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Override1.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66" r:id="rId3"/>
    <p:sldId id="260" r:id="rId5"/>
    <p:sldId id="261" r:id="rId6"/>
    <p:sldId id="262" r:id="rId7"/>
    <p:sldId id="259" r:id="rId8"/>
    <p:sldId id="263" r:id="rId9"/>
    <p:sldId id="264" r:id="rId10"/>
    <p:sldId id="265" r:id="rId11"/>
    <p:sldId id="268" r:id="rId12"/>
    <p:sldId id="269" r:id="rId13"/>
    <p:sldId id="270" r:id="rId14"/>
    <p:sldId id="271" r:id="rId15"/>
    <p:sldId id="272" r:id="rId16"/>
    <p:sldId id="273" r:id="rId17"/>
    <p:sldId id="274" r:id="rId18"/>
    <p:sldId id="275" r:id="rId19"/>
    <p:sldId id="277" r:id="rId20"/>
    <p:sldId id="276" r:id="rId21"/>
    <p:sldId id="279" r:id="rId22"/>
    <p:sldId id="285" r:id="rId23"/>
    <p:sldId id="280" r:id="rId24"/>
    <p:sldId id="281" r:id="rId25"/>
    <p:sldId id="284" r:id="rId26"/>
    <p:sldId id="282" r:id="rId27"/>
    <p:sldId id="278" r:id="rId2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84B37"/>
    <a:srgbClr val="B33A32"/>
    <a:srgbClr val="AE2513"/>
    <a:srgbClr val="BC703A"/>
    <a:srgbClr val="E1CABA"/>
    <a:srgbClr val="B42B1D"/>
    <a:srgbClr val="B46F29"/>
    <a:srgbClr val="7C1D1E"/>
    <a:srgbClr val="8BA4D5"/>
    <a:srgbClr val="B2291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809" autoAdjust="0"/>
    <p:restoredTop sz="94660"/>
  </p:normalViewPr>
  <p:slideViewPr>
    <p:cSldViewPr snapToGrid="0">
      <p:cViewPr varScale="1">
        <p:scale>
          <a:sx n="64" d="100"/>
          <a:sy n="64" d="100"/>
        </p:scale>
        <p:origin x="1068" y="66"/>
      </p:cViewPr>
      <p:guideLst>
        <p:guide orient="horz" pos="3203"/>
        <p:guide pos="2366"/>
        <p:guide pos="7015"/>
        <p:guide pos="2416"/>
      </p:guideLst>
    </p:cSldViewPr>
  </p:slideViewPr>
  <p:notesTextViewPr>
    <p:cViewPr>
      <p:scale>
        <a:sx n="1" d="1"/>
        <a:sy n="1" d="1"/>
      </p:scale>
      <p:origin x="0" y="0"/>
    </p:cViewPr>
  </p:notesTextViewPr>
  <p:sorterViewPr>
    <p:cViewPr>
      <p:scale>
        <a:sx n="90" d="100"/>
        <a:sy n="90" d="100"/>
      </p:scale>
      <p:origin x="0" y="-4074"/>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 Target="slides/slide1.xml"/><Relationship Id="rId29" Type="http://schemas.openxmlformats.org/officeDocument/2006/relationships/presProps" Target="presProps.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70288E-929B-40FC-846E-39A40D136A95}"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28332F-BDF2-4F4C-ACA9-51D04F039F9C}"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428332F-BDF2-4F4C-ACA9-51D04F039F9C}"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428332F-BDF2-4F4C-ACA9-51D04F039F9C}"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428332F-BDF2-4F4C-ACA9-51D04F039F9C}"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428332F-BDF2-4F4C-ACA9-51D04F039F9C}"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428332F-BDF2-4F4C-ACA9-51D04F039F9C}"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428332F-BDF2-4F4C-ACA9-51D04F039F9C}"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428332F-BDF2-4F4C-ACA9-51D04F039F9C}"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428332F-BDF2-4F4C-ACA9-51D04F039F9C}"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428332F-BDF2-4F4C-ACA9-51D04F039F9C}"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428332F-BDF2-4F4C-ACA9-51D04F039F9C}"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428332F-BDF2-4F4C-ACA9-51D04F039F9C}"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428332F-BDF2-4F4C-ACA9-51D04F039F9C}"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428332F-BDF2-4F4C-ACA9-51D04F039F9C}"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428332F-BDF2-4F4C-ACA9-51D04F039F9C}"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428332F-BDF2-4F4C-ACA9-51D04F039F9C}"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428332F-BDF2-4F4C-ACA9-51D04F039F9C}"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428332F-BDF2-4F4C-ACA9-51D04F039F9C}"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428332F-BDF2-4F4C-ACA9-51D04F039F9C}"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428332F-BDF2-4F4C-ACA9-51D04F039F9C}"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428332F-BDF2-4F4C-ACA9-51D04F039F9C}"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428332F-BDF2-4F4C-ACA9-51D04F039F9C}"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428332F-BDF2-4F4C-ACA9-51D04F039F9C}"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428332F-BDF2-4F4C-ACA9-51D04F039F9C}"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428332F-BDF2-4F4C-ACA9-51D04F039F9C}"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428332F-BDF2-4F4C-ACA9-51D04F039F9C}"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EF954A16-EEBF-4030-B3A2-7F165568A20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BC614A1-4FCA-4005-A882-B9347C3D2B75}"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954A16-EEBF-4030-B3A2-7F165568A207}"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C614A1-4FCA-4005-A882-B9347C3D2B75}"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themeOverride" Target="../theme/themeOverride1.xml"/><Relationship Id="rId3" Type="http://schemas.microsoft.com/office/2007/relationships/hdphoto" Target="../media/image3.wdp"/><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10.xml"/><Relationship Id="rId7" Type="http://schemas.openxmlformats.org/officeDocument/2006/relationships/slideLayout" Target="../slideLayouts/slideLayout1.xml"/><Relationship Id="rId6" Type="http://schemas.openxmlformats.org/officeDocument/2006/relationships/themeOverride" Target="../theme/themeOverride10.xml"/><Relationship Id="rId5" Type="http://schemas.openxmlformats.org/officeDocument/2006/relationships/image" Target="../media/image30.png"/><Relationship Id="rId4" Type="http://schemas.openxmlformats.org/officeDocument/2006/relationships/image" Target="../media/image29.png"/><Relationship Id="rId3" Type="http://schemas.microsoft.com/office/2007/relationships/hdphoto" Target="../media/image28.wdp"/><Relationship Id="rId2" Type="http://schemas.openxmlformats.org/officeDocument/2006/relationships/image" Target="../media/image27.png"/><Relationship Id="rId1" Type="http://schemas.openxmlformats.org/officeDocument/2006/relationships/image" Target="../media/image26.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1.xml"/><Relationship Id="rId3" Type="http://schemas.openxmlformats.org/officeDocument/2006/relationships/themeOverride" Target="../theme/themeOverride11.xml"/><Relationship Id="rId2" Type="http://schemas.openxmlformats.org/officeDocument/2006/relationships/image" Target="../media/image32.png"/><Relationship Id="rId1" Type="http://schemas.openxmlformats.org/officeDocument/2006/relationships/image" Target="../media/image31.jpeg"/></Relationships>
</file>

<file path=ppt/slides/_rels/slide12.xml.rels><?xml version="1.0" encoding="UTF-8" standalone="yes"?>
<Relationships xmlns="http://schemas.openxmlformats.org/package/2006/relationships"><Relationship Id="rId9" Type="http://schemas.microsoft.com/office/2007/relationships/hdphoto" Target="../media/image39.wdp"/><Relationship Id="rId8" Type="http://schemas.openxmlformats.org/officeDocument/2006/relationships/image" Target="../media/image38.png"/><Relationship Id="rId7" Type="http://schemas.microsoft.com/office/2007/relationships/hdphoto" Target="../media/image37.wdp"/><Relationship Id="rId6" Type="http://schemas.openxmlformats.org/officeDocument/2006/relationships/image" Target="../media/image36.png"/><Relationship Id="rId5" Type="http://schemas.microsoft.com/office/2007/relationships/hdphoto" Target="../media/image35.wdp"/><Relationship Id="rId4" Type="http://schemas.openxmlformats.org/officeDocument/2006/relationships/image" Target="../media/image34.png"/><Relationship Id="rId3" Type="http://schemas.openxmlformats.org/officeDocument/2006/relationships/image" Target="../media/image33.png"/><Relationship Id="rId2" Type="http://schemas.microsoft.com/office/2007/relationships/hdphoto" Target="../media/image24.wdp"/><Relationship Id="rId12" Type="http://schemas.openxmlformats.org/officeDocument/2006/relationships/notesSlide" Target="../notesSlides/notesSlide12.xml"/><Relationship Id="rId11" Type="http://schemas.openxmlformats.org/officeDocument/2006/relationships/slideLayout" Target="../slideLayouts/slideLayout1.xml"/><Relationship Id="rId10" Type="http://schemas.openxmlformats.org/officeDocument/2006/relationships/themeOverride" Target="../theme/themeOverride12.xml"/><Relationship Id="rId1" Type="http://schemas.openxmlformats.org/officeDocument/2006/relationships/image" Target="../media/image23.png"/></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1.xml"/><Relationship Id="rId4" Type="http://schemas.openxmlformats.org/officeDocument/2006/relationships/themeOverride" Target="../theme/themeOverride13.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14.xml.rels><?xml version="1.0" encoding="UTF-8" standalone="yes"?>
<Relationships xmlns="http://schemas.openxmlformats.org/package/2006/relationships"><Relationship Id="rId7" Type="http://schemas.openxmlformats.org/officeDocument/2006/relationships/notesSlide" Target="../notesSlides/notesSlide14.xml"/><Relationship Id="rId6" Type="http://schemas.openxmlformats.org/officeDocument/2006/relationships/slideLayout" Target="../slideLayouts/slideLayout1.xml"/><Relationship Id="rId5" Type="http://schemas.openxmlformats.org/officeDocument/2006/relationships/themeOverride" Target="../theme/themeOverride14.xml"/><Relationship Id="rId4" Type="http://schemas.openxmlformats.org/officeDocument/2006/relationships/image" Target="../media/image43.png"/><Relationship Id="rId3" Type="http://schemas.microsoft.com/office/2007/relationships/hdphoto" Target="../media/image42.wdp"/><Relationship Id="rId2" Type="http://schemas.openxmlformats.org/officeDocument/2006/relationships/image" Target="../media/image41.png"/><Relationship Id="rId1" Type="http://schemas.openxmlformats.org/officeDocument/2006/relationships/image" Target="../media/image40.jpeg"/></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1.xml"/><Relationship Id="rId4" Type="http://schemas.openxmlformats.org/officeDocument/2006/relationships/themeOverride" Target="../theme/themeOverride15.xml"/><Relationship Id="rId3" Type="http://schemas.openxmlformats.org/officeDocument/2006/relationships/image" Target="../media/image46.png"/><Relationship Id="rId2" Type="http://schemas.microsoft.com/office/2007/relationships/hdphoto" Target="../media/image45.wdp"/><Relationship Id="rId1" Type="http://schemas.openxmlformats.org/officeDocument/2006/relationships/image" Target="../media/image44.png"/></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16.xml"/><Relationship Id="rId6" Type="http://schemas.openxmlformats.org/officeDocument/2006/relationships/slideLayout" Target="../slideLayouts/slideLayout1.xml"/><Relationship Id="rId5" Type="http://schemas.openxmlformats.org/officeDocument/2006/relationships/themeOverride" Target="../theme/themeOverride16.xml"/><Relationship Id="rId4" Type="http://schemas.openxmlformats.org/officeDocument/2006/relationships/image" Target="../media/image46.png"/><Relationship Id="rId3" Type="http://schemas.microsoft.com/office/2007/relationships/hdphoto" Target="../media/image48.wdp"/><Relationship Id="rId2" Type="http://schemas.openxmlformats.org/officeDocument/2006/relationships/image" Target="../media/image47.png"/><Relationship Id="rId1" Type="http://schemas.openxmlformats.org/officeDocument/2006/relationships/image" Target="../media/image26.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1.xml"/><Relationship Id="rId2" Type="http://schemas.openxmlformats.org/officeDocument/2006/relationships/themeOverride" Target="../theme/themeOverride17.xml"/><Relationship Id="rId1" Type="http://schemas.openxmlformats.org/officeDocument/2006/relationships/image" Target="../media/image49.jpeg"/></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18.xml"/><Relationship Id="rId5" Type="http://schemas.openxmlformats.org/officeDocument/2006/relationships/slideLayout" Target="../slideLayouts/slideLayout1.xml"/><Relationship Id="rId4" Type="http://schemas.openxmlformats.org/officeDocument/2006/relationships/themeOverride" Target="../theme/themeOverride18.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19.xml.rels><?xml version="1.0" encoding="UTF-8" standalone="yes"?>
<Relationships xmlns="http://schemas.openxmlformats.org/package/2006/relationships"><Relationship Id="rId9" Type="http://schemas.openxmlformats.org/officeDocument/2006/relationships/themeOverride" Target="../theme/themeOverride19.xml"/><Relationship Id="rId8" Type="http://schemas.microsoft.com/office/2007/relationships/hdphoto" Target="../media/image28.wdp"/><Relationship Id="rId7" Type="http://schemas.openxmlformats.org/officeDocument/2006/relationships/image" Target="../media/image55.png"/><Relationship Id="rId6" Type="http://schemas.microsoft.com/office/2007/relationships/hdphoto" Target="../media/image42.wdp"/><Relationship Id="rId5" Type="http://schemas.openxmlformats.org/officeDocument/2006/relationships/image" Target="../media/image54.png"/><Relationship Id="rId4" Type="http://schemas.microsoft.com/office/2007/relationships/hdphoto" Target="../media/image53.wdp"/><Relationship Id="rId3" Type="http://schemas.openxmlformats.org/officeDocument/2006/relationships/image" Target="../media/image52.png"/><Relationship Id="rId2" Type="http://schemas.microsoft.com/office/2007/relationships/hdphoto" Target="../media/image51.wdp"/><Relationship Id="rId11" Type="http://schemas.openxmlformats.org/officeDocument/2006/relationships/notesSlide" Target="../notesSlides/notesSlide19.xml"/><Relationship Id="rId10" Type="http://schemas.openxmlformats.org/officeDocument/2006/relationships/slideLayout" Target="../slideLayouts/slideLayout1.xml"/><Relationship Id="rId1"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1.xml"/><Relationship Id="rId6" Type="http://schemas.openxmlformats.org/officeDocument/2006/relationships/themeOverride" Target="../theme/themeOverride2.xml"/><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microsoft.com/office/2007/relationships/hdphoto" Target="../media/image5.wdp"/><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20.xml"/><Relationship Id="rId7" Type="http://schemas.openxmlformats.org/officeDocument/2006/relationships/slideLayout" Target="../slideLayouts/slideLayout1.xml"/><Relationship Id="rId6" Type="http://schemas.openxmlformats.org/officeDocument/2006/relationships/themeOverride" Target="../theme/themeOverride20.xml"/><Relationship Id="rId5" Type="http://schemas.openxmlformats.org/officeDocument/2006/relationships/image" Target="../media/image59.png"/><Relationship Id="rId4" Type="http://schemas.openxmlformats.org/officeDocument/2006/relationships/image" Target="../media/image58.png"/><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image" Target="../media/image9.png"/></Relationships>
</file>

<file path=ppt/slides/_rels/slide21.xml.rels><?xml version="1.0" encoding="UTF-8" standalone="yes"?>
<Relationships xmlns="http://schemas.openxmlformats.org/package/2006/relationships"><Relationship Id="rId7" Type="http://schemas.openxmlformats.org/officeDocument/2006/relationships/notesSlide" Target="../notesSlides/notesSlide21.xml"/><Relationship Id="rId6" Type="http://schemas.openxmlformats.org/officeDocument/2006/relationships/slideLayout" Target="../slideLayouts/slideLayout1.xml"/><Relationship Id="rId5" Type="http://schemas.openxmlformats.org/officeDocument/2006/relationships/themeOverride" Target="../theme/themeOverride21.xml"/><Relationship Id="rId4" Type="http://schemas.microsoft.com/office/2007/relationships/hdphoto" Target="../media/image62.wdp"/><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image" Target="../media/image9.png"/></Relationships>
</file>

<file path=ppt/slides/_rels/slide22.xml.rels><?xml version="1.0" encoding="UTF-8" standalone="yes"?>
<Relationships xmlns="http://schemas.openxmlformats.org/package/2006/relationships"><Relationship Id="rId6" Type="http://schemas.openxmlformats.org/officeDocument/2006/relationships/notesSlide" Target="../notesSlides/notesSlide22.xml"/><Relationship Id="rId5" Type="http://schemas.openxmlformats.org/officeDocument/2006/relationships/slideLayout" Target="../slideLayouts/slideLayout1.xml"/><Relationship Id="rId4" Type="http://schemas.openxmlformats.org/officeDocument/2006/relationships/themeOverride" Target="../theme/themeOverride22.xml"/><Relationship Id="rId3" Type="http://schemas.microsoft.com/office/2007/relationships/hdphoto" Target="../media/image64.wdp"/><Relationship Id="rId2" Type="http://schemas.openxmlformats.org/officeDocument/2006/relationships/image" Target="../media/image63.png"/><Relationship Id="rId1" Type="http://schemas.openxmlformats.org/officeDocument/2006/relationships/image" Target="../media/image49.jpeg"/></Relationships>
</file>

<file path=ppt/slides/_rels/slide23.xml.rels><?xml version="1.0" encoding="UTF-8" standalone="yes"?>
<Relationships xmlns="http://schemas.openxmlformats.org/package/2006/relationships"><Relationship Id="rId9" Type="http://schemas.openxmlformats.org/officeDocument/2006/relationships/tags" Target="../tags/tag5.xml"/><Relationship Id="rId8" Type="http://schemas.openxmlformats.org/officeDocument/2006/relationships/image" Target="../media/image68.png"/><Relationship Id="rId7" Type="http://schemas.openxmlformats.org/officeDocument/2006/relationships/tags" Target="../tags/tag4.xml"/><Relationship Id="rId6" Type="http://schemas.openxmlformats.org/officeDocument/2006/relationships/image" Target="../media/image67.png"/><Relationship Id="rId5" Type="http://schemas.openxmlformats.org/officeDocument/2006/relationships/tags" Target="../tags/tag3.xml"/><Relationship Id="rId4" Type="http://schemas.openxmlformats.org/officeDocument/2006/relationships/image" Target="../media/image66.png"/><Relationship Id="rId30" Type="http://schemas.openxmlformats.org/officeDocument/2006/relationships/notesSlide" Target="../notesSlides/notesSlide23.xml"/><Relationship Id="rId3" Type="http://schemas.openxmlformats.org/officeDocument/2006/relationships/tags" Target="../tags/tag2.xml"/><Relationship Id="rId29" Type="http://schemas.openxmlformats.org/officeDocument/2006/relationships/slideLayout" Target="../slideLayouts/slideLayout1.xml"/><Relationship Id="rId28" Type="http://schemas.openxmlformats.org/officeDocument/2006/relationships/themeOverride" Target="../theme/themeOverride23.xml"/><Relationship Id="rId27" Type="http://schemas.openxmlformats.org/officeDocument/2006/relationships/tags" Target="../tags/tag14.xml"/><Relationship Id="rId26" Type="http://schemas.openxmlformats.org/officeDocument/2006/relationships/image" Target="../media/image77.png"/><Relationship Id="rId25" Type="http://schemas.openxmlformats.org/officeDocument/2006/relationships/tags" Target="../tags/tag13.xml"/><Relationship Id="rId24" Type="http://schemas.openxmlformats.org/officeDocument/2006/relationships/image" Target="../media/image76.jpeg"/><Relationship Id="rId23" Type="http://schemas.openxmlformats.org/officeDocument/2006/relationships/tags" Target="../tags/tag12.xml"/><Relationship Id="rId22" Type="http://schemas.openxmlformats.org/officeDocument/2006/relationships/image" Target="../media/image75.jpeg"/><Relationship Id="rId21" Type="http://schemas.openxmlformats.org/officeDocument/2006/relationships/tags" Target="../tags/tag11.xml"/><Relationship Id="rId20" Type="http://schemas.openxmlformats.org/officeDocument/2006/relationships/image" Target="../media/image74.jpeg"/><Relationship Id="rId2" Type="http://schemas.openxmlformats.org/officeDocument/2006/relationships/image" Target="../media/image65.png"/><Relationship Id="rId19" Type="http://schemas.openxmlformats.org/officeDocument/2006/relationships/tags" Target="../tags/tag10.xml"/><Relationship Id="rId18" Type="http://schemas.openxmlformats.org/officeDocument/2006/relationships/image" Target="../media/image73.jpeg"/><Relationship Id="rId17" Type="http://schemas.openxmlformats.org/officeDocument/2006/relationships/tags" Target="../tags/tag9.xml"/><Relationship Id="rId16" Type="http://schemas.openxmlformats.org/officeDocument/2006/relationships/image" Target="../media/image72.jpeg"/><Relationship Id="rId15" Type="http://schemas.openxmlformats.org/officeDocument/2006/relationships/tags" Target="../tags/tag8.xml"/><Relationship Id="rId14" Type="http://schemas.openxmlformats.org/officeDocument/2006/relationships/image" Target="../media/image71.jpeg"/><Relationship Id="rId13" Type="http://schemas.openxmlformats.org/officeDocument/2006/relationships/tags" Target="../tags/tag7.xml"/><Relationship Id="rId12" Type="http://schemas.openxmlformats.org/officeDocument/2006/relationships/image" Target="../media/image70.png"/><Relationship Id="rId11" Type="http://schemas.openxmlformats.org/officeDocument/2006/relationships/tags" Target="../tags/tag6.xml"/><Relationship Id="rId10" Type="http://schemas.openxmlformats.org/officeDocument/2006/relationships/image" Target="../media/image69.png"/><Relationship Id="rId1" Type="http://schemas.openxmlformats.org/officeDocument/2006/relationships/tags" Target="../tags/tag1.xml"/></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1.xml"/><Relationship Id="rId2" Type="http://schemas.openxmlformats.org/officeDocument/2006/relationships/themeOverride" Target="../theme/themeOverride24.xml"/><Relationship Id="rId1" Type="http://schemas.openxmlformats.org/officeDocument/2006/relationships/image" Target="../media/image78.jpeg"/></Relationships>
</file>

<file path=ppt/slides/_rels/slide25.xml.rels><?xml version="1.0" encoding="UTF-8" standalone="yes"?>
<Relationships xmlns="http://schemas.openxmlformats.org/package/2006/relationships"><Relationship Id="rId8" Type="http://schemas.openxmlformats.org/officeDocument/2006/relationships/notesSlide" Target="../notesSlides/notesSlide25.xml"/><Relationship Id="rId7" Type="http://schemas.openxmlformats.org/officeDocument/2006/relationships/slideLayout" Target="../slideLayouts/slideLayout1.xml"/><Relationship Id="rId6" Type="http://schemas.openxmlformats.org/officeDocument/2006/relationships/themeOverride" Target="../theme/themeOverride25.xml"/><Relationship Id="rId5" Type="http://schemas.openxmlformats.org/officeDocument/2006/relationships/tags" Target="../tags/tag17.xml"/><Relationship Id="rId4" Type="http://schemas.openxmlformats.org/officeDocument/2006/relationships/tags" Target="../tags/tag16.xml"/><Relationship Id="rId3" Type="http://schemas.openxmlformats.org/officeDocument/2006/relationships/image" Target="../media/image11.png"/><Relationship Id="rId2" Type="http://schemas.openxmlformats.org/officeDocument/2006/relationships/tags" Target="../tags/tag15.xml"/><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1.xml"/><Relationship Id="rId4" Type="http://schemas.openxmlformats.org/officeDocument/2006/relationships/themeOverride" Target="../theme/themeOverride3.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1.xml"/><Relationship Id="rId5" Type="http://schemas.openxmlformats.org/officeDocument/2006/relationships/themeOverride" Target="../theme/themeOverride4.xml"/><Relationship Id="rId4" Type="http://schemas.microsoft.com/office/2007/relationships/hdphoto" Target="../media/image3.wdp"/><Relationship Id="rId3" Type="http://schemas.openxmlformats.org/officeDocument/2006/relationships/image" Target="../media/image2.png"/><Relationship Id="rId2" Type="http://schemas.microsoft.com/office/2007/relationships/hdphoto" Target="../media/image13.wdp"/><Relationship Id="rId1" Type="http://schemas.openxmlformats.org/officeDocument/2006/relationships/image" Target="../media/image12.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1.xml"/><Relationship Id="rId3" Type="http://schemas.openxmlformats.org/officeDocument/2006/relationships/themeOverride" Target="../theme/themeOverride5.xml"/><Relationship Id="rId2" Type="http://schemas.microsoft.com/office/2007/relationships/hdphoto" Target="../media/image15.wdp"/><Relationship Id="rId1" Type="http://schemas.openxmlformats.org/officeDocument/2006/relationships/image" Target="../media/image14.pn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1.xml"/><Relationship Id="rId3" Type="http://schemas.openxmlformats.org/officeDocument/2006/relationships/themeOverride" Target="../theme/themeOverride6.xml"/><Relationship Id="rId2" Type="http://schemas.microsoft.com/office/2007/relationships/hdphoto" Target="../media/image17.wdp"/><Relationship Id="rId1"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7.xml"/><Relationship Id="rId7" Type="http://schemas.openxmlformats.org/officeDocument/2006/relationships/slideLayout" Target="../slideLayouts/slideLayout1.xml"/><Relationship Id="rId6" Type="http://schemas.openxmlformats.org/officeDocument/2006/relationships/themeOverride" Target="../theme/themeOverride7.xml"/><Relationship Id="rId5" Type="http://schemas.microsoft.com/office/2007/relationships/hdphoto" Target="../media/image22.wdp"/><Relationship Id="rId4" Type="http://schemas.openxmlformats.org/officeDocument/2006/relationships/image" Target="../media/image21.png"/><Relationship Id="rId3" Type="http://schemas.openxmlformats.org/officeDocument/2006/relationships/image" Target="../media/image20.png"/><Relationship Id="rId2" Type="http://schemas.microsoft.com/office/2007/relationships/hdphoto" Target="../media/image19.wdp"/><Relationship Id="rId1" Type="http://schemas.openxmlformats.org/officeDocument/2006/relationships/image" Target="../media/image18.png"/></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1.xml"/><Relationship Id="rId4" Type="http://schemas.openxmlformats.org/officeDocument/2006/relationships/themeOverride" Target="../theme/themeOverride8.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9.xml"/><Relationship Id="rId7" Type="http://schemas.openxmlformats.org/officeDocument/2006/relationships/slideLayout" Target="../slideLayouts/slideLayout1.xml"/><Relationship Id="rId6" Type="http://schemas.openxmlformats.org/officeDocument/2006/relationships/themeOverride" Target="../theme/themeOverride9.xml"/><Relationship Id="rId5" Type="http://schemas.microsoft.com/office/2007/relationships/hdphoto" Target="../media/image3.wdp"/><Relationship Id="rId4" Type="http://schemas.openxmlformats.org/officeDocument/2006/relationships/image" Target="../media/image2.png"/><Relationship Id="rId3" Type="http://schemas.openxmlformats.org/officeDocument/2006/relationships/image" Target="../media/image25.png"/><Relationship Id="rId2" Type="http://schemas.microsoft.com/office/2007/relationships/hdphoto" Target="../media/image24.wdp"/><Relationship Id="rId1"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t="7816" b="7816"/>
          <a:stretch>
            <a:fillRect/>
          </a:stretch>
        </p:blipFill>
        <p:spPr>
          <a:xfrm>
            <a:off x="0" y="0"/>
            <a:ext cx="12192000" cy="6858000"/>
          </a:xfrm>
          <a:prstGeom prst="rect">
            <a:avLst/>
          </a:prstGeom>
        </p:spPr>
      </p:pic>
      <p:sp>
        <p:nvSpPr>
          <p:cNvPr id="5" name="矩形 4"/>
          <p:cNvSpPr/>
          <p:nvPr/>
        </p:nvSpPr>
        <p:spPr>
          <a:xfrm>
            <a:off x="0" y="0"/>
            <a:ext cx="12192000"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outerShdw blurRad="38100" dist="38100" dir="2700000" algn="tl">
                  <a:srgbClr val="000000">
                    <a:alpha val="43137"/>
                  </a:srgbClr>
                </a:outerShdw>
              </a:effectLst>
            </a:endParaRPr>
          </a:p>
        </p:txBody>
      </p:sp>
      <p:grpSp>
        <p:nvGrpSpPr>
          <p:cNvPr id="31" name="组合 30"/>
          <p:cNvGrpSpPr/>
          <p:nvPr/>
        </p:nvGrpSpPr>
        <p:grpSpPr>
          <a:xfrm>
            <a:off x="9280405" y="1556782"/>
            <a:ext cx="477583" cy="477583"/>
            <a:chOff x="5606818" y="1451792"/>
            <a:chExt cx="477583" cy="477583"/>
          </a:xfrm>
        </p:grpSpPr>
        <p:pic>
          <p:nvPicPr>
            <p:cNvPr id="33" name="图片 32"/>
            <p:cNvPicPr>
              <a:picLocks noChangeAspect="1"/>
            </p:cNvPicPr>
            <p:nvPr/>
          </p:nvPicPr>
          <p:blipFill>
            <a:blip r:embed="rId2" cstate="print">
              <a:extLst>
                <a:ext uri="{BEBA8EAE-BF5A-486C-A8C5-ECC9F3942E4B}">
                  <a14:imgProps xmlns:a14="http://schemas.microsoft.com/office/drawing/2010/main">
                    <a14:imgLayer r:embed="rId3">
                      <a14:imgEffect>
                        <a14:brightnessContrast bright="-6000"/>
                      </a14:imgEffect>
                      <a14:imgEffect>
                        <a14:saturation sat="76000"/>
                      </a14:imgEffect>
                    </a14:imgLayer>
                  </a14:imgProps>
                </a:ext>
                <a:ext uri="{28A0092B-C50C-407E-A947-70E740481C1C}">
                  <a14:useLocalDpi xmlns:a14="http://schemas.microsoft.com/office/drawing/2010/main" val="0"/>
                </a:ext>
              </a:extLst>
            </a:blip>
            <a:stretch>
              <a:fillRect/>
            </a:stretch>
          </p:blipFill>
          <p:spPr>
            <a:xfrm>
              <a:off x="5606818" y="1451792"/>
              <a:ext cx="477583" cy="477583"/>
            </a:xfrm>
            <a:prstGeom prst="rect">
              <a:avLst/>
            </a:prstGeom>
          </p:spPr>
        </p:pic>
        <p:sp>
          <p:nvSpPr>
            <p:cNvPr id="34" name="文本框 33"/>
            <p:cNvSpPr txBox="1"/>
            <p:nvPr/>
          </p:nvSpPr>
          <p:spPr>
            <a:xfrm>
              <a:off x="5653692" y="1465173"/>
              <a:ext cx="375187" cy="430887"/>
            </a:xfrm>
            <a:prstGeom prst="rect">
              <a:avLst/>
            </a:prstGeom>
            <a:noFill/>
          </p:spPr>
          <p:txBody>
            <a:bodyPr wrap="square" rtlCol="0">
              <a:spAutoFit/>
            </a:bodyPr>
            <a:lstStyle/>
            <a:p>
              <a:pPr algn="ctr"/>
              <a:r>
                <a:rPr lang="zh-CN" altLang="en-US" sz="1100" dirty="0">
                  <a:solidFill>
                    <a:schemeClr val="bg1"/>
                  </a:solidFill>
                  <a:latin typeface="TypeLand 康熙字典體 Trial" panose="020B0502000000000001" pitchFamily="34" charset="-122"/>
                  <a:ea typeface="TypeLand 康熙字典體 Trial" panose="020B0502000000000001" pitchFamily="34" charset="-122"/>
                  <a:sym typeface="TypeLand 康熙字典體 Trial" panose="020B0502000000000001" pitchFamily="34" charset="-122"/>
                </a:rPr>
                <a:t>故宫</a:t>
              </a:r>
              <a:endParaRPr lang="zh-CN" altLang="en-US" sz="1100" dirty="0">
                <a:solidFill>
                  <a:schemeClr val="bg1"/>
                </a:solidFill>
                <a:latin typeface="TypeLand 康熙字典體 Trial" panose="020B0502000000000001" pitchFamily="34" charset="-122"/>
                <a:ea typeface="TypeLand 康熙字典體 Trial" panose="020B0502000000000001" pitchFamily="34" charset="-122"/>
                <a:sym typeface="TypeLand 康熙字典體 Trial" panose="020B0502000000000001" pitchFamily="34" charset="-122"/>
              </a:endParaRPr>
            </a:p>
          </p:txBody>
        </p:sp>
      </p:grpSp>
      <p:cxnSp>
        <p:nvCxnSpPr>
          <p:cNvPr id="7" name="直接连接符 6"/>
          <p:cNvCxnSpPr/>
          <p:nvPr/>
        </p:nvCxnSpPr>
        <p:spPr>
          <a:xfrm>
            <a:off x="5948363" y="2457450"/>
            <a:ext cx="295275" cy="0"/>
          </a:xfrm>
          <a:prstGeom prst="line">
            <a:avLst/>
          </a:prstGeom>
          <a:ln w="19050" cap="rnd" cmpd="sng">
            <a:solidFill>
              <a:schemeClr val="bg1">
                <a:lumMod val="6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42" name="文本框 41"/>
          <p:cNvSpPr txBox="1"/>
          <p:nvPr/>
        </p:nvSpPr>
        <p:spPr>
          <a:xfrm>
            <a:off x="3855572" y="2486422"/>
            <a:ext cx="4413322" cy="867930"/>
          </a:xfrm>
          <a:prstGeom prst="rect">
            <a:avLst/>
          </a:prstGeom>
          <a:noFill/>
        </p:spPr>
        <p:txBody>
          <a:bodyPr wrap="square" rtlCol="0">
            <a:spAutoFit/>
          </a:bodyPr>
          <a:lstStyle/>
          <a:p>
            <a:pPr algn="ctr">
              <a:lnSpc>
                <a:spcPct val="120000"/>
              </a:lnSpc>
            </a:pPr>
            <a:r>
              <a:rPr lang="en-US" altLang="zh-CN" sz="1050" dirty="0" smtClean="0">
                <a:solidFill>
                  <a:schemeClr val="bg1">
                    <a:lumMod val="85000"/>
                  </a:schemeClr>
                </a:solidFill>
                <a:latin typeface="+mj-lt"/>
                <a:ea typeface="思源黑体 CN Light" panose="020B0300000000000000" pitchFamily="34" charset="-122"/>
                <a:sym typeface="思源黑体 CN Light" panose="020B0300000000000000" pitchFamily="34" charset="-122"/>
              </a:rPr>
              <a:t>Beijing the Imperial Palace is the imperial palace of the two generation of Ming and Qing Dynasties in China. It was formerly called the Forbidden City. It is located in the center of Beijing axis and the essence of ancient Chinese palace architecture.</a:t>
            </a:r>
            <a:endParaRPr lang="en-US" altLang="zh-CN" sz="1050" dirty="0">
              <a:solidFill>
                <a:schemeClr val="bg1">
                  <a:lumMod val="85000"/>
                </a:schemeClr>
              </a:solidFill>
              <a:latin typeface="+mj-lt"/>
              <a:ea typeface="思源黑体 CN Light" panose="020B0300000000000000" pitchFamily="34" charset="-122"/>
              <a:sym typeface="思源黑体 CN Light" panose="020B0300000000000000" pitchFamily="34" charset="-122"/>
            </a:endParaRPr>
          </a:p>
        </p:txBody>
      </p:sp>
      <p:grpSp>
        <p:nvGrpSpPr>
          <p:cNvPr id="84" name="组合 83"/>
          <p:cNvGrpSpPr/>
          <p:nvPr/>
        </p:nvGrpSpPr>
        <p:grpSpPr>
          <a:xfrm>
            <a:off x="-495818" y="-307937"/>
            <a:ext cx="13116101" cy="2307976"/>
            <a:chOff x="1363803" y="517520"/>
            <a:chExt cx="9759669" cy="1360178"/>
          </a:xfrm>
        </p:grpSpPr>
        <p:sp>
          <p:nvSpPr>
            <p:cNvPr id="78" name="任意多边形 77"/>
            <p:cNvSpPr/>
            <p:nvPr/>
          </p:nvSpPr>
          <p:spPr>
            <a:xfrm>
              <a:off x="6408920" y="1043167"/>
              <a:ext cx="5418" cy="5420"/>
            </a:xfrm>
            <a:custGeom>
              <a:avLst/>
              <a:gdLst>
                <a:gd name="connsiteX0" fmla="*/ 0 w 3082"/>
                <a:gd name="connsiteY0" fmla="*/ 0 h 3083"/>
                <a:gd name="connsiteX1" fmla="*/ 3082 w 3082"/>
                <a:gd name="connsiteY1" fmla="*/ 0 h 3083"/>
                <a:gd name="connsiteX2" fmla="*/ 0 w 3082"/>
                <a:gd name="connsiteY2" fmla="*/ 3083 h 3083"/>
                <a:gd name="connsiteX3" fmla="*/ 0 w 3082"/>
                <a:gd name="connsiteY3" fmla="*/ 0 h 3083"/>
              </a:gdLst>
              <a:ahLst/>
              <a:cxnLst>
                <a:cxn ang="0">
                  <a:pos x="connsiteX0" y="connsiteY0"/>
                </a:cxn>
                <a:cxn ang="0">
                  <a:pos x="connsiteX1" y="connsiteY1"/>
                </a:cxn>
                <a:cxn ang="0">
                  <a:pos x="connsiteX2" y="connsiteY2"/>
                </a:cxn>
                <a:cxn ang="0">
                  <a:pos x="connsiteX3" y="connsiteY3"/>
                </a:cxn>
              </a:cxnLst>
              <a:rect l="l" t="t" r="r" b="b"/>
              <a:pathLst>
                <a:path w="3082" h="3083">
                  <a:moveTo>
                    <a:pt x="0" y="0"/>
                  </a:moveTo>
                  <a:lnTo>
                    <a:pt x="3082" y="0"/>
                  </a:lnTo>
                  <a:cubicBezTo>
                    <a:pt x="3082" y="2055"/>
                    <a:pt x="2055" y="3083"/>
                    <a:pt x="0" y="3083"/>
                  </a:cubicBezTo>
                  <a:lnTo>
                    <a:pt x="0" y="0"/>
                  </a:lnTo>
                  <a:close/>
                </a:path>
              </a:pathLst>
            </a:custGeom>
            <a:solidFill>
              <a:srgbClr val="C00000">
                <a:alpha val="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任意多边形 76"/>
            <p:cNvSpPr/>
            <p:nvPr/>
          </p:nvSpPr>
          <p:spPr>
            <a:xfrm>
              <a:off x="6441434" y="1140709"/>
              <a:ext cx="5418" cy="10839"/>
            </a:xfrm>
            <a:custGeom>
              <a:avLst/>
              <a:gdLst>
                <a:gd name="connsiteX0" fmla="*/ 3082 w 3082"/>
                <a:gd name="connsiteY0" fmla="*/ 0 h 6165"/>
                <a:gd name="connsiteX1" fmla="*/ 3082 w 3082"/>
                <a:gd name="connsiteY1" fmla="*/ 6165 h 6165"/>
                <a:gd name="connsiteX2" fmla="*/ 0 w 3082"/>
                <a:gd name="connsiteY2" fmla="*/ 3083 h 6165"/>
                <a:gd name="connsiteX3" fmla="*/ 3082 w 3082"/>
                <a:gd name="connsiteY3" fmla="*/ 0 h 6165"/>
              </a:gdLst>
              <a:ahLst/>
              <a:cxnLst>
                <a:cxn ang="0">
                  <a:pos x="connsiteX0" y="connsiteY0"/>
                </a:cxn>
                <a:cxn ang="0">
                  <a:pos x="connsiteX1" y="connsiteY1"/>
                </a:cxn>
                <a:cxn ang="0">
                  <a:pos x="connsiteX2" y="connsiteY2"/>
                </a:cxn>
                <a:cxn ang="0">
                  <a:pos x="connsiteX3" y="connsiteY3"/>
                </a:cxn>
              </a:cxnLst>
              <a:rect l="l" t="t" r="r" b="b"/>
              <a:pathLst>
                <a:path w="3082" h="6165">
                  <a:moveTo>
                    <a:pt x="3082" y="0"/>
                  </a:moveTo>
                  <a:lnTo>
                    <a:pt x="3082" y="6165"/>
                  </a:lnTo>
                  <a:cubicBezTo>
                    <a:pt x="1027" y="6165"/>
                    <a:pt x="0" y="5138"/>
                    <a:pt x="0" y="3083"/>
                  </a:cubicBezTo>
                  <a:cubicBezTo>
                    <a:pt x="0" y="1028"/>
                    <a:pt x="1027" y="0"/>
                    <a:pt x="3082" y="0"/>
                  </a:cubicBezTo>
                  <a:close/>
                </a:path>
              </a:pathLst>
            </a:custGeom>
            <a:solidFill>
              <a:srgbClr val="C00000">
                <a:alpha val="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任意多边形 75"/>
            <p:cNvSpPr/>
            <p:nvPr/>
          </p:nvSpPr>
          <p:spPr>
            <a:xfrm>
              <a:off x="6159644" y="1276186"/>
              <a:ext cx="5418" cy="10839"/>
            </a:xfrm>
            <a:custGeom>
              <a:avLst/>
              <a:gdLst>
                <a:gd name="connsiteX0" fmla="*/ 1541 w 3082"/>
                <a:gd name="connsiteY0" fmla="*/ 0 h 6165"/>
                <a:gd name="connsiteX1" fmla="*/ 3082 w 3082"/>
                <a:gd name="connsiteY1" fmla="*/ 3082 h 6165"/>
                <a:gd name="connsiteX2" fmla="*/ 0 w 3082"/>
                <a:gd name="connsiteY2" fmla="*/ 6165 h 6165"/>
                <a:gd name="connsiteX3" fmla="*/ 0 w 3082"/>
                <a:gd name="connsiteY3" fmla="*/ 3082 h 6165"/>
                <a:gd name="connsiteX4" fmla="*/ 1541 w 3082"/>
                <a:gd name="connsiteY4" fmla="*/ 0 h 6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2" h="6165">
                  <a:moveTo>
                    <a:pt x="1541" y="0"/>
                  </a:moveTo>
                  <a:cubicBezTo>
                    <a:pt x="2568" y="0"/>
                    <a:pt x="3082" y="1027"/>
                    <a:pt x="3082" y="3082"/>
                  </a:cubicBezTo>
                  <a:cubicBezTo>
                    <a:pt x="3082" y="5137"/>
                    <a:pt x="2055" y="6165"/>
                    <a:pt x="0" y="6165"/>
                  </a:cubicBezTo>
                  <a:lnTo>
                    <a:pt x="0" y="3082"/>
                  </a:lnTo>
                  <a:cubicBezTo>
                    <a:pt x="0" y="1027"/>
                    <a:pt x="513" y="0"/>
                    <a:pt x="1541" y="0"/>
                  </a:cubicBezTo>
                  <a:close/>
                </a:path>
              </a:pathLst>
            </a:custGeom>
            <a:solidFill>
              <a:srgbClr val="C00000">
                <a:alpha val="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任意多边形 73"/>
            <p:cNvSpPr/>
            <p:nvPr/>
          </p:nvSpPr>
          <p:spPr>
            <a:xfrm>
              <a:off x="6473948" y="1422497"/>
              <a:ext cx="5418" cy="16259"/>
            </a:xfrm>
            <a:custGeom>
              <a:avLst/>
              <a:gdLst>
                <a:gd name="connsiteX0" fmla="*/ 0 w 3082"/>
                <a:gd name="connsiteY0" fmla="*/ 0 h 9248"/>
                <a:gd name="connsiteX1" fmla="*/ 3082 w 3082"/>
                <a:gd name="connsiteY1" fmla="*/ 0 h 9248"/>
                <a:gd name="connsiteX2" fmla="*/ 3082 w 3082"/>
                <a:gd name="connsiteY2" fmla="*/ 9248 h 9248"/>
                <a:gd name="connsiteX3" fmla="*/ 0 w 3082"/>
                <a:gd name="connsiteY3" fmla="*/ 9248 h 9248"/>
                <a:gd name="connsiteX4" fmla="*/ 0 w 3082"/>
                <a:gd name="connsiteY4" fmla="*/ 0 h 9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2" h="9248">
                  <a:moveTo>
                    <a:pt x="0" y="0"/>
                  </a:moveTo>
                  <a:lnTo>
                    <a:pt x="3082" y="0"/>
                  </a:lnTo>
                  <a:lnTo>
                    <a:pt x="3082" y="9248"/>
                  </a:lnTo>
                  <a:lnTo>
                    <a:pt x="0" y="9248"/>
                  </a:lnTo>
                  <a:lnTo>
                    <a:pt x="0" y="0"/>
                  </a:lnTo>
                  <a:close/>
                </a:path>
              </a:pathLst>
            </a:custGeom>
            <a:solidFill>
              <a:srgbClr val="C00000">
                <a:alpha val="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任意多边形 72"/>
            <p:cNvSpPr/>
            <p:nvPr/>
          </p:nvSpPr>
          <p:spPr>
            <a:xfrm>
              <a:off x="6549815" y="1422499"/>
              <a:ext cx="27097" cy="43353"/>
            </a:xfrm>
            <a:custGeom>
              <a:avLst/>
              <a:gdLst>
                <a:gd name="connsiteX0" fmla="*/ 9247 w 15413"/>
                <a:gd name="connsiteY0" fmla="*/ 0 h 24659"/>
                <a:gd name="connsiteX1" fmla="*/ 12330 w 15413"/>
                <a:gd name="connsiteY1" fmla="*/ 3083 h 24659"/>
                <a:gd name="connsiteX2" fmla="*/ 15413 w 15413"/>
                <a:gd name="connsiteY2" fmla="*/ 3083 h 24659"/>
                <a:gd name="connsiteX3" fmla="*/ 12330 w 15413"/>
                <a:gd name="connsiteY3" fmla="*/ 12330 h 24659"/>
                <a:gd name="connsiteX4" fmla="*/ 9247 w 15413"/>
                <a:gd name="connsiteY4" fmla="*/ 18494 h 24659"/>
                <a:gd name="connsiteX5" fmla="*/ 9247 w 15413"/>
                <a:gd name="connsiteY5" fmla="*/ 21577 h 24659"/>
                <a:gd name="connsiteX6" fmla="*/ 6165 w 15413"/>
                <a:gd name="connsiteY6" fmla="*/ 24659 h 24659"/>
                <a:gd name="connsiteX7" fmla="*/ 3082 w 15413"/>
                <a:gd name="connsiteY7" fmla="*/ 18494 h 24659"/>
                <a:gd name="connsiteX8" fmla="*/ 0 w 15413"/>
                <a:gd name="connsiteY8" fmla="*/ 9248 h 24659"/>
                <a:gd name="connsiteX9" fmla="*/ 9247 w 15413"/>
                <a:gd name="connsiteY9" fmla="*/ 0 h 24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13" h="24659">
                  <a:moveTo>
                    <a:pt x="9247" y="0"/>
                  </a:moveTo>
                  <a:lnTo>
                    <a:pt x="12330" y="3083"/>
                  </a:lnTo>
                  <a:lnTo>
                    <a:pt x="15413" y="3083"/>
                  </a:lnTo>
                  <a:cubicBezTo>
                    <a:pt x="15413" y="5138"/>
                    <a:pt x="14385" y="8220"/>
                    <a:pt x="12330" y="12330"/>
                  </a:cubicBezTo>
                  <a:lnTo>
                    <a:pt x="9247" y="18494"/>
                  </a:lnTo>
                  <a:lnTo>
                    <a:pt x="9247" y="21577"/>
                  </a:lnTo>
                  <a:cubicBezTo>
                    <a:pt x="9247" y="23632"/>
                    <a:pt x="8220" y="24659"/>
                    <a:pt x="6165" y="24659"/>
                  </a:cubicBezTo>
                  <a:cubicBezTo>
                    <a:pt x="4110" y="24659"/>
                    <a:pt x="3082" y="22604"/>
                    <a:pt x="3082" y="18494"/>
                  </a:cubicBezTo>
                  <a:cubicBezTo>
                    <a:pt x="1027" y="14384"/>
                    <a:pt x="0" y="11303"/>
                    <a:pt x="0" y="9248"/>
                  </a:cubicBezTo>
                  <a:cubicBezTo>
                    <a:pt x="0" y="3083"/>
                    <a:pt x="3082" y="0"/>
                    <a:pt x="9247" y="0"/>
                  </a:cubicBezTo>
                  <a:close/>
                </a:path>
              </a:pathLst>
            </a:custGeom>
            <a:solidFill>
              <a:srgbClr val="C00000">
                <a:alpha val="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任意多边形 70"/>
            <p:cNvSpPr/>
            <p:nvPr/>
          </p:nvSpPr>
          <p:spPr>
            <a:xfrm>
              <a:off x="6240931" y="517520"/>
              <a:ext cx="520227" cy="541902"/>
            </a:xfrm>
            <a:custGeom>
              <a:avLst/>
              <a:gdLst>
                <a:gd name="connsiteX0" fmla="*/ 46235 w 295905"/>
                <a:gd name="connsiteY0" fmla="*/ 0 h 308234"/>
                <a:gd name="connsiteX1" fmla="*/ 55482 w 295905"/>
                <a:gd name="connsiteY1" fmla="*/ 3082 h 308234"/>
                <a:gd name="connsiteX2" fmla="*/ 61646 w 295905"/>
                <a:gd name="connsiteY2" fmla="*/ 6164 h 308234"/>
                <a:gd name="connsiteX3" fmla="*/ 70894 w 295905"/>
                <a:gd name="connsiteY3" fmla="*/ 9247 h 308234"/>
                <a:gd name="connsiteX4" fmla="*/ 77059 w 295905"/>
                <a:gd name="connsiteY4" fmla="*/ 9247 h 308234"/>
                <a:gd name="connsiteX5" fmla="*/ 83223 w 295905"/>
                <a:gd name="connsiteY5" fmla="*/ 15411 h 308234"/>
                <a:gd name="connsiteX6" fmla="*/ 92470 w 295905"/>
                <a:gd name="connsiteY6" fmla="*/ 21576 h 308234"/>
                <a:gd name="connsiteX7" fmla="*/ 110964 w 295905"/>
                <a:gd name="connsiteY7" fmla="*/ 40070 h 308234"/>
                <a:gd name="connsiteX8" fmla="*/ 104800 w 295905"/>
                <a:gd name="connsiteY8" fmla="*/ 49318 h 308234"/>
                <a:gd name="connsiteX9" fmla="*/ 95553 w 295905"/>
                <a:gd name="connsiteY9" fmla="*/ 61647 h 308234"/>
                <a:gd name="connsiteX10" fmla="*/ 83223 w 295905"/>
                <a:gd name="connsiteY10" fmla="*/ 107882 h 308234"/>
                <a:gd name="connsiteX11" fmla="*/ 80140 w 295905"/>
                <a:gd name="connsiteY11" fmla="*/ 114046 h 308234"/>
                <a:gd name="connsiteX12" fmla="*/ 77059 w 295905"/>
                <a:gd name="connsiteY12" fmla="*/ 123294 h 308234"/>
                <a:gd name="connsiteX13" fmla="*/ 95553 w 295905"/>
                <a:gd name="connsiteY13" fmla="*/ 132540 h 308234"/>
                <a:gd name="connsiteX14" fmla="*/ 157199 w 295905"/>
                <a:gd name="connsiteY14" fmla="*/ 120212 h 308234"/>
                <a:gd name="connsiteX15" fmla="*/ 169529 w 295905"/>
                <a:gd name="connsiteY15" fmla="*/ 110965 h 308234"/>
                <a:gd name="connsiteX16" fmla="*/ 181858 w 295905"/>
                <a:gd name="connsiteY16" fmla="*/ 98635 h 308234"/>
                <a:gd name="connsiteX17" fmla="*/ 206517 w 295905"/>
                <a:gd name="connsiteY17" fmla="*/ 80141 h 308234"/>
                <a:gd name="connsiteX18" fmla="*/ 228093 w 295905"/>
                <a:gd name="connsiteY18" fmla="*/ 95552 h 308234"/>
                <a:gd name="connsiteX19" fmla="*/ 237340 w 295905"/>
                <a:gd name="connsiteY19" fmla="*/ 107882 h 308234"/>
                <a:gd name="connsiteX20" fmla="*/ 240423 w 295905"/>
                <a:gd name="connsiteY20" fmla="*/ 114046 h 308234"/>
                <a:gd name="connsiteX21" fmla="*/ 246587 w 295905"/>
                <a:gd name="connsiteY21" fmla="*/ 120212 h 308234"/>
                <a:gd name="connsiteX22" fmla="*/ 246587 w 295905"/>
                <a:gd name="connsiteY22" fmla="*/ 126376 h 308234"/>
                <a:gd name="connsiteX23" fmla="*/ 243505 w 295905"/>
                <a:gd name="connsiteY23" fmla="*/ 129459 h 308234"/>
                <a:gd name="connsiteX24" fmla="*/ 240423 w 295905"/>
                <a:gd name="connsiteY24" fmla="*/ 129459 h 308234"/>
                <a:gd name="connsiteX25" fmla="*/ 221929 w 295905"/>
                <a:gd name="connsiteY25" fmla="*/ 141788 h 308234"/>
                <a:gd name="connsiteX26" fmla="*/ 188023 w 295905"/>
                <a:gd name="connsiteY26" fmla="*/ 147953 h 308234"/>
                <a:gd name="connsiteX27" fmla="*/ 166446 w 295905"/>
                <a:gd name="connsiteY27" fmla="*/ 144870 h 308234"/>
                <a:gd name="connsiteX28" fmla="*/ 157199 w 295905"/>
                <a:gd name="connsiteY28" fmla="*/ 147953 h 308234"/>
                <a:gd name="connsiteX29" fmla="*/ 138705 w 295905"/>
                <a:gd name="connsiteY29" fmla="*/ 147953 h 308234"/>
                <a:gd name="connsiteX30" fmla="*/ 129459 w 295905"/>
                <a:gd name="connsiteY30" fmla="*/ 151034 h 308234"/>
                <a:gd name="connsiteX31" fmla="*/ 98635 w 295905"/>
                <a:gd name="connsiteY31" fmla="*/ 154117 h 308234"/>
                <a:gd name="connsiteX32" fmla="*/ 83223 w 295905"/>
                <a:gd name="connsiteY32" fmla="*/ 157199 h 308234"/>
                <a:gd name="connsiteX33" fmla="*/ 73976 w 295905"/>
                <a:gd name="connsiteY33" fmla="*/ 163364 h 308234"/>
                <a:gd name="connsiteX34" fmla="*/ 73976 w 295905"/>
                <a:gd name="connsiteY34" fmla="*/ 200352 h 308234"/>
                <a:gd name="connsiteX35" fmla="*/ 77059 w 295905"/>
                <a:gd name="connsiteY35" fmla="*/ 206517 h 308234"/>
                <a:gd name="connsiteX36" fmla="*/ 77059 w 295905"/>
                <a:gd name="connsiteY36" fmla="*/ 225011 h 308234"/>
                <a:gd name="connsiteX37" fmla="*/ 80140 w 295905"/>
                <a:gd name="connsiteY37" fmla="*/ 234258 h 308234"/>
                <a:gd name="connsiteX38" fmla="*/ 86306 w 295905"/>
                <a:gd name="connsiteY38" fmla="*/ 240423 h 308234"/>
                <a:gd name="connsiteX39" fmla="*/ 114047 w 295905"/>
                <a:gd name="connsiteY39" fmla="*/ 246588 h 308234"/>
                <a:gd name="connsiteX40" fmla="*/ 120211 w 295905"/>
                <a:gd name="connsiteY40" fmla="*/ 246588 h 308234"/>
                <a:gd name="connsiteX41" fmla="*/ 206517 w 295905"/>
                <a:gd name="connsiteY41" fmla="*/ 243505 h 308234"/>
                <a:gd name="connsiteX42" fmla="*/ 218846 w 295905"/>
                <a:gd name="connsiteY42" fmla="*/ 234258 h 308234"/>
                <a:gd name="connsiteX43" fmla="*/ 249670 w 295905"/>
                <a:gd name="connsiteY43" fmla="*/ 212681 h 308234"/>
                <a:gd name="connsiteX44" fmla="*/ 261999 w 295905"/>
                <a:gd name="connsiteY44" fmla="*/ 206517 h 308234"/>
                <a:gd name="connsiteX45" fmla="*/ 271246 w 295905"/>
                <a:gd name="connsiteY45" fmla="*/ 212681 h 308234"/>
                <a:gd name="connsiteX46" fmla="*/ 277411 w 295905"/>
                <a:gd name="connsiteY46" fmla="*/ 221929 h 308234"/>
                <a:gd name="connsiteX47" fmla="*/ 280493 w 295905"/>
                <a:gd name="connsiteY47" fmla="*/ 243505 h 308234"/>
                <a:gd name="connsiteX48" fmla="*/ 283576 w 295905"/>
                <a:gd name="connsiteY48" fmla="*/ 249669 h 308234"/>
                <a:gd name="connsiteX49" fmla="*/ 286658 w 295905"/>
                <a:gd name="connsiteY49" fmla="*/ 255835 h 308234"/>
                <a:gd name="connsiteX50" fmla="*/ 289740 w 295905"/>
                <a:gd name="connsiteY50" fmla="*/ 261999 h 308234"/>
                <a:gd name="connsiteX51" fmla="*/ 292822 w 295905"/>
                <a:gd name="connsiteY51" fmla="*/ 268163 h 308234"/>
                <a:gd name="connsiteX52" fmla="*/ 295905 w 295905"/>
                <a:gd name="connsiteY52" fmla="*/ 283576 h 308234"/>
                <a:gd name="connsiteX53" fmla="*/ 280493 w 295905"/>
                <a:gd name="connsiteY53" fmla="*/ 305152 h 308234"/>
                <a:gd name="connsiteX54" fmla="*/ 218846 w 295905"/>
                <a:gd name="connsiteY54" fmla="*/ 308234 h 308234"/>
                <a:gd name="connsiteX55" fmla="*/ 209599 w 295905"/>
                <a:gd name="connsiteY55" fmla="*/ 305152 h 308234"/>
                <a:gd name="connsiteX56" fmla="*/ 194187 w 295905"/>
                <a:gd name="connsiteY56" fmla="*/ 305152 h 308234"/>
                <a:gd name="connsiteX57" fmla="*/ 188023 w 295905"/>
                <a:gd name="connsiteY57" fmla="*/ 308234 h 308234"/>
                <a:gd name="connsiteX58" fmla="*/ 181858 w 295905"/>
                <a:gd name="connsiteY58" fmla="*/ 305152 h 308234"/>
                <a:gd name="connsiteX59" fmla="*/ 181858 w 295905"/>
                <a:gd name="connsiteY59" fmla="*/ 302070 h 308234"/>
                <a:gd name="connsiteX60" fmla="*/ 172611 w 295905"/>
                <a:gd name="connsiteY60" fmla="*/ 308234 h 308234"/>
                <a:gd name="connsiteX61" fmla="*/ 135623 w 295905"/>
                <a:gd name="connsiteY61" fmla="*/ 305152 h 308234"/>
                <a:gd name="connsiteX62" fmla="*/ 114047 w 295905"/>
                <a:gd name="connsiteY62" fmla="*/ 302070 h 308234"/>
                <a:gd name="connsiteX63" fmla="*/ 89388 w 295905"/>
                <a:gd name="connsiteY63" fmla="*/ 308234 h 308234"/>
                <a:gd name="connsiteX64" fmla="*/ 73976 w 295905"/>
                <a:gd name="connsiteY64" fmla="*/ 308234 h 308234"/>
                <a:gd name="connsiteX65" fmla="*/ 33906 w 295905"/>
                <a:gd name="connsiteY65" fmla="*/ 286658 h 308234"/>
                <a:gd name="connsiteX66" fmla="*/ 18494 w 295905"/>
                <a:gd name="connsiteY66" fmla="*/ 243505 h 308234"/>
                <a:gd name="connsiteX67" fmla="*/ 18494 w 295905"/>
                <a:gd name="connsiteY67" fmla="*/ 151034 h 308234"/>
                <a:gd name="connsiteX68" fmla="*/ 24658 w 295905"/>
                <a:gd name="connsiteY68" fmla="*/ 138706 h 308234"/>
                <a:gd name="connsiteX69" fmla="*/ 24658 w 295905"/>
                <a:gd name="connsiteY69" fmla="*/ 95552 h 308234"/>
                <a:gd name="connsiteX70" fmla="*/ 21576 w 295905"/>
                <a:gd name="connsiteY70" fmla="*/ 89388 h 308234"/>
                <a:gd name="connsiteX71" fmla="*/ 21576 w 295905"/>
                <a:gd name="connsiteY71" fmla="*/ 80141 h 308234"/>
                <a:gd name="connsiteX72" fmla="*/ 18494 w 295905"/>
                <a:gd name="connsiteY72" fmla="*/ 64729 h 308234"/>
                <a:gd name="connsiteX73" fmla="*/ 15412 w 295905"/>
                <a:gd name="connsiteY73" fmla="*/ 58564 h 308234"/>
                <a:gd name="connsiteX74" fmla="*/ 6165 w 295905"/>
                <a:gd name="connsiteY74" fmla="*/ 43153 h 308234"/>
                <a:gd name="connsiteX75" fmla="*/ 3082 w 295905"/>
                <a:gd name="connsiteY75" fmla="*/ 36988 h 308234"/>
                <a:gd name="connsiteX76" fmla="*/ 0 w 295905"/>
                <a:gd name="connsiteY76" fmla="*/ 18494 h 308234"/>
                <a:gd name="connsiteX77" fmla="*/ 9247 w 295905"/>
                <a:gd name="connsiteY77" fmla="*/ 12330 h 308234"/>
                <a:gd name="connsiteX78" fmla="*/ 21576 w 295905"/>
                <a:gd name="connsiteY78" fmla="*/ 6164 h 308234"/>
                <a:gd name="connsiteX79" fmla="*/ 40070 w 295905"/>
                <a:gd name="connsiteY79" fmla="*/ 3082 h 308234"/>
                <a:gd name="connsiteX80" fmla="*/ 46235 w 295905"/>
                <a:gd name="connsiteY80" fmla="*/ 0 h 308234"/>
                <a:gd name="connsiteX81" fmla="*/ 95553 w 295905"/>
                <a:gd name="connsiteY81" fmla="*/ 298987 h 308234"/>
                <a:gd name="connsiteX82" fmla="*/ 95553 w 295905"/>
                <a:gd name="connsiteY82" fmla="*/ 302070 h 308234"/>
                <a:gd name="connsiteX83" fmla="*/ 98635 w 295905"/>
                <a:gd name="connsiteY83" fmla="*/ 298987 h 308234"/>
                <a:gd name="connsiteX84" fmla="*/ 95553 w 295905"/>
                <a:gd name="connsiteY84" fmla="*/ 298987 h 308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295905" h="308234">
                  <a:moveTo>
                    <a:pt x="46235" y="0"/>
                  </a:moveTo>
                  <a:cubicBezTo>
                    <a:pt x="50345" y="0"/>
                    <a:pt x="53427" y="1027"/>
                    <a:pt x="55482" y="3082"/>
                  </a:cubicBezTo>
                  <a:cubicBezTo>
                    <a:pt x="57537" y="3082"/>
                    <a:pt x="59592" y="4110"/>
                    <a:pt x="61646" y="6164"/>
                  </a:cubicBezTo>
                  <a:lnTo>
                    <a:pt x="70894" y="9247"/>
                  </a:lnTo>
                  <a:lnTo>
                    <a:pt x="77059" y="9247"/>
                  </a:lnTo>
                  <a:cubicBezTo>
                    <a:pt x="77059" y="11302"/>
                    <a:pt x="79113" y="13357"/>
                    <a:pt x="83223" y="15411"/>
                  </a:cubicBezTo>
                  <a:lnTo>
                    <a:pt x="92470" y="21576"/>
                  </a:lnTo>
                  <a:cubicBezTo>
                    <a:pt x="104800" y="25686"/>
                    <a:pt x="110964" y="31851"/>
                    <a:pt x="110964" y="40070"/>
                  </a:cubicBezTo>
                  <a:lnTo>
                    <a:pt x="104800" y="49318"/>
                  </a:lnTo>
                  <a:lnTo>
                    <a:pt x="95553" y="61647"/>
                  </a:lnTo>
                  <a:cubicBezTo>
                    <a:pt x="87333" y="67812"/>
                    <a:pt x="83223" y="83223"/>
                    <a:pt x="83223" y="107882"/>
                  </a:cubicBezTo>
                  <a:lnTo>
                    <a:pt x="80140" y="114046"/>
                  </a:lnTo>
                  <a:cubicBezTo>
                    <a:pt x="78086" y="118156"/>
                    <a:pt x="77059" y="121239"/>
                    <a:pt x="77059" y="123294"/>
                  </a:cubicBezTo>
                  <a:cubicBezTo>
                    <a:pt x="77059" y="129459"/>
                    <a:pt x="83223" y="132540"/>
                    <a:pt x="95553" y="132540"/>
                  </a:cubicBezTo>
                  <a:cubicBezTo>
                    <a:pt x="118156" y="132540"/>
                    <a:pt x="138705" y="128431"/>
                    <a:pt x="157199" y="120212"/>
                  </a:cubicBezTo>
                  <a:cubicBezTo>
                    <a:pt x="161309" y="118156"/>
                    <a:pt x="165419" y="115074"/>
                    <a:pt x="169529" y="110965"/>
                  </a:cubicBezTo>
                  <a:lnTo>
                    <a:pt x="181858" y="98635"/>
                  </a:lnTo>
                  <a:cubicBezTo>
                    <a:pt x="192132" y="86306"/>
                    <a:pt x="200352" y="80141"/>
                    <a:pt x="206517" y="80141"/>
                  </a:cubicBezTo>
                  <a:cubicBezTo>
                    <a:pt x="214736" y="80141"/>
                    <a:pt x="221929" y="85278"/>
                    <a:pt x="228093" y="95552"/>
                  </a:cubicBezTo>
                  <a:lnTo>
                    <a:pt x="237340" y="107882"/>
                  </a:lnTo>
                  <a:cubicBezTo>
                    <a:pt x="239395" y="109937"/>
                    <a:pt x="240423" y="111992"/>
                    <a:pt x="240423" y="114046"/>
                  </a:cubicBezTo>
                  <a:lnTo>
                    <a:pt x="246587" y="120212"/>
                  </a:lnTo>
                  <a:lnTo>
                    <a:pt x="246587" y="126376"/>
                  </a:lnTo>
                  <a:lnTo>
                    <a:pt x="243505" y="129459"/>
                  </a:lnTo>
                  <a:lnTo>
                    <a:pt x="240423" y="129459"/>
                  </a:lnTo>
                  <a:cubicBezTo>
                    <a:pt x="240423" y="133568"/>
                    <a:pt x="234257" y="137678"/>
                    <a:pt x="221929" y="141788"/>
                  </a:cubicBezTo>
                  <a:cubicBezTo>
                    <a:pt x="211654" y="145898"/>
                    <a:pt x="200352" y="147953"/>
                    <a:pt x="188023" y="147953"/>
                  </a:cubicBezTo>
                  <a:lnTo>
                    <a:pt x="166446" y="144870"/>
                  </a:lnTo>
                  <a:cubicBezTo>
                    <a:pt x="166446" y="146925"/>
                    <a:pt x="163364" y="147953"/>
                    <a:pt x="157199" y="147953"/>
                  </a:cubicBezTo>
                  <a:lnTo>
                    <a:pt x="138705" y="147953"/>
                  </a:lnTo>
                  <a:lnTo>
                    <a:pt x="129459" y="151034"/>
                  </a:lnTo>
                  <a:cubicBezTo>
                    <a:pt x="119183" y="153089"/>
                    <a:pt x="108909" y="154117"/>
                    <a:pt x="98635" y="154117"/>
                  </a:cubicBezTo>
                  <a:lnTo>
                    <a:pt x="83223" y="157199"/>
                  </a:lnTo>
                  <a:cubicBezTo>
                    <a:pt x="79113" y="159255"/>
                    <a:pt x="76032" y="161309"/>
                    <a:pt x="73976" y="163364"/>
                  </a:cubicBezTo>
                  <a:lnTo>
                    <a:pt x="73976" y="200352"/>
                  </a:lnTo>
                  <a:lnTo>
                    <a:pt x="77059" y="206517"/>
                  </a:lnTo>
                  <a:lnTo>
                    <a:pt x="77059" y="225011"/>
                  </a:lnTo>
                  <a:cubicBezTo>
                    <a:pt x="79113" y="229120"/>
                    <a:pt x="80140" y="232203"/>
                    <a:pt x="80140" y="234258"/>
                  </a:cubicBezTo>
                  <a:cubicBezTo>
                    <a:pt x="82195" y="238368"/>
                    <a:pt x="84250" y="240423"/>
                    <a:pt x="86306" y="240423"/>
                  </a:cubicBezTo>
                  <a:lnTo>
                    <a:pt x="114047" y="246588"/>
                  </a:lnTo>
                  <a:lnTo>
                    <a:pt x="120211" y="246588"/>
                  </a:lnTo>
                  <a:cubicBezTo>
                    <a:pt x="153090" y="246588"/>
                    <a:pt x="181858" y="245560"/>
                    <a:pt x="206517" y="243505"/>
                  </a:cubicBezTo>
                  <a:cubicBezTo>
                    <a:pt x="210626" y="241450"/>
                    <a:pt x="214736" y="238368"/>
                    <a:pt x="218846" y="234258"/>
                  </a:cubicBezTo>
                  <a:lnTo>
                    <a:pt x="249670" y="212681"/>
                  </a:lnTo>
                  <a:cubicBezTo>
                    <a:pt x="255834" y="208572"/>
                    <a:pt x="259944" y="206517"/>
                    <a:pt x="261999" y="206517"/>
                  </a:cubicBezTo>
                  <a:cubicBezTo>
                    <a:pt x="264054" y="206517"/>
                    <a:pt x="267136" y="208572"/>
                    <a:pt x="271246" y="212681"/>
                  </a:cubicBezTo>
                  <a:cubicBezTo>
                    <a:pt x="275355" y="216792"/>
                    <a:pt x="277411" y="219874"/>
                    <a:pt x="277411" y="221929"/>
                  </a:cubicBezTo>
                  <a:cubicBezTo>
                    <a:pt x="277411" y="230148"/>
                    <a:pt x="278438" y="237340"/>
                    <a:pt x="280493" y="243505"/>
                  </a:cubicBezTo>
                  <a:cubicBezTo>
                    <a:pt x="280493" y="245560"/>
                    <a:pt x="281521" y="247615"/>
                    <a:pt x="283576" y="249669"/>
                  </a:cubicBezTo>
                  <a:cubicBezTo>
                    <a:pt x="283576" y="251724"/>
                    <a:pt x="284603" y="253780"/>
                    <a:pt x="286658" y="255835"/>
                  </a:cubicBezTo>
                  <a:lnTo>
                    <a:pt x="289740" y="261999"/>
                  </a:lnTo>
                  <a:cubicBezTo>
                    <a:pt x="291795" y="264054"/>
                    <a:pt x="292822" y="266109"/>
                    <a:pt x="292822" y="268163"/>
                  </a:cubicBezTo>
                  <a:cubicBezTo>
                    <a:pt x="294877" y="272274"/>
                    <a:pt x="295905" y="277411"/>
                    <a:pt x="295905" y="283576"/>
                  </a:cubicBezTo>
                  <a:cubicBezTo>
                    <a:pt x="295905" y="295905"/>
                    <a:pt x="290767" y="303097"/>
                    <a:pt x="280493" y="305152"/>
                  </a:cubicBezTo>
                  <a:lnTo>
                    <a:pt x="218846" y="308234"/>
                  </a:lnTo>
                  <a:cubicBezTo>
                    <a:pt x="216790" y="308234"/>
                    <a:pt x="213709" y="307206"/>
                    <a:pt x="209599" y="305152"/>
                  </a:cubicBezTo>
                  <a:lnTo>
                    <a:pt x="194187" y="305152"/>
                  </a:lnTo>
                  <a:cubicBezTo>
                    <a:pt x="192132" y="307206"/>
                    <a:pt x="190078" y="308234"/>
                    <a:pt x="188023" y="308234"/>
                  </a:cubicBezTo>
                  <a:cubicBezTo>
                    <a:pt x="185967" y="308234"/>
                    <a:pt x="183913" y="307206"/>
                    <a:pt x="181858" y="305152"/>
                  </a:cubicBezTo>
                  <a:lnTo>
                    <a:pt x="181858" y="302070"/>
                  </a:lnTo>
                  <a:cubicBezTo>
                    <a:pt x="179803" y="302070"/>
                    <a:pt x="176720" y="304125"/>
                    <a:pt x="172611" y="308234"/>
                  </a:cubicBezTo>
                  <a:cubicBezTo>
                    <a:pt x="164392" y="308234"/>
                    <a:pt x="152062" y="307206"/>
                    <a:pt x="135623" y="305152"/>
                  </a:cubicBezTo>
                  <a:lnTo>
                    <a:pt x="114047" y="302070"/>
                  </a:lnTo>
                  <a:lnTo>
                    <a:pt x="89388" y="308234"/>
                  </a:lnTo>
                  <a:lnTo>
                    <a:pt x="73976" y="308234"/>
                  </a:lnTo>
                  <a:cubicBezTo>
                    <a:pt x="57537" y="308234"/>
                    <a:pt x="44179" y="301042"/>
                    <a:pt x="33906" y="286658"/>
                  </a:cubicBezTo>
                  <a:cubicBezTo>
                    <a:pt x="23631" y="276383"/>
                    <a:pt x="18494" y="261999"/>
                    <a:pt x="18494" y="243505"/>
                  </a:cubicBezTo>
                  <a:lnTo>
                    <a:pt x="18494" y="151034"/>
                  </a:lnTo>
                  <a:cubicBezTo>
                    <a:pt x="20549" y="146925"/>
                    <a:pt x="22603" y="142815"/>
                    <a:pt x="24658" y="138706"/>
                  </a:cubicBezTo>
                  <a:lnTo>
                    <a:pt x="24658" y="95552"/>
                  </a:lnTo>
                  <a:cubicBezTo>
                    <a:pt x="22603" y="95552"/>
                    <a:pt x="21576" y="93497"/>
                    <a:pt x="21576" y="89388"/>
                  </a:cubicBezTo>
                  <a:lnTo>
                    <a:pt x="21576" y="80141"/>
                  </a:lnTo>
                  <a:cubicBezTo>
                    <a:pt x="21576" y="76031"/>
                    <a:pt x="20549" y="70894"/>
                    <a:pt x="18494" y="64729"/>
                  </a:cubicBezTo>
                  <a:cubicBezTo>
                    <a:pt x="16439" y="62674"/>
                    <a:pt x="15412" y="60619"/>
                    <a:pt x="15412" y="58564"/>
                  </a:cubicBezTo>
                  <a:lnTo>
                    <a:pt x="6165" y="43153"/>
                  </a:lnTo>
                  <a:cubicBezTo>
                    <a:pt x="6165" y="41098"/>
                    <a:pt x="5137" y="39043"/>
                    <a:pt x="3082" y="36988"/>
                  </a:cubicBezTo>
                  <a:cubicBezTo>
                    <a:pt x="1027" y="30824"/>
                    <a:pt x="0" y="24659"/>
                    <a:pt x="0" y="18494"/>
                  </a:cubicBezTo>
                  <a:cubicBezTo>
                    <a:pt x="0" y="16439"/>
                    <a:pt x="3082" y="14384"/>
                    <a:pt x="9247" y="12330"/>
                  </a:cubicBezTo>
                  <a:cubicBezTo>
                    <a:pt x="11302" y="10275"/>
                    <a:pt x="15412" y="8219"/>
                    <a:pt x="21576" y="6164"/>
                  </a:cubicBezTo>
                  <a:cubicBezTo>
                    <a:pt x="27741" y="4110"/>
                    <a:pt x="33906" y="3082"/>
                    <a:pt x="40070" y="3082"/>
                  </a:cubicBezTo>
                  <a:lnTo>
                    <a:pt x="46235" y="0"/>
                  </a:lnTo>
                  <a:close/>
                  <a:moveTo>
                    <a:pt x="95553" y="298987"/>
                  </a:moveTo>
                  <a:lnTo>
                    <a:pt x="95553" y="302070"/>
                  </a:lnTo>
                  <a:cubicBezTo>
                    <a:pt x="97608" y="302070"/>
                    <a:pt x="98635" y="301042"/>
                    <a:pt x="98635" y="298987"/>
                  </a:cubicBezTo>
                  <a:lnTo>
                    <a:pt x="95553" y="298987"/>
                  </a:lnTo>
                  <a:close/>
                </a:path>
              </a:pathLst>
            </a:custGeom>
            <a:solidFill>
              <a:srgbClr val="C00000">
                <a:alpha val="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任意多边形 69"/>
            <p:cNvSpPr/>
            <p:nvPr/>
          </p:nvSpPr>
          <p:spPr>
            <a:xfrm>
              <a:off x="6956242" y="533779"/>
              <a:ext cx="1208445" cy="764084"/>
            </a:xfrm>
            <a:custGeom>
              <a:avLst/>
              <a:gdLst>
                <a:gd name="connsiteX0" fmla="*/ 252752 w 687363"/>
                <a:gd name="connsiteY0" fmla="*/ 0 h 434611"/>
                <a:gd name="connsiteX1" fmla="*/ 289740 w 687363"/>
                <a:gd name="connsiteY1" fmla="*/ 0 h 434611"/>
                <a:gd name="connsiteX2" fmla="*/ 320563 w 687363"/>
                <a:gd name="connsiteY2" fmla="*/ 18494 h 434611"/>
                <a:gd name="connsiteX3" fmla="*/ 335975 w 687363"/>
                <a:gd name="connsiteY3" fmla="*/ 33906 h 434611"/>
                <a:gd name="connsiteX4" fmla="*/ 342140 w 687363"/>
                <a:gd name="connsiteY4" fmla="*/ 36988 h 434611"/>
                <a:gd name="connsiteX5" fmla="*/ 357551 w 687363"/>
                <a:gd name="connsiteY5" fmla="*/ 61647 h 434611"/>
                <a:gd name="connsiteX6" fmla="*/ 342140 w 687363"/>
                <a:gd name="connsiteY6" fmla="*/ 89388 h 434611"/>
                <a:gd name="connsiteX7" fmla="*/ 317481 w 687363"/>
                <a:gd name="connsiteY7" fmla="*/ 110965 h 434611"/>
                <a:gd name="connsiteX8" fmla="*/ 295905 w 687363"/>
                <a:gd name="connsiteY8" fmla="*/ 138706 h 434611"/>
                <a:gd name="connsiteX9" fmla="*/ 298987 w 687363"/>
                <a:gd name="connsiteY9" fmla="*/ 144870 h 434611"/>
                <a:gd name="connsiteX10" fmla="*/ 308235 w 687363"/>
                <a:gd name="connsiteY10" fmla="*/ 147952 h 434611"/>
                <a:gd name="connsiteX11" fmla="*/ 326728 w 687363"/>
                <a:gd name="connsiteY11" fmla="*/ 147952 h 434611"/>
                <a:gd name="connsiteX12" fmla="*/ 363717 w 687363"/>
                <a:gd name="connsiteY12" fmla="*/ 141787 h 434611"/>
                <a:gd name="connsiteX13" fmla="*/ 382211 w 687363"/>
                <a:gd name="connsiteY13" fmla="*/ 138706 h 434611"/>
                <a:gd name="connsiteX14" fmla="*/ 434610 w 687363"/>
                <a:gd name="connsiteY14" fmla="*/ 135623 h 434611"/>
                <a:gd name="connsiteX15" fmla="*/ 453104 w 687363"/>
                <a:gd name="connsiteY15" fmla="*/ 132541 h 434611"/>
                <a:gd name="connsiteX16" fmla="*/ 468516 w 687363"/>
                <a:gd name="connsiteY16" fmla="*/ 129459 h 434611"/>
                <a:gd name="connsiteX17" fmla="*/ 477764 w 687363"/>
                <a:gd name="connsiteY17" fmla="*/ 129459 h 434611"/>
                <a:gd name="connsiteX18" fmla="*/ 487010 w 687363"/>
                <a:gd name="connsiteY18" fmla="*/ 126376 h 434611"/>
                <a:gd name="connsiteX19" fmla="*/ 514751 w 687363"/>
                <a:gd name="connsiteY19" fmla="*/ 126376 h 434611"/>
                <a:gd name="connsiteX20" fmla="*/ 582563 w 687363"/>
                <a:gd name="connsiteY20" fmla="*/ 107882 h 434611"/>
                <a:gd name="connsiteX21" fmla="*/ 588727 w 687363"/>
                <a:gd name="connsiteY21" fmla="*/ 98635 h 434611"/>
                <a:gd name="connsiteX22" fmla="*/ 597974 w 687363"/>
                <a:gd name="connsiteY22" fmla="*/ 89388 h 434611"/>
                <a:gd name="connsiteX23" fmla="*/ 622633 w 687363"/>
                <a:gd name="connsiteY23" fmla="*/ 73976 h 434611"/>
                <a:gd name="connsiteX24" fmla="*/ 631881 w 687363"/>
                <a:gd name="connsiteY24" fmla="*/ 80141 h 434611"/>
                <a:gd name="connsiteX25" fmla="*/ 641127 w 687363"/>
                <a:gd name="connsiteY25" fmla="*/ 92470 h 434611"/>
                <a:gd name="connsiteX26" fmla="*/ 665786 w 687363"/>
                <a:gd name="connsiteY26" fmla="*/ 120212 h 434611"/>
                <a:gd name="connsiteX27" fmla="*/ 687363 w 687363"/>
                <a:gd name="connsiteY27" fmla="*/ 154117 h 434611"/>
                <a:gd name="connsiteX28" fmla="*/ 678115 w 687363"/>
                <a:gd name="connsiteY28" fmla="*/ 166446 h 434611"/>
                <a:gd name="connsiteX29" fmla="*/ 668869 w 687363"/>
                <a:gd name="connsiteY29" fmla="*/ 172611 h 434611"/>
                <a:gd name="connsiteX30" fmla="*/ 591810 w 687363"/>
                <a:gd name="connsiteY30" fmla="*/ 172611 h 434611"/>
                <a:gd name="connsiteX31" fmla="*/ 573316 w 687363"/>
                <a:gd name="connsiteY31" fmla="*/ 169529 h 434611"/>
                <a:gd name="connsiteX32" fmla="*/ 567151 w 687363"/>
                <a:gd name="connsiteY32" fmla="*/ 169529 h 434611"/>
                <a:gd name="connsiteX33" fmla="*/ 564069 w 687363"/>
                <a:gd name="connsiteY33" fmla="*/ 172611 h 434611"/>
                <a:gd name="connsiteX34" fmla="*/ 536328 w 687363"/>
                <a:gd name="connsiteY34" fmla="*/ 166446 h 434611"/>
                <a:gd name="connsiteX35" fmla="*/ 530162 w 687363"/>
                <a:gd name="connsiteY35" fmla="*/ 169529 h 434611"/>
                <a:gd name="connsiteX36" fmla="*/ 502422 w 687363"/>
                <a:gd name="connsiteY36" fmla="*/ 166446 h 434611"/>
                <a:gd name="connsiteX37" fmla="*/ 499339 w 687363"/>
                <a:gd name="connsiteY37" fmla="*/ 166446 h 434611"/>
                <a:gd name="connsiteX38" fmla="*/ 490092 w 687363"/>
                <a:gd name="connsiteY38" fmla="*/ 163364 h 434611"/>
                <a:gd name="connsiteX39" fmla="*/ 483928 w 687363"/>
                <a:gd name="connsiteY39" fmla="*/ 166446 h 434611"/>
                <a:gd name="connsiteX40" fmla="*/ 416116 w 687363"/>
                <a:gd name="connsiteY40" fmla="*/ 166446 h 434611"/>
                <a:gd name="connsiteX41" fmla="*/ 385293 w 687363"/>
                <a:gd name="connsiteY41" fmla="*/ 167217 h 434611"/>
                <a:gd name="connsiteX42" fmla="*/ 369882 w 687363"/>
                <a:gd name="connsiteY42" fmla="*/ 168662 h 434611"/>
                <a:gd name="connsiteX43" fmla="*/ 360634 w 687363"/>
                <a:gd name="connsiteY43" fmla="*/ 169529 h 434611"/>
                <a:gd name="connsiteX44" fmla="*/ 295905 w 687363"/>
                <a:gd name="connsiteY44" fmla="*/ 181858 h 434611"/>
                <a:gd name="connsiteX45" fmla="*/ 286658 w 687363"/>
                <a:gd name="connsiteY45" fmla="*/ 184940 h 434611"/>
                <a:gd name="connsiteX46" fmla="*/ 280493 w 687363"/>
                <a:gd name="connsiteY46" fmla="*/ 188023 h 434611"/>
                <a:gd name="connsiteX47" fmla="*/ 258917 w 687363"/>
                <a:gd name="connsiteY47" fmla="*/ 188023 h 434611"/>
                <a:gd name="connsiteX48" fmla="*/ 240422 w 687363"/>
                <a:gd name="connsiteY48" fmla="*/ 200352 h 434611"/>
                <a:gd name="connsiteX49" fmla="*/ 234258 w 687363"/>
                <a:gd name="connsiteY49" fmla="*/ 206517 h 434611"/>
                <a:gd name="connsiteX50" fmla="*/ 231176 w 687363"/>
                <a:gd name="connsiteY50" fmla="*/ 209599 h 434611"/>
                <a:gd name="connsiteX51" fmla="*/ 228094 w 687363"/>
                <a:gd name="connsiteY51" fmla="*/ 212682 h 434611"/>
                <a:gd name="connsiteX52" fmla="*/ 221928 w 687363"/>
                <a:gd name="connsiteY52" fmla="*/ 221928 h 434611"/>
                <a:gd name="connsiteX53" fmla="*/ 212682 w 687363"/>
                <a:gd name="connsiteY53" fmla="*/ 228093 h 434611"/>
                <a:gd name="connsiteX54" fmla="*/ 203434 w 687363"/>
                <a:gd name="connsiteY54" fmla="*/ 237341 h 434611"/>
                <a:gd name="connsiteX55" fmla="*/ 191105 w 687363"/>
                <a:gd name="connsiteY55" fmla="*/ 255835 h 434611"/>
                <a:gd name="connsiteX56" fmla="*/ 154117 w 687363"/>
                <a:gd name="connsiteY56" fmla="*/ 292823 h 434611"/>
                <a:gd name="connsiteX57" fmla="*/ 144870 w 687363"/>
                <a:gd name="connsiteY57" fmla="*/ 302070 h 434611"/>
                <a:gd name="connsiteX58" fmla="*/ 126376 w 687363"/>
                <a:gd name="connsiteY58" fmla="*/ 323647 h 434611"/>
                <a:gd name="connsiteX59" fmla="*/ 95552 w 687363"/>
                <a:gd name="connsiteY59" fmla="*/ 363716 h 434611"/>
                <a:gd name="connsiteX60" fmla="*/ 58564 w 687363"/>
                <a:gd name="connsiteY60" fmla="*/ 397623 h 434611"/>
                <a:gd name="connsiteX61" fmla="*/ 52400 w 687363"/>
                <a:gd name="connsiteY61" fmla="*/ 400705 h 434611"/>
                <a:gd name="connsiteX62" fmla="*/ 46235 w 687363"/>
                <a:gd name="connsiteY62" fmla="*/ 403787 h 434611"/>
                <a:gd name="connsiteX63" fmla="*/ 36988 w 687363"/>
                <a:gd name="connsiteY63" fmla="*/ 413034 h 434611"/>
                <a:gd name="connsiteX64" fmla="*/ 27741 w 687363"/>
                <a:gd name="connsiteY64" fmla="*/ 416117 h 434611"/>
                <a:gd name="connsiteX65" fmla="*/ 21576 w 687363"/>
                <a:gd name="connsiteY65" fmla="*/ 419199 h 434611"/>
                <a:gd name="connsiteX66" fmla="*/ 21576 w 687363"/>
                <a:gd name="connsiteY66" fmla="*/ 422281 h 434611"/>
                <a:gd name="connsiteX67" fmla="*/ 9247 w 687363"/>
                <a:gd name="connsiteY67" fmla="*/ 431528 h 434611"/>
                <a:gd name="connsiteX68" fmla="*/ 0 w 687363"/>
                <a:gd name="connsiteY68" fmla="*/ 434611 h 434611"/>
                <a:gd name="connsiteX69" fmla="*/ 3082 w 687363"/>
                <a:gd name="connsiteY69" fmla="*/ 425363 h 434611"/>
                <a:gd name="connsiteX70" fmla="*/ 9247 w 687363"/>
                <a:gd name="connsiteY70" fmla="*/ 419199 h 434611"/>
                <a:gd name="connsiteX71" fmla="*/ 15412 w 687363"/>
                <a:gd name="connsiteY71" fmla="*/ 413034 h 434611"/>
                <a:gd name="connsiteX72" fmla="*/ 27741 w 687363"/>
                <a:gd name="connsiteY72" fmla="*/ 403787 h 434611"/>
                <a:gd name="connsiteX73" fmla="*/ 49317 w 687363"/>
                <a:gd name="connsiteY73" fmla="*/ 382211 h 434611"/>
                <a:gd name="connsiteX74" fmla="*/ 86305 w 687363"/>
                <a:gd name="connsiteY74" fmla="*/ 339058 h 434611"/>
                <a:gd name="connsiteX75" fmla="*/ 141788 w 687363"/>
                <a:gd name="connsiteY75" fmla="*/ 255835 h 434611"/>
                <a:gd name="connsiteX76" fmla="*/ 147952 w 687363"/>
                <a:gd name="connsiteY76" fmla="*/ 249670 h 434611"/>
                <a:gd name="connsiteX77" fmla="*/ 154117 w 687363"/>
                <a:gd name="connsiteY77" fmla="*/ 240422 h 434611"/>
                <a:gd name="connsiteX78" fmla="*/ 160282 w 687363"/>
                <a:gd name="connsiteY78" fmla="*/ 234258 h 434611"/>
                <a:gd name="connsiteX79" fmla="*/ 163364 w 687363"/>
                <a:gd name="connsiteY79" fmla="*/ 228093 h 434611"/>
                <a:gd name="connsiteX80" fmla="*/ 175694 w 687363"/>
                <a:gd name="connsiteY80" fmla="*/ 200352 h 434611"/>
                <a:gd name="connsiteX81" fmla="*/ 197270 w 687363"/>
                <a:gd name="connsiteY81" fmla="*/ 172611 h 434611"/>
                <a:gd name="connsiteX82" fmla="*/ 215765 w 687363"/>
                <a:gd name="connsiteY82" fmla="*/ 138706 h 434611"/>
                <a:gd name="connsiteX83" fmla="*/ 234258 w 687363"/>
                <a:gd name="connsiteY83" fmla="*/ 101718 h 434611"/>
                <a:gd name="connsiteX84" fmla="*/ 237341 w 687363"/>
                <a:gd name="connsiteY84" fmla="*/ 89388 h 434611"/>
                <a:gd name="connsiteX85" fmla="*/ 243505 w 687363"/>
                <a:gd name="connsiteY85" fmla="*/ 83223 h 434611"/>
                <a:gd name="connsiteX86" fmla="*/ 249670 w 687363"/>
                <a:gd name="connsiteY86" fmla="*/ 67811 h 434611"/>
                <a:gd name="connsiteX87" fmla="*/ 255835 w 687363"/>
                <a:gd name="connsiteY87" fmla="*/ 58565 h 434611"/>
                <a:gd name="connsiteX88" fmla="*/ 258917 w 687363"/>
                <a:gd name="connsiteY88" fmla="*/ 40071 h 434611"/>
                <a:gd name="connsiteX89" fmla="*/ 255835 w 687363"/>
                <a:gd name="connsiteY89" fmla="*/ 33906 h 434611"/>
                <a:gd name="connsiteX90" fmla="*/ 252752 w 687363"/>
                <a:gd name="connsiteY90" fmla="*/ 15412 h 434611"/>
                <a:gd name="connsiteX91" fmla="*/ 249670 w 687363"/>
                <a:gd name="connsiteY91" fmla="*/ 6164 h 434611"/>
                <a:gd name="connsiteX92" fmla="*/ 252752 w 687363"/>
                <a:gd name="connsiteY92" fmla="*/ 0 h 434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687363" h="434611">
                  <a:moveTo>
                    <a:pt x="252752" y="0"/>
                  </a:moveTo>
                  <a:lnTo>
                    <a:pt x="289740" y="0"/>
                  </a:lnTo>
                  <a:cubicBezTo>
                    <a:pt x="300015" y="2055"/>
                    <a:pt x="310289" y="8219"/>
                    <a:pt x="320563" y="18494"/>
                  </a:cubicBezTo>
                  <a:lnTo>
                    <a:pt x="335975" y="33906"/>
                  </a:lnTo>
                  <a:cubicBezTo>
                    <a:pt x="338030" y="33906"/>
                    <a:pt x="340085" y="34933"/>
                    <a:pt x="342140" y="36988"/>
                  </a:cubicBezTo>
                  <a:cubicBezTo>
                    <a:pt x="352415" y="45207"/>
                    <a:pt x="357551" y="53427"/>
                    <a:pt x="357551" y="61647"/>
                  </a:cubicBezTo>
                  <a:cubicBezTo>
                    <a:pt x="357551" y="71921"/>
                    <a:pt x="352415" y="81169"/>
                    <a:pt x="342140" y="89388"/>
                  </a:cubicBezTo>
                  <a:lnTo>
                    <a:pt x="317481" y="110965"/>
                  </a:lnTo>
                  <a:cubicBezTo>
                    <a:pt x="303098" y="125348"/>
                    <a:pt x="295905" y="134596"/>
                    <a:pt x="295905" y="138706"/>
                  </a:cubicBezTo>
                  <a:cubicBezTo>
                    <a:pt x="295905" y="142815"/>
                    <a:pt x="296932" y="144870"/>
                    <a:pt x="298987" y="144870"/>
                  </a:cubicBezTo>
                  <a:cubicBezTo>
                    <a:pt x="303098" y="146925"/>
                    <a:pt x="306179" y="147952"/>
                    <a:pt x="308235" y="147952"/>
                  </a:cubicBezTo>
                  <a:lnTo>
                    <a:pt x="326728" y="147952"/>
                  </a:lnTo>
                  <a:lnTo>
                    <a:pt x="363717" y="141787"/>
                  </a:lnTo>
                  <a:lnTo>
                    <a:pt x="382211" y="138706"/>
                  </a:lnTo>
                  <a:cubicBezTo>
                    <a:pt x="398650" y="138706"/>
                    <a:pt x="416116" y="137678"/>
                    <a:pt x="434610" y="135623"/>
                  </a:cubicBezTo>
                  <a:lnTo>
                    <a:pt x="453104" y="132541"/>
                  </a:lnTo>
                  <a:cubicBezTo>
                    <a:pt x="459269" y="130486"/>
                    <a:pt x="464406" y="129459"/>
                    <a:pt x="468516" y="129459"/>
                  </a:cubicBezTo>
                  <a:lnTo>
                    <a:pt x="477764" y="129459"/>
                  </a:lnTo>
                  <a:cubicBezTo>
                    <a:pt x="479818" y="129459"/>
                    <a:pt x="482900" y="128431"/>
                    <a:pt x="487010" y="126376"/>
                  </a:cubicBezTo>
                  <a:lnTo>
                    <a:pt x="514751" y="126376"/>
                  </a:lnTo>
                  <a:cubicBezTo>
                    <a:pt x="541465" y="122266"/>
                    <a:pt x="564069" y="116102"/>
                    <a:pt x="582563" y="107882"/>
                  </a:cubicBezTo>
                  <a:cubicBezTo>
                    <a:pt x="584618" y="105827"/>
                    <a:pt x="586672" y="102745"/>
                    <a:pt x="588727" y="98635"/>
                  </a:cubicBezTo>
                  <a:lnTo>
                    <a:pt x="597974" y="89388"/>
                  </a:lnTo>
                  <a:cubicBezTo>
                    <a:pt x="606193" y="79114"/>
                    <a:pt x="614414" y="73976"/>
                    <a:pt x="622633" y="73976"/>
                  </a:cubicBezTo>
                  <a:cubicBezTo>
                    <a:pt x="624688" y="73976"/>
                    <a:pt x="627770" y="76031"/>
                    <a:pt x="631881" y="80141"/>
                  </a:cubicBezTo>
                  <a:lnTo>
                    <a:pt x="641127" y="92470"/>
                  </a:lnTo>
                  <a:cubicBezTo>
                    <a:pt x="645237" y="96580"/>
                    <a:pt x="653456" y="105827"/>
                    <a:pt x="665786" y="120212"/>
                  </a:cubicBezTo>
                  <a:cubicBezTo>
                    <a:pt x="680170" y="136651"/>
                    <a:pt x="687363" y="147952"/>
                    <a:pt x="687363" y="154117"/>
                  </a:cubicBezTo>
                  <a:cubicBezTo>
                    <a:pt x="687363" y="156172"/>
                    <a:pt x="684279" y="160282"/>
                    <a:pt x="678115" y="166446"/>
                  </a:cubicBezTo>
                  <a:cubicBezTo>
                    <a:pt x="674005" y="170556"/>
                    <a:pt x="670923" y="172611"/>
                    <a:pt x="668869" y="172611"/>
                  </a:cubicBezTo>
                  <a:lnTo>
                    <a:pt x="591810" y="172611"/>
                  </a:lnTo>
                  <a:lnTo>
                    <a:pt x="573316" y="169529"/>
                  </a:lnTo>
                  <a:lnTo>
                    <a:pt x="567151" y="169529"/>
                  </a:lnTo>
                  <a:cubicBezTo>
                    <a:pt x="565097" y="169529"/>
                    <a:pt x="564069" y="170556"/>
                    <a:pt x="564069" y="172611"/>
                  </a:cubicBezTo>
                  <a:lnTo>
                    <a:pt x="536328" y="166446"/>
                  </a:lnTo>
                  <a:lnTo>
                    <a:pt x="530162" y="169529"/>
                  </a:lnTo>
                  <a:cubicBezTo>
                    <a:pt x="521944" y="169529"/>
                    <a:pt x="512696" y="168502"/>
                    <a:pt x="502422" y="166446"/>
                  </a:cubicBezTo>
                  <a:lnTo>
                    <a:pt x="499339" y="166446"/>
                  </a:lnTo>
                  <a:lnTo>
                    <a:pt x="490092" y="163364"/>
                  </a:lnTo>
                  <a:lnTo>
                    <a:pt x="483928" y="166446"/>
                  </a:lnTo>
                  <a:lnTo>
                    <a:pt x="416116" y="166446"/>
                  </a:lnTo>
                  <a:cubicBezTo>
                    <a:pt x="404814" y="166446"/>
                    <a:pt x="394539" y="166704"/>
                    <a:pt x="385293" y="167217"/>
                  </a:cubicBezTo>
                  <a:lnTo>
                    <a:pt x="369882" y="168662"/>
                  </a:lnTo>
                  <a:lnTo>
                    <a:pt x="360634" y="169529"/>
                  </a:lnTo>
                  <a:cubicBezTo>
                    <a:pt x="338030" y="171584"/>
                    <a:pt x="316454" y="175694"/>
                    <a:pt x="295905" y="181858"/>
                  </a:cubicBezTo>
                  <a:cubicBezTo>
                    <a:pt x="293851" y="181858"/>
                    <a:pt x="290768" y="182885"/>
                    <a:pt x="286658" y="184940"/>
                  </a:cubicBezTo>
                  <a:lnTo>
                    <a:pt x="280493" y="188023"/>
                  </a:lnTo>
                  <a:lnTo>
                    <a:pt x="258917" y="188023"/>
                  </a:lnTo>
                  <a:cubicBezTo>
                    <a:pt x="248642" y="190078"/>
                    <a:pt x="242477" y="194188"/>
                    <a:pt x="240422" y="200352"/>
                  </a:cubicBezTo>
                  <a:cubicBezTo>
                    <a:pt x="238368" y="202407"/>
                    <a:pt x="236313" y="204462"/>
                    <a:pt x="234258" y="206517"/>
                  </a:cubicBezTo>
                  <a:lnTo>
                    <a:pt x="231176" y="209599"/>
                  </a:lnTo>
                  <a:lnTo>
                    <a:pt x="228094" y="212682"/>
                  </a:lnTo>
                  <a:cubicBezTo>
                    <a:pt x="223984" y="216792"/>
                    <a:pt x="221928" y="219873"/>
                    <a:pt x="221928" y="221928"/>
                  </a:cubicBezTo>
                  <a:cubicBezTo>
                    <a:pt x="217819" y="221928"/>
                    <a:pt x="214737" y="223984"/>
                    <a:pt x="212682" y="228093"/>
                  </a:cubicBezTo>
                  <a:cubicBezTo>
                    <a:pt x="210627" y="230148"/>
                    <a:pt x="207545" y="233231"/>
                    <a:pt x="203434" y="237341"/>
                  </a:cubicBezTo>
                  <a:lnTo>
                    <a:pt x="191105" y="255835"/>
                  </a:lnTo>
                  <a:cubicBezTo>
                    <a:pt x="180831" y="264055"/>
                    <a:pt x="168501" y="276384"/>
                    <a:pt x="154117" y="292823"/>
                  </a:cubicBezTo>
                  <a:cubicBezTo>
                    <a:pt x="152062" y="294878"/>
                    <a:pt x="148981" y="297959"/>
                    <a:pt x="144870" y="302070"/>
                  </a:cubicBezTo>
                  <a:lnTo>
                    <a:pt x="126376" y="323647"/>
                  </a:lnTo>
                  <a:cubicBezTo>
                    <a:pt x="118157" y="335975"/>
                    <a:pt x="107882" y="349332"/>
                    <a:pt x="95552" y="363716"/>
                  </a:cubicBezTo>
                  <a:lnTo>
                    <a:pt x="58564" y="397623"/>
                  </a:lnTo>
                  <a:cubicBezTo>
                    <a:pt x="56510" y="397623"/>
                    <a:pt x="54455" y="398650"/>
                    <a:pt x="52400" y="400705"/>
                  </a:cubicBezTo>
                  <a:cubicBezTo>
                    <a:pt x="50345" y="402759"/>
                    <a:pt x="48290" y="403787"/>
                    <a:pt x="46235" y="403787"/>
                  </a:cubicBezTo>
                  <a:lnTo>
                    <a:pt x="36988" y="413034"/>
                  </a:lnTo>
                  <a:cubicBezTo>
                    <a:pt x="32878" y="415089"/>
                    <a:pt x="29796" y="416117"/>
                    <a:pt x="27741" y="416117"/>
                  </a:cubicBezTo>
                  <a:cubicBezTo>
                    <a:pt x="25687" y="416117"/>
                    <a:pt x="23632" y="417144"/>
                    <a:pt x="21576" y="419199"/>
                  </a:cubicBezTo>
                  <a:lnTo>
                    <a:pt x="21576" y="422281"/>
                  </a:lnTo>
                  <a:lnTo>
                    <a:pt x="9247" y="431528"/>
                  </a:lnTo>
                  <a:cubicBezTo>
                    <a:pt x="7193" y="433583"/>
                    <a:pt x="4110" y="434611"/>
                    <a:pt x="0" y="434611"/>
                  </a:cubicBezTo>
                  <a:cubicBezTo>
                    <a:pt x="0" y="430501"/>
                    <a:pt x="1027" y="427418"/>
                    <a:pt x="3082" y="425363"/>
                  </a:cubicBezTo>
                  <a:cubicBezTo>
                    <a:pt x="5138" y="423308"/>
                    <a:pt x="7193" y="421254"/>
                    <a:pt x="9247" y="419199"/>
                  </a:cubicBezTo>
                  <a:cubicBezTo>
                    <a:pt x="11302" y="417144"/>
                    <a:pt x="13357" y="415089"/>
                    <a:pt x="15412" y="413034"/>
                  </a:cubicBezTo>
                  <a:lnTo>
                    <a:pt x="27741" y="403787"/>
                  </a:lnTo>
                  <a:lnTo>
                    <a:pt x="49317" y="382211"/>
                  </a:lnTo>
                  <a:cubicBezTo>
                    <a:pt x="63702" y="367826"/>
                    <a:pt x="76031" y="353442"/>
                    <a:pt x="86305" y="339058"/>
                  </a:cubicBezTo>
                  <a:lnTo>
                    <a:pt x="141788" y="255835"/>
                  </a:lnTo>
                  <a:cubicBezTo>
                    <a:pt x="143842" y="253780"/>
                    <a:pt x="145898" y="251725"/>
                    <a:pt x="147952" y="249670"/>
                  </a:cubicBezTo>
                  <a:lnTo>
                    <a:pt x="154117" y="240422"/>
                  </a:lnTo>
                  <a:cubicBezTo>
                    <a:pt x="156172" y="238368"/>
                    <a:pt x="158228" y="236313"/>
                    <a:pt x="160282" y="234258"/>
                  </a:cubicBezTo>
                  <a:cubicBezTo>
                    <a:pt x="162337" y="232203"/>
                    <a:pt x="163364" y="230148"/>
                    <a:pt x="163364" y="228093"/>
                  </a:cubicBezTo>
                  <a:lnTo>
                    <a:pt x="175694" y="200352"/>
                  </a:lnTo>
                  <a:cubicBezTo>
                    <a:pt x="181858" y="190078"/>
                    <a:pt x="189051" y="180830"/>
                    <a:pt x="197270" y="172611"/>
                  </a:cubicBezTo>
                  <a:cubicBezTo>
                    <a:pt x="203434" y="164391"/>
                    <a:pt x="209600" y="153090"/>
                    <a:pt x="215765" y="138706"/>
                  </a:cubicBezTo>
                  <a:lnTo>
                    <a:pt x="234258" y="101718"/>
                  </a:lnTo>
                  <a:cubicBezTo>
                    <a:pt x="234258" y="99663"/>
                    <a:pt x="235286" y="95553"/>
                    <a:pt x="237341" y="89388"/>
                  </a:cubicBezTo>
                  <a:cubicBezTo>
                    <a:pt x="239395" y="87333"/>
                    <a:pt x="241451" y="85278"/>
                    <a:pt x="243505" y="83223"/>
                  </a:cubicBezTo>
                  <a:lnTo>
                    <a:pt x="249670" y="67811"/>
                  </a:lnTo>
                  <a:lnTo>
                    <a:pt x="255835" y="58565"/>
                  </a:lnTo>
                  <a:cubicBezTo>
                    <a:pt x="257890" y="52400"/>
                    <a:pt x="258917" y="46235"/>
                    <a:pt x="258917" y="40071"/>
                  </a:cubicBezTo>
                  <a:cubicBezTo>
                    <a:pt x="258917" y="38016"/>
                    <a:pt x="257890" y="35960"/>
                    <a:pt x="255835" y="33906"/>
                  </a:cubicBezTo>
                  <a:lnTo>
                    <a:pt x="252752" y="15412"/>
                  </a:lnTo>
                  <a:cubicBezTo>
                    <a:pt x="250698" y="13357"/>
                    <a:pt x="249670" y="10274"/>
                    <a:pt x="249670" y="6164"/>
                  </a:cubicBezTo>
                  <a:cubicBezTo>
                    <a:pt x="249670" y="4110"/>
                    <a:pt x="250698" y="2055"/>
                    <a:pt x="252752" y="0"/>
                  </a:cubicBezTo>
                  <a:close/>
                </a:path>
              </a:pathLst>
            </a:custGeom>
            <a:solidFill>
              <a:srgbClr val="C00000">
                <a:alpha val="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任意多边形 68"/>
            <p:cNvSpPr/>
            <p:nvPr/>
          </p:nvSpPr>
          <p:spPr>
            <a:xfrm>
              <a:off x="9839164" y="544616"/>
              <a:ext cx="1284308" cy="1322245"/>
            </a:xfrm>
            <a:custGeom>
              <a:avLst/>
              <a:gdLst>
                <a:gd name="connsiteX0" fmla="*/ 360634 w 730514"/>
                <a:gd name="connsiteY0" fmla="*/ 0 h 752093"/>
                <a:gd name="connsiteX1" fmla="*/ 372962 w 730514"/>
                <a:gd name="connsiteY1" fmla="*/ 3083 h 752093"/>
                <a:gd name="connsiteX2" fmla="*/ 422280 w 730514"/>
                <a:gd name="connsiteY2" fmla="*/ 15413 h 752093"/>
                <a:gd name="connsiteX3" fmla="*/ 422280 w 730514"/>
                <a:gd name="connsiteY3" fmla="*/ 18495 h 752093"/>
                <a:gd name="connsiteX4" fmla="*/ 414575 w 730514"/>
                <a:gd name="connsiteY4" fmla="*/ 29283 h 752093"/>
                <a:gd name="connsiteX5" fmla="*/ 406869 w 730514"/>
                <a:gd name="connsiteY5" fmla="*/ 44694 h 752093"/>
                <a:gd name="connsiteX6" fmla="*/ 403786 w 730514"/>
                <a:gd name="connsiteY6" fmla="*/ 92471 h 752093"/>
                <a:gd name="connsiteX7" fmla="*/ 471598 w 730514"/>
                <a:gd name="connsiteY7" fmla="*/ 129459 h 752093"/>
                <a:gd name="connsiteX8" fmla="*/ 477762 w 730514"/>
                <a:gd name="connsiteY8" fmla="*/ 126377 h 752093"/>
                <a:gd name="connsiteX9" fmla="*/ 573315 w 730514"/>
                <a:gd name="connsiteY9" fmla="*/ 101718 h 752093"/>
                <a:gd name="connsiteX10" fmla="*/ 594891 w 730514"/>
                <a:gd name="connsiteY10" fmla="*/ 92471 h 752093"/>
                <a:gd name="connsiteX11" fmla="*/ 625715 w 730514"/>
                <a:gd name="connsiteY11" fmla="*/ 107883 h 752093"/>
                <a:gd name="connsiteX12" fmla="*/ 656538 w 730514"/>
                <a:gd name="connsiteY12" fmla="*/ 135623 h 752093"/>
                <a:gd name="connsiteX13" fmla="*/ 656538 w 730514"/>
                <a:gd name="connsiteY13" fmla="*/ 141788 h 752093"/>
                <a:gd name="connsiteX14" fmla="*/ 527080 w 730514"/>
                <a:gd name="connsiteY14" fmla="*/ 146412 h 752093"/>
                <a:gd name="connsiteX15" fmla="*/ 403786 w 730514"/>
                <a:gd name="connsiteY15" fmla="*/ 240424 h 752093"/>
                <a:gd name="connsiteX16" fmla="*/ 425363 w 730514"/>
                <a:gd name="connsiteY16" fmla="*/ 332894 h 752093"/>
                <a:gd name="connsiteX17" fmla="*/ 470057 w 730514"/>
                <a:gd name="connsiteY17" fmla="*/ 289741 h 752093"/>
                <a:gd name="connsiteX18" fmla="*/ 503962 w 730514"/>
                <a:gd name="connsiteY18" fmla="*/ 208059 h 752093"/>
                <a:gd name="connsiteX19" fmla="*/ 514751 w 730514"/>
                <a:gd name="connsiteY19" fmla="*/ 163365 h 752093"/>
                <a:gd name="connsiteX20" fmla="*/ 517833 w 730514"/>
                <a:gd name="connsiteY20" fmla="*/ 163365 h 752093"/>
                <a:gd name="connsiteX21" fmla="*/ 556363 w 730514"/>
                <a:gd name="connsiteY21" fmla="*/ 180317 h 752093"/>
                <a:gd name="connsiteX22" fmla="*/ 594891 w 730514"/>
                <a:gd name="connsiteY22" fmla="*/ 194188 h 752093"/>
                <a:gd name="connsiteX23" fmla="*/ 597974 w 730514"/>
                <a:gd name="connsiteY23" fmla="*/ 197270 h 752093"/>
                <a:gd name="connsiteX24" fmla="*/ 594891 w 730514"/>
                <a:gd name="connsiteY24" fmla="*/ 201894 h 752093"/>
                <a:gd name="connsiteX25" fmla="*/ 584103 w 730514"/>
                <a:gd name="connsiteY25" fmla="*/ 211142 h 752093"/>
                <a:gd name="connsiteX26" fmla="*/ 545574 w 730514"/>
                <a:gd name="connsiteY26" fmla="*/ 252752 h 752093"/>
                <a:gd name="connsiteX27" fmla="*/ 490092 w 730514"/>
                <a:gd name="connsiteY27" fmla="*/ 308235 h 752093"/>
                <a:gd name="connsiteX28" fmla="*/ 483927 w 730514"/>
                <a:gd name="connsiteY28" fmla="*/ 320564 h 752093"/>
                <a:gd name="connsiteX29" fmla="*/ 539409 w 730514"/>
                <a:gd name="connsiteY29" fmla="*/ 332894 h 752093"/>
                <a:gd name="connsiteX30" fmla="*/ 631879 w 730514"/>
                <a:gd name="connsiteY30" fmla="*/ 308235 h 752093"/>
                <a:gd name="connsiteX31" fmla="*/ 653456 w 730514"/>
                <a:gd name="connsiteY31" fmla="*/ 298988 h 752093"/>
                <a:gd name="connsiteX32" fmla="*/ 684280 w 730514"/>
                <a:gd name="connsiteY32" fmla="*/ 311317 h 752093"/>
                <a:gd name="connsiteX33" fmla="*/ 715103 w 730514"/>
                <a:gd name="connsiteY33" fmla="*/ 339058 h 752093"/>
                <a:gd name="connsiteX34" fmla="*/ 715103 w 730514"/>
                <a:gd name="connsiteY34" fmla="*/ 345223 h 752093"/>
                <a:gd name="connsiteX35" fmla="*/ 712020 w 730514"/>
                <a:gd name="connsiteY35" fmla="*/ 348305 h 752093"/>
                <a:gd name="connsiteX36" fmla="*/ 573315 w 730514"/>
                <a:gd name="connsiteY36" fmla="*/ 348305 h 752093"/>
                <a:gd name="connsiteX37" fmla="*/ 453104 w 730514"/>
                <a:gd name="connsiteY37" fmla="*/ 403788 h 752093"/>
                <a:gd name="connsiteX38" fmla="*/ 456187 w 730514"/>
                <a:gd name="connsiteY38" fmla="*/ 419199 h 752093"/>
                <a:gd name="connsiteX39" fmla="*/ 597974 w 730514"/>
                <a:gd name="connsiteY39" fmla="*/ 540952 h 752093"/>
                <a:gd name="connsiteX40" fmla="*/ 730514 w 730514"/>
                <a:gd name="connsiteY40" fmla="*/ 594893 h 752093"/>
                <a:gd name="connsiteX41" fmla="*/ 730514 w 730514"/>
                <a:gd name="connsiteY41" fmla="*/ 601058 h 752093"/>
                <a:gd name="connsiteX42" fmla="*/ 718185 w 730514"/>
                <a:gd name="connsiteY42" fmla="*/ 604140 h 752093"/>
                <a:gd name="connsiteX43" fmla="*/ 702774 w 730514"/>
                <a:gd name="connsiteY43" fmla="*/ 604140 h 752093"/>
                <a:gd name="connsiteX44" fmla="*/ 656538 w 730514"/>
                <a:gd name="connsiteY44" fmla="*/ 628798 h 752093"/>
                <a:gd name="connsiteX45" fmla="*/ 625715 w 730514"/>
                <a:gd name="connsiteY45" fmla="*/ 641128 h 752093"/>
                <a:gd name="connsiteX46" fmla="*/ 536327 w 730514"/>
                <a:gd name="connsiteY46" fmla="*/ 601058 h 752093"/>
                <a:gd name="connsiteX47" fmla="*/ 442316 w 730514"/>
                <a:gd name="connsiteY47" fmla="*/ 446941 h 752093"/>
                <a:gd name="connsiteX48" fmla="*/ 419198 w 730514"/>
                <a:gd name="connsiteY48" fmla="*/ 351388 h 752093"/>
                <a:gd name="connsiteX49" fmla="*/ 403786 w 730514"/>
                <a:gd name="connsiteY49" fmla="*/ 431529 h 752093"/>
                <a:gd name="connsiteX50" fmla="*/ 406869 w 730514"/>
                <a:gd name="connsiteY50" fmla="*/ 450023 h 752093"/>
                <a:gd name="connsiteX51" fmla="*/ 406869 w 730514"/>
                <a:gd name="connsiteY51" fmla="*/ 601058 h 752093"/>
                <a:gd name="connsiteX52" fmla="*/ 400704 w 730514"/>
                <a:gd name="connsiteY52" fmla="*/ 684281 h 752093"/>
                <a:gd name="connsiteX53" fmla="*/ 369881 w 730514"/>
                <a:gd name="connsiteY53" fmla="*/ 730517 h 752093"/>
                <a:gd name="connsiteX54" fmla="*/ 335975 w 730514"/>
                <a:gd name="connsiteY54" fmla="*/ 752093 h 752093"/>
                <a:gd name="connsiteX55" fmla="*/ 335975 w 730514"/>
                <a:gd name="connsiteY55" fmla="*/ 749011 h 752093"/>
                <a:gd name="connsiteX56" fmla="*/ 329810 w 730514"/>
                <a:gd name="connsiteY56" fmla="*/ 742846 h 752093"/>
                <a:gd name="connsiteX57" fmla="*/ 332893 w 730514"/>
                <a:gd name="connsiteY57" fmla="*/ 644211 h 752093"/>
                <a:gd name="connsiteX58" fmla="*/ 335975 w 730514"/>
                <a:gd name="connsiteY58" fmla="*/ 536328 h 752093"/>
                <a:gd name="connsiteX59" fmla="*/ 335975 w 730514"/>
                <a:gd name="connsiteY59" fmla="*/ 496258 h 752093"/>
                <a:gd name="connsiteX60" fmla="*/ 320564 w 730514"/>
                <a:gd name="connsiteY60" fmla="*/ 471600 h 752093"/>
                <a:gd name="connsiteX61" fmla="*/ 271246 w 730514"/>
                <a:gd name="connsiteY61" fmla="*/ 508588 h 752093"/>
                <a:gd name="connsiteX62" fmla="*/ 107882 w 730514"/>
                <a:gd name="connsiteY62" fmla="*/ 636504 h 752093"/>
                <a:gd name="connsiteX63" fmla="*/ 6164 w 730514"/>
                <a:gd name="connsiteY63" fmla="*/ 693529 h 752093"/>
                <a:gd name="connsiteX64" fmla="*/ 3082 w 730514"/>
                <a:gd name="connsiteY64" fmla="*/ 696610 h 752093"/>
                <a:gd name="connsiteX65" fmla="*/ 3082 w 730514"/>
                <a:gd name="connsiteY65" fmla="*/ 693529 h 752093"/>
                <a:gd name="connsiteX66" fmla="*/ 0 w 730514"/>
                <a:gd name="connsiteY66" fmla="*/ 690446 h 752093"/>
                <a:gd name="connsiteX67" fmla="*/ 3082 w 730514"/>
                <a:gd name="connsiteY67" fmla="*/ 687363 h 752093"/>
                <a:gd name="connsiteX68" fmla="*/ 84764 w 730514"/>
                <a:gd name="connsiteY68" fmla="*/ 622634 h 752093"/>
                <a:gd name="connsiteX69" fmla="*/ 237340 w 730514"/>
                <a:gd name="connsiteY69" fmla="*/ 456187 h 752093"/>
                <a:gd name="connsiteX70" fmla="*/ 271246 w 730514"/>
                <a:gd name="connsiteY70" fmla="*/ 382211 h 752093"/>
                <a:gd name="connsiteX71" fmla="*/ 228093 w 730514"/>
                <a:gd name="connsiteY71" fmla="*/ 351388 h 752093"/>
                <a:gd name="connsiteX72" fmla="*/ 120211 w 730514"/>
                <a:gd name="connsiteY72" fmla="*/ 354471 h 752093"/>
                <a:gd name="connsiteX73" fmla="*/ 80141 w 730514"/>
                <a:gd name="connsiteY73" fmla="*/ 357552 h 752093"/>
                <a:gd name="connsiteX74" fmla="*/ 73976 w 730514"/>
                <a:gd name="connsiteY74" fmla="*/ 357552 h 752093"/>
                <a:gd name="connsiteX75" fmla="*/ 52400 w 730514"/>
                <a:gd name="connsiteY75" fmla="*/ 348305 h 752093"/>
                <a:gd name="connsiteX76" fmla="*/ 49317 w 730514"/>
                <a:gd name="connsiteY76" fmla="*/ 345223 h 752093"/>
                <a:gd name="connsiteX77" fmla="*/ 184940 w 730514"/>
                <a:gd name="connsiteY77" fmla="*/ 332894 h 752093"/>
                <a:gd name="connsiteX78" fmla="*/ 332893 w 730514"/>
                <a:gd name="connsiteY78" fmla="*/ 240424 h 752093"/>
                <a:gd name="connsiteX79" fmla="*/ 268163 w 730514"/>
                <a:gd name="connsiteY79" fmla="*/ 147953 h 752093"/>
                <a:gd name="connsiteX80" fmla="*/ 197270 w 730514"/>
                <a:gd name="connsiteY80" fmla="*/ 147953 h 752093"/>
                <a:gd name="connsiteX81" fmla="*/ 181857 w 730514"/>
                <a:gd name="connsiteY81" fmla="*/ 149494 h 752093"/>
                <a:gd name="connsiteX82" fmla="*/ 151034 w 730514"/>
                <a:gd name="connsiteY82" fmla="*/ 151036 h 752093"/>
                <a:gd name="connsiteX83" fmla="*/ 123293 w 730514"/>
                <a:gd name="connsiteY83" fmla="*/ 154118 h 752093"/>
                <a:gd name="connsiteX84" fmla="*/ 120211 w 730514"/>
                <a:gd name="connsiteY84" fmla="*/ 154118 h 752093"/>
                <a:gd name="connsiteX85" fmla="*/ 104799 w 730514"/>
                <a:gd name="connsiteY85" fmla="*/ 144871 h 752093"/>
                <a:gd name="connsiteX86" fmla="*/ 104799 w 730514"/>
                <a:gd name="connsiteY86" fmla="*/ 141788 h 752093"/>
                <a:gd name="connsiteX87" fmla="*/ 212681 w 730514"/>
                <a:gd name="connsiteY87" fmla="*/ 129459 h 752093"/>
                <a:gd name="connsiteX88" fmla="*/ 332893 w 730514"/>
                <a:gd name="connsiteY88" fmla="*/ 126377 h 752093"/>
                <a:gd name="connsiteX89" fmla="*/ 332893 w 730514"/>
                <a:gd name="connsiteY89" fmla="*/ 58565 h 752093"/>
                <a:gd name="connsiteX90" fmla="*/ 329810 w 730514"/>
                <a:gd name="connsiteY90" fmla="*/ 52401 h 752093"/>
                <a:gd name="connsiteX91" fmla="*/ 360634 w 730514"/>
                <a:gd name="connsiteY91" fmla="*/ 0 h 752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730514" h="752093">
                  <a:moveTo>
                    <a:pt x="360634" y="0"/>
                  </a:moveTo>
                  <a:cubicBezTo>
                    <a:pt x="364744" y="0"/>
                    <a:pt x="368853" y="1028"/>
                    <a:pt x="372962" y="3083"/>
                  </a:cubicBezTo>
                  <a:cubicBezTo>
                    <a:pt x="401732" y="11302"/>
                    <a:pt x="418171" y="15413"/>
                    <a:pt x="422280" y="15413"/>
                  </a:cubicBezTo>
                  <a:lnTo>
                    <a:pt x="422280" y="18495"/>
                  </a:lnTo>
                  <a:cubicBezTo>
                    <a:pt x="420226" y="22604"/>
                    <a:pt x="417656" y="26200"/>
                    <a:pt x="414575" y="29283"/>
                  </a:cubicBezTo>
                  <a:cubicBezTo>
                    <a:pt x="411492" y="32365"/>
                    <a:pt x="408924" y="37502"/>
                    <a:pt x="406869" y="44694"/>
                  </a:cubicBezTo>
                  <a:cubicBezTo>
                    <a:pt x="404814" y="51887"/>
                    <a:pt x="403786" y="67812"/>
                    <a:pt x="403786" y="92471"/>
                  </a:cubicBezTo>
                  <a:cubicBezTo>
                    <a:pt x="403786" y="117129"/>
                    <a:pt x="426391" y="129459"/>
                    <a:pt x="471598" y="129459"/>
                  </a:cubicBezTo>
                  <a:cubicBezTo>
                    <a:pt x="473653" y="129459"/>
                    <a:pt x="475708" y="128432"/>
                    <a:pt x="477762" y="126377"/>
                  </a:cubicBezTo>
                  <a:cubicBezTo>
                    <a:pt x="525025" y="126377"/>
                    <a:pt x="556876" y="118157"/>
                    <a:pt x="573315" y="101718"/>
                  </a:cubicBezTo>
                  <a:cubicBezTo>
                    <a:pt x="581535" y="95554"/>
                    <a:pt x="588727" y="92471"/>
                    <a:pt x="594891" y="92471"/>
                  </a:cubicBezTo>
                  <a:cubicBezTo>
                    <a:pt x="605166" y="92471"/>
                    <a:pt x="615440" y="97608"/>
                    <a:pt x="625715" y="107883"/>
                  </a:cubicBezTo>
                  <a:cubicBezTo>
                    <a:pt x="644209" y="126377"/>
                    <a:pt x="654484" y="135623"/>
                    <a:pt x="656538" y="135623"/>
                  </a:cubicBezTo>
                  <a:lnTo>
                    <a:pt x="656538" y="141788"/>
                  </a:lnTo>
                  <a:cubicBezTo>
                    <a:pt x="652428" y="143844"/>
                    <a:pt x="609276" y="145384"/>
                    <a:pt x="527080" y="146412"/>
                  </a:cubicBezTo>
                  <a:cubicBezTo>
                    <a:pt x="444885" y="147439"/>
                    <a:pt x="403786" y="178776"/>
                    <a:pt x="403786" y="240424"/>
                  </a:cubicBezTo>
                  <a:cubicBezTo>
                    <a:pt x="403786" y="302070"/>
                    <a:pt x="410978" y="332894"/>
                    <a:pt x="425363" y="332894"/>
                  </a:cubicBezTo>
                  <a:cubicBezTo>
                    <a:pt x="439747" y="332894"/>
                    <a:pt x="454644" y="318510"/>
                    <a:pt x="470057" y="289741"/>
                  </a:cubicBezTo>
                  <a:cubicBezTo>
                    <a:pt x="485468" y="260972"/>
                    <a:pt x="496770" y="233745"/>
                    <a:pt x="503962" y="208059"/>
                  </a:cubicBezTo>
                  <a:cubicBezTo>
                    <a:pt x="511155" y="182372"/>
                    <a:pt x="514751" y="167475"/>
                    <a:pt x="514751" y="163365"/>
                  </a:cubicBezTo>
                  <a:lnTo>
                    <a:pt x="517833" y="163365"/>
                  </a:lnTo>
                  <a:cubicBezTo>
                    <a:pt x="519888" y="165420"/>
                    <a:pt x="532731" y="171070"/>
                    <a:pt x="556363" y="180317"/>
                  </a:cubicBezTo>
                  <a:cubicBezTo>
                    <a:pt x="579994" y="189564"/>
                    <a:pt x="592837" y="194188"/>
                    <a:pt x="594891" y="194188"/>
                  </a:cubicBezTo>
                  <a:lnTo>
                    <a:pt x="597974" y="197270"/>
                  </a:lnTo>
                  <a:cubicBezTo>
                    <a:pt x="597974" y="199326"/>
                    <a:pt x="596946" y="200866"/>
                    <a:pt x="594891" y="201894"/>
                  </a:cubicBezTo>
                  <a:cubicBezTo>
                    <a:pt x="592837" y="202921"/>
                    <a:pt x="589240" y="206004"/>
                    <a:pt x="584103" y="211142"/>
                  </a:cubicBezTo>
                  <a:cubicBezTo>
                    <a:pt x="578967" y="216279"/>
                    <a:pt x="566123" y="230149"/>
                    <a:pt x="545574" y="252752"/>
                  </a:cubicBezTo>
                  <a:cubicBezTo>
                    <a:pt x="525025" y="275357"/>
                    <a:pt x="506531" y="293851"/>
                    <a:pt x="490092" y="308235"/>
                  </a:cubicBezTo>
                  <a:cubicBezTo>
                    <a:pt x="485982" y="312345"/>
                    <a:pt x="483927" y="316455"/>
                    <a:pt x="483927" y="320564"/>
                  </a:cubicBezTo>
                  <a:cubicBezTo>
                    <a:pt x="483927" y="328784"/>
                    <a:pt x="502421" y="332894"/>
                    <a:pt x="539409" y="332894"/>
                  </a:cubicBezTo>
                  <a:cubicBezTo>
                    <a:pt x="586672" y="332894"/>
                    <a:pt x="617496" y="324674"/>
                    <a:pt x="631879" y="308235"/>
                  </a:cubicBezTo>
                  <a:cubicBezTo>
                    <a:pt x="638044" y="302070"/>
                    <a:pt x="645237" y="298988"/>
                    <a:pt x="653456" y="298988"/>
                  </a:cubicBezTo>
                  <a:cubicBezTo>
                    <a:pt x="661676" y="298988"/>
                    <a:pt x="671950" y="303098"/>
                    <a:pt x="684280" y="311317"/>
                  </a:cubicBezTo>
                  <a:cubicBezTo>
                    <a:pt x="702774" y="329811"/>
                    <a:pt x="713048" y="339058"/>
                    <a:pt x="715103" y="339058"/>
                  </a:cubicBezTo>
                  <a:lnTo>
                    <a:pt x="715103" y="345223"/>
                  </a:lnTo>
                  <a:cubicBezTo>
                    <a:pt x="715103" y="347278"/>
                    <a:pt x="714075" y="348305"/>
                    <a:pt x="712020" y="348305"/>
                  </a:cubicBezTo>
                  <a:lnTo>
                    <a:pt x="573315" y="348305"/>
                  </a:lnTo>
                  <a:cubicBezTo>
                    <a:pt x="493175" y="350360"/>
                    <a:pt x="453104" y="368854"/>
                    <a:pt x="453104" y="403788"/>
                  </a:cubicBezTo>
                  <a:cubicBezTo>
                    <a:pt x="453104" y="409953"/>
                    <a:pt x="454132" y="415090"/>
                    <a:pt x="456187" y="419199"/>
                  </a:cubicBezTo>
                  <a:cubicBezTo>
                    <a:pt x="466461" y="464407"/>
                    <a:pt x="513724" y="504991"/>
                    <a:pt x="597974" y="540952"/>
                  </a:cubicBezTo>
                  <a:cubicBezTo>
                    <a:pt x="682225" y="576912"/>
                    <a:pt x="726405" y="594893"/>
                    <a:pt x="730514" y="594893"/>
                  </a:cubicBezTo>
                  <a:lnTo>
                    <a:pt x="730514" y="601058"/>
                  </a:lnTo>
                  <a:cubicBezTo>
                    <a:pt x="728460" y="603113"/>
                    <a:pt x="724350" y="604140"/>
                    <a:pt x="718185" y="604140"/>
                  </a:cubicBezTo>
                  <a:lnTo>
                    <a:pt x="702774" y="604140"/>
                  </a:lnTo>
                  <a:cubicBezTo>
                    <a:pt x="692499" y="604140"/>
                    <a:pt x="677087" y="612359"/>
                    <a:pt x="656538" y="628798"/>
                  </a:cubicBezTo>
                  <a:cubicBezTo>
                    <a:pt x="648320" y="637018"/>
                    <a:pt x="638044" y="641128"/>
                    <a:pt x="625715" y="641128"/>
                  </a:cubicBezTo>
                  <a:cubicBezTo>
                    <a:pt x="603111" y="641128"/>
                    <a:pt x="573315" y="627771"/>
                    <a:pt x="536327" y="601058"/>
                  </a:cubicBezTo>
                  <a:cubicBezTo>
                    <a:pt x="480845" y="562015"/>
                    <a:pt x="449509" y="510643"/>
                    <a:pt x="442316" y="446941"/>
                  </a:cubicBezTo>
                  <a:cubicBezTo>
                    <a:pt x="435123" y="383239"/>
                    <a:pt x="427418" y="351388"/>
                    <a:pt x="419198" y="351388"/>
                  </a:cubicBezTo>
                  <a:cubicBezTo>
                    <a:pt x="408924" y="351388"/>
                    <a:pt x="403786" y="378101"/>
                    <a:pt x="403786" y="431529"/>
                  </a:cubicBezTo>
                  <a:cubicBezTo>
                    <a:pt x="403786" y="437693"/>
                    <a:pt x="404814" y="443858"/>
                    <a:pt x="406869" y="450023"/>
                  </a:cubicBezTo>
                  <a:lnTo>
                    <a:pt x="406869" y="601058"/>
                  </a:lnTo>
                  <a:cubicBezTo>
                    <a:pt x="406869" y="638046"/>
                    <a:pt x="404814" y="665787"/>
                    <a:pt x="400704" y="684281"/>
                  </a:cubicBezTo>
                  <a:cubicBezTo>
                    <a:pt x="396595" y="702775"/>
                    <a:pt x="386320" y="718187"/>
                    <a:pt x="369881" y="730517"/>
                  </a:cubicBezTo>
                  <a:cubicBezTo>
                    <a:pt x="353441" y="744900"/>
                    <a:pt x="342140" y="752093"/>
                    <a:pt x="335975" y="752093"/>
                  </a:cubicBezTo>
                  <a:lnTo>
                    <a:pt x="335975" y="749011"/>
                  </a:lnTo>
                  <a:cubicBezTo>
                    <a:pt x="331865" y="749011"/>
                    <a:pt x="329810" y="746955"/>
                    <a:pt x="329810" y="742846"/>
                  </a:cubicBezTo>
                  <a:cubicBezTo>
                    <a:pt x="329810" y="738736"/>
                    <a:pt x="330838" y="705857"/>
                    <a:pt x="332893" y="644211"/>
                  </a:cubicBezTo>
                  <a:cubicBezTo>
                    <a:pt x="334947" y="603113"/>
                    <a:pt x="335975" y="567152"/>
                    <a:pt x="335975" y="536328"/>
                  </a:cubicBezTo>
                  <a:lnTo>
                    <a:pt x="335975" y="496258"/>
                  </a:lnTo>
                  <a:cubicBezTo>
                    <a:pt x="333920" y="479819"/>
                    <a:pt x="328783" y="471600"/>
                    <a:pt x="320564" y="471600"/>
                  </a:cubicBezTo>
                  <a:cubicBezTo>
                    <a:pt x="310289" y="471600"/>
                    <a:pt x="293850" y="483928"/>
                    <a:pt x="271246" y="508588"/>
                  </a:cubicBezTo>
                  <a:cubicBezTo>
                    <a:pt x="228093" y="555850"/>
                    <a:pt x="173639" y="598489"/>
                    <a:pt x="107882" y="636504"/>
                  </a:cubicBezTo>
                  <a:cubicBezTo>
                    <a:pt x="42125" y="674520"/>
                    <a:pt x="8219" y="693529"/>
                    <a:pt x="6164" y="693529"/>
                  </a:cubicBezTo>
                  <a:cubicBezTo>
                    <a:pt x="6164" y="695583"/>
                    <a:pt x="5137" y="696610"/>
                    <a:pt x="3082" y="696610"/>
                  </a:cubicBezTo>
                  <a:lnTo>
                    <a:pt x="3082" y="693529"/>
                  </a:lnTo>
                  <a:cubicBezTo>
                    <a:pt x="1028" y="693529"/>
                    <a:pt x="0" y="692501"/>
                    <a:pt x="0" y="690446"/>
                  </a:cubicBezTo>
                  <a:lnTo>
                    <a:pt x="3082" y="687363"/>
                  </a:lnTo>
                  <a:cubicBezTo>
                    <a:pt x="3082" y="685309"/>
                    <a:pt x="30310" y="663732"/>
                    <a:pt x="84764" y="622634"/>
                  </a:cubicBezTo>
                  <a:cubicBezTo>
                    <a:pt x="139219" y="581536"/>
                    <a:pt x="190077" y="526054"/>
                    <a:pt x="237340" y="456187"/>
                  </a:cubicBezTo>
                  <a:cubicBezTo>
                    <a:pt x="259944" y="423309"/>
                    <a:pt x="271246" y="398650"/>
                    <a:pt x="271246" y="382211"/>
                  </a:cubicBezTo>
                  <a:cubicBezTo>
                    <a:pt x="271246" y="361662"/>
                    <a:pt x="256861" y="351388"/>
                    <a:pt x="228093" y="351388"/>
                  </a:cubicBezTo>
                  <a:cubicBezTo>
                    <a:pt x="172611" y="353443"/>
                    <a:pt x="136651" y="354471"/>
                    <a:pt x="120211" y="354471"/>
                  </a:cubicBezTo>
                  <a:cubicBezTo>
                    <a:pt x="101717" y="354471"/>
                    <a:pt x="88360" y="355498"/>
                    <a:pt x="80141" y="357552"/>
                  </a:cubicBezTo>
                  <a:lnTo>
                    <a:pt x="73976" y="357552"/>
                  </a:lnTo>
                  <a:cubicBezTo>
                    <a:pt x="65756" y="357552"/>
                    <a:pt x="58564" y="354471"/>
                    <a:pt x="52400" y="348305"/>
                  </a:cubicBezTo>
                  <a:cubicBezTo>
                    <a:pt x="50345" y="348305"/>
                    <a:pt x="49317" y="347278"/>
                    <a:pt x="49317" y="345223"/>
                  </a:cubicBezTo>
                  <a:cubicBezTo>
                    <a:pt x="49317" y="339058"/>
                    <a:pt x="94525" y="334949"/>
                    <a:pt x="184940" y="332894"/>
                  </a:cubicBezTo>
                  <a:cubicBezTo>
                    <a:pt x="283576" y="332894"/>
                    <a:pt x="332893" y="302070"/>
                    <a:pt x="332893" y="240424"/>
                  </a:cubicBezTo>
                  <a:cubicBezTo>
                    <a:pt x="332893" y="178776"/>
                    <a:pt x="311316" y="147953"/>
                    <a:pt x="268163" y="147953"/>
                  </a:cubicBezTo>
                  <a:lnTo>
                    <a:pt x="197270" y="147953"/>
                  </a:lnTo>
                  <a:cubicBezTo>
                    <a:pt x="193160" y="147953"/>
                    <a:pt x="188023" y="148467"/>
                    <a:pt x="181857" y="149494"/>
                  </a:cubicBezTo>
                  <a:cubicBezTo>
                    <a:pt x="175693" y="150521"/>
                    <a:pt x="165419" y="151036"/>
                    <a:pt x="151034" y="151036"/>
                  </a:cubicBezTo>
                  <a:cubicBezTo>
                    <a:pt x="136651" y="151036"/>
                    <a:pt x="127403" y="152063"/>
                    <a:pt x="123293" y="154118"/>
                  </a:cubicBezTo>
                  <a:lnTo>
                    <a:pt x="120211" y="154118"/>
                  </a:lnTo>
                  <a:cubicBezTo>
                    <a:pt x="116101" y="154118"/>
                    <a:pt x="110964" y="151036"/>
                    <a:pt x="104799" y="144871"/>
                  </a:cubicBezTo>
                  <a:lnTo>
                    <a:pt x="104799" y="141788"/>
                  </a:lnTo>
                  <a:cubicBezTo>
                    <a:pt x="104799" y="135623"/>
                    <a:pt x="140760" y="131514"/>
                    <a:pt x="212681" y="129459"/>
                  </a:cubicBezTo>
                  <a:cubicBezTo>
                    <a:pt x="292822" y="129459"/>
                    <a:pt x="332893" y="128432"/>
                    <a:pt x="332893" y="126377"/>
                  </a:cubicBezTo>
                  <a:lnTo>
                    <a:pt x="332893" y="58565"/>
                  </a:lnTo>
                  <a:cubicBezTo>
                    <a:pt x="330838" y="56511"/>
                    <a:pt x="329810" y="54456"/>
                    <a:pt x="329810" y="52401"/>
                  </a:cubicBezTo>
                  <a:cubicBezTo>
                    <a:pt x="329810" y="17468"/>
                    <a:pt x="340086" y="0"/>
                    <a:pt x="360634" y="0"/>
                  </a:cubicBezTo>
                  <a:close/>
                </a:path>
              </a:pathLst>
            </a:custGeom>
            <a:solidFill>
              <a:srgbClr val="C00000">
                <a:alpha val="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任意多边形 67"/>
            <p:cNvSpPr/>
            <p:nvPr/>
          </p:nvSpPr>
          <p:spPr>
            <a:xfrm>
              <a:off x="5623160" y="550036"/>
              <a:ext cx="606931" cy="558159"/>
            </a:xfrm>
            <a:custGeom>
              <a:avLst/>
              <a:gdLst>
                <a:gd name="connsiteX0" fmla="*/ 209599 w 345222"/>
                <a:gd name="connsiteY0" fmla="*/ 0 h 317481"/>
                <a:gd name="connsiteX1" fmla="*/ 240422 w 345222"/>
                <a:gd name="connsiteY1" fmla="*/ 18494 h 317481"/>
                <a:gd name="connsiteX2" fmla="*/ 265082 w 345222"/>
                <a:gd name="connsiteY2" fmla="*/ 36988 h 317481"/>
                <a:gd name="connsiteX3" fmla="*/ 265082 w 345222"/>
                <a:gd name="connsiteY3" fmla="*/ 55482 h 317481"/>
                <a:gd name="connsiteX4" fmla="*/ 258916 w 345222"/>
                <a:gd name="connsiteY4" fmla="*/ 61647 h 317481"/>
                <a:gd name="connsiteX5" fmla="*/ 255835 w 345222"/>
                <a:gd name="connsiteY5" fmla="*/ 67812 h 317481"/>
                <a:gd name="connsiteX6" fmla="*/ 252752 w 345222"/>
                <a:gd name="connsiteY6" fmla="*/ 70894 h 317481"/>
                <a:gd name="connsiteX7" fmla="*/ 249670 w 345222"/>
                <a:gd name="connsiteY7" fmla="*/ 83223 h 317481"/>
                <a:gd name="connsiteX8" fmla="*/ 249670 w 345222"/>
                <a:gd name="connsiteY8" fmla="*/ 114046 h 317481"/>
                <a:gd name="connsiteX9" fmla="*/ 255835 w 345222"/>
                <a:gd name="connsiteY9" fmla="*/ 123294 h 317481"/>
                <a:gd name="connsiteX10" fmla="*/ 271246 w 345222"/>
                <a:gd name="connsiteY10" fmla="*/ 123294 h 317481"/>
                <a:gd name="connsiteX11" fmla="*/ 283575 w 345222"/>
                <a:gd name="connsiteY11" fmla="*/ 120212 h 317481"/>
                <a:gd name="connsiteX12" fmla="*/ 292823 w 345222"/>
                <a:gd name="connsiteY12" fmla="*/ 114046 h 317481"/>
                <a:gd name="connsiteX13" fmla="*/ 295905 w 345222"/>
                <a:gd name="connsiteY13" fmla="*/ 110965 h 317481"/>
                <a:gd name="connsiteX14" fmla="*/ 305152 w 345222"/>
                <a:gd name="connsiteY14" fmla="*/ 101718 h 317481"/>
                <a:gd name="connsiteX15" fmla="*/ 314399 w 345222"/>
                <a:gd name="connsiteY15" fmla="*/ 98635 h 317481"/>
                <a:gd name="connsiteX16" fmla="*/ 332893 w 345222"/>
                <a:gd name="connsiteY16" fmla="*/ 114046 h 317481"/>
                <a:gd name="connsiteX17" fmla="*/ 342140 w 345222"/>
                <a:gd name="connsiteY17" fmla="*/ 129459 h 317481"/>
                <a:gd name="connsiteX18" fmla="*/ 320563 w 345222"/>
                <a:gd name="connsiteY18" fmla="*/ 144870 h 317481"/>
                <a:gd name="connsiteX19" fmla="*/ 295905 w 345222"/>
                <a:gd name="connsiteY19" fmla="*/ 144870 h 317481"/>
                <a:gd name="connsiteX20" fmla="*/ 286657 w 345222"/>
                <a:gd name="connsiteY20" fmla="*/ 147953 h 317481"/>
                <a:gd name="connsiteX21" fmla="*/ 252752 w 345222"/>
                <a:gd name="connsiteY21" fmla="*/ 154117 h 317481"/>
                <a:gd name="connsiteX22" fmla="*/ 252752 w 345222"/>
                <a:gd name="connsiteY22" fmla="*/ 215764 h 317481"/>
                <a:gd name="connsiteX23" fmla="*/ 258916 w 345222"/>
                <a:gd name="connsiteY23" fmla="*/ 228094 h 317481"/>
                <a:gd name="connsiteX24" fmla="*/ 280493 w 345222"/>
                <a:gd name="connsiteY24" fmla="*/ 225011 h 317481"/>
                <a:gd name="connsiteX25" fmla="*/ 298987 w 345222"/>
                <a:gd name="connsiteY25" fmla="*/ 221929 h 317481"/>
                <a:gd name="connsiteX26" fmla="*/ 311317 w 345222"/>
                <a:gd name="connsiteY26" fmla="*/ 221929 h 317481"/>
                <a:gd name="connsiteX27" fmla="*/ 317481 w 345222"/>
                <a:gd name="connsiteY27" fmla="*/ 218846 h 317481"/>
                <a:gd name="connsiteX28" fmla="*/ 342140 w 345222"/>
                <a:gd name="connsiteY28" fmla="*/ 218846 h 317481"/>
                <a:gd name="connsiteX29" fmla="*/ 342140 w 345222"/>
                <a:gd name="connsiteY29" fmla="*/ 225011 h 317481"/>
                <a:gd name="connsiteX30" fmla="*/ 345222 w 345222"/>
                <a:gd name="connsiteY30" fmla="*/ 225011 h 317481"/>
                <a:gd name="connsiteX31" fmla="*/ 342140 w 345222"/>
                <a:gd name="connsiteY31" fmla="*/ 231175 h 317481"/>
                <a:gd name="connsiteX32" fmla="*/ 339057 w 345222"/>
                <a:gd name="connsiteY32" fmla="*/ 237341 h 317481"/>
                <a:gd name="connsiteX33" fmla="*/ 286657 w 345222"/>
                <a:gd name="connsiteY33" fmla="*/ 249669 h 317481"/>
                <a:gd name="connsiteX34" fmla="*/ 240422 w 345222"/>
                <a:gd name="connsiteY34" fmla="*/ 265082 h 317481"/>
                <a:gd name="connsiteX35" fmla="*/ 231176 w 345222"/>
                <a:gd name="connsiteY35" fmla="*/ 271246 h 317481"/>
                <a:gd name="connsiteX36" fmla="*/ 218846 w 345222"/>
                <a:gd name="connsiteY36" fmla="*/ 271246 h 317481"/>
                <a:gd name="connsiteX37" fmla="*/ 209599 w 345222"/>
                <a:gd name="connsiteY37" fmla="*/ 274329 h 317481"/>
                <a:gd name="connsiteX38" fmla="*/ 184940 w 345222"/>
                <a:gd name="connsiteY38" fmla="*/ 280493 h 317481"/>
                <a:gd name="connsiteX39" fmla="*/ 160282 w 345222"/>
                <a:gd name="connsiteY39" fmla="*/ 286658 h 317481"/>
                <a:gd name="connsiteX40" fmla="*/ 138706 w 345222"/>
                <a:gd name="connsiteY40" fmla="*/ 292823 h 317481"/>
                <a:gd name="connsiteX41" fmla="*/ 132540 w 345222"/>
                <a:gd name="connsiteY41" fmla="*/ 292823 h 317481"/>
                <a:gd name="connsiteX42" fmla="*/ 129458 w 345222"/>
                <a:gd name="connsiteY42" fmla="*/ 295905 h 317481"/>
                <a:gd name="connsiteX43" fmla="*/ 101718 w 345222"/>
                <a:gd name="connsiteY43" fmla="*/ 302070 h 317481"/>
                <a:gd name="connsiteX44" fmla="*/ 86305 w 345222"/>
                <a:gd name="connsiteY44" fmla="*/ 305152 h 317481"/>
                <a:gd name="connsiteX45" fmla="*/ 77058 w 345222"/>
                <a:gd name="connsiteY45" fmla="*/ 308234 h 317481"/>
                <a:gd name="connsiteX46" fmla="*/ 67811 w 345222"/>
                <a:gd name="connsiteY46" fmla="*/ 311317 h 317481"/>
                <a:gd name="connsiteX47" fmla="*/ 61647 w 345222"/>
                <a:gd name="connsiteY47" fmla="*/ 311317 h 317481"/>
                <a:gd name="connsiteX48" fmla="*/ 52400 w 345222"/>
                <a:gd name="connsiteY48" fmla="*/ 314400 h 317481"/>
                <a:gd name="connsiteX49" fmla="*/ 36988 w 345222"/>
                <a:gd name="connsiteY49" fmla="*/ 317481 h 317481"/>
                <a:gd name="connsiteX50" fmla="*/ 9247 w 345222"/>
                <a:gd name="connsiteY50" fmla="*/ 298987 h 317481"/>
                <a:gd name="connsiteX51" fmla="*/ 6165 w 345222"/>
                <a:gd name="connsiteY51" fmla="*/ 292823 h 317481"/>
                <a:gd name="connsiteX52" fmla="*/ 0 w 345222"/>
                <a:gd name="connsiteY52" fmla="*/ 283576 h 317481"/>
                <a:gd name="connsiteX53" fmla="*/ 0 w 345222"/>
                <a:gd name="connsiteY53" fmla="*/ 280493 h 317481"/>
                <a:gd name="connsiteX54" fmla="*/ 3083 w 345222"/>
                <a:gd name="connsiteY54" fmla="*/ 277411 h 317481"/>
                <a:gd name="connsiteX55" fmla="*/ 12329 w 345222"/>
                <a:gd name="connsiteY55" fmla="*/ 271246 h 317481"/>
                <a:gd name="connsiteX56" fmla="*/ 24659 w 345222"/>
                <a:gd name="connsiteY56" fmla="*/ 268164 h 317481"/>
                <a:gd name="connsiteX57" fmla="*/ 46235 w 345222"/>
                <a:gd name="connsiteY57" fmla="*/ 265082 h 317481"/>
                <a:gd name="connsiteX58" fmla="*/ 55482 w 345222"/>
                <a:gd name="connsiteY58" fmla="*/ 258917 h 317481"/>
                <a:gd name="connsiteX59" fmla="*/ 61647 w 345222"/>
                <a:gd name="connsiteY59" fmla="*/ 252752 h 317481"/>
                <a:gd name="connsiteX60" fmla="*/ 67811 w 345222"/>
                <a:gd name="connsiteY60" fmla="*/ 218846 h 317481"/>
                <a:gd name="connsiteX61" fmla="*/ 64729 w 345222"/>
                <a:gd name="connsiteY61" fmla="*/ 218846 h 317481"/>
                <a:gd name="connsiteX62" fmla="*/ 64729 w 345222"/>
                <a:gd name="connsiteY62" fmla="*/ 215764 h 317481"/>
                <a:gd name="connsiteX63" fmla="*/ 61647 w 345222"/>
                <a:gd name="connsiteY63" fmla="*/ 194187 h 317481"/>
                <a:gd name="connsiteX64" fmla="*/ 61647 w 345222"/>
                <a:gd name="connsiteY64" fmla="*/ 172611 h 317481"/>
                <a:gd name="connsiteX65" fmla="*/ 55482 w 345222"/>
                <a:gd name="connsiteY65" fmla="*/ 151035 h 317481"/>
                <a:gd name="connsiteX66" fmla="*/ 46235 w 345222"/>
                <a:gd name="connsiteY66" fmla="*/ 135623 h 317481"/>
                <a:gd name="connsiteX67" fmla="*/ 43153 w 345222"/>
                <a:gd name="connsiteY67" fmla="*/ 132540 h 317481"/>
                <a:gd name="connsiteX68" fmla="*/ 24659 w 345222"/>
                <a:gd name="connsiteY68" fmla="*/ 123294 h 317481"/>
                <a:gd name="connsiteX69" fmla="*/ 30823 w 345222"/>
                <a:gd name="connsiteY69" fmla="*/ 117129 h 317481"/>
                <a:gd name="connsiteX70" fmla="*/ 40071 w 345222"/>
                <a:gd name="connsiteY70" fmla="*/ 114046 h 317481"/>
                <a:gd name="connsiteX71" fmla="*/ 49317 w 345222"/>
                <a:gd name="connsiteY71" fmla="*/ 110965 h 317481"/>
                <a:gd name="connsiteX72" fmla="*/ 55482 w 345222"/>
                <a:gd name="connsiteY72" fmla="*/ 107882 h 317481"/>
                <a:gd name="connsiteX73" fmla="*/ 64729 w 345222"/>
                <a:gd name="connsiteY73" fmla="*/ 107882 h 317481"/>
                <a:gd name="connsiteX74" fmla="*/ 73976 w 345222"/>
                <a:gd name="connsiteY74" fmla="*/ 110965 h 317481"/>
                <a:gd name="connsiteX75" fmla="*/ 86305 w 345222"/>
                <a:gd name="connsiteY75" fmla="*/ 110965 h 317481"/>
                <a:gd name="connsiteX76" fmla="*/ 95552 w 345222"/>
                <a:gd name="connsiteY76" fmla="*/ 114046 h 317481"/>
                <a:gd name="connsiteX77" fmla="*/ 110964 w 345222"/>
                <a:gd name="connsiteY77" fmla="*/ 123294 h 317481"/>
                <a:gd name="connsiteX78" fmla="*/ 129458 w 345222"/>
                <a:gd name="connsiteY78" fmla="*/ 141788 h 317481"/>
                <a:gd name="connsiteX79" fmla="*/ 129458 w 345222"/>
                <a:gd name="connsiteY79" fmla="*/ 144870 h 317481"/>
                <a:gd name="connsiteX80" fmla="*/ 126376 w 345222"/>
                <a:gd name="connsiteY80" fmla="*/ 166447 h 317481"/>
                <a:gd name="connsiteX81" fmla="*/ 126376 w 345222"/>
                <a:gd name="connsiteY81" fmla="*/ 215764 h 317481"/>
                <a:gd name="connsiteX82" fmla="*/ 129458 w 345222"/>
                <a:gd name="connsiteY82" fmla="*/ 234258 h 317481"/>
                <a:gd name="connsiteX83" fmla="*/ 154117 w 345222"/>
                <a:gd name="connsiteY83" fmla="*/ 249669 h 317481"/>
                <a:gd name="connsiteX84" fmla="*/ 166446 w 345222"/>
                <a:gd name="connsiteY84" fmla="*/ 249669 h 317481"/>
                <a:gd name="connsiteX85" fmla="*/ 178776 w 345222"/>
                <a:gd name="connsiteY85" fmla="*/ 246588 h 317481"/>
                <a:gd name="connsiteX86" fmla="*/ 188023 w 345222"/>
                <a:gd name="connsiteY86" fmla="*/ 209599 h 317481"/>
                <a:gd name="connsiteX87" fmla="*/ 188023 w 345222"/>
                <a:gd name="connsiteY87" fmla="*/ 203435 h 317481"/>
                <a:gd name="connsiteX88" fmla="*/ 184940 w 345222"/>
                <a:gd name="connsiteY88" fmla="*/ 200352 h 317481"/>
                <a:gd name="connsiteX89" fmla="*/ 181858 w 345222"/>
                <a:gd name="connsiteY89" fmla="*/ 188023 h 317481"/>
                <a:gd name="connsiteX90" fmla="*/ 184940 w 345222"/>
                <a:gd name="connsiteY90" fmla="*/ 160282 h 317481"/>
                <a:gd name="connsiteX91" fmla="*/ 184940 w 345222"/>
                <a:gd name="connsiteY91" fmla="*/ 95552 h 317481"/>
                <a:gd name="connsiteX92" fmla="*/ 169529 w 345222"/>
                <a:gd name="connsiteY92" fmla="*/ 55482 h 317481"/>
                <a:gd name="connsiteX93" fmla="*/ 157200 w 345222"/>
                <a:gd name="connsiteY93" fmla="*/ 49318 h 317481"/>
                <a:gd name="connsiteX94" fmla="*/ 154117 w 345222"/>
                <a:gd name="connsiteY94" fmla="*/ 46235 h 317481"/>
                <a:gd name="connsiteX95" fmla="*/ 147952 w 345222"/>
                <a:gd name="connsiteY95" fmla="*/ 43153 h 317481"/>
                <a:gd name="connsiteX96" fmla="*/ 157200 w 345222"/>
                <a:gd name="connsiteY96" fmla="*/ 30824 h 317481"/>
                <a:gd name="connsiteX97" fmla="*/ 163364 w 345222"/>
                <a:gd name="connsiteY97" fmla="*/ 30824 h 317481"/>
                <a:gd name="connsiteX98" fmla="*/ 169529 w 345222"/>
                <a:gd name="connsiteY98" fmla="*/ 27741 h 317481"/>
                <a:gd name="connsiteX99" fmla="*/ 188023 w 345222"/>
                <a:gd name="connsiteY99" fmla="*/ 12330 h 317481"/>
                <a:gd name="connsiteX100" fmla="*/ 209599 w 345222"/>
                <a:gd name="connsiteY100" fmla="*/ 0 h 317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45222" h="317481">
                  <a:moveTo>
                    <a:pt x="209599" y="0"/>
                  </a:moveTo>
                  <a:cubicBezTo>
                    <a:pt x="219873" y="6165"/>
                    <a:pt x="230148" y="12330"/>
                    <a:pt x="240422" y="18494"/>
                  </a:cubicBezTo>
                  <a:cubicBezTo>
                    <a:pt x="252752" y="24659"/>
                    <a:pt x="260971" y="30824"/>
                    <a:pt x="265082" y="36988"/>
                  </a:cubicBezTo>
                  <a:lnTo>
                    <a:pt x="265082" y="55482"/>
                  </a:lnTo>
                  <a:lnTo>
                    <a:pt x="258916" y="61647"/>
                  </a:lnTo>
                  <a:lnTo>
                    <a:pt x="255835" y="67812"/>
                  </a:lnTo>
                  <a:lnTo>
                    <a:pt x="252752" y="70894"/>
                  </a:lnTo>
                  <a:cubicBezTo>
                    <a:pt x="250697" y="72949"/>
                    <a:pt x="249670" y="77058"/>
                    <a:pt x="249670" y="83223"/>
                  </a:cubicBezTo>
                  <a:lnTo>
                    <a:pt x="249670" y="114046"/>
                  </a:lnTo>
                  <a:cubicBezTo>
                    <a:pt x="249670" y="120212"/>
                    <a:pt x="251725" y="123294"/>
                    <a:pt x="255835" y="123294"/>
                  </a:cubicBezTo>
                  <a:lnTo>
                    <a:pt x="271246" y="123294"/>
                  </a:lnTo>
                  <a:cubicBezTo>
                    <a:pt x="277410" y="123294"/>
                    <a:pt x="281520" y="122266"/>
                    <a:pt x="283575" y="120212"/>
                  </a:cubicBezTo>
                  <a:cubicBezTo>
                    <a:pt x="285630" y="118156"/>
                    <a:pt x="288713" y="116101"/>
                    <a:pt x="292823" y="114046"/>
                  </a:cubicBezTo>
                  <a:lnTo>
                    <a:pt x="295905" y="110965"/>
                  </a:lnTo>
                  <a:lnTo>
                    <a:pt x="305152" y="101718"/>
                  </a:lnTo>
                  <a:cubicBezTo>
                    <a:pt x="307207" y="99662"/>
                    <a:pt x="310289" y="98635"/>
                    <a:pt x="314399" y="98635"/>
                  </a:cubicBezTo>
                  <a:cubicBezTo>
                    <a:pt x="320563" y="100690"/>
                    <a:pt x="326729" y="105827"/>
                    <a:pt x="332893" y="114046"/>
                  </a:cubicBezTo>
                  <a:cubicBezTo>
                    <a:pt x="339057" y="122266"/>
                    <a:pt x="342140" y="127404"/>
                    <a:pt x="342140" y="129459"/>
                  </a:cubicBezTo>
                  <a:cubicBezTo>
                    <a:pt x="342140" y="139733"/>
                    <a:pt x="334948" y="144870"/>
                    <a:pt x="320563" y="144870"/>
                  </a:cubicBezTo>
                  <a:lnTo>
                    <a:pt x="295905" y="144870"/>
                  </a:lnTo>
                  <a:cubicBezTo>
                    <a:pt x="291795" y="146925"/>
                    <a:pt x="288713" y="147953"/>
                    <a:pt x="286657" y="147953"/>
                  </a:cubicBezTo>
                  <a:cubicBezTo>
                    <a:pt x="274329" y="147953"/>
                    <a:pt x="263026" y="150008"/>
                    <a:pt x="252752" y="154117"/>
                  </a:cubicBezTo>
                  <a:lnTo>
                    <a:pt x="252752" y="215764"/>
                  </a:lnTo>
                  <a:cubicBezTo>
                    <a:pt x="252752" y="221929"/>
                    <a:pt x="254807" y="226039"/>
                    <a:pt x="258916" y="228094"/>
                  </a:cubicBezTo>
                  <a:cubicBezTo>
                    <a:pt x="263026" y="228094"/>
                    <a:pt x="270219" y="227066"/>
                    <a:pt x="280493" y="225011"/>
                  </a:cubicBezTo>
                  <a:cubicBezTo>
                    <a:pt x="288713" y="222956"/>
                    <a:pt x="294878" y="221929"/>
                    <a:pt x="298987" y="221929"/>
                  </a:cubicBezTo>
                  <a:lnTo>
                    <a:pt x="311317" y="221929"/>
                  </a:lnTo>
                  <a:cubicBezTo>
                    <a:pt x="313372" y="219874"/>
                    <a:pt x="315426" y="218846"/>
                    <a:pt x="317481" y="218846"/>
                  </a:cubicBezTo>
                  <a:lnTo>
                    <a:pt x="342140" y="218846"/>
                  </a:lnTo>
                  <a:lnTo>
                    <a:pt x="342140" y="225011"/>
                  </a:lnTo>
                  <a:lnTo>
                    <a:pt x="345222" y="225011"/>
                  </a:lnTo>
                  <a:cubicBezTo>
                    <a:pt x="345222" y="227066"/>
                    <a:pt x="344195" y="229121"/>
                    <a:pt x="342140" y="231175"/>
                  </a:cubicBezTo>
                  <a:lnTo>
                    <a:pt x="339057" y="237341"/>
                  </a:lnTo>
                  <a:cubicBezTo>
                    <a:pt x="322618" y="239395"/>
                    <a:pt x="305152" y="243505"/>
                    <a:pt x="286657" y="249669"/>
                  </a:cubicBezTo>
                  <a:lnTo>
                    <a:pt x="240422" y="265082"/>
                  </a:lnTo>
                  <a:cubicBezTo>
                    <a:pt x="238367" y="267137"/>
                    <a:pt x="235285" y="269191"/>
                    <a:pt x="231176" y="271246"/>
                  </a:cubicBezTo>
                  <a:lnTo>
                    <a:pt x="218846" y="271246"/>
                  </a:lnTo>
                  <a:lnTo>
                    <a:pt x="209599" y="274329"/>
                  </a:lnTo>
                  <a:cubicBezTo>
                    <a:pt x="203435" y="274329"/>
                    <a:pt x="195215" y="276384"/>
                    <a:pt x="184940" y="280493"/>
                  </a:cubicBezTo>
                  <a:cubicBezTo>
                    <a:pt x="174666" y="284603"/>
                    <a:pt x="166446" y="286658"/>
                    <a:pt x="160282" y="286658"/>
                  </a:cubicBezTo>
                  <a:lnTo>
                    <a:pt x="138706" y="292823"/>
                  </a:lnTo>
                  <a:lnTo>
                    <a:pt x="132540" y="292823"/>
                  </a:lnTo>
                  <a:lnTo>
                    <a:pt x="129458" y="295905"/>
                  </a:lnTo>
                  <a:cubicBezTo>
                    <a:pt x="117129" y="297960"/>
                    <a:pt x="107882" y="300015"/>
                    <a:pt x="101718" y="302070"/>
                  </a:cubicBezTo>
                  <a:cubicBezTo>
                    <a:pt x="97608" y="302070"/>
                    <a:pt x="92470" y="303097"/>
                    <a:pt x="86305" y="305152"/>
                  </a:cubicBezTo>
                  <a:lnTo>
                    <a:pt x="77058" y="308234"/>
                  </a:lnTo>
                  <a:lnTo>
                    <a:pt x="67811" y="311317"/>
                  </a:lnTo>
                  <a:lnTo>
                    <a:pt x="61647" y="311317"/>
                  </a:lnTo>
                  <a:cubicBezTo>
                    <a:pt x="59592" y="313372"/>
                    <a:pt x="56509" y="314400"/>
                    <a:pt x="52400" y="314400"/>
                  </a:cubicBezTo>
                  <a:cubicBezTo>
                    <a:pt x="48290" y="316454"/>
                    <a:pt x="43153" y="317481"/>
                    <a:pt x="36988" y="317481"/>
                  </a:cubicBezTo>
                  <a:cubicBezTo>
                    <a:pt x="28769" y="317481"/>
                    <a:pt x="19521" y="311317"/>
                    <a:pt x="9247" y="298987"/>
                  </a:cubicBezTo>
                  <a:cubicBezTo>
                    <a:pt x="9247" y="296932"/>
                    <a:pt x="8219" y="294878"/>
                    <a:pt x="6165" y="292823"/>
                  </a:cubicBezTo>
                  <a:lnTo>
                    <a:pt x="0" y="283576"/>
                  </a:lnTo>
                  <a:lnTo>
                    <a:pt x="0" y="280493"/>
                  </a:lnTo>
                  <a:cubicBezTo>
                    <a:pt x="2055" y="280493"/>
                    <a:pt x="3083" y="279466"/>
                    <a:pt x="3083" y="277411"/>
                  </a:cubicBezTo>
                  <a:cubicBezTo>
                    <a:pt x="5138" y="275357"/>
                    <a:pt x="8219" y="273302"/>
                    <a:pt x="12329" y="271246"/>
                  </a:cubicBezTo>
                  <a:cubicBezTo>
                    <a:pt x="14384" y="269191"/>
                    <a:pt x="18493" y="268164"/>
                    <a:pt x="24659" y="268164"/>
                  </a:cubicBezTo>
                  <a:lnTo>
                    <a:pt x="46235" y="265082"/>
                  </a:lnTo>
                  <a:cubicBezTo>
                    <a:pt x="50345" y="263027"/>
                    <a:pt x="53428" y="260972"/>
                    <a:pt x="55482" y="258917"/>
                  </a:cubicBezTo>
                  <a:cubicBezTo>
                    <a:pt x="59592" y="256862"/>
                    <a:pt x="61647" y="254808"/>
                    <a:pt x="61647" y="252752"/>
                  </a:cubicBezTo>
                  <a:lnTo>
                    <a:pt x="67811" y="218846"/>
                  </a:lnTo>
                  <a:lnTo>
                    <a:pt x="64729" y="218846"/>
                  </a:lnTo>
                  <a:lnTo>
                    <a:pt x="64729" y="215764"/>
                  </a:lnTo>
                  <a:lnTo>
                    <a:pt x="61647" y="194187"/>
                  </a:lnTo>
                  <a:lnTo>
                    <a:pt x="61647" y="172611"/>
                  </a:lnTo>
                  <a:cubicBezTo>
                    <a:pt x="61647" y="166447"/>
                    <a:pt x="59592" y="159255"/>
                    <a:pt x="55482" y="151035"/>
                  </a:cubicBezTo>
                  <a:lnTo>
                    <a:pt x="46235" y="135623"/>
                  </a:lnTo>
                  <a:lnTo>
                    <a:pt x="43153" y="132540"/>
                  </a:lnTo>
                  <a:lnTo>
                    <a:pt x="24659" y="123294"/>
                  </a:lnTo>
                  <a:cubicBezTo>
                    <a:pt x="24659" y="121239"/>
                    <a:pt x="26713" y="119184"/>
                    <a:pt x="30823" y="117129"/>
                  </a:cubicBezTo>
                  <a:cubicBezTo>
                    <a:pt x="32878" y="115074"/>
                    <a:pt x="35960" y="114046"/>
                    <a:pt x="40071" y="114046"/>
                  </a:cubicBezTo>
                  <a:cubicBezTo>
                    <a:pt x="42126" y="111992"/>
                    <a:pt x="45208" y="110965"/>
                    <a:pt x="49317" y="110965"/>
                  </a:cubicBezTo>
                  <a:lnTo>
                    <a:pt x="55482" y="107882"/>
                  </a:lnTo>
                  <a:lnTo>
                    <a:pt x="64729" y="107882"/>
                  </a:lnTo>
                  <a:lnTo>
                    <a:pt x="73976" y="110965"/>
                  </a:lnTo>
                  <a:lnTo>
                    <a:pt x="86305" y="110965"/>
                  </a:lnTo>
                  <a:lnTo>
                    <a:pt x="95552" y="114046"/>
                  </a:lnTo>
                  <a:lnTo>
                    <a:pt x="110964" y="123294"/>
                  </a:lnTo>
                  <a:cubicBezTo>
                    <a:pt x="123293" y="129459"/>
                    <a:pt x="129458" y="135623"/>
                    <a:pt x="129458" y="141788"/>
                  </a:cubicBezTo>
                  <a:lnTo>
                    <a:pt x="129458" y="144870"/>
                  </a:lnTo>
                  <a:lnTo>
                    <a:pt x="126376" y="166447"/>
                  </a:lnTo>
                  <a:lnTo>
                    <a:pt x="126376" y="215764"/>
                  </a:lnTo>
                  <a:cubicBezTo>
                    <a:pt x="126376" y="223984"/>
                    <a:pt x="127403" y="230148"/>
                    <a:pt x="129458" y="234258"/>
                  </a:cubicBezTo>
                  <a:cubicBezTo>
                    <a:pt x="133568" y="244533"/>
                    <a:pt x="141788" y="249669"/>
                    <a:pt x="154117" y="249669"/>
                  </a:cubicBezTo>
                  <a:lnTo>
                    <a:pt x="166446" y="249669"/>
                  </a:lnTo>
                  <a:cubicBezTo>
                    <a:pt x="172611" y="247615"/>
                    <a:pt x="176721" y="246588"/>
                    <a:pt x="178776" y="246588"/>
                  </a:cubicBezTo>
                  <a:cubicBezTo>
                    <a:pt x="178776" y="230148"/>
                    <a:pt x="181858" y="217819"/>
                    <a:pt x="188023" y="209599"/>
                  </a:cubicBezTo>
                  <a:lnTo>
                    <a:pt x="188023" y="203435"/>
                  </a:lnTo>
                  <a:cubicBezTo>
                    <a:pt x="185968" y="203435"/>
                    <a:pt x="184940" y="202407"/>
                    <a:pt x="184940" y="200352"/>
                  </a:cubicBezTo>
                  <a:lnTo>
                    <a:pt x="181858" y="188023"/>
                  </a:lnTo>
                  <a:lnTo>
                    <a:pt x="184940" y="160282"/>
                  </a:lnTo>
                  <a:lnTo>
                    <a:pt x="184940" y="95552"/>
                  </a:lnTo>
                  <a:cubicBezTo>
                    <a:pt x="182885" y="77058"/>
                    <a:pt x="177749" y="63702"/>
                    <a:pt x="169529" y="55482"/>
                  </a:cubicBezTo>
                  <a:cubicBezTo>
                    <a:pt x="167473" y="55482"/>
                    <a:pt x="163364" y="53428"/>
                    <a:pt x="157200" y="49318"/>
                  </a:cubicBezTo>
                  <a:lnTo>
                    <a:pt x="154117" y="46235"/>
                  </a:lnTo>
                  <a:cubicBezTo>
                    <a:pt x="152062" y="44180"/>
                    <a:pt x="150008" y="43153"/>
                    <a:pt x="147952" y="43153"/>
                  </a:cubicBezTo>
                  <a:cubicBezTo>
                    <a:pt x="147952" y="36988"/>
                    <a:pt x="151035" y="32879"/>
                    <a:pt x="157200" y="30824"/>
                  </a:cubicBezTo>
                  <a:lnTo>
                    <a:pt x="163364" y="30824"/>
                  </a:lnTo>
                  <a:cubicBezTo>
                    <a:pt x="167473" y="30824"/>
                    <a:pt x="169529" y="29796"/>
                    <a:pt x="169529" y="27741"/>
                  </a:cubicBezTo>
                  <a:lnTo>
                    <a:pt x="188023" y="12330"/>
                  </a:lnTo>
                  <a:cubicBezTo>
                    <a:pt x="194188" y="6165"/>
                    <a:pt x="201379" y="2055"/>
                    <a:pt x="209599" y="0"/>
                  </a:cubicBezTo>
                  <a:close/>
                </a:path>
              </a:pathLst>
            </a:custGeom>
            <a:solidFill>
              <a:srgbClr val="C00000">
                <a:alpha val="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任意多边形 66"/>
            <p:cNvSpPr/>
            <p:nvPr/>
          </p:nvSpPr>
          <p:spPr>
            <a:xfrm>
              <a:off x="8527760" y="550034"/>
              <a:ext cx="1121739" cy="1295148"/>
            </a:xfrm>
            <a:custGeom>
              <a:avLst/>
              <a:gdLst>
                <a:gd name="connsiteX0" fmla="*/ 252752 w 638045"/>
                <a:gd name="connsiteY0" fmla="*/ 0 h 736680"/>
                <a:gd name="connsiteX1" fmla="*/ 291281 w 638045"/>
                <a:gd name="connsiteY1" fmla="*/ 23117 h 736680"/>
                <a:gd name="connsiteX2" fmla="*/ 329811 w 638045"/>
                <a:gd name="connsiteY2" fmla="*/ 46235 h 736680"/>
                <a:gd name="connsiteX3" fmla="*/ 332893 w 638045"/>
                <a:gd name="connsiteY3" fmla="*/ 49318 h 736680"/>
                <a:gd name="connsiteX4" fmla="*/ 329811 w 638045"/>
                <a:gd name="connsiteY4" fmla="*/ 52400 h 736680"/>
                <a:gd name="connsiteX5" fmla="*/ 305152 w 638045"/>
                <a:gd name="connsiteY5" fmla="*/ 92471 h 736680"/>
                <a:gd name="connsiteX6" fmla="*/ 302069 w 638045"/>
                <a:gd name="connsiteY6" fmla="*/ 104800 h 736680"/>
                <a:gd name="connsiteX7" fmla="*/ 397622 w 638045"/>
                <a:gd name="connsiteY7" fmla="*/ 129459 h 736680"/>
                <a:gd name="connsiteX8" fmla="*/ 406869 w 638045"/>
                <a:gd name="connsiteY8" fmla="*/ 126376 h 736680"/>
                <a:gd name="connsiteX9" fmla="*/ 554822 w 638045"/>
                <a:gd name="connsiteY9" fmla="*/ 101718 h 736680"/>
                <a:gd name="connsiteX10" fmla="*/ 579480 w 638045"/>
                <a:gd name="connsiteY10" fmla="*/ 89388 h 736680"/>
                <a:gd name="connsiteX11" fmla="*/ 607221 w 638045"/>
                <a:gd name="connsiteY11" fmla="*/ 104800 h 736680"/>
                <a:gd name="connsiteX12" fmla="*/ 638045 w 638045"/>
                <a:gd name="connsiteY12" fmla="*/ 135623 h 736680"/>
                <a:gd name="connsiteX13" fmla="*/ 638045 w 638045"/>
                <a:gd name="connsiteY13" fmla="*/ 138705 h 736680"/>
                <a:gd name="connsiteX14" fmla="*/ 634963 w 638045"/>
                <a:gd name="connsiteY14" fmla="*/ 138705 h 736680"/>
                <a:gd name="connsiteX15" fmla="*/ 451563 w 638045"/>
                <a:gd name="connsiteY15" fmla="*/ 141788 h 736680"/>
                <a:gd name="connsiteX16" fmla="*/ 203434 w 638045"/>
                <a:gd name="connsiteY16" fmla="*/ 255835 h 736680"/>
                <a:gd name="connsiteX17" fmla="*/ 172612 w 638045"/>
                <a:gd name="connsiteY17" fmla="*/ 332894 h 736680"/>
                <a:gd name="connsiteX18" fmla="*/ 218847 w 638045"/>
                <a:gd name="connsiteY18" fmla="*/ 366799 h 736680"/>
                <a:gd name="connsiteX19" fmla="*/ 221929 w 638045"/>
                <a:gd name="connsiteY19" fmla="*/ 363717 h 736680"/>
                <a:gd name="connsiteX20" fmla="*/ 314399 w 638045"/>
                <a:gd name="connsiteY20" fmla="*/ 332894 h 736680"/>
                <a:gd name="connsiteX21" fmla="*/ 314399 w 638045"/>
                <a:gd name="connsiteY21" fmla="*/ 311317 h 736680"/>
                <a:gd name="connsiteX22" fmla="*/ 311317 w 638045"/>
                <a:gd name="connsiteY22" fmla="*/ 258917 h 736680"/>
                <a:gd name="connsiteX23" fmla="*/ 308235 w 638045"/>
                <a:gd name="connsiteY23" fmla="*/ 209599 h 736680"/>
                <a:gd name="connsiteX24" fmla="*/ 311317 w 638045"/>
                <a:gd name="connsiteY24" fmla="*/ 206517 h 736680"/>
                <a:gd name="connsiteX25" fmla="*/ 354470 w 638045"/>
                <a:gd name="connsiteY25" fmla="*/ 220387 h 736680"/>
                <a:gd name="connsiteX26" fmla="*/ 400705 w 638045"/>
                <a:gd name="connsiteY26" fmla="*/ 231175 h 736680"/>
                <a:gd name="connsiteX27" fmla="*/ 400705 w 638045"/>
                <a:gd name="connsiteY27" fmla="*/ 237341 h 736680"/>
                <a:gd name="connsiteX28" fmla="*/ 394540 w 638045"/>
                <a:gd name="connsiteY28" fmla="*/ 252752 h 736680"/>
                <a:gd name="connsiteX29" fmla="*/ 391458 w 638045"/>
                <a:gd name="connsiteY29" fmla="*/ 311317 h 736680"/>
                <a:gd name="connsiteX30" fmla="*/ 388375 w 638045"/>
                <a:gd name="connsiteY30" fmla="*/ 314400 h 736680"/>
                <a:gd name="connsiteX31" fmla="*/ 434610 w 638045"/>
                <a:gd name="connsiteY31" fmla="*/ 360634 h 736680"/>
                <a:gd name="connsiteX32" fmla="*/ 440776 w 638045"/>
                <a:gd name="connsiteY32" fmla="*/ 357552 h 736680"/>
                <a:gd name="connsiteX33" fmla="*/ 514751 w 638045"/>
                <a:gd name="connsiteY33" fmla="*/ 332894 h 736680"/>
                <a:gd name="connsiteX34" fmla="*/ 536328 w 638045"/>
                <a:gd name="connsiteY34" fmla="*/ 320564 h 736680"/>
                <a:gd name="connsiteX35" fmla="*/ 567151 w 638045"/>
                <a:gd name="connsiteY35" fmla="*/ 335975 h 736680"/>
                <a:gd name="connsiteX36" fmla="*/ 597974 w 638045"/>
                <a:gd name="connsiteY36" fmla="*/ 366799 h 736680"/>
                <a:gd name="connsiteX37" fmla="*/ 597974 w 638045"/>
                <a:gd name="connsiteY37" fmla="*/ 369882 h 736680"/>
                <a:gd name="connsiteX38" fmla="*/ 594893 w 638045"/>
                <a:gd name="connsiteY38" fmla="*/ 369882 h 736680"/>
                <a:gd name="connsiteX39" fmla="*/ 490093 w 638045"/>
                <a:gd name="connsiteY39" fmla="*/ 372964 h 736680"/>
                <a:gd name="connsiteX40" fmla="*/ 386834 w 638045"/>
                <a:gd name="connsiteY40" fmla="*/ 505505 h 736680"/>
                <a:gd name="connsiteX41" fmla="*/ 382211 w 638045"/>
                <a:gd name="connsiteY41" fmla="*/ 667328 h 736680"/>
                <a:gd name="connsiteX42" fmla="*/ 337517 w 638045"/>
                <a:gd name="connsiteY42" fmla="*/ 718186 h 736680"/>
                <a:gd name="connsiteX43" fmla="*/ 292823 w 638045"/>
                <a:gd name="connsiteY43" fmla="*/ 736680 h 736680"/>
                <a:gd name="connsiteX44" fmla="*/ 289740 w 638045"/>
                <a:gd name="connsiteY44" fmla="*/ 733598 h 736680"/>
                <a:gd name="connsiteX45" fmla="*/ 289740 w 638045"/>
                <a:gd name="connsiteY45" fmla="*/ 712021 h 736680"/>
                <a:gd name="connsiteX46" fmla="*/ 274329 w 638045"/>
                <a:gd name="connsiteY46" fmla="*/ 682739 h 736680"/>
                <a:gd name="connsiteX47" fmla="*/ 255835 w 638045"/>
                <a:gd name="connsiteY47" fmla="*/ 671951 h 736680"/>
                <a:gd name="connsiteX48" fmla="*/ 255835 w 638045"/>
                <a:gd name="connsiteY48" fmla="*/ 665786 h 736680"/>
                <a:gd name="connsiteX49" fmla="*/ 289740 w 638045"/>
                <a:gd name="connsiteY49" fmla="*/ 665786 h 736680"/>
                <a:gd name="connsiteX50" fmla="*/ 314399 w 638045"/>
                <a:gd name="connsiteY50" fmla="*/ 659622 h 736680"/>
                <a:gd name="connsiteX51" fmla="*/ 314399 w 638045"/>
                <a:gd name="connsiteY51" fmla="*/ 656539 h 736680"/>
                <a:gd name="connsiteX52" fmla="*/ 311317 w 638045"/>
                <a:gd name="connsiteY52" fmla="*/ 514751 h 736680"/>
                <a:gd name="connsiteX53" fmla="*/ 200353 w 638045"/>
                <a:gd name="connsiteY53" fmla="*/ 379128 h 736680"/>
                <a:gd name="connsiteX54" fmla="*/ 197270 w 638045"/>
                <a:gd name="connsiteY54" fmla="*/ 379128 h 736680"/>
                <a:gd name="connsiteX55" fmla="*/ 147952 w 638045"/>
                <a:gd name="connsiteY55" fmla="*/ 382211 h 736680"/>
                <a:gd name="connsiteX56" fmla="*/ 80141 w 638045"/>
                <a:gd name="connsiteY56" fmla="*/ 376046 h 736680"/>
                <a:gd name="connsiteX57" fmla="*/ 77058 w 638045"/>
                <a:gd name="connsiteY57" fmla="*/ 372964 h 736680"/>
                <a:gd name="connsiteX58" fmla="*/ 80141 w 638045"/>
                <a:gd name="connsiteY58" fmla="*/ 369882 h 736680"/>
                <a:gd name="connsiteX59" fmla="*/ 95553 w 638045"/>
                <a:gd name="connsiteY59" fmla="*/ 366799 h 736680"/>
                <a:gd name="connsiteX60" fmla="*/ 151035 w 638045"/>
                <a:gd name="connsiteY60" fmla="*/ 255835 h 736680"/>
                <a:gd name="connsiteX61" fmla="*/ 175694 w 638045"/>
                <a:gd name="connsiteY61" fmla="*/ 172611 h 736680"/>
                <a:gd name="connsiteX62" fmla="*/ 151035 w 638045"/>
                <a:gd name="connsiteY62" fmla="*/ 144870 h 736680"/>
                <a:gd name="connsiteX63" fmla="*/ 83224 w 638045"/>
                <a:gd name="connsiteY63" fmla="*/ 147953 h 736680"/>
                <a:gd name="connsiteX64" fmla="*/ 40071 w 638045"/>
                <a:gd name="connsiteY64" fmla="*/ 151035 h 736680"/>
                <a:gd name="connsiteX65" fmla="*/ 18494 w 638045"/>
                <a:gd name="connsiteY65" fmla="*/ 157199 h 736680"/>
                <a:gd name="connsiteX66" fmla="*/ 15412 w 638045"/>
                <a:gd name="connsiteY66" fmla="*/ 157199 h 736680"/>
                <a:gd name="connsiteX67" fmla="*/ 3083 w 638045"/>
                <a:gd name="connsiteY67" fmla="*/ 144870 h 736680"/>
                <a:gd name="connsiteX68" fmla="*/ 0 w 638045"/>
                <a:gd name="connsiteY68" fmla="*/ 141788 h 736680"/>
                <a:gd name="connsiteX69" fmla="*/ 95553 w 638045"/>
                <a:gd name="connsiteY69" fmla="*/ 129459 h 736680"/>
                <a:gd name="connsiteX70" fmla="*/ 217305 w 638045"/>
                <a:gd name="connsiteY70" fmla="*/ 97094 h 736680"/>
                <a:gd name="connsiteX71" fmla="*/ 238882 w 638045"/>
                <a:gd name="connsiteY71" fmla="*/ 35447 h 736680"/>
                <a:gd name="connsiteX72" fmla="*/ 246587 w 638045"/>
                <a:gd name="connsiteY72" fmla="*/ 3082 h 736680"/>
                <a:gd name="connsiteX73" fmla="*/ 252752 w 638045"/>
                <a:gd name="connsiteY73" fmla="*/ 0 h 736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638045" h="736680">
                  <a:moveTo>
                    <a:pt x="252752" y="0"/>
                  </a:moveTo>
                  <a:cubicBezTo>
                    <a:pt x="254807" y="0"/>
                    <a:pt x="267650" y="7706"/>
                    <a:pt x="291281" y="23117"/>
                  </a:cubicBezTo>
                  <a:cubicBezTo>
                    <a:pt x="314913" y="38530"/>
                    <a:pt x="327756" y="46235"/>
                    <a:pt x="329811" y="46235"/>
                  </a:cubicBezTo>
                  <a:lnTo>
                    <a:pt x="332893" y="49318"/>
                  </a:lnTo>
                  <a:cubicBezTo>
                    <a:pt x="332893" y="51373"/>
                    <a:pt x="331865" y="52400"/>
                    <a:pt x="329811" y="52400"/>
                  </a:cubicBezTo>
                  <a:cubicBezTo>
                    <a:pt x="327756" y="56509"/>
                    <a:pt x="319536" y="69867"/>
                    <a:pt x="305152" y="92471"/>
                  </a:cubicBezTo>
                  <a:cubicBezTo>
                    <a:pt x="303097" y="96580"/>
                    <a:pt x="302069" y="100690"/>
                    <a:pt x="302069" y="104800"/>
                  </a:cubicBezTo>
                  <a:cubicBezTo>
                    <a:pt x="302069" y="121239"/>
                    <a:pt x="333921" y="129459"/>
                    <a:pt x="397622" y="129459"/>
                  </a:cubicBezTo>
                  <a:cubicBezTo>
                    <a:pt x="399677" y="129459"/>
                    <a:pt x="402760" y="128431"/>
                    <a:pt x="406869" y="126376"/>
                  </a:cubicBezTo>
                  <a:cubicBezTo>
                    <a:pt x="489065" y="126376"/>
                    <a:pt x="538383" y="118156"/>
                    <a:pt x="554822" y="101718"/>
                  </a:cubicBezTo>
                  <a:cubicBezTo>
                    <a:pt x="563041" y="93498"/>
                    <a:pt x="571261" y="89388"/>
                    <a:pt x="579480" y="89388"/>
                  </a:cubicBezTo>
                  <a:cubicBezTo>
                    <a:pt x="587700" y="89388"/>
                    <a:pt x="596947" y="94525"/>
                    <a:pt x="607221" y="104800"/>
                  </a:cubicBezTo>
                  <a:cubicBezTo>
                    <a:pt x="625716" y="123294"/>
                    <a:pt x="635990" y="133568"/>
                    <a:pt x="638045" y="135623"/>
                  </a:cubicBezTo>
                  <a:lnTo>
                    <a:pt x="638045" y="138705"/>
                  </a:lnTo>
                  <a:lnTo>
                    <a:pt x="634963" y="138705"/>
                  </a:lnTo>
                  <a:cubicBezTo>
                    <a:pt x="632908" y="138705"/>
                    <a:pt x="571775" y="139733"/>
                    <a:pt x="451563" y="141788"/>
                  </a:cubicBezTo>
                  <a:cubicBezTo>
                    <a:pt x="331352" y="143843"/>
                    <a:pt x="248643" y="181858"/>
                    <a:pt x="203434" y="255835"/>
                  </a:cubicBezTo>
                  <a:cubicBezTo>
                    <a:pt x="182886" y="288712"/>
                    <a:pt x="172612" y="314400"/>
                    <a:pt x="172612" y="332894"/>
                  </a:cubicBezTo>
                  <a:cubicBezTo>
                    <a:pt x="172612" y="355497"/>
                    <a:pt x="188023" y="366799"/>
                    <a:pt x="218847" y="366799"/>
                  </a:cubicBezTo>
                  <a:cubicBezTo>
                    <a:pt x="220901" y="366799"/>
                    <a:pt x="221929" y="365771"/>
                    <a:pt x="221929" y="363717"/>
                  </a:cubicBezTo>
                  <a:cubicBezTo>
                    <a:pt x="281520" y="363717"/>
                    <a:pt x="312344" y="353442"/>
                    <a:pt x="314399" y="332894"/>
                  </a:cubicBezTo>
                  <a:lnTo>
                    <a:pt x="314399" y="311317"/>
                  </a:lnTo>
                  <a:cubicBezTo>
                    <a:pt x="314399" y="294878"/>
                    <a:pt x="313371" y="277411"/>
                    <a:pt x="311317" y="258917"/>
                  </a:cubicBezTo>
                  <a:cubicBezTo>
                    <a:pt x="309262" y="230148"/>
                    <a:pt x="308235" y="213709"/>
                    <a:pt x="308235" y="209599"/>
                  </a:cubicBezTo>
                  <a:cubicBezTo>
                    <a:pt x="308235" y="207545"/>
                    <a:pt x="309262" y="206517"/>
                    <a:pt x="311317" y="206517"/>
                  </a:cubicBezTo>
                  <a:cubicBezTo>
                    <a:pt x="313371" y="208572"/>
                    <a:pt x="327756" y="213196"/>
                    <a:pt x="354470" y="220387"/>
                  </a:cubicBezTo>
                  <a:cubicBezTo>
                    <a:pt x="381183" y="227580"/>
                    <a:pt x="396594" y="231175"/>
                    <a:pt x="400705" y="231175"/>
                  </a:cubicBezTo>
                  <a:lnTo>
                    <a:pt x="400705" y="237341"/>
                  </a:lnTo>
                  <a:cubicBezTo>
                    <a:pt x="398649" y="239395"/>
                    <a:pt x="396594" y="244533"/>
                    <a:pt x="394540" y="252752"/>
                  </a:cubicBezTo>
                  <a:cubicBezTo>
                    <a:pt x="392485" y="260972"/>
                    <a:pt x="391458" y="280493"/>
                    <a:pt x="391458" y="311317"/>
                  </a:cubicBezTo>
                  <a:lnTo>
                    <a:pt x="388375" y="314400"/>
                  </a:lnTo>
                  <a:cubicBezTo>
                    <a:pt x="388375" y="345222"/>
                    <a:pt x="403787" y="360634"/>
                    <a:pt x="434610" y="360634"/>
                  </a:cubicBezTo>
                  <a:cubicBezTo>
                    <a:pt x="436665" y="360634"/>
                    <a:pt x="438720" y="359607"/>
                    <a:pt x="440776" y="357552"/>
                  </a:cubicBezTo>
                  <a:cubicBezTo>
                    <a:pt x="473653" y="357552"/>
                    <a:pt x="498312" y="349333"/>
                    <a:pt x="514751" y="332894"/>
                  </a:cubicBezTo>
                  <a:cubicBezTo>
                    <a:pt x="520916" y="324674"/>
                    <a:pt x="528108" y="320564"/>
                    <a:pt x="536328" y="320564"/>
                  </a:cubicBezTo>
                  <a:cubicBezTo>
                    <a:pt x="544547" y="320564"/>
                    <a:pt x="554822" y="325701"/>
                    <a:pt x="567151" y="335975"/>
                  </a:cubicBezTo>
                  <a:cubicBezTo>
                    <a:pt x="585645" y="354469"/>
                    <a:pt x="595920" y="364744"/>
                    <a:pt x="597974" y="366799"/>
                  </a:cubicBezTo>
                  <a:lnTo>
                    <a:pt x="597974" y="369882"/>
                  </a:lnTo>
                  <a:lnTo>
                    <a:pt x="594893" y="369882"/>
                  </a:lnTo>
                  <a:cubicBezTo>
                    <a:pt x="592838" y="369882"/>
                    <a:pt x="557904" y="370909"/>
                    <a:pt x="490093" y="372964"/>
                  </a:cubicBezTo>
                  <a:cubicBezTo>
                    <a:pt x="422282" y="375018"/>
                    <a:pt x="387862" y="419199"/>
                    <a:pt x="386834" y="505505"/>
                  </a:cubicBezTo>
                  <a:cubicBezTo>
                    <a:pt x="385806" y="591810"/>
                    <a:pt x="384266" y="645751"/>
                    <a:pt x="382211" y="667328"/>
                  </a:cubicBezTo>
                  <a:cubicBezTo>
                    <a:pt x="380156" y="688904"/>
                    <a:pt x="365257" y="705856"/>
                    <a:pt x="337517" y="718186"/>
                  </a:cubicBezTo>
                  <a:cubicBezTo>
                    <a:pt x="309775" y="730516"/>
                    <a:pt x="294877" y="736680"/>
                    <a:pt x="292823" y="736680"/>
                  </a:cubicBezTo>
                  <a:cubicBezTo>
                    <a:pt x="290768" y="736680"/>
                    <a:pt x="289740" y="735653"/>
                    <a:pt x="289740" y="733598"/>
                  </a:cubicBezTo>
                  <a:lnTo>
                    <a:pt x="289740" y="712021"/>
                  </a:lnTo>
                  <a:cubicBezTo>
                    <a:pt x="289740" y="697637"/>
                    <a:pt x="284603" y="687876"/>
                    <a:pt x="274329" y="682739"/>
                  </a:cubicBezTo>
                  <a:cubicBezTo>
                    <a:pt x="264053" y="677602"/>
                    <a:pt x="257889" y="674006"/>
                    <a:pt x="255835" y="671951"/>
                  </a:cubicBezTo>
                  <a:lnTo>
                    <a:pt x="255835" y="665786"/>
                  </a:lnTo>
                  <a:lnTo>
                    <a:pt x="289740" y="665786"/>
                  </a:lnTo>
                  <a:cubicBezTo>
                    <a:pt x="306180" y="665786"/>
                    <a:pt x="314399" y="663731"/>
                    <a:pt x="314399" y="659622"/>
                  </a:cubicBezTo>
                  <a:lnTo>
                    <a:pt x="314399" y="656539"/>
                  </a:lnTo>
                  <a:cubicBezTo>
                    <a:pt x="312344" y="652430"/>
                    <a:pt x="311317" y="605167"/>
                    <a:pt x="311317" y="514751"/>
                  </a:cubicBezTo>
                  <a:cubicBezTo>
                    <a:pt x="311317" y="424336"/>
                    <a:pt x="274329" y="379128"/>
                    <a:pt x="200353" y="379128"/>
                  </a:cubicBezTo>
                  <a:lnTo>
                    <a:pt x="197270" y="379128"/>
                  </a:lnTo>
                  <a:cubicBezTo>
                    <a:pt x="178776" y="381183"/>
                    <a:pt x="162337" y="382211"/>
                    <a:pt x="147952" y="382211"/>
                  </a:cubicBezTo>
                  <a:cubicBezTo>
                    <a:pt x="104800" y="382211"/>
                    <a:pt x="82196" y="380156"/>
                    <a:pt x="80141" y="376046"/>
                  </a:cubicBezTo>
                  <a:cubicBezTo>
                    <a:pt x="78086" y="376046"/>
                    <a:pt x="77058" y="375018"/>
                    <a:pt x="77058" y="372964"/>
                  </a:cubicBezTo>
                  <a:cubicBezTo>
                    <a:pt x="77058" y="370909"/>
                    <a:pt x="78086" y="369882"/>
                    <a:pt x="80141" y="369882"/>
                  </a:cubicBezTo>
                  <a:cubicBezTo>
                    <a:pt x="82196" y="367827"/>
                    <a:pt x="87333" y="366799"/>
                    <a:pt x="95553" y="366799"/>
                  </a:cubicBezTo>
                  <a:cubicBezTo>
                    <a:pt x="101718" y="366799"/>
                    <a:pt x="120212" y="329811"/>
                    <a:pt x="151035" y="255835"/>
                  </a:cubicBezTo>
                  <a:cubicBezTo>
                    <a:pt x="167474" y="218846"/>
                    <a:pt x="175694" y="191105"/>
                    <a:pt x="175694" y="172611"/>
                  </a:cubicBezTo>
                  <a:cubicBezTo>
                    <a:pt x="175694" y="154117"/>
                    <a:pt x="167474" y="144870"/>
                    <a:pt x="151035" y="144870"/>
                  </a:cubicBezTo>
                  <a:cubicBezTo>
                    <a:pt x="120212" y="146925"/>
                    <a:pt x="97607" y="147953"/>
                    <a:pt x="83224" y="147953"/>
                  </a:cubicBezTo>
                  <a:cubicBezTo>
                    <a:pt x="68839" y="147953"/>
                    <a:pt x="54454" y="148980"/>
                    <a:pt x="40071" y="151035"/>
                  </a:cubicBezTo>
                  <a:lnTo>
                    <a:pt x="18494" y="157199"/>
                  </a:lnTo>
                  <a:lnTo>
                    <a:pt x="15412" y="157199"/>
                  </a:lnTo>
                  <a:lnTo>
                    <a:pt x="3083" y="144870"/>
                  </a:lnTo>
                  <a:cubicBezTo>
                    <a:pt x="1027" y="144870"/>
                    <a:pt x="0" y="143843"/>
                    <a:pt x="0" y="141788"/>
                  </a:cubicBezTo>
                  <a:cubicBezTo>
                    <a:pt x="0" y="135623"/>
                    <a:pt x="31851" y="131513"/>
                    <a:pt x="95553" y="129459"/>
                  </a:cubicBezTo>
                  <a:cubicBezTo>
                    <a:pt x="167474" y="129459"/>
                    <a:pt x="208058" y="118670"/>
                    <a:pt x="217305" y="97094"/>
                  </a:cubicBezTo>
                  <a:cubicBezTo>
                    <a:pt x="226552" y="75518"/>
                    <a:pt x="233745" y="54968"/>
                    <a:pt x="238882" y="35447"/>
                  </a:cubicBezTo>
                  <a:cubicBezTo>
                    <a:pt x="244019" y="15925"/>
                    <a:pt x="246587" y="5137"/>
                    <a:pt x="246587" y="3082"/>
                  </a:cubicBezTo>
                  <a:cubicBezTo>
                    <a:pt x="246587" y="1027"/>
                    <a:pt x="248643" y="0"/>
                    <a:pt x="252752" y="0"/>
                  </a:cubicBezTo>
                  <a:close/>
                </a:path>
              </a:pathLst>
            </a:custGeom>
            <a:solidFill>
              <a:srgbClr val="C00000">
                <a:alpha val="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任意多边形 65"/>
            <p:cNvSpPr/>
            <p:nvPr/>
          </p:nvSpPr>
          <p:spPr>
            <a:xfrm>
              <a:off x="2794430" y="555453"/>
              <a:ext cx="1067548" cy="1289730"/>
            </a:xfrm>
            <a:custGeom>
              <a:avLst/>
              <a:gdLst>
                <a:gd name="connsiteX0" fmla="*/ 6164 w 607221"/>
                <a:gd name="connsiteY0" fmla="*/ 0 h 733598"/>
                <a:gd name="connsiteX1" fmla="*/ 73976 w 607221"/>
                <a:gd name="connsiteY1" fmla="*/ 49318 h 733598"/>
                <a:gd name="connsiteX2" fmla="*/ 502421 w 607221"/>
                <a:gd name="connsiteY2" fmla="*/ 46236 h 733598"/>
                <a:gd name="connsiteX3" fmla="*/ 530162 w 607221"/>
                <a:gd name="connsiteY3" fmla="*/ 0 h 733598"/>
                <a:gd name="connsiteX4" fmla="*/ 601056 w 607221"/>
                <a:gd name="connsiteY4" fmla="*/ 36988 h 733598"/>
                <a:gd name="connsiteX5" fmla="*/ 607221 w 607221"/>
                <a:gd name="connsiteY5" fmla="*/ 40071 h 733598"/>
                <a:gd name="connsiteX6" fmla="*/ 601056 w 607221"/>
                <a:gd name="connsiteY6" fmla="*/ 49318 h 733598"/>
                <a:gd name="connsiteX7" fmla="*/ 582563 w 607221"/>
                <a:gd name="connsiteY7" fmla="*/ 77059 h 733598"/>
                <a:gd name="connsiteX8" fmla="*/ 588727 w 607221"/>
                <a:gd name="connsiteY8" fmla="*/ 425364 h 733598"/>
                <a:gd name="connsiteX9" fmla="*/ 594892 w 607221"/>
                <a:gd name="connsiteY9" fmla="*/ 604139 h 733598"/>
                <a:gd name="connsiteX10" fmla="*/ 523998 w 607221"/>
                <a:gd name="connsiteY10" fmla="*/ 727434 h 733598"/>
                <a:gd name="connsiteX11" fmla="*/ 511668 w 607221"/>
                <a:gd name="connsiteY11" fmla="*/ 730516 h 733598"/>
                <a:gd name="connsiteX12" fmla="*/ 508587 w 607221"/>
                <a:gd name="connsiteY12" fmla="*/ 730516 h 733598"/>
                <a:gd name="connsiteX13" fmla="*/ 502421 w 607221"/>
                <a:gd name="connsiteY13" fmla="*/ 715104 h 733598"/>
                <a:gd name="connsiteX14" fmla="*/ 487010 w 607221"/>
                <a:gd name="connsiteY14" fmla="*/ 641128 h 733598"/>
                <a:gd name="connsiteX15" fmla="*/ 64729 w 607221"/>
                <a:gd name="connsiteY15" fmla="*/ 644210 h 733598"/>
                <a:gd name="connsiteX16" fmla="*/ 21576 w 607221"/>
                <a:gd name="connsiteY16" fmla="*/ 724352 h 733598"/>
                <a:gd name="connsiteX17" fmla="*/ 6164 w 607221"/>
                <a:gd name="connsiteY17" fmla="*/ 733598 h 733598"/>
                <a:gd name="connsiteX18" fmla="*/ 0 w 607221"/>
                <a:gd name="connsiteY18" fmla="*/ 721268 h 733598"/>
                <a:gd name="connsiteX19" fmla="*/ 6164 w 607221"/>
                <a:gd name="connsiteY19" fmla="*/ 138706 h 733598"/>
                <a:gd name="connsiteX20" fmla="*/ 0 w 607221"/>
                <a:gd name="connsiteY20" fmla="*/ 3083 h 733598"/>
                <a:gd name="connsiteX21" fmla="*/ 6164 w 607221"/>
                <a:gd name="connsiteY21" fmla="*/ 0 h 733598"/>
                <a:gd name="connsiteX22" fmla="*/ 505504 w 607221"/>
                <a:gd name="connsiteY22" fmla="*/ 64730 h 733598"/>
                <a:gd name="connsiteX23" fmla="*/ 70894 w 607221"/>
                <a:gd name="connsiteY23" fmla="*/ 67812 h 733598"/>
                <a:gd name="connsiteX24" fmla="*/ 64729 w 607221"/>
                <a:gd name="connsiteY24" fmla="*/ 625716 h 733598"/>
                <a:gd name="connsiteX25" fmla="*/ 508587 w 607221"/>
                <a:gd name="connsiteY25" fmla="*/ 622633 h 733598"/>
                <a:gd name="connsiteX26" fmla="*/ 505504 w 607221"/>
                <a:gd name="connsiteY26" fmla="*/ 64730 h 733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7221" h="733598">
                  <a:moveTo>
                    <a:pt x="6164" y="0"/>
                  </a:moveTo>
                  <a:lnTo>
                    <a:pt x="73976" y="49318"/>
                  </a:lnTo>
                  <a:lnTo>
                    <a:pt x="502421" y="46236"/>
                  </a:lnTo>
                  <a:lnTo>
                    <a:pt x="530162" y="0"/>
                  </a:lnTo>
                  <a:lnTo>
                    <a:pt x="601056" y="36988"/>
                  </a:lnTo>
                  <a:cubicBezTo>
                    <a:pt x="605167" y="36988"/>
                    <a:pt x="607221" y="38016"/>
                    <a:pt x="607221" y="40071"/>
                  </a:cubicBezTo>
                  <a:cubicBezTo>
                    <a:pt x="607221" y="42125"/>
                    <a:pt x="605167" y="45208"/>
                    <a:pt x="601056" y="49318"/>
                  </a:cubicBezTo>
                  <a:lnTo>
                    <a:pt x="582563" y="77059"/>
                  </a:lnTo>
                  <a:lnTo>
                    <a:pt x="588727" y="425364"/>
                  </a:lnTo>
                  <a:lnTo>
                    <a:pt x="594892" y="604139"/>
                  </a:lnTo>
                  <a:cubicBezTo>
                    <a:pt x="592837" y="647293"/>
                    <a:pt x="569205" y="688391"/>
                    <a:pt x="523998" y="727434"/>
                  </a:cubicBezTo>
                  <a:cubicBezTo>
                    <a:pt x="517833" y="729488"/>
                    <a:pt x="513723" y="730516"/>
                    <a:pt x="511668" y="730516"/>
                  </a:cubicBezTo>
                  <a:lnTo>
                    <a:pt x="508587" y="730516"/>
                  </a:lnTo>
                  <a:cubicBezTo>
                    <a:pt x="504476" y="728461"/>
                    <a:pt x="502421" y="723324"/>
                    <a:pt x="502421" y="715104"/>
                  </a:cubicBezTo>
                  <a:cubicBezTo>
                    <a:pt x="498312" y="684281"/>
                    <a:pt x="493174" y="659622"/>
                    <a:pt x="487010" y="641128"/>
                  </a:cubicBezTo>
                  <a:lnTo>
                    <a:pt x="64729" y="644210"/>
                  </a:lnTo>
                  <a:cubicBezTo>
                    <a:pt x="62674" y="672979"/>
                    <a:pt x="48290" y="699692"/>
                    <a:pt x="21576" y="724352"/>
                  </a:cubicBezTo>
                  <a:cubicBezTo>
                    <a:pt x="15412" y="730516"/>
                    <a:pt x="10274" y="733598"/>
                    <a:pt x="6164" y="733598"/>
                  </a:cubicBezTo>
                  <a:cubicBezTo>
                    <a:pt x="2055" y="733598"/>
                    <a:pt x="0" y="729488"/>
                    <a:pt x="0" y="721268"/>
                  </a:cubicBezTo>
                  <a:lnTo>
                    <a:pt x="6164" y="138706"/>
                  </a:lnTo>
                  <a:cubicBezTo>
                    <a:pt x="6164" y="83224"/>
                    <a:pt x="4109" y="38016"/>
                    <a:pt x="0" y="3083"/>
                  </a:cubicBezTo>
                  <a:cubicBezTo>
                    <a:pt x="0" y="1028"/>
                    <a:pt x="2055" y="0"/>
                    <a:pt x="6164" y="0"/>
                  </a:cubicBezTo>
                  <a:close/>
                  <a:moveTo>
                    <a:pt x="505504" y="64730"/>
                  </a:moveTo>
                  <a:lnTo>
                    <a:pt x="70894" y="67812"/>
                  </a:lnTo>
                  <a:lnTo>
                    <a:pt x="64729" y="625716"/>
                  </a:lnTo>
                  <a:lnTo>
                    <a:pt x="508587" y="622633"/>
                  </a:lnTo>
                  <a:lnTo>
                    <a:pt x="505504" y="64730"/>
                  </a:lnTo>
                  <a:close/>
                </a:path>
              </a:pathLst>
            </a:custGeom>
            <a:solidFill>
              <a:srgbClr val="C00000">
                <a:alpha val="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任意多边形 64"/>
            <p:cNvSpPr/>
            <p:nvPr/>
          </p:nvSpPr>
          <p:spPr>
            <a:xfrm>
              <a:off x="4089578" y="560874"/>
              <a:ext cx="1333079" cy="1316824"/>
            </a:xfrm>
            <a:custGeom>
              <a:avLst/>
              <a:gdLst>
                <a:gd name="connsiteX0" fmla="*/ 194187 w 758255"/>
                <a:gd name="connsiteY0" fmla="*/ 0 h 749009"/>
                <a:gd name="connsiteX1" fmla="*/ 229634 w 758255"/>
                <a:gd name="connsiteY1" fmla="*/ 18494 h 749009"/>
                <a:gd name="connsiteX2" fmla="*/ 261998 w 758255"/>
                <a:gd name="connsiteY2" fmla="*/ 40070 h 749009"/>
                <a:gd name="connsiteX3" fmla="*/ 332892 w 758255"/>
                <a:gd name="connsiteY3" fmla="*/ 46235 h 749009"/>
                <a:gd name="connsiteX4" fmla="*/ 403786 w 758255"/>
                <a:gd name="connsiteY4" fmla="*/ 46235 h 749009"/>
                <a:gd name="connsiteX5" fmla="*/ 557903 w 758255"/>
                <a:gd name="connsiteY5" fmla="*/ 18494 h 749009"/>
                <a:gd name="connsiteX6" fmla="*/ 579480 w 758255"/>
                <a:gd name="connsiteY6" fmla="*/ 6165 h 749009"/>
                <a:gd name="connsiteX7" fmla="*/ 607221 w 758255"/>
                <a:gd name="connsiteY7" fmla="*/ 15411 h 749009"/>
                <a:gd name="connsiteX8" fmla="*/ 647291 w 758255"/>
                <a:gd name="connsiteY8" fmla="*/ 33905 h 749009"/>
                <a:gd name="connsiteX9" fmla="*/ 647291 w 758255"/>
                <a:gd name="connsiteY9" fmla="*/ 40070 h 749009"/>
                <a:gd name="connsiteX10" fmla="*/ 633421 w 758255"/>
                <a:gd name="connsiteY10" fmla="*/ 60105 h 749009"/>
                <a:gd name="connsiteX11" fmla="*/ 604139 w 758255"/>
                <a:gd name="connsiteY11" fmla="*/ 311316 h 749009"/>
                <a:gd name="connsiteX12" fmla="*/ 597974 w 758255"/>
                <a:gd name="connsiteY12" fmla="*/ 422281 h 749009"/>
                <a:gd name="connsiteX13" fmla="*/ 638044 w 758255"/>
                <a:gd name="connsiteY13" fmla="*/ 582562 h 749009"/>
                <a:gd name="connsiteX14" fmla="*/ 699691 w 758255"/>
                <a:gd name="connsiteY14" fmla="*/ 622633 h 749009"/>
                <a:gd name="connsiteX15" fmla="*/ 702774 w 758255"/>
                <a:gd name="connsiteY15" fmla="*/ 622633 h 749009"/>
                <a:gd name="connsiteX16" fmla="*/ 705856 w 758255"/>
                <a:gd name="connsiteY16" fmla="*/ 619550 h 749009"/>
                <a:gd name="connsiteX17" fmla="*/ 718184 w 758255"/>
                <a:gd name="connsiteY17" fmla="*/ 599516 h 749009"/>
                <a:gd name="connsiteX18" fmla="*/ 730514 w 758255"/>
                <a:gd name="connsiteY18" fmla="*/ 579480 h 749009"/>
                <a:gd name="connsiteX19" fmla="*/ 736678 w 758255"/>
                <a:gd name="connsiteY19" fmla="*/ 582562 h 749009"/>
                <a:gd name="connsiteX20" fmla="*/ 736678 w 758255"/>
                <a:gd name="connsiteY20" fmla="*/ 585645 h 749009"/>
                <a:gd name="connsiteX21" fmla="*/ 730514 w 758255"/>
                <a:gd name="connsiteY21" fmla="*/ 613386 h 749009"/>
                <a:gd name="connsiteX22" fmla="*/ 727432 w 758255"/>
                <a:gd name="connsiteY22" fmla="*/ 628798 h 749009"/>
                <a:gd name="connsiteX23" fmla="*/ 736678 w 758255"/>
                <a:gd name="connsiteY23" fmla="*/ 647292 h 749009"/>
                <a:gd name="connsiteX24" fmla="*/ 755173 w 758255"/>
                <a:gd name="connsiteY24" fmla="*/ 671951 h 749009"/>
                <a:gd name="connsiteX25" fmla="*/ 758255 w 758255"/>
                <a:gd name="connsiteY25" fmla="*/ 684281 h 749009"/>
                <a:gd name="connsiteX26" fmla="*/ 755173 w 758255"/>
                <a:gd name="connsiteY26" fmla="*/ 696609 h 749009"/>
                <a:gd name="connsiteX27" fmla="*/ 730514 w 758255"/>
                <a:gd name="connsiteY27" fmla="*/ 715103 h 749009"/>
                <a:gd name="connsiteX28" fmla="*/ 718184 w 758255"/>
                <a:gd name="connsiteY28" fmla="*/ 718185 h 749009"/>
                <a:gd name="connsiteX29" fmla="*/ 699691 w 758255"/>
                <a:gd name="connsiteY29" fmla="*/ 712021 h 749009"/>
                <a:gd name="connsiteX30" fmla="*/ 591809 w 758255"/>
                <a:gd name="connsiteY30" fmla="*/ 675033 h 749009"/>
                <a:gd name="connsiteX31" fmla="*/ 520915 w 758255"/>
                <a:gd name="connsiteY31" fmla="*/ 450022 h 749009"/>
                <a:gd name="connsiteX32" fmla="*/ 523997 w 758255"/>
                <a:gd name="connsiteY32" fmla="*/ 351387 h 749009"/>
                <a:gd name="connsiteX33" fmla="*/ 527079 w 758255"/>
                <a:gd name="connsiteY33" fmla="*/ 289740 h 749009"/>
                <a:gd name="connsiteX34" fmla="*/ 406869 w 758255"/>
                <a:gd name="connsiteY34" fmla="*/ 61647 h 749009"/>
                <a:gd name="connsiteX35" fmla="*/ 403786 w 758255"/>
                <a:gd name="connsiteY35" fmla="*/ 61647 h 749009"/>
                <a:gd name="connsiteX36" fmla="*/ 261998 w 758255"/>
                <a:gd name="connsiteY36" fmla="*/ 160282 h 749009"/>
                <a:gd name="connsiteX37" fmla="*/ 265081 w 758255"/>
                <a:gd name="connsiteY37" fmla="*/ 400705 h 749009"/>
                <a:gd name="connsiteX38" fmla="*/ 265081 w 758255"/>
                <a:gd name="connsiteY38" fmla="*/ 409951 h 749009"/>
                <a:gd name="connsiteX39" fmla="*/ 138705 w 758255"/>
                <a:gd name="connsiteY39" fmla="*/ 647292 h 749009"/>
                <a:gd name="connsiteX40" fmla="*/ 6164 w 758255"/>
                <a:gd name="connsiteY40" fmla="*/ 749009 h 749009"/>
                <a:gd name="connsiteX41" fmla="*/ 3082 w 758255"/>
                <a:gd name="connsiteY41" fmla="*/ 745927 h 749009"/>
                <a:gd name="connsiteX42" fmla="*/ 3082 w 758255"/>
                <a:gd name="connsiteY42" fmla="*/ 739763 h 749009"/>
                <a:gd name="connsiteX43" fmla="*/ 0 w 758255"/>
                <a:gd name="connsiteY43" fmla="*/ 739763 h 749009"/>
                <a:gd name="connsiteX44" fmla="*/ 3082 w 758255"/>
                <a:gd name="connsiteY44" fmla="*/ 736679 h 749009"/>
                <a:gd name="connsiteX45" fmla="*/ 107881 w 758255"/>
                <a:gd name="connsiteY45" fmla="*/ 644210 h 749009"/>
                <a:gd name="connsiteX46" fmla="*/ 203434 w 758255"/>
                <a:gd name="connsiteY46" fmla="*/ 413034 h 749009"/>
                <a:gd name="connsiteX47" fmla="*/ 203434 w 758255"/>
                <a:gd name="connsiteY47" fmla="*/ 397622 h 749009"/>
                <a:gd name="connsiteX48" fmla="*/ 197269 w 758255"/>
                <a:gd name="connsiteY48" fmla="*/ 175693 h 749009"/>
                <a:gd name="connsiteX49" fmla="*/ 194187 w 758255"/>
                <a:gd name="connsiteY49" fmla="*/ 61647 h 749009"/>
                <a:gd name="connsiteX50" fmla="*/ 191105 w 758255"/>
                <a:gd name="connsiteY50" fmla="*/ 3082 h 749009"/>
                <a:gd name="connsiteX51" fmla="*/ 194187 w 758255"/>
                <a:gd name="connsiteY51" fmla="*/ 0 h 749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58255" h="749009">
                  <a:moveTo>
                    <a:pt x="194187" y="0"/>
                  </a:moveTo>
                  <a:cubicBezTo>
                    <a:pt x="196242" y="2054"/>
                    <a:pt x="208058" y="8220"/>
                    <a:pt x="229634" y="18494"/>
                  </a:cubicBezTo>
                  <a:cubicBezTo>
                    <a:pt x="251210" y="28768"/>
                    <a:pt x="261998" y="35960"/>
                    <a:pt x="261998" y="40070"/>
                  </a:cubicBezTo>
                  <a:cubicBezTo>
                    <a:pt x="261998" y="44180"/>
                    <a:pt x="285630" y="46235"/>
                    <a:pt x="332892" y="46235"/>
                  </a:cubicBezTo>
                  <a:lnTo>
                    <a:pt x="403786" y="46235"/>
                  </a:lnTo>
                  <a:cubicBezTo>
                    <a:pt x="496256" y="44180"/>
                    <a:pt x="547628" y="34933"/>
                    <a:pt x="557903" y="18494"/>
                  </a:cubicBezTo>
                  <a:cubicBezTo>
                    <a:pt x="562013" y="10274"/>
                    <a:pt x="569205" y="6165"/>
                    <a:pt x="579480" y="6165"/>
                  </a:cubicBezTo>
                  <a:cubicBezTo>
                    <a:pt x="585644" y="6165"/>
                    <a:pt x="594891" y="9247"/>
                    <a:pt x="607221" y="15411"/>
                  </a:cubicBezTo>
                  <a:cubicBezTo>
                    <a:pt x="629825" y="27741"/>
                    <a:pt x="643182" y="33905"/>
                    <a:pt x="647291" y="33905"/>
                  </a:cubicBezTo>
                  <a:lnTo>
                    <a:pt x="647291" y="40070"/>
                  </a:lnTo>
                  <a:cubicBezTo>
                    <a:pt x="645236" y="44180"/>
                    <a:pt x="640613" y="50859"/>
                    <a:pt x="633421" y="60105"/>
                  </a:cubicBezTo>
                  <a:cubicBezTo>
                    <a:pt x="626228" y="69353"/>
                    <a:pt x="616468" y="153090"/>
                    <a:pt x="604139" y="311316"/>
                  </a:cubicBezTo>
                  <a:cubicBezTo>
                    <a:pt x="600028" y="352414"/>
                    <a:pt x="597974" y="389402"/>
                    <a:pt x="597974" y="422281"/>
                  </a:cubicBezTo>
                  <a:cubicBezTo>
                    <a:pt x="597974" y="512696"/>
                    <a:pt x="611331" y="566123"/>
                    <a:pt x="638044" y="582562"/>
                  </a:cubicBezTo>
                  <a:cubicBezTo>
                    <a:pt x="675032" y="607222"/>
                    <a:pt x="695581" y="620578"/>
                    <a:pt x="699691" y="622633"/>
                  </a:cubicBezTo>
                  <a:lnTo>
                    <a:pt x="702774" y="622633"/>
                  </a:lnTo>
                  <a:lnTo>
                    <a:pt x="705856" y="619550"/>
                  </a:lnTo>
                  <a:cubicBezTo>
                    <a:pt x="707910" y="617496"/>
                    <a:pt x="712020" y="610817"/>
                    <a:pt x="718184" y="599516"/>
                  </a:cubicBezTo>
                  <a:cubicBezTo>
                    <a:pt x="724350" y="588213"/>
                    <a:pt x="728460" y="581535"/>
                    <a:pt x="730514" y="579480"/>
                  </a:cubicBezTo>
                  <a:cubicBezTo>
                    <a:pt x="732569" y="579480"/>
                    <a:pt x="734624" y="580507"/>
                    <a:pt x="736678" y="582562"/>
                  </a:cubicBezTo>
                  <a:lnTo>
                    <a:pt x="736678" y="585645"/>
                  </a:lnTo>
                  <a:cubicBezTo>
                    <a:pt x="736678" y="591810"/>
                    <a:pt x="734624" y="601056"/>
                    <a:pt x="730514" y="613386"/>
                  </a:cubicBezTo>
                  <a:cubicBezTo>
                    <a:pt x="728460" y="619550"/>
                    <a:pt x="727432" y="624688"/>
                    <a:pt x="727432" y="628798"/>
                  </a:cubicBezTo>
                  <a:cubicBezTo>
                    <a:pt x="727432" y="637018"/>
                    <a:pt x="730514" y="643182"/>
                    <a:pt x="736678" y="647292"/>
                  </a:cubicBezTo>
                  <a:cubicBezTo>
                    <a:pt x="742844" y="655512"/>
                    <a:pt x="749008" y="663731"/>
                    <a:pt x="755173" y="671951"/>
                  </a:cubicBezTo>
                  <a:cubicBezTo>
                    <a:pt x="757227" y="678115"/>
                    <a:pt x="758255" y="682225"/>
                    <a:pt x="758255" y="684281"/>
                  </a:cubicBezTo>
                  <a:cubicBezTo>
                    <a:pt x="758255" y="690445"/>
                    <a:pt x="757227" y="694555"/>
                    <a:pt x="755173" y="696609"/>
                  </a:cubicBezTo>
                  <a:cubicBezTo>
                    <a:pt x="746954" y="704829"/>
                    <a:pt x="738734" y="710994"/>
                    <a:pt x="730514" y="715103"/>
                  </a:cubicBezTo>
                  <a:cubicBezTo>
                    <a:pt x="726404" y="717158"/>
                    <a:pt x="722295" y="718185"/>
                    <a:pt x="718184" y="718185"/>
                  </a:cubicBezTo>
                  <a:cubicBezTo>
                    <a:pt x="712020" y="718185"/>
                    <a:pt x="705856" y="716130"/>
                    <a:pt x="699691" y="712021"/>
                  </a:cubicBezTo>
                  <a:cubicBezTo>
                    <a:pt x="685307" y="707911"/>
                    <a:pt x="649346" y="695582"/>
                    <a:pt x="591809" y="675033"/>
                  </a:cubicBezTo>
                  <a:cubicBezTo>
                    <a:pt x="544546" y="660648"/>
                    <a:pt x="520915" y="585645"/>
                    <a:pt x="520915" y="450022"/>
                  </a:cubicBezTo>
                  <a:cubicBezTo>
                    <a:pt x="520915" y="419199"/>
                    <a:pt x="521943" y="386320"/>
                    <a:pt x="523997" y="351387"/>
                  </a:cubicBezTo>
                  <a:cubicBezTo>
                    <a:pt x="526052" y="328783"/>
                    <a:pt x="527079" y="308235"/>
                    <a:pt x="527079" y="289740"/>
                  </a:cubicBezTo>
                  <a:cubicBezTo>
                    <a:pt x="527079" y="137678"/>
                    <a:pt x="487009" y="61647"/>
                    <a:pt x="406869" y="61647"/>
                  </a:cubicBezTo>
                  <a:lnTo>
                    <a:pt x="403786" y="61647"/>
                  </a:lnTo>
                  <a:cubicBezTo>
                    <a:pt x="309262" y="65757"/>
                    <a:pt x="261998" y="98635"/>
                    <a:pt x="261998" y="160282"/>
                  </a:cubicBezTo>
                  <a:cubicBezTo>
                    <a:pt x="261998" y="223983"/>
                    <a:pt x="263026" y="304124"/>
                    <a:pt x="265081" y="400705"/>
                  </a:cubicBezTo>
                  <a:lnTo>
                    <a:pt x="265081" y="409951"/>
                  </a:lnTo>
                  <a:cubicBezTo>
                    <a:pt x="265081" y="504476"/>
                    <a:pt x="222956" y="583590"/>
                    <a:pt x="138705" y="647292"/>
                  </a:cubicBezTo>
                  <a:cubicBezTo>
                    <a:pt x="52399" y="715103"/>
                    <a:pt x="8219" y="749009"/>
                    <a:pt x="6164" y="749009"/>
                  </a:cubicBezTo>
                  <a:cubicBezTo>
                    <a:pt x="4109" y="749009"/>
                    <a:pt x="3082" y="747982"/>
                    <a:pt x="3082" y="745927"/>
                  </a:cubicBezTo>
                  <a:lnTo>
                    <a:pt x="3082" y="739763"/>
                  </a:lnTo>
                  <a:lnTo>
                    <a:pt x="0" y="739763"/>
                  </a:lnTo>
                  <a:lnTo>
                    <a:pt x="3082" y="736679"/>
                  </a:lnTo>
                  <a:cubicBezTo>
                    <a:pt x="5137" y="736679"/>
                    <a:pt x="40070" y="705856"/>
                    <a:pt x="107881" y="644210"/>
                  </a:cubicBezTo>
                  <a:cubicBezTo>
                    <a:pt x="171583" y="586673"/>
                    <a:pt x="203434" y="509614"/>
                    <a:pt x="203434" y="413034"/>
                  </a:cubicBezTo>
                  <a:lnTo>
                    <a:pt x="203434" y="397622"/>
                  </a:lnTo>
                  <a:cubicBezTo>
                    <a:pt x="199324" y="292822"/>
                    <a:pt x="197269" y="218846"/>
                    <a:pt x="197269" y="175693"/>
                  </a:cubicBezTo>
                  <a:cubicBezTo>
                    <a:pt x="197269" y="134596"/>
                    <a:pt x="196242" y="96580"/>
                    <a:pt x="194187" y="61647"/>
                  </a:cubicBezTo>
                  <a:cubicBezTo>
                    <a:pt x="192133" y="26714"/>
                    <a:pt x="191105" y="7192"/>
                    <a:pt x="191105" y="3082"/>
                  </a:cubicBezTo>
                  <a:cubicBezTo>
                    <a:pt x="191105" y="1027"/>
                    <a:pt x="192133" y="0"/>
                    <a:pt x="194187" y="0"/>
                  </a:cubicBezTo>
                  <a:close/>
                </a:path>
              </a:pathLst>
            </a:custGeom>
            <a:solidFill>
              <a:srgbClr val="C00000">
                <a:alpha val="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任意多边形 63"/>
            <p:cNvSpPr/>
            <p:nvPr/>
          </p:nvSpPr>
          <p:spPr>
            <a:xfrm>
              <a:off x="1363803" y="582548"/>
              <a:ext cx="1067550" cy="1224702"/>
            </a:xfrm>
            <a:custGeom>
              <a:avLst/>
              <a:gdLst>
                <a:gd name="connsiteX0" fmla="*/ 326728 w 607222"/>
                <a:gd name="connsiteY0" fmla="*/ 0 h 696610"/>
                <a:gd name="connsiteX1" fmla="*/ 342140 w 607222"/>
                <a:gd name="connsiteY1" fmla="*/ 3082 h 696610"/>
                <a:gd name="connsiteX2" fmla="*/ 360635 w 607222"/>
                <a:gd name="connsiteY2" fmla="*/ 12330 h 696610"/>
                <a:gd name="connsiteX3" fmla="*/ 388376 w 607222"/>
                <a:gd name="connsiteY3" fmla="*/ 49318 h 696610"/>
                <a:gd name="connsiteX4" fmla="*/ 385293 w 607222"/>
                <a:gd name="connsiteY4" fmla="*/ 61647 h 696610"/>
                <a:gd name="connsiteX5" fmla="*/ 382210 w 607222"/>
                <a:gd name="connsiteY5" fmla="*/ 67812 h 696610"/>
                <a:gd name="connsiteX6" fmla="*/ 372964 w 607222"/>
                <a:gd name="connsiteY6" fmla="*/ 73977 h 696610"/>
                <a:gd name="connsiteX7" fmla="*/ 366799 w 607222"/>
                <a:gd name="connsiteY7" fmla="*/ 83224 h 696610"/>
                <a:gd name="connsiteX8" fmla="*/ 351388 w 607222"/>
                <a:gd name="connsiteY8" fmla="*/ 114046 h 696610"/>
                <a:gd name="connsiteX9" fmla="*/ 351388 w 607222"/>
                <a:gd name="connsiteY9" fmla="*/ 120211 h 696610"/>
                <a:gd name="connsiteX10" fmla="*/ 345222 w 607222"/>
                <a:gd name="connsiteY10" fmla="*/ 144870 h 696610"/>
                <a:gd name="connsiteX11" fmla="*/ 348305 w 607222"/>
                <a:gd name="connsiteY11" fmla="*/ 157199 h 696610"/>
                <a:gd name="connsiteX12" fmla="*/ 351388 w 607222"/>
                <a:gd name="connsiteY12" fmla="*/ 163364 h 696610"/>
                <a:gd name="connsiteX13" fmla="*/ 385293 w 607222"/>
                <a:gd name="connsiteY13" fmla="*/ 169529 h 696610"/>
                <a:gd name="connsiteX14" fmla="*/ 400704 w 607222"/>
                <a:gd name="connsiteY14" fmla="*/ 169529 h 696610"/>
                <a:gd name="connsiteX15" fmla="*/ 413034 w 607222"/>
                <a:gd name="connsiteY15" fmla="*/ 166447 h 696610"/>
                <a:gd name="connsiteX16" fmla="*/ 462351 w 607222"/>
                <a:gd name="connsiteY16" fmla="*/ 169529 h 696610"/>
                <a:gd name="connsiteX17" fmla="*/ 496257 w 607222"/>
                <a:gd name="connsiteY17" fmla="*/ 147953 h 696610"/>
                <a:gd name="connsiteX18" fmla="*/ 496257 w 607222"/>
                <a:gd name="connsiteY18" fmla="*/ 144870 h 696610"/>
                <a:gd name="connsiteX19" fmla="*/ 499339 w 607222"/>
                <a:gd name="connsiteY19" fmla="*/ 144870 h 696610"/>
                <a:gd name="connsiteX20" fmla="*/ 502422 w 607222"/>
                <a:gd name="connsiteY20" fmla="*/ 138705 h 696610"/>
                <a:gd name="connsiteX21" fmla="*/ 508587 w 607222"/>
                <a:gd name="connsiteY21" fmla="*/ 132541 h 696610"/>
                <a:gd name="connsiteX22" fmla="*/ 523999 w 607222"/>
                <a:gd name="connsiteY22" fmla="*/ 126376 h 696610"/>
                <a:gd name="connsiteX23" fmla="*/ 536327 w 607222"/>
                <a:gd name="connsiteY23" fmla="*/ 126376 h 696610"/>
                <a:gd name="connsiteX24" fmla="*/ 557904 w 607222"/>
                <a:gd name="connsiteY24" fmla="*/ 141788 h 696610"/>
                <a:gd name="connsiteX25" fmla="*/ 579481 w 607222"/>
                <a:gd name="connsiteY25" fmla="*/ 154117 h 696610"/>
                <a:gd name="connsiteX26" fmla="*/ 607222 w 607222"/>
                <a:gd name="connsiteY26" fmla="*/ 191105 h 696610"/>
                <a:gd name="connsiteX27" fmla="*/ 601057 w 607222"/>
                <a:gd name="connsiteY27" fmla="*/ 203435 h 696610"/>
                <a:gd name="connsiteX28" fmla="*/ 594892 w 607222"/>
                <a:gd name="connsiteY28" fmla="*/ 209600 h 696610"/>
                <a:gd name="connsiteX29" fmla="*/ 582563 w 607222"/>
                <a:gd name="connsiteY29" fmla="*/ 243505 h 696610"/>
                <a:gd name="connsiteX30" fmla="*/ 582563 w 607222"/>
                <a:gd name="connsiteY30" fmla="*/ 298987 h 696610"/>
                <a:gd name="connsiteX31" fmla="*/ 579481 w 607222"/>
                <a:gd name="connsiteY31" fmla="*/ 348305 h 696610"/>
                <a:gd name="connsiteX32" fmla="*/ 560987 w 607222"/>
                <a:gd name="connsiteY32" fmla="*/ 372964 h 696610"/>
                <a:gd name="connsiteX33" fmla="*/ 542493 w 607222"/>
                <a:gd name="connsiteY33" fmla="*/ 376046 h 696610"/>
                <a:gd name="connsiteX34" fmla="*/ 539410 w 607222"/>
                <a:gd name="connsiteY34" fmla="*/ 379128 h 696610"/>
                <a:gd name="connsiteX35" fmla="*/ 536327 w 607222"/>
                <a:gd name="connsiteY35" fmla="*/ 385293 h 696610"/>
                <a:gd name="connsiteX36" fmla="*/ 536327 w 607222"/>
                <a:gd name="connsiteY36" fmla="*/ 391458 h 696610"/>
                <a:gd name="connsiteX37" fmla="*/ 530163 w 607222"/>
                <a:gd name="connsiteY37" fmla="*/ 394540 h 696610"/>
                <a:gd name="connsiteX38" fmla="*/ 517833 w 607222"/>
                <a:gd name="connsiteY38" fmla="*/ 397622 h 696610"/>
                <a:gd name="connsiteX39" fmla="*/ 499339 w 607222"/>
                <a:gd name="connsiteY39" fmla="*/ 394540 h 696610"/>
                <a:gd name="connsiteX40" fmla="*/ 493175 w 607222"/>
                <a:gd name="connsiteY40" fmla="*/ 388376 h 696610"/>
                <a:gd name="connsiteX41" fmla="*/ 477763 w 607222"/>
                <a:gd name="connsiteY41" fmla="*/ 376046 h 696610"/>
                <a:gd name="connsiteX42" fmla="*/ 465435 w 607222"/>
                <a:gd name="connsiteY42" fmla="*/ 369882 h 696610"/>
                <a:gd name="connsiteX43" fmla="*/ 456187 w 607222"/>
                <a:gd name="connsiteY43" fmla="*/ 372964 h 696610"/>
                <a:gd name="connsiteX44" fmla="*/ 351388 w 607222"/>
                <a:gd name="connsiteY44" fmla="*/ 376046 h 696610"/>
                <a:gd name="connsiteX45" fmla="*/ 345222 w 607222"/>
                <a:gd name="connsiteY45" fmla="*/ 385293 h 696610"/>
                <a:gd name="connsiteX46" fmla="*/ 345222 w 607222"/>
                <a:gd name="connsiteY46" fmla="*/ 419199 h 696610"/>
                <a:gd name="connsiteX47" fmla="*/ 342140 w 607222"/>
                <a:gd name="connsiteY47" fmla="*/ 428446 h 696610"/>
                <a:gd name="connsiteX48" fmla="*/ 345222 w 607222"/>
                <a:gd name="connsiteY48" fmla="*/ 453104 h 696610"/>
                <a:gd name="connsiteX49" fmla="*/ 345222 w 607222"/>
                <a:gd name="connsiteY49" fmla="*/ 480846 h 696610"/>
                <a:gd name="connsiteX50" fmla="*/ 342140 w 607222"/>
                <a:gd name="connsiteY50" fmla="*/ 502422 h 696610"/>
                <a:gd name="connsiteX51" fmla="*/ 342140 w 607222"/>
                <a:gd name="connsiteY51" fmla="*/ 644210 h 696610"/>
                <a:gd name="connsiteX52" fmla="*/ 329811 w 607222"/>
                <a:gd name="connsiteY52" fmla="*/ 668869 h 696610"/>
                <a:gd name="connsiteX53" fmla="*/ 320564 w 607222"/>
                <a:gd name="connsiteY53" fmla="*/ 687362 h 696610"/>
                <a:gd name="connsiteX54" fmla="*/ 314399 w 607222"/>
                <a:gd name="connsiteY54" fmla="*/ 693527 h 696610"/>
                <a:gd name="connsiteX55" fmla="*/ 305152 w 607222"/>
                <a:gd name="connsiteY55" fmla="*/ 696610 h 696610"/>
                <a:gd name="connsiteX56" fmla="*/ 271246 w 607222"/>
                <a:gd name="connsiteY56" fmla="*/ 641128 h 696610"/>
                <a:gd name="connsiteX57" fmla="*/ 271246 w 607222"/>
                <a:gd name="connsiteY57" fmla="*/ 551739 h 696610"/>
                <a:gd name="connsiteX58" fmla="*/ 268164 w 607222"/>
                <a:gd name="connsiteY58" fmla="*/ 536328 h 696610"/>
                <a:gd name="connsiteX59" fmla="*/ 268164 w 607222"/>
                <a:gd name="connsiteY59" fmla="*/ 483928 h 696610"/>
                <a:gd name="connsiteX60" fmla="*/ 271246 w 607222"/>
                <a:gd name="connsiteY60" fmla="*/ 465434 h 696610"/>
                <a:gd name="connsiteX61" fmla="*/ 271246 w 607222"/>
                <a:gd name="connsiteY61" fmla="*/ 403787 h 696610"/>
                <a:gd name="connsiteX62" fmla="*/ 274329 w 607222"/>
                <a:gd name="connsiteY62" fmla="*/ 397622 h 696610"/>
                <a:gd name="connsiteX63" fmla="*/ 265082 w 607222"/>
                <a:gd name="connsiteY63" fmla="*/ 382211 h 696610"/>
                <a:gd name="connsiteX64" fmla="*/ 178776 w 607222"/>
                <a:gd name="connsiteY64" fmla="*/ 385293 h 696610"/>
                <a:gd name="connsiteX65" fmla="*/ 104800 w 607222"/>
                <a:gd name="connsiteY65" fmla="*/ 385293 h 696610"/>
                <a:gd name="connsiteX66" fmla="*/ 98635 w 607222"/>
                <a:gd name="connsiteY66" fmla="*/ 391458 h 696610"/>
                <a:gd name="connsiteX67" fmla="*/ 98635 w 607222"/>
                <a:gd name="connsiteY67" fmla="*/ 409952 h 696610"/>
                <a:gd name="connsiteX68" fmla="*/ 95553 w 607222"/>
                <a:gd name="connsiteY68" fmla="*/ 419199 h 696610"/>
                <a:gd name="connsiteX69" fmla="*/ 89389 w 607222"/>
                <a:gd name="connsiteY69" fmla="*/ 459269 h 696610"/>
                <a:gd name="connsiteX70" fmla="*/ 64729 w 607222"/>
                <a:gd name="connsiteY70" fmla="*/ 487011 h 696610"/>
                <a:gd name="connsiteX71" fmla="*/ 27742 w 607222"/>
                <a:gd name="connsiteY71" fmla="*/ 459269 h 696610"/>
                <a:gd name="connsiteX72" fmla="*/ 27742 w 607222"/>
                <a:gd name="connsiteY72" fmla="*/ 357552 h 696610"/>
                <a:gd name="connsiteX73" fmla="*/ 30824 w 607222"/>
                <a:gd name="connsiteY73" fmla="*/ 209600 h 696610"/>
                <a:gd name="connsiteX74" fmla="*/ 27742 w 607222"/>
                <a:gd name="connsiteY74" fmla="*/ 181858 h 696610"/>
                <a:gd name="connsiteX75" fmla="*/ 12330 w 607222"/>
                <a:gd name="connsiteY75" fmla="*/ 163364 h 696610"/>
                <a:gd name="connsiteX76" fmla="*/ 3083 w 607222"/>
                <a:gd name="connsiteY76" fmla="*/ 160282 h 696610"/>
                <a:gd name="connsiteX77" fmla="*/ 0 w 607222"/>
                <a:gd name="connsiteY77" fmla="*/ 154117 h 696610"/>
                <a:gd name="connsiteX78" fmla="*/ 30824 w 607222"/>
                <a:gd name="connsiteY78" fmla="*/ 141788 h 696610"/>
                <a:gd name="connsiteX79" fmla="*/ 46236 w 607222"/>
                <a:gd name="connsiteY79" fmla="*/ 141788 h 696610"/>
                <a:gd name="connsiteX80" fmla="*/ 58565 w 607222"/>
                <a:gd name="connsiteY80" fmla="*/ 138705 h 696610"/>
                <a:gd name="connsiteX81" fmla="*/ 73976 w 607222"/>
                <a:gd name="connsiteY81" fmla="*/ 141788 h 696610"/>
                <a:gd name="connsiteX82" fmla="*/ 92470 w 607222"/>
                <a:gd name="connsiteY82" fmla="*/ 151035 h 696610"/>
                <a:gd name="connsiteX83" fmla="*/ 107883 w 607222"/>
                <a:gd name="connsiteY83" fmla="*/ 163364 h 696610"/>
                <a:gd name="connsiteX84" fmla="*/ 123294 w 607222"/>
                <a:gd name="connsiteY84" fmla="*/ 178776 h 696610"/>
                <a:gd name="connsiteX85" fmla="*/ 258917 w 607222"/>
                <a:gd name="connsiteY85" fmla="*/ 175693 h 696610"/>
                <a:gd name="connsiteX86" fmla="*/ 271246 w 607222"/>
                <a:gd name="connsiteY86" fmla="*/ 160282 h 696610"/>
                <a:gd name="connsiteX87" fmla="*/ 271246 w 607222"/>
                <a:gd name="connsiteY87" fmla="*/ 154117 h 696610"/>
                <a:gd name="connsiteX88" fmla="*/ 268164 w 607222"/>
                <a:gd name="connsiteY88" fmla="*/ 151035 h 696610"/>
                <a:gd name="connsiteX89" fmla="*/ 268164 w 607222"/>
                <a:gd name="connsiteY89" fmla="*/ 147953 h 696610"/>
                <a:gd name="connsiteX90" fmla="*/ 271246 w 607222"/>
                <a:gd name="connsiteY90" fmla="*/ 144870 h 696610"/>
                <a:gd name="connsiteX91" fmla="*/ 271246 w 607222"/>
                <a:gd name="connsiteY91" fmla="*/ 135623 h 696610"/>
                <a:gd name="connsiteX92" fmla="*/ 274329 w 607222"/>
                <a:gd name="connsiteY92" fmla="*/ 114046 h 696610"/>
                <a:gd name="connsiteX93" fmla="*/ 274329 w 607222"/>
                <a:gd name="connsiteY93" fmla="*/ 101718 h 696610"/>
                <a:gd name="connsiteX94" fmla="*/ 271246 w 607222"/>
                <a:gd name="connsiteY94" fmla="*/ 86306 h 696610"/>
                <a:gd name="connsiteX95" fmla="*/ 271246 w 607222"/>
                <a:gd name="connsiteY95" fmla="*/ 64729 h 696610"/>
                <a:gd name="connsiteX96" fmla="*/ 268164 w 607222"/>
                <a:gd name="connsiteY96" fmla="*/ 49318 h 696610"/>
                <a:gd name="connsiteX97" fmla="*/ 249670 w 607222"/>
                <a:gd name="connsiteY97" fmla="*/ 21576 h 696610"/>
                <a:gd name="connsiteX98" fmla="*/ 252752 w 607222"/>
                <a:gd name="connsiteY98" fmla="*/ 15412 h 696610"/>
                <a:gd name="connsiteX99" fmla="*/ 271246 w 607222"/>
                <a:gd name="connsiteY99" fmla="*/ 15412 h 696610"/>
                <a:gd name="connsiteX100" fmla="*/ 308234 w 607222"/>
                <a:gd name="connsiteY100" fmla="*/ 3082 h 696610"/>
                <a:gd name="connsiteX101" fmla="*/ 326728 w 607222"/>
                <a:gd name="connsiteY101" fmla="*/ 0 h 696610"/>
                <a:gd name="connsiteX102" fmla="*/ 369882 w 607222"/>
                <a:gd name="connsiteY102" fmla="*/ 194187 h 696610"/>
                <a:gd name="connsiteX103" fmla="*/ 351388 w 607222"/>
                <a:gd name="connsiteY103" fmla="*/ 197270 h 696610"/>
                <a:gd name="connsiteX104" fmla="*/ 351388 w 607222"/>
                <a:gd name="connsiteY104" fmla="*/ 200352 h 696610"/>
                <a:gd name="connsiteX105" fmla="*/ 345222 w 607222"/>
                <a:gd name="connsiteY105" fmla="*/ 261999 h 696610"/>
                <a:gd name="connsiteX106" fmla="*/ 345222 w 607222"/>
                <a:gd name="connsiteY106" fmla="*/ 323646 h 696610"/>
                <a:gd name="connsiteX107" fmla="*/ 354470 w 607222"/>
                <a:gd name="connsiteY107" fmla="*/ 351388 h 696610"/>
                <a:gd name="connsiteX108" fmla="*/ 419199 w 607222"/>
                <a:gd name="connsiteY108" fmla="*/ 354470 h 696610"/>
                <a:gd name="connsiteX109" fmla="*/ 440775 w 607222"/>
                <a:gd name="connsiteY109" fmla="*/ 354470 h 696610"/>
                <a:gd name="connsiteX110" fmla="*/ 462351 w 607222"/>
                <a:gd name="connsiteY110" fmla="*/ 351388 h 696610"/>
                <a:gd name="connsiteX111" fmla="*/ 487010 w 607222"/>
                <a:gd name="connsiteY111" fmla="*/ 326728 h 696610"/>
                <a:gd name="connsiteX112" fmla="*/ 487010 w 607222"/>
                <a:gd name="connsiteY112" fmla="*/ 261999 h 696610"/>
                <a:gd name="connsiteX113" fmla="*/ 493175 w 607222"/>
                <a:gd name="connsiteY113" fmla="*/ 252752 h 696610"/>
                <a:gd name="connsiteX114" fmla="*/ 487010 w 607222"/>
                <a:gd name="connsiteY114" fmla="*/ 252752 h 696610"/>
                <a:gd name="connsiteX115" fmla="*/ 490093 w 607222"/>
                <a:gd name="connsiteY115" fmla="*/ 246588 h 696610"/>
                <a:gd name="connsiteX116" fmla="*/ 490093 w 607222"/>
                <a:gd name="connsiteY116" fmla="*/ 243505 h 696610"/>
                <a:gd name="connsiteX117" fmla="*/ 487010 w 607222"/>
                <a:gd name="connsiteY117" fmla="*/ 231175 h 696610"/>
                <a:gd name="connsiteX118" fmla="*/ 487010 w 607222"/>
                <a:gd name="connsiteY118" fmla="*/ 215764 h 696610"/>
                <a:gd name="connsiteX119" fmla="*/ 471599 w 607222"/>
                <a:gd name="connsiteY119" fmla="*/ 197270 h 696610"/>
                <a:gd name="connsiteX120" fmla="*/ 440775 w 607222"/>
                <a:gd name="connsiteY120" fmla="*/ 194187 h 696610"/>
                <a:gd name="connsiteX121" fmla="*/ 434611 w 607222"/>
                <a:gd name="connsiteY121" fmla="*/ 194187 h 696610"/>
                <a:gd name="connsiteX122" fmla="*/ 422281 w 607222"/>
                <a:gd name="connsiteY122" fmla="*/ 197270 h 696610"/>
                <a:gd name="connsiteX123" fmla="*/ 391458 w 607222"/>
                <a:gd name="connsiteY123" fmla="*/ 194187 h 696610"/>
                <a:gd name="connsiteX124" fmla="*/ 369882 w 607222"/>
                <a:gd name="connsiteY124" fmla="*/ 194187 h 696610"/>
                <a:gd name="connsiteX125" fmla="*/ 218847 w 607222"/>
                <a:gd name="connsiteY125" fmla="*/ 200352 h 696610"/>
                <a:gd name="connsiteX126" fmla="*/ 172611 w 607222"/>
                <a:gd name="connsiteY126" fmla="*/ 203435 h 696610"/>
                <a:gd name="connsiteX127" fmla="*/ 123294 w 607222"/>
                <a:gd name="connsiteY127" fmla="*/ 203435 h 696610"/>
                <a:gd name="connsiteX128" fmla="*/ 104800 w 607222"/>
                <a:gd name="connsiteY128" fmla="*/ 234258 h 696610"/>
                <a:gd name="connsiteX129" fmla="*/ 104800 w 607222"/>
                <a:gd name="connsiteY129" fmla="*/ 311317 h 696610"/>
                <a:gd name="connsiteX130" fmla="*/ 101718 w 607222"/>
                <a:gd name="connsiteY130" fmla="*/ 323646 h 696610"/>
                <a:gd name="connsiteX131" fmla="*/ 98635 w 607222"/>
                <a:gd name="connsiteY131" fmla="*/ 332894 h 696610"/>
                <a:gd name="connsiteX132" fmla="*/ 101718 w 607222"/>
                <a:gd name="connsiteY132" fmla="*/ 342140 h 696610"/>
                <a:gd name="connsiteX133" fmla="*/ 101718 w 607222"/>
                <a:gd name="connsiteY133" fmla="*/ 348305 h 696610"/>
                <a:gd name="connsiteX134" fmla="*/ 107883 w 607222"/>
                <a:gd name="connsiteY134" fmla="*/ 357552 h 696610"/>
                <a:gd name="connsiteX135" fmla="*/ 141788 w 607222"/>
                <a:gd name="connsiteY135" fmla="*/ 366799 h 696610"/>
                <a:gd name="connsiteX136" fmla="*/ 212682 w 607222"/>
                <a:gd name="connsiteY136" fmla="*/ 360634 h 696610"/>
                <a:gd name="connsiteX137" fmla="*/ 243506 w 607222"/>
                <a:gd name="connsiteY137" fmla="*/ 360634 h 696610"/>
                <a:gd name="connsiteX138" fmla="*/ 271246 w 607222"/>
                <a:gd name="connsiteY138" fmla="*/ 354470 h 696610"/>
                <a:gd name="connsiteX139" fmla="*/ 271246 w 607222"/>
                <a:gd name="connsiteY139" fmla="*/ 255835 h 696610"/>
                <a:gd name="connsiteX140" fmla="*/ 265082 w 607222"/>
                <a:gd name="connsiteY140" fmla="*/ 209600 h 696610"/>
                <a:gd name="connsiteX141" fmla="*/ 243506 w 607222"/>
                <a:gd name="connsiteY141" fmla="*/ 200352 h 696610"/>
                <a:gd name="connsiteX142" fmla="*/ 218847 w 607222"/>
                <a:gd name="connsiteY142" fmla="*/ 200352 h 69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607222" h="696610">
                  <a:moveTo>
                    <a:pt x="326728" y="0"/>
                  </a:moveTo>
                  <a:cubicBezTo>
                    <a:pt x="330839" y="0"/>
                    <a:pt x="335976" y="1027"/>
                    <a:pt x="342140" y="3082"/>
                  </a:cubicBezTo>
                  <a:cubicBezTo>
                    <a:pt x="348305" y="5137"/>
                    <a:pt x="354470" y="8219"/>
                    <a:pt x="360635" y="12330"/>
                  </a:cubicBezTo>
                  <a:cubicBezTo>
                    <a:pt x="379129" y="22604"/>
                    <a:pt x="388376" y="34934"/>
                    <a:pt x="388376" y="49318"/>
                  </a:cubicBezTo>
                  <a:cubicBezTo>
                    <a:pt x="388376" y="53428"/>
                    <a:pt x="387348" y="57537"/>
                    <a:pt x="385293" y="61647"/>
                  </a:cubicBezTo>
                  <a:cubicBezTo>
                    <a:pt x="385293" y="63702"/>
                    <a:pt x="384265" y="65756"/>
                    <a:pt x="382210" y="67812"/>
                  </a:cubicBezTo>
                  <a:lnTo>
                    <a:pt x="372964" y="73977"/>
                  </a:lnTo>
                  <a:cubicBezTo>
                    <a:pt x="368854" y="78086"/>
                    <a:pt x="366799" y="81168"/>
                    <a:pt x="366799" y="83224"/>
                  </a:cubicBezTo>
                  <a:cubicBezTo>
                    <a:pt x="360635" y="91443"/>
                    <a:pt x="355497" y="101718"/>
                    <a:pt x="351388" y="114046"/>
                  </a:cubicBezTo>
                  <a:lnTo>
                    <a:pt x="351388" y="120211"/>
                  </a:lnTo>
                  <a:lnTo>
                    <a:pt x="345222" y="144870"/>
                  </a:lnTo>
                  <a:lnTo>
                    <a:pt x="348305" y="157199"/>
                  </a:lnTo>
                  <a:cubicBezTo>
                    <a:pt x="348305" y="159255"/>
                    <a:pt x="349333" y="161309"/>
                    <a:pt x="351388" y="163364"/>
                  </a:cubicBezTo>
                  <a:cubicBezTo>
                    <a:pt x="357552" y="167474"/>
                    <a:pt x="368854" y="169529"/>
                    <a:pt x="385293" y="169529"/>
                  </a:cubicBezTo>
                  <a:lnTo>
                    <a:pt x="400704" y="169529"/>
                  </a:lnTo>
                  <a:cubicBezTo>
                    <a:pt x="402759" y="167474"/>
                    <a:pt x="406870" y="166447"/>
                    <a:pt x="413034" y="166447"/>
                  </a:cubicBezTo>
                  <a:lnTo>
                    <a:pt x="462351" y="169529"/>
                  </a:lnTo>
                  <a:cubicBezTo>
                    <a:pt x="472626" y="169529"/>
                    <a:pt x="483929" y="162337"/>
                    <a:pt x="496257" y="147953"/>
                  </a:cubicBezTo>
                  <a:lnTo>
                    <a:pt x="496257" y="144870"/>
                  </a:lnTo>
                  <a:lnTo>
                    <a:pt x="499339" y="144870"/>
                  </a:lnTo>
                  <a:cubicBezTo>
                    <a:pt x="499339" y="142815"/>
                    <a:pt x="500367" y="140761"/>
                    <a:pt x="502422" y="138705"/>
                  </a:cubicBezTo>
                  <a:cubicBezTo>
                    <a:pt x="504478" y="136650"/>
                    <a:pt x="506532" y="134595"/>
                    <a:pt x="508587" y="132541"/>
                  </a:cubicBezTo>
                  <a:cubicBezTo>
                    <a:pt x="512697" y="128431"/>
                    <a:pt x="517833" y="126376"/>
                    <a:pt x="523999" y="126376"/>
                  </a:cubicBezTo>
                  <a:lnTo>
                    <a:pt x="536327" y="126376"/>
                  </a:lnTo>
                  <a:lnTo>
                    <a:pt x="557904" y="141788"/>
                  </a:lnTo>
                  <a:cubicBezTo>
                    <a:pt x="566124" y="145898"/>
                    <a:pt x="573316" y="150008"/>
                    <a:pt x="579481" y="154117"/>
                  </a:cubicBezTo>
                  <a:cubicBezTo>
                    <a:pt x="593864" y="164392"/>
                    <a:pt x="603112" y="176721"/>
                    <a:pt x="607222" y="191105"/>
                  </a:cubicBezTo>
                  <a:cubicBezTo>
                    <a:pt x="607222" y="197270"/>
                    <a:pt x="605167" y="201380"/>
                    <a:pt x="601057" y="203435"/>
                  </a:cubicBezTo>
                  <a:lnTo>
                    <a:pt x="594892" y="209600"/>
                  </a:lnTo>
                  <a:cubicBezTo>
                    <a:pt x="588728" y="215764"/>
                    <a:pt x="584618" y="227066"/>
                    <a:pt x="582563" y="243505"/>
                  </a:cubicBezTo>
                  <a:lnTo>
                    <a:pt x="582563" y="298987"/>
                  </a:lnTo>
                  <a:cubicBezTo>
                    <a:pt x="582563" y="321591"/>
                    <a:pt x="581536" y="338030"/>
                    <a:pt x="579481" y="348305"/>
                  </a:cubicBezTo>
                  <a:cubicBezTo>
                    <a:pt x="575371" y="364744"/>
                    <a:pt x="569207" y="372964"/>
                    <a:pt x="560987" y="372964"/>
                  </a:cubicBezTo>
                  <a:cubicBezTo>
                    <a:pt x="552767" y="372964"/>
                    <a:pt x="546602" y="373991"/>
                    <a:pt x="542493" y="376046"/>
                  </a:cubicBezTo>
                  <a:cubicBezTo>
                    <a:pt x="542493" y="378101"/>
                    <a:pt x="541466" y="379128"/>
                    <a:pt x="539410" y="379128"/>
                  </a:cubicBezTo>
                  <a:cubicBezTo>
                    <a:pt x="539410" y="381183"/>
                    <a:pt x="538383" y="383238"/>
                    <a:pt x="536327" y="385293"/>
                  </a:cubicBezTo>
                  <a:lnTo>
                    <a:pt x="536327" y="391458"/>
                  </a:lnTo>
                  <a:cubicBezTo>
                    <a:pt x="534273" y="391458"/>
                    <a:pt x="532218" y="392486"/>
                    <a:pt x="530163" y="394540"/>
                  </a:cubicBezTo>
                  <a:cubicBezTo>
                    <a:pt x="528108" y="396595"/>
                    <a:pt x="523999" y="397622"/>
                    <a:pt x="517833" y="397622"/>
                  </a:cubicBezTo>
                  <a:cubicBezTo>
                    <a:pt x="509614" y="397622"/>
                    <a:pt x="503450" y="396595"/>
                    <a:pt x="499339" y="394540"/>
                  </a:cubicBezTo>
                  <a:cubicBezTo>
                    <a:pt x="497284" y="392486"/>
                    <a:pt x="495230" y="390431"/>
                    <a:pt x="493175" y="388376"/>
                  </a:cubicBezTo>
                  <a:lnTo>
                    <a:pt x="477763" y="376046"/>
                  </a:lnTo>
                  <a:cubicBezTo>
                    <a:pt x="473654" y="371937"/>
                    <a:pt x="469544" y="369882"/>
                    <a:pt x="465435" y="369882"/>
                  </a:cubicBezTo>
                  <a:cubicBezTo>
                    <a:pt x="461324" y="369882"/>
                    <a:pt x="458242" y="370909"/>
                    <a:pt x="456187" y="372964"/>
                  </a:cubicBezTo>
                  <a:lnTo>
                    <a:pt x="351388" y="376046"/>
                  </a:lnTo>
                  <a:lnTo>
                    <a:pt x="345222" y="385293"/>
                  </a:lnTo>
                  <a:lnTo>
                    <a:pt x="345222" y="419199"/>
                  </a:lnTo>
                  <a:cubicBezTo>
                    <a:pt x="343167" y="423308"/>
                    <a:pt x="342140" y="426391"/>
                    <a:pt x="342140" y="428446"/>
                  </a:cubicBezTo>
                  <a:lnTo>
                    <a:pt x="345222" y="453104"/>
                  </a:lnTo>
                  <a:lnTo>
                    <a:pt x="345222" y="480846"/>
                  </a:lnTo>
                  <a:cubicBezTo>
                    <a:pt x="343167" y="491120"/>
                    <a:pt x="342140" y="498312"/>
                    <a:pt x="342140" y="502422"/>
                  </a:cubicBezTo>
                  <a:lnTo>
                    <a:pt x="342140" y="644210"/>
                  </a:lnTo>
                  <a:lnTo>
                    <a:pt x="329811" y="668869"/>
                  </a:lnTo>
                  <a:cubicBezTo>
                    <a:pt x="329811" y="672979"/>
                    <a:pt x="326728" y="679143"/>
                    <a:pt x="320564" y="687362"/>
                  </a:cubicBezTo>
                  <a:cubicBezTo>
                    <a:pt x="318509" y="689418"/>
                    <a:pt x="316454" y="691473"/>
                    <a:pt x="314399" y="693527"/>
                  </a:cubicBezTo>
                  <a:cubicBezTo>
                    <a:pt x="310289" y="695582"/>
                    <a:pt x="307207" y="696610"/>
                    <a:pt x="305152" y="696610"/>
                  </a:cubicBezTo>
                  <a:cubicBezTo>
                    <a:pt x="286658" y="688390"/>
                    <a:pt x="275356" y="669896"/>
                    <a:pt x="271246" y="641128"/>
                  </a:cubicBezTo>
                  <a:lnTo>
                    <a:pt x="271246" y="551739"/>
                  </a:lnTo>
                  <a:cubicBezTo>
                    <a:pt x="269191" y="547630"/>
                    <a:pt x="268164" y="542493"/>
                    <a:pt x="268164" y="536328"/>
                  </a:cubicBezTo>
                  <a:lnTo>
                    <a:pt x="268164" y="483928"/>
                  </a:lnTo>
                  <a:lnTo>
                    <a:pt x="271246" y="465434"/>
                  </a:lnTo>
                  <a:lnTo>
                    <a:pt x="271246" y="403787"/>
                  </a:lnTo>
                  <a:lnTo>
                    <a:pt x="274329" y="397622"/>
                  </a:lnTo>
                  <a:cubicBezTo>
                    <a:pt x="274329" y="389403"/>
                    <a:pt x="271246" y="384265"/>
                    <a:pt x="265082" y="382211"/>
                  </a:cubicBezTo>
                  <a:lnTo>
                    <a:pt x="178776" y="385293"/>
                  </a:lnTo>
                  <a:lnTo>
                    <a:pt x="104800" y="385293"/>
                  </a:lnTo>
                  <a:cubicBezTo>
                    <a:pt x="102745" y="387348"/>
                    <a:pt x="100690" y="389403"/>
                    <a:pt x="98635" y="391458"/>
                  </a:cubicBezTo>
                  <a:lnTo>
                    <a:pt x="98635" y="409952"/>
                  </a:lnTo>
                  <a:cubicBezTo>
                    <a:pt x="98635" y="414061"/>
                    <a:pt x="97608" y="417144"/>
                    <a:pt x="95553" y="419199"/>
                  </a:cubicBezTo>
                  <a:cubicBezTo>
                    <a:pt x="95553" y="431529"/>
                    <a:pt x="93498" y="444885"/>
                    <a:pt x="89389" y="459269"/>
                  </a:cubicBezTo>
                  <a:cubicBezTo>
                    <a:pt x="83223" y="477763"/>
                    <a:pt x="75004" y="487011"/>
                    <a:pt x="64729" y="487011"/>
                  </a:cubicBezTo>
                  <a:cubicBezTo>
                    <a:pt x="48291" y="487011"/>
                    <a:pt x="35961" y="477763"/>
                    <a:pt x="27742" y="459269"/>
                  </a:cubicBezTo>
                  <a:lnTo>
                    <a:pt x="27742" y="357552"/>
                  </a:lnTo>
                  <a:lnTo>
                    <a:pt x="30824" y="209600"/>
                  </a:lnTo>
                  <a:cubicBezTo>
                    <a:pt x="30824" y="197270"/>
                    <a:pt x="29797" y="188023"/>
                    <a:pt x="27742" y="181858"/>
                  </a:cubicBezTo>
                  <a:cubicBezTo>
                    <a:pt x="23632" y="171584"/>
                    <a:pt x="18494" y="165419"/>
                    <a:pt x="12330" y="163364"/>
                  </a:cubicBezTo>
                  <a:lnTo>
                    <a:pt x="3083" y="160282"/>
                  </a:lnTo>
                  <a:cubicBezTo>
                    <a:pt x="1028" y="158227"/>
                    <a:pt x="0" y="156172"/>
                    <a:pt x="0" y="154117"/>
                  </a:cubicBezTo>
                  <a:cubicBezTo>
                    <a:pt x="4111" y="150008"/>
                    <a:pt x="14385" y="145898"/>
                    <a:pt x="30824" y="141788"/>
                  </a:cubicBezTo>
                  <a:lnTo>
                    <a:pt x="46236" y="141788"/>
                  </a:lnTo>
                  <a:lnTo>
                    <a:pt x="58565" y="138705"/>
                  </a:lnTo>
                  <a:cubicBezTo>
                    <a:pt x="62675" y="138705"/>
                    <a:pt x="67812" y="139733"/>
                    <a:pt x="73976" y="141788"/>
                  </a:cubicBezTo>
                  <a:lnTo>
                    <a:pt x="92470" y="151035"/>
                  </a:lnTo>
                  <a:cubicBezTo>
                    <a:pt x="98635" y="151035"/>
                    <a:pt x="103772" y="155144"/>
                    <a:pt x="107883" y="163364"/>
                  </a:cubicBezTo>
                  <a:cubicBezTo>
                    <a:pt x="111992" y="171584"/>
                    <a:pt x="117129" y="176721"/>
                    <a:pt x="123294" y="178776"/>
                  </a:cubicBezTo>
                  <a:lnTo>
                    <a:pt x="258917" y="175693"/>
                  </a:lnTo>
                  <a:cubicBezTo>
                    <a:pt x="267137" y="173638"/>
                    <a:pt x="271246" y="168502"/>
                    <a:pt x="271246" y="160282"/>
                  </a:cubicBezTo>
                  <a:lnTo>
                    <a:pt x="271246" y="154117"/>
                  </a:lnTo>
                  <a:lnTo>
                    <a:pt x="268164" y="151035"/>
                  </a:lnTo>
                  <a:lnTo>
                    <a:pt x="268164" y="147953"/>
                  </a:lnTo>
                  <a:lnTo>
                    <a:pt x="271246" y="144870"/>
                  </a:lnTo>
                  <a:lnTo>
                    <a:pt x="271246" y="135623"/>
                  </a:lnTo>
                  <a:lnTo>
                    <a:pt x="274329" y="114046"/>
                  </a:lnTo>
                  <a:lnTo>
                    <a:pt x="274329" y="101718"/>
                  </a:lnTo>
                  <a:lnTo>
                    <a:pt x="271246" y="86306"/>
                  </a:lnTo>
                  <a:lnTo>
                    <a:pt x="271246" y="64729"/>
                  </a:lnTo>
                  <a:cubicBezTo>
                    <a:pt x="271246" y="58564"/>
                    <a:pt x="270219" y="53428"/>
                    <a:pt x="268164" y="49318"/>
                  </a:cubicBezTo>
                  <a:cubicBezTo>
                    <a:pt x="266109" y="36988"/>
                    <a:pt x="259945" y="27741"/>
                    <a:pt x="249670" y="21576"/>
                  </a:cubicBezTo>
                  <a:cubicBezTo>
                    <a:pt x="249670" y="17466"/>
                    <a:pt x="250698" y="15412"/>
                    <a:pt x="252752" y="15412"/>
                  </a:cubicBezTo>
                  <a:lnTo>
                    <a:pt x="271246" y="15412"/>
                  </a:lnTo>
                  <a:lnTo>
                    <a:pt x="308234" y="3082"/>
                  </a:lnTo>
                  <a:cubicBezTo>
                    <a:pt x="316454" y="1027"/>
                    <a:pt x="322619" y="0"/>
                    <a:pt x="326728" y="0"/>
                  </a:cubicBezTo>
                  <a:close/>
                  <a:moveTo>
                    <a:pt x="369882" y="194187"/>
                  </a:moveTo>
                  <a:cubicBezTo>
                    <a:pt x="361662" y="196243"/>
                    <a:pt x="355497" y="197270"/>
                    <a:pt x="351388" y="197270"/>
                  </a:cubicBezTo>
                  <a:lnTo>
                    <a:pt x="351388" y="200352"/>
                  </a:lnTo>
                  <a:cubicBezTo>
                    <a:pt x="349333" y="216792"/>
                    <a:pt x="347277" y="237341"/>
                    <a:pt x="345222" y="261999"/>
                  </a:cubicBezTo>
                  <a:lnTo>
                    <a:pt x="345222" y="323646"/>
                  </a:lnTo>
                  <a:cubicBezTo>
                    <a:pt x="345222" y="338030"/>
                    <a:pt x="348305" y="347277"/>
                    <a:pt x="354470" y="351388"/>
                  </a:cubicBezTo>
                  <a:lnTo>
                    <a:pt x="419199" y="354470"/>
                  </a:lnTo>
                  <a:lnTo>
                    <a:pt x="440775" y="354470"/>
                  </a:lnTo>
                  <a:cubicBezTo>
                    <a:pt x="451050" y="352415"/>
                    <a:pt x="458242" y="351388"/>
                    <a:pt x="462351" y="351388"/>
                  </a:cubicBezTo>
                  <a:cubicBezTo>
                    <a:pt x="478790" y="347277"/>
                    <a:pt x="487010" y="339058"/>
                    <a:pt x="487010" y="326728"/>
                  </a:cubicBezTo>
                  <a:lnTo>
                    <a:pt x="487010" y="261999"/>
                  </a:lnTo>
                  <a:lnTo>
                    <a:pt x="493175" y="252752"/>
                  </a:lnTo>
                  <a:lnTo>
                    <a:pt x="487010" y="252752"/>
                  </a:lnTo>
                  <a:cubicBezTo>
                    <a:pt x="487010" y="250697"/>
                    <a:pt x="488038" y="248643"/>
                    <a:pt x="490093" y="246588"/>
                  </a:cubicBezTo>
                  <a:lnTo>
                    <a:pt x="490093" y="243505"/>
                  </a:lnTo>
                  <a:lnTo>
                    <a:pt x="487010" y="231175"/>
                  </a:lnTo>
                  <a:lnTo>
                    <a:pt x="487010" y="215764"/>
                  </a:lnTo>
                  <a:cubicBezTo>
                    <a:pt x="487010" y="205490"/>
                    <a:pt x="481873" y="199325"/>
                    <a:pt x="471599" y="197270"/>
                  </a:cubicBezTo>
                  <a:lnTo>
                    <a:pt x="440775" y="194187"/>
                  </a:lnTo>
                  <a:lnTo>
                    <a:pt x="434611" y="194187"/>
                  </a:lnTo>
                  <a:lnTo>
                    <a:pt x="422281" y="197270"/>
                  </a:lnTo>
                  <a:lnTo>
                    <a:pt x="391458" y="194187"/>
                  </a:lnTo>
                  <a:lnTo>
                    <a:pt x="369882" y="194187"/>
                  </a:lnTo>
                  <a:close/>
                  <a:moveTo>
                    <a:pt x="218847" y="200352"/>
                  </a:moveTo>
                  <a:cubicBezTo>
                    <a:pt x="206518" y="202407"/>
                    <a:pt x="191105" y="203435"/>
                    <a:pt x="172611" y="203435"/>
                  </a:cubicBezTo>
                  <a:lnTo>
                    <a:pt x="123294" y="203435"/>
                  </a:lnTo>
                  <a:cubicBezTo>
                    <a:pt x="115074" y="205490"/>
                    <a:pt x="108910" y="215764"/>
                    <a:pt x="104800" y="234258"/>
                  </a:cubicBezTo>
                  <a:lnTo>
                    <a:pt x="104800" y="311317"/>
                  </a:lnTo>
                  <a:cubicBezTo>
                    <a:pt x="104800" y="317481"/>
                    <a:pt x="103772" y="321591"/>
                    <a:pt x="101718" y="323646"/>
                  </a:cubicBezTo>
                  <a:cubicBezTo>
                    <a:pt x="101718" y="329811"/>
                    <a:pt x="100690" y="332894"/>
                    <a:pt x="98635" y="332894"/>
                  </a:cubicBezTo>
                  <a:lnTo>
                    <a:pt x="101718" y="342140"/>
                  </a:lnTo>
                  <a:lnTo>
                    <a:pt x="101718" y="348305"/>
                  </a:lnTo>
                  <a:cubicBezTo>
                    <a:pt x="103772" y="352415"/>
                    <a:pt x="105828" y="355497"/>
                    <a:pt x="107883" y="357552"/>
                  </a:cubicBezTo>
                  <a:cubicBezTo>
                    <a:pt x="111992" y="363717"/>
                    <a:pt x="123294" y="366799"/>
                    <a:pt x="141788" y="366799"/>
                  </a:cubicBezTo>
                  <a:lnTo>
                    <a:pt x="212682" y="360634"/>
                  </a:lnTo>
                  <a:lnTo>
                    <a:pt x="243506" y="360634"/>
                  </a:lnTo>
                  <a:cubicBezTo>
                    <a:pt x="253780" y="358579"/>
                    <a:pt x="263027" y="356524"/>
                    <a:pt x="271246" y="354470"/>
                  </a:cubicBezTo>
                  <a:lnTo>
                    <a:pt x="271246" y="255835"/>
                  </a:lnTo>
                  <a:cubicBezTo>
                    <a:pt x="271246" y="231175"/>
                    <a:pt x="269191" y="215764"/>
                    <a:pt x="265082" y="209600"/>
                  </a:cubicBezTo>
                  <a:cubicBezTo>
                    <a:pt x="263027" y="203435"/>
                    <a:pt x="255835" y="200352"/>
                    <a:pt x="243506" y="200352"/>
                  </a:cubicBezTo>
                  <a:lnTo>
                    <a:pt x="218847" y="200352"/>
                  </a:lnTo>
                  <a:close/>
                </a:path>
              </a:pathLst>
            </a:custGeom>
            <a:solidFill>
              <a:srgbClr val="C00000">
                <a:alpha val="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任意多边形 62"/>
            <p:cNvSpPr/>
            <p:nvPr/>
          </p:nvSpPr>
          <p:spPr>
            <a:xfrm>
              <a:off x="2962417" y="750539"/>
              <a:ext cx="699054" cy="769503"/>
            </a:xfrm>
            <a:custGeom>
              <a:avLst/>
              <a:gdLst>
                <a:gd name="connsiteX0" fmla="*/ 332894 w 397622"/>
                <a:gd name="connsiteY0" fmla="*/ 0 h 437693"/>
                <a:gd name="connsiteX1" fmla="*/ 379128 w 397622"/>
                <a:gd name="connsiteY1" fmla="*/ 46236 h 437693"/>
                <a:gd name="connsiteX2" fmla="*/ 382211 w 397622"/>
                <a:gd name="connsiteY2" fmla="*/ 52401 h 437693"/>
                <a:gd name="connsiteX3" fmla="*/ 376046 w 397622"/>
                <a:gd name="connsiteY3" fmla="*/ 55483 h 437693"/>
                <a:gd name="connsiteX4" fmla="*/ 178776 w 397622"/>
                <a:gd name="connsiteY4" fmla="*/ 55483 h 437693"/>
                <a:gd name="connsiteX5" fmla="*/ 218847 w 397622"/>
                <a:gd name="connsiteY5" fmla="*/ 67812 h 437693"/>
                <a:gd name="connsiteX6" fmla="*/ 225011 w 397622"/>
                <a:gd name="connsiteY6" fmla="*/ 70895 h 437693"/>
                <a:gd name="connsiteX7" fmla="*/ 221929 w 397622"/>
                <a:gd name="connsiteY7" fmla="*/ 80141 h 437693"/>
                <a:gd name="connsiteX8" fmla="*/ 218847 w 397622"/>
                <a:gd name="connsiteY8" fmla="*/ 92471 h 437693"/>
                <a:gd name="connsiteX9" fmla="*/ 215764 w 397622"/>
                <a:gd name="connsiteY9" fmla="*/ 212682 h 437693"/>
                <a:gd name="connsiteX10" fmla="*/ 283576 w 397622"/>
                <a:gd name="connsiteY10" fmla="*/ 209600 h 437693"/>
                <a:gd name="connsiteX11" fmla="*/ 320564 w 397622"/>
                <a:gd name="connsiteY11" fmla="*/ 175694 h 437693"/>
                <a:gd name="connsiteX12" fmla="*/ 363717 w 397622"/>
                <a:gd name="connsiteY12" fmla="*/ 218848 h 437693"/>
                <a:gd name="connsiteX13" fmla="*/ 366799 w 397622"/>
                <a:gd name="connsiteY13" fmla="*/ 225012 h 437693"/>
                <a:gd name="connsiteX14" fmla="*/ 360634 w 397622"/>
                <a:gd name="connsiteY14" fmla="*/ 228094 h 437693"/>
                <a:gd name="connsiteX15" fmla="*/ 215764 w 397622"/>
                <a:gd name="connsiteY15" fmla="*/ 228094 h 437693"/>
                <a:gd name="connsiteX16" fmla="*/ 215764 w 397622"/>
                <a:gd name="connsiteY16" fmla="*/ 409953 h 437693"/>
                <a:gd name="connsiteX17" fmla="*/ 311316 w 397622"/>
                <a:gd name="connsiteY17" fmla="*/ 409953 h 437693"/>
                <a:gd name="connsiteX18" fmla="*/ 345223 w 397622"/>
                <a:gd name="connsiteY18" fmla="*/ 372965 h 437693"/>
                <a:gd name="connsiteX19" fmla="*/ 394540 w 397622"/>
                <a:gd name="connsiteY19" fmla="*/ 416117 h 437693"/>
                <a:gd name="connsiteX20" fmla="*/ 397622 w 397622"/>
                <a:gd name="connsiteY20" fmla="*/ 422282 h 437693"/>
                <a:gd name="connsiteX21" fmla="*/ 391458 w 397622"/>
                <a:gd name="connsiteY21" fmla="*/ 425364 h 437693"/>
                <a:gd name="connsiteX22" fmla="*/ 107882 w 397622"/>
                <a:gd name="connsiteY22" fmla="*/ 428447 h 437693"/>
                <a:gd name="connsiteX23" fmla="*/ 77059 w 397622"/>
                <a:gd name="connsiteY23" fmla="*/ 431529 h 437693"/>
                <a:gd name="connsiteX24" fmla="*/ 21576 w 397622"/>
                <a:gd name="connsiteY24" fmla="*/ 437693 h 437693"/>
                <a:gd name="connsiteX25" fmla="*/ 0 w 397622"/>
                <a:gd name="connsiteY25" fmla="*/ 413035 h 437693"/>
                <a:gd name="connsiteX26" fmla="*/ 151035 w 397622"/>
                <a:gd name="connsiteY26" fmla="*/ 413035 h 437693"/>
                <a:gd name="connsiteX27" fmla="*/ 147953 w 397622"/>
                <a:gd name="connsiteY27" fmla="*/ 231176 h 437693"/>
                <a:gd name="connsiteX28" fmla="*/ 132541 w 397622"/>
                <a:gd name="connsiteY28" fmla="*/ 231176 h 437693"/>
                <a:gd name="connsiteX29" fmla="*/ 46235 w 397622"/>
                <a:gd name="connsiteY29" fmla="*/ 237342 h 437693"/>
                <a:gd name="connsiteX30" fmla="*/ 24659 w 397622"/>
                <a:gd name="connsiteY30" fmla="*/ 215765 h 437693"/>
                <a:gd name="connsiteX31" fmla="*/ 147953 w 397622"/>
                <a:gd name="connsiteY31" fmla="*/ 212682 h 437693"/>
                <a:gd name="connsiteX32" fmla="*/ 147953 w 397622"/>
                <a:gd name="connsiteY32" fmla="*/ 132542 h 437693"/>
                <a:gd name="connsiteX33" fmla="*/ 144870 w 397622"/>
                <a:gd name="connsiteY33" fmla="*/ 55483 h 437693"/>
                <a:gd name="connsiteX34" fmla="*/ 107882 w 397622"/>
                <a:gd name="connsiteY34" fmla="*/ 55483 h 437693"/>
                <a:gd name="connsiteX35" fmla="*/ 77059 w 397622"/>
                <a:gd name="connsiteY35" fmla="*/ 58565 h 437693"/>
                <a:gd name="connsiteX36" fmla="*/ 21576 w 397622"/>
                <a:gd name="connsiteY36" fmla="*/ 64730 h 437693"/>
                <a:gd name="connsiteX37" fmla="*/ 0 w 397622"/>
                <a:gd name="connsiteY37" fmla="*/ 40071 h 437693"/>
                <a:gd name="connsiteX38" fmla="*/ 295905 w 397622"/>
                <a:gd name="connsiteY38" fmla="*/ 36989 h 437693"/>
                <a:gd name="connsiteX39" fmla="*/ 332894 w 397622"/>
                <a:gd name="connsiteY39" fmla="*/ 0 h 437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97622" h="437693">
                  <a:moveTo>
                    <a:pt x="332894" y="0"/>
                  </a:moveTo>
                  <a:lnTo>
                    <a:pt x="379128" y="46236"/>
                  </a:lnTo>
                  <a:cubicBezTo>
                    <a:pt x="381183" y="48291"/>
                    <a:pt x="382211" y="50346"/>
                    <a:pt x="382211" y="52401"/>
                  </a:cubicBezTo>
                  <a:cubicBezTo>
                    <a:pt x="382211" y="54456"/>
                    <a:pt x="380156" y="55483"/>
                    <a:pt x="376046" y="55483"/>
                  </a:cubicBezTo>
                  <a:lnTo>
                    <a:pt x="178776" y="55483"/>
                  </a:lnTo>
                  <a:lnTo>
                    <a:pt x="218847" y="67812"/>
                  </a:lnTo>
                  <a:cubicBezTo>
                    <a:pt x="222956" y="67812"/>
                    <a:pt x="225011" y="68840"/>
                    <a:pt x="225011" y="70895"/>
                  </a:cubicBezTo>
                  <a:cubicBezTo>
                    <a:pt x="225011" y="72950"/>
                    <a:pt x="223984" y="76032"/>
                    <a:pt x="221929" y="80141"/>
                  </a:cubicBezTo>
                  <a:lnTo>
                    <a:pt x="218847" y="92471"/>
                  </a:lnTo>
                  <a:lnTo>
                    <a:pt x="215764" y="212682"/>
                  </a:lnTo>
                  <a:lnTo>
                    <a:pt x="283576" y="209600"/>
                  </a:lnTo>
                  <a:lnTo>
                    <a:pt x="320564" y="175694"/>
                  </a:lnTo>
                  <a:lnTo>
                    <a:pt x="363717" y="218848"/>
                  </a:lnTo>
                  <a:cubicBezTo>
                    <a:pt x="365772" y="220902"/>
                    <a:pt x="366799" y="222957"/>
                    <a:pt x="366799" y="225012"/>
                  </a:cubicBezTo>
                  <a:cubicBezTo>
                    <a:pt x="366799" y="227067"/>
                    <a:pt x="364744" y="228094"/>
                    <a:pt x="360634" y="228094"/>
                  </a:cubicBezTo>
                  <a:lnTo>
                    <a:pt x="215764" y="228094"/>
                  </a:lnTo>
                  <a:lnTo>
                    <a:pt x="215764" y="409953"/>
                  </a:lnTo>
                  <a:lnTo>
                    <a:pt x="311316" y="409953"/>
                  </a:lnTo>
                  <a:lnTo>
                    <a:pt x="345223" y="372965"/>
                  </a:lnTo>
                  <a:lnTo>
                    <a:pt x="394540" y="416117"/>
                  </a:lnTo>
                  <a:cubicBezTo>
                    <a:pt x="396595" y="418172"/>
                    <a:pt x="397622" y="420227"/>
                    <a:pt x="397622" y="422282"/>
                  </a:cubicBezTo>
                  <a:cubicBezTo>
                    <a:pt x="397622" y="424337"/>
                    <a:pt x="395567" y="425364"/>
                    <a:pt x="391458" y="425364"/>
                  </a:cubicBezTo>
                  <a:lnTo>
                    <a:pt x="107882" y="428447"/>
                  </a:lnTo>
                  <a:cubicBezTo>
                    <a:pt x="101717" y="428447"/>
                    <a:pt x="91444" y="429474"/>
                    <a:pt x="77059" y="431529"/>
                  </a:cubicBezTo>
                  <a:cubicBezTo>
                    <a:pt x="50345" y="431529"/>
                    <a:pt x="31851" y="433584"/>
                    <a:pt x="21576" y="437693"/>
                  </a:cubicBezTo>
                  <a:lnTo>
                    <a:pt x="0" y="413035"/>
                  </a:lnTo>
                  <a:lnTo>
                    <a:pt x="151035" y="413035"/>
                  </a:lnTo>
                  <a:lnTo>
                    <a:pt x="147953" y="231176"/>
                  </a:lnTo>
                  <a:lnTo>
                    <a:pt x="132541" y="231176"/>
                  </a:lnTo>
                  <a:cubicBezTo>
                    <a:pt x="95553" y="231176"/>
                    <a:pt x="66785" y="233231"/>
                    <a:pt x="46235" y="237342"/>
                  </a:cubicBezTo>
                  <a:lnTo>
                    <a:pt x="24659" y="215765"/>
                  </a:lnTo>
                  <a:lnTo>
                    <a:pt x="147953" y="212682"/>
                  </a:lnTo>
                  <a:lnTo>
                    <a:pt x="147953" y="132542"/>
                  </a:lnTo>
                  <a:lnTo>
                    <a:pt x="144870" y="55483"/>
                  </a:lnTo>
                  <a:lnTo>
                    <a:pt x="107882" y="55483"/>
                  </a:lnTo>
                  <a:cubicBezTo>
                    <a:pt x="101717" y="55483"/>
                    <a:pt x="91444" y="56510"/>
                    <a:pt x="77059" y="58565"/>
                  </a:cubicBezTo>
                  <a:cubicBezTo>
                    <a:pt x="48290" y="58565"/>
                    <a:pt x="29796" y="60620"/>
                    <a:pt x="21576" y="64730"/>
                  </a:cubicBezTo>
                  <a:lnTo>
                    <a:pt x="0" y="40071"/>
                  </a:lnTo>
                  <a:lnTo>
                    <a:pt x="295905" y="36989"/>
                  </a:lnTo>
                  <a:lnTo>
                    <a:pt x="332894" y="0"/>
                  </a:lnTo>
                  <a:close/>
                </a:path>
              </a:pathLst>
            </a:custGeom>
            <a:solidFill>
              <a:srgbClr val="C00000">
                <a:alpha val="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任意多边形 61"/>
            <p:cNvSpPr/>
            <p:nvPr/>
          </p:nvSpPr>
          <p:spPr>
            <a:xfrm>
              <a:off x="4430974" y="810150"/>
              <a:ext cx="568998" cy="845368"/>
            </a:xfrm>
            <a:custGeom>
              <a:avLst/>
              <a:gdLst>
                <a:gd name="connsiteX0" fmla="*/ 265081 w 323646"/>
                <a:gd name="connsiteY0" fmla="*/ 0 h 480845"/>
                <a:gd name="connsiteX1" fmla="*/ 280493 w 323646"/>
                <a:gd name="connsiteY1" fmla="*/ 3082 h 480845"/>
                <a:gd name="connsiteX2" fmla="*/ 317481 w 323646"/>
                <a:gd name="connsiteY2" fmla="*/ 24658 h 480845"/>
                <a:gd name="connsiteX3" fmla="*/ 317481 w 323646"/>
                <a:gd name="connsiteY3" fmla="*/ 30823 h 480845"/>
                <a:gd name="connsiteX4" fmla="*/ 305152 w 323646"/>
                <a:gd name="connsiteY4" fmla="*/ 44694 h 480845"/>
                <a:gd name="connsiteX5" fmla="*/ 285117 w 323646"/>
                <a:gd name="connsiteY5" fmla="*/ 95552 h 480845"/>
                <a:gd name="connsiteX6" fmla="*/ 252752 w 323646"/>
                <a:gd name="connsiteY6" fmla="*/ 172611 h 480845"/>
                <a:gd name="connsiteX7" fmla="*/ 246587 w 323646"/>
                <a:gd name="connsiteY7" fmla="*/ 200352 h 480845"/>
                <a:gd name="connsiteX8" fmla="*/ 261999 w 323646"/>
                <a:gd name="connsiteY8" fmla="*/ 237340 h 480845"/>
                <a:gd name="connsiteX9" fmla="*/ 303611 w 323646"/>
                <a:gd name="connsiteY9" fmla="*/ 294363 h 480845"/>
                <a:gd name="connsiteX10" fmla="*/ 323646 w 323646"/>
                <a:gd name="connsiteY10" fmla="*/ 326728 h 480845"/>
                <a:gd name="connsiteX11" fmla="*/ 323646 w 323646"/>
                <a:gd name="connsiteY11" fmla="*/ 332892 h 480845"/>
                <a:gd name="connsiteX12" fmla="*/ 320563 w 323646"/>
                <a:gd name="connsiteY12" fmla="*/ 345222 h 480845"/>
                <a:gd name="connsiteX13" fmla="*/ 306693 w 323646"/>
                <a:gd name="connsiteY13" fmla="*/ 368339 h 480845"/>
                <a:gd name="connsiteX14" fmla="*/ 286658 w 323646"/>
                <a:gd name="connsiteY14" fmla="*/ 389916 h 480845"/>
                <a:gd name="connsiteX15" fmla="*/ 268164 w 323646"/>
                <a:gd name="connsiteY15" fmla="*/ 400704 h 480845"/>
                <a:gd name="connsiteX16" fmla="*/ 265081 w 323646"/>
                <a:gd name="connsiteY16" fmla="*/ 400704 h 480845"/>
                <a:gd name="connsiteX17" fmla="*/ 258916 w 323646"/>
                <a:gd name="connsiteY17" fmla="*/ 394540 h 480845"/>
                <a:gd name="connsiteX18" fmla="*/ 241964 w 323646"/>
                <a:gd name="connsiteY18" fmla="*/ 352928 h 480845"/>
                <a:gd name="connsiteX19" fmla="*/ 218846 w 323646"/>
                <a:gd name="connsiteY19" fmla="*/ 286657 h 480845"/>
                <a:gd name="connsiteX20" fmla="*/ 206517 w 323646"/>
                <a:gd name="connsiteY20" fmla="*/ 277411 h 480845"/>
                <a:gd name="connsiteX21" fmla="*/ 166446 w 323646"/>
                <a:gd name="connsiteY21" fmla="*/ 317481 h 480845"/>
                <a:gd name="connsiteX22" fmla="*/ 72435 w 323646"/>
                <a:gd name="connsiteY22" fmla="*/ 426904 h 480845"/>
                <a:gd name="connsiteX23" fmla="*/ 12329 w 323646"/>
                <a:gd name="connsiteY23" fmla="*/ 477762 h 480845"/>
                <a:gd name="connsiteX24" fmla="*/ 6164 w 323646"/>
                <a:gd name="connsiteY24" fmla="*/ 480845 h 480845"/>
                <a:gd name="connsiteX25" fmla="*/ 6164 w 323646"/>
                <a:gd name="connsiteY25" fmla="*/ 477762 h 480845"/>
                <a:gd name="connsiteX26" fmla="*/ 0 w 323646"/>
                <a:gd name="connsiteY26" fmla="*/ 477762 h 480845"/>
                <a:gd name="connsiteX27" fmla="*/ 3082 w 323646"/>
                <a:gd name="connsiteY27" fmla="*/ 471598 h 480845"/>
                <a:gd name="connsiteX28" fmla="*/ 64729 w 323646"/>
                <a:gd name="connsiteY28" fmla="*/ 405327 h 480845"/>
                <a:gd name="connsiteX29" fmla="*/ 154117 w 323646"/>
                <a:gd name="connsiteY29" fmla="*/ 274328 h 480845"/>
                <a:gd name="connsiteX30" fmla="*/ 166446 w 323646"/>
                <a:gd name="connsiteY30" fmla="*/ 206516 h 480845"/>
                <a:gd name="connsiteX31" fmla="*/ 160281 w 323646"/>
                <a:gd name="connsiteY31" fmla="*/ 169528 h 480845"/>
                <a:gd name="connsiteX32" fmla="*/ 120211 w 323646"/>
                <a:gd name="connsiteY32" fmla="*/ 95552 h 480845"/>
                <a:gd name="connsiteX33" fmla="*/ 98635 w 323646"/>
                <a:gd name="connsiteY33" fmla="*/ 61646 h 480845"/>
                <a:gd name="connsiteX34" fmla="*/ 98635 w 323646"/>
                <a:gd name="connsiteY34" fmla="*/ 58564 h 480845"/>
                <a:gd name="connsiteX35" fmla="*/ 107882 w 323646"/>
                <a:gd name="connsiteY35" fmla="*/ 64728 h 480845"/>
                <a:gd name="connsiteX36" fmla="*/ 121753 w 323646"/>
                <a:gd name="connsiteY36" fmla="*/ 81682 h 480845"/>
                <a:gd name="connsiteX37" fmla="*/ 154117 w 323646"/>
                <a:gd name="connsiteY37" fmla="*/ 115587 h 480845"/>
                <a:gd name="connsiteX38" fmla="*/ 188023 w 323646"/>
                <a:gd name="connsiteY38" fmla="*/ 151034 h 480845"/>
                <a:gd name="connsiteX39" fmla="*/ 191105 w 323646"/>
                <a:gd name="connsiteY39" fmla="*/ 154117 h 480845"/>
                <a:gd name="connsiteX40" fmla="*/ 212682 w 323646"/>
                <a:gd name="connsiteY40" fmla="*/ 126376 h 480845"/>
                <a:gd name="connsiteX41" fmla="*/ 237340 w 323646"/>
                <a:gd name="connsiteY41" fmla="*/ 36988 h 480845"/>
                <a:gd name="connsiteX42" fmla="*/ 265081 w 323646"/>
                <a:gd name="connsiteY42" fmla="*/ 0 h 48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23646" h="480845">
                  <a:moveTo>
                    <a:pt x="265081" y="0"/>
                  </a:moveTo>
                  <a:cubicBezTo>
                    <a:pt x="269192" y="0"/>
                    <a:pt x="274328" y="1027"/>
                    <a:pt x="280493" y="3082"/>
                  </a:cubicBezTo>
                  <a:cubicBezTo>
                    <a:pt x="303097" y="15411"/>
                    <a:pt x="315426" y="22603"/>
                    <a:pt x="317481" y="24658"/>
                  </a:cubicBezTo>
                  <a:lnTo>
                    <a:pt x="317481" y="30823"/>
                  </a:lnTo>
                  <a:cubicBezTo>
                    <a:pt x="313371" y="34933"/>
                    <a:pt x="309262" y="39556"/>
                    <a:pt x="305152" y="44694"/>
                  </a:cubicBezTo>
                  <a:cubicBezTo>
                    <a:pt x="301042" y="49830"/>
                    <a:pt x="294364" y="66784"/>
                    <a:pt x="285117" y="95552"/>
                  </a:cubicBezTo>
                  <a:cubicBezTo>
                    <a:pt x="275870" y="124321"/>
                    <a:pt x="265081" y="150007"/>
                    <a:pt x="252752" y="172611"/>
                  </a:cubicBezTo>
                  <a:cubicBezTo>
                    <a:pt x="248643" y="182886"/>
                    <a:pt x="246587" y="192132"/>
                    <a:pt x="246587" y="200352"/>
                  </a:cubicBezTo>
                  <a:cubicBezTo>
                    <a:pt x="246587" y="212681"/>
                    <a:pt x="251725" y="225011"/>
                    <a:pt x="261999" y="237340"/>
                  </a:cubicBezTo>
                  <a:cubicBezTo>
                    <a:pt x="278438" y="257889"/>
                    <a:pt x="292309" y="276897"/>
                    <a:pt x="303611" y="294363"/>
                  </a:cubicBezTo>
                  <a:cubicBezTo>
                    <a:pt x="314913" y="311830"/>
                    <a:pt x="321591" y="322618"/>
                    <a:pt x="323646" y="326728"/>
                  </a:cubicBezTo>
                  <a:lnTo>
                    <a:pt x="323646" y="332892"/>
                  </a:lnTo>
                  <a:cubicBezTo>
                    <a:pt x="323646" y="337003"/>
                    <a:pt x="322618" y="341112"/>
                    <a:pt x="320563" y="345222"/>
                  </a:cubicBezTo>
                  <a:cubicBezTo>
                    <a:pt x="316454" y="351387"/>
                    <a:pt x="311830" y="359092"/>
                    <a:pt x="306693" y="368339"/>
                  </a:cubicBezTo>
                  <a:cubicBezTo>
                    <a:pt x="301556" y="377586"/>
                    <a:pt x="294877" y="384779"/>
                    <a:pt x="286658" y="389916"/>
                  </a:cubicBezTo>
                  <a:cubicBezTo>
                    <a:pt x="278438" y="395053"/>
                    <a:pt x="272273" y="398650"/>
                    <a:pt x="268164" y="400704"/>
                  </a:cubicBezTo>
                  <a:lnTo>
                    <a:pt x="265081" y="400704"/>
                  </a:lnTo>
                  <a:cubicBezTo>
                    <a:pt x="263026" y="400704"/>
                    <a:pt x="260972" y="398650"/>
                    <a:pt x="258916" y="394540"/>
                  </a:cubicBezTo>
                  <a:cubicBezTo>
                    <a:pt x="254807" y="390430"/>
                    <a:pt x="249155" y="376559"/>
                    <a:pt x="241964" y="352928"/>
                  </a:cubicBezTo>
                  <a:cubicBezTo>
                    <a:pt x="234772" y="329296"/>
                    <a:pt x="227066" y="307206"/>
                    <a:pt x="218846" y="286657"/>
                  </a:cubicBezTo>
                  <a:cubicBezTo>
                    <a:pt x="214736" y="280493"/>
                    <a:pt x="210627" y="277411"/>
                    <a:pt x="206517" y="277411"/>
                  </a:cubicBezTo>
                  <a:cubicBezTo>
                    <a:pt x="196242" y="277411"/>
                    <a:pt x="182886" y="290767"/>
                    <a:pt x="166446" y="317481"/>
                  </a:cubicBezTo>
                  <a:cubicBezTo>
                    <a:pt x="141788" y="356524"/>
                    <a:pt x="110451" y="392999"/>
                    <a:pt x="72435" y="426904"/>
                  </a:cubicBezTo>
                  <a:cubicBezTo>
                    <a:pt x="34420" y="460810"/>
                    <a:pt x="14385" y="477762"/>
                    <a:pt x="12329" y="477762"/>
                  </a:cubicBezTo>
                  <a:cubicBezTo>
                    <a:pt x="10275" y="479817"/>
                    <a:pt x="8220" y="480845"/>
                    <a:pt x="6164" y="480845"/>
                  </a:cubicBezTo>
                  <a:lnTo>
                    <a:pt x="6164" y="477762"/>
                  </a:lnTo>
                  <a:lnTo>
                    <a:pt x="0" y="477762"/>
                  </a:lnTo>
                  <a:cubicBezTo>
                    <a:pt x="0" y="475708"/>
                    <a:pt x="1028" y="473653"/>
                    <a:pt x="3082" y="471598"/>
                  </a:cubicBezTo>
                  <a:cubicBezTo>
                    <a:pt x="3082" y="469543"/>
                    <a:pt x="23631" y="447453"/>
                    <a:pt x="64729" y="405327"/>
                  </a:cubicBezTo>
                  <a:cubicBezTo>
                    <a:pt x="105827" y="363203"/>
                    <a:pt x="135623" y="319536"/>
                    <a:pt x="154117" y="274328"/>
                  </a:cubicBezTo>
                  <a:cubicBezTo>
                    <a:pt x="162337" y="249669"/>
                    <a:pt x="166446" y="227065"/>
                    <a:pt x="166446" y="206516"/>
                  </a:cubicBezTo>
                  <a:cubicBezTo>
                    <a:pt x="166446" y="192132"/>
                    <a:pt x="164392" y="179802"/>
                    <a:pt x="160281" y="169528"/>
                  </a:cubicBezTo>
                  <a:cubicBezTo>
                    <a:pt x="147952" y="142815"/>
                    <a:pt x="134596" y="118156"/>
                    <a:pt x="120211" y="95552"/>
                  </a:cubicBezTo>
                  <a:cubicBezTo>
                    <a:pt x="105827" y="75003"/>
                    <a:pt x="98635" y="63701"/>
                    <a:pt x="98635" y="61646"/>
                  </a:cubicBezTo>
                  <a:lnTo>
                    <a:pt x="98635" y="58564"/>
                  </a:lnTo>
                  <a:cubicBezTo>
                    <a:pt x="100690" y="58564"/>
                    <a:pt x="103772" y="60619"/>
                    <a:pt x="107882" y="64728"/>
                  </a:cubicBezTo>
                  <a:cubicBezTo>
                    <a:pt x="109937" y="68839"/>
                    <a:pt x="114560" y="74489"/>
                    <a:pt x="121753" y="81682"/>
                  </a:cubicBezTo>
                  <a:cubicBezTo>
                    <a:pt x="128945" y="88874"/>
                    <a:pt x="139733" y="100176"/>
                    <a:pt x="154117" y="115587"/>
                  </a:cubicBezTo>
                  <a:cubicBezTo>
                    <a:pt x="168502" y="130999"/>
                    <a:pt x="179803" y="142815"/>
                    <a:pt x="188023" y="151034"/>
                  </a:cubicBezTo>
                  <a:cubicBezTo>
                    <a:pt x="188023" y="153089"/>
                    <a:pt x="189051" y="154117"/>
                    <a:pt x="191105" y="154117"/>
                  </a:cubicBezTo>
                  <a:cubicBezTo>
                    <a:pt x="197269" y="154117"/>
                    <a:pt x="204462" y="144870"/>
                    <a:pt x="212682" y="126376"/>
                  </a:cubicBezTo>
                  <a:cubicBezTo>
                    <a:pt x="220901" y="101716"/>
                    <a:pt x="229121" y="71921"/>
                    <a:pt x="237340" y="36988"/>
                  </a:cubicBezTo>
                  <a:cubicBezTo>
                    <a:pt x="241450" y="12329"/>
                    <a:pt x="250698" y="0"/>
                    <a:pt x="265081" y="0"/>
                  </a:cubicBezTo>
                  <a:close/>
                </a:path>
              </a:pathLst>
            </a:custGeom>
            <a:solidFill>
              <a:srgbClr val="C00000">
                <a:alpha val="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任意多边形 60"/>
            <p:cNvSpPr/>
            <p:nvPr/>
          </p:nvSpPr>
          <p:spPr>
            <a:xfrm>
              <a:off x="10142631" y="853501"/>
              <a:ext cx="178827" cy="238437"/>
            </a:xfrm>
            <a:custGeom>
              <a:avLst/>
              <a:gdLst>
                <a:gd name="connsiteX0" fmla="*/ 0 w 101717"/>
                <a:gd name="connsiteY0" fmla="*/ 0 h 135623"/>
                <a:gd name="connsiteX1" fmla="*/ 3082 w 101717"/>
                <a:gd name="connsiteY1" fmla="*/ 0 h 135623"/>
                <a:gd name="connsiteX2" fmla="*/ 58564 w 101717"/>
                <a:gd name="connsiteY2" fmla="*/ 27741 h 135623"/>
                <a:gd name="connsiteX3" fmla="*/ 101717 w 101717"/>
                <a:gd name="connsiteY3" fmla="*/ 67812 h 135623"/>
                <a:gd name="connsiteX4" fmla="*/ 95552 w 101717"/>
                <a:gd name="connsiteY4" fmla="*/ 100176 h 135623"/>
                <a:gd name="connsiteX5" fmla="*/ 77058 w 101717"/>
                <a:gd name="connsiteY5" fmla="*/ 124835 h 135623"/>
                <a:gd name="connsiteX6" fmla="*/ 49317 w 101717"/>
                <a:gd name="connsiteY6" fmla="*/ 132541 h 135623"/>
                <a:gd name="connsiteX7" fmla="*/ 43153 w 101717"/>
                <a:gd name="connsiteY7" fmla="*/ 135623 h 135623"/>
                <a:gd name="connsiteX8" fmla="*/ 33906 w 101717"/>
                <a:gd name="connsiteY8" fmla="*/ 123294 h 135623"/>
                <a:gd name="connsiteX9" fmla="*/ 29282 w 101717"/>
                <a:gd name="connsiteY9" fmla="*/ 81682 h 135623"/>
                <a:gd name="connsiteX10" fmla="*/ 15412 w 101717"/>
                <a:gd name="connsiteY10" fmla="*/ 29282 h 135623"/>
                <a:gd name="connsiteX11" fmla="*/ 0 w 101717"/>
                <a:gd name="connsiteY11" fmla="*/ 3082 h 135623"/>
                <a:gd name="connsiteX12" fmla="*/ 0 w 101717"/>
                <a:gd name="connsiteY12" fmla="*/ 0 h 135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717" h="135623">
                  <a:moveTo>
                    <a:pt x="0" y="0"/>
                  </a:moveTo>
                  <a:lnTo>
                    <a:pt x="3082" y="0"/>
                  </a:lnTo>
                  <a:cubicBezTo>
                    <a:pt x="7192" y="2055"/>
                    <a:pt x="25686" y="11302"/>
                    <a:pt x="58564" y="27741"/>
                  </a:cubicBezTo>
                  <a:cubicBezTo>
                    <a:pt x="87333" y="44181"/>
                    <a:pt x="101717" y="57537"/>
                    <a:pt x="101717" y="67812"/>
                  </a:cubicBezTo>
                  <a:cubicBezTo>
                    <a:pt x="99663" y="78086"/>
                    <a:pt x="97607" y="88875"/>
                    <a:pt x="95552" y="100176"/>
                  </a:cubicBezTo>
                  <a:cubicBezTo>
                    <a:pt x="93498" y="111479"/>
                    <a:pt x="87333" y="119698"/>
                    <a:pt x="77058" y="124835"/>
                  </a:cubicBezTo>
                  <a:cubicBezTo>
                    <a:pt x="66783" y="129972"/>
                    <a:pt x="57537" y="132541"/>
                    <a:pt x="49317" y="132541"/>
                  </a:cubicBezTo>
                  <a:cubicBezTo>
                    <a:pt x="47262" y="134595"/>
                    <a:pt x="45207" y="135623"/>
                    <a:pt x="43153" y="135623"/>
                  </a:cubicBezTo>
                  <a:cubicBezTo>
                    <a:pt x="36988" y="135623"/>
                    <a:pt x="33906" y="131514"/>
                    <a:pt x="33906" y="123294"/>
                  </a:cubicBezTo>
                  <a:cubicBezTo>
                    <a:pt x="31851" y="117129"/>
                    <a:pt x="30310" y="103258"/>
                    <a:pt x="29282" y="81682"/>
                  </a:cubicBezTo>
                  <a:cubicBezTo>
                    <a:pt x="28255" y="60106"/>
                    <a:pt x="23631" y="42639"/>
                    <a:pt x="15412" y="29282"/>
                  </a:cubicBezTo>
                  <a:cubicBezTo>
                    <a:pt x="7192" y="15926"/>
                    <a:pt x="2055" y="7192"/>
                    <a:pt x="0" y="3082"/>
                  </a:cubicBezTo>
                  <a:lnTo>
                    <a:pt x="0" y="0"/>
                  </a:lnTo>
                  <a:close/>
                </a:path>
              </a:pathLst>
            </a:custGeom>
            <a:solidFill>
              <a:srgbClr val="C00000">
                <a:alpha val="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任意多边形 59"/>
            <p:cNvSpPr/>
            <p:nvPr/>
          </p:nvSpPr>
          <p:spPr>
            <a:xfrm>
              <a:off x="7319318" y="929368"/>
              <a:ext cx="753244" cy="146313"/>
            </a:xfrm>
            <a:custGeom>
              <a:avLst/>
              <a:gdLst>
                <a:gd name="connsiteX0" fmla="*/ 366799 w 428445"/>
                <a:gd name="connsiteY0" fmla="*/ 0 h 83223"/>
                <a:gd name="connsiteX1" fmla="*/ 397622 w 428445"/>
                <a:gd name="connsiteY1" fmla="*/ 9247 h 83223"/>
                <a:gd name="connsiteX2" fmla="*/ 403787 w 428445"/>
                <a:gd name="connsiteY2" fmla="*/ 15411 h 83223"/>
                <a:gd name="connsiteX3" fmla="*/ 406869 w 428445"/>
                <a:gd name="connsiteY3" fmla="*/ 18494 h 83223"/>
                <a:gd name="connsiteX4" fmla="*/ 409951 w 428445"/>
                <a:gd name="connsiteY4" fmla="*/ 21577 h 83223"/>
                <a:gd name="connsiteX5" fmla="*/ 419198 w 428445"/>
                <a:gd name="connsiteY5" fmla="*/ 27741 h 83223"/>
                <a:gd name="connsiteX6" fmla="*/ 428445 w 428445"/>
                <a:gd name="connsiteY6" fmla="*/ 46235 h 83223"/>
                <a:gd name="connsiteX7" fmla="*/ 409951 w 428445"/>
                <a:gd name="connsiteY7" fmla="*/ 77059 h 83223"/>
                <a:gd name="connsiteX8" fmla="*/ 382210 w 428445"/>
                <a:gd name="connsiteY8" fmla="*/ 77059 h 83223"/>
                <a:gd name="connsiteX9" fmla="*/ 382210 w 428445"/>
                <a:gd name="connsiteY9" fmla="*/ 73976 h 83223"/>
                <a:gd name="connsiteX10" fmla="*/ 379128 w 428445"/>
                <a:gd name="connsiteY10" fmla="*/ 77059 h 83223"/>
                <a:gd name="connsiteX11" fmla="*/ 366799 w 428445"/>
                <a:gd name="connsiteY11" fmla="*/ 77059 h 83223"/>
                <a:gd name="connsiteX12" fmla="*/ 329811 w 428445"/>
                <a:gd name="connsiteY12" fmla="*/ 73976 h 83223"/>
                <a:gd name="connsiteX13" fmla="*/ 320564 w 428445"/>
                <a:gd name="connsiteY13" fmla="*/ 70894 h 83223"/>
                <a:gd name="connsiteX14" fmla="*/ 268163 w 428445"/>
                <a:gd name="connsiteY14" fmla="*/ 67812 h 83223"/>
                <a:gd name="connsiteX15" fmla="*/ 212682 w 428445"/>
                <a:gd name="connsiteY15" fmla="*/ 64729 h 83223"/>
                <a:gd name="connsiteX16" fmla="*/ 178776 w 428445"/>
                <a:gd name="connsiteY16" fmla="*/ 64729 h 83223"/>
                <a:gd name="connsiteX17" fmla="*/ 169528 w 428445"/>
                <a:gd name="connsiteY17" fmla="*/ 58565 h 83223"/>
                <a:gd name="connsiteX18" fmla="*/ 154117 w 428445"/>
                <a:gd name="connsiteY18" fmla="*/ 67812 h 83223"/>
                <a:gd name="connsiteX19" fmla="*/ 129458 w 428445"/>
                <a:gd name="connsiteY19" fmla="*/ 73976 h 83223"/>
                <a:gd name="connsiteX20" fmla="*/ 46235 w 428445"/>
                <a:gd name="connsiteY20" fmla="*/ 83223 h 83223"/>
                <a:gd name="connsiteX21" fmla="*/ 27741 w 428445"/>
                <a:gd name="connsiteY21" fmla="*/ 83223 h 83223"/>
                <a:gd name="connsiteX22" fmla="*/ 21577 w 428445"/>
                <a:gd name="connsiteY22" fmla="*/ 77059 h 83223"/>
                <a:gd name="connsiteX23" fmla="*/ 18494 w 428445"/>
                <a:gd name="connsiteY23" fmla="*/ 67812 h 83223"/>
                <a:gd name="connsiteX24" fmla="*/ 15411 w 428445"/>
                <a:gd name="connsiteY24" fmla="*/ 61647 h 83223"/>
                <a:gd name="connsiteX25" fmla="*/ 12330 w 428445"/>
                <a:gd name="connsiteY25" fmla="*/ 55482 h 83223"/>
                <a:gd name="connsiteX26" fmla="*/ 6165 w 428445"/>
                <a:gd name="connsiteY26" fmla="*/ 52400 h 83223"/>
                <a:gd name="connsiteX27" fmla="*/ 0 w 428445"/>
                <a:gd name="connsiteY27" fmla="*/ 46235 h 83223"/>
                <a:gd name="connsiteX28" fmla="*/ 3083 w 428445"/>
                <a:gd name="connsiteY28" fmla="*/ 43153 h 83223"/>
                <a:gd name="connsiteX29" fmla="*/ 101718 w 428445"/>
                <a:gd name="connsiteY29" fmla="*/ 43153 h 83223"/>
                <a:gd name="connsiteX30" fmla="*/ 163365 w 428445"/>
                <a:gd name="connsiteY30" fmla="*/ 36988 h 83223"/>
                <a:gd name="connsiteX31" fmla="*/ 172611 w 428445"/>
                <a:gd name="connsiteY31" fmla="*/ 36988 h 83223"/>
                <a:gd name="connsiteX32" fmla="*/ 181858 w 428445"/>
                <a:gd name="connsiteY32" fmla="*/ 33905 h 83223"/>
                <a:gd name="connsiteX33" fmla="*/ 194188 w 428445"/>
                <a:gd name="connsiteY33" fmla="*/ 36988 h 83223"/>
                <a:gd name="connsiteX34" fmla="*/ 258917 w 428445"/>
                <a:gd name="connsiteY34" fmla="*/ 36988 h 83223"/>
                <a:gd name="connsiteX35" fmla="*/ 320564 w 428445"/>
                <a:gd name="connsiteY35" fmla="*/ 24659 h 83223"/>
                <a:gd name="connsiteX36" fmla="*/ 332893 w 428445"/>
                <a:gd name="connsiteY36" fmla="*/ 18494 h 83223"/>
                <a:gd name="connsiteX37" fmla="*/ 339058 w 428445"/>
                <a:gd name="connsiteY37" fmla="*/ 15411 h 83223"/>
                <a:gd name="connsiteX38" fmla="*/ 345222 w 428445"/>
                <a:gd name="connsiteY38" fmla="*/ 9247 h 83223"/>
                <a:gd name="connsiteX39" fmla="*/ 366799 w 428445"/>
                <a:gd name="connsiteY39" fmla="*/ 0 h 8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28445" h="83223">
                  <a:moveTo>
                    <a:pt x="366799" y="0"/>
                  </a:moveTo>
                  <a:cubicBezTo>
                    <a:pt x="379128" y="0"/>
                    <a:pt x="389403" y="3082"/>
                    <a:pt x="397622" y="9247"/>
                  </a:cubicBezTo>
                  <a:cubicBezTo>
                    <a:pt x="399676" y="11302"/>
                    <a:pt x="401732" y="13357"/>
                    <a:pt x="403787" y="15411"/>
                  </a:cubicBezTo>
                  <a:cubicBezTo>
                    <a:pt x="405842" y="15411"/>
                    <a:pt x="406869" y="16439"/>
                    <a:pt x="406869" y="18494"/>
                  </a:cubicBezTo>
                  <a:lnTo>
                    <a:pt x="409951" y="21577"/>
                  </a:lnTo>
                  <a:cubicBezTo>
                    <a:pt x="414062" y="23631"/>
                    <a:pt x="417144" y="25686"/>
                    <a:pt x="419198" y="27741"/>
                  </a:cubicBezTo>
                  <a:cubicBezTo>
                    <a:pt x="421253" y="33905"/>
                    <a:pt x="424336" y="40071"/>
                    <a:pt x="428445" y="46235"/>
                  </a:cubicBezTo>
                  <a:cubicBezTo>
                    <a:pt x="428445" y="58565"/>
                    <a:pt x="422281" y="68839"/>
                    <a:pt x="409951" y="77059"/>
                  </a:cubicBezTo>
                  <a:lnTo>
                    <a:pt x="382210" y="77059"/>
                  </a:lnTo>
                  <a:lnTo>
                    <a:pt x="382210" y="73976"/>
                  </a:lnTo>
                  <a:cubicBezTo>
                    <a:pt x="380155" y="73976"/>
                    <a:pt x="379128" y="75004"/>
                    <a:pt x="379128" y="77059"/>
                  </a:cubicBezTo>
                  <a:lnTo>
                    <a:pt x="366799" y="77059"/>
                  </a:lnTo>
                  <a:lnTo>
                    <a:pt x="329811" y="73976"/>
                  </a:lnTo>
                  <a:lnTo>
                    <a:pt x="320564" y="70894"/>
                  </a:lnTo>
                  <a:cubicBezTo>
                    <a:pt x="297960" y="68839"/>
                    <a:pt x="280493" y="67812"/>
                    <a:pt x="268163" y="67812"/>
                  </a:cubicBezTo>
                  <a:cubicBezTo>
                    <a:pt x="247615" y="65757"/>
                    <a:pt x="229121" y="64729"/>
                    <a:pt x="212682" y="64729"/>
                  </a:cubicBezTo>
                  <a:lnTo>
                    <a:pt x="178776" y="64729"/>
                  </a:lnTo>
                  <a:lnTo>
                    <a:pt x="169528" y="58565"/>
                  </a:lnTo>
                  <a:cubicBezTo>
                    <a:pt x="169528" y="62674"/>
                    <a:pt x="164392" y="65757"/>
                    <a:pt x="154117" y="67812"/>
                  </a:cubicBezTo>
                  <a:lnTo>
                    <a:pt x="129458" y="73976"/>
                  </a:lnTo>
                  <a:lnTo>
                    <a:pt x="46235" y="83223"/>
                  </a:lnTo>
                  <a:lnTo>
                    <a:pt x="27741" y="83223"/>
                  </a:lnTo>
                  <a:cubicBezTo>
                    <a:pt x="25687" y="81168"/>
                    <a:pt x="23631" y="79114"/>
                    <a:pt x="21577" y="77059"/>
                  </a:cubicBezTo>
                  <a:lnTo>
                    <a:pt x="18494" y="67812"/>
                  </a:lnTo>
                  <a:cubicBezTo>
                    <a:pt x="18494" y="65757"/>
                    <a:pt x="17467" y="63702"/>
                    <a:pt x="15411" y="61647"/>
                  </a:cubicBezTo>
                  <a:lnTo>
                    <a:pt x="12330" y="55482"/>
                  </a:lnTo>
                  <a:cubicBezTo>
                    <a:pt x="10275" y="55482"/>
                    <a:pt x="8220" y="54454"/>
                    <a:pt x="6165" y="52400"/>
                  </a:cubicBezTo>
                  <a:lnTo>
                    <a:pt x="0" y="46235"/>
                  </a:lnTo>
                  <a:cubicBezTo>
                    <a:pt x="0" y="44180"/>
                    <a:pt x="1028" y="43153"/>
                    <a:pt x="3083" y="43153"/>
                  </a:cubicBezTo>
                  <a:lnTo>
                    <a:pt x="101718" y="43153"/>
                  </a:lnTo>
                  <a:lnTo>
                    <a:pt x="163365" y="36988"/>
                  </a:lnTo>
                  <a:lnTo>
                    <a:pt x="172611" y="36988"/>
                  </a:lnTo>
                  <a:lnTo>
                    <a:pt x="181858" y="33905"/>
                  </a:lnTo>
                  <a:cubicBezTo>
                    <a:pt x="188022" y="33905"/>
                    <a:pt x="192133" y="34933"/>
                    <a:pt x="194188" y="36988"/>
                  </a:cubicBezTo>
                  <a:lnTo>
                    <a:pt x="258917" y="36988"/>
                  </a:lnTo>
                  <a:cubicBezTo>
                    <a:pt x="283575" y="34933"/>
                    <a:pt x="304124" y="30824"/>
                    <a:pt x="320564" y="24659"/>
                  </a:cubicBezTo>
                  <a:cubicBezTo>
                    <a:pt x="322618" y="24659"/>
                    <a:pt x="326728" y="22604"/>
                    <a:pt x="332893" y="18494"/>
                  </a:cubicBezTo>
                  <a:cubicBezTo>
                    <a:pt x="334948" y="18494"/>
                    <a:pt x="337003" y="17466"/>
                    <a:pt x="339058" y="15411"/>
                  </a:cubicBezTo>
                  <a:lnTo>
                    <a:pt x="345222" y="9247"/>
                  </a:lnTo>
                  <a:cubicBezTo>
                    <a:pt x="355497" y="3082"/>
                    <a:pt x="362688" y="0"/>
                    <a:pt x="366799" y="0"/>
                  </a:cubicBezTo>
                  <a:close/>
                </a:path>
              </a:pathLst>
            </a:custGeom>
            <a:solidFill>
              <a:srgbClr val="C00000">
                <a:alpha val="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任意多边形 58"/>
            <p:cNvSpPr/>
            <p:nvPr/>
          </p:nvSpPr>
          <p:spPr>
            <a:xfrm>
              <a:off x="5682771" y="1010653"/>
              <a:ext cx="975424" cy="856208"/>
            </a:xfrm>
            <a:custGeom>
              <a:avLst/>
              <a:gdLst>
                <a:gd name="connsiteX0" fmla="*/ 298987 w 554821"/>
                <a:gd name="connsiteY0" fmla="*/ 0 h 487011"/>
                <a:gd name="connsiteX1" fmla="*/ 305151 w 554821"/>
                <a:gd name="connsiteY1" fmla="*/ 6165 h 487011"/>
                <a:gd name="connsiteX2" fmla="*/ 308234 w 554821"/>
                <a:gd name="connsiteY2" fmla="*/ 12330 h 487011"/>
                <a:gd name="connsiteX3" fmla="*/ 311316 w 554821"/>
                <a:gd name="connsiteY3" fmla="*/ 18494 h 487011"/>
                <a:gd name="connsiteX4" fmla="*/ 314399 w 554821"/>
                <a:gd name="connsiteY4" fmla="*/ 27741 h 487011"/>
                <a:gd name="connsiteX5" fmla="*/ 320563 w 554821"/>
                <a:gd name="connsiteY5" fmla="*/ 33906 h 487011"/>
                <a:gd name="connsiteX6" fmla="*/ 323646 w 554821"/>
                <a:gd name="connsiteY6" fmla="*/ 40071 h 487011"/>
                <a:gd name="connsiteX7" fmla="*/ 326728 w 554821"/>
                <a:gd name="connsiteY7" fmla="*/ 46235 h 487011"/>
                <a:gd name="connsiteX8" fmla="*/ 305151 w 554821"/>
                <a:gd name="connsiteY8" fmla="*/ 64729 h 487011"/>
                <a:gd name="connsiteX9" fmla="*/ 283575 w 554821"/>
                <a:gd name="connsiteY9" fmla="*/ 70895 h 487011"/>
                <a:gd name="connsiteX10" fmla="*/ 277411 w 554821"/>
                <a:gd name="connsiteY10" fmla="*/ 70895 h 487011"/>
                <a:gd name="connsiteX11" fmla="*/ 271246 w 554821"/>
                <a:gd name="connsiteY11" fmla="*/ 73976 h 487011"/>
                <a:gd name="connsiteX12" fmla="*/ 252751 w 554821"/>
                <a:gd name="connsiteY12" fmla="*/ 83223 h 487011"/>
                <a:gd name="connsiteX13" fmla="*/ 246587 w 554821"/>
                <a:gd name="connsiteY13" fmla="*/ 83223 h 487011"/>
                <a:gd name="connsiteX14" fmla="*/ 243504 w 554821"/>
                <a:gd name="connsiteY14" fmla="*/ 89389 h 487011"/>
                <a:gd name="connsiteX15" fmla="*/ 234258 w 554821"/>
                <a:gd name="connsiteY15" fmla="*/ 89389 h 487011"/>
                <a:gd name="connsiteX16" fmla="*/ 225010 w 554821"/>
                <a:gd name="connsiteY16" fmla="*/ 92470 h 487011"/>
                <a:gd name="connsiteX17" fmla="*/ 221929 w 554821"/>
                <a:gd name="connsiteY17" fmla="*/ 98635 h 487011"/>
                <a:gd name="connsiteX18" fmla="*/ 234258 w 554821"/>
                <a:gd name="connsiteY18" fmla="*/ 117129 h 487011"/>
                <a:gd name="connsiteX19" fmla="*/ 249669 w 554821"/>
                <a:gd name="connsiteY19" fmla="*/ 135623 h 487011"/>
                <a:gd name="connsiteX20" fmla="*/ 246587 w 554821"/>
                <a:gd name="connsiteY20" fmla="*/ 141788 h 487011"/>
                <a:gd name="connsiteX21" fmla="*/ 252751 w 554821"/>
                <a:gd name="connsiteY21" fmla="*/ 151035 h 487011"/>
                <a:gd name="connsiteX22" fmla="*/ 271246 w 554821"/>
                <a:gd name="connsiteY22" fmla="*/ 151035 h 487011"/>
                <a:gd name="connsiteX23" fmla="*/ 280493 w 554821"/>
                <a:gd name="connsiteY23" fmla="*/ 144871 h 487011"/>
                <a:gd name="connsiteX24" fmla="*/ 286657 w 554821"/>
                <a:gd name="connsiteY24" fmla="*/ 138706 h 487011"/>
                <a:gd name="connsiteX25" fmla="*/ 292823 w 554821"/>
                <a:gd name="connsiteY25" fmla="*/ 132541 h 487011"/>
                <a:gd name="connsiteX26" fmla="*/ 317481 w 554821"/>
                <a:gd name="connsiteY26" fmla="*/ 123294 h 487011"/>
                <a:gd name="connsiteX27" fmla="*/ 329810 w 554821"/>
                <a:gd name="connsiteY27" fmla="*/ 117129 h 487011"/>
                <a:gd name="connsiteX28" fmla="*/ 342139 w 554821"/>
                <a:gd name="connsiteY28" fmla="*/ 107883 h 487011"/>
                <a:gd name="connsiteX29" fmla="*/ 366799 w 554821"/>
                <a:gd name="connsiteY29" fmla="*/ 98635 h 487011"/>
                <a:gd name="connsiteX30" fmla="*/ 369881 w 554821"/>
                <a:gd name="connsiteY30" fmla="*/ 98635 h 487011"/>
                <a:gd name="connsiteX31" fmla="*/ 382210 w 554821"/>
                <a:gd name="connsiteY31" fmla="*/ 89389 h 487011"/>
                <a:gd name="connsiteX32" fmla="*/ 403787 w 554821"/>
                <a:gd name="connsiteY32" fmla="*/ 70895 h 487011"/>
                <a:gd name="connsiteX33" fmla="*/ 419198 w 554821"/>
                <a:gd name="connsiteY33" fmla="*/ 58565 h 487011"/>
                <a:gd name="connsiteX34" fmla="*/ 434610 w 554821"/>
                <a:gd name="connsiteY34" fmla="*/ 49318 h 487011"/>
                <a:gd name="connsiteX35" fmla="*/ 443857 w 554821"/>
                <a:gd name="connsiteY35" fmla="*/ 43153 h 487011"/>
                <a:gd name="connsiteX36" fmla="*/ 450022 w 554821"/>
                <a:gd name="connsiteY36" fmla="*/ 40071 h 487011"/>
                <a:gd name="connsiteX37" fmla="*/ 459268 w 554821"/>
                <a:gd name="connsiteY37" fmla="*/ 55482 h 487011"/>
                <a:gd name="connsiteX38" fmla="*/ 462351 w 554821"/>
                <a:gd name="connsiteY38" fmla="*/ 58565 h 487011"/>
                <a:gd name="connsiteX39" fmla="*/ 474680 w 554821"/>
                <a:gd name="connsiteY39" fmla="*/ 73976 h 487011"/>
                <a:gd name="connsiteX40" fmla="*/ 474680 w 554821"/>
                <a:gd name="connsiteY40" fmla="*/ 83223 h 487011"/>
                <a:gd name="connsiteX41" fmla="*/ 480845 w 554821"/>
                <a:gd name="connsiteY41" fmla="*/ 86306 h 487011"/>
                <a:gd name="connsiteX42" fmla="*/ 487010 w 554821"/>
                <a:gd name="connsiteY42" fmla="*/ 92470 h 487011"/>
                <a:gd name="connsiteX43" fmla="*/ 493174 w 554821"/>
                <a:gd name="connsiteY43" fmla="*/ 98635 h 487011"/>
                <a:gd name="connsiteX44" fmla="*/ 480845 w 554821"/>
                <a:gd name="connsiteY44" fmla="*/ 117129 h 487011"/>
                <a:gd name="connsiteX45" fmla="*/ 468516 w 554821"/>
                <a:gd name="connsiteY45" fmla="*/ 120212 h 487011"/>
                <a:gd name="connsiteX46" fmla="*/ 459268 w 554821"/>
                <a:gd name="connsiteY46" fmla="*/ 123294 h 487011"/>
                <a:gd name="connsiteX47" fmla="*/ 453104 w 554821"/>
                <a:gd name="connsiteY47" fmla="*/ 123294 h 487011"/>
                <a:gd name="connsiteX48" fmla="*/ 446940 w 554821"/>
                <a:gd name="connsiteY48" fmla="*/ 126377 h 487011"/>
                <a:gd name="connsiteX49" fmla="*/ 437692 w 554821"/>
                <a:gd name="connsiteY49" fmla="*/ 132541 h 487011"/>
                <a:gd name="connsiteX50" fmla="*/ 422281 w 554821"/>
                <a:gd name="connsiteY50" fmla="*/ 132541 h 487011"/>
                <a:gd name="connsiteX51" fmla="*/ 422281 w 554821"/>
                <a:gd name="connsiteY51" fmla="*/ 138706 h 487011"/>
                <a:gd name="connsiteX52" fmla="*/ 425363 w 554821"/>
                <a:gd name="connsiteY52" fmla="*/ 138706 h 487011"/>
                <a:gd name="connsiteX53" fmla="*/ 422281 w 554821"/>
                <a:gd name="connsiteY53" fmla="*/ 141788 h 487011"/>
                <a:gd name="connsiteX54" fmla="*/ 428445 w 554821"/>
                <a:gd name="connsiteY54" fmla="*/ 147953 h 487011"/>
                <a:gd name="connsiteX55" fmla="*/ 434610 w 554821"/>
                <a:gd name="connsiteY55" fmla="*/ 154117 h 487011"/>
                <a:gd name="connsiteX56" fmla="*/ 434610 w 554821"/>
                <a:gd name="connsiteY56" fmla="*/ 160282 h 487011"/>
                <a:gd name="connsiteX57" fmla="*/ 440774 w 554821"/>
                <a:gd name="connsiteY57" fmla="*/ 163365 h 487011"/>
                <a:gd name="connsiteX58" fmla="*/ 459268 w 554821"/>
                <a:gd name="connsiteY58" fmla="*/ 169529 h 487011"/>
                <a:gd name="connsiteX59" fmla="*/ 462351 w 554821"/>
                <a:gd name="connsiteY59" fmla="*/ 172611 h 487011"/>
                <a:gd name="connsiteX60" fmla="*/ 471598 w 554821"/>
                <a:gd name="connsiteY60" fmla="*/ 175694 h 487011"/>
                <a:gd name="connsiteX61" fmla="*/ 487010 w 554821"/>
                <a:gd name="connsiteY61" fmla="*/ 188024 h 487011"/>
                <a:gd name="connsiteX62" fmla="*/ 514750 w 554821"/>
                <a:gd name="connsiteY62" fmla="*/ 203435 h 487011"/>
                <a:gd name="connsiteX63" fmla="*/ 554821 w 554821"/>
                <a:gd name="connsiteY63" fmla="*/ 249670 h 487011"/>
                <a:gd name="connsiteX64" fmla="*/ 551738 w 554821"/>
                <a:gd name="connsiteY64" fmla="*/ 271246 h 487011"/>
                <a:gd name="connsiteX65" fmla="*/ 536327 w 554821"/>
                <a:gd name="connsiteY65" fmla="*/ 286658 h 487011"/>
                <a:gd name="connsiteX66" fmla="*/ 508587 w 554821"/>
                <a:gd name="connsiteY66" fmla="*/ 286658 h 487011"/>
                <a:gd name="connsiteX67" fmla="*/ 499339 w 554821"/>
                <a:gd name="connsiteY67" fmla="*/ 283576 h 487011"/>
                <a:gd name="connsiteX68" fmla="*/ 499339 w 554821"/>
                <a:gd name="connsiteY68" fmla="*/ 274329 h 487011"/>
                <a:gd name="connsiteX69" fmla="*/ 493174 w 554821"/>
                <a:gd name="connsiteY69" fmla="*/ 265082 h 487011"/>
                <a:gd name="connsiteX70" fmla="*/ 468516 w 554821"/>
                <a:gd name="connsiteY70" fmla="*/ 262000 h 487011"/>
                <a:gd name="connsiteX71" fmla="*/ 465433 w 554821"/>
                <a:gd name="connsiteY71" fmla="*/ 265082 h 487011"/>
                <a:gd name="connsiteX72" fmla="*/ 471598 w 554821"/>
                <a:gd name="connsiteY72" fmla="*/ 268164 h 487011"/>
                <a:gd name="connsiteX73" fmla="*/ 474680 w 554821"/>
                <a:gd name="connsiteY73" fmla="*/ 271246 h 487011"/>
                <a:gd name="connsiteX74" fmla="*/ 477763 w 554821"/>
                <a:gd name="connsiteY74" fmla="*/ 271246 h 487011"/>
                <a:gd name="connsiteX75" fmla="*/ 483927 w 554821"/>
                <a:gd name="connsiteY75" fmla="*/ 277411 h 487011"/>
                <a:gd name="connsiteX76" fmla="*/ 483927 w 554821"/>
                <a:gd name="connsiteY76" fmla="*/ 286658 h 487011"/>
                <a:gd name="connsiteX77" fmla="*/ 477763 w 554821"/>
                <a:gd name="connsiteY77" fmla="*/ 286658 h 487011"/>
                <a:gd name="connsiteX78" fmla="*/ 459268 w 554821"/>
                <a:gd name="connsiteY78" fmla="*/ 277411 h 487011"/>
                <a:gd name="connsiteX79" fmla="*/ 459268 w 554821"/>
                <a:gd name="connsiteY79" fmla="*/ 271246 h 487011"/>
                <a:gd name="connsiteX80" fmla="*/ 443857 w 554821"/>
                <a:gd name="connsiteY80" fmla="*/ 262000 h 487011"/>
                <a:gd name="connsiteX81" fmla="*/ 428445 w 554821"/>
                <a:gd name="connsiteY81" fmla="*/ 265082 h 487011"/>
                <a:gd name="connsiteX82" fmla="*/ 406869 w 554821"/>
                <a:gd name="connsiteY82" fmla="*/ 262000 h 487011"/>
                <a:gd name="connsiteX83" fmla="*/ 388375 w 554821"/>
                <a:gd name="connsiteY83" fmla="*/ 265082 h 487011"/>
                <a:gd name="connsiteX84" fmla="*/ 363716 w 554821"/>
                <a:gd name="connsiteY84" fmla="*/ 265082 h 487011"/>
                <a:gd name="connsiteX85" fmla="*/ 357551 w 554821"/>
                <a:gd name="connsiteY85" fmla="*/ 268164 h 487011"/>
                <a:gd name="connsiteX86" fmla="*/ 345222 w 554821"/>
                <a:gd name="connsiteY86" fmla="*/ 268164 h 487011"/>
                <a:gd name="connsiteX87" fmla="*/ 323646 w 554821"/>
                <a:gd name="connsiteY87" fmla="*/ 277411 h 487011"/>
                <a:gd name="connsiteX88" fmla="*/ 323646 w 554821"/>
                <a:gd name="connsiteY88" fmla="*/ 363716 h 487011"/>
                <a:gd name="connsiteX89" fmla="*/ 320563 w 554821"/>
                <a:gd name="connsiteY89" fmla="*/ 376046 h 487011"/>
                <a:gd name="connsiteX90" fmla="*/ 323646 w 554821"/>
                <a:gd name="connsiteY90" fmla="*/ 397623 h 487011"/>
                <a:gd name="connsiteX91" fmla="*/ 320563 w 554821"/>
                <a:gd name="connsiteY91" fmla="*/ 471599 h 487011"/>
                <a:gd name="connsiteX92" fmla="*/ 292823 w 554821"/>
                <a:gd name="connsiteY92" fmla="*/ 487011 h 487011"/>
                <a:gd name="connsiteX93" fmla="*/ 258917 w 554821"/>
                <a:gd name="connsiteY93" fmla="*/ 468517 h 487011"/>
                <a:gd name="connsiteX94" fmla="*/ 252751 w 554821"/>
                <a:gd name="connsiteY94" fmla="*/ 425364 h 487011"/>
                <a:gd name="connsiteX95" fmla="*/ 252751 w 554821"/>
                <a:gd name="connsiteY95" fmla="*/ 369882 h 487011"/>
                <a:gd name="connsiteX96" fmla="*/ 255834 w 554821"/>
                <a:gd name="connsiteY96" fmla="*/ 366799 h 487011"/>
                <a:gd name="connsiteX97" fmla="*/ 258917 w 554821"/>
                <a:gd name="connsiteY97" fmla="*/ 363716 h 487011"/>
                <a:gd name="connsiteX98" fmla="*/ 261999 w 554821"/>
                <a:gd name="connsiteY98" fmla="*/ 357552 h 487011"/>
                <a:gd name="connsiteX99" fmla="*/ 258917 w 554821"/>
                <a:gd name="connsiteY99" fmla="*/ 351388 h 487011"/>
                <a:gd name="connsiteX100" fmla="*/ 255834 w 554821"/>
                <a:gd name="connsiteY100" fmla="*/ 348305 h 487011"/>
                <a:gd name="connsiteX101" fmla="*/ 249669 w 554821"/>
                <a:gd name="connsiteY101" fmla="*/ 345222 h 487011"/>
                <a:gd name="connsiteX102" fmla="*/ 246587 w 554821"/>
                <a:gd name="connsiteY102" fmla="*/ 329811 h 487011"/>
                <a:gd name="connsiteX103" fmla="*/ 249669 w 554821"/>
                <a:gd name="connsiteY103" fmla="*/ 323646 h 487011"/>
                <a:gd name="connsiteX104" fmla="*/ 249669 w 554821"/>
                <a:gd name="connsiteY104" fmla="*/ 317482 h 487011"/>
                <a:gd name="connsiteX105" fmla="*/ 246587 w 554821"/>
                <a:gd name="connsiteY105" fmla="*/ 308234 h 487011"/>
                <a:gd name="connsiteX106" fmla="*/ 246587 w 554821"/>
                <a:gd name="connsiteY106" fmla="*/ 292823 h 487011"/>
                <a:gd name="connsiteX107" fmla="*/ 243504 w 554821"/>
                <a:gd name="connsiteY107" fmla="*/ 286658 h 487011"/>
                <a:gd name="connsiteX108" fmla="*/ 221929 w 554821"/>
                <a:gd name="connsiteY108" fmla="*/ 274329 h 487011"/>
                <a:gd name="connsiteX109" fmla="*/ 215764 w 554821"/>
                <a:gd name="connsiteY109" fmla="*/ 271246 h 487011"/>
                <a:gd name="connsiteX110" fmla="*/ 209599 w 554821"/>
                <a:gd name="connsiteY110" fmla="*/ 274329 h 487011"/>
                <a:gd name="connsiteX111" fmla="*/ 203434 w 554821"/>
                <a:gd name="connsiteY111" fmla="*/ 274329 h 487011"/>
                <a:gd name="connsiteX112" fmla="*/ 197270 w 554821"/>
                <a:gd name="connsiteY112" fmla="*/ 277411 h 487011"/>
                <a:gd name="connsiteX113" fmla="*/ 188022 w 554821"/>
                <a:gd name="connsiteY113" fmla="*/ 277411 h 487011"/>
                <a:gd name="connsiteX114" fmla="*/ 172611 w 554821"/>
                <a:gd name="connsiteY114" fmla="*/ 280494 h 487011"/>
                <a:gd name="connsiteX115" fmla="*/ 117129 w 554821"/>
                <a:gd name="connsiteY115" fmla="*/ 280494 h 487011"/>
                <a:gd name="connsiteX116" fmla="*/ 110964 w 554821"/>
                <a:gd name="connsiteY116" fmla="*/ 283576 h 487011"/>
                <a:gd name="connsiteX117" fmla="*/ 80140 w 554821"/>
                <a:gd name="connsiteY117" fmla="*/ 283576 h 487011"/>
                <a:gd name="connsiteX118" fmla="*/ 46235 w 554821"/>
                <a:gd name="connsiteY118" fmla="*/ 286658 h 487011"/>
                <a:gd name="connsiteX119" fmla="*/ 36988 w 554821"/>
                <a:gd name="connsiteY119" fmla="*/ 283576 h 487011"/>
                <a:gd name="connsiteX120" fmla="*/ 21576 w 554821"/>
                <a:gd name="connsiteY120" fmla="*/ 271246 h 487011"/>
                <a:gd name="connsiteX121" fmla="*/ 6165 w 554821"/>
                <a:gd name="connsiteY121" fmla="*/ 258917 h 487011"/>
                <a:gd name="connsiteX122" fmla="*/ 0 w 554821"/>
                <a:gd name="connsiteY122" fmla="*/ 249670 h 487011"/>
                <a:gd name="connsiteX123" fmla="*/ 21576 w 554821"/>
                <a:gd name="connsiteY123" fmla="*/ 243506 h 487011"/>
                <a:gd name="connsiteX124" fmla="*/ 43152 w 554821"/>
                <a:gd name="connsiteY124" fmla="*/ 243506 h 487011"/>
                <a:gd name="connsiteX125" fmla="*/ 114046 w 554821"/>
                <a:gd name="connsiteY125" fmla="*/ 225012 h 487011"/>
                <a:gd name="connsiteX126" fmla="*/ 123294 w 554821"/>
                <a:gd name="connsiteY126" fmla="*/ 212682 h 487011"/>
                <a:gd name="connsiteX127" fmla="*/ 135623 w 554821"/>
                <a:gd name="connsiteY127" fmla="*/ 206518 h 487011"/>
                <a:gd name="connsiteX128" fmla="*/ 141788 w 554821"/>
                <a:gd name="connsiteY128" fmla="*/ 203435 h 487011"/>
                <a:gd name="connsiteX129" fmla="*/ 151034 w 554821"/>
                <a:gd name="connsiteY129" fmla="*/ 200353 h 487011"/>
                <a:gd name="connsiteX130" fmla="*/ 157199 w 554821"/>
                <a:gd name="connsiteY130" fmla="*/ 197270 h 487011"/>
                <a:gd name="connsiteX131" fmla="*/ 163364 w 554821"/>
                <a:gd name="connsiteY131" fmla="*/ 194188 h 487011"/>
                <a:gd name="connsiteX132" fmla="*/ 160282 w 554821"/>
                <a:gd name="connsiteY132" fmla="*/ 184941 h 487011"/>
                <a:gd name="connsiteX133" fmla="*/ 157199 w 554821"/>
                <a:gd name="connsiteY133" fmla="*/ 178776 h 487011"/>
                <a:gd name="connsiteX134" fmla="*/ 154117 w 554821"/>
                <a:gd name="connsiteY134" fmla="*/ 175694 h 487011"/>
                <a:gd name="connsiteX135" fmla="*/ 154117 w 554821"/>
                <a:gd name="connsiteY135" fmla="*/ 172611 h 487011"/>
                <a:gd name="connsiteX136" fmla="*/ 151034 w 554821"/>
                <a:gd name="connsiteY136" fmla="*/ 166447 h 487011"/>
                <a:gd name="connsiteX137" fmla="*/ 147952 w 554821"/>
                <a:gd name="connsiteY137" fmla="*/ 89389 h 487011"/>
                <a:gd name="connsiteX138" fmla="*/ 144870 w 554821"/>
                <a:gd name="connsiteY138" fmla="*/ 80141 h 487011"/>
                <a:gd name="connsiteX139" fmla="*/ 141788 w 554821"/>
                <a:gd name="connsiteY139" fmla="*/ 73976 h 487011"/>
                <a:gd name="connsiteX140" fmla="*/ 138705 w 554821"/>
                <a:gd name="connsiteY140" fmla="*/ 64729 h 487011"/>
                <a:gd name="connsiteX141" fmla="*/ 138705 w 554821"/>
                <a:gd name="connsiteY141" fmla="*/ 55482 h 487011"/>
                <a:gd name="connsiteX142" fmla="*/ 141788 w 554821"/>
                <a:gd name="connsiteY142" fmla="*/ 52401 h 487011"/>
                <a:gd name="connsiteX143" fmla="*/ 144870 w 554821"/>
                <a:gd name="connsiteY143" fmla="*/ 55482 h 487011"/>
                <a:gd name="connsiteX144" fmla="*/ 151034 w 554821"/>
                <a:gd name="connsiteY144" fmla="*/ 55482 h 487011"/>
                <a:gd name="connsiteX145" fmla="*/ 172611 w 554821"/>
                <a:gd name="connsiteY145" fmla="*/ 73976 h 487011"/>
                <a:gd name="connsiteX146" fmla="*/ 184940 w 554821"/>
                <a:gd name="connsiteY146" fmla="*/ 80141 h 487011"/>
                <a:gd name="connsiteX147" fmla="*/ 200353 w 554821"/>
                <a:gd name="connsiteY147" fmla="*/ 77059 h 487011"/>
                <a:gd name="connsiteX148" fmla="*/ 215764 w 554821"/>
                <a:gd name="connsiteY148" fmla="*/ 70895 h 487011"/>
                <a:gd name="connsiteX149" fmla="*/ 252751 w 554821"/>
                <a:gd name="connsiteY149" fmla="*/ 30824 h 487011"/>
                <a:gd name="connsiteX150" fmla="*/ 277411 w 554821"/>
                <a:gd name="connsiteY150" fmla="*/ 9247 h 487011"/>
                <a:gd name="connsiteX151" fmla="*/ 298987 w 554821"/>
                <a:gd name="connsiteY151" fmla="*/ 0 h 487011"/>
                <a:gd name="connsiteX152" fmla="*/ 272787 w 554821"/>
                <a:gd name="connsiteY152" fmla="*/ 151035 h 487011"/>
                <a:gd name="connsiteX153" fmla="*/ 271246 w 554821"/>
                <a:gd name="connsiteY153" fmla="*/ 154117 h 487011"/>
                <a:gd name="connsiteX154" fmla="*/ 271246 w 554821"/>
                <a:gd name="connsiteY154" fmla="*/ 157200 h 487011"/>
                <a:gd name="connsiteX155" fmla="*/ 274328 w 554821"/>
                <a:gd name="connsiteY155" fmla="*/ 154117 h 487011"/>
                <a:gd name="connsiteX156" fmla="*/ 272787 w 554821"/>
                <a:gd name="connsiteY156" fmla="*/ 151035 h 487011"/>
                <a:gd name="connsiteX157" fmla="*/ 382210 w 554821"/>
                <a:gd name="connsiteY157" fmla="*/ 151035 h 487011"/>
                <a:gd name="connsiteX158" fmla="*/ 360633 w 554821"/>
                <a:gd name="connsiteY158" fmla="*/ 160282 h 487011"/>
                <a:gd name="connsiteX159" fmla="*/ 335975 w 554821"/>
                <a:gd name="connsiteY159" fmla="*/ 169529 h 487011"/>
                <a:gd name="connsiteX160" fmla="*/ 326728 w 554821"/>
                <a:gd name="connsiteY160" fmla="*/ 175694 h 487011"/>
                <a:gd name="connsiteX161" fmla="*/ 317481 w 554821"/>
                <a:gd name="connsiteY161" fmla="*/ 178776 h 487011"/>
                <a:gd name="connsiteX162" fmla="*/ 311316 w 554821"/>
                <a:gd name="connsiteY162" fmla="*/ 178776 h 487011"/>
                <a:gd name="connsiteX163" fmla="*/ 305151 w 554821"/>
                <a:gd name="connsiteY163" fmla="*/ 181859 h 487011"/>
                <a:gd name="connsiteX164" fmla="*/ 302069 w 554821"/>
                <a:gd name="connsiteY164" fmla="*/ 184941 h 487011"/>
                <a:gd name="connsiteX165" fmla="*/ 258917 w 554821"/>
                <a:gd name="connsiteY165" fmla="*/ 197270 h 487011"/>
                <a:gd name="connsiteX166" fmla="*/ 209599 w 554821"/>
                <a:gd name="connsiteY166" fmla="*/ 215764 h 487011"/>
                <a:gd name="connsiteX167" fmla="*/ 197270 w 554821"/>
                <a:gd name="connsiteY167" fmla="*/ 218846 h 487011"/>
                <a:gd name="connsiteX168" fmla="*/ 184940 w 554821"/>
                <a:gd name="connsiteY168" fmla="*/ 221929 h 487011"/>
                <a:gd name="connsiteX169" fmla="*/ 169529 w 554821"/>
                <a:gd name="connsiteY169" fmla="*/ 234258 h 487011"/>
                <a:gd name="connsiteX170" fmla="*/ 212681 w 554821"/>
                <a:gd name="connsiteY170" fmla="*/ 234258 h 487011"/>
                <a:gd name="connsiteX171" fmla="*/ 252751 w 554821"/>
                <a:gd name="connsiteY171" fmla="*/ 231176 h 487011"/>
                <a:gd name="connsiteX172" fmla="*/ 255834 w 554821"/>
                <a:gd name="connsiteY172" fmla="*/ 231176 h 487011"/>
                <a:gd name="connsiteX173" fmla="*/ 265081 w 554821"/>
                <a:gd name="connsiteY173" fmla="*/ 234258 h 487011"/>
                <a:gd name="connsiteX174" fmla="*/ 274328 w 554821"/>
                <a:gd name="connsiteY174" fmla="*/ 231176 h 487011"/>
                <a:gd name="connsiteX175" fmla="*/ 292823 w 554821"/>
                <a:gd name="connsiteY175" fmla="*/ 228093 h 487011"/>
                <a:gd name="connsiteX176" fmla="*/ 305151 w 554821"/>
                <a:gd name="connsiteY176" fmla="*/ 231176 h 487011"/>
                <a:gd name="connsiteX177" fmla="*/ 317481 w 554821"/>
                <a:gd name="connsiteY177" fmla="*/ 231176 h 487011"/>
                <a:gd name="connsiteX178" fmla="*/ 329810 w 554821"/>
                <a:gd name="connsiteY178" fmla="*/ 228093 h 487011"/>
                <a:gd name="connsiteX179" fmla="*/ 348304 w 554821"/>
                <a:gd name="connsiteY179" fmla="*/ 231176 h 487011"/>
                <a:gd name="connsiteX180" fmla="*/ 357551 w 554821"/>
                <a:gd name="connsiteY180" fmla="*/ 228093 h 487011"/>
                <a:gd name="connsiteX181" fmla="*/ 409951 w 554821"/>
                <a:gd name="connsiteY181" fmla="*/ 234258 h 487011"/>
                <a:gd name="connsiteX182" fmla="*/ 422281 w 554821"/>
                <a:gd name="connsiteY182" fmla="*/ 234258 h 487011"/>
                <a:gd name="connsiteX183" fmla="*/ 434610 w 554821"/>
                <a:gd name="connsiteY183" fmla="*/ 231176 h 487011"/>
                <a:gd name="connsiteX184" fmla="*/ 431528 w 554821"/>
                <a:gd name="connsiteY184" fmla="*/ 218846 h 487011"/>
                <a:gd name="connsiteX185" fmla="*/ 431528 w 554821"/>
                <a:gd name="connsiteY185" fmla="*/ 209599 h 487011"/>
                <a:gd name="connsiteX186" fmla="*/ 434610 w 554821"/>
                <a:gd name="connsiteY186" fmla="*/ 203435 h 487011"/>
                <a:gd name="connsiteX187" fmla="*/ 391457 w 554821"/>
                <a:gd name="connsiteY187" fmla="*/ 151035 h 487011"/>
                <a:gd name="connsiteX188" fmla="*/ 382210 w 554821"/>
                <a:gd name="connsiteY188" fmla="*/ 151035 h 487011"/>
                <a:gd name="connsiteX189" fmla="*/ 450022 w 554821"/>
                <a:gd name="connsiteY189" fmla="*/ 234258 h 487011"/>
                <a:gd name="connsiteX190" fmla="*/ 450022 w 554821"/>
                <a:gd name="connsiteY190" fmla="*/ 243506 h 487011"/>
                <a:gd name="connsiteX191" fmla="*/ 453104 w 554821"/>
                <a:gd name="connsiteY191" fmla="*/ 243506 h 487011"/>
                <a:gd name="connsiteX192" fmla="*/ 453104 w 554821"/>
                <a:gd name="connsiteY192" fmla="*/ 234258 h 487011"/>
                <a:gd name="connsiteX193" fmla="*/ 450022 w 554821"/>
                <a:gd name="connsiteY193" fmla="*/ 234258 h 487011"/>
                <a:gd name="connsiteX194" fmla="*/ 502421 w 554821"/>
                <a:gd name="connsiteY194" fmla="*/ 234258 h 487011"/>
                <a:gd name="connsiteX195" fmla="*/ 493174 w 554821"/>
                <a:gd name="connsiteY195" fmla="*/ 243506 h 487011"/>
                <a:gd name="connsiteX196" fmla="*/ 496256 w 554821"/>
                <a:gd name="connsiteY196" fmla="*/ 252752 h 487011"/>
                <a:gd name="connsiteX197" fmla="*/ 499339 w 554821"/>
                <a:gd name="connsiteY197" fmla="*/ 258917 h 487011"/>
                <a:gd name="connsiteX198" fmla="*/ 502421 w 554821"/>
                <a:gd name="connsiteY198" fmla="*/ 255835 h 487011"/>
                <a:gd name="connsiteX199" fmla="*/ 502421 w 554821"/>
                <a:gd name="connsiteY199" fmla="*/ 252752 h 487011"/>
                <a:gd name="connsiteX200" fmla="*/ 505504 w 554821"/>
                <a:gd name="connsiteY200" fmla="*/ 246588 h 487011"/>
                <a:gd name="connsiteX201" fmla="*/ 508587 w 554821"/>
                <a:gd name="connsiteY201" fmla="*/ 237341 h 487011"/>
                <a:gd name="connsiteX202" fmla="*/ 505504 w 554821"/>
                <a:gd name="connsiteY202" fmla="*/ 237341 h 487011"/>
                <a:gd name="connsiteX203" fmla="*/ 502421 w 554821"/>
                <a:gd name="connsiteY203" fmla="*/ 234258 h 487011"/>
                <a:gd name="connsiteX204" fmla="*/ 434610 w 554821"/>
                <a:gd name="connsiteY204" fmla="*/ 73976 h 487011"/>
                <a:gd name="connsiteX205" fmla="*/ 431528 w 554821"/>
                <a:gd name="connsiteY205" fmla="*/ 77059 h 487011"/>
                <a:gd name="connsiteX206" fmla="*/ 434610 w 554821"/>
                <a:gd name="connsiteY206" fmla="*/ 80141 h 487011"/>
                <a:gd name="connsiteX207" fmla="*/ 434610 w 554821"/>
                <a:gd name="connsiteY207" fmla="*/ 73976 h 487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Lst>
              <a:rect l="l" t="t" r="r" b="b"/>
              <a:pathLst>
                <a:path w="554821" h="487011">
                  <a:moveTo>
                    <a:pt x="298987" y="0"/>
                  </a:moveTo>
                  <a:cubicBezTo>
                    <a:pt x="303096" y="0"/>
                    <a:pt x="305151" y="2055"/>
                    <a:pt x="305151" y="6165"/>
                  </a:cubicBezTo>
                  <a:lnTo>
                    <a:pt x="308234" y="12330"/>
                  </a:lnTo>
                  <a:lnTo>
                    <a:pt x="311316" y="18494"/>
                  </a:lnTo>
                  <a:cubicBezTo>
                    <a:pt x="313371" y="22604"/>
                    <a:pt x="314399" y="25686"/>
                    <a:pt x="314399" y="27741"/>
                  </a:cubicBezTo>
                  <a:cubicBezTo>
                    <a:pt x="316454" y="29796"/>
                    <a:pt x="318508" y="31852"/>
                    <a:pt x="320563" y="33906"/>
                  </a:cubicBezTo>
                  <a:cubicBezTo>
                    <a:pt x="322618" y="35961"/>
                    <a:pt x="323646" y="38016"/>
                    <a:pt x="323646" y="40071"/>
                  </a:cubicBezTo>
                  <a:cubicBezTo>
                    <a:pt x="325700" y="42126"/>
                    <a:pt x="326728" y="44180"/>
                    <a:pt x="326728" y="46235"/>
                  </a:cubicBezTo>
                  <a:cubicBezTo>
                    <a:pt x="326728" y="52401"/>
                    <a:pt x="319536" y="58565"/>
                    <a:pt x="305151" y="64729"/>
                  </a:cubicBezTo>
                  <a:lnTo>
                    <a:pt x="283575" y="70895"/>
                  </a:lnTo>
                  <a:lnTo>
                    <a:pt x="277411" y="70895"/>
                  </a:lnTo>
                  <a:lnTo>
                    <a:pt x="271246" y="73976"/>
                  </a:lnTo>
                  <a:lnTo>
                    <a:pt x="252751" y="83223"/>
                  </a:lnTo>
                  <a:lnTo>
                    <a:pt x="246587" y="83223"/>
                  </a:lnTo>
                  <a:cubicBezTo>
                    <a:pt x="246587" y="85278"/>
                    <a:pt x="245559" y="87334"/>
                    <a:pt x="243504" y="89389"/>
                  </a:cubicBezTo>
                  <a:lnTo>
                    <a:pt x="234258" y="89389"/>
                  </a:lnTo>
                  <a:cubicBezTo>
                    <a:pt x="230148" y="91443"/>
                    <a:pt x="227065" y="92470"/>
                    <a:pt x="225010" y="92470"/>
                  </a:cubicBezTo>
                  <a:cubicBezTo>
                    <a:pt x="222956" y="94525"/>
                    <a:pt x="221929" y="96580"/>
                    <a:pt x="221929" y="98635"/>
                  </a:cubicBezTo>
                  <a:cubicBezTo>
                    <a:pt x="221929" y="104800"/>
                    <a:pt x="226037" y="110965"/>
                    <a:pt x="234258" y="117129"/>
                  </a:cubicBezTo>
                  <a:cubicBezTo>
                    <a:pt x="244532" y="123294"/>
                    <a:pt x="249669" y="129459"/>
                    <a:pt x="249669" y="135623"/>
                  </a:cubicBezTo>
                  <a:lnTo>
                    <a:pt x="246587" y="141788"/>
                  </a:lnTo>
                  <a:cubicBezTo>
                    <a:pt x="246587" y="145898"/>
                    <a:pt x="248642" y="148981"/>
                    <a:pt x="252751" y="151035"/>
                  </a:cubicBezTo>
                  <a:lnTo>
                    <a:pt x="271246" y="151035"/>
                  </a:lnTo>
                  <a:cubicBezTo>
                    <a:pt x="273301" y="148981"/>
                    <a:pt x="276383" y="146926"/>
                    <a:pt x="280493" y="144871"/>
                  </a:cubicBezTo>
                  <a:lnTo>
                    <a:pt x="286657" y="138706"/>
                  </a:lnTo>
                  <a:cubicBezTo>
                    <a:pt x="288712" y="136651"/>
                    <a:pt x="290767" y="134596"/>
                    <a:pt x="292823" y="132541"/>
                  </a:cubicBezTo>
                  <a:lnTo>
                    <a:pt x="317481" y="123294"/>
                  </a:lnTo>
                  <a:cubicBezTo>
                    <a:pt x="321590" y="121239"/>
                    <a:pt x="325700" y="119184"/>
                    <a:pt x="329810" y="117129"/>
                  </a:cubicBezTo>
                  <a:lnTo>
                    <a:pt x="342139" y="107883"/>
                  </a:lnTo>
                  <a:cubicBezTo>
                    <a:pt x="354470" y="101718"/>
                    <a:pt x="362689" y="98635"/>
                    <a:pt x="366799" y="98635"/>
                  </a:cubicBezTo>
                  <a:lnTo>
                    <a:pt x="369881" y="98635"/>
                  </a:lnTo>
                  <a:cubicBezTo>
                    <a:pt x="373990" y="96580"/>
                    <a:pt x="378100" y="93498"/>
                    <a:pt x="382210" y="89389"/>
                  </a:cubicBezTo>
                  <a:lnTo>
                    <a:pt x="403787" y="70895"/>
                  </a:lnTo>
                  <a:cubicBezTo>
                    <a:pt x="409951" y="66784"/>
                    <a:pt x="415089" y="62675"/>
                    <a:pt x="419198" y="58565"/>
                  </a:cubicBezTo>
                  <a:lnTo>
                    <a:pt x="434610" y="49318"/>
                  </a:lnTo>
                  <a:cubicBezTo>
                    <a:pt x="438719" y="47263"/>
                    <a:pt x="441802" y="45207"/>
                    <a:pt x="443857" y="43153"/>
                  </a:cubicBezTo>
                  <a:lnTo>
                    <a:pt x="450022" y="40071"/>
                  </a:lnTo>
                  <a:lnTo>
                    <a:pt x="459268" y="55482"/>
                  </a:lnTo>
                  <a:cubicBezTo>
                    <a:pt x="461324" y="55482"/>
                    <a:pt x="462351" y="56510"/>
                    <a:pt x="462351" y="58565"/>
                  </a:cubicBezTo>
                  <a:lnTo>
                    <a:pt x="474680" y="73976"/>
                  </a:lnTo>
                  <a:lnTo>
                    <a:pt x="474680" y="83223"/>
                  </a:lnTo>
                  <a:cubicBezTo>
                    <a:pt x="476735" y="83223"/>
                    <a:pt x="478790" y="84250"/>
                    <a:pt x="480845" y="86306"/>
                  </a:cubicBezTo>
                  <a:cubicBezTo>
                    <a:pt x="482900" y="88361"/>
                    <a:pt x="484954" y="90416"/>
                    <a:pt x="487010" y="92470"/>
                  </a:cubicBezTo>
                  <a:cubicBezTo>
                    <a:pt x="489065" y="94525"/>
                    <a:pt x="491120" y="96580"/>
                    <a:pt x="493174" y="98635"/>
                  </a:cubicBezTo>
                  <a:cubicBezTo>
                    <a:pt x="493174" y="106855"/>
                    <a:pt x="489065" y="113019"/>
                    <a:pt x="480845" y="117129"/>
                  </a:cubicBezTo>
                  <a:cubicBezTo>
                    <a:pt x="478790" y="117129"/>
                    <a:pt x="474680" y="118157"/>
                    <a:pt x="468516" y="120212"/>
                  </a:cubicBezTo>
                  <a:lnTo>
                    <a:pt x="459268" y="123294"/>
                  </a:lnTo>
                  <a:lnTo>
                    <a:pt x="453104" y="123294"/>
                  </a:lnTo>
                  <a:lnTo>
                    <a:pt x="446940" y="126377"/>
                  </a:lnTo>
                  <a:cubicBezTo>
                    <a:pt x="444884" y="128432"/>
                    <a:pt x="441802" y="130486"/>
                    <a:pt x="437692" y="132541"/>
                  </a:cubicBezTo>
                  <a:lnTo>
                    <a:pt x="422281" y="132541"/>
                  </a:lnTo>
                  <a:lnTo>
                    <a:pt x="422281" y="138706"/>
                  </a:lnTo>
                  <a:lnTo>
                    <a:pt x="425363" y="138706"/>
                  </a:lnTo>
                  <a:lnTo>
                    <a:pt x="422281" y="141788"/>
                  </a:lnTo>
                  <a:lnTo>
                    <a:pt x="428445" y="147953"/>
                  </a:lnTo>
                  <a:cubicBezTo>
                    <a:pt x="430500" y="150008"/>
                    <a:pt x="432555" y="152062"/>
                    <a:pt x="434610" y="154117"/>
                  </a:cubicBezTo>
                  <a:lnTo>
                    <a:pt x="434610" y="160282"/>
                  </a:lnTo>
                  <a:cubicBezTo>
                    <a:pt x="436664" y="162337"/>
                    <a:pt x="438719" y="163365"/>
                    <a:pt x="440774" y="163365"/>
                  </a:cubicBezTo>
                  <a:lnTo>
                    <a:pt x="459268" y="169529"/>
                  </a:lnTo>
                  <a:lnTo>
                    <a:pt x="462351" y="172611"/>
                  </a:lnTo>
                  <a:cubicBezTo>
                    <a:pt x="466460" y="172611"/>
                    <a:pt x="469543" y="173639"/>
                    <a:pt x="471598" y="175694"/>
                  </a:cubicBezTo>
                  <a:cubicBezTo>
                    <a:pt x="471598" y="179803"/>
                    <a:pt x="476735" y="183914"/>
                    <a:pt x="487010" y="188024"/>
                  </a:cubicBezTo>
                  <a:lnTo>
                    <a:pt x="514750" y="203435"/>
                  </a:lnTo>
                  <a:cubicBezTo>
                    <a:pt x="541464" y="215764"/>
                    <a:pt x="554821" y="231176"/>
                    <a:pt x="554821" y="249670"/>
                  </a:cubicBezTo>
                  <a:cubicBezTo>
                    <a:pt x="554821" y="255835"/>
                    <a:pt x="553793" y="263027"/>
                    <a:pt x="551738" y="271246"/>
                  </a:cubicBezTo>
                  <a:cubicBezTo>
                    <a:pt x="547630" y="277411"/>
                    <a:pt x="542492" y="282549"/>
                    <a:pt x="536327" y="286658"/>
                  </a:cubicBezTo>
                  <a:lnTo>
                    <a:pt x="508587" y="286658"/>
                  </a:lnTo>
                  <a:cubicBezTo>
                    <a:pt x="504476" y="286658"/>
                    <a:pt x="501394" y="285631"/>
                    <a:pt x="499339" y="283576"/>
                  </a:cubicBezTo>
                  <a:lnTo>
                    <a:pt x="499339" y="274329"/>
                  </a:lnTo>
                  <a:cubicBezTo>
                    <a:pt x="497284" y="270219"/>
                    <a:pt x="495229" y="267136"/>
                    <a:pt x="493174" y="265082"/>
                  </a:cubicBezTo>
                  <a:cubicBezTo>
                    <a:pt x="487010" y="263027"/>
                    <a:pt x="478790" y="262000"/>
                    <a:pt x="468516" y="262000"/>
                  </a:cubicBezTo>
                  <a:lnTo>
                    <a:pt x="465433" y="265082"/>
                  </a:lnTo>
                  <a:cubicBezTo>
                    <a:pt x="467488" y="267136"/>
                    <a:pt x="469543" y="268164"/>
                    <a:pt x="471598" y="268164"/>
                  </a:cubicBezTo>
                  <a:lnTo>
                    <a:pt x="474680" y="271246"/>
                  </a:lnTo>
                  <a:lnTo>
                    <a:pt x="477763" y="271246"/>
                  </a:lnTo>
                  <a:cubicBezTo>
                    <a:pt x="479818" y="273301"/>
                    <a:pt x="481873" y="275356"/>
                    <a:pt x="483927" y="277411"/>
                  </a:cubicBezTo>
                  <a:lnTo>
                    <a:pt x="483927" y="286658"/>
                  </a:lnTo>
                  <a:lnTo>
                    <a:pt x="477763" y="286658"/>
                  </a:lnTo>
                  <a:cubicBezTo>
                    <a:pt x="467488" y="286658"/>
                    <a:pt x="461324" y="283576"/>
                    <a:pt x="459268" y="277411"/>
                  </a:cubicBezTo>
                  <a:lnTo>
                    <a:pt x="459268" y="271246"/>
                  </a:lnTo>
                  <a:cubicBezTo>
                    <a:pt x="459268" y="265082"/>
                    <a:pt x="454131" y="262000"/>
                    <a:pt x="443857" y="262000"/>
                  </a:cubicBezTo>
                  <a:lnTo>
                    <a:pt x="428445" y="265082"/>
                  </a:lnTo>
                  <a:lnTo>
                    <a:pt x="406869" y="262000"/>
                  </a:lnTo>
                  <a:cubicBezTo>
                    <a:pt x="402759" y="262000"/>
                    <a:pt x="396594" y="263027"/>
                    <a:pt x="388375" y="265082"/>
                  </a:cubicBezTo>
                  <a:lnTo>
                    <a:pt x="363716" y="265082"/>
                  </a:lnTo>
                  <a:cubicBezTo>
                    <a:pt x="363716" y="267136"/>
                    <a:pt x="361660" y="268164"/>
                    <a:pt x="357551" y="268164"/>
                  </a:cubicBezTo>
                  <a:lnTo>
                    <a:pt x="345222" y="268164"/>
                  </a:lnTo>
                  <a:cubicBezTo>
                    <a:pt x="330837" y="268164"/>
                    <a:pt x="323646" y="271246"/>
                    <a:pt x="323646" y="277411"/>
                  </a:cubicBezTo>
                  <a:lnTo>
                    <a:pt x="323646" y="363716"/>
                  </a:lnTo>
                  <a:cubicBezTo>
                    <a:pt x="321590" y="367826"/>
                    <a:pt x="320563" y="371936"/>
                    <a:pt x="320563" y="376046"/>
                  </a:cubicBezTo>
                  <a:lnTo>
                    <a:pt x="323646" y="397623"/>
                  </a:lnTo>
                  <a:cubicBezTo>
                    <a:pt x="323646" y="436666"/>
                    <a:pt x="322618" y="461324"/>
                    <a:pt x="320563" y="471599"/>
                  </a:cubicBezTo>
                  <a:cubicBezTo>
                    <a:pt x="316454" y="481873"/>
                    <a:pt x="307206" y="487011"/>
                    <a:pt x="292823" y="487011"/>
                  </a:cubicBezTo>
                  <a:cubicBezTo>
                    <a:pt x="274328" y="487011"/>
                    <a:pt x="263026" y="480845"/>
                    <a:pt x="258917" y="468517"/>
                  </a:cubicBezTo>
                  <a:cubicBezTo>
                    <a:pt x="254807" y="452077"/>
                    <a:pt x="252751" y="437693"/>
                    <a:pt x="252751" y="425364"/>
                  </a:cubicBezTo>
                  <a:lnTo>
                    <a:pt x="252751" y="369882"/>
                  </a:lnTo>
                  <a:lnTo>
                    <a:pt x="255834" y="366799"/>
                  </a:lnTo>
                  <a:lnTo>
                    <a:pt x="258917" y="363716"/>
                  </a:lnTo>
                  <a:cubicBezTo>
                    <a:pt x="260972" y="361662"/>
                    <a:pt x="261999" y="359607"/>
                    <a:pt x="261999" y="357552"/>
                  </a:cubicBezTo>
                  <a:cubicBezTo>
                    <a:pt x="261999" y="355497"/>
                    <a:pt x="260972" y="353442"/>
                    <a:pt x="258917" y="351388"/>
                  </a:cubicBezTo>
                  <a:lnTo>
                    <a:pt x="255834" y="348305"/>
                  </a:lnTo>
                  <a:cubicBezTo>
                    <a:pt x="253779" y="348305"/>
                    <a:pt x="251724" y="347277"/>
                    <a:pt x="249669" y="345222"/>
                  </a:cubicBezTo>
                  <a:cubicBezTo>
                    <a:pt x="247614" y="341113"/>
                    <a:pt x="246587" y="335976"/>
                    <a:pt x="246587" y="329811"/>
                  </a:cubicBezTo>
                  <a:cubicBezTo>
                    <a:pt x="246587" y="327756"/>
                    <a:pt x="247614" y="325701"/>
                    <a:pt x="249669" y="323646"/>
                  </a:cubicBezTo>
                  <a:lnTo>
                    <a:pt x="249669" y="317482"/>
                  </a:lnTo>
                  <a:cubicBezTo>
                    <a:pt x="249669" y="315427"/>
                    <a:pt x="248642" y="312345"/>
                    <a:pt x="246587" y="308234"/>
                  </a:cubicBezTo>
                  <a:lnTo>
                    <a:pt x="246587" y="292823"/>
                  </a:lnTo>
                  <a:lnTo>
                    <a:pt x="243504" y="286658"/>
                  </a:lnTo>
                  <a:cubicBezTo>
                    <a:pt x="243504" y="278439"/>
                    <a:pt x="236313" y="274329"/>
                    <a:pt x="221929" y="274329"/>
                  </a:cubicBezTo>
                  <a:cubicBezTo>
                    <a:pt x="219873" y="272274"/>
                    <a:pt x="217819" y="271246"/>
                    <a:pt x="215764" y="271246"/>
                  </a:cubicBezTo>
                  <a:cubicBezTo>
                    <a:pt x="213709" y="271246"/>
                    <a:pt x="211654" y="272274"/>
                    <a:pt x="209599" y="274329"/>
                  </a:cubicBezTo>
                  <a:lnTo>
                    <a:pt x="203434" y="274329"/>
                  </a:lnTo>
                  <a:cubicBezTo>
                    <a:pt x="201379" y="274329"/>
                    <a:pt x="199325" y="275356"/>
                    <a:pt x="197270" y="277411"/>
                  </a:cubicBezTo>
                  <a:lnTo>
                    <a:pt x="188022" y="277411"/>
                  </a:lnTo>
                  <a:lnTo>
                    <a:pt x="172611" y="280494"/>
                  </a:lnTo>
                  <a:lnTo>
                    <a:pt x="117129" y="280494"/>
                  </a:lnTo>
                  <a:lnTo>
                    <a:pt x="110964" y="283576"/>
                  </a:lnTo>
                  <a:lnTo>
                    <a:pt x="80140" y="283576"/>
                  </a:lnTo>
                  <a:lnTo>
                    <a:pt x="46235" y="286658"/>
                  </a:lnTo>
                  <a:lnTo>
                    <a:pt x="36988" y="283576"/>
                  </a:lnTo>
                  <a:cubicBezTo>
                    <a:pt x="32878" y="279466"/>
                    <a:pt x="27741" y="275356"/>
                    <a:pt x="21576" y="271246"/>
                  </a:cubicBezTo>
                  <a:cubicBezTo>
                    <a:pt x="15411" y="267136"/>
                    <a:pt x="10275" y="263027"/>
                    <a:pt x="6165" y="258917"/>
                  </a:cubicBezTo>
                  <a:cubicBezTo>
                    <a:pt x="2054" y="254807"/>
                    <a:pt x="0" y="251725"/>
                    <a:pt x="0" y="249670"/>
                  </a:cubicBezTo>
                  <a:cubicBezTo>
                    <a:pt x="4110" y="245561"/>
                    <a:pt x="11302" y="243506"/>
                    <a:pt x="21576" y="243506"/>
                  </a:cubicBezTo>
                  <a:lnTo>
                    <a:pt x="43152" y="243506"/>
                  </a:lnTo>
                  <a:cubicBezTo>
                    <a:pt x="71921" y="243506"/>
                    <a:pt x="95552" y="237341"/>
                    <a:pt x="114046" y="225012"/>
                  </a:cubicBezTo>
                  <a:lnTo>
                    <a:pt x="123294" y="212682"/>
                  </a:lnTo>
                  <a:cubicBezTo>
                    <a:pt x="129458" y="208572"/>
                    <a:pt x="133567" y="206518"/>
                    <a:pt x="135623" y="206518"/>
                  </a:cubicBezTo>
                  <a:cubicBezTo>
                    <a:pt x="135623" y="204463"/>
                    <a:pt x="137677" y="203435"/>
                    <a:pt x="141788" y="203435"/>
                  </a:cubicBezTo>
                  <a:lnTo>
                    <a:pt x="151034" y="200353"/>
                  </a:lnTo>
                  <a:cubicBezTo>
                    <a:pt x="155144" y="200353"/>
                    <a:pt x="157199" y="199325"/>
                    <a:pt x="157199" y="197270"/>
                  </a:cubicBezTo>
                  <a:cubicBezTo>
                    <a:pt x="161309" y="197270"/>
                    <a:pt x="163364" y="196243"/>
                    <a:pt x="163364" y="194188"/>
                  </a:cubicBezTo>
                  <a:cubicBezTo>
                    <a:pt x="163364" y="192133"/>
                    <a:pt x="162337" y="189051"/>
                    <a:pt x="160282" y="184941"/>
                  </a:cubicBezTo>
                  <a:lnTo>
                    <a:pt x="157199" y="178776"/>
                  </a:lnTo>
                  <a:cubicBezTo>
                    <a:pt x="157199" y="176721"/>
                    <a:pt x="156171" y="175694"/>
                    <a:pt x="154117" y="175694"/>
                  </a:cubicBezTo>
                  <a:lnTo>
                    <a:pt x="154117" y="172611"/>
                  </a:lnTo>
                  <a:cubicBezTo>
                    <a:pt x="152062" y="170556"/>
                    <a:pt x="151034" y="168502"/>
                    <a:pt x="151034" y="166447"/>
                  </a:cubicBezTo>
                  <a:lnTo>
                    <a:pt x="147952" y="89389"/>
                  </a:lnTo>
                  <a:cubicBezTo>
                    <a:pt x="147952" y="87334"/>
                    <a:pt x="146925" y="84250"/>
                    <a:pt x="144870" y="80141"/>
                  </a:cubicBezTo>
                  <a:lnTo>
                    <a:pt x="141788" y="73976"/>
                  </a:lnTo>
                  <a:cubicBezTo>
                    <a:pt x="141788" y="69867"/>
                    <a:pt x="140760" y="66784"/>
                    <a:pt x="138705" y="64729"/>
                  </a:cubicBezTo>
                  <a:lnTo>
                    <a:pt x="138705" y="55482"/>
                  </a:lnTo>
                  <a:lnTo>
                    <a:pt x="141788" y="52401"/>
                  </a:lnTo>
                  <a:lnTo>
                    <a:pt x="144870" y="55482"/>
                  </a:lnTo>
                  <a:lnTo>
                    <a:pt x="151034" y="55482"/>
                  </a:lnTo>
                  <a:lnTo>
                    <a:pt x="172611" y="73976"/>
                  </a:lnTo>
                  <a:cubicBezTo>
                    <a:pt x="176720" y="76031"/>
                    <a:pt x="180831" y="78086"/>
                    <a:pt x="184940" y="80141"/>
                  </a:cubicBezTo>
                  <a:cubicBezTo>
                    <a:pt x="189049" y="80141"/>
                    <a:pt x="194187" y="79114"/>
                    <a:pt x="200353" y="77059"/>
                  </a:cubicBezTo>
                  <a:cubicBezTo>
                    <a:pt x="208572" y="75004"/>
                    <a:pt x="213709" y="72949"/>
                    <a:pt x="215764" y="70895"/>
                  </a:cubicBezTo>
                  <a:lnTo>
                    <a:pt x="252751" y="30824"/>
                  </a:lnTo>
                  <a:cubicBezTo>
                    <a:pt x="260972" y="22604"/>
                    <a:pt x="269191" y="15412"/>
                    <a:pt x="277411" y="9247"/>
                  </a:cubicBezTo>
                  <a:cubicBezTo>
                    <a:pt x="285630" y="3083"/>
                    <a:pt x="292823" y="0"/>
                    <a:pt x="298987" y="0"/>
                  </a:cubicBezTo>
                  <a:close/>
                  <a:moveTo>
                    <a:pt x="272787" y="151035"/>
                  </a:moveTo>
                  <a:cubicBezTo>
                    <a:pt x="271759" y="151035"/>
                    <a:pt x="271246" y="152062"/>
                    <a:pt x="271246" y="154117"/>
                  </a:cubicBezTo>
                  <a:lnTo>
                    <a:pt x="271246" y="157200"/>
                  </a:lnTo>
                  <a:cubicBezTo>
                    <a:pt x="273301" y="157200"/>
                    <a:pt x="274328" y="156172"/>
                    <a:pt x="274328" y="154117"/>
                  </a:cubicBezTo>
                  <a:cubicBezTo>
                    <a:pt x="274328" y="152062"/>
                    <a:pt x="273814" y="151035"/>
                    <a:pt x="272787" y="151035"/>
                  </a:cubicBezTo>
                  <a:close/>
                  <a:moveTo>
                    <a:pt x="382210" y="151035"/>
                  </a:moveTo>
                  <a:cubicBezTo>
                    <a:pt x="378100" y="151035"/>
                    <a:pt x="370908" y="154117"/>
                    <a:pt x="360633" y="160282"/>
                  </a:cubicBezTo>
                  <a:cubicBezTo>
                    <a:pt x="350359" y="166447"/>
                    <a:pt x="342139" y="169529"/>
                    <a:pt x="335975" y="169529"/>
                  </a:cubicBezTo>
                  <a:cubicBezTo>
                    <a:pt x="333920" y="171584"/>
                    <a:pt x="330837" y="173639"/>
                    <a:pt x="326728" y="175694"/>
                  </a:cubicBezTo>
                  <a:cubicBezTo>
                    <a:pt x="324672" y="175694"/>
                    <a:pt x="321590" y="176721"/>
                    <a:pt x="317481" y="178776"/>
                  </a:cubicBezTo>
                  <a:lnTo>
                    <a:pt x="311316" y="178776"/>
                  </a:lnTo>
                  <a:cubicBezTo>
                    <a:pt x="307206" y="178776"/>
                    <a:pt x="305151" y="179803"/>
                    <a:pt x="305151" y="181859"/>
                  </a:cubicBezTo>
                  <a:cubicBezTo>
                    <a:pt x="305151" y="183914"/>
                    <a:pt x="304124" y="184941"/>
                    <a:pt x="302069" y="184941"/>
                  </a:cubicBezTo>
                  <a:lnTo>
                    <a:pt x="258917" y="197270"/>
                  </a:lnTo>
                  <a:cubicBezTo>
                    <a:pt x="244532" y="201380"/>
                    <a:pt x="228093" y="207545"/>
                    <a:pt x="209599" y="215764"/>
                  </a:cubicBezTo>
                  <a:cubicBezTo>
                    <a:pt x="205489" y="217819"/>
                    <a:pt x="201379" y="218846"/>
                    <a:pt x="197270" y="218846"/>
                  </a:cubicBezTo>
                  <a:lnTo>
                    <a:pt x="184940" y="221929"/>
                  </a:lnTo>
                  <a:cubicBezTo>
                    <a:pt x="174666" y="223984"/>
                    <a:pt x="169529" y="228093"/>
                    <a:pt x="169529" y="234258"/>
                  </a:cubicBezTo>
                  <a:lnTo>
                    <a:pt x="212681" y="234258"/>
                  </a:lnTo>
                  <a:cubicBezTo>
                    <a:pt x="229120" y="232203"/>
                    <a:pt x="242477" y="231176"/>
                    <a:pt x="252751" y="231176"/>
                  </a:cubicBezTo>
                  <a:lnTo>
                    <a:pt x="255834" y="231176"/>
                  </a:lnTo>
                  <a:lnTo>
                    <a:pt x="265081" y="234258"/>
                  </a:lnTo>
                  <a:cubicBezTo>
                    <a:pt x="265081" y="232203"/>
                    <a:pt x="268163" y="231176"/>
                    <a:pt x="274328" y="231176"/>
                  </a:cubicBezTo>
                  <a:cubicBezTo>
                    <a:pt x="280493" y="229121"/>
                    <a:pt x="286657" y="228093"/>
                    <a:pt x="292823" y="228093"/>
                  </a:cubicBezTo>
                  <a:lnTo>
                    <a:pt x="305151" y="231176"/>
                  </a:lnTo>
                  <a:lnTo>
                    <a:pt x="317481" y="231176"/>
                  </a:lnTo>
                  <a:lnTo>
                    <a:pt x="329810" y="228093"/>
                  </a:lnTo>
                  <a:lnTo>
                    <a:pt x="348304" y="231176"/>
                  </a:lnTo>
                  <a:lnTo>
                    <a:pt x="357551" y="228093"/>
                  </a:lnTo>
                  <a:cubicBezTo>
                    <a:pt x="373990" y="232203"/>
                    <a:pt x="391457" y="234258"/>
                    <a:pt x="409951" y="234258"/>
                  </a:cubicBezTo>
                  <a:lnTo>
                    <a:pt x="422281" y="234258"/>
                  </a:lnTo>
                  <a:cubicBezTo>
                    <a:pt x="426390" y="234258"/>
                    <a:pt x="430500" y="233231"/>
                    <a:pt x="434610" y="231176"/>
                  </a:cubicBezTo>
                  <a:lnTo>
                    <a:pt x="431528" y="218846"/>
                  </a:lnTo>
                  <a:lnTo>
                    <a:pt x="431528" y="209599"/>
                  </a:lnTo>
                  <a:lnTo>
                    <a:pt x="434610" y="203435"/>
                  </a:lnTo>
                  <a:cubicBezTo>
                    <a:pt x="416116" y="186996"/>
                    <a:pt x="401731" y="169529"/>
                    <a:pt x="391457" y="151035"/>
                  </a:cubicBezTo>
                  <a:lnTo>
                    <a:pt x="382210" y="151035"/>
                  </a:lnTo>
                  <a:close/>
                  <a:moveTo>
                    <a:pt x="450022" y="234258"/>
                  </a:moveTo>
                  <a:lnTo>
                    <a:pt x="450022" y="243506"/>
                  </a:lnTo>
                  <a:lnTo>
                    <a:pt x="453104" y="243506"/>
                  </a:lnTo>
                  <a:lnTo>
                    <a:pt x="453104" y="234258"/>
                  </a:lnTo>
                  <a:lnTo>
                    <a:pt x="450022" y="234258"/>
                  </a:lnTo>
                  <a:close/>
                  <a:moveTo>
                    <a:pt x="502421" y="234258"/>
                  </a:moveTo>
                  <a:cubicBezTo>
                    <a:pt x="496256" y="234258"/>
                    <a:pt x="493174" y="237341"/>
                    <a:pt x="493174" y="243506"/>
                  </a:cubicBezTo>
                  <a:cubicBezTo>
                    <a:pt x="493174" y="245561"/>
                    <a:pt x="494201" y="248642"/>
                    <a:pt x="496256" y="252752"/>
                  </a:cubicBezTo>
                  <a:cubicBezTo>
                    <a:pt x="496256" y="256862"/>
                    <a:pt x="497284" y="258917"/>
                    <a:pt x="499339" y="258917"/>
                  </a:cubicBezTo>
                  <a:cubicBezTo>
                    <a:pt x="501394" y="258917"/>
                    <a:pt x="502421" y="257890"/>
                    <a:pt x="502421" y="255835"/>
                  </a:cubicBezTo>
                  <a:lnTo>
                    <a:pt x="502421" y="252752"/>
                  </a:lnTo>
                  <a:lnTo>
                    <a:pt x="505504" y="246588"/>
                  </a:lnTo>
                  <a:cubicBezTo>
                    <a:pt x="507559" y="242478"/>
                    <a:pt x="508587" y="239396"/>
                    <a:pt x="508587" y="237341"/>
                  </a:cubicBezTo>
                  <a:lnTo>
                    <a:pt x="505504" y="237341"/>
                  </a:lnTo>
                  <a:lnTo>
                    <a:pt x="502421" y="234258"/>
                  </a:lnTo>
                  <a:close/>
                  <a:moveTo>
                    <a:pt x="434610" y="73976"/>
                  </a:moveTo>
                  <a:cubicBezTo>
                    <a:pt x="432555" y="73976"/>
                    <a:pt x="431528" y="75004"/>
                    <a:pt x="431528" y="77059"/>
                  </a:cubicBezTo>
                  <a:cubicBezTo>
                    <a:pt x="431528" y="79114"/>
                    <a:pt x="432555" y="80141"/>
                    <a:pt x="434610" y="80141"/>
                  </a:cubicBezTo>
                  <a:lnTo>
                    <a:pt x="434610" y="73976"/>
                  </a:lnTo>
                  <a:close/>
                </a:path>
              </a:pathLst>
            </a:custGeom>
            <a:solidFill>
              <a:srgbClr val="C00000">
                <a:alpha val="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任意多边形 57"/>
            <p:cNvSpPr/>
            <p:nvPr/>
          </p:nvSpPr>
          <p:spPr>
            <a:xfrm>
              <a:off x="7151325" y="1124451"/>
              <a:ext cx="1137996" cy="736990"/>
            </a:xfrm>
            <a:custGeom>
              <a:avLst/>
              <a:gdLst>
                <a:gd name="connsiteX0" fmla="*/ 425364 w 647292"/>
                <a:gd name="connsiteY0" fmla="*/ 0 h 419200"/>
                <a:gd name="connsiteX1" fmla="*/ 434611 w 647292"/>
                <a:gd name="connsiteY1" fmla="*/ 3083 h 419200"/>
                <a:gd name="connsiteX2" fmla="*/ 443858 w 647292"/>
                <a:gd name="connsiteY2" fmla="*/ 12330 h 419200"/>
                <a:gd name="connsiteX3" fmla="*/ 456187 w 647292"/>
                <a:gd name="connsiteY3" fmla="*/ 21577 h 419200"/>
                <a:gd name="connsiteX4" fmla="*/ 462352 w 647292"/>
                <a:gd name="connsiteY4" fmla="*/ 24660 h 419200"/>
                <a:gd name="connsiteX5" fmla="*/ 468516 w 647292"/>
                <a:gd name="connsiteY5" fmla="*/ 27741 h 419200"/>
                <a:gd name="connsiteX6" fmla="*/ 480846 w 647292"/>
                <a:gd name="connsiteY6" fmla="*/ 46236 h 419200"/>
                <a:gd name="connsiteX7" fmla="*/ 477763 w 647292"/>
                <a:gd name="connsiteY7" fmla="*/ 55483 h 419200"/>
                <a:gd name="connsiteX8" fmla="*/ 477763 w 647292"/>
                <a:gd name="connsiteY8" fmla="*/ 58565 h 419200"/>
                <a:gd name="connsiteX9" fmla="*/ 471599 w 647292"/>
                <a:gd name="connsiteY9" fmla="*/ 67812 h 419200"/>
                <a:gd name="connsiteX10" fmla="*/ 456187 w 647292"/>
                <a:gd name="connsiteY10" fmla="*/ 83224 h 419200"/>
                <a:gd name="connsiteX11" fmla="*/ 453105 w 647292"/>
                <a:gd name="connsiteY11" fmla="*/ 83224 h 419200"/>
                <a:gd name="connsiteX12" fmla="*/ 450022 w 647292"/>
                <a:gd name="connsiteY12" fmla="*/ 86306 h 419200"/>
                <a:gd name="connsiteX13" fmla="*/ 428446 w 647292"/>
                <a:gd name="connsiteY13" fmla="*/ 129459 h 419200"/>
                <a:gd name="connsiteX14" fmla="*/ 428446 w 647292"/>
                <a:gd name="connsiteY14" fmla="*/ 215765 h 419200"/>
                <a:gd name="connsiteX15" fmla="*/ 431528 w 647292"/>
                <a:gd name="connsiteY15" fmla="*/ 225011 h 419200"/>
                <a:gd name="connsiteX16" fmla="*/ 434611 w 647292"/>
                <a:gd name="connsiteY16" fmla="*/ 234259 h 419200"/>
                <a:gd name="connsiteX17" fmla="*/ 462352 w 647292"/>
                <a:gd name="connsiteY17" fmla="*/ 271247 h 419200"/>
                <a:gd name="connsiteX18" fmla="*/ 490093 w 647292"/>
                <a:gd name="connsiteY18" fmla="*/ 289741 h 419200"/>
                <a:gd name="connsiteX19" fmla="*/ 499340 w 647292"/>
                <a:gd name="connsiteY19" fmla="*/ 295906 h 419200"/>
                <a:gd name="connsiteX20" fmla="*/ 511669 w 647292"/>
                <a:gd name="connsiteY20" fmla="*/ 305153 h 419200"/>
                <a:gd name="connsiteX21" fmla="*/ 517834 w 647292"/>
                <a:gd name="connsiteY21" fmla="*/ 311317 h 419200"/>
                <a:gd name="connsiteX22" fmla="*/ 533245 w 647292"/>
                <a:gd name="connsiteY22" fmla="*/ 317482 h 419200"/>
                <a:gd name="connsiteX23" fmla="*/ 570234 w 647292"/>
                <a:gd name="connsiteY23" fmla="*/ 329811 h 419200"/>
                <a:gd name="connsiteX24" fmla="*/ 604139 w 647292"/>
                <a:gd name="connsiteY24" fmla="*/ 289741 h 419200"/>
                <a:gd name="connsiteX25" fmla="*/ 613387 w 647292"/>
                <a:gd name="connsiteY25" fmla="*/ 261999 h 419200"/>
                <a:gd name="connsiteX26" fmla="*/ 616469 w 647292"/>
                <a:gd name="connsiteY26" fmla="*/ 246588 h 419200"/>
                <a:gd name="connsiteX27" fmla="*/ 619551 w 647292"/>
                <a:gd name="connsiteY27" fmla="*/ 240423 h 419200"/>
                <a:gd name="connsiteX28" fmla="*/ 622633 w 647292"/>
                <a:gd name="connsiteY28" fmla="*/ 228094 h 419200"/>
                <a:gd name="connsiteX29" fmla="*/ 628798 w 647292"/>
                <a:gd name="connsiteY29" fmla="*/ 206517 h 419200"/>
                <a:gd name="connsiteX30" fmla="*/ 634963 w 647292"/>
                <a:gd name="connsiteY30" fmla="*/ 184941 h 419200"/>
                <a:gd name="connsiteX31" fmla="*/ 641127 w 647292"/>
                <a:gd name="connsiteY31" fmla="*/ 178777 h 419200"/>
                <a:gd name="connsiteX32" fmla="*/ 647292 w 647292"/>
                <a:gd name="connsiteY32" fmla="*/ 181859 h 419200"/>
                <a:gd name="connsiteX33" fmla="*/ 647292 w 647292"/>
                <a:gd name="connsiteY33" fmla="*/ 191106 h 419200"/>
                <a:gd name="connsiteX34" fmla="*/ 641127 w 647292"/>
                <a:gd name="connsiteY34" fmla="*/ 203435 h 419200"/>
                <a:gd name="connsiteX35" fmla="*/ 638045 w 647292"/>
                <a:gd name="connsiteY35" fmla="*/ 209600 h 419200"/>
                <a:gd name="connsiteX36" fmla="*/ 638045 w 647292"/>
                <a:gd name="connsiteY36" fmla="*/ 218847 h 419200"/>
                <a:gd name="connsiteX37" fmla="*/ 631880 w 647292"/>
                <a:gd name="connsiteY37" fmla="*/ 234259 h 419200"/>
                <a:gd name="connsiteX38" fmla="*/ 631880 w 647292"/>
                <a:gd name="connsiteY38" fmla="*/ 265082 h 419200"/>
                <a:gd name="connsiteX39" fmla="*/ 628798 w 647292"/>
                <a:gd name="connsiteY39" fmla="*/ 268165 h 419200"/>
                <a:gd name="connsiteX40" fmla="*/ 625716 w 647292"/>
                <a:gd name="connsiteY40" fmla="*/ 280493 h 419200"/>
                <a:gd name="connsiteX41" fmla="*/ 631880 w 647292"/>
                <a:gd name="connsiteY41" fmla="*/ 323647 h 419200"/>
                <a:gd name="connsiteX42" fmla="*/ 634963 w 647292"/>
                <a:gd name="connsiteY42" fmla="*/ 342141 h 419200"/>
                <a:gd name="connsiteX43" fmla="*/ 647292 w 647292"/>
                <a:gd name="connsiteY43" fmla="*/ 366799 h 419200"/>
                <a:gd name="connsiteX44" fmla="*/ 647292 w 647292"/>
                <a:gd name="connsiteY44" fmla="*/ 379128 h 419200"/>
                <a:gd name="connsiteX45" fmla="*/ 613387 w 647292"/>
                <a:gd name="connsiteY45" fmla="*/ 419200 h 419200"/>
                <a:gd name="connsiteX46" fmla="*/ 567151 w 647292"/>
                <a:gd name="connsiteY46" fmla="*/ 409952 h 419200"/>
                <a:gd name="connsiteX47" fmla="*/ 520917 w 647292"/>
                <a:gd name="connsiteY47" fmla="*/ 391458 h 419200"/>
                <a:gd name="connsiteX48" fmla="*/ 490093 w 647292"/>
                <a:gd name="connsiteY48" fmla="*/ 379128 h 419200"/>
                <a:gd name="connsiteX49" fmla="*/ 425364 w 647292"/>
                <a:gd name="connsiteY49" fmla="*/ 332894 h 419200"/>
                <a:gd name="connsiteX50" fmla="*/ 419198 w 647292"/>
                <a:gd name="connsiteY50" fmla="*/ 329811 h 419200"/>
                <a:gd name="connsiteX51" fmla="*/ 403787 w 647292"/>
                <a:gd name="connsiteY51" fmla="*/ 320564 h 419200"/>
                <a:gd name="connsiteX52" fmla="*/ 400704 w 647292"/>
                <a:gd name="connsiteY52" fmla="*/ 314400 h 419200"/>
                <a:gd name="connsiteX53" fmla="*/ 397622 w 647292"/>
                <a:gd name="connsiteY53" fmla="*/ 298987 h 419200"/>
                <a:gd name="connsiteX54" fmla="*/ 382211 w 647292"/>
                <a:gd name="connsiteY54" fmla="*/ 261999 h 419200"/>
                <a:gd name="connsiteX55" fmla="*/ 366800 w 647292"/>
                <a:gd name="connsiteY55" fmla="*/ 215765 h 419200"/>
                <a:gd name="connsiteX56" fmla="*/ 360634 w 647292"/>
                <a:gd name="connsiteY56" fmla="*/ 166447 h 419200"/>
                <a:gd name="connsiteX57" fmla="*/ 357552 w 647292"/>
                <a:gd name="connsiteY57" fmla="*/ 138706 h 419200"/>
                <a:gd name="connsiteX58" fmla="*/ 354470 w 647292"/>
                <a:gd name="connsiteY58" fmla="*/ 114047 h 419200"/>
                <a:gd name="connsiteX59" fmla="*/ 354470 w 647292"/>
                <a:gd name="connsiteY59" fmla="*/ 104800 h 419200"/>
                <a:gd name="connsiteX60" fmla="*/ 351388 w 647292"/>
                <a:gd name="connsiteY60" fmla="*/ 92471 h 419200"/>
                <a:gd name="connsiteX61" fmla="*/ 345223 w 647292"/>
                <a:gd name="connsiteY61" fmla="*/ 86306 h 419200"/>
                <a:gd name="connsiteX62" fmla="*/ 298988 w 647292"/>
                <a:gd name="connsiteY62" fmla="*/ 86306 h 419200"/>
                <a:gd name="connsiteX63" fmla="*/ 274329 w 647292"/>
                <a:gd name="connsiteY63" fmla="*/ 89388 h 419200"/>
                <a:gd name="connsiteX64" fmla="*/ 258918 w 647292"/>
                <a:gd name="connsiteY64" fmla="*/ 89388 h 419200"/>
                <a:gd name="connsiteX65" fmla="*/ 246587 w 647292"/>
                <a:gd name="connsiteY65" fmla="*/ 92471 h 419200"/>
                <a:gd name="connsiteX66" fmla="*/ 228094 w 647292"/>
                <a:gd name="connsiteY66" fmla="*/ 95553 h 419200"/>
                <a:gd name="connsiteX67" fmla="*/ 218847 w 647292"/>
                <a:gd name="connsiteY67" fmla="*/ 98636 h 419200"/>
                <a:gd name="connsiteX68" fmla="*/ 200353 w 647292"/>
                <a:gd name="connsiteY68" fmla="*/ 95553 h 419200"/>
                <a:gd name="connsiteX69" fmla="*/ 169529 w 647292"/>
                <a:gd name="connsiteY69" fmla="*/ 101718 h 419200"/>
                <a:gd name="connsiteX70" fmla="*/ 110964 w 647292"/>
                <a:gd name="connsiteY70" fmla="*/ 107882 h 419200"/>
                <a:gd name="connsiteX71" fmla="*/ 80141 w 647292"/>
                <a:gd name="connsiteY71" fmla="*/ 114047 h 419200"/>
                <a:gd name="connsiteX72" fmla="*/ 73977 w 647292"/>
                <a:gd name="connsiteY72" fmla="*/ 117130 h 419200"/>
                <a:gd name="connsiteX73" fmla="*/ 67812 w 647292"/>
                <a:gd name="connsiteY73" fmla="*/ 120212 h 419200"/>
                <a:gd name="connsiteX74" fmla="*/ 58565 w 647292"/>
                <a:gd name="connsiteY74" fmla="*/ 120212 h 419200"/>
                <a:gd name="connsiteX75" fmla="*/ 46236 w 647292"/>
                <a:gd name="connsiteY75" fmla="*/ 123295 h 419200"/>
                <a:gd name="connsiteX76" fmla="*/ 40071 w 647292"/>
                <a:gd name="connsiteY76" fmla="*/ 126376 h 419200"/>
                <a:gd name="connsiteX77" fmla="*/ 33906 w 647292"/>
                <a:gd name="connsiteY77" fmla="*/ 126376 h 419200"/>
                <a:gd name="connsiteX78" fmla="*/ 24659 w 647292"/>
                <a:gd name="connsiteY78" fmla="*/ 120212 h 419200"/>
                <a:gd name="connsiteX79" fmla="*/ 21577 w 647292"/>
                <a:gd name="connsiteY79" fmla="*/ 98636 h 419200"/>
                <a:gd name="connsiteX80" fmla="*/ 18494 w 647292"/>
                <a:gd name="connsiteY80" fmla="*/ 86306 h 419200"/>
                <a:gd name="connsiteX81" fmla="*/ 12330 w 647292"/>
                <a:gd name="connsiteY81" fmla="*/ 86306 h 419200"/>
                <a:gd name="connsiteX82" fmla="*/ 9248 w 647292"/>
                <a:gd name="connsiteY82" fmla="*/ 83224 h 419200"/>
                <a:gd name="connsiteX83" fmla="*/ 0 w 647292"/>
                <a:gd name="connsiteY83" fmla="*/ 73977 h 419200"/>
                <a:gd name="connsiteX84" fmla="*/ 18494 w 647292"/>
                <a:gd name="connsiteY84" fmla="*/ 67812 h 419200"/>
                <a:gd name="connsiteX85" fmla="*/ 18494 w 647292"/>
                <a:gd name="connsiteY85" fmla="*/ 64730 h 419200"/>
                <a:gd name="connsiteX86" fmla="*/ 21577 w 647292"/>
                <a:gd name="connsiteY86" fmla="*/ 67812 h 419200"/>
                <a:gd name="connsiteX87" fmla="*/ 86306 w 647292"/>
                <a:gd name="connsiteY87" fmla="*/ 67812 h 419200"/>
                <a:gd name="connsiteX88" fmla="*/ 110964 w 647292"/>
                <a:gd name="connsiteY88" fmla="*/ 64730 h 419200"/>
                <a:gd name="connsiteX89" fmla="*/ 138706 w 647292"/>
                <a:gd name="connsiteY89" fmla="*/ 64730 h 419200"/>
                <a:gd name="connsiteX90" fmla="*/ 151035 w 647292"/>
                <a:gd name="connsiteY90" fmla="*/ 67812 h 419200"/>
                <a:gd name="connsiteX91" fmla="*/ 218847 w 647292"/>
                <a:gd name="connsiteY91" fmla="*/ 67812 h 419200"/>
                <a:gd name="connsiteX92" fmla="*/ 234258 w 647292"/>
                <a:gd name="connsiteY92" fmla="*/ 61648 h 419200"/>
                <a:gd name="connsiteX93" fmla="*/ 274329 w 647292"/>
                <a:gd name="connsiteY93" fmla="*/ 61648 h 419200"/>
                <a:gd name="connsiteX94" fmla="*/ 283575 w 647292"/>
                <a:gd name="connsiteY94" fmla="*/ 58565 h 419200"/>
                <a:gd name="connsiteX95" fmla="*/ 292823 w 647292"/>
                <a:gd name="connsiteY95" fmla="*/ 61648 h 419200"/>
                <a:gd name="connsiteX96" fmla="*/ 391458 w 647292"/>
                <a:gd name="connsiteY96" fmla="*/ 24660 h 419200"/>
                <a:gd name="connsiteX97" fmla="*/ 397622 w 647292"/>
                <a:gd name="connsiteY97" fmla="*/ 18494 h 419200"/>
                <a:gd name="connsiteX98" fmla="*/ 419198 w 647292"/>
                <a:gd name="connsiteY98" fmla="*/ 3083 h 419200"/>
                <a:gd name="connsiteX99" fmla="*/ 425364 w 647292"/>
                <a:gd name="connsiteY99" fmla="*/ 0 h 4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647292" h="419200">
                  <a:moveTo>
                    <a:pt x="425364" y="0"/>
                  </a:moveTo>
                  <a:cubicBezTo>
                    <a:pt x="429474" y="0"/>
                    <a:pt x="432556" y="1027"/>
                    <a:pt x="434611" y="3083"/>
                  </a:cubicBezTo>
                  <a:lnTo>
                    <a:pt x="443858" y="12330"/>
                  </a:lnTo>
                  <a:cubicBezTo>
                    <a:pt x="445912" y="14385"/>
                    <a:pt x="450022" y="17467"/>
                    <a:pt x="456187" y="21577"/>
                  </a:cubicBezTo>
                  <a:lnTo>
                    <a:pt x="462352" y="24660"/>
                  </a:lnTo>
                  <a:lnTo>
                    <a:pt x="468516" y="27741"/>
                  </a:lnTo>
                  <a:cubicBezTo>
                    <a:pt x="476735" y="33906"/>
                    <a:pt x="480846" y="40071"/>
                    <a:pt x="480846" y="46236"/>
                  </a:cubicBezTo>
                  <a:lnTo>
                    <a:pt x="477763" y="55483"/>
                  </a:lnTo>
                  <a:lnTo>
                    <a:pt x="477763" y="58565"/>
                  </a:lnTo>
                  <a:cubicBezTo>
                    <a:pt x="475708" y="62675"/>
                    <a:pt x="473654" y="65757"/>
                    <a:pt x="471599" y="67812"/>
                  </a:cubicBezTo>
                  <a:cubicBezTo>
                    <a:pt x="465434" y="76031"/>
                    <a:pt x="460297" y="81169"/>
                    <a:pt x="456187" y="83224"/>
                  </a:cubicBezTo>
                  <a:lnTo>
                    <a:pt x="453105" y="83224"/>
                  </a:lnTo>
                  <a:cubicBezTo>
                    <a:pt x="453105" y="85279"/>
                    <a:pt x="452078" y="86306"/>
                    <a:pt x="450022" y="86306"/>
                  </a:cubicBezTo>
                  <a:lnTo>
                    <a:pt x="428446" y="129459"/>
                  </a:lnTo>
                  <a:lnTo>
                    <a:pt x="428446" y="215765"/>
                  </a:lnTo>
                  <a:lnTo>
                    <a:pt x="431528" y="225011"/>
                  </a:lnTo>
                  <a:lnTo>
                    <a:pt x="434611" y="234259"/>
                  </a:lnTo>
                  <a:cubicBezTo>
                    <a:pt x="434611" y="242478"/>
                    <a:pt x="443858" y="254808"/>
                    <a:pt x="462352" y="271247"/>
                  </a:cubicBezTo>
                  <a:cubicBezTo>
                    <a:pt x="470571" y="275357"/>
                    <a:pt x="479818" y="281521"/>
                    <a:pt x="490093" y="289741"/>
                  </a:cubicBezTo>
                  <a:lnTo>
                    <a:pt x="499340" y="295906"/>
                  </a:lnTo>
                  <a:cubicBezTo>
                    <a:pt x="503450" y="300015"/>
                    <a:pt x="507559" y="303097"/>
                    <a:pt x="511669" y="305153"/>
                  </a:cubicBezTo>
                  <a:lnTo>
                    <a:pt x="517834" y="311317"/>
                  </a:lnTo>
                  <a:lnTo>
                    <a:pt x="533245" y="317482"/>
                  </a:lnTo>
                  <a:cubicBezTo>
                    <a:pt x="549685" y="325702"/>
                    <a:pt x="562014" y="329811"/>
                    <a:pt x="570234" y="329811"/>
                  </a:cubicBezTo>
                  <a:cubicBezTo>
                    <a:pt x="584617" y="329811"/>
                    <a:pt x="595920" y="316455"/>
                    <a:pt x="604139" y="289741"/>
                  </a:cubicBezTo>
                  <a:cubicBezTo>
                    <a:pt x="608249" y="281521"/>
                    <a:pt x="611331" y="272274"/>
                    <a:pt x="613387" y="261999"/>
                  </a:cubicBezTo>
                  <a:cubicBezTo>
                    <a:pt x="615441" y="253780"/>
                    <a:pt x="616469" y="248643"/>
                    <a:pt x="616469" y="246588"/>
                  </a:cubicBezTo>
                  <a:cubicBezTo>
                    <a:pt x="616469" y="244533"/>
                    <a:pt x="617497" y="242478"/>
                    <a:pt x="619551" y="240423"/>
                  </a:cubicBezTo>
                  <a:cubicBezTo>
                    <a:pt x="619551" y="236314"/>
                    <a:pt x="620578" y="232204"/>
                    <a:pt x="622633" y="228094"/>
                  </a:cubicBezTo>
                  <a:lnTo>
                    <a:pt x="628798" y="206517"/>
                  </a:lnTo>
                  <a:cubicBezTo>
                    <a:pt x="630853" y="196243"/>
                    <a:pt x="632908" y="189051"/>
                    <a:pt x="634963" y="184941"/>
                  </a:cubicBezTo>
                  <a:cubicBezTo>
                    <a:pt x="637018" y="180832"/>
                    <a:pt x="639072" y="178777"/>
                    <a:pt x="641127" y="178777"/>
                  </a:cubicBezTo>
                  <a:cubicBezTo>
                    <a:pt x="645237" y="178777"/>
                    <a:pt x="647292" y="179804"/>
                    <a:pt x="647292" y="181859"/>
                  </a:cubicBezTo>
                  <a:lnTo>
                    <a:pt x="647292" y="191106"/>
                  </a:lnTo>
                  <a:lnTo>
                    <a:pt x="641127" y="203435"/>
                  </a:lnTo>
                  <a:cubicBezTo>
                    <a:pt x="641127" y="205490"/>
                    <a:pt x="640099" y="207545"/>
                    <a:pt x="638045" y="209600"/>
                  </a:cubicBezTo>
                  <a:lnTo>
                    <a:pt x="638045" y="218847"/>
                  </a:lnTo>
                  <a:lnTo>
                    <a:pt x="631880" y="234259"/>
                  </a:lnTo>
                  <a:lnTo>
                    <a:pt x="631880" y="265082"/>
                  </a:lnTo>
                  <a:cubicBezTo>
                    <a:pt x="629825" y="265082"/>
                    <a:pt x="628798" y="266110"/>
                    <a:pt x="628798" y="268165"/>
                  </a:cubicBezTo>
                  <a:lnTo>
                    <a:pt x="625716" y="280493"/>
                  </a:lnTo>
                  <a:lnTo>
                    <a:pt x="631880" y="323647"/>
                  </a:lnTo>
                  <a:cubicBezTo>
                    <a:pt x="631880" y="329811"/>
                    <a:pt x="632908" y="335976"/>
                    <a:pt x="634963" y="342141"/>
                  </a:cubicBezTo>
                  <a:lnTo>
                    <a:pt x="647292" y="366799"/>
                  </a:lnTo>
                  <a:lnTo>
                    <a:pt x="647292" y="379128"/>
                  </a:lnTo>
                  <a:cubicBezTo>
                    <a:pt x="647292" y="405842"/>
                    <a:pt x="635991" y="419200"/>
                    <a:pt x="613387" y="419200"/>
                  </a:cubicBezTo>
                  <a:cubicBezTo>
                    <a:pt x="599002" y="419200"/>
                    <a:pt x="583590" y="416116"/>
                    <a:pt x="567151" y="409952"/>
                  </a:cubicBezTo>
                  <a:cubicBezTo>
                    <a:pt x="556877" y="405842"/>
                    <a:pt x="541465" y="399678"/>
                    <a:pt x="520917" y="391458"/>
                  </a:cubicBezTo>
                  <a:lnTo>
                    <a:pt x="490093" y="379128"/>
                  </a:lnTo>
                  <a:cubicBezTo>
                    <a:pt x="465434" y="366799"/>
                    <a:pt x="443858" y="351388"/>
                    <a:pt x="425364" y="332894"/>
                  </a:cubicBezTo>
                  <a:lnTo>
                    <a:pt x="419198" y="329811"/>
                  </a:lnTo>
                  <a:lnTo>
                    <a:pt x="403787" y="320564"/>
                  </a:lnTo>
                  <a:cubicBezTo>
                    <a:pt x="401732" y="318509"/>
                    <a:pt x="400704" y="316455"/>
                    <a:pt x="400704" y="314400"/>
                  </a:cubicBezTo>
                  <a:lnTo>
                    <a:pt x="397622" y="298987"/>
                  </a:lnTo>
                  <a:lnTo>
                    <a:pt x="382211" y="261999"/>
                  </a:lnTo>
                  <a:cubicBezTo>
                    <a:pt x="373992" y="243505"/>
                    <a:pt x="368854" y="228094"/>
                    <a:pt x="366800" y="215765"/>
                  </a:cubicBezTo>
                  <a:cubicBezTo>
                    <a:pt x="366800" y="203435"/>
                    <a:pt x="364744" y="186996"/>
                    <a:pt x="360634" y="166447"/>
                  </a:cubicBezTo>
                  <a:lnTo>
                    <a:pt x="357552" y="138706"/>
                  </a:lnTo>
                  <a:cubicBezTo>
                    <a:pt x="355498" y="130486"/>
                    <a:pt x="354470" y="122267"/>
                    <a:pt x="354470" y="114047"/>
                  </a:cubicBezTo>
                  <a:lnTo>
                    <a:pt x="354470" y="104800"/>
                  </a:lnTo>
                  <a:cubicBezTo>
                    <a:pt x="354470" y="100691"/>
                    <a:pt x="353442" y="96580"/>
                    <a:pt x="351388" y="92471"/>
                  </a:cubicBezTo>
                  <a:cubicBezTo>
                    <a:pt x="349333" y="88361"/>
                    <a:pt x="347278" y="86306"/>
                    <a:pt x="345223" y="86306"/>
                  </a:cubicBezTo>
                  <a:lnTo>
                    <a:pt x="298988" y="86306"/>
                  </a:lnTo>
                  <a:cubicBezTo>
                    <a:pt x="290768" y="88361"/>
                    <a:pt x="282548" y="89388"/>
                    <a:pt x="274329" y="89388"/>
                  </a:cubicBezTo>
                  <a:lnTo>
                    <a:pt x="258918" y="89388"/>
                  </a:lnTo>
                  <a:cubicBezTo>
                    <a:pt x="254807" y="89388"/>
                    <a:pt x="250698" y="90416"/>
                    <a:pt x="246587" y="92471"/>
                  </a:cubicBezTo>
                  <a:lnTo>
                    <a:pt x="228094" y="95553"/>
                  </a:lnTo>
                  <a:cubicBezTo>
                    <a:pt x="223984" y="97608"/>
                    <a:pt x="220902" y="98636"/>
                    <a:pt x="218847" y="98636"/>
                  </a:cubicBezTo>
                  <a:cubicBezTo>
                    <a:pt x="210627" y="98636"/>
                    <a:pt x="204463" y="97608"/>
                    <a:pt x="200353" y="95553"/>
                  </a:cubicBezTo>
                  <a:cubicBezTo>
                    <a:pt x="190078" y="97608"/>
                    <a:pt x="179804" y="99663"/>
                    <a:pt x="169529" y="101718"/>
                  </a:cubicBezTo>
                  <a:lnTo>
                    <a:pt x="110964" y="107882"/>
                  </a:lnTo>
                  <a:cubicBezTo>
                    <a:pt x="100690" y="109937"/>
                    <a:pt x="90416" y="111992"/>
                    <a:pt x="80141" y="114047"/>
                  </a:cubicBezTo>
                  <a:lnTo>
                    <a:pt x="73977" y="117130"/>
                  </a:lnTo>
                  <a:lnTo>
                    <a:pt x="67812" y="120212"/>
                  </a:lnTo>
                  <a:lnTo>
                    <a:pt x="58565" y="120212"/>
                  </a:lnTo>
                  <a:lnTo>
                    <a:pt x="46236" y="123295"/>
                  </a:lnTo>
                  <a:cubicBezTo>
                    <a:pt x="44180" y="125349"/>
                    <a:pt x="42125" y="126376"/>
                    <a:pt x="40071" y="126376"/>
                  </a:cubicBezTo>
                  <a:lnTo>
                    <a:pt x="33906" y="126376"/>
                  </a:lnTo>
                  <a:cubicBezTo>
                    <a:pt x="27742" y="126376"/>
                    <a:pt x="24659" y="124322"/>
                    <a:pt x="24659" y="120212"/>
                  </a:cubicBezTo>
                  <a:cubicBezTo>
                    <a:pt x="24659" y="109937"/>
                    <a:pt x="23631" y="102746"/>
                    <a:pt x="21577" y="98636"/>
                  </a:cubicBezTo>
                  <a:cubicBezTo>
                    <a:pt x="21577" y="94526"/>
                    <a:pt x="20550" y="90416"/>
                    <a:pt x="18494" y="86306"/>
                  </a:cubicBezTo>
                  <a:lnTo>
                    <a:pt x="12330" y="86306"/>
                  </a:lnTo>
                  <a:lnTo>
                    <a:pt x="9248" y="83224"/>
                  </a:lnTo>
                  <a:cubicBezTo>
                    <a:pt x="5137" y="81169"/>
                    <a:pt x="2055" y="78086"/>
                    <a:pt x="0" y="73977"/>
                  </a:cubicBezTo>
                  <a:cubicBezTo>
                    <a:pt x="2055" y="69867"/>
                    <a:pt x="8220" y="67812"/>
                    <a:pt x="18494" y="67812"/>
                  </a:cubicBezTo>
                  <a:lnTo>
                    <a:pt x="18494" y="64730"/>
                  </a:lnTo>
                  <a:cubicBezTo>
                    <a:pt x="20550" y="64730"/>
                    <a:pt x="21577" y="65757"/>
                    <a:pt x="21577" y="67812"/>
                  </a:cubicBezTo>
                  <a:lnTo>
                    <a:pt x="86306" y="67812"/>
                  </a:lnTo>
                  <a:cubicBezTo>
                    <a:pt x="96581" y="65757"/>
                    <a:pt x="104801" y="64730"/>
                    <a:pt x="110964" y="64730"/>
                  </a:cubicBezTo>
                  <a:lnTo>
                    <a:pt x="138706" y="64730"/>
                  </a:lnTo>
                  <a:lnTo>
                    <a:pt x="151035" y="67812"/>
                  </a:lnTo>
                  <a:lnTo>
                    <a:pt x="218847" y="67812"/>
                  </a:lnTo>
                  <a:cubicBezTo>
                    <a:pt x="222957" y="65757"/>
                    <a:pt x="228094" y="63703"/>
                    <a:pt x="234258" y="61648"/>
                  </a:cubicBezTo>
                  <a:lnTo>
                    <a:pt x="274329" y="61648"/>
                  </a:lnTo>
                  <a:lnTo>
                    <a:pt x="283575" y="58565"/>
                  </a:lnTo>
                  <a:lnTo>
                    <a:pt x="292823" y="61648"/>
                  </a:lnTo>
                  <a:cubicBezTo>
                    <a:pt x="344195" y="61648"/>
                    <a:pt x="377074" y="49318"/>
                    <a:pt x="391458" y="24660"/>
                  </a:cubicBezTo>
                  <a:lnTo>
                    <a:pt x="397622" y="18494"/>
                  </a:lnTo>
                  <a:lnTo>
                    <a:pt x="419198" y="3083"/>
                  </a:lnTo>
                  <a:lnTo>
                    <a:pt x="425364" y="0"/>
                  </a:lnTo>
                  <a:close/>
                </a:path>
              </a:pathLst>
            </a:custGeom>
            <a:solidFill>
              <a:srgbClr val="C00000">
                <a:alpha val="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任意多边形 56"/>
            <p:cNvSpPr/>
            <p:nvPr/>
          </p:nvSpPr>
          <p:spPr>
            <a:xfrm>
              <a:off x="3379681" y="1205739"/>
              <a:ext cx="167992" cy="200505"/>
            </a:xfrm>
            <a:custGeom>
              <a:avLst/>
              <a:gdLst>
                <a:gd name="connsiteX0" fmla="*/ 0 w 95554"/>
                <a:gd name="connsiteY0" fmla="*/ 0 h 114047"/>
                <a:gd name="connsiteX1" fmla="*/ 6165 w 95554"/>
                <a:gd name="connsiteY1" fmla="*/ 0 h 114047"/>
                <a:gd name="connsiteX2" fmla="*/ 95554 w 95554"/>
                <a:gd name="connsiteY2" fmla="*/ 67811 h 114047"/>
                <a:gd name="connsiteX3" fmla="*/ 64730 w 95554"/>
                <a:gd name="connsiteY3" fmla="*/ 114047 h 114047"/>
                <a:gd name="connsiteX4" fmla="*/ 55483 w 95554"/>
                <a:gd name="connsiteY4" fmla="*/ 114047 h 114047"/>
                <a:gd name="connsiteX5" fmla="*/ 36988 w 95554"/>
                <a:gd name="connsiteY5" fmla="*/ 98634 h 114047"/>
                <a:gd name="connsiteX6" fmla="*/ 3083 w 95554"/>
                <a:gd name="connsiteY6" fmla="*/ 6164 h 114047"/>
                <a:gd name="connsiteX7" fmla="*/ 0 w 95554"/>
                <a:gd name="connsiteY7" fmla="*/ 0 h 114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554" h="114047">
                  <a:moveTo>
                    <a:pt x="0" y="0"/>
                  </a:moveTo>
                  <a:lnTo>
                    <a:pt x="6165" y="0"/>
                  </a:lnTo>
                  <a:cubicBezTo>
                    <a:pt x="61647" y="22603"/>
                    <a:pt x="91443" y="45207"/>
                    <a:pt x="95554" y="67811"/>
                  </a:cubicBezTo>
                  <a:cubicBezTo>
                    <a:pt x="95554" y="88360"/>
                    <a:pt x="85279" y="103772"/>
                    <a:pt x="64730" y="114047"/>
                  </a:cubicBezTo>
                  <a:lnTo>
                    <a:pt x="55483" y="114047"/>
                  </a:lnTo>
                  <a:cubicBezTo>
                    <a:pt x="45208" y="114047"/>
                    <a:pt x="39044" y="108909"/>
                    <a:pt x="36988" y="98634"/>
                  </a:cubicBezTo>
                  <a:cubicBezTo>
                    <a:pt x="34933" y="55482"/>
                    <a:pt x="23632" y="24658"/>
                    <a:pt x="3083" y="6164"/>
                  </a:cubicBezTo>
                  <a:cubicBezTo>
                    <a:pt x="1028" y="4109"/>
                    <a:pt x="0" y="2054"/>
                    <a:pt x="0" y="0"/>
                  </a:cubicBezTo>
                  <a:close/>
                </a:path>
              </a:pathLst>
            </a:custGeom>
            <a:solidFill>
              <a:srgbClr val="C00000">
                <a:alpha val="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任意多边形 55"/>
            <p:cNvSpPr/>
            <p:nvPr/>
          </p:nvSpPr>
          <p:spPr>
            <a:xfrm>
              <a:off x="8451892" y="1308698"/>
              <a:ext cx="525647" cy="520229"/>
            </a:xfrm>
            <a:custGeom>
              <a:avLst/>
              <a:gdLst>
                <a:gd name="connsiteX0" fmla="*/ 246587 w 298988"/>
                <a:gd name="connsiteY0" fmla="*/ 0 h 295906"/>
                <a:gd name="connsiteX1" fmla="*/ 258917 w 298988"/>
                <a:gd name="connsiteY1" fmla="*/ 3082 h 295906"/>
                <a:gd name="connsiteX2" fmla="*/ 295905 w 298988"/>
                <a:gd name="connsiteY2" fmla="*/ 24659 h 295906"/>
                <a:gd name="connsiteX3" fmla="*/ 298988 w 298988"/>
                <a:gd name="connsiteY3" fmla="*/ 27741 h 295906"/>
                <a:gd name="connsiteX4" fmla="*/ 295905 w 298988"/>
                <a:gd name="connsiteY4" fmla="*/ 33906 h 295906"/>
                <a:gd name="connsiteX5" fmla="*/ 243506 w 298988"/>
                <a:gd name="connsiteY5" fmla="*/ 98635 h 295906"/>
                <a:gd name="connsiteX6" fmla="*/ 101718 w 298988"/>
                <a:gd name="connsiteY6" fmla="*/ 226553 h 295906"/>
                <a:gd name="connsiteX7" fmla="*/ 6165 w 298988"/>
                <a:gd name="connsiteY7" fmla="*/ 292822 h 295906"/>
                <a:gd name="connsiteX8" fmla="*/ 3083 w 298988"/>
                <a:gd name="connsiteY8" fmla="*/ 295906 h 295906"/>
                <a:gd name="connsiteX9" fmla="*/ 3083 w 298988"/>
                <a:gd name="connsiteY9" fmla="*/ 292822 h 295906"/>
                <a:gd name="connsiteX10" fmla="*/ 0 w 298988"/>
                <a:gd name="connsiteY10" fmla="*/ 289740 h 295906"/>
                <a:gd name="connsiteX11" fmla="*/ 1541 w 298988"/>
                <a:gd name="connsiteY11" fmla="*/ 285117 h 295906"/>
                <a:gd name="connsiteX12" fmla="*/ 73976 w 298988"/>
                <a:gd name="connsiteY12" fmla="*/ 225011 h 295906"/>
                <a:gd name="connsiteX13" fmla="*/ 184941 w 298988"/>
                <a:gd name="connsiteY13" fmla="*/ 73977 h 295906"/>
                <a:gd name="connsiteX14" fmla="*/ 246587 w 298988"/>
                <a:gd name="connsiteY14" fmla="*/ 0 h 295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8988" h="295906">
                  <a:moveTo>
                    <a:pt x="246587" y="0"/>
                  </a:moveTo>
                  <a:cubicBezTo>
                    <a:pt x="250697" y="0"/>
                    <a:pt x="254808" y="1027"/>
                    <a:pt x="258917" y="3082"/>
                  </a:cubicBezTo>
                  <a:cubicBezTo>
                    <a:pt x="281521" y="15412"/>
                    <a:pt x="293850" y="22604"/>
                    <a:pt x="295905" y="24659"/>
                  </a:cubicBezTo>
                  <a:lnTo>
                    <a:pt x="298988" y="27741"/>
                  </a:lnTo>
                  <a:cubicBezTo>
                    <a:pt x="298988" y="29796"/>
                    <a:pt x="297960" y="31851"/>
                    <a:pt x="295905" y="33906"/>
                  </a:cubicBezTo>
                  <a:cubicBezTo>
                    <a:pt x="293850" y="35961"/>
                    <a:pt x="276383" y="57537"/>
                    <a:pt x="243506" y="98635"/>
                  </a:cubicBezTo>
                  <a:cubicBezTo>
                    <a:pt x="210627" y="139733"/>
                    <a:pt x="163365" y="182372"/>
                    <a:pt x="101718" y="226553"/>
                  </a:cubicBezTo>
                  <a:cubicBezTo>
                    <a:pt x="40071" y="270733"/>
                    <a:pt x="8220" y="292822"/>
                    <a:pt x="6165" y="292822"/>
                  </a:cubicBezTo>
                  <a:cubicBezTo>
                    <a:pt x="6165" y="294878"/>
                    <a:pt x="5137" y="295906"/>
                    <a:pt x="3083" y="295906"/>
                  </a:cubicBezTo>
                  <a:lnTo>
                    <a:pt x="3083" y="292822"/>
                  </a:lnTo>
                  <a:cubicBezTo>
                    <a:pt x="1028" y="292822"/>
                    <a:pt x="0" y="291795"/>
                    <a:pt x="0" y="289740"/>
                  </a:cubicBezTo>
                  <a:cubicBezTo>
                    <a:pt x="0" y="287686"/>
                    <a:pt x="514" y="286144"/>
                    <a:pt x="1541" y="285117"/>
                  </a:cubicBezTo>
                  <a:cubicBezTo>
                    <a:pt x="2569" y="284090"/>
                    <a:pt x="26714" y="264054"/>
                    <a:pt x="73976" y="225011"/>
                  </a:cubicBezTo>
                  <a:cubicBezTo>
                    <a:pt x="121239" y="185968"/>
                    <a:pt x="158227" y="135623"/>
                    <a:pt x="184941" y="73977"/>
                  </a:cubicBezTo>
                  <a:cubicBezTo>
                    <a:pt x="207545" y="24659"/>
                    <a:pt x="228093" y="0"/>
                    <a:pt x="246587" y="0"/>
                  </a:cubicBezTo>
                  <a:close/>
                </a:path>
              </a:pathLst>
            </a:custGeom>
            <a:solidFill>
              <a:srgbClr val="C00000">
                <a:alpha val="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任意多边形 54"/>
            <p:cNvSpPr/>
            <p:nvPr/>
          </p:nvSpPr>
          <p:spPr>
            <a:xfrm>
              <a:off x="9291843" y="1324955"/>
              <a:ext cx="319724" cy="346818"/>
            </a:xfrm>
            <a:custGeom>
              <a:avLst/>
              <a:gdLst>
                <a:gd name="connsiteX0" fmla="*/ 0 w 181859"/>
                <a:gd name="connsiteY0" fmla="*/ 0 h 197270"/>
                <a:gd name="connsiteX1" fmla="*/ 3083 w 181859"/>
                <a:gd name="connsiteY1" fmla="*/ 0 h 197270"/>
                <a:gd name="connsiteX2" fmla="*/ 70894 w 181859"/>
                <a:gd name="connsiteY2" fmla="*/ 32365 h 197270"/>
                <a:gd name="connsiteX3" fmla="*/ 154117 w 181859"/>
                <a:gd name="connsiteY3" fmla="*/ 84764 h 197270"/>
                <a:gd name="connsiteX4" fmla="*/ 178777 w 181859"/>
                <a:gd name="connsiteY4" fmla="*/ 117129 h 197270"/>
                <a:gd name="connsiteX5" fmla="*/ 181859 w 181859"/>
                <a:gd name="connsiteY5" fmla="*/ 123294 h 197270"/>
                <a:gd name="connsiteX6" fmla="*/ 169529 w 181859"/>
                <a:gd name="connsiteY6" fmla="*/ 154118 h 197270"/>
                <a:gd name="connsiteX7" fmla="*/ 138706 w 181859"/>
                <a:gd name="connsiteY7" fmla="*/ 191106 h 197270"/>
                <a:gd name="connsiteX8" fmla="*/ 126376 w 181859"/>
                <a:gd name="connsiteY8" fmla="*/ 197270 h 197270"/>
                <a:gd name="connsiteX9" fmla="*/ 117129 w 181859"/>
                <a:gd name="connsiteY9" fmla="*/ 181859 h 197270"/>
                <a:gd name="connsiteX10" fmla="*/ 94012 w 181859"/>
                <a:gd name="connsiteY10" fmla="*/ 123294 h 197270"/>
                <a:gd name="connsiteX11" fmla="*/ 41612 w 181859"/>
                <a:gd name="connsiteY11" fmla="*/ 44694 h 197270"/>
                <a:gd name="connsiteX12" fmla="*/ 3083 w 181859"/>
                <a:gd name="connsiteY12" fmla="*/ 3083 h 197270"/>
                <a:gd name="connsiteX13" fmla="*/ 0 w 181859"/>
                <a:gd name="connsiteY13" fmla="*/ 0 h 19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1859" h="197270">
                  <a:moveTo>
                    <a:pt x="0" y="0"/>
                  </a:moveTo>
                  <a:lnTo>
                    <a:pt x="3083" y="0"/>
                  </a:lnTo>
                  <a:cubicBezTo>
                    <a:pt x="5138" y="0"/>
                    <a:pt x="27742" y="10788"/>
                    <a:pt x="70894" y="32365"/>
                  </a:cubicBezTo>
                  <a:cubicBezTo>
                    <a:pt x="114047" y="53941"/>
                    <a:pt x="141789" y="71408"/>
                    <a:pt x="154117" y="84764"/>
                  </a:cubicBezTo>
                  <a:cubicBezTo>
                    <a:pt x="166447" y="98122"/>
                    <a:pt x="174666" y="108909"/>
                    <a:pt x="178777" y="117129"/>
                  </a:cubicBezTo>
                  <a:cubicBezTo>
                    <a:pt x="180831" y="119184"/>
                    <a:pt x="181859" y="121239"/>
                    <a:pt x="181859" y="123294"/>
                  </a:cubicBezTo>
                  <a:cubicBezTo>
                    <a:pt x="181859" y="131513"/>
                    <a:pt x="177749" y="141788"/>
                    <a:pt x="169529" y="154118"/>
                  </a:cubicBezTo>
                  <a:cubicBezTo>
                    <a:pt x="157200" y="170556"/>
                    <a:pt x="146925" y="182886"/>
                    <a:pt x="138706" y="191106"/>
                  </a:cubicBezTo>
                  <a:cubicBezTo>
                    <a:pt x="134596" y="195215"/>
                    <a:pt x="130486" y="197270"/>
                    <a:pt x="126376" y="197270"/>
                  </a:cubicBezTo>
                  <a:cubicBezTo>
                    <a:pt x="122267" y="197270"/>
                    <a:pt x="119184" y="192133"/>
                    <a:pt x="117129" y="181859"/>
                  </a:cubicBezTo>
                  <a:cubicBezTo>
                    <a:pt x="110965" y="169529"/>
                    <a:pt x="103258" y="150007"/>
                    <a:pt x="94012" y="123294"/>
                  </a:cubicBezTo>
                  <a:cubicBezTo>
                    <a:pt x="84764" y="96580"/>
                    <a:pt x="67298" y="70381"/>
                    <a:pt x="41612" y="44694"/>
                  </a:cubicBezTo>
                  <a:cubicBezTo>
                    <a:pt x="15926" y="19008"/>
                    <a:pt x="3083" y="5138"/>
                    <a:pt x="3083" y="3083"/>
                  </a:cubicBezTo>
                  <a:cubicBezTo>
                    <a:pt x="1027" y="3083"/>
                    <a:pt x="0" y="2055"/>
                    <a:pt x="0" y="0"/>
                  </a:cubicBezTo>
                  <a:close/>
                </a:path>
              </a:pathLst>
            </a:custGeom>
            <a:solidFill>
              <a:srgbClr val="C00000">
                <a:alpha val="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任意多边形 53"/>
            <p:cNvSpPr/>
            <p:nvPr/>
          </p:nvSpPr>
          <p:spPr>
            <a:xfrm>
              <a:off x="5704445" y="1525460"/>
              <a:ext cx="249276" cy="319722"/>
            </a:xfrm>
            <a:custGeom>
              <a:avLst/>
              <a:gdLst>
                <a:gd name="connsiteX0" fmla="*/ 135623 w 141788"/>
                <a:gd name="connsiteY0" fmla="*/ 0 h 181858"/>
                <a:gd name="connsiteX1" fmla="*/ 138705 w 141788"/>
                <a:gd name="connsiteY1" fmla="*/ 12329 h 181858"/>
                <a:gd name="connsiteX2" fmla="*/ 141788 w 141788"/>
                <a:gd name="connsiteY2" fmla="*/ 33905 h 181858"/>
                <a:gd name="connsiteX3" fmla="*/ 141788 w 141788"/>
                <a:gd name="connsiteY3" fmla="*/ 77059 h 181858"/>
                <a:gd name="connsiteX4" fmla="*/ 104800 w 141788"/>
                <a:gd name="connsiteY4" fmla="*/ 147952 h 181858"/>
                <a:gd name="connsiteX5" fmla="*/ 98635 w 141788"/>
                <a:gd name="connsiteY5" fmla="*/ 151034 h 181858"/>
                <a:gd name="connsiteX6" fmla="*/ 89388 w 141788"/>
                <a:gd name="connsiteY6" fmla="*/ 157199 h 181858"/>
                <a:gd name="connsiteX7" fmla="*/ 80141 w 141788"/>
                <a:gd name="connsiteY7" fmla="*/ 163364 h 181858"/>
                <a:gd name="connsiteX8" fmla="*/ 70894 w 141788"/>
                <a:gd name="connsiteY8" fmla="*/ 166446 h 181858"/>
                <a:gd name="connsiteX9" fmla="*/ 67811 w 141788"/>
                <a:gd name="connsiteY9" fmla="*/ 169528 h 181858"/>
                <a:gd name="connsiteX10" fmla="*/ 61647 w 141788"/>
                <a:gd name="connsiteY10" fmla="*/ 172612 h 181858"/>
                <a:gd name="connsiteX11" fmla="*/ 36988 w 141788"/>
                <a:gd name="connsiteY11" fmla="*/ 181858 h 181858"/>
                <a:gd name="connsiteX12" fmla="*/ 30823 w 141788"/>
                <a:gd name="connsiteY12" fmla="*/ 181858 h 181858"/>
                <a:gd name="connsiteX13" fmla="*/ 15412 w 141788"/>
                <a:gd name="connsiteY13" fmla="*/ 175694 h 181858"/>
                <a:gd name="connsiteX14" fmla="*/ 0 w 141788"/>
                <a:gd name="connsiteY14" fmla="*/ 157199 h 181858"/>
                <a:gd name="connsiteX15" fmla="*/ 0 w 141788"/>
                <a:gd name="connsiteY15" fmla="*/ 154118 h 181858"/>
                <a:gd name="connsiteX16" fmla="*/ 9247 w 141788"/>
                <a:gd name="connsiteY16" fmla="*/ 144870 h 181858"/>
                <a:gd name="connsiteX17" fmla="*/ 15412 w 141788"/>
                <a:gd name="connsiteY17" fmla="*/ 138705 h 181858"/>
                <a:gd name="connsiteX18" fmla="*/ 30823 w 141788"/>
                <a:gd name="connsiteY18" fmla="*/ 123294 h 181858"/>
                <a:gd name="connsiteX19" fmla="*/ 36988 w 141788"/>
                <a:gd name="connsiteY19" fmla="*/ 114047 h 181858"/>
                <a:gd name="connsiteX20" fmla="*/ 40070 w 141788"/>
                <a:gd name="connsiteY20" fmla="*/ 104800 h 181858"/>
                <a:gd name="connsiteX21" fmla="*/ 49317 w 141788"/>
                <a:gd name="connsiteY21" fmla="*/ 98635 h 181858"/>
                <a:gd name="connsiteX22" fmla="*/ 55483 w 141788"/>
                <a:gd name="connsiteY22" fmla="*/ 92470 h 181858"/>
                <a:gd name="connsiteX23" fmla="*/ 61647 w 141788"/>
                <a:gd name="connsiteY23" fmla="*/ 86306 h 181858"/>
                <a:gd name="connsiteX24" fmla="*/ 64729 w 141788"/>
                <a:gd name="connsiteY24" fmla="*/ 77059 h 181858"/>
                <a:gd name="connsiteX25" fmla="*/ 70894 w 141788"/>
                <a:gd name="connsiteY25" fmla="*/ 67812 h 181858"/>
                <a:gd name="connsiteX26" fmla="*/ 80141 w 141788"/>
                <a:gd name="connsiteY26" fmla="*/ 61647 h 181858"/>
                <a:gd name="connsiteX27" fmla="*/ 89388 w 141788"/>
                <a:gd name="connsiteY27" fmla="*/ 46235 h 181858"/>
                <a:gd name="connsiteX28" fmla="*/ 101717 w 141788"/>
                <a:gd name="connsiteY28" fmla="*/ 24659 h 181858"/>
                <a:gd name="connsiteX29" fmla="*/ 132541 w 141788"/>
                <a:gd name="connsiteY29" fmla="*/ 3082 h 181858"/>
                <a:gd name="connsiteX30" fmla="*/ 135623 w 141788"/>
                <a:gd name="connsiteY30" fmla="*/ 0 h 18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88" h="181858">
                  <a:moveTo>
                    <a:pt x="135623" y="0"/>
                  </a:moveTo>
                  <a:lnTo>
                    <a:pt x="138705" y="12329"/>
                  </a:lnTo>
                  <a:lnTo>
                    <a:pt x="141788" y="33905"/>
                  </a:lnTo>
                  <a:lnTo>
                    <a:pt x="141788" y="77059"/>
                  </a:lnTo>
                  <a:cubicBezTo>
                    <a:pt x="141788" y="103772"/>
                    <a:pt x="129459" y="127404"/>
                    <a:pt x="104800" y="147952"/>
                  </a:cubicBezTo>
                  <a:cubicBezTo>
                    <a:pt x="102744" y="147952"/>
                    <a:pt x="100690" y="148979"/>
                    <a:pt x="98635" y="151034"/>
                  </a:cubicBezTo>
                  <a:lnTo>
                    <a:pt x="89388" y="157199"/>
                  </a:lnTo>
                  <a:cubicBezTo>
                    <a:pt x="85278" y="159254"/>
                    <a:pt x="82196" y="161309"/>
                    <a:pt x="80141" y="163364"/>
                  </a:cubicBezTo>
                  <a:cubicBezTo>
                    <a:pt x="78086" y="163364"/>
                    <a:pt x="75004" y="164392"/>
                    <a:pt x="70894" y="166446"/>
                  </a:cubicBezTo>
                  <a:cubicBezTo>
                    <a:pt x="68839" y="166446"/>
                    <a:pt x="67811" y="167473"/>
                    <a:pt x="67811" y="169528"/>
                  </a:cubicBezTo>
                  <a:lnTo>
                    <a:pt x="61647" y="172612"/>
                  </a:lnTo>
                  <a:cubicBezTo>
                    <a:pt x="51373" y="178776"/>
                    <a:pt x="43153" y="181858"/>
                    <a:pt x="36988" y="181858"/>
                  </a:cubicBezTo>
                  <a:lnTo>
                    <a:pt x="30823" y="181858"/>
                  </a:lnTo>
                  <a:cubicBezTo>
                    <a:pt x="26714" y="181858"/>
                    <a:pt x="21576" y="179803"/>
                    <a:pt x="15412" y="175694"/>
                  </a:cubicBezTo>
                  <a:cubicBezTo>
                    <a:pt x="5137" y="169528"/>
                    <a:pt x="0" y="163364"/>
                    <a:pt x="0" y="157199"/>
                  </a:cubicBezTo>
                  <a:lnTo>
                    <a:pt x="0" y="154118"/>
                  </a:lnTo>
                  <a:cubicBezTo>
                    <a:pt x="2055" y="154118"/>
                    <a:pt x="5137" y="151034"/>
                    <a:pt x="9247" y="144870"/>
                  </a:cubicBezTo>
                  <a:lnTo>
                    <a:pt x="15412" y="138705"/>
                  </a:lnTo>
                  <a:cubicBezTo>
                    <a:pt x="21576" y="134596"/>
                    <a:pt x="26714" y="129458"/>
                    <a:pt x="30823" y="123294"/>
                  </a:cubicBezTo>
                  <a:lnTo>
                    <a:pt x="36988" y="114047"/>
                  </a:lnTo>
                  <a:cubicBezTo>
                    <a:pt x="36988" y="109936"/>
                    <a:pt x="38016" y="106855"/>
                    <a:pt x="40070" y="104800"/>
                  </a:cubicBezTo>
                  <a:cubicBezTo>
                    <a:pt x="42125" y="102745"/>
                    <a:pt x="45208" y="100690"/>
                    <a:pt x="49317" y="98635"/>
                  </a:cubicBezTo>
                  <a:lnTo>
                    <a:pt x="55483" y="92470"/>
                  </a:lnTo>
                  <a:cubicBezTo>
                    <a:pt x="57537" y="90415"/>
                    <a:pt x="59592" y="88361"/>
                    <a:pt x="61647" y="86306"/>
                  </a:cubicBezTo>
                  <a:cubicBezTo>
                    <a:pt x="61647" y="84251"/>
                    <a:pt x="62675" y="81168"/>
                    <a:pt x="64729" y="77059"/>
                  </a:cubicBezTo>
                  <a:cubicBezTo>
                    <a:pt x="64729" y="75003"/>
                    <a:pt x="66784" y="71921"/>
                    <a:pt x="70894" y="67812"/>
                  </a:cubicBezTo>
                  <a:lnTo>
                    <a:pt x="80141" y="61647"/>
                  </a:lnTo>
                  <a:lnTo>
                    <a:pt x="89388" y="46235"/>
                  </a:lnTo>
                  <a:cubicBezTo>
                    <a:pt x="93498" y="38016"/>
                    <a:pt x="97607" y="30823"/>
                    <a:pt x="101717" y="24659"/>
                  </a:cubicBezTo>
                  <a:cubicBezTo>
                    <a:pt x="114047" y="10275"/>
                    <a:pt x="124321" y="3082"/>
                    <a:pt x="132541" y="3082"/>
                  </a:cubicBezTo>
                  <a:cubicBezTo>
                    <a:pt x="132541" y="1028"/>
                    <a:pt x="133568" y="0"/>
                    <a:pt x="135623" y="0"/>
                  </a:cubicBezTo>
                  <a:close/>
                </a:path>
              </a:pathLst>
            </a:custGeom>
            <a:solidFill>
              <a:srgbClr val="C00000">
                <a:alpha val="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任意多边形 52"/>
            <p:cNvSpPr/>
            <p:nvPr/>
          </p:nvSpPr>
          <p:spPr>
            <a:xfrm>
              <a:off x="6349310" y="1552554"/>
              <a:ext cx="27097" cy="27096"/>
            </a:xfrm>
            <a:custGeom>
              <a:avLst/>
              <a:gdLst>
                <a:gd name="connsiteX0" fmla="*/ 0 w 15413"/>
                <a:gd name="connsiteY0" fmla="*/ 0 h 15412"/>
                <a:gd name="connsiteX1" fmla="*/ 12330 w 15413"/>
                <a:gd name="connsiteY1" fmla="*/ 3083 h 15412"/>
                <a:gd name="connsiteX2" fmla="*/ 15413 w 15413"/>
                <a:gd name="connsiteY2" fmla="*/ 9248 h 15412"/>
                <a:gd name="connsiteX3" fmla="*/ 12330 w 15413"/>
                <a:gd name="connsiteY3" fmla="*/ 15412 h 15412"/>
                <a:gd name="connsiteX4" fmla="*/ 3083 w 15413"/>
                <a:gd name="connsiteY4" fmla="*/ 9248 h 15412"/>
                <a:gd name="connsiteX5" fmla="*/ 0 w 15413"/>
                <a:gd name="connsiteY5" fmla="*/ 0 h 15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13" h="15412">
                  <a:moveTo>
                    <a:pt x="0" y="0"/>
                  </a:moveTo>
                  <a:cubicBezTo>
                    <a:pt x="4110" y="0"/>
                    <a:pt x="8220" y="1028"/>
                    <a:pt x="12330" y="3083"/>
                  </a:cubicBezTo>
                  <a:cubicBezTo>
                    <a:pt x="14386" y="5138"/>
                    <a:pt x="15413" y="7193"/>
                    <a:pt x="15413" y="9248"/>
                  </a:cubicBezTo>
                  <a:cubicBezTo>
                    <a:pt x="15413" y="13358"/>
                    <a:pt x="14386" y="15412"/>
                    <a:pt x="12330" y="15412"/>
                  </a:cubicBezTo>
                  <a:cubicBezTo>
                    <a:pt x="8220" y="15412"/>
                    <a:pt x="5138" y="13358"/>
                    <a:pt x="3083" y="9248"/>
                  </a:cubicBezTo>
                  <a:cubicBezTo>
                    <a:pt x="1027" y="7193"/>
                    <a:pt x="0" y="4111"/>
                    <a:pt x="0" y="0"/>
                  </a:cubicBezTo>
                  <a:close/>
                </a:path>
              </a:pathLst>
            </a:custGeom>
            <a:solidFill>
              <a:srgbClr val="C00000">
                <a:alpha val="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任意多边形 51"/>
            <p:cNvSpPr/>
            <p:nvPr/>
          </p:nvSpPr>
          <p:spPr>
            <a:xfrm>
              <a:off x="6392663" y="1568814"/>
              <a:ext cx="287208" cy="227600"/>
            </a:xfrm>
            <a:custGeom>
              <a:avLst/>
              <a:gdLst>
                <a:gd name="connsiteX0" fmla="*/ 6164 w 163364"/>
                <a:gd name="connsiteY0" fmla="*/ 0 h 129459"/>
                <a:gd name="connsiteX1" fmla="*/ 43153 w 163364"/>
                <a:gd name="connsiteY1" fmla="*/ 9246 h 129459"/>
                <a:gd name="connsiteX2" fmla="*/ 70893 w 163364"/>
                <a:gd name="connsiteY2" fmla="*/ 18494 h 129459"/>
                <a:gd name="connsiteX3" fmla="*/ 80140 w 163364"/>
                <a:gd name="connsiteY3" fmla="*/ 21576 h 129459"/>
                <a:gd name="connsiteX4" fmla="*/ 98634 w 163364"/>
                <a:gd name="connsiteY4" fmla="*/ 27740 h 129459"/>
                <a:gd name="connsiteX5" fmla="*/ 117129 w 163364"/>
                <a:gd name="connsiteY5" fmla="*/ 33906 h 129459"/>
                <a:gd name="connsiteX6" fmla="*/ 120211 w 163364"/>
                <a:gd name="connsiteY6" fmla="*/ 30823 h 129459"/>
                <a:gd name="connsiteX7" fmla="*/ 126376 w 163364"/>
                <a:gd name="connsiteY7" fmla="*/ 33906 h 129459"/>
                <a:gd name="connsiteX8" fmla="*/ 135623 w 163364"/>
                <a:gd name="connsiteY8" fmla="*/ 36988 h 129459"/>
                <a:gd name="connsiteX9" fmla="*/ 160281 w 163364"/>
                <a:gd name="connsiteY9" fmla="*/ 49317 h 129459"/>
                <a:gd name="connsiteX10" fmla="*/ 163364 w 163364"/>
                <a:gd name="connsiteY10" fmla="*/ 61647 h 129459"/>
                <a:gd name="connsiteX11" fmla="*/ 163364 w 163364"/>
                <a:gd name="connsiteY11" fmla="*/ 89388 h 129459"/>
                <a:gd name="connsiteX12" fmla="*/ 160281 w 163364"/>
                <a:gd name="connsiteY12" fmla="*/ 98635 h 129459"/>
                <a:gd name="connsiteX13" fmla="*/ 154117 w 163364"/>
                <a:gd name="connsiteY13" fmla="*/ 104799 h 129459"/>
                <a:gd name="connsiteX14" fmla="*/ 147951 w 163364"/>
                <a:gd name="connsiteY14" fmla="*/ 114046 h 129459"/>
                <a:gd name="connsiteX15" fmla="*/ 144870 w 163364"/>
                <a:gd name="connsiteY15" fmla="*/ 114046 h 129459"/>
                <a:gd name="connsiteX16" fmla="*/ 141787 w 163364"/>
                <a:gd name="connsiteY16" fmla="*/ 117129 h 129459"/>
                <a:gd name="connsiteX17" fmla="*/ 138705 w 163364"/>
                <a:gd name="connsiteY17" fmla="*/ 120211 h 129459"/>
                <a:gd name="connsiteX18" fmla="*/ 132540 w 163364"/>
                <a:gd name="connsiteY18" fmla="*/ 126375 h 129459"/>
                <a:gd name="connsiteX19" fmla="*/ 123293 w 163364"/>
                <a:gd name="connsiteY19" fmla="*/ 129459 h 129459"/>
                <a:gd name="connsiteX20" fmla="*/ 117129 w 163364"/>
                <a:gd name="connsiteY20" fmla="*/ 126375 h 129459"/>
                <a:gd name="connsiteX21" fmla="*/ 98634 w 163364"/>
                <a:gd name="connsiteY21" fmla="*/ 120211 h 129459"/>
                <a:gd name="connsiteX22" fmla="*/ 86305 w 163364"/>
                <a:gd name="connsiteY22" fmla="*/ 114046 h 129459"/>
                <a:gd name="connsiteX23" fmla="*/ 80140 w 163364"/>
                <a:gd name="connsiteY23" fmla="*/ 104799 h 129459"/>
                <a:gd name="connsiteX24" fmla="*/ 80140 w 163364"/>
                <a:gd name="connsiteY24" fmla="*/ 101717 h 129459"/>
                <a:gd name="connsiteX25" fmla="*/ 77058 w 163364"/>
                <a:gd name="connsiteY25" fmla="*/ 95552 h 129459"/>
                <a:gd name="connsiteX26" fmla="*/ 49317 w 163364"/>
                <a:gd name="connsiteY26" fmla="*/ 67811 h 129459"/>
                <a:gd name="connsiteX27" fmla="*/ 18494 w 163364"/>
                <a:gd name="connsiteY27" fmla="*/ 33906 h 129459"/>
                <a:gd name="connsiteX28" fmla="*/ 15411 w 163364"/>
                <a:gd name="connsiteY28" fmla="*/ 27740 h 129459"/>
                <a:gd name="connsiteX29" fmla="*/ 9247 w 163364"/>
                <a:gd name="connsiteY29" fmla="*/ 21576 h 129459"/>
                <a:gd name="connsiteX30" fmla="*/ 3082 w 163364"/>
                <a:gd name="connsiteY30" fmla="*/ 15412 h 129459"/>
                <a:gd name="connsiteX31" fmla="*/ 0 w 163364"/>
                <a:gd name="connsiteY31" fmla="*/ 9246 h 129459"/>
                <a:gd name="connsiteX32" fmla="*/ 0 w 163364"/>
                <a:gd name="connsiteY32" fmla="*/ 3082 h 129459"/>
                <a:gd name="connsiteX33" fmla="*/ 6164 w 163364"/>
                <a:gd name="connsiteY33" fmla="*/ 0 h 129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3364" h="129459">
                  <a:moveTo>
                    <a:pt x="6164" y="0"/>
                  </a:moveTo>
                  <a:cubicBezTo>
                    <a:pt x="14383" y="2055"/>
                    <a:pt x="26713" y="5137"/>
                    <a:pt x="43153" y="9246"/>
                  </a:cubicBezTo>
                  <a:lnTo>
                    <a:pt x="70893" y="18494"/>
                  </a:lnTo>
                  <a:cubicBezTo>
                    <a:pt x="75003" y="20549"/>
                    <a:pt x="78086" y="21576"/>
                    <a:pt x="80140" y="21576"/>
                  </a:cubicBezTo>
                  <a:cubicBezTo>
                    <a:pt x="84250" y="23631"/>
                    <a:pt x="90414" y="25686"/>
                    <a:pt x="98634" y="27740"/>
                  </a:cubicBezTo>
                  <a:cubicBezTo>
                    <a:pt x="106854" y="29795"/>
                    <a:pt x="113019" y="31850"/>
                    <a:pt x="117129" y="33906"/>
                  </a:cubicBezTo>
                  <a:lnTo>
                    <a:pt x="120211" y="30823"/>
                  </a:lnTo>
                  <a:lnTo>
                    <a:pt x="126376" y="33906"/>
                  </a:lnTo>
                  <a:lnTo>
                    <a:pt x="135623" y="36988"/>
                  </a:lnTo>
                  <a:cubicBezTo>
                    <a:pt x="145897" y="36988"/>
                    <a:pt x="154117" y="41098"/>
                    <a:pt x="160281" y="49317"/>
                  </a:cubicBezTo>
                  <a:cubicBezTo>
                    <a:pt x="162336" y="53427"/>
                    <a:pt x="163364" y="57537"/>
                    <a:pt x="163364" y="61647"/>
                  </a:cubicBezTo>
                  <a:lnTo>
                    <a:pt x="163364" y="89388"/>
                  </a:lnTo>
                  <a:cubicBezTo>
                    <a:pt x="163364" y="93497"/>
                    <a:pt x="162336" y="96580"/>
                    <a:pt x="160281" y="98635"/>
                  </a:cubicBezTo>
                  <a:lnTo>
                    <a:pt x="154117" y="104799"/>
                  </a:lnTo>
                  <a:lnTo>
                    <a:pt x="147951" y="114046"/>
                  </a:lnTo>
                  <a:lnTo>
                    <a:pt x="144870" y="114046"/>
                  </a:lnTo>
                  <a:lnTo>
                    <a:pt x="141787" y="117129"/>
                  </a:lnTo>
                  <a:lnTo>
                    <a:pt x="138705" y="120211"/>
                  </a:lnTo>
                  <a:lnTo>
                    <a:pt x="132540" y="126375"/>
                  </a:lnTo>
                  <a:cubicBezTo>
                    <a:pt x="130484" y="128431"/>
                    <a:pt x="127403" y="129459"/>
                    <a:pt x="123293" y="129459"/>
                  </a:cubicBezTo>
                  <a:lnTo>
                    <a:pt x="117129" y="126375"/>
                  </a:lnTo>
                  <a:lnTo>
                    <a:pt x="98634" y="120211"/>
                  </a:lnTo>
                  <a:cubicBezTo>
                    <a:pt x="94525" y="118156"/>
                    <a:pt x="90414" y="116101"/>
                    <a:pt x="86305" y="114046"/>
                  </a:cubicBezTo>
                  <a:lnTo>
                    <a:pt x="80140" y="104799"/>
                  </a:lnTo>
                  <a:lnTo>
                    <a:pt x="80140" y="101717"/>
                  </a:lnTo>
                  <a:lnTo>
                    <a:pt x="77058" y="95552"/>
                  </a:lnTo>
                  <a:cubicBezTo>
                    <a:pt x="68838" y="89388"/>
                    <a:pt x="59591" y="80141"/>
                    <a:pt x="49317" y="67811"/>
                  </a:cubicBezTo>
                  <a:lnTo>
                    <a:pt x="18494" y="33906"/>
                  </a:lnTo>
                  <a:cubicBezTo>
                    <a:pt x="18494" y="31850"/>
                    <a:pt x="17466" y="29795"/>
                    <a:pt x="15411" y="27740"/>
                  </a:cubicBezTo>
                  <a:lnTo>
                    <a:pt x="9247" y="21576"/>
                  </a:lnTo>
                  <a:lnTo>
                    <a:pt x="3082" y="15412"/>
                  </a:lnTo>
                  <a:cubicBezTo>
                    <a:pt x="1027" y="13357"/>
                    <a:pt x="0" y="11301"/>
                    <a:pt x="0" y="9246"/>
                  </a:cubicBezTo>
                  <a:lnTo>
                    <a:pt x="0" y="3082"/>
                  </a:lnTo>
                  <a:cubicBezTo>
                    <a:pt x="2054" y="1027"/>
                    <a:pt x="4109" y="0"/>
                    <a:pt x="6164" y="0"/>
                  </a:cubicBezTo>
                  <a:close/>
                </a:path>
              </a:pathLst>
            </a:custGeom>
            <a:solidFill>
              <a:srgbClr val="C00000">
                <a:alpha val="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文本框 1"/>
          <p:cNvSpPr txBox="1"/>
          <p:nvPr/>
        </p:nvSpPr>
        <p:spPr>
          <a:xfrm>
            <a:off x="2555185" y="940307"/>
            <a:ext cx="7081630" cy="1200329"/>
          </a:xfrm>
          <a:prstGeom prst="rect">
            <a:avLst/>
          </a:prstGeom>
          <a:noFill/>
        </p:spPr>
        <p:txBody>
          <a:bodyPr wrap="square" rtlCol="0">
            <a:spAutoFit/>
          </a:bodyPr>
          <a:lstStyle/>
          <a:p>
            <a:pPr algn="ctr"/>
            <a:r>
              <a:rPr lang="zh-CN" altLang="en-US" sz="7200" dirty="0" smtClean="0">
                <a:solidFill>
                  <a:srgbClr val="FFC000"/>
                </a:solidFill>
                <a:latin typeface="TypeLand 康熙字典體 Trial" panose="020B0502000000000001" pitchFamily="34" charset="-122"/>
                <a:ea typeface="TypeLand 康熙字典體 Trial" panose="020B0502000000000001" pitchFamily="34" charset="-122"/>
                <a:sym typeface="TypeLand 康熙字典體 Trial" panose="020B0502000000000001" pitchFamily="34" charset="-122"/>
              </a:rPr>
              <a:t>中国风紫气东来</a:t>
            </a:r>
            <a:endParaRPr lang="zh-CN" altLang="en-US" sz="7200" dirty="0">
              <a:solidFill>
                <a:srgbClr val="FFC000"/>
              </a:solidFill>
              <a:latin typeface="TypeLand 康熙字典體 Trial" panose="020B0502000000000001" pitchFamily="34" charset="-122"/>
              <a:ea typeface="TypeLand 康熙字典體 Trial" panose="020B0502000000000001" pitchFamily="34" charset="-122"/>
              <a:sym typeface="TypeLand 康熙字典體 Trial" panose="020B0502000000000001"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ppt_w</p:attrName>
                                        </p:attrNameLst>
                                      </p:cBhvr>
                                      <p:tavLst>
                                        <p:tav tm="0">
                                          <p:val>
                                            <p:fltVal val="0"/>
                                          </p:val>
                                        </p:tav>
                                        <p:tav tm="100000">
                                          <p:val>
                                            <p:strVal val="#ppt_w"/>
                                          </p:val>
                                        </p:tav>
                                      </p:tavLst>
                                    </p:anim>
                                    <p:anim calcmode="lin" valueType="num">
                                      <p:cBhvr>
                                        <p:cTn id="8" dur="250" fill="hold"/>
                                        <p:tgtEl>
                                          <p:spTgt spid="2"/>
                                        </p:tgtEl>
                                        <p:attrNameLst>
                                          <p:attrName>ppt_h</p:attrName>
                                        </p:attrNameLst>
                                      </p:cBhvr>
                                      <p:tavLst>
                                        <p:tav tm="0">
                                          <p:val>
                                            <p:fltVal val="0"/>
                                          </p:val>
                                        </p:tav>
                                        <p:tav tm="100000">
                                          <p:val>
                                            <p:strVal val="#ppt_h"/>
                                          </p:val>
                                        </p:tav>
                                      </p:tavLst>
                                    </p:anim>
                                    <p:animEffect transition="in" filter="fade">
                                      <p:cBhvr>
                                        <p:cTn id="9"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204345"/>
            <a:ext cx="12198313" cy="5538866"/>
          </a:xfrm>
          <a:prstGeom prst="rect">
            <a:avLst/>
          </a:prstGeom>
        </p:spPr>
      </p:pic>
      <p:pic>
        <p:nvPicPr>
          <p:cNvPr id="5" name="图片 4"/>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0" b="100000" l="0" r="100000">
                        <a14:foregroundMark x1="1033" y1="73962" x2="99545" y2="70800"/>
                        <a14:foregroundMark x1="1199" y1="75759" x2="98801" y2="84687"/>
                        <a14:foregroundMark x1="28607" y1="71048" x2="59322" y2="71048"/>
                        <a14:foregroundMark x1="909" y1="94544" x2="99835" y2="95412"/>
                        <a14:foregroundMark x1="1033" y1="79975" x2="99835" y2="87787"/>
                        <a14:foregroundMark x1="1654" y1="96962" x2="99835" y2="98078"/>
                        <a14:foregroundMark x1="70649" y1="77061" x2="99835" y2="77309"/>
                        <a14:backgroundMark x1="31005" y1="23683" x2="99091" y2="57161"/>
                        <a14:backgroundMark x1="1778" y1="62802" x2="15792" y2="21451"/>
                      </a14:backgroundRemoval>
                    </a14:imgEffect>
                  </a14:imgLayer>
                </a14:imgProps>
              </a:ext>
              <a:ext uri="{28A0092B-C50C-407E-A947-70E740481C1C}">
                <a14:useLocalDpi xmlns:a14="http://schemas.microsoft.com/office/drawing/2010/main" val="0"/>
              </a:ext>
            </a:extLst>
          </a:blip>
          <a:srcRect t="5578" b="10048"/>
          <a:stretch>
            <a:fillRect/>
          </a:stretch>
        </p:blipFill>
        <p:spPr>
          <a:xfrm>
            <a:off x="0" y="0"/>
            <a:ext cx="12192000" cy="6858000"/>
          </a:xfrm>
          <a:prstGeom prst="rect">
            <a:avLst/>
          </a:prstGeom>
        </p:spPr>
      </p:pic>
      <p:pic>
        <p:nvPicPr>
          <p:cNvPr id="8" name="图片 7"/>
          <p:cNvPicPr>
            <a:picLocks noChangeAspect="1"/>
          </p:cNvPicPr>
          <p:nvPr/>
        </p:nvPicPr>
        <p:blipFill>
          <a:blip r:embed="rId4"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8166045" y="3635711"/>
            <a:ext cx="1513279" cy="666426"/>
          </a:xfrm>
          <a:prstGeom prst="rect">
            <a:avLst/>
          </a:prstGeom>
        </p:spPr>
      </p:pic>
      <p:sp>
        <p:nvSpPr>
          <p:cNvPr id="18" name="文本框 17"/>
          <p:cNvSpPr txBox="1"/>
          <p:nvPr/>
        </p:nvSpPr>
        <p:spPr>
          <a:xfrm>
            <a:off x="9850529" y="1212291"/>
            <a:ext cx="701731" cy="1990725"/>
          </a:xfrm>
          <a:prstGeom prst="rect">
            <a:avLst/>
          </a:prstGeom>
          <a:noFill/>
        </p:spPr>
        <p:txBody>
          <a:bodyPr vert="eaVert" wrap="square" rtlCol="0">
            <a:spAutoFit/>
          </a:bodyPr>
          <a:lstStyle/>
          <a:p>
            <a:pPr algn="just">
              <a:lnSpc>
                <a:spcPct val="120000"/>
              </a:lnSpc>
            </a:pPr>
            <a:r>
              <a:rPr lang="zh-CN" altLang="en-US" sz="2800" dirty="0" smtClean="0">
                <a:solidFill>
                  <a:schemeClr val="tx1">
                    <a:lumMod val="95000"/>
                    <a:lumOff val="5000"/>
                  </a:schemeClr>
                </a:solidFill>
                <a:latin typeface="TypeLand 康熙字典體 Trial" panose="020B0502000000000001" pitchFamily="34" charset="-122"/>
                <a:ea typeface="TypeLand 康熙字典體 Trial" panose="020B0502000000000001" pitchFamily="34" charset="-122"/>
                <a:sym typeface="TypeLand 康熙字典體 Trial" panose="020B0502000000000001" pitchFamily="34" charset="-122"/>
              </a:rPr>
              <a:t>请输入标题</a:t>
            </a:r>
            <a:endParaRPr lang="zh-CN" altLang="en-US" sz="2800" dirty="0">
              <a:solidFill>
                <a:schemeClr val="tx1">
                  <a:lumMod val="95000"/>
                  <a:lumOff val="5000"/>
                </a:schemeClr>
              </a:solidFill>
              <a:latin typeface="TypeLand 康熙字典體 Trial" panose="020B0502000000000001" pitchFamily="34" charset="-122"/>
              <a:ea typeface="TypeLand 康熙字典體 Trial" panose="020B0502000000000001" pitchFamily="34" charset="-122"/>
              <a:sym typeface="TypeLand 康熙字典體 Trial" panose="020B0502000000000001" pitchFamily="34" charset="-122"/>
            </a:endParaRPr>
          </a:p>
        </p:txBody>
      </p:sp>
      <p:sp>
        <p:nvSpPr>
          <p:cNvPr id="7" name="文本框 6"/>
          <p:cNvSpPr txBox="1"/>
          <p:nvPr/>
        </p:nvSpPr>
        <p:spPr>
          <a:xfrm>
            <a:off x="5155009" y="731122"/>
            <a:ext cx="4524315" cy="2953062"/>
          </a:xfrm>
          <a:prstGeom prst="rect">
            <a:avLst/>
          </a:prstGeom>
          <a:noFill/>
        </p:spPr>
        <p:txBody>
          <a:bodyPr vert="eaVert" wrap="square" rtlCol="0">
            <a:spAutoFit/>
          </a:bodyPr>
          <a:lstStyle/>
          <a:p>
            <a:pPr lvl="0" algn="just">
              <a:lnSpc>
                <a:spcPct val="150000"/>
              </a:lnSpc>
            </a:pPr>
            <a:r>
              <a:rPr lang="zh-CN" altLang="en-US" sz="1600" dirty="0">
                <a:solidFill>
                  <a:srgbClr val="000000">
                    <a:lumMod val="85000"/>
                    <a:lumOff val="15000"/>
                  </a:srgbClr>
                </a:solidFill>
                <a:latin typeface="思源黑体 CN Light" panose="020B0300000000000000" pitchFamily="34" charset="-122"/>
                <a:ea typeface="思源黑体 CN Light" panose="020B0300000000000000" pitchFamily="34" charset="-122"/>
                <a:sym typeface="思源黑体 CN Light" panose="020B0300000000000000" pitchFamily="34" charset="-122"/>
              </a:rPr>
              <a:t>紫禁城内的建筑分为外朝和内廷两部分。外朝的中心为太和殿、中和殿、保和殿，统称三大殿，是国家举行大典礼的地方。内廷的中心是乾清宫、交泰殿、坤宁宫，统称后三宫，是皇帝和皇后居住的正宫。</a:t>
            </a:r>
            <a:endParaRPr lang="en-US" altLang="zh-CN" sz="1600" dirty="0">
              <a:solidFill>
                <a:srgbClr val="000000">
                  <a:lumMod val="85000"/>
                  <a:lumOff val="15000"/>
                </a:srgbClr>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a:p>
            <a:pPr lvl="0" algn="just">
              <a:lnSpc>
                <a:spcPct val="150000"/>
              </a:lnSpc>
            </a:pPr>
            <a:endParaRPr lang="en-US" altLang="zh-CN" sz="1600" dirty="0">
              <a:solidFill>
                <a:srgbClr val="000000">
                  <a:lumMod val="85000"/>
                  <a:lumOff val="15000"/>
                </a:srgbClr>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a:p>
            <a:pPr lvl="0" algn="just">
              <a:lnSpc>
                <a:spcPct val="150000"/>
              </a:lnSpc>
            </a:pPr>
            <a:r>
              <a:rPr lang="zh-CN" altLang="en-US" sz="1600" dirty="0">
                <a:solidFill>
                  <a:srgbClr val="000000">
                    <a:lumMod val="85000"/>
                    <a:lumOff val="15000"/>
                  </a:srgbClr>
                </a:solidFill>
                <a:latin typeface="思源黑体 CN Light" panose="020B0300000000000000" pitchFamily="34" charset="-122"/>
                <a:ea typeface="思源黑体 CN Light" panose="020B0300000000000000" pitchFamily="34" charset="-122"/>
                <a:sym typeface="思源黑体 CN Light" panose="020B0300000000000000" pitchFamily="34" charset="-122"/>
              </a:rPr>
              <a:t>紫禁城内的建筑分为外朝和内廷两部分。外朝的中心为太和殿、中和殿、保和殿，统称三大殿，</a:t>
            </a:r>
            <a:endParaRPr lang="zh-CN" altLang="en-US" sz="1600" dirty="0">
              <a:solidFill>
                <a:srgbClr val="000000">
                  <a:lumMod val="85000"/>
                  <a:lumOff val="15000"/>
                </a:srgbClr>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a:p>
            <a:endParaRPr lang="zh-CN" altLang="en-US" dirty="0"/>
          </a:p>
        </p:txBody>
      </p:sp>
      <p:pic>
        <p:nvPicPr>
          <p:cNvPr id="22" name="图片 21"/>
          <p:cNvPicPr>
            <a:picLocks noChangeAspect="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3530487" y="508389"/>
            <a:ext cx="1011534" cy="4454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1000"/>
                                        <p:tgtEl>
                                          <p:spTgt spid="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iterate type="wd">
                                    <p:tmPct val="10000"/>
                                  </p:iterate>
                                  <p:childTnLst>
                                    <p:set>
                                      <p:cBhvr>
                                        <p:cTn id="15" dur="1" fill="hold">
                                          <p:stCondLst>
                                            <p:cond delay="0"/>
                                          </p:stCondLst>
                                        </p:cTn>
                                        <p:tgtEl>
                                          <p:spTgt spid="7">
                                            <p:txEl>
                                              <p:pRg st="2" end="2"/>
                                            </p:txEl>
                                          </p:spTgt>
                                        </p:tgtEl>
                                        <p:attrNameLst>
                                          <p:attrName>style.visibility</p:attrName>
                                        </p:attrNameLst>
                                      </p:cBhvr>
                                      <p:to>
                                        <p:strVal val="visible"/>
                                      </p:to>
                                    </p:set>
                                    <p:animEffect transition="in" filter="fade">
                                      <p:cBhvr>
                                        <p:cTn id="16" dur="10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7"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3445" t="3078" r="3682" b="4016"/>
          <a:stretch>
            <a:fillRect/>
          </a:stretch>
        </p:blipFill>
        <p:spPr>
          <a:xfrm>
            <a:off x="-4229" y="-1"/>
            <a:ext cx="12187636" cy="6858001"/>
          </a:xfrm>
          <a:prstGeom prst="rect">
            <a:avLst/>
          </a:prstGeom>
          <a:noFill/>
          <a:ln>
            <a:noFill/>
          </a:ln>
        </p:spPr>
      </p:pic>
      <p:grpSp>
        <p:nvGrpSpPr>
          <p:cNvPr id="2" name="组合 1"/>
          <p:cNvGrpSpPr/>
          <p:nvPr/>
        </p:nvGrpSpPr>
        <p:grpSpPr>
          <a:xfrm>
            <a:off x="5072510" y="386657"/>
            <a:ext cx="2046981" cy="542872"/>
            <a:chOff x="5072510" y="386657"/>
            <a:chExt cx="2046981" cy="542872"/>
          </a:xfrm>
        </p:grpSpPr>
        <p:pic>
          <p:nvPicPr>
            <p:cNvPr id="7" name="图片 6"/>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V="1">
              <a:off x="5072510" y="386657"/>
              <a:ext cx="2046981" cy="542872"/>
            </a:xfrm>
            <a:prstGeom prst="rect">
              <a:avLst/>
            </a:prstGeom>
          </p:spPr>
        </p:pic>
        <p:sp>
          <p:nvSpPr>
            <p:cNvPr id="8" name="文本框 7"/>
            <p:cNvSpPr txBox="1"/>
            <p:nvPr/>
          </p:nvSpPr>
          <p:spPr>
            <a:xfrm>
              <a:off x="5095051" y="427261"/>
              <a:ext cx="2001899" cy="461665"/>
            </a:xfrm>
            <a:prstGeom prst="rect">
              <a:avLst/>
            </a:prstGeom>
            <a:noFill/>
          </p:spPr>
          <p:txBody>
            <a:bodyPr wrap="square" rtlCol="0">
              <a:spAutoFit/>
            </a:bodyPr>
            <a:lstStyle/>
            <a:p>
              <a:pPr algn="ctr"/>
              <a:r>
                <a:rPr lang="zh-CN" altLang="en-US" sz="2400" dirty="0" smtClean="0">
                  <a:solidFill>
                    <a:schemeClr val="tx1">
                      <a:lumMod val="85000"/>
                      <a:lumOff val="15000"/>
                    </a:schemeClr>
                  </a:solidFill>
                  <a:latin typeface="TypeLand 康熙字典體 Trial" panose="020B0502000000000001" pitchFamily="34" charset="-122"/>
                  <a:ea typeface="TypeLand 康熙字典體 Trial" panose="020B0502000000000001" pitchFamily="34" charset="-122"/>
                  <a:sym typeface="TypeLand 康熙字典體 Trial" panose="020B0502000000000001" pitchFamily="34" charset="-122"/>
                </a:rPr>
                <a:t>请输入标题</a:t>
              </a:r>
              <a:endParaRPr lang="zh-CN" altLang="en-US" sz="2400" dirty="0">
                <a:solidFill>
                  <a:schemeClr val="tx1">
                    <a:lumMod val="85000"/>
                    <a:lumOff val="15000"/>
                  </a:schemeClr>
                </a:solidFill>
                <a:latin typeface="TypeLand 康熙字典體 Trial" panose="020B0502000000000001" pitchFamily="34" charset="-122"/>
                <a:ea typeface="TypeLand 康熙字典體 Trial" panose="020B0502000000000001" pitchFamily="34" charset="-122"/>
                <a:sym typeface="TypeLand 康熙字典體 Trial" panose="020B0502000000000001" pitchFamily="34" charset="-122"/>
              </a:endParaRPr>
            </a:p>
          </p:txBody>
        </p:sp>
      </p:grpSp>
      <p:sp>
        <p:nvSpPr>
          <p:cNvPr id="9" name="文本框 8"/>
          <p:cNvSpPr txBox="1"/>
          <p:nvPr/>
        </p:nvSpPr>
        <p:spPr>
          <a:xfrm>
            <a:off x="2322349" y="1115299"/>
            <a:ext cx="7534478" cy="1026563"/>
          </a:xfrm>
          <a:prstGeom prst="rect">
            <a:avLst/>
          </a:prstGeom>
          <a:noFill/>
        </p:spPr>
        <p:txBody>
          <a:bodyPr wrap="square" rtlCol="0">
            <a:spAutoFit/>
          </a:bodyPr>
          <a:lstStyle/>
          <a:p>
            <a:pPr algn="ctr">
              <a:lnSpc>
                <a:spcPct val="130000"/>
              </a:lnSpc>
            </a:pPr>
            <a:r>
              <a:rPr lang="zh-CN" altLang="en-US" sz="1600" dirty="0" smtClean="0">
                <a:solidFill>
                  <a:schemeClr val="tx1">
                    <a:lumMod val="75000"/>
                    <a:lumOff val="25000"/>
                  </a:schemeClr>
                </a:solidFill>
                <a:latin typeface="思源黑体 CN Light" panose="020B0300000000000000" pitchFamily="34" charset="-122"/>
                <a:ea typeface="思源黑体 CN Light" panose="020B0300000000000000" pitchFamily="34" charset="-122"/>
                <a:sym typeface="思源黑体 CN Light" panose="020B0300000000000000" pitchFamily="34" charset="-122"/>
              </a:rPr>
              <a:t>紫禁城内的建筑分为外朝和内廷两部分。外朝的中心为太和殿、中和殿、保和殿，统称三大殿，是国家举行大典礼的地方。内廷的中心是乾清宫、交泰殿、坤宁宫，统称后三宫，是皇帝和皇后居住的正宫。</a:t>
            </a:r>
            <a:endParaRPr lang="zh-CN" altLang="en-US" sz="1600" dirty="0">
              <a:solidFill>
                <a:schemeClr val="tx1">
                  <a:lumMod val="75000"/>
                  <a:lumOff val="25000"/>
                </a:schemeClr>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1" cstate="print">
            <a:extLst>
              <a:ext uri="{BEBA8EAE-BF5A-486C-A8C5-ECC9F3942E4B}">
                <a14:imgProps xmlns:a14="http://schemas.microsoft.com/office/drawing/2010/main">
                  <a14:imgLayer r:embed="rId2">
                    <a14:imgEffect>
                      <a14:brightnessContrast bright="-15000" contrast="-18000"/>
                    </a14:imgEffect>
                    <a14:imgEffect>
                      <a14:colorTemperature colorTemp="7200"/>
                    </a14:imgEffect>
                    <a14:imgEffect>
                      <a14:saturation sat="300000"/>
                    </a14:imgEffect>
                  </a14:imgLayer>
                </a14:imgProps>
              </a:ext>
              <a:ext uri="{28A0092B-C50C-407E-A947-70E740481C1C}">
                <a14:useLocalDpi xmlns:a14="http://schemas.microsoft.com/office/drawing/2010/main" val="0"/>
              </a:ext>
            </a:extLst>
          </a:blip>
          <a:srcRect t="24721" r="12294" b="1282"/>
          <a:stretch>
            <a:fillRect/>
          </a:stretch>
        </p:blipFill>
        <p:spPr>
          <a:xfrm>
            <a:off x="0" y="0"/>
            <a:ext cx="12192000" cy="6858000"/>
          </a:xfrm>
          <a:prstGeom prst="rect">
            <a:avLst/>
          </a:prstGeom>
        </p:spPr>
      </p:pic>
      <p:grpSp>
        <p:nvGrpSpPr>
          <p:cNvPr id="4" name="组合 3"/>
          <p:cNvGrpSpPr/>
          <p:nvPr/>
        </p:nvGrpSpPr>
        <p:grpSpPr>
          <a:xfrm>
            <a:off x="1040175" y="1698687"/>
            <a:ext cx="3265125" cy="4904405"/>
            <a:chOff x="1040175" y="1698687"/>
            <a:chExt cx="3265125" cy="4904405"/>
          </a:xfrm>
        </p:grpSpPr>
        <p:grpSp>
          <p:nvGrpSpPr>
            <p:cNvPr id="2" name="组合 1"/>
            <p:cNvGrpSpPr/>
            <p:nvPr/>
          </p:nvGrpSpPr>
          <p:grpSpPr>
            <a:xfrm>
              <a:off x="1040175" y="1997621"/>
              <a:ext cx="3265125" cy="4605471"/>
              <a:chOff x="1040175" y="1997621"/>
              <a:chExt cx="3265125" cy="4605471"/>
            </a:xfrm>
          </p:grpSpPr>
          <p:sp>
            <p:nvSpPr>
              <p:cNvPr id="37" name="矩形 36"/>
              <p:cNvSpPr/>
              <p:nvPr/>
            </p:nvSpPr>
            <p:spPr>
              <a:xfrm>
                <a:off x="1117600" y="2046514"/>
                <a:ext cx="3106057" cy="4499429"/>
              </a:xfrm>
              <a:prstGeom prst="rect">
                <a:avLst/>
              </a:prstGeom>
              <a:solidFill>
                <a:srgbClr val="92D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9" name="图片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175" y="1997621"/>
                <a:ext cx="3265125" cy="4605471"/>
              </a:xfrm>
              <a:prstGeom prst="rect">
                <a:avLst/>
              </a:prstGeom>
            </p:spPr>
          </p:pic>
        </p:grpSp>
        <p:sp>
          <p:nvSpPr>
            <p:cNvPr id="28" name="文本框 27"/>
            <p:cNvSpPr txBox="1"/>
            <p:nvPr/>
          </p:nvSpPr>
          <p:spPr>
            <a:xfrm>
              <a:off x="1564619" y="3705246"/>
              <a:ext cx="2162175" cy="400110"/>
            </a:xfrm>
            <a:prstGeom prst="rect">
              <a:avLst/>
            </a:prstGeom>
            <a:noFill/>
          </p:spPr>
          <p:txBody>
            <a:bodyPr wrap="square" rtlCol="0">
              <a:spAutoFit/>
            </a:bodyPr>
            <a:lstStyle/>
            <a:p>
              <a:pPr algn="ctr"/>
              <a:r>
                <a:rPr lang="zh-CN" altLang="en-US" sz="2000" dirty="0" smtClean="0">
                  <a:solidFill>
                    <a:schemeClr val="tx1">
                      <a:lumMod val="85000"/>
                      <a:lumOff val="15000"/>
                    </a:schemeClr>
                  </a:solidFill>
                  <a:latin typeface="TypeLand 康熙字典體 Trial" panose="020B0502000000000001" pitchFamily="34" charset="-122"/>
                  <a:ea typeface="TypeLand 康熙字典體 Trial" panose="020B0502000000000001" pitchFamily="34" charset="-122"/>
                  <a:sym typeface="TypeLand 康熙字典體 Trial" panose="020B0502000000000001" pitchFamily="34" charset="-122"/>
                </a:rPr>
                <a:t>请输入标题</a:t>
              </a:r>
              <a:endParaRPr lang="zh-CN" altLang="en-US" sz="2000" dirty="0">
                <a:solidFill>
                  <a:schemeClr val="tx1">
                    <a:lumMod val="85000"/>
                    <a:lumOff val="15000"/>
                  </a:schemeClr>
                </a:solidFill>
                <a:latin typeface="TypeLand 康熙字典體 Trial" panose="020B0502000000000001" pitchFamily="34" charset="-122"/>
                <a:ea typeface="TypeLand 康熙字典體 Trial" panose="020B0502000000000001" pitchFamily="34" charset="-122"/>
                <a:sym typeface="TypeLand 康熙字典體 Trial" panose="020B0502000000000001" pitchFamily="34" charset="-122"/>
              </a:endParaRPr>
            </a:p>
          </p:txBody>
        </p:sp>
        <p:sp>
          <p:nvSpPr>
            <p:cNvPr id="29" name="文本框 28"/>
            <p:cNvSpPr txBox="1"/>
            <p:nvPr/>
          </p:nvSpPr>
          <p:spPr>
            <a:xfrm>
              <a:off x="1337283" y="4154249"/>
              <a:ext cx="2628789" cy="1492716"/>
            </a:xfrm>
            <a:prstGeom prst="rect">
              <a:avLst/>
            </a:prstGeom>
            <a:noFill/>
          </p:spPr>
          <p:txBody>
            <a:bodyPr wrap="square" rtlCol="0">
              <a:spAutoFit/>
            </a:bodyPr>
            <a:lstStyle/>
            <a:p>
              <a:pPr algn="just">
                <a:lnSpc>
                  <a:spcPct val="130000"/>
                </a:lnSpc>
              </a:pPr>
              <a:r>
                <a:rPr lang="zh-CN" altLang="en-US" sz="1400" dirty="0" smtClean="0">
                  <a:solidFill>
                    <a:schemeClr val="tx1">
                      <a:lumMod val="85000"/>
                      <a:lumOff val="15000"/>
                    </a:schemeClr>
                  </a:solidFill>
                  <a:latin typeface="思源黑体 CN Light" panose="020B0300000000000000" pitchFamily="34" charset="-122"/>
                  <a:ea typeface="思源黑体 CN Light" panose="020B0300000000000000" pitchFamily="34" charset="-122"/>
                  <a:sym typeface="思源黑体 CN Light" panose="020B0300000000000000" pitchFamily="34" charset="-122"/>
                </a:rPr>
                <a:t>紫禁城内的建筑分为外朝和内廷两部分。外朝的中心为太和殿、中和殿、保和殿，统称三大殿，是国家举行大典礼的地方。</a:t>
              </a:r>
              <a:endParaRPr lang="zh-CN" altLang="en-US" sz="1400" dirty="0">
                <a:solidFill>
                  <a:schemeClr val="tx1">
                    <a:lumMod val="85000"/>
                    <a:lumOff val="15000"/>
                  </a:schemeClr>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pic>
          <p:nvPicPr>
            <p:cNvPr id="9" name="图片 8"/>
            <p:cNvPicPr>
              <a:picLocks noChangeAspect="1"/>
            </p:cNvPicPr>
            <p:nvPr/>
          </p:nvPicPr>
          <p:blipFill>
            <a:blip r:embed="rId4" cstate="print">
              <a:duotone>
                <a:prstClr val="black"/>
                <a:schemeClr val="accent5">
                  <a:tint val="45000"/>
                  <a:satMod val="400000"/>
                </a:schemeClr>
              </a:duotone>
              <a:extLst>
                <a:ext uri="{BEBA8EAE-BF5A-486C-A8C5-ECC9F3942E4B}">
                  <a14:imgProps xmlns:a14="http://schemas.microsoft.com/office/drawing/2010/main">
                    <a14:imgLayer r:embed="rId5">
                      <a14:imgEffect>
                        <a14:brightnessContrast bright="-15000"/>
                      </a14:imgEffect>
                      <a14:imgEffect>
                        <a14:saturation sat="75000"/>
                      </a14:imgEffect>
                    </a14:imgLayer>
                  </a14:imgProps>
                </a:ext>
                <a:ext uri="{28A0092B-C50C-407E-A947-70E740481C1C}">
                  <a14:useLocalDpi xmlns:a14="http://schemas.microsoft.com/office/drawing/2010/main" val="0"/>
                </a:ext>
              </a:extLst>
            </a:blip>
            <a:stretch>
              <a:fillRect/>
            </a:stretch>
          </p:blipFill>
          <p:spPr>
            <a:xfrm>
              <a:off x="1703651" y="1698687"/>
              <a:ext cx="1884112" cy="2279776"/>
            </a:xfrm>
            <a:prstGeom prst="rect">
              <a:avLst/>
            </a:prstGeom>
          </p:spPr>
        </p:pic>
      </p:grpSp>
      <p:grpSp>
        <p:nvGrpSpPr>
          <p:cNvPr id="5" name="组合 4"/>
          <p:cNvGrpSpPr/>
          <p:nvPr/>
        </p:nvGrpSpPr>
        <p:grpSpPr>
          <a:xfrm>
            <a:off x="4471537" y="1997621"/>
            <a:ext cx="3265125" cy="4605471"/>
            <a:chOff x="4471537" y="1997621"/>
            <a:chExt cx="3265125" cy="4605471"/>
          </a:xfrm>
        </p:grpSpPr>
        <p:sp>
          <p:nvSpPr>
            <p:cNvPr id="41" name="矩形 40"/>
            <p:cNvSpPr/>
            <p:nvPr/>
          </p:nvSpPr>
          <p:spPr>
            <a:xfrm>
              <a:off x="4539380" y="2046514"/>
              <a:ext cx="3106057" cy="4499429"/>
            </a:xfrm>
            <a:prstGeom prst="rect">
              <a:avLst/>
            </a:prstGeom>
            <a:solidFill>
              <a:srgbClr val="92D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6" name="图片 4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1537" y="1997621"/>
              <a:ext cx="3265125" cy="4605471"/>
            </a:xfrm>
            <a:prstGeom prst="rect">
              <a:avLst/>
            </a:prstGeom>
          </p:spPr>
        </p:pic>
        <p:sp>
          <p:nvSpPr>
            <p:cNvPr id="48" name="文本框 47"/>
            <p:cNvSpPr txBox="1"/>
            <p:nvPr/>
          </p:nvSpPr>
          <p:spPr>
            <a:xfrm>
              <a:off x="4778013" y="4154249"/>
              <a:ext cx="2628789" cy="1492716"/>
            </a:xfrm>
            <a:prstGeom prst="rect">
              <a:avLst/>
            </a:prstGeom>
            <a:noFill/>
          </p:spPr>
          <p:txBody>
            <a:bodyPr wrap="square" rtlCol="0">
              <a:spAutoFit/>
            </a:bodyPr>
            <a:lstStyle/>
            <a:p>
              <a:pPr algn="just">
                <a:lnSpc>
                  <a:spcPct val="130000"/>
                </a:lnSpc>
              </a:pPr>
              <a:r>
                <a:rPr lang="zh-CN" altLang="en-US" sz="1400" dirty="0" smtClean="0">
                  <a:solidFill>
                    <a:schemeClr val="tx1">
                      <a:lumMod val="85000"/>
                      <a:lumOff val="15000"/>
                    </a:schemeClr>
                  </a:solidFill>
                  <a:latin typeface="思源黑体 CN Light" panose="020B0300000000000000" pitchFamily="34" charset="-122"/>
                  <a:ea typeface="思源黑体 CN Light" panose="020B0300000000000000" pitchFamily="34" charset="-122"/>
                  <a:sym typeface="思源黑体 CN Light" panose="020B0300000000000000" pitchFamily="34" charset="-122"/>
                </a:rPr>
                <a:t>紫禁城内的建筑分为外朝和内廷两部分。外朝的中心为太和殿、中和殿、保和殿，统称三大殿，是国家举行大典礼的地方。</a:t>
              </a:r>
              <a:endParaRPr lang="zh-CN" altLang="en-US" sz="1400" dirty="0">
                <a:solidFill>
                  <a:schemeClr val="tx1">
                    <a:lumMod val="85000"/>
                    <a:lumOff val="15000"/>
                  </a:schemeClr>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grpSp>
          <p:nvGrpSpPr>
            <p:cNvPr id="21" name="组合 20"/>
            <p:cNvGrpSpPr/>
            <p:nvPr/>
          </p:nvGrpSpPr>
          <p:grpSpPr>
            <a:xfrm>
              <a:off x="5011322" y="2207036"/>
              <a:ext cx="2162175" cy="1898320"/>
              <a:chOff x="5098663" y="2207036"/>
              <a:chExt cx="2162175" cy="1898320"/>
            </a:xfrm>
          </p:grpSpPr>
          <p:pic>
            <p:nvPicPr>
              <p:cNvPr id="7" name="图片 6"/>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1000"/>
                        </a14:imgEffect>
                        <a14:imgEffect>
                          <a14:saturation sat="75000"/>
                        </a14:imgEffect>
                      </a14:imgLayer>
                    </a14:imgProps>
                  </a:ext>
                  <a:ext uri="{28A0092B-C50C-407E-A947-70E740481C1C}">
                    <a14:useLocalDpi xmlns:a14="http://schemas.microsoft.com/office/drawing/2010/main" val="0"/>
                  </a:ext>
                </a:extLst>
              </a:blip>
              <a:stretch>
                <a:fillRect/>
              </a:stretch>
            </p:blipFill>
            <p:spPr>
              <a:xfrm>
                <a:off x="5464617" y="2207036"/>
                <a:ext cx="1437448" cy="1498210"/>
              </a:xfrm>
              <a:prstGeom prst="rect">
                <a:avLst/>
              </a:prstGeom>
            </p:spPr>
          </p:pic>
          <p:sp>
            <p:nvSpPr>
              <p:cNvPr id="30" name="文本框 29"/>
              <p:cNvSpPr txBox="1"/>
              <p:nvPr/>
            </p:nvSpPr>
            <p:spPr>
              <a:xfrm>
                <a:off x="5098663" y="3705246"/>
                <a:ext cx="2162175" cy="400110"/>
              </a:xfrm>
              <a:prstGeom prst="rect">
                <a:avLst/>
              </a:prstGeom>
              <a:noFill/>
            </p:spPr>
            <p:txBody>
              <a:bodyPr wrap="square" rtlCol="0">
                <a:spAutoFit/>
              </a:bodyPr>
              <a:lstStyle/>
              <a:p>
                <a:pPr algn="ctr"/>
                <a:r>
                  <a:rPr lang="zh-CN" altLang="en-US" sz="2000" dirty="0" smtClean="0">
                    <a:solidFill>
                      <a:schemeClr val="tx1">
                        <a:lumMod val="85000"/>
                        <a:lumOff val="15000"/>
                      </a:schemeClr>
                    </a:solidFill>
                    <a:latin typeface="TypeLand 康熙字典體 Trial" panose="020B0502000000000001" pitchFamily="34" charset="-122"/>
                    <a:ea typeface="TypeLand 康熙字典體 Trial" panose="020B0502000000000001" pitchFamily="34" charset="-122"/>
                    <a:sym typeface="TypeLand 康熙字典體 Trial" panose="020B0502000000000001" pitchFamily="34" charset="-122"/>
                  </a:rPr>
                  <a:t>请输入标题</a:t>
                </a:r>
                <a:endParaRPr lang="zh-CN" altLang="en-US" sz="2000" dirty="0">
                  <a:solidFill>
                    <a:schemeClr val="tx1">
                      <a:lumMod val="85000"/>
                      <a:lumOff val="15000"/>
                    </a:schemeClr>
                  </a:solidFill>
                  <a:latin typeface="TypeLand 康熙字典體 Trial" panose="020B0502000000000001" pitchFamily="34" charset="-122"/>
                  <a:ea typeface="TypeLand 康熙字典體 Trial" panose="020B0502000000000001" pitchFamily="34" charset="-122"/>
                  <a:sym typeface="TypeLand 康熙字典體 Trial" panose="020B0502000000000001" pitchFamily="34" charset="-122"/>
                </a:endParaRPr>
              </a:p>
            </p:txBody>
          </p:sp>
        </p:grpSp>
      </p:grpSp>
      <p:grpSp>
        <p:nvGrpSpPr>
          <p:cNvPr id="6" name="组合 5"/>
          <p:cNvGrpSpPr/>
          <p:nvPr/>
        </p:nvGrpSpPr>
        <p:grpSpPr>
          <a:xfrm>
            <a:off x="7881625" y="1997621"/>
            <a:ext cx="3265125" cy="4605471"/>
            <a:chOff x="7881625" y="1997621"/>
            <a:chExt cx="3265125" cy="4605471"/>
          </a:xfrm>
        </p:grpSpPr>
        <p:sp>
          <p:nvSpPr>
            <p:cNvPr id="45" name="矩形 44"/>
            <p:cNvSpPr/>
            <p:nvPr/>
          </p:nvSpPr>
          <p:spPr>
            <a:xfrm>
              <a:off x="7961160" y="2046514"/>
              <a:ext cx="3106057" cy="4499429"/>
            </a:xfrm>
            <a:prstGeom prst="rect">
              <a:avLst/>
            </a:prstGeom>
            <a:solidFill>
              <a:srgbClr val="92D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7" name="图片 4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1625" y="1997621"/>
              <a:ext cx="3265125" cy="4605471"/>
            </a:xfrm>
            <a:prstGeom prst="rect">
              <a:avLst/>
            </a:prstGeom>
          </p:spPr>
        </p:pic>
        <p:sp>
          <p:nvSpPr>
            <p:cNvPr id="49" name="文本框 48"/>
            <p:cNvSpPr txBox="1"/>
            <p:nvPr/>
          </p:nvSpPr>
          <p:spPr>
            <a:xfrm>
              <a:off x="8199792" y="4154249"/>
              <a:ext cx="2628789" cy="1492716"/>
            </a:xfrm>
            <a:prstGeom prst="rect">
              <a:avLst/>
            </a:prstGeom>
            <a:noFill/>
          </p:spPr>
          <p:txBody>
            <a:bodyPr wrap="square" rtlCol="0">
              <a:spAutoFit/>
            </a:bodyPr>
            <a:lstStyle/>
            <a:p>
              <a:pPr algn="just">
                <a:lnSpc>
                  <a:spcPct val="130000"/>
                </a:lnSpc>
              </a:pPr>
              <a:r>
                <a:rPr lang="zh-CN" altLang="en-US" sz="1400" dirty="0" smtClean="0">
                  <a:solidFill>
                    <a:schemeClr val="tx1">
                      <a:lumMod val="85000"/>
                      <a:lumOff val="15000"/>
                    </a:schemeClr>
                  </a:solidFill>
                  <a:latin typeface="思源黑体 CN Light" panose="020B0300000000000000" pitchFamily="34" charset="-122"/>
                  <a:ea typeface="思源黑体 CN Light" panose="020B0300000000000000" pitchFamily="34" charset="-122"/>
                  <a:sym typeface="思源黑体 CN Light" panose="020B0300000000000000" pitchFamily="34" charset="-122"/>
                </a:rPr>
                <a:t>紫禁城内的建筑分为外朝和内廷两部分。外朝的中心为太和殿、中和殿、保和殿，统称三大殿，是国家举行大典礼的地方。</a:t>
              </a:r>
              <a:endParaRPr lang="zh-CN" altLang="en-US" sz="1400" dirty="0">
                <a:solidFill>
                  <a:schemeClr val="tx1">
                    <a:lumMod val="85000"/>
                    <a:lumOff val="15000"/>
                  </a:schemeClr>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grpSp>
          <p:nvGrpSpPr>
            <p:cNvPr id="22" name="组合 21"/>
            <p:cNvGrpSpPr/>
            <p:nvPr/>
          </p:nvGrpSpPr>
          <p:grpSpPr>
            <a:xfrm>
              <a:off x="8472910" y="2547562"/>
              <a:ext cx="2162175" cy="1557794"/>
              <a:chOff x="8756263" y="2547562"/>
              <a:chExt cx="2162175" cy="1557794"/>
            </a:xfrm>
          </p:grpSpPr>
          <p:pic>
            <p:nvPicPr>
              <p:cNvPr id="10" name="图片 9"/>
              <p:cNvPicPr>
                <a:picLocks noChangeAspect="1"/>
              </p:cNvPicPr>
              <p:nvPr/>
            </p:nvPicPr>
            <p:blipFill>
              <a:blip r:embed="rId8" cstate="print">
                <a:extLst>
                  <a:ext uri="{BEBA8EAE-BF5A-486C-A8C5-ECC9F3942E4B}">
                    <a14:imgProps xmlns:a14="http://schemas.microsoft.com/office/drawing/2010/main">
                      <a14:imgLayer r:embed="rId9">
                        <a14:imgEffect>
                          <a14:brightnessContrast bright="-21000"/>
                        </a14:imgEffect>
                        <a14:imgEffect>
                          <a14:saturation sat="75000"/>
                        </a14:imgEffect>
                      </a14:imgLayer>
                    </a14:imgProps>
                  </a:ext>
                  <a:ext uri="{28A0092B-C50C-407E-A947-70E740481C1C}">
                    <a14:useLocalDpi xmlns:a14="http://schemas.microsoft.com/office/drawing/2010/main" val="0"/>
                  </a:ext>
                </a:extLst>
              </a:blip>
              <a:stretch>
                <a:fillRect/>
              </a:stretch>
            </p:blipFill>
            <p:spPr>
              <a:xfrm>
                <a:off x="9027751" y="2547562"/>
                <a:ext cx="1545352" cy="1018460"/>
              </a:xfrm>
              <a:prstGeom prst="rect">
                <a:avLst/>
              </a:prstGeom>
            </p:spPr>
          </p:pic>
          <p:sp>
            <p:nvSpPr>
              <p:cNvPr id="32" name="文本框 31"/>
              <p:cNvSpPr txBox="1"/>
              <p:nvPr/>
            </p:nvSpPr>
            <p:spPr>
              <a:xfrm>
                <a:off x="8756263" y="3705246"/>
                <a:ext cx="2162175" cy="400110"/>
              </a:xfrm>
              <a:prstGeom prst="rect">
                <a:avLst/>
              </a:prstGeom>
              <a:noFill/>
            </p:spPr>
            <p:txBody>
              <a:bodyPr wrap="square" rtlCol="0">
                <a:spAutoFit/>
              </a:bodyPr>
              <a:lstStyle/>
              <a:p>
                <a:pPr algn="ctr"/>
                <a:r>
                  <a:rPr lang="zh-CN" altLang="en-US" sz="2000" dirty="0" smtClean="0">
                    <a:solidFill>
                      <a:schemeClr val="tx1">
                        <a:lumMod val="85000"/>
                        <a:lumOff val="15000"/>
                      </a:schemeClr>
                    </a:solidFill>
                    <a:latin typeface="TypeLand 康熙字典體 Trial" panose="020B0502000000000001" pitchFamily="34" charset="-122"/>
                    <a:ea typeface="TypeLand 康熙字典體 Trial" panose="020B0502000000000001" pitchFamily="34" charset="-122"/>
                    <a:sym typeface="TypeLand 康熙字典體 Trial" panose="020B0502000000000001" pitchFamily="34" charset="-122"/>
                  </a:rPr>
                  <a:t>请输入标题</a:t>
                </a:r>
                <a:endParaRPr lang="zh-CN" altLang="en-US" sz="2000" dirty="0">
                  <a:solidFill>
                    <a:schemeClr val="tx1">
                      <a:lumMod val="85000"/>
                      <a:lumOff val="15000"/>
                    </a:schemeClr>
                  </a:solidFill>
                  <a:latin typeface="TypeLand 康熙字典體 Trial" panose="020B0502000000000001" pitchFamily="34" charset="-122"/>
                  <a:ea typeface="TypeLand 康熙字典體 Trial" panose="020B0502000000000001" pitchFamily="34" charset="-122"/>
                  <a:sym typeface="TypeLand 康熙字典體 Trial" panose="020B0502000000000001" pitchFamily="34" charset="-122"/>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图片 56"/>
          <p:cNvPicPr>
            <a:picLocks noChangeAspect="1"/>
          </p:cNvPicPr>
          <p:nvPr/>
        </p:nvPicPr>
        <p:blipFill rotWithShape="1">
          <a:blip r:embed="rId1" cstate="print">
            <a:extLst>
              <a:ext uri="{28A0092B-C50C-407E-A947-70E740481C1C}">
                <a14:useLocalDpi xmlns:a14="http://schemas.microsoft.com/office/drawing/2010/main" val="0"/>
              </a:ext>
            </a:extLst>
          </a:blip>
          <a:srcRect t="22241" r="34669" b="22637"/>
          <a:stretch>
            <a:fillRect/>
          </a:stretch>
        </p:blipFill>
        <p:spPr>
          <a:xfrm>
            <a:off x="-38124" y="-21444"/>
            <a:ext cx="12230123" cy="6879444"/>
          </a:xfrm>
          <a:prstGeom prst="rect">
            <a:avLst/>
          </a:prstGeom>
          <a:noFill/>
          <a:ln>
            <a:noFill/>
          </a:ln>
        </p:spPr>
      </p:pic>
      <p:sp>
        <p:nvSpPr>
          <p:cNvPr id="8" name="文本框 7"/>
          <p:cNvSpPr txBox="1"/>
          <p:nvPr/>
        </p:nvSpPr>
        <p:spPr>
          <a:xfrm>
            <a:off x="3661399" y="6070308"/>
            <a:ext cx="4869202" cy="551946"/>
          </a:xfrm>
          <a:prstGeom prst="rect">
            <a:avLst/>
          </a:prstGeom>
          <a:noFill/>
        </p:spPr>
        <p:txBody>
          <a:bodyPr wrap="square" rtlCol="0">
            <a:spAutoFit/>
          </a:bodyPr>
          <a:lstStyle/>
          <a:p>
            <a:pPr algn="ctr">
              <a:lnSpc>
                <a:spcPct val="150000"/>
              </a:lnSpc>
            </a:pPr>
            <a:r>
              <a:rPr lang="zh-CN" altLang="en-US" sz="1050" dirty="0" smtClean="0">
                <a:solidFill>
                  <a:schemeClr val="bg1">
                    <a:lumMod val="85000"/>
                  </a:schemeClr>
                </a:solidFill>
                <a:latin typeface="思源黑体 CN Light" panose="020B0300000000000000" pitchFamily="34" charset="-122"/>
                <a:ea typeface="思源黑体 CN Light" panose="020B0300000000000000" pitchFamily="34" charset="-122"/>
                <a:sym typeface="思源黑体 CN Light" panose="020B0300000000000000" pitchFamily="34" charset="-122"/>
              </a:rPr>
              <a:t>北京故宫是中国明清两代的皇家宫殿，旧称为紫禁城，位于北京中轴线的中心，是中国古代宫廷建筑之精华</a:t>
            </a:r>
            <a:endParaRPr lang="en-US" altLang="zh-CN" sz="1050" dirty="0">
              <a:solidFill>
                <a:schemeClr val="bg1">
                  <a:lumMod val="85000"/>
                </a:schemeClr>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pic>
        <p:nvPicPr>
          <p:cNvPr id="12"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66839" y="3135372"/>
            <a:ext cx="1993485" cy="877899"/>
          </a:xfrm>
          <a:prstGeom prst="rect">
            <a:avLst/>
          </a:prstGeom>
        </p:spPr>
      </p:pic>
      <p:grpSp>
        <p:nvGrpSpPr>
          <p:cNvPr id="58" name="组合 57"/>
          <p:cNvGrpSpPr/>
          <p:nvPr/>
        </p:nvGrpSpPr>
        <p:grpSpPr>
          <a:xfrm>
            <a:off x="4278683" y="952500"/>
            <a:ext cx="3634634" cy="3200400"/>
            <a:chOff x="4667312" y="952500"/>
            <a:chExt cx="3634634" cy="3200400"/>
          </a:xfrm>
        </p:grpSpPr>
        <p:pic>
          <p:nvPicPr>
            <p:cNvPr id="56" name="图片 55"/>
            <p:cNvPicPr>
              <a:picLocks noChangeAspect="1"/>
            </p:cNvPicPr>
            <p:nvPr/>
          </p:nvPicPr>
          <p:blipFill rotWithShape="1">
            <a:blip r:embed="rId3" cstate="print">
              <a:extLst>
                <a:ext uri="{28A0092B-C50C-407E-A947-70E740481C1C}">
                  <a14:useLocalDpi xmlns:a14="http://schemas.microsoft.com/office/drawing/2010/main" val="0"/>
                </a:ext>
              </a:extLst>
            </a:blip>
            <a:srcRect t="11947"/>
            <a:stretch>
              <a:fillRect/>
            </a:stretch>
          </p:blipFill>
          <p:spPr>
            <a:xfrm>
              <a:off x="4667312" y="952500"/>
              <a:ext cx="3634634" cy="3200400"/>
            </a:xfrm>
            <a:prstGeom prst="rect">
              <a:avLst/>
            </a:prstGeom>
            <a:effectLst>
              <a:outerShdw blurRad="63500" sx="102000" sy="102000" algn="ctr" rotWithShape="0">
                <a:schemeClr val="tx1">
                  <a:lumMod val="75000"/>
                  <a:lumOff val="25000"/>
                  <a:alpha val="40000"/>
                </a:schemeClr>
              </a:outerShdw>
            </a:effectLst>
          </p:spPr>
        </p:pic>
        <p:sp>
          <p:nvSpPr>
            <p:cNvPr id="55" name="文本框 54"/>
            <p:cNvSpPr txBox="1"/>
            <p:nvPr/>
          </p:nvSpPr>
          <p:spPr>
            <a:xfrm>
              <a:off x="5265445" y="1083969"/>
              <a:ext cx="2461272" cy="2646878"/>
            </a:xfrm>
            <a:prstGeom prst="rect">
              <a:avLst/>
            </a:prstGeom>
            <a:noFill/>
          </p:spPr>
          <p:txBody>
            <a:bodyPr wrap="square" rtlCol="0">
              <a:spAutoFit/>
            </a:bodyPr>
            <a:lstStyle/>
            <a:p>
              <a:pPr algn="ctr">
                <a:spcAft>
                  <a:spcPts val="600"/>
                </a:spcAft>
              </a:pPr>
              <a:r>
                <a:rPr lang="zh-CN" altLang="en-US" sz="16600" dirty="0" smtClean="0">
                  <a:solidFill>
                    <a:schemeClr val="bg1"/>
                  </a:solidFill>
                  <a:latin typeface="TypeLand 康熙字典體 Trial" panose="020B0502000000000001" pitchFamily="34" charset="-122"/>
                  <a:ea typeface="TypeLand 康熙字典體 Trial" panose="020B0502000000000001" pitchFamily="34" charset="-122"/>
                </a:rPr>
                <a:t>叁</a:t>
              </a:r>
              <a:endParaRPr lang="en-US" altLang="zh-CN" sz="16600" dirty="0">
                <a:solidFill>
                  <a:schemeClr val="bg1"/>
                </a:solidFill>
                <a:latin typeface="TypeLand 康熙字典體 Trial" panose="020B0502000000000001" pitchFamily="34" charset="-122"/>
                <a:ea typeface="TypeLand 康熙字典體 Trial" panose="020B0502000000000001" pitchFamily="34" charset="-122"/>
              </a:endParaRPr>
            </a:p>
          </p:txBody>
        </p:sp>
      </p:grpSp>
      <p:sp>
        <p:nvSpPr>
          <p:cNvPr id="13" name="文本框 12"/>
          <p:cNvSpPr txBox="1"/>
          <p:nvPr/>
        </p:nvSpPr>
        <p:spPr>
          <a:xfrm>
            <a:off x="4566274" y="4241153"/>
            <a:ext cx="3059452" cy="646331"/>
          </a:xfrm>
          <a:prstGeom prst="rect">
            <a:avLst/>
          </a:prstGeom>
          <a:noFill/>
        </p:spPr>
        <p:txBody>
          <a:bodyPr wrap="square" rtlCol="0">
            <a:spAutoFit/>
          </a:bodyPr>
          <a:lstStyle/>
          <a:p>
            <a:pPr algn="ctr"/>
            <a:r>
              <a:rPr lang="zh-CN" altLang="en-US" sz="3600" dirty="0" smtClean="0">
                <a:solidFill>
                  <a:schemeClr val="bg1"/>
                </a:solidFill>
                <a:latin typeface="TypeLand 康熙字典體 Trial" panose="020B0502000000000001" pitchFamily="34" charset="-122"/>
                <a:ea typeface="TypeLand 康熙字典體 Trial" panose="020B0502000000000001" pitchFamily="34" charset="-122"/>
                <a:sym typeface="TypeLand 康熙字典體 Trial" panose="020B0502000000000001" pitchFamily="34" charset="-122"/>
              </a:rPr>
              <a:t>请输入标题</a:t>
            </a:r>
            <a:endParaRPr lang="en-US" altLang="zh-CN" sz="3600" dirty="0">
              <a:solidFill>
                <a:schemeClr val="bg1"/>
              </a:solidFill>
              <a:latin typeface="TypeLand 康熙字典體 Trial" panose="020B0502000000000001" pitchFamily="34" charset="-122"/>
              <a:ea typeface="TypeLand 康熙字典體 Trial" panose="020B0502000000000001" pitchFamily="34" charset="-122"/>
              <a:sym typeface="TypeLand 康熙字典體 Trial" panose="020B0502000000000001" pitchFamily="34" charset="-122"/>
            </a:endParaRPr>
          </a:p>
        </p:txBody>
      </p:sp>
      <p:pic>
        <p:nvPicPr>
          <p:cNvPr id="14" name="图片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1676" y="3135372"/>
            <a:ext cx="1993485" cy="877899"/>
          </a:xfrm>
          <a:prstGeom prst="rect">
            <a:avLst/>
          </a:prstGeom>
        </p:spPr>
      </p:pic>
    </p:spTree>
  </p:cSld>
  <p:clrMapOvr>
    <a:masterClrMapping/>
  </p:clrMapOvr>
  <p:transition spd="slow">
    <p:randomBar dir="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1" cstate="print">
            <a:extLst>
              <a:ext uri="{28A0092B-C50C-407E-A947-70E740481C1C}">
                <a14:useLocalDpi xmlns:a14="http://schemas.microsoft.com/office/drawing/2010/main" val="0"/>
              </a:ext>
            </a:extLst>
          </a:blip>
          <a:srcRect l="22731" r="179"/>
          <a:stretch>
            <a:fillRect/>
          </a:stretch>
        </p:blipFill>
        <p:spPr>
          <a:xfrm>
            <a:off x="0" y="0"/>
            <a:ext cx="12192000" cy="6858000"/>
          </a:xfrm>
          <a:prstGeom prst="rect">
            <a:avLst/>
          </a:prstGeom>
        </p:spPr>
      </p:pic>
      <p:pic>
        <p:nvPicPr>
          <p:cNvPr id="2" name="图片 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5428" b="100000" l="0" r="100000">
                        <a14:backgroundMark x1="24535" y1="37670" x2="98265" y2="74721"/>
                        <a14:backgroundMark x1="94837" y1="77571" x2="99835" y2="79430"/>
                        <a14:backgroundMark x1="38455" y1="73792" x2="39323" y2="73916"/>
                        <a14:backgroundMark x1="40438" y1="73792" x2="41429" y2="73916"/>
                        <a14:backgroundMark x1="44486" y1="73668" x2="45642" y2="73916"/>
                        <a14:backgroundMark x1="46551" y1="73668" x2="47377" y2="73792"/>
                        <a14:backgroundMark x1="50682" y1="73668" x2="51260" y2="73482"/>
                        <a14:backgroundMark x1="57208" y1="79864" x2="57910" y2="80173"/>
                        <a14:backgroundMark x1="62206" y1="79864" x2="63238" y2="79864"/>
                        <a14:backgroundMark x1="64808" y1="79740" x2="65717" y2="79864"/>
                        <a14:backgroundMark x1="70178" y1="80173" x2="70260" y2="79244"/>
                        <a14:backgroundMark x1="72573" y1="80173" x2="72367" y2="79306"/>
                      </a14:backgroundRemoval>
                    </a14:imgEffect>
                  </a14:imgLayer>
                </a14:imgProps>
              </a:ext>
              <a:ext uri="{28A0092B-C50C-407E-A947-70E740481C1C}">
                <a14:useLocalDpi xmlns:a14="http://schemas.microsoft.com/office/drawing/2010/main" val="0"/>
              </a:ext>
            </a:extLst>
          </a:blip>
          <a:srcRect t="15199" b="427"/>
          <a:stretch>
            <a:fillRect/>
          </a:stretch>
        </p:blipFill>
        <p:spPr>
          <a:xfrm>
            <a:off x="0" y="0"/>
            <a:ext cx="12192000" cy="6858000"/>
          </a:xfrm>
          <a:prstGeom prst="rect">
            <a:avLst/>
          </a:prstGeom>
          <a:noFill/>
          <a:ln>
            <a:noFill/>
          </a:ln>
        </p:spPr>
      </p:pic>
      <p:pic>
        <p:nvPicPr>
          <p:cNvPr id="23" name="图片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2251" y="352515"/>
            <a:ext cx="4067086" cy="4067086"/>
          </a:xfrm>
          <a:prstGeom prst="rect">
            <a:avLst/>
          </a:prstGeom>
        </p:spPr>
      </p:pic>
      <p:sp>
        <p:nvSpPr>
          <p:cNvPr id="18" name="文本框 17"/>
          <p:cNvSpPr txBox="1"/>
          <p:nvPr/>
        </p:nvSpPr>
        <p:spPr>
          <a:xfrm>
            <a:off x="7486698" y="795214"/>
            <a:ext cx="2238187" cy="567591"/>
          </a:xfrm>
          <a:prstGeom prst="rect">
            <a:avLst/>
          </a:prstGeom>
          <a:noFill/>
        </p:spPr>
        <p:txBody>
          <a:bodyPr vert="horz" wrap="square" rtlCol="0">
            <a:spAutoFit/>
          </a:bodyPr>
          <a:lstStyle/>
          <a:p>
            <a:pPr algn="ctr">
              <a:lnSpc>
                <a:spcPct val="120000"/>
              </a:lnSpc>
            </a:pPr>
            <a:r>
              <a:rPr lang="zh-CN" altLang="en-US" sz="2800" dirty="0" smtClean="0">
                <a:solidFill>
                  <a:schemeClr val="tx1">
                    <a:lumMod val="85000"/>
                    <a:lumOff val="15000"/>
                  </a:schemeClr>
                </a:solidFill>
                <a:latin typeface="TypeLand 康熙字典體 Trial" panose="020B0502000000000001" pitchFamily="34" charset="-122"/>
                <a:ea typeface="TypeLand 康熙字典體 Trial" panose="020B0502000000000001" pitchFamily="34" charset="-122"/>
                <a:sym typeface="TypeLand 康熙字典體 Trial" panose="020B0502000000000001" pitchFamily="34" charset="-122"/>
              </a:rPr>
              <a:t>请输入标题</a:t>
            </a:r>
            <a:endParaRPr lang="zh-CN" altLang="en-US" sz="2800" dirty="0">
              <a:solidFill>
                <a:schemeClr val="tx1">
                  <a:lumMod val="85000"/>
                  <a:lumOff val="15000"/>
                </a:schemeClr>
              </a:solidFill>
              <a:latin typeface="TypeLand 康熙字典體 Trial" panose="020B0502000000000001" pitchFamily="34" charset="-122"/>
              <a:ea typeface="TypeLand 康熙字典體 Trial" panose="020B0502000000000001" pitchFamily="34" charset="-122"/>
              <a:sym typeface="TypeLand 康熙字典體 Trial" panose="020B0502000000000001" pitchFamily="34" charset="-122"/>
            </a:endParaRPr>
          </a:p>
        </p:txBody>
      </p:sp>
      <p:sp>
        <p:nvSpPr>
          <p:cNvPr id="19" name="文本框 18"/>
          <p:cNvSpPr txBox="1"/>
          <p:nvPr/>
        </p:nvSpPr>
        <p:spPr>
          <a:xfrm>
            <a:off x="7050465" y="1420030"/>
            <a:ext cx="3110651" cy="2031325"/>
          </a:xfrm>
          <a:prstGeom prst="rect">
            <a:avLst/>
          </a:prstGeom>
          <a:noFill/>
        </p:spPr>
        <p:txBody>
          <a:bodyPr vert="horz" wrap="square" rtlCol="0">
            <a:spAutoFit/>
          </a:bodyPr>
          <a:lstStyle/>
          <a:p>
            <a:pPr lvl="0" algn="just">
              <a:lnSpc>
                <a:spcPct val="150000"/>
              </a:lnSpc>
            </a:pPr>
            <a:r>
              <a:rPr lang="zh-CN" altLang="en-US" sz="1400" dirty="0">
                <a:solidFill>
                  <a:schemeClr val="tx1">
                    <a:lumMod val="75000"/>
                    <a:lumOff val="25000"/>
                  </a:schemeClr>
                </a:solidFill>
                <a:latin typeface="思源黑体 CN Light" panose="020B0300000000000000" pitchFamily="34" charset="-122"/>
                <a:ea typeface="思源黑体 CN Light" panose="020B0300000000000000" pitchFamily="34" charset="-122"/>
                <a:sym typeface="思源黑体 CN Light" panose="020B0300000000000000" pitchFamily="34" charset="-122"/>
              </a:rPr>
              <a:t>紫禁城内的建筑分为外朝和内廷两部分。外朝的中心为太和殿、中和殿、保和殿，统称三大殿，是国家举行大典礼的地方。内廷的中心是乾清宫、交泰殿、坤宁宫，统称后三宫，是皇帝和皇后居住的正宫</a:t>
            </a:r>
            <a:r>
              <a:rPr lang="zh-CN" altLang="en-US" sz="1400" dirty="0" smtClean="0">
                <a:solidFill>
                  <a:schemeClr val="tx1">
                    <a:lumMod val="75000"/>
                    <a:lumOff val="25000"/>
                  </a:schemeClr>
                </a:solidFill>
                <a:latin typeface="思源黑体 CN Light" panose="020B0300000000000000" pitchFamily="34" charset="-122"/>
                <a:ea typeface="思源黑体 CN Light" panose="020B0300000000000000" pitchFamily="34" charset="-122"/>
                <a:sym typeface="思源黑体 CN Light" panose="020B0300000000000000" pitchFamily="34" charset="-122"/>
              </a:rPr>
              <a:t>。</a:t>
            </a:r>
            <a:endParaRPr lang="en-US" altLang="zh-CN" sz="1400" dirty="0">
              <a:solidFill>
                <a:schemeClr val="tx1">
                  <a:lumMod val="75000"/>
                  <a:lumOff val="25000"/>
                </a:schemeClr>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BEBA8EAE-BF5A-486C-A8C5-ECC9F3942E4B}">
                <a14:imgProps xmlns:a14="http://schemas.microsoft.com/office/drawing/2010/main">
                  <a14:imgLayer r:embed="rId2">
                    <a14:imgEffect>
                      <a14:brightnessContrast bright="-30000"/>
                    </a14:imgEffect>
                    <a14:imgEffect>
                      <a14:sharpenSoften amount="-50000"/>
                    </a14:imgEffect>
                  </a14:imgLayer>
                </a14:imgProps>
              </a:ext>
              <a:ext uri="{28A0092B-C50C-407E-A947-70E740481C1C}">
                <a14:useLocalDpi xmlns:a14="http://schemas.microsoft.com/office/drawing/2010/main" val="0"/>
              </a:ext>
            </a:extLst>
          </a:blip>
          <a:srcRect t="1947" b="1947"/>
          <a:stretch>
            <a:fillRect/>
          </a:stretch>
        </p:blipFill>
        <p:spPr>
          <a:xfrm>
            <a:off x="0" y="0"/>
            <a:ext cx="12192000" cy="6858000"/>
          </a:xfrm>
          <a:prstGeom prst="rect">
            <a:avLst/>
          </a:prstGeom>
        </p:spPr>
      </p:pic>
      <p:sp>
        <p:nvSpPr>
          <p:cNvPr id="34" name="Freeform 9"/>
          <p:cNvSpPr>
            <a:spLocks noEditPoints="1"/>
          </p:cNvSpPr>
          <p:nvPr/>
        </p:nvSpPr>
        <p:spPr bwMode="auto">
          <a:xfrm>
            <a:off x="-457200" y="734716"/>
            <a:ext cx="13754100" cy="5048250"/>
          </a:xfrm>
          <a:custGeom>
            <a:avLst/>
            <a:gdLst>
              <a:gd name="T0" fmla="*/ 604 w 1329"/>
              <a:gd name="T1" fmla="*/ 170 h 1194"/>
              <a:gd name="T2" fmla="*/ 1162 w 1329"/>
              <a:gd name="T3" fmla="*/ 327 h 1194"/>
              <a:gd name="T4" fmla="*/ 1149 w 1329"/>
              <a:gd name="T5" fmla="*/ 421 h 1194"/>
              <a:gd name="T6" fmla="*/ 1156 w 1329"/>
              <a:gd name="T7" fmla="*/ 484 h 1194"/>
              <a:gd name="T8" fmla="*/ 229 w 1329"/>
              <a:gd name="T9" fmla="*/ 618 h 1194"/>
              <a:gd name="T10" fmla="*/ 176 w 1329"/>
              <a:gd name="T11" fmla="*/ 780 h 1194"/>
              <a:gd name="T12" fmla="*/ 970 w 1329"/>
              <a:gd name="T13" fmla="*/ 857 h 1194"/>
              <a:gd name="T14" fmla="*/ 1161 w 1329"/>
              <a:gd name="T15" fmla="*/ 921 h 1194"/>
              <a:gd name="T16" fmla="*/ 1072 w 1329"/>
              <a:gd name="T17" fmla="*/ 944 h 1194"/>
              <a:gd name="T18" fmla="*/ 1190 w 1329"/>
              <a:gd name="T19" fmla="*/ 976 h 1194"/>
              <a:gd name="T20" fmla="*/ 825 w 1329"/>
              <a:gd name="T21" fmla="*/ 1024 h 1194"/>
              <a:gd name="T22" fmla="*/ 718 w 1329"/>
              <a:gd name="T23" fmla="*/ 1059 h 1194"/>
              <a:gd name="T24" fmla="*/ 697 w 1329"/>
              <a:gd name="T25" fmla="*/ 1113 h 1194"/>
              <a:gd name="T26" fmla="*/ 569 w 1329"/>
              <a:gd name="T27" fmla="*/ 1181 h 1194"/>
              <a:gd name="T28" fmla="*/ 1207 w 1329"/>
              <a:gd name="T29" fmla="*/ 61 h 1194"/>
              <a:gd name="T30" fmla="*/ 1238 w 1329"/>
              <a:gd name="T31" fmla="*/ 471 h 1194"/>
              <a:gd name="T32" fmla="*/ 1086 w 1329"/>
              <a:gd name="T33" fmla="*/ 508 h 1194"/>
              <a:gd name="T34" fmla="*/ 1092 w 1329"/>
              <a:gd name="T35" fmla="*/ 407 h 1194"/>
              <a:gd name="T36" fmla="*/ 1102 w 1329"/>
              <a:gd name="T37" fmla="*/ 321 h 1194"/>
              <a:gd name="T38" fmla="*/ 1004 w 1329"/>
              <a:gd name="T39" fmla="*/ 192 h 1194"/>
              <a:gd name="T40" fmla="*/ 814 w 1329"/>
              <a:gd name="T41" fmla="*/ 113 h 1194"/>
              <a:gd name="T42" fmla="*/ 270 w 1329"/>
              <a:gd name="T43" fmla="*/ 179 h 1194"/>
              <a:gd name="T44" fmla="*/ 181 w 1329"/>
              <a:gd name="T45" fmla="*/ 539 h 1194"/>
              <a:gd name="T46" fmla="*/ 191 w 1329"/>
              <a:gd name="T47" fmla="*/ 774 h 1194"/>
              <a:gd name="T48" fmla="*/ 174 w 1329"/>
              <a:gd name="T49" fmla="*/ 943 h 1194"/>
              <a:gd name="T50" fmla="*/ 234 w 1329"/>
              <a:gd name="T51" fmla="*/ 1036 h 1194"/>
              <a:gd name="T52" fmla="*/ 531 w 1329"/>
              <a:gd name="T53" fmla="*/ 1101 h 1194"/>
              <a:gd name="T54" fmla="*/ 736 w 1329"/>
              <a:gd name="T55" fmla="*/ 1035 h 1194"/>
              <a:gd name="T56" fmla="*/ 1027 w 1329"/>
              <a:gd name="T57" fmla="*/ 896 h 1194"/>
              <a:gd name="T58" fmla="*/ 1140 w 1329"/>
              <a:gd name="T59" fmla="*/ 840 h 1194"/>
              <a:gd name="T60" fmla="*/ 1222 w 1329"/>
              <a:gd name="T61" fmla="*/ 812 h 1194"/>
              <a:gd name="T62" fmla="*/ 1200 w 1329"/>
              <a:gd name="T63" fmla="*/ 772 h 1194"/>
              <a:gd name="T64" fmla="*/ 1135 w 1329"/>
              <a:gd name="T65" fmla="*/ 676 h 1194"/>
              <a:gd name="T66" fmla="*/ 1181 w 1329"/>
              <a:gd name="T67" fmla="*/ 550 h 1194"/>
              <a:gd name="T68" fmla="*/ 168 w 1329"/>
              <a:gd name="T69" fmla="*/ 817 h 1194"/>
              <a:gd name="T70" fmla="*/ 270 w 1329"/>
              <a:gd name="T71" fmla="*/ 942 h 1194"/>
              <a:gd name="T72" fmla="*/ 583 w 1329"/>
              <a:gd name="T73" fmla="*/ 198 h 1194"/>
              <a:gd name="T74" fmla="*/ 736 w 1329"/>
              <a:gd name="T75" fmla="*/ 965 h 1194"/>
              <a:gd name="T76" fmla="*/ 1192 w 1329"/>
              <a:gd name="T77" fmla="*/ 759 h 1194"/>
              <a:gd name="T78" fmla="*/ 1000 w 1329"/>
              <a:gd name="T79" fmla="*/ 751 h 1194"/>
              <a:gd name="T80" fmla="*/ 949 w 1329"/>
              <a:gd name="T81" fmla="*/ 732 h 1194"/>
              <a:gd name="T82" fmla="*/ 915 w 1329"/>
              <a:gd name="T83" fmla="*/ 739 h 1194"/>
              <a:gd name="T84" fmla="*/ 868 w 1329"/>
              <a:gd name="T85" fmla="*/ 781 h 1194"/>
              <a:gd name="T86" fmla="*/ 1033 w 1329"/>
              <a:gd name="T87" fmla="*/ 827 h 1194"/>
              <a:gd name="T88" fmla="*/ 968 w 1329"/>
              <a:gd name="T89" fmla="*/ 836 h 1194"/>
              <a:gd name="T90" fmla="*/ 1026 w 1329"/>
              <a:gd name="T91" fmla="*/ 784 h 1194"/>
              <a:gd name="T92" fmla="*/ 1111 w 1329"/>
              <a:gd name="T93" fmla="*/ 821 h 1194"/>
              <a:gd name="T94" fmla="*/ 1113 w 1329"/>
              <a:gd name="T95" fmla="*/ 772 h 1194"/>
              <a:gd name="T96" fmla="*/ 1031 w 1329"/>
              <a:gd name="T97" fmla="*/ 716 h 1194"/>
              <a:gd name="T98" fmla="*/ 1175 w 1329"/>
              <a:gd name="T99" fmla="*/ 552 h 1194"/>
              <a:gd name="T100" fmla="*/ 1255 w 1329"/>
              <a:gd name="T101" fmla="*/ 404 h 1194"/>
              <a:gd name="T102" fmla="*/ 1125 w 1329"/>
              <a:gd name="T103" fmla="*/ 462 h 1194"/>
              <a:gd name="T104" fmla="*/ 1117 w 1329"/>
              <a:gd name="T105" fmla="*/ 846 h 1194"/>
              <a:gd name="T106" fmla="*/ 1097 w 1329"/>
              <a:gd name="T107" fmla="*/ 857 h 1194"/>
              <a:gd name="T108" fmla="*/ 1108 w 1329"/>
              <a:gd name="T109" fmla="*/ 916 h 1194"/>
              <a:gd name="T110" fmla="*/ 900 w 1329"/>
              <a:gd name="T111" fmla="*/ 1028 h 1194"/>
              <a:gd name="T112" fmla="*/ 885 w 1329"/>
              <a:gd name="T113" fmla="*/ 1008 h 1194"/>
              <a:gd name="T114" fmla="*/ 736 w 1329"/>
              <a:gd name="T115" fmla="*/ 1122 h 1194"/>
              <a:gd name="T116" fmla="*/ 837 w 1329"/>
              <a:gd name="T117" fmla="*/ 1067 h 1194"/>
              <a:gd name="T118" fmla="*/ 1076 w 1329"/>
              <a:gd name="T119" fmla="*/ 959 h 1194"/>
              <a:gd name="T120" fmla="*/ 940 w 1329"/>
              <a:gd name="T121" fmla="*/ 1053 h 1194"/>
              <a:gd name="T122" fmla="*/ 812 w 1329"/>
              <a:gd name="T123" fmla="*/ 1117 h 1194"/>
              <a:gd name="T124" fmla="*/ 813 w 1329"/>
              <a:gd name="T125" fmla="*/ 1168 h 1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29" h="1194">
                <a:moveTo>
                  <a:pt x="1270" y="436"/>
                </a:moveTo>
                <a:cubicBezTo>
                  <a:pt x="1273" y="435"/>
                  <a:pt x="1279" y="433"/>
                  <a:pt x="1278" y="430"/>
                </a:cubicBezTo>
                <a:cubicBezTo>
                  <a:pt x="1275" y="432"/>
                  <a:pt x="1271" y="433"/>
                  <a:pt x="1270" y="436"/>
                </a:cubicBezTo>
                <a:close/>
                <a:moveTo>
                  <a:pt x="1304" y="441"/>
                </a:moveTo>
                <a:cubicBezTo>
                  <a:pt x="1304" y="439"/>
                  <a:pt x="1303" y="438"/>
                  <a:pt x="1302" y="438"/>
                </a:cubicBezTo>
                <a:cubicBezTo>
                  <a:pt x="1302" y="439"/>
                  <a:pt x="1300" y="440"/>
                  <a:pt x="1299" y="440"/>
                </a:cubicBezTo>
                <a:cubicBezTo>
                  <a:pt x="1298" y="444"/>
                  <a:pt x="1302" y="442"/>
                  <a:pt x="1304" y="441"/>
                </a:cubicBezTo>
                <a:close/>
                <a:moveTo>
                  <a:pt x="1283" y="495"/>
                </a:moveTo>
                <a:cubicBezTo>
                  <a:pt x="1283" y="498"/>
                  <a:pt x="1276" y="498"/>
                  <a:pt x="1279" y="501"/>
                </a:cubicBezTo>
                <a:cubicBezTo>
                  <a:pt x="1280" y="499"/>
                  <a:pt x="1286" y="498"/>
                  <a:pt x="1283" y="495"/>
                </a:cubicBezTo>
                <a:close/>
                <a:moveTo>
                  <a:pt x="1286" y="505"/>
                </a:moveTo>
                <a:cubicBezTo>
                  <a:pt x="1291" y="500"/>
                  <a:pt x="1293" y="502"/>
                  <a:pt x="1301" y="503"/>
                </a:cubicBezTo>
                <a:cubicBezTo>
                  <a:pt x="1302" y="501"/>
                  <a:pt x="1305" y="501"/>
                  <a:pt x="1304" y="498"/>
                </a:cubicBezTo>
                <a:cubicBezTo>
                  <a:pt x="1296" y="495"/>
                  <a:pt x="1288" y="498"/>
                  <a:pt x="1286" y="505"/>
                </a:cubicBezTo>
                <a:close/>
                <a:moveTo>
                  <a:pt x="1327" y="419"/>
                </a:moveTo>
                <a:cubicBezTo>
                  <a:pt x="1326" y="420"/>
                  <a:pt x="1322" y="423"/>
                  <a:pt x="1325" y="425"/>
                </a:cubicBezTo>
                <a:cubicBezTo>
                  <a:pt x="1325" y="423"/>
                  <a:pt x="1329" y="420"/>
                  <a:pt x="1327" y="419"/>
                </a:cubicBezTo>
                <a:close/>
                <a:moveTo>
                  <a:pt x="1216" y="25"/>
                </a:moveTo>
                <a:cubicBezTo>
                  <a:pt x="1211" y="25"/>
                  <a:pt x="1209" y="27"/>
                  <a:pt x="1208" y="30"/>
                </a:cubicBezTo>
                <a:cubicBezTo>
                  <a:pt x="1212" y="30"/>
                  <a:pt x="1217" y="30"/>
                  <a:pt x="1216" y="25"/>
                </a:cubicBezTo>
                <a:close/>
                <a:moveTo>
                  <a:pt x="982" y="81"/>
                </a:moveTo>
                <a:cubicBezTo>
                  <a:pt x="976" y="80"/>
                  <a:pt x="972" y="85"/>
                  <a:pt x="973" y="89"/>
                </a:cubicBezTo>
                <a:cubicBezTo>
                  <a:pt x="976" y="86"/>
                  <a:pt x="980" y="84"/>
                  <a:pt x="982" y="81"/>
                </a:cubicBezTo>
                <a:close/>
                <a:moveTo>
                  <a:pt x="731" y="93"/>
                </a:moveTo>
                <a:cubicBezTo>
                  <a:pt x="728" y="93"/>
                  <a:pt x="726" y="93"/>
                  <a:pt x="726" y="95"/>
                </a:cubicBezTo>
                <a:cubicBezTo>
                  <a:pt x="727" y="97"/>
                  <a:pt x="731" y="96"/>
                  <a:pt x="731" y="93"/>
                </a:cubicBezTo>
                <a:close/>
                <a:moveTo>
                  <a:pt x="827" y="111"/>
                </a:moveTo>
                <a:cubicBezTo>
                  <a:pt x="826" y="112"/>
                  <a:pt x="823" y="112"/>
                  <a:pt x="823" y="114"/>
                </a:cubicBezTo>
                <a:cubicBezTo>
                  <a:pt x="827" y="113"/>
                  <a:pt x="829" y="110"/>
                  <a:pt x="830" y="107"/>
                </a:cubicBezTo>
                <a:cubicBezTo>
                  <a:pt x="827" y="108"/>
                  <a:pt x="821" y="107"/>
                  <a:pt x="820" y="111"/>
                </a:cubicBezTo>
                <a:cubicBezTo>
                  <a:pt x="822" y="111"/>
                  <a:pt x="826" y="108"/>
                  <a:pt x="827" y="111"/>
                </a:cubicBezTo>
                <a:close/>
                <a:moveTo>
                  <a:pt x="1020" y="108"/>
                </a:moveTo>
                <a:cubicBezTo>
                  <a:pt x="1017" y="108"/>
                  <a:pt x="1017" y="110"/>
                  <a:pt x="1016" y="112"/>
                </a:cubicBezTo>
                <a:cubicBezTo>
                  <a:pt x="1019" y="113"/>
                  <a:pt x="1019" y="110"/>
                  <a:pt x="1020" y="108"/>
                </a:cubicBezTo>
                <a:close/>
                <a:moveTo>
                  <a:pt x="552" y="137"/>
                </a:moveTo>
                <a:cubicBezTo>
                  <a:pt x="553" y="133"/>
                  <a:pt x="559" y="133"/>
                  <a:pt x="558" y="127"/>
                </a:cubicBezTo>
                <a:cubicBezTo>
                  <a:pt x="553" y="122"/>
                  <a:pt x="545" y="134"/>
                  <a:pt x="552" y="137"/>
                </a:cubicBezTo>
                <a:close/>
                <a:moveTo>
                  <a:pt x="343" y="134"/>
                </a:moveTo>
                <a:cubicBezTo>
                  <a:pt x="338" y="134"/>
                  <a:pt x="336" y="136"/>
                  <a:pt x="335" y="139"/>
                </a:cubicBezTo>
                <a:cubicBezTo>
                  <a:pt x="340" y="140"/>
                  <a:pt x="342" y="137"/>
                  <a:pt x="343" y="134"/>
                </a:cubicBezTo>
                <a:close/>
                <a:moveTo>
                  <a:pt x="1239" y="143"/>
                </a:moveTo>
                <a:cubicBezTo>
                  <a:pt x="1235" y="146"/>
                  <a:pt x="1230" y="147"/>
                  <a:pt x="1227" y="151"/>
                </a:cubicBezTo>
                <a:cubicBezTo>
                  <a:pt x="1233" y="150"/>
                  <a:pt x="1232" y="148"/>
                  <a:pt x="1238" y="147"/>
                </a:cubicBezTo>
                <a:cubicBezTo>
                  <a:pt x="1238" y="145"/>
                  <a:pt x="1239" y="145"/>
                  <a:pt x="1239" y="143"/>
                </a:cubicBezTo>
                <a:close/>
                <a:moveTo>
                  <a:pt x="1168" y="160"/>
                </a:moveTo>
                <a:cubicBezTo>
                  <a:pt x="1165" y="157"/>
                  <a:pt x="1158" y="159"/>
                  <a:pt x="1158" y="163"/>
                </a:cubicBezTo>
                <a:cubicBezTo>
                  <a:pt x="1160" y="166"/>
                  <a:pt x="1166" y="163"/>
                  <a:pt x="1168" y="160"/>
                </a:cubicBezTo>
                <a:close/>
                <a:moveTo>
                  <a:pt x="1005" y="166"/>
                </a:moveTo>
                <a:cubicBezTo>
                  <a:pt x="1009" y="167"/>
                  <a:pt x="1012" y="164"/>
                  <a:pt x="1014" y="162"/>
                </a:cubicBezTo>
                <a:cubicBezTo>
                  <a:pt x="1011" y="160"/>
                  <a:pt x="1006" y="162"/>
                  <a:pt x="1005" y="166"/>
                </a:cubicBezTo>
                <a:close/>
                <a:moveTo>
                  <a:pt x="611" y="163"/>
                </a:moveTo>
                <a:cubicBezTo>
                  <a:pt x="608" y="164"/>
                  <a:pt x="605" y="163"/>
                  <a:pt x="603" y="165"/>
                </a:cubicBezTo>
                <a:cubicBezTo>
                  <a:pt x="603" y="167"/>
                  <a:pt x="603" y="169"/>
                  <a:pt x="604" y="170"/>
                </a:cubicBezTo>
                <a:cubicBezTo>
                  <a:pt x="607" y="169"/>
                  <a:pt x="610" y="167"/>
                  <a:pt x="611" y="163"/>
                </a:cubicBezTo>
                <a:close/>
                <a:moveTo>
                  <a:pt x="1165" y="179"/>
                </a:moveTo>
                <a:cubicBezTo>
                  <a:pt x="1168" y="177"/>
                  <a:pt x="1168" y="173"/>
                  <a:pt x="1171" y="171"/>
                </a:cubicBezTo>
                <a:cubicBezTo>
                  <a:pt x="1165" y="170"/>
                  <a:pt x="1171" y="167"/>
                  <a:pt x="1170" y="163"/>
                </a:cubicBezTo>
                <a:cubicBezTo>
                  <a:pt x="1163" y="165"/>
                  <a:pt x="1159" y="170"/>
                  <a:pt x="1157" y="177"/>
                </a:cubicBezTo>
                <a:cubicBezTo>
                  <a:pt x="1160" y="176"/>
                  <a:pt x="1160" y="180"/>
                  <a:pt x="1165" y="179"/>
                </a:cubicBezTo>
                <a:close/>
                <a:moveTo>
                  <a:pt x="1070" y="192"/>
                </a:moveTo>
                <a:cubicBezTo>
                  <a:pt x="1075" y="192"/>
                  <a:pt x="1078" y="189"/>
                  <a:pt x="1085" y="188"/>
                </a:cubicBezTo>
                <a:cubicBezTo>
                  <a:pt x="1086" y="186"/>
                  <a:pt x="1088" y="185"/>
                  <a:pt x="1087" y="181"/>
                </a:cubicBezTo>
                <a:cubicBezTo>
                  <a:pt x="1083" y="181"/>
                  <a:pt x="1080" y="184"/>
                  <a:pt x="1079" y="181"/>
                </a:cubicBezTo>
                <a:cubicBezTo>
                  <a:pt x="1079" y="179"/>
                  <a:pt x="1080" y="178"/>
                  <a:pt x="1081" y="177"/>
                </a:cubicBezTo>
                <a:cubicBezTo>
                  <a:pt x="1072" y="167"/>
                  <a:pt x="1059" y="185"/>
                  <a:pt x="1070" y="192"/>
                </a:cubicBezTo>
                <a:close/>
                <a:moveTo>
                  <a:pt x="262" y="175"/>
                </a:moveTo>
                <a:cubicBezTo>
                  <a:pt x="259" y="175"/>
                  <a:pt x="259" y="179"/>
                  <a:pt x="257" y="181"/>
                </a:cubicBezTo>
                <a:cubicBezTo>
                  <a:pt x="260" y="180"/>
                  <a:pt x="263" y="179"/>
                  <a:pt x="262" y="175"/>
                </a:cubicBezTo>
                <a:close/>
                <a:moveTo>
                  <a:pt x="1056" y="194"/>
                </a:moveTo>
                <a:cubicBezTo>
                  <a:pt x="1056" y="191"/>
                  <a:pt x="1054" y="191"/>
                  <a:pt x="1053" y="190"/>
                </a:cubicBezTo>
                <a:cubicBezTo>
                  <a:pt x="1051" y="193"/>
                  <a:pt x="1044" y="192"/>
                  <a:pt x="1043" y="196"/>
                </a:cubicBezTo>
                <a:cubicBezTo>
                  <a:pt x="1049" y="197"/>
                  <a:pt x="1051" y="194"/>
                  <a:pt x="1056" y="194"/>
                </a:cubicBezTo>
                <a:close/>
                <a:moveTo>
                  <a:pt x="1041" y="196"/>
                </a:moveTo>
                <a:cubicBezTo>
                  <a:pt x="1036" y="197"/>
                  <a:pt x="1038" y="200"/>
                  <a:pt x="1037" y="203"/>
                </a:cubicBezTo>
                <a:cubicBezTo>
                  <a:pt x="1041" y="202"/>
                  <a:pt x="1040" y="199"/>
                  <a:pt x="1041" y="196"/>
                </a:cubicBezTo>
                <a:close/>
                <a:moveTo>
                  <a:pt x="1106" y="201"/>
                </a:moveTo>
                <a:cubicBezTo>
                  <a:pt x="1106" y="204"/>
                  <a:pt x="1106" y="206"/>
                  <a:pt x="1109" y="206"/>
                </a:cubicBezTo>
                <a:cubicBezTo>
                  <a:pt x="1109" y="203"/>
                  <a:pt x="1113" y="201"/>
                  <a:pt x="1109" y="200"/>
                </a:cubicBezTo>
                <a:cubicBezTo>
                  <a:pt x="1109" y="201"/>
                  <a:pt x="1108" y="201"/>
                  <a:pt x="1106" y="201"/>
                </a:cubicBezTo>
                <a:close/>
                <a:moveTo>
                  <a:pt x="1023" y="204"/>
                </a:moveTo>
                <a:cubicBezTo>
                  <a:pt x="1021" y="206"/>
                  <a:pt x="1018" y="206"/>
                  <a:pt x="1018" y="209"/>
                </a:cubicBezTo>
                <a:cubicBezTo>
                  <a:pt x="1020" y="209"/>
                  <a:pt x="1020" y="210"/>
                  <a:pt x="1021" y="210"/>
                </a:cubicBezTo>
                <a:cubicBezTo>
                  <a:pt x="1020" y="207"/>
                  <a:pt x="1026" y="207"/>
                  <a:pt x="1023" y="204"/>
                </a:cubicBezTo>
                <a:close/>
                <a:moveTo>
                  <a:pt x="1001" y="222"/>
                </a:moveTo>
                <a:cubicBezTo>
                  <a:pt x="1004" y="223"/>
                  <a:pt x="1011" y="220"/>
                  <a:pt x="1013" y="216"/>
                </a:cubicBezTo>
                <a:cubicBezTo>
                  <a:pt x="1008" y="217"/>
                  <a:pt x="1002" y="217"/>
                  <a:pt x="1001" y="222"/>
                </a:cubicBezTo>
                <a:close/>
                <a:moveTo>
                  <a:pt x="985" y="221"/>
                </a:moveTo>
                <a:cubicBezTo>
                  <a:pt x="981" y="221"/>
                  <a:pt x="979" y="223"/>
                  <a:pt x="977" y="225"/>
                </a:cubicBezTo>
                <a:cubicBezTo>
                  <a:pt x="980" y="224"/>
                  <a:pt x="985" y="226"/>
                  <a:pt x="985" y="221"/>
                </a:cubicBezTo>
                <a:close/>
                <a:moveTo>
                  <a:pt x="1122" y="240"/>
                </a:moveTo>
                <a:cubicBezTo>
                  <a:pt x="1124" y="240"/>
                  <a:pt x="1124" y="243"/>
                  <a:pt x="1126" y="244"/>
                </a:cubicBezTo>
                <a:cubicBezTo>
                  <a:pt x="1127" y="243"/>
                  <a:pt x="1128" y="243"/>
                  <a:pt x="1129" y="243"/>
                </a:cubicBezTo>
                <a:cubicBezTo>
                  <a:pt x="1129" y="241"/>
                  <a:pt x="1129" y="239"/>
                  <a:pt x="1128" y="239"/>
                </a:cubicBezTo>
                <a:cubicBezTo>
                  <a:pt x="1128" y="241"/>
                  <a:pt x="1126" y="237"/>
                  <a:pt x="1126" y="236"/>
                </a:cubicBezTo>
                <a:cubicBezTo>
                  <a:pt x="1128" y="237"/>
                  <a:pt x="1129" y="235"/>
                  <a:pt x="1127" y="234"/>
                </a:cubicBezTo>
                <a:cubicBezTo>
                  <a:pt x="1126" y="236"/>
                  <a:pt x="1124" y="236"/>
                  <a:pt x="1124" y="238"/>
                </a:cubicBezTo>
                <a:cubicBezTo>
                  <a:pt x="1127" y="241"/>
                  <a:pt x="1122" y="238"/>
                  <a:pt x="1122" y="240"/>
                </a:cubicBezTo>
                <a:close/>
                <a:moveTo>
                  <a:pt x="1145" y="258"/>
                </a:moveTo>
                <a:cubicBezTo>
                  <a:pt x="1141" y="259"/>
                  <a:pt x="1141" y="256"/>
                  <a:pt x="1138" y="256"/>
                </a:cubicBezTo>
                <a:cubicBezTo>
                  <a:pt x="1138" y="257"/>
                  <a:pt x="1138" y="259"/>
                  <a:pt x="1137" y="259"/>
                </a:cubicBezTo>
                <a:cubicBezTo>
                  <a:pt x="1141" y="260"/>
                  <a:pt x="1143" y="259"/>
                  <a:pt x="1145" y="258"/>
                </a:cubicBezTo>
                <a:close/>
                <a:moveTo>
                  <a:pt x="1140" y="326"/>
                </a:moveTo>
                <a:cubicBezTo>
                  <a:pt x="1136" y="328"/>
                  <a:pt x="1140" y="321"/>
                  <a:pt x="1136" y="323"/>
                </a:cubicBezTo>
                <a:cubicBezTo>
                  <a:pt x="1136" y="326"/>
                  <a:pt x="1139" y="330"/>
                  <a:pt x="1140" y="326"/>
                </a:cubicBezTo>
                <a:close/>
                <a:moveTo>
                  <a:pt x="1151" y="341"/>
                </a:moveTo>
                <a:cubicBezTo>
                  <a:pt x="1158" y="341"/>
                  <a:pt x="1164" y="334"/>
                  <a:pt x="1162" y="327"/>
                </a:cubicBezTo>
                <a:cubicBezTo>
                  <a:pt x="1153" y="326"/>
                  <a:pt x="1148" y="336"/>
                  <a:pt x="1151" y="341"/>
                </a:cubicBezTo>
                <a:close/>
                <a:moveTo>
                  <a:pt x="119" y="329"/>
                </a:moveTo>
                <a:cubicBezTo>
                  <a:pt x="115" y="329"/>
                  <a:pt x="113" y="330"/>
                  <a:pt x="111" y="333"/>
                </a:cubicBezTo>
                <a:cubicBezTo>
                  <a:pt x="116" y="334"/>
                  <a:pt x="116" y="331"/>
                  <a:pt x="119" y="329"/>
                </a:cubicBezTo>
                <a:close/>
                <a:moveTo>
                  <a:pt x="1131" y="342"/>
                </a:moveTo>
                <a:cubicBezTo>
                  <a:pt x="1132" y="338"/>
                  <a:pt x="1134" y="336"/>
                  <a:pt x="1136" y="334"/>
                </a:cubicBezTo>
                <a:cubicBezTo>
                  <a:pt x="1131" y="335"/>
                  <a:pt x="1129" y="335"/>
                  <a:pt x="1127" y="337"/>
                </a:cubicBezTo>
                <a:cubicBezTo>
                  <a:pt x="1131" y="336"/>
                  <a:pt x="1126" y="342"/>
                  <a:pt x="1131" y="342"/>
                </a:cubicBezTo>
                <a:close/>
                <a:moveTo>
                  <a:pt x="1136" y="343"/>
                </a:moveTo>
                <a:cubicBezTo>
                  <a:pt x="1132" y="343"/>
                  <a:pt x="1128" y="341"/>
                  <a:pt x="1128" y="347"/>
                </a:cubicBezTo>
                <a:cubicBezTo>
                  <a:pt x="1131" y="349"/>
                  <a:pt x="1136" y="346"/>
                  <a:pt x="1136" y="343"/>
                </a:cubicBezTo>
                <a:close/>
                <a:moveTo>
                  <a:pt x="1208" y="347"/>
                </a:moveTo>
                <a:cubicBezTo>
                  <a:pt x="1208" y="345"/>
                  <a:pt x="1208" y="344"/>
                  <a:pt x="1209" y="343"/>
                </a:cubicBezTo>
                <a:cubicBezTo>
                  <a:pt x="1202" y="345"/>
                  <a:pt x="1195" y="346"/>
                  <a:pt x="1192" y="351"/>
                </a:cubicBezTo>
                <a:cubicBezTo>
                  <a:pt x="1199" y="351"/>
                  <a:pt x="1202" y="345"/>
                  <a:pt x="1208" y="347"/>
                </a:cubicBezTo>
                <a:close/>
                <a:moveTo>
                  <a:pt x="1191" y="376"/>
                </a:moveTo>
                <a:cubicBezTo>
                  <a:pt x="1204" y="374"/>
                  <a:pt x="1208" y="366"/>
                  <a:pt x="1215" y="359"/>
                </a:cubicBezTo>
                <a:cubicBezTo>
                  <a:pt x="1204" y="358"/>
                  <a:pt x="1200" y="365"/>
                  <a:pt x="1191" y="367"/>
                </a:cubicBezTo>
                <a:cubicBezTo>
                  <a:pt x="1192" y="371"/>
                  <a:pt x="1193" y="374"/>
                  <a:pt x="1191" y="376"/>
                </a:cubicBezTo>
                <a:close/>
                <a:moveTo>
                  <a:pt x="1212" y="393"/>
                </a:moveTo>
                <a:cubicBezTo>
                  <a:pt x="1211" y="399"/>
                  <a:pt x="1207" y="394"/>
                  <a:pt x="1203" y="400"/>
                </a:cubicBezTo>
                <a:cubicBezTo>
                  <a:pt x="1208" y="400"/>
                  <a:pt x="1209" y="398"/>
                  <a:pt x="1212" y="398"/>
                </a:cubicBezTo>
                <a:cubicBezTo>
                  <a:pt x="1213" y="399"/>
                  <a:pt x="1212" y="400"/>
                  <a:pt x="1212" y="401"/>
                </a:cubicBezTo>
                <a:cubicBezTo>
                  <a:pt x="1218" y="401"/>
                  <a:pt x="1216" y="395"/>
                  <a:pt x="1212" y="393"/>
                </a:cubicBezTo>
                <a:close/>
                <a:moveTo>
                  <a:pt x="1108" y="408"/>
                </a:moveTo>
                <a:cubicBezTo>
                  <a:pt x="1110" y="408"/>
                  <a:pt x="1110" y="408"/>
                  <a:pt x="1110" y="408"/>
                </a:cubicBezTo>
                <a:cubicBezTo>
                  <a:pt x="1110" y="409"/>
                  <a:pt x="1109" y="413"/>
                  <a:pt x="1111" y="413"/>
                </a:cubicBezTo>
                <a:cubicBezTo>
                  <a:pt x="1113" y="411"/>
                  <a:pt x="1110" y="410"/>
                  <a:pt x="1111" y="407"/>
                </a:cubicBezTo>
                <a:cubicBezTo>
                  <a:pt x="1110" y="407"/>
                  <a:pt x="1108" y="407"/>
                  <a:pt x="1108" y="408"/>
                </a:cubicBezTo>
                <a:close/>
                <a:moveTo>
                  <a:pt x="1147" y="417"/>
                </a:moveTo>
                <a:cubicBezTo>
                  <a:pt x="1150" y="416"/>
                  <a:pt x="1152" y="414"/>
                  <a:pt x="1155" y="414"/>
                </a:cubicBezTo>
                <a:cubicBezTo>
                  <a:pt x="1156" y="410"/>
                  <a:pt x="1152" y="413"/>
                  <a:pt x="1152" y="411"/>
                </a:cubicBezTo>
                <a:cubicBezTo>
                  <a:pt x="1153" y="411"/>
                  <a:pt x="1154" y="411"/>
                  <a:pt x="1154" y="410"/>
                </a:cubicBezTo>
                <a:cubicBezTo>
                  <a:pt x="1150" y="409"/>
                  <a:pt x="1149" y="411"/>
                  <a:pt x="1147" y="412"/>
                </a:cubicBezTo>
                <a:cubicBezTo>
                  <a:pt x="1147" y="413"/>
                  <a:pt x="1145" y="417"/>
                  <a:pt x="1147" y="417"/>
                </a:cubicBezTo>
                <a:close/>
                <a:moveTo>
                  <a:pt x="1179" y="431"/>
                </a:moveTo>
                <a:cubicBezTo>
                  <a:pt x="1183" y="429"/>
                  <a:pt x="1188" y="427"/>
                  <a:pt x="1193" y="425"/>
                </a:cubicBezTo>
                <a:cubicBezTo>
                  <a:pt x="1195" y="426"/>
                  <a:pt x="1192" y="428"/>
                  <a:pt x="1194" y="429"/>
                </a:cubicBezTo>
                <a:cubicBezTo>
                  <a:pt x="1200" y="429"/>
                  <a:pt x="1200" y="429"/>
                  <a:pt x="1200" y="429"/>
                </a:cubicBezTo>
                <a:cubicBezTo>
                  <a:pt x="1202" y="426"/>
                  <a:pt x="1204" y="421"/>
                  <a:pt x="1209" y="419"/>
                </a:cubicBezTo>
                <a:cubicBezTo>
                  <a:pt x="1210" y="418"/>
                  <a:pt x="1206" y="416"/>
                  <a:pt x="1209" y="416"/>
                </a:cubicBezTo>
                <a:cubicBezTo>
                  <a:pt x="1210" y="411"/>
                  <a:pt x="1197" y="413"/>
                  <a:pt x="1191" y="416"/>
                </a:cubicBezTo>
                <a:cubicBezTo>
                  <a:pt x="1191" y="421"/>
                  <a:pt x="1179" y="427"/>
                  <a:pt x="1179" y="431"/>
                </a:cubicBezTo>
                <a:close/>
                <a:moveTo>
                  <a:pt x="1073" y="425"/>
                </a:moveTo>
                <a:cubicBezTo>
                  <a:pt x="1075" y="425"/>
                  <a:pt x="1075" y="426"/>
                  <a:pt x="1077" y="426"/>
                </a:cubicBezTo>
                <a:cubicBezTo>
                  <a:pt x="1076" y="420"/>
                  <a:pt x="1083" y="422"/>
                  <a:pt x="1082" y="416"/>
                </a:cubicBezTo>
                <a:cubicBezTo>
                  <a:pt x="1079" y="416"/>
                  <a:pt x="1079" y="416"/>
                  <a:pt x="1079" y="416"/>
                </a:cubicBezTo>
                <a:cubicBezTo>
                  <a:pt x="1080" y="420"/>
                  <a:pt x="1075" y="418"/>
                  <a:pt x="1074" y="420"/>
                </a:cubicBezTo>
                <a:cubicBezTo>
                  <a:pt x="1077" y="422"/>
                  <a:pt x="1072" y="422"/>
                  <a:pt x="1073" y="425"/>
                </a:cubicBezTo>
                <a:close/>
                <a:moveTo>
                  <a:pt x="1152" y="425"/>
                </a:moveTo>
                <a:cubicBezTo>
                  <a:pt x="1154" y="425"/>
                  <a:pt x="1157" y="425"/>
                  <a:pt x="1158" y="424"/>
                </a:cubicBezTo>
                <a:cubicBezTo>
                  <a:pt x="1160" y="417"/>
                  <a:pt x="1152" y="422"/>
                  <a:pt x="1157" y="417"/>
                </a:cubicBezTo>
                <a:cubicBezTo>
                  <a:pt x="1154" y="418"/>
                  <a:pt x="1150" y="418"/>
                  <a:pt x="1149" y="421"/>
                </a:cubicBezTo>
                <a:cubicBezTo>
                  <a:pt x="1152" y="422"/>
                  <a:pt x="1154" y="419"/>
                  <a:pt x="1154" y="421"/>
                </a:cubicBezTo>
                <a:cubicBezTo>
                  <a:pt x="1152" y="421"/>
                  <a:pt x="1152" y="423"/>
                  <a:pt x="1152" y="425"/>
                </a:cubicBezTo>
                <a:close/>
                <a:moveTo>
                  <a:pt x="1104" y="424"/>
                </a:moveTo>
                <a:cubicBezTo>
                  <a:pt x="1107" y="423"/>
                  <a:pt x="1110" y="420"/>
                  <a:pt x="1109" y="418"/>
                </a:cubicBezTo>
                <a:cubicBezTo>
                  <a:pt x="1108" y="420"/>
                  <a:pt x="1104" y="420"/>
                  <a:pt x="1104" y="424"/>
                </a:cubicBezTo>
                <a:close/>
                <a:moveTo>
                  <a:pt x="68" y="432"/>
                </a:moveTo>
                <a:cubicBezTo>
                  <a:pt x="68" y="429"/>
                  <a:pt x="68" y="429"/>
                  <a:pt x="68" y="429"/>
                </a:cubicBezTo>
                <a:cubicBezTo>
                  <a:pt x="67" y="429"/>
                  <a:pt x="65" y="428"/>
                  <a:pt x="65" y="429"/>
                </a:cubicBezTo>
                <a:cubicBezTo>
                  <a:pt x="66" y="430"/>
                  <a:pt x="65" y="433"/>
                  <a:pt x="68" y="432"/>
                </a:cubicBezTo>
                <a:close/>
                <a:moveTo>
                  <a:pt x="1185" y="436"/>
                </a:moveTo>
                <a:cubicBezTo>
                  <a:pt x="1190" y="436"/>
                  <a:pt x="1193" y="434"/>
                  <a:pt x="1195" y="431"/>
                </a:cubicBezTo>
                <a:cubicBezTo>
                  <a:pt x="1192" y="430"/>
                  <a:pt x="1187" y="434"/>
                  <a:pt x="1185" y="436"/>
                </a:cubicBezTo>
                <a:close/>
                <a:moveTo>
                  <a:pt x="1159" y="432"/>
                </a:moveTo>
                <a:cubicBezTo>
                  <a:pt x="1158" y="436"/>
                  <a:pt x="1154" y="437"/>
                  <a:pt x="1153" y="441"/>
                </a:cubicBezTo>
                <a:cubicBezTo>
                  <a:pt x="1158" y="440"/>
                  <a:pt x="1161" y="438"/>
                  <a:pt x="1164" y="435"/>
                </a:cubicBezTo>
                <a:cubicBezTo>
                  <a:pt x="1161" y="435"/>
                  <a:pt x="1162" y="432"/>
                  <a:pt x="1159" y="432"/>
                </a:cubicBezTo>
                <a:close/>
                <a:moveTo>
                  <a:pt x="1201" y="437"/>
                </a:moveTo>
                <a:cubicBezTo>
                  <a:pt x="1199" y="437"/>
                  <a:pt x="1199" y="437"/>
                  <a:pt x="1199" y="437"/>
                </a:cubicBezTo>
                <a:cubicBezTo>
                  <a:pt x="1198" y="442"/>
                  <a:pt x="1192" y="441"/>
                  <a:pt x="1191" y="445"/>
                </a:cubicBezTo>
                <a:cubicBezTo>
                  <a:pt x="1194" y="442"/>
                  <a:pt x="1201" y="443"/>
                  <a:pt x="1201" y="437"/>
                </a:cubicBezTo>
                <a:close/>
                <a:moveTo>
                  <a:pt x="1240" y="443"/>
                </a:moveTo>
                <a:cubicBezTo>
                  <a:pt x="1239" y="440"/>
                  <a:pt x="1241" y="439"/>
                  <a:pt x="1241" y="437"/>
                </a:cubicBezTo>
                <a:cubicBezTo>
                  <a:pt x="1234" y="438"/>
                  <a:pt x="1228" y="441"/>
                  <a:pt x="1226" y="447"/>
                </a:cubicBezTo>
                <a:cubicBezTo>
                  <a:pt x="1233" y="448"/>
                  <a:pt x="1234" y="443"/>
                  <a:pt x="1240" y="443"/>
                </a:cubicBezTo>
                <a:close/>
                <a:moveTo>
                  <a:pt x="1059" y="439"/>
                </a:moveTo>
                <a:cubicBezTo>
                  <a:pt x="1051" y="438"/>
                  <a:pt x="1048" y="443"/>
                  <a:pt x="1048" y="450"/>
                </a:cubicBezTo>
                <a:cubicBezTo>
                  <a:pt x="1043" y="453"/>
                  <a:pt x="1037" y="456"/>
                  <a:pt x="1032" y="459"/>
                </a:cubicBezTo>
                <a:cubicBezTo>
                  <a:pt x="1031" y="463"/>
                  <a:pt x="1033" y="464"/>
                  <a:pt x="1035" y="466"/>
                </a:cubicBezTo>
                <a:cubicBezTo>
                  <a:pt x="1039" y="464"/>
                  <a:pt x="1042" y="461"/>
                  <a:pt x="1048" y="461"/>
                </a:cubicBezTo>
                <a:cubicBezTo>
                  <a:pt x="1049" y="458"/>
                  <a:pt x="1045" y="460"/>
                  <a:pt x="1046" y="457"/>
                </a:cubicBezTo>
                <a:cubicBezTo>
                  <a:pt x="1051" y="456"/>
                  <a:pt x="1055" y="454"/>
                  <a:pt x="1058" y="451"/>
                </a:cubicBezTo>
                <a:cubicBezTo>
                  <a:pt x="1055" y="450"/>
                  <a:pt x="1054" y="452"/>
                  <a:pt x="1052" y="452"/>
                </a:cubicBezTo>
                <a:cubicBezTo>
                  <a:pt x="1055" y="449"/>
                  <a:pt x="1050" y="450"/>
                  <a:pt x="1050" y="449"/>
                </a:cubicBezTo>
                <a:cubicBezTo>
                  <a:pt x="1051" y="444"/>
                  <a:pt x="1057" y="444"/>
                  <a:pt x="1059" y="439"/>
                </a:cubicBezTo>
                <a:close/>
                <a:moveTo>
                  <a:pt x="1030" y="451"/>
                </a:moveTo>
                <a:cubicBezTo>
                  <a:pt x="1032" y="453"/>
                  <a:pt x="1034" y="451"/>
                  <a:pt x="1037" y="451"/>
                </a:cubicBezTo>
                <a:cubicBezTo>
                  <a:pt x="1037" y="448"/>
                  <a:pt x="1035" y="448"/>
                  <a:pt x="1036" y="446"/>
                </a:cubicBezTo>
                <a:cubicBezTo>
                  <a:pt x="1032" y="446"/>
                  <a:pt x="1031" y="448"/>
                  <a:pt x="1030" y="451"/>
                </a:cubicBezTo>
                <a:close/>
                <a:moveTo>
                  <a:pt x="1194" y="448"/>
                </a:moveTo>
                <a:cubicBezTo>
                  <a:pt x="1193" y="449"/>
                  <a:pt x="1193" y="451"/>
                  <a:pt x="1193" y="453"/>
                </a:cubicBezTo>
                <a:cubicBezTo>
                  <a:pt x="1196" y="452"/>
                  <a:pt x="1198" y="451"/>
                  <a:pt x="1199" y="449"/>
                </a:cubicBezTo>
                <a:cubicBezTo>
                  <a:pt x="1197" y="449"/>
                  <a:pt x="1197" y="447"/>
                  <a:pt x="1194" y="448"/>
                </a:cubicBezTo>
                <a:close/>
                <a:moveTo>
                  <a:pt x="1245" y="449"/>
                </a:moveTo>
                <a:cubicBezTo>
                  <a:pt x="1243" y="449"/>
                  <a:pt x="1243" y="450"/>
                  <a:pt x="1241" y="450"/>
                </a:cubicBezTo>
                <a:cubicBezTo>
                  <a:pt x="1241" y="449"/>
                  <a:pt x="1240" y="448"/>
                  <a:pt x="1239" y="448"/>
                </a:cubicBezTo>
                <a:cubicBezTo>
                  <a:pt x="1239" y="450"/>
                  <a:pt x="1237" y="452"/>
                  <a:pt x="1238" y="455"/>
                </a:cubicBezTo>
                <a:cubicBezTo>
                  <a:pt x="1241" y="454"/>
                  <a:pt x="1242" y="451"/>
                  <a:pt x="1245" y="449"/>
                </a:cubicBezTo>
                <a:close/>
                <a:moveTo>
                  <a:pt x="1212" y="456"/>
                </a:moveTo>
                <a:cubicBezTo>
                  <a:pt x="1213" y="457"/>
                  <a:pt x="1211" y="452"/>
                  <a:pt x="1209" y="452"/>
                </a:cubicBezTo>
                <a:cubicBezTo>
                  <a:pt x="1207" y="455"/>
                  <a:pt x="1205" y="452"/>
                  <a:pt x="1203" y="453"/>
                </a:cubicBezTo>
                <a:cubicBezTo>
                  <a:pt x="1195" y="454"/>
                  <a:pt x="1192" y="462"/>
                  <a:pt x="1185" y="466"/>
                </a:cubicBezTo>
                <a:cubicBezTo>
                  <a:pt x="1177" y="470"/>
                  <a:pt x="1168" y="473"/>
                  <a:pt x="1159" y="477"/>
                </a:cubicBezTo>
                <a:cubicBezTo>
                  <a:pt x="1159" y="480"/>
                  <a:pt x="1156" y="481"/>
                  <a:pt x="1156" y="484"/>
                </a:cubicBezTo>
                <a:cubicBezTo>
                  <a:pt x="1168" y="484"/>
                  <a:pt x="1178" y="470"/>
                  <a:pt x="1195" y="468"/>
                </a:cubicBezTo>
                <a:cubicBezTo>
                  <a:pt x="1200" y="463"/>
                  <a:pt x="1207" y="460"/>
                  <a:pt x="1212" y="456"/>
                </a:cubicBezTo>
                <a:close/>
                <a:moveTo>
                  <a:pt x="1055" y="455"/>
                </a:moveTo>
                <a:cubicBezTo>
                  <a:pt x="1055" y="457"/>
                  <a:pt x="1051" y="456"/>
                  <a:pt x="1051" y="458"/>
                </a:cubicBezTo>
                <a:cubicBezTo>
                  <a:pt x="1053" y="458"/>
                  <a:pt x="1052" y="461"/>
                  <a:pt x="1054" y="461"/>
                </a:cubicBezTo>
                <a:cubicBezTo>
                  <a:pt x="1053" y="459"/>
                  <a:pt x="1058" y="457"/>
                  <a:pt x="1055" y="455"/>
                </a:cubicBezTo>
                <a:close/>
                <a:moveTo>
                  <a:pt x="128" y="500"/>
                </a:moveTo>
                <a:cubicBezTo>
                  <a:pt x="131" y="500"/>
                  <a:pt x="133" y="499"/>
                  <a:pt x="134" y="497"/>
                </a:cubicBezTo>
                <a:cubicBezTo>
                  <a:pt x="132" y="495"/>
                  <a:pt x="129" y="498"/>
                  <a:pt x="128" y="500"/>
                </a:cubicBezTo>
                <a:close/>
                <a:moveTo>
                  <a:pt x="123" y="531"/>
                </a:moveTo>
                <a:cubicBezTo>
                  <a:pt x="127" y="529"/>
                  <a:pt x="131" y="527"/>
                  <a:pt x="137" y="528"/>
                </a:cubicBezTo>
                <a:cubicBezTo>
                  <a:pt x="141" y="524"/>
                  <a:pt x="139" y="514"/>
                  <a:pt x="144" y="511"/>
                </a:cubicBezTo>
                <a:cubicBezTo>
                  <a:pt x="141" y="507"/>
                  <a:pt x="134" y="509"/>
                  <a:pt x="130" y="512"/>
                </a:cubicBezTo>
                <a:cubicBezTo>
                  <a:pt x="134" y="516"/>
                  <a:pt x="131" y="519"/>
                  <a:pt x="133" y="521"/>
                </a:cubicBezTo>
                <a:cubicBezTo>
                  <a:pt x="131" y="526"/>
                  <a:pt x="126" y="527"/>
                  <a:pt x="123" y="531"/>
                </a:cubicBezTo>
                <a:close/>
                <a:moveTo>
                  <a:pt x="1252" y="521"/>
                </a:moveTo>
                <a:cubicBezTo>
                  <a:pt x="1255" y="520"/>
                  <a:pt x="1259" y="520"/>
                  <a:pt x="1260" y="517"/>
                </a:cubicBezTo>
                <a:cubicBezTo>
                  <a:pt x="1256" y="517"/>
                  <a:pt x="1253" y="518"/>
                  <a:pt x="1252" y="521"/>
                </a:cubicBezTo>
                <a:close/>
                <a:moveTo>
                  <a:pt x="163" y="524"/>
                </a:moveTo>
                <a:cubicBezTo>
                  <a:pt x="162" y="528"/>
                  <a:pt x="157" y="529"/>
                  <a:pt x="154" y="533"/>
                </a:cubicBezTo>
                <a:cubicBezTo>
                  <a:pt x="160" y="533"/>
                  <a:pt x="160" y="533"/>
                  <a:pt x="160" y="533"/>
                </a:cubicBezTo>
                <a:cubicBezTo>
                  <a:pt x="160" y="530"/>
                  <a:pt x="166" y="527"/>
                  <a:pt x="163" y="524"/>
                </a:cubicBezTo>
                <a:close/>
                <a:moveTo>
                  <a:pt x="143" y="551"/>
                </a:moveTo>
                <a:cubicBezTo>
                  <a:pt x="142" y="551"/>
                  <a:pt x="143" y="548"/>
                  <a:pt x="141" y="548"/>
                </a:cubicBezTo>
                <a:cubicBezTo>
                  <a:pt x="140" y="549"/>
                  <a:pt x="139" y="549"/>
                  <a:pt x="138" y="549"/>
                </a:cubicBezTo>
                <a:cubicBezTo>
                  <a:pt x="136" y="554"/>
                  <a:pt x="143" y="554"/>
                  <a:pt x="143" y="551"/>
                </a:cubicBezTo>
                <a:close/>
                <a:moveTo>
                  <a:pt x="133" y="576"/>
                </a:moveTo>
                <a:cubicBezTo>
                  <a:pt x="130" y="576"/>
                  <a:pt x="126" y="580"/>
                  <a:pt x="128" y="582"/>
                </a:cubicBezTo>
                <a:cubicBezTo>
                  <a:pt x="129" y="580"/>
                  <a:pt x="132" y="579"/>
                  <a:pt x="133" y="576"/>
                </a:cubicBezTo>
                <a:close/>
                <a:moveTo>
                  <a:pt x="139" y="587"/>
                </a:moveTo>
                <a:cubicBezTo>
                  <a:pt x="145" y="585"/>
                  <a:pt x="152" y="583"/>
                  <a:pt x="153" y="576"/>
                </a:cubicBezTo>
                <a:cubicBezTo>
                  <a:pt x="145" y="576"/>
                  <a:pt x="145" y="585"/>
                  <a:pt x="139" y="587"/>
                </a:cubicBezTo>
                <a:close/>
                <a:moveTo>
                  <a:pt x="129" y="597"/>
                </a:moveTo>
                <a:cubicBezTo>
                  <a:pt x="128" y="600"/>
                  <a:pt x="135" y="597"/>
                  <a:pt x="136" y="597"/>
                </a:cubicBezTo>
                <a:cubicBezTo>
                  <a:pt x="134" y="595"/>
                  <a:pt x="131" y="596"/>
                  <a:pt x="129" y="597"/>
                </a:cubicBezTo>
                <a:close/>
                <a:moveTo>
                  <a:pt x="1159" y="601"/>
                </a:moveTo>
                <a:cubicBezTo>
                  <a:pt x="1154" y="604"/>
                  <a:pt x="1147" y="604"/>
                  <a:pt x="1147" y="611"/>
                </a:cubicBezTo>
                <a:cubicBezTo>
                  <a:pt x="1152" y="610"/>
                  <a:pt x="1163" y="605"/>
                  <a:pt x="1159" y="601"/>
                </a:cubicBezTo>
                <a:close/>
                <a:moveTo>
                  <a:pt x="95" y="617"/>
                </a:moveTo>
                <a:cubicBezTo>
                  <a:pt x="100" y="616"/>
                  <a:pt x="103" y="611"/>
                  <a:pt x="105" y="607"/>
                </a:cubicBezTo>
                <a:cubicBezTo>
                  <a:pt x="99" y="607"/>
                  <a:pt x="96" y="612"/>
                  <a:pt x="95" y="617"/>
                </a:cubicBezTo>
                <a:close/>
                <a:moveTo>
                  <a:pt x="1184" y="609"/>
                </a:moveTo>
                <a:cubicBezTo>
                  <a:pt x="1182" y="610"/>
                  <a:pt x="1179" y="611"/>
                  <a:pt x="1177" y="612"/>
                </a:cubicBezTo>
                <a:cubicBezTo>
                  <a:pt x="1176" y="614"/>
                  <a:pt x="1177" y="617"/>
                  <a:pt x="1179" y="619"/>
                </a:cubicBezTo>
                <a:cubicBezTo>
                  <a:pt x="1181" y="616"/>
                  <a:pt x="1184" y="613"/>
                  <a:pt x="1184" y="609"/>
                </a:cubicBezTo>
                <a:close/>
                <a:moveTo>
                  <a:pt x="1170" y="621"/>
                </a:moveTo>
                <a:cubicBezTo>
                  <a:pt x="1172" y="623"/>
                  <a:pt x="1173" y="620"/>
                  <a:pt x="1175" y="620"/>
                </a:cubicBezTo>
                <a:cubicBezTo>
                  <a:pt x="1175" y="618"/>
                  <a:pt x="1175" y="616"/>
                  <a:pt x="1172" y="616"/>
                </a:cubicBezTo>
                <a:cubicBezTo>
                  <a:pt x="1172" y="618"/>
                  <a:pt x="1171" y="619"/>
                  <a:pt x="1170" y="621"/>
                </a:cubicBezTo>
                <a:close/>
                <a:moveTo>
                  <a:pt x="229" y="618"/>
                </a:moveTo>
                <a:cubicBezTo>
                  <a:pt x="222" y="620"/>
                  <a:pt x="218" y="616"/>
                  <a:pt x="208" y="617"/>
                </a:cubicBezTo>
                <a:cubicBezTo>
                  <a:pt x="209" y="621"/>
                  <a:pt x="212" y="624"/>
                  <a:pt x="215" y="626"/>
                </a:cubicBezTo>
                <a:cubicBezTo>
                  <a:pt x="223" y="627"/>
                  <a:pt x="227" y="623"/>
                  <a:pt x="229" y="618"/>
                </a:cubicBezTo>
                <a:close/>
                <a:moveTo>
                  <a:pt x="131" y="618"/>
                </a:moveTo>
                <a:cubicBezTo>
                  <a:pt x="131" y="620"/>
                  <a:pt x="129" y="620"/>
                  <a:pt x="129" y="622"/>
                </a:cubicBezTo>
                <a:cubicBezTo>
                  <a:pt x="131" y="622"/>
                  <a:pt x="135" y="623"/>
                  <a:pt x="135" y="620"/>
                </a:cubicBezTo>
                <a:cubicBezTo>
                  <a:pt x="132" y="621"/>
                  <a:pt x="134" y="617"/>
                  <a:pt x="131" y="618"/>
                </a:cubicBezTo>
                <a:close/>
                <a:moveTo>
                  <a:pt x="119" y="637"/>
                </a:moveTo>
                <a:cubicBezTo>
                  <a:pt x="114" y="634"/>
                  <a:pt x="123" y="630"/>
                  <a:pt x="118" y="626"/>
                </a:cubicBezTo>
                <a:cubicBezTo>
                  <a:pt x="116" y="630"/>
                  <a:pt x="113" y="622"/>
                  <a:pt x="111" y="625"/>
                </a:cubicBezTo>
                <a:cubicBezTo>
                  <a:pt x="113" y="626"/>
                  <a:pt x="114" y="627"/>
                  <a:pt x="114" y="629"/>
                </a:cubicBezTo>
                <a:cubicBezTo>
                  <a:pt x="113" y="631"/>
                  <a:pt x="109" y="630"/>
                  <a:pt x="109" y="633"/>
                </a:cubicBezTo>
                <a:cubicBezTo>
                  <a:pt x="110" y="636"/>
                  <a:pt x="106" y="641"/>
                  <a:pt x="105" y="645"/>
                </a:cubicBezTo>
                <a:cubicBezTo>
                  <a:pt x="109" y="642"/>
                  <a:pt x="116" y="641"/>
                  <a:pt x="119" y="637"/>
                </a:cubicBezTo>
                <a:close/>
                <a:moveTo>
                  <a:pt x="126" y="633"/>
                </a:moveTo>
                <a:cubicBezTo>
                  <a:pt x="127" y="632"/>
                  <a:pt x="128" y="631"/>
                  <a:pt x="128" y="629"/>
                </a:cubicBezTo>
                <a:cubicBezTo>
                  <a:pt x="125" y="628"/>
                  <a:pt x="123" y="628"/>
                  <a:pt x="121" y="630"/>
                </a:cubicBezTo>
                <a:cubicBezTo>
                  <a:pt x="124" y="630"/>
                  <a:pt x="123" y="633"/>
                  <a:pt x="126" y="633"/>
                </a:cubicBezTo>
                <a:close/>
                <a:moveTo>
                  <a:pt x="85" y="656"/>
                </a:moveTo>
                <a:cubicBezTo>
                  <a:pt x="90" y="653"/>
                  <a:pt x="99" y="656"/>
                  <a:pt x="101" y="646"/>
                </a:cubicBezTo>
                <a:cubicBezTo>
                  <a:pt x="98" y="647"/>
                  <a:pt x="96" y="645"/>
                  <a:pt x="95" y="644"/>
                </a:cubicBezTo>
                <a:cubicBezTo>
                  <a:pt x="94" y="646"/>
                  <a:pt x="92" y="648"/>
                  <a:pt x="93" y="651"/>
                </a:cubicBezTo>
                <a:cubicBezTo>
                  <a:pt x="90" y="653"/>
                  <a:pt x="86" y="653"/>
                  <a:pt x="85" y="656"/>
                </a:cubicBezTo>
                <a:close/>
                <a:moveTo>
                  <a:pt x="1150" y="651"/>
                </a:moveTo>
                <a:cubicBezTo>
                  <a:pt x="1149" y="649"/>
                  <a:pt x="1145" y="650"/>
                  <a:pt x="1145" y="651"/>
                </a:cubicBezTo>
                <a:cubicBezTo>
                  <a:pt x="1146" y="652"/>
                  <a:pt x="1145" y="655"/>
                  <a:pt x="1148" y="654"/>
                </a:cubicBezTo>
                <a:cubicBezTo>
                  <a:pt x="1148" y="652"/>
                  <a:pt x="1150" y="652"/>
                  <a:pt x="1150" y="651"/>
                </a:cubicBezTo>
                <a:close/>
                <a:moveTo>
                  <a:pt x="1164" y="657"/>
                </a:moveTo>
                <a:cubicBezTo>
                  <a:pt x="1165" y="654"/>
                  <a:pt x="1165" y="652"/>
                  <a:pt x="1162" y="651"/>
                </a:cubicBezTo>
                <a:cubicBezTo>
                  <a:pt x="1160" y="653"/>
                  <a:pt x="1162" y="656"/>
                  <a:pt x="1164" y="657"/>
                </a:cubicBezTo>
                <a:close/>
                <a:moveTo>
                  <a:pt x="1195" y="662"/>
                </a:moveTo>
                <a:cubicBezTo>
                  <a:pt x="1195" y="659"/>
                  <a:pt x="1193" y="658"/>
                  <a:pt x="1192" y="657"/>
                </a:cubicBezTo>
                <a:cubicBezTo>
                  <a:pt x="1191" y="659"/>
                  <a:pt x="1189" y="660"/>
                  <a:pt x="1187" y="661"/>
                </a:cubicBezTo>
                <a:cubicBezTo>
                  <a:pt x="1186" y="664"/>
                  <a:pt x="1188" y="665"/>
                  <a:pt x="1188" y="668"/>
                </a:cubicBezTo>
                <a:cubicBezTo>
                  <a:pt x="1193" y="669"/>
                  <a:pt x="1190" y="661"/>
                  <a:pt x="1195" y="662"/>
                </a:cubicBezTo>
                <a:close/>
                <a:moveTo>
                  <a:pt x="1196" y="671"/>
                </a:moveTo>
                <a:cubicBezTo>
                  <a:pt x="1196" y="672"/>
                  <a:pt x="1195" y="672"/>
                  <a:pt x="1194" y="671"/>
                </a:cubicBezTo>
                <a:cubicBezTo>
                  <a:pt x="1194" y="674"/>
                  <a:pt x="1191" y="675"/>
                  <a:pt x="1188" y="675"/>
                </a:cubicBezTo>
                <a:cubicBezTo>
                  <a:pt x="1188" y="676"/>
                  <a:pt x="1187" y="677"/>
                  <a:pt x="1187" y="678"/>
                </a:cubicBezTo>
                <a:cubicBezTo>
                  <a:pt x="1192" y="680"/>
                  <a:pt x="1192" y="675"/>
                  <a:pt x="1196" y="676"/>
                </a:cubicBezTo>
                <a:cubicBezTo>
                  <a:pt x="1195" y="673"/>
                  <a:pt x="1199" y="672"/>
                  <a:pt x="1196" y="671"/>
                </a:cubicBezTo>
                <a:close/>
                <a:moveTo>
                  <a:pt x="1161" y="690"/>
                </a:moveTo>
                <a:cubicBezTo>
                  <a:pt x="1171" y="690"/>
                  <a:pt x="1166" y="685"/>
                  <a:pt x="1161" y="690"/>
                </a:cubicBezTo>
                <a:close/>
                <a:moveTo>
                  <a:pt x="1213" y="728"/>
                </a:moveTo>
                <a:cubicBezTo>
                  <a:pt x="1210" y="728"/>
                  <a:pt x="1208" y="730"/>
                  <a:pt x="1207" y="733"/>
                </a:cubicBezTo>
                <a:cubicBezTo>
                  <a:pt x="1208" y="735"/>
                  <a:pt x="1209" y="736"/>
                  <a:pt x="1211" y="737"/>
                </a:cubicBezTo>
                <a:cubicBezTo>
                  <a:pt x="1210" y="735"/>
                  <a:pt x="1213" y="736"/>
                  <a:pt x="1213" y="734"/>
                </a:cubicBezTo>
                <a:cubicBezTo>
                  <a:pt x="1211" y="733"/>
                  <a:pt x="1214" y="730"/>
                  <a:pt x="1213" y="728"/>
                </a:cubicBezTo>
                <a:close/>
                <a:moveTo>
                  <a:pt x="1152" y="730"/>
                </a:moveTo>
                <a:cubicBezTo>
                  <a:pt x="1149" y="731"/>
                  <a:pt x="1145" y="734"/>
                  <a:pt x="1149" y="735"/>
                </a:cubicBezTo>
                <a:cubicBezTo>
                  <a:pt x="1149" y="732"/>
                  <a:pt x="1152" y="733"/>
                  <a:pt x="1152" y="730"/>
                </a:cubicBezTo>
                <a:close/>
                <a:moveTo>
                  <a:pt x="1090" y="772"/>
                </a:moveTo>
                <a:cubicBezTo>
                  <a:pt x="1090" y="770"/>
                  <a:pt x="1094" y="771"/>
                  <a:pt x="1093" y="768"/>
                </a:cubicBezTo>
                <a:cubicBezTo>
                  <a:pt x="1092" y="768"/>
                  <a:pt x="1092" y="766"/>
                  <a:pt x="1091" y="767"/>
                </a:cubicBezTo>
                <a:cubicBezTo>
                  <a:pt x="1090" y="768"/>
                  <a:pt x="1087" y="771"/>
                  <a:pt x="1090" y="772"/>
                </a:cubicBezTo>
                <a:close/>
                <a:moveTo>
                  <a:pt x="176" y="780"/>
                </a:moveTo>
                <a:cubicBezTo>
                  <a:pt x="173" y="779"/>
                  <a:pt x="167" y="778"/>
                  <a:pt x="165" y="782"/>
                </a:cubicBezTo>
                <a:cubicBezTo>
                  <a:pt x="170" y="783"/>
                  <a:pt x="175" y="783"/>
                  <a:pt x="176" y="780"/>
                </a:cubicBezTo>
                <a:close/>
                <a:moveTo>
                  <a:pt x="1020" y="798"/>
                </a:moveTo>
                <a:cubicBezTo>
                  <a:pt x="1020" y="795"/>
                  <a:pt x="1022" y="794"/>
                  <a:pt x="1023" y="792"/>
                </a:cubicBezTo>
                <a:cubicBezTo>
                  <a:pt x="1021" y="792"/>
                  <a:pt x="1022" y="789"/>
                  <a:pt x="1019" y="790"/>
                </a:cubicBezTo>
                <a:cubicBezTo>
                  <a:pt x="1022" y="794"/>
                  <a:pt x="1016" y="796"/>
                  <a:pt x="1020" y="798"/>
                </a:cubicBezTo>
                <a:close/>
                <a:moveTo>
                  <a:pt x="1191" y="812"/>
                </a:moveTo>
                <a:cubicBezTo>
                  <a:pt x="1191" y="811"/>
                  <a:pt x="1191" y="810"/>
                  <a:pt x="1191" y="810"/>
                </a:cubicBezTo>
                <a:cubicBezTo>
                  <a:pt x="1191" y="814"/>
                  <a:pt x="1190" y="815"/>
                  <a:pt x="1192" y="817"/>
                </a:cubicBezTo>
                <a:cubicBezTo>
                  <a:pt x="1193" y="815"/>
                  <a:pt x="1198" y="811"/>
                  <a:pt x="1200" y="813"/>
                </a:cubicBezTo>
                <a:cubicBezTo>
                  <a:pt x="1200" y="817"/>
                  <a:pt x="1197" y="812"/>
                  <a:pt x="1198" y="816"/>
                </a:cubicBezTo>
                <a:cubicBezTo>
                  <a:pt x="1199" y="816"/>
                  <a:pt x="1200" y="816"/>
                  <a:pt x="1201" y="817"/>
                </a:cubicBezTo>
                <a:cubicBezTo>
                  <a:pt x="1201" y="813"/>
                  <a:pt x="1205" y="811"/>
                  <a:pt x="1204" y="809"/>
                </a:cubicBezTo>
                <a:cubicBezTo>
                  <a:pt x="1207" y="809"/>
                  <a:pt x="1207" y="812"/>
                  <a:pt x="1208" y="813"/>
                </a:cubicBezTo>
                <a:cubicBezTo>
                  <a:pt x="1212" y="812"/>
                  <a:pt x="1213" y="808"/>
                  <a:pt x="1218" y="808"/>
                </a:cubicBezTo>
                <a:cubicBezTo>
                  <a:pt x="1217" y="803"/>
                  <a:pt x="1218" y="802"/>
                  <a:pt x="1220" y="798"/>
                </a:cubicBezTo>
                <a:cubicBezTo>
                  <a:pt x="1208" y="801"/>
                  <a:pt x="1205" y="811"/>
                  <a:pt x="1191" y="812"/>
                </a:cubicBezTo>
                <a:close/>
                <a:moveTo>
                  <a:pt x="1157" y="815"/>
                </a:moveTo>
                <a:cubicBezTo>
                  <a:pt x="1158" y="815"/>
                  <a:pt x="1159" y="816"/>
                  <a:pt x="1160" y="816"/>
                </a:cubicBezTo>
                <a:cubicBezTo>
                  <a:pt x="1161" y="813"/>
                  <a:pt x="1164" y="813"/>
                  <a:pt x="1164" y="810"/>
                </a:cubicBezTo>
                <a:cubicBezTo>
                  <a:pt x="1163" y="810"/>
                  <a:pt x="1162" y="810"/>
                  <a:pt x="1161" y="809"/>
                </a:cubicBezTo>
                <a:cubicBezTo>
                  <a:pt x="1160" y="812"/>
                  <a:pt x="1157" y="812"/>
                  <a:pt x="1157" y="815"/>
                </a:cubicBezTo>
                <a:close/>
                <a:moveTo>
                  <a:pt x="963" y="823"/>
                </a:moveTo>
                <a:cubicBezTo>
                  <a:pt x="963" y="825"/>
                  <a:pt x="961" y="824"/>
                  <a:pt x="961" y="825"/>
                </a:cubicBezTo>
                <a:cubicBezTo>
                  <a:pt x="961" y="827"/>
                  <a:pt x="961" y="830"/>
                  <a:pt x="962" y="831"/>
                </a:cubicBezTo>
                <a:cubicBezTo>
                  <a:pt x="963" y="829"/>
                  <a:pt x="966" y="829"/>
                  <a:pt x="967" y="828"/>
                </a:cubicBezTo>
                <a:cubicBezTo>
                  <a:pt x="966" y="826"/>
                  <a:pt x="966" y="824"/>
                  <a:pt x="963" y="823"/>
                </a:cubicBezTo>
                <a:close/>
                <a:moveTo>
                  <a:pt x="928" y="831"/>
                </a:moveTo>
                <a:cubicBezTo>
                  <a:pt x="928" y="834"/>
                  <a:pt x="922" y="838"/>
                  <a:pt x="927" y="840"/>
                </a:cubicBezTo>
                <a:cubicBezTo>
                  <a:pt x="927" y="838"/>
                  <a:pt x="931" y="833"/>
                  <a:pt x="928" y="831"/>
                </a:cubicBezTo>
                <a:close/>
                <a:moveTo>
                  <a:pt x="991" y="831"/>
                </a:moveTo>
                <a:cubicBezTo>
                  <a:pt x="991" y="833"/>
                  <a:pt x="988" y="832"/>
                  <a:pt x="989" y="834"/>
                </a:cubicBezTo>
                <a:cubicBezTo>
                  <a:pt x="991" y="834"/>
                  <a:pt x="991" y="836"/>
                  <a:pt x="992" y="836"/>
                </a:cubicBezTo>
                <a:cubicBezTo>
                  <a:pt x="991" y="835"/>
                  <a:pt x="993" y="831"/>
                  <a:pt x="991" y="831"/>
                </a:cubicBezTo>
                <a:close/>
                <a:moveTo>
                  <a:pt x="1016" y="833"/>
                </a:moveTo>
                <a:cubicBezTo>
                  <a:pt x="1013" y="830"/>
                  <a:pt x="1010" y="834"/>
                  <a:pt x="1010" y="837"/>
                </a:cubicBezTo>
                <a:cubicBezTo>
                  <a:pt x="1013" y="837"/>
                  <a:pt x="1016" y="837"/>
                  <a:pt x="1016" y="833"/>
                </a:cubicBezTo>
                <a:close/>
                <a:moveTo>
                  <a:pt x="1096" y="833"/>
                </a:moveTo>
                <a:cubicBezTo>
                  <a:pt x="1096" y="834"/>
                  <a:pt x="1096" y="834"/>
                  <a:pt x="1096" y="834"/>
                </a:cubicBezTo>
                <a:cubicBezTo>
                  <a:pt x="1095" y="835"/>
                  <a:pt x="1093" y="834"/>
                  <a:pt x="1092" y="835"/>
                </a:cubicBezTo>
                <a:cubicBezTo>
                  <a:pt x="1094" y="836"/>
                  <a:pt x="1094" y="837"/>
                  <a:pt x="1096" y="836"/>
                </a:cubicBezTo>
                <a:cubicBezTo>
                  <a:pt x="1096" y="836"/>
                  <a:pt x="1098" y="833"/>
                  <a:pt x="1096" y="833"/>
                </a:cubicBezTo>
                <a:close/>
                <a:moveTo>
                  <a:pt x="1012" y="845"/>
                </a:moveTo>
                <a:cubicBezTo>
                  <a:pt x="1012" y="840"/>
                  <a:pt x="1017" y="846"/>
                  <a:pt x="1019" y="840"/>
                </a:cubicBezTo>
                <a:cubicBezTo>
                  <a:pt x="1015" y="841"/>
                  <a:pt x="1019" y="838"/>
                  <a:pt x="1019" y="836"/>
                </a:cubicBezTo>
                <a:cubicBezTo>
                  <a:pt x="1016" y="838"/>
                  <a:pt x="1009" y="840"/>
                  <a:pt x="1012" y="845"/>
                </a:cubicBezTo>
                <a:close/>
                <a:moveTo>
                  <a:pt x="111" y="855"/>
                </a:moveTo>
                <a:cubicBezTo>
                  <a:pt x="108" y="856"/>
                  <a:pt x="107" y="858"/>
                  <a:pt x="105" y="860"/>
                </a:cubicBezTo>
                <a:cubicBezTo>
                  <a:pt x="108" y="861"/>
                  <a:pt x="113" y="857"/>
                  <a:pt x="111" y="855"/>
                </a:cubicBezTo>
                <a:close/>
                <a:moveTo>
                  <a:pt x="967" y="855"/>
                </a:moveTo>
                <a:cubicBezTo>
                  <a:pt x="968" y="860"/>
                  <a:pt x="965" y="856"/>
                  <a:pt x="962" y="857"/>
                </a:cubicBezTo>
                <a:cubicBezTo>
                  <a:pt x="962" y="859"/>
                  <a:pt x="963" y="861"/>
                  <a:pt x="964" y="861"/>
                </a:cubicBezTo>
                <a:cubicBezTo>
                  <a:pt x="965" y="859"/>
                  <a:pt x="969" y="860"/>
                  <a:pt x="970" y="857"/>
                </a:cubicBezTo>
                <a:cubicBezTo>
                  <a:pt x="968" y="857"/>
                  <a:pt x="969" y="854"/>
                  <a:pt x="967" y="855"/>
                </a:cubicBezTo>
                <a:close/>
                <a:moveTo>
                  <a:pt x="100" y="870"/>
                </a:moveTo>
                <a:cubicBezTo>
                  <a:pt x="102" y="869"/>
                  <a:pt x="105" y="869"/>
                  <a:pt x="105" y="866"/>
                </a:cubicBezTo>
                <a:cubicBezTo>
                  <a:pt x="102" y="866"/>
                  <a:pt x="102" y="866"/>
                  <a:pt x="102" y="866"/>
                </a:cubicBezTo>
                <a:cubicBezTo>
                  <a:pt x="103" y="869"/>
                  <a:pt x="100" y="868"/>
                  <a:pt x="100" y="870"/>
                </a:cubicBezTo>
                <a:close/>
                <a:moveTo>
                  <a:pt x="177" y="879"/>
                </a:moveTo>
                <a:cubicBezTo>
                  <a:pt x="172" y="873"/>
                  <a:pt x="164" y="880"/>
                  <a:pt x="161" y="885"/>
                </a:cubicBezTo>
                <a:cubicBezTo>
                  <a:pt x="166" y="888"/>
                  <a:pt x="174" y="884"/>
                  <a:pt x="177" y="879"/>
                </a:cubicBezTo>
                <a:close/>
                <a:moveTo>
                  <a:pt x="1111" y="885"/>
                </a:moveTo>
                <a:cubicBezTo>
                  <a:pt x="1109" y="888"/>
                  <a:pt x="1105" y="888"/>
                  <a:pt x="1104" y="892"/>
                </a:cubicBezTo>
                <a:cubicBezTo>
                  <a:pt x="1112" y="898"/>
                  <a:pt x="1111" y="900"/>
                  <a:pt x="1112" y="909"/>
                </a:cubicBezTo>
                <a:cubicBezTo>
                  <a:pt x="1116" y="907"/>
                  <a:pt x="1118" y="904"/>
                  <a:pt x="1120" y="899"/>
                </a:cubicBezTo>
                <a:cubicBezTo>
                  <a:pt x="1114" y="899"/>
                  <a:pt x="1113" y="889"/>
                  <a:pt x="1111" y="885"/>
                </a:cubicBezTo>
                <a:close/>
                <a:moveTo>
                  <a:pt x="146" y="887"/>
                </a:moveTo>
                <a:cubicBezTo>
                  <a:pt x="139" y="888"/>
                  <a:pt x="134" y="892"/>
                  <a:pt x="132" y="898"/>
                </a:cubicBezTo>
                <a:cubicBezTo>
                  <a:pt x="137" y="895"/>
                  <a:pt x="152" y="890"/>
                  <a:pt x="145" y="887"/>
                </a:cubicBezTo>
                <a:cubicBezTo>
                  <a:pt x="146" y="887"/>
                  <a:pt x="146" y="887"/>
                  <a:pt x="146" y="887"/>
                </a:cubicBezTo>
                <a:close/>
                <a:moveTo>
                  <a:pt x="152" y="894"/>
                </a:moveTo>
                <a:cubicBezTo>
                  <a:pt x="155" y="894"/>
                  <a:pt x="155" y="894"/>
                  <a:pt x="155" y="894"/>
                </a:cubicBezTo>
                <a:cubicBezTo>
                  <a:pt x="156" y="891"/>
                  <a:pt x="154" y="891"/>
                  <a:pt x="152" y="890"/>
                </a:cubicBezTo>
                <a:cubicBezTo>
                  <a:pt x="152" y="891"/>
                  <a:pt x="151" y="892"/>
                  <a:pt x="152" y="894"/>
                </a:cubicBezTo>
                <a:close/>
                <a:moveTo>
                  <a:pt x="1199" y="891"/>
                </a:moveTo>
                <a:cubicBezTo>
                  <a:pt x="1195" y="894"/>
                  <a:pt x="1193" y="894"/>
                  <a:pt x="1192" y="900"/>
                </a:cubicBezTo>
                <a:cubicBezTo>
                  <a:pt x="1195" y="898"/>
                  <a:pt x="1199" y="899"/>
                  <a:pt x="1201" y="896"/>
                </a:cubicBezTo>
                <a:cubicBezTo>
                  <a:pt x="1198" y="895"/>
                  <a:pt x="1203" y="891"/>
                  <a:pt x="1199" y="891"/>
                </a:cubicBezTo>
                <a:close/>
                <a:moveTo>
                  <a:pt x="1133" y="913"/>
                </a:moveTo>
                <a:cubicBezTo>
                  <a:pt x="1134" y="916"/>
                  <a:pt x="1142" y="909"/>
                  <a:pt x="1141" y="915"/>
                </a:cubicBezTo>
                <a:cubicBezTo>
                  <a:pt x="1149" y="915"/>
                  <a:pt x="1144" y="910"/>
                  <a:pt x="1147" y="906"/>
                </a:cubicBezTo>
                <a:cubicBezTo>
                  <a:pt x="1141" y="905"/>
                  <a:pt x="1136" y="909"/>
                  <a:pt x="1133" y="913"/>
                </a:cubicBezTo>
                <a:close/>
                <a:moveTo>
                  <a:pt x="118" y="907"/>
                </a:moveTo>
                <a:cubicBezTo>
                  <a:pt x="117" y="911"/>
                  <a:pt x="113" y="910"/>
                  <a:pt x="111" y="913"/>
                </a:cubicBezTo>
                <a:cubicBezTo>
                  <a:pt x="116" y="915"/>
                  <a:pt x="116" y="912"/>
                  <a:pt x="120" y="913"/>
                </a:cubicBezTo>
                <a:cubicBezTo>
                  <a:pt x="120" y="910"/>
                  <a:pt x="121" y="906"/>
                  <a:pt x="118" y="907"/>
                </a:cubicBezTo>
                <a:close/>
                <a:moveTo>
                  <a:pt x="1122" y="910"/>
                </a:moveTo>
                <a:cubicBezTo>
                  <a:pt x="1121" y="910"/>
                  <a:pt x="1121" y="908"/>
                  <a:pt x="1121" y="907"/>
                </a:cubicBezTo>
                <a:cubicBezTo>
                  <a:pt x="1118" y="907"/>
                  <a:pt x="1118" y="907"/>
                  <a:pt x="1118" y="907"/>
                </a:cubicBezTo>
                <a:cubicBezTo>
                  <a:pt x="1118" y="909"/>
                  <a:pt x="1117" y="909"/>
                  <a:pt x="1117" y="911"/>
                </a:cubicBezTo>
                <a:cubicBezTo>
                  <a:pt x="1119" y="910"/>
                  <a:pt x="1122" y="912"/>
                  <a:pt x="1122" y="910"/>
                </a:cubicBezTo>
                <a:close/>
                <a:moveTo>
                  <a:pt x="47" y="910"/>
                </a:moveTo>
                <a:cubicBezTo>
                  <a:pt x="44" y="907"/>
                  <a:pt x="38" y="912"/>
                  <a:pt x="41" y="914"/>
                </a:cubicBezTo>
                <a:cubicBezTo>
                  <a:pt x="42" y="912"/>
                  <a:pt x="46" y="913"/>
                  <a:pt x="47" y="910"/>
                </a:cubicBezTo>
                <a:close/>
                <a:moveTo>
                  <a:pt x="1167" y="913"/>
                </a:moveTo>
                <a:cubicBezTo>
                  <a:pt x="1168" y="914"/>
                  <a:pt x="1168" y="915"/>
                  <a:pt x="1170" y="914"/>
                </a:cubicBezTo>
                <a:cubicBezTo>
                  <a:pt x="1170" y="912"/>
                  <a:pt x="1171" y="911"/>
                  <a:pt x="1171" y="909"/>
                </a:cubicBezTo>
                <a:cubicBezTo>
                  <a:pt x="1169" y="909"/>
                  <a:pt x="1167" y="911"/>
                  <a:pt x="1167" y="913"/>
                </a:cubicBezTo>
                <a:close/>
                <a:moveTo>
                  <a:pt x="1158" y="911"/>
                </a:moveTo>
                <a:cubicBezTo>
                  <a:pt x="1157" y="914"/>
                  <a:pt x="1153" y="913"/>
                  <a:pt x="1151" y="913"/>
                </a:cubicBezTo>
                <a:cubicBezTo>
                  <a:pt x="1151" y="915"/>
                  <a:pt x="1148" y="916"/>
                  <a:pt x="1146" y="917"/>
                </a:cubicBezTo>
                <a:cubicBezTo>
                  <a:pt x="1145" y="922"/>
                  <a:pt x="1145" y="922"/>
                  <a:pt x="1146" y="926"/>
                </a:cubicBezTo>
                <a:cubicBezTo>
                  <a:pt x="1149" y="926"/>
                  <a:pt x="1152" y="923"/>
                  <a:pt x="1155" y="925"/>
                </a:cubicBezTo>
                <a:cubicBezTo>
                  <a:pt x="1154" y="926"/>
                  <a:pt x="1153" y="927"/>
                  <a:pt x="1153" y="928"/>
                </a:cubicBezTo>
                <a:cubicBezTo>
                  <a:pt x="1157" y="926"/>
                  <a:pt x="1161" y="925"/>
                  <a:pt x="1158" y="921"/>
                </a:cubicBezTo>
                <a:cubicBezTo>
                  <a:pt x="1161" y="921"/>
                  <a:pt x="1161" y="921"/>
                  <a:pt x="1161" y="921"/>
                </a:cubicBezTo>
                <a:cubicBezTo>
                  <a:pt x="1161" y="923"/>
                  <a:pt x="1160" y="924"/>
                  <a:pt x="1162" y="926"/>
                </a:cubicBezTo>
                <a:cubicBezTo>
                  <a:pt x="1163" y="921"/>
                  <a:pt x="1166" y="919"/>
                  <a:pt x="1165" y="914"/>
                </a:cubicBezTo>
                <a:cubicBezTo>
                  <a:pt x="1159" y="916"/>
                  <a:pt x="1160" y="911"/>
                  <a:pt x="1158" y="911"/>
                </a:cubicBezTo>
                <a:close/>
                <a:moveTo>
                  <a:pt x="1147" y="923"/>
                </a:moveTo>
                <a:cubicBezTo>
                  <a:pt x="1146" y="920"/>
                  <a:pt x="1149" y="921"/>
                  <a:pt x="1148" y="917"/>
                </a:cubicBezTo>
                <a:cubicBezTo>
                  <a:pt x="1149" y="918"/>
                  <a:pt x="1150" y="918"/>
                  <a:pt x="1151" y="918"/>
                </a:cubicBezTo>
                <a:cubicBezTo>
                  <a:pt x="1151" y="921"/>
                  <a:pt x="1150" y="923"/>
                  <a:pt x="1147" y="923"/>
                </a:cubicBezTo>
                <a:close/>
                <a:moveTo>
                  <a:pt x="88" y="926"/>
                </a:moveTo>
                <a:cubicBezTo>
                  <a:pt x="92" y="922"/>
                  <a:pt x="97" y="920"/>
                  <a:pt x="101" y="916"/>
                </a:cubicBezTo>
                <a:cubicBezTo>
                  <a:pt x="95" y="911"/>
                  <a:pt x="91" y="920"/>
                  <a:pt x="87" y="923"/>
                </a:cubicBezTo>
                <a:cubicBezTo>
                  <a:pt x="88" y="923"/>
                  <a:pt x="87" y="925"/>
                  <a:pt x="88" y="926"/>
                </a:cubicBezTo>
                <a:close/>
                <a:moveTo>
                  <a:pt x="994" y="937"/>
                </a:moveTo>
                <a:cubicBezTo>
                  <a:pt x="1001" y="937"/>
                  <a:pt x="1006" y="930"/>
                  <a:pt x="1012" y="931"/>
                </a:cubicBezTo>
                <a:cubicBezTo>
                  <a:pt x="1013" y="927"/>
                  <a:pt x="1012" y="927"/>
                  <a:pt x="1012" y="922"/>
                </a:cubicBezTo>
                <a:cubicBezTo>
                  <a:pt x="1002" y="920"/>
                  <a:pt x="1004" y="933"/>
                  <a:pt x="996" y="931"/>
                </a:cubicBezTo>
                <a:cubicBezTo>
                  <a:pt x="998" y="927"/>
                  <a:pt x="1001" y="926"/>
                  <a:pt x="1005" y="924"/>
                </a:cubicBezTo>
                <a:cubicBezTo>
                  <a:pt x="1001" y="923"/>
                  <a:pt x="997" y="922"/>
                  <a:pt x="994" y="925"/>
                </a:cubicBezTo>
                <a:cubicBezTo>
                  <a:pt x="997" y="930"/>
                  <a:pt x="993" y="931"/>
                  <a:pt x="994" y="937"/>
                </a:cubicBezTo>
                <a:close/>
                <a:moveTo>
                  <a:pt x="178" y="931"/>
                </a:moveTo>
                <a:cubicBezTo>
                  <a:pt x="175" y="931"/>
                  <a:pt x="176" y="933"/>
                  <a:pt x="174" y="935"/>
                </a:cubicBezTo>
                <a:cubicBezTo>
                  <a:pt x="178" y="935"/>
                  <a:pt x="178" y="933"/>
                  <a:pt x="178" y="931"/>
                </a:cubicBezTo>
                <a:close/>
                <a:moveTo>
                  <a:pt x="1184" y="948"/>
                </a:moveTo>
                <a:cubicBezTo>
                  <a:pt x="1186" y="945"/>
                  <a:pt x="1188" y="942"/>
                  <a:pt x="1189" y="939"/>
                </a:cubicBezTo>
                <a:cubicBezTo>
                  <a:pt x="1184" y="941"/>
                  <a:pt x="1188" y="934"/>
                  <a:pt x="1184" y="935"/>
                </a:cubicBezTo>
                <a:cubicBezTo>
                  <a:pt x="1177" y="945"/>
                  <a:pt x="1160" y="942"/>
                  <a:pt x="1160" y="956"/>
                </a:cubicBezTo>
                <a:cubicBezTo>
                  <a:pt x="1159" y="954"/>
                  <a:pt x="1158" y="957"/>
                  <a:pt x="1158" y="955"/>
                </a:cubicBezTo>
                <a:cubicBezTo>
                  <a:pt x="1158" y="954"/>
                  <a:pt x="1159" y="953"/>
                  <a:pt x="1158" y="952"/>
                </a:cubicBezTo>
                <a:cubicBezTo>
                  <a:pt x="1156" y="954"/>
                  <a:pt x="1155" y="956"/>
                  <a:pt x="1154" y="958"/>
                </a:cubicBezTo>
                <a:cubicBezTo>
                  <a:pt x="1149" y="959"/>
                  <a:pt x="1153" y="956"/>
                  <a:pt x="1149" y="955"/>
                </a:cubicBezTo>
                <a:cubicBezTo>
                  <a:pt x="1150" y="963"/>
                  <a:pt x="1143" y="964"/>
                  <a:pt x="1135" y="964"/>
                </a:cubicBezTo>
                <a:cubicBezTo>
                  <a:pt x="1132" y="973"/>
                  <a:pt x="1125" y="977"/>
                  <a:pt x="1117" y="980"/>
                </a:cubicBezTo>
                <a:cubicBezTo>
                  <a:pt x="1114" y="975"/>
                  <a:pt x="1120" y="972"/>
                  <a:pt x="1122" y="969"/>
                </a:cubicBezTo>
                <a:cubicBezTo>
                  <a:pt x="1117" y="969"/>
                  <a:pt x="1126" y="967"/>
                  <a:pt x="1122" y="965"/>
                </a:cubicBezTo>
                <a:cubicBezTo>
                  <a:pt x="1121" y="968"/>
                  <a:pt x="1119" y="965"/>
                  <a:pt x="1118" y="965"/>
                </a:cubicBezTo>
                <a:cubicBezTo>
                  <a:pt x="1116" y="966"/>
                  <a:pt x="1115" y="969"/>
                  <a:pt x="1114" y="972"/>
                </a:cubicBezTo>
                <a:cubicBezTo>
                  <a:pt x="1109" y="971"/>
                  <a:pt x="1108" y="974"/>
                  <a:pt x="1106" y="977"/>
                </a:cubicBezTo>
                <a:cubicBezTo>
                  <a:pt x="1110" y="976"/>
                  <a:pt x="1110" y="973"/>
                  <a:pt x="1114" y="974"/>
                </a:cubicBezTo>
                <a:cubicBezTo>
                  <a:pt x="1118" y="982"/>
                  <a:pt x="1110" y="982"/>
                  <a:pt x="1107" y="987"/>
                </a:cubicBezTo>
                <a:cubicBezTo>
                  <a:pt x="1115" y="986"/>
                  <a:pt x="1119" y="980"/>
                  <a:pt x="1127" y="978"/>
                </a:cubicBezTo>
                <a:cubicBezTo>
                  <a:pt x="1128" y="981"/>
                  <a:pt x="1129" y="983"/>
                  <a:pt x="1130" y="984"/>
                </a:cubicBezTo>
                <a:cubicBezTo>
                  <a:pt x="1134" y="981"/>
                  <a:pt x="1140" y="978"/>
                  <a:pt x="1143" y="973"/>
                </a:cubicBezTo>
                <a:cubicBezTo>
                  <a:pt x="1153" y="977"/>
                  <a:pt x="1151" y="960"/>
                  <a:pt x="1158" y="958"/>
                </a:cubicBezTo>
                <a:cubicBezTo>
                  <a:pt x="1161" y="958"/>
                  <a:pt x="1161" y="961"/>
                  <a:pt x="1164" y="960"/>
                </a:cubicBezTo>
                <a:cubicBezTo>
                  <a:pt x="1171" y="957"/>
                  <a:pt x="1174" y="946"/>
                  <a:pt x="1184" y="948"/>
                </a:cubicBezTo>
                <a:close/>
                <a:moveTo>
                  <a:pt x="215" y="940"/>
                </a:moveTo>
                <a:cubicBezTo>
                  <a:pt x="216" y="940"/>
                  <a:pt x="218" y="940"/>
                  <a:pt x="218" y="942"/>
                </a:cubicBezTo>
                <a:cubicBezTo>
                  <a:pt x="219" y="942"/>
                  <a:pt x="221" y="942"/>
                  <a:pt x="221" y="940"/>
                </a:cubicBezTo>
                <a:cubicBezTo>
                  <a:pt x="220" y="940"/>
                  <a:pt x="220" y="940"/>
                  <a:pt x="220" y="939"/>
                </a:cubicBezTo>
                <a:cubicBezTo>
                  <a:pt x="218" y="939"/>
                  <a:pt x="215" y="938"/>
                  <a:pt x="215" y="940"/>
                </a:cubicBezTo>
                <a:close/>
                <a:moveTo>
                  <a:pt x="1064" y="943"/>
                </a:moveTo>
                <a:cubicBezTo>
                  <a:pt x="1065" y="946"/>
                  <a:pt x="1063" y="946"/>
                  <a:pt x="1062" y="948"/>
                </a:cubicBezTo>
                <a:cubicBezTo>
                  <a:pt x="1066" y="947"/>
                  <a:pt x="1065" y="950"/>
                  <a:pt x="1068" y="950"/>
                </a:cubicBezTo>
                <a:cubicBezTo>
                  <a:pt x="1069" y="948"/>
                  <a:pt x="1073" y="948"/>
                  <a:pt x="1072" y="944"/>
                </a:cubicBezTo>
                <a:cubicBezTo>
                  <a:pt x="1070" y="943"/>
                  <a:pt x="1069" y="948"/>
                  <a:pt x="1069" y="945"/>
                </a:cubicBezTo>
                <a:cubicBezTo>
                  <a:pt x="1069" y="944"/>
                  <a:pt x="1070" y="943"/>
                  <a:pt x="1070" y="942"/>
                </a:cubicBezTo>
                <a:cubicBezTo>
                  <a:pt x="1068" y="942"/>
                  <a:pt x="1067" y="940"/>
                  <a:pt x="1064" y="939"/>
                </a:cubicBezTo>
                <a:cubicBezTo>
                  <a:pt x="1063" y="944"/>
                  <a:pt x="1057" y="942"/>
                  <a:pt x="1058" y="948"/>
                </a:cubicBezTo>
                <a:cubicBezTo>
                  <a:pt x="1063" y="949"/>
                  <a:pt x="1061" y="944"/>
                  <a:pt x="1064" y="943"/>
                </a:cubicBezTo>
                <a:close/>
                <a:moveTo>
                  <a:pt x="942" y="948"/>
                </a:moveTo>
                <a:cubicBezTo>
                  <a:pt x="942" y="944"/>
                  <a:pt x="942" y="944"/>
                  <a:pt x="942" y="944"/>
                </a:cubicBezTo>
                <a:cubicBezTo>
                  <a:pt x="939" y="943"/>
                  <a:pt x="939" y="949"/>
                  <a:pt x="942" y="948"/>
                </a:cubicBezTo>
                <a:close/>
                <a:moveTo>
                  <a:pt x="1171" y="961"/>
                </a:moveTo>
                <a:cubicBezTo>
                  <a:pt x="1171" y="966"/>
                  <a:pt x="1164" y="965"/>
                  <a:pt x="1164" y="970"/>
                </a:cubicBezTo>
                <a:cubicBezTo>
                  <a:pt x="1176" y="963"/>
                  <a:pt x="1186" y="960"/>
                  <a:pt x="1195" y="950"/>
                </a:cubicBezTo>
                <a:cubicBezTo>
                  <a:pt x="1185" y="945"/>
                  <a:pt x="1181" y="960"/>
                  <a:pt x="1171" y="961"/>
                </a:cubicBezTo>
                <a:close/>
                <a:moveTo>
                  <a:pt x="199" y="950"/>
                </a:moveTo>
                <a:cubicBezTo>
                  <a:pt x="197" y="950"/>
                  <a:pt x="194" y="950"/>
                  <a:pt x="195" y="952"/>
                </a:cubicBezTo>
                <a:cubicBezTo>
                  <a:pt x="197" y="952"/>
                  <a:pt x="199" y="952"/>
                  <a:pt x="199" y="950"/>
                </a:cubicBezTo>
                <a:close/>
                <a:moveTo>
                  <a:pt x="72" y="952"/>
                </a:moveTo>
                <a:cubicBezTo>
                  <a:pt x="70" y="949"/>
                  <a:pt x="65" y="951"/>
                  <a:pt x="64" y="954"/>
                </a:cubicBezTo>
                <a:cubicBezTo>
                  <a:pt x="67" y="954"/>
                  <a:pt x="71" y="955"/>
                  <a:pt x="72" y="952"/>
                </a:cubicBezTo>
                <a:close/>
                <a:moveTo>
                  <a:pt x="1136" y="954"/>
                </a:moveTo>
                <a:cubicBezTo>
                  <a:pt x="1139" y="955"/>
                  <a:pt x="1141" y="954"/>
                  <a:pt x="1140" y="951"/>
                </a:cubicBezTo>
                <a:cubicBezTo>
                  <a:pt x="1137" y="951"/>
                  <a:pt x="1137" y="951"/>
                  <a:pt x="1137" y="951"/>
                </a:cubicBezTo>
                <a:cubicBezTo>
                  <a:pt x="1138" y="952"/>
                  <a:pt x="1136" y="953"/>
                  <a:pt x="1136" y="954"/>
                </a:cubicBezTo>
                <a:close/>
                <a:moveTo>
                  <a:pt x="90" y="958"/>
                </a:moveTo>
                <a:cubicBezTo>
                  <a:pt x="89" y="960"/>
                  <a:pt x="87" y="960"/>
                  <a:pt x="87" y="962"/>
                </a:cubicBezTo>
                <a:cubicBezTo>
                  <a:pt x="91" y="962"/>
                  <a:pt x="91" y="962"/>
                  <a:pt x="91" y="962"/>
                </a:cubicBezTo>
                <a:cubicBezTo>
                  <a:pt x="91" y="960"/>
                  <a:pt x="91" y="958"/>
                  <a:pt x="90" y="958"/>
                </a:cubicBezTo>
                <a:close/>
                <a:moveTo>
                  <a:pt x="130" y="964"/>
                </a:moveTo>
                <a:cubicBezTo>
                  <a:pt x="134" y="965"/>
                  <a:pt x="135" y="959"/>
                  <a:pt x="133" y="958"/>
                </a:cubicBezTo>
                <a:cubicBezTo>
                  <a:pt x="132" y="959"/>
                  <a:pt x="128" y="961"/>
                  <a:pt x="130" y="964"/>
                </a:cubicBezTo>
                <a:close/>
                <a:moveTo>
                  <a:pt x="236" y="965"/>
                </a:moveTo>
                <a:cubicBezTo>
                  <a:pt x="236" y="967"/>
                  <a:pt x="236" y="968"/>
                  <a:pt x="237" y="969"/>
                </a:cubicBezTo>
                <a:cubicBezTo>
                  <a:pt x="243" y="967"/>
                  <a:pt x="247" y="971"/>
                  <a:pt x="248" y="975"/>
                </a:cubicBezTo>
                <a:cubicBezTo>
                  <a:pt x="248" y="967"/>
                  <a:pt x="247" y="967"/>
                  <a:pt x="247" y="960"/>
                </a:cubicBezTo>
                <a:cubicBezTo>
                  <a:pt x="242" y="960"/>
                  <a:pt x="240" y="963"/>
                  <a:pt x="236" y="965"/>
                </a:cubicBezTo>
                <a:close/>
                <a:moveTo>
                  <a:pt x="171" y="965"/>
                </a:moveTo>
                <a:cubicBezTo>
                  <a:pt x="167" y="965"/>
                  <a:pt x="167" y="968"/>
                  <a:pt x="164" y="969"/>
                </a:cubicBezTo>
                <a:cubicBezTo>
                  <a:pt x="168" y="969"/>
                  <a:pt x="170" y="968"/>
                  <a:pt x="171" y="965"/>
                </a:cubicBezTo>
                <a:close/>
                <a:moveTo>
                  <a:pt x="1060" y="970"/>
                </a:moveTo>
                <a:cubicBezTo>
                  <a:pt x="1064" y="970"/>
                  <a:pt x="1066" y="969"/>
                  <a:pt x="1067" y="966"/>
                </a:cubicBezTo>
                <a:cubicBezTo>
                  <a:pt x="1064" y="967"/>
                  <a:pt x="1061" y="967"/>
                  <a:pt x="1060" y="970"/>
                </a:cubicBezTo>
                <a:close/>
                <a:moveTo>
                  <a:pt x="187" y="977"/>
                </a:moveTo>
                <a:cubicBezTo>
                  <a:pt x="187" y="978"/>
                  <a:pt x="188" y="981"/>
                  <a:pt x="186" y="981"/>
                </a:cubicBezTo>
                <a:cubicBezTo>
                  <a:pt x="182" y="981"/>
                  <a:pt x="178" y="982"/>
                  <a:pt x="176" y="985"/>
                </a:cubicBezTo>
                <a:cubicBezTo>
                  <a:pt x="173" y="986"/>
                  <a:pt x="175" y="982"/>
                  <a:pt x="172" y="983"/>
                </a:cubicBezTo>
                <a:cubicBezTo>
                  <a:pt x="166" y="985"/>
                  <a:pt x="164" y="989"/>
                  <a:pt x="161" y="992"/>
                </a:cubicBezTo>
                <a:cubicBezTo>
                  <a:pt x="156" y="997"/>
                  <a:pt x="149" y="999"/>
                  <a:pt x="145" y="1001"/>
                </a:cubicBezTo>
                <a:cubicBezTo>
                  <a:pt x="159" y="1005"/>
                  <a:pt x="173" y="992"/>
                  <a:pt x="179" y="985"/>
                </a:cubicBezTo>
                <a:cubicBezTo>
                  <a:pt x="191" y="984"/>
                  <a:pt x="196" y="977"/>
                  <a:pt x="204" y="972"/>
                </a:cubicBezTo>
                <a:cubicBezTo>
                  <a:pt x="196" y="971"/>
                  <a:pt x="193" y="975"/>
                  <a:pt x="187" y="977"/>
                </a:cubicBezTo>
                <a:close/>
                <a:moveTo>
                  <a:pt x="1174" y="972"/>
                </a:moveTo>
                <a:cubicBezTo>
                  <a:pt x="1175" y="975"/>
                  <a:pt x="1171" y="974"/>
                  <a:pt x="1172" y="977"/>
                </a:cubicBezTo>
                <a:cubicBezTo>
                  <a:pt x="1175" y="977"/>
                  <a:pt x="1177" y="973"/>
                  <a:pt x="1174" y="972"/>
                </a:cubicBezTo>
                <a:close/>
                <a:moveTo>
                  <a:pt x="1190" y="976"/>
                </a:moveTo>
                <a:cubicBezTo>
                  <a:pt x="1185" y="977"/>
                  <a:pt x="1178" y="975"/>
                  <a:pt x="1177" y="980"/>
                </a:cubicBezTo>
                <a:cubicBezTo>
                  <a:pt x="1183" y="977"/>
                  <a:pt x="1187" y="984"/>
                  <a:pt x="1190" y="980"/>
                </a:cubicBezTo>
                <a:cubicBezTo>
                  <a:pt x="1185" y="980"/>
                  <a:pt x="1188" y="977"/>
                  <a:pt x="1190" y="976"/>
                </a:cubicBezTo>
                <a:close/>
                <a:moveTo>
                  <a:pt x="989" y="985"/>
                </a:moveTo>
                <a:cubicBezTo>
                  <a:pt x="991" y="985"/>
                  <a:pt x="991" y="986"/>
                  <a:pt x="991" y="988"/>
                </a:cubicBezTo>
                <a:cubicBezTo>
                  <a:pt x="995" y="986"/>
                  <a:pt x="997" y="983"/>
                  <a:pt x="999" y="979"/>
                </a:cubicBezTo>
                <a:cubicBezTo>
                  <a:pt x="994" y="980"/>
                  <a:pt x="991" y="982"/>
                  <a:pt x="989" y="985"/>
                </a:cubicBezTo>
                <a:close/>
                <a:moveTo>
                  <a:pt x="207" y="982"/>
                </a:moveTo>
                <a:cubicBezTo>
                  <a:pt x="210" y="985"/>
                  <a:pt x="216" y="983"/>
                  <a:pt x="219" y="982"/>
                </a:cubicBezTo>
                <a:cubicBezTo>
                  <a:pt x="217" y="981"/>
                  <a:pt x="211" y="979"/>
                  <a:pt x="207" y="982"/>
                </a:cubicBezTo>
                <a:close/>
                <a:moveTo>
                  <a:pt x="4" y="982"/>
                </a:moveTo>
                <a:cubicBezTo>
                  <a:pt x="2" y="983"/>
                  <a:pt x="1" y="985"/>
                  <a:pt x="0" y="988"/>
                </a:cubicBezTo>
                <a:cubicBezTo>
                  <a:pt x="4" y="987"/>
                  <a:pt x="6" y="990"/>
                  <a:pt x="9" y="991"/>
                </a:cubicBezTo>
                <a:cubicBezTo>
                  <a:pt x="9" y="987"/>
                  <a:pt x="15" y="989"/>
                  <a:pt x="14" y="985"/>
                </a:cubicBezTo>
                <a:cubicBezTo>
                  <a:pt x="9" y="987"/>
                  <a:pt x="8" y="984"/>
                  <a:pt x="4" y="982"/>
                </a:cubicBezTo>
                <a:close/>
                <a:moveTo>
                  <a:pt x="1088" y="991"/>
                </a:moveTo>
                <a:cubicBezTo>
                  <a:pt x="1090" y="987"/>
                  <a:pt x="1095" y="986"/>
                  <a:pt x="1099" y="986"/>
                </a:cubicBezTo>
                <a:cubicBezTo>
                  <a:pt x="1098" y="977"/>
                  <a:pt x="1086" y="988"/>
                  <a:pt x="1088" y="991"/>
                </a:cubicBezTo>
                <a:close/>
                <a:moveTo>
                  <a:pt x="1136" y="986"/>
                </a:moveTo>
                <a:cubicBezTo>
                  <a:pt x="1138" y="986"/>
                  <a:pt x="1138" y="987"/>
                  <a:pt x="1139" y="988"/>
                </a:cubicBezTo>
                <a:cubicBezTo>
                  <a:pt x="1138" y="985"/>
                  <a:pt x="1142" y="987"/>
                  <a:pt x="1141" y="984"/>
                </a:cubicBezTo>
                <a:cubicBezTo>
                  <a:pt x="1139" y="984"/>
                  <a:pt x="1137" y="985"/>
                  <a:pt x="1136" y="986"/>
                </a:cubicBezTo>
                <a:close/>
                <a:moveTo>
                  <a:pt x="1151" y="990"/>
                </a:moveTo>
                <a:cubicBezTo>
                  <a:pt x="1152" y="990"/>
                  <a:pt x="1153" y="991"/>
                  <a:pt x="1154" y="991"/>
                </a:cubicBezTo>
                <a:cubicBezTo>
                  <a:pt x="1153" y="998"/>
                  <a:pt x="1147" y="992"/>
                  <a:pt x="1146" y="995"/>
                </a:cubicBezTo>
                <a:cubicBezTo>
                  <a:pt x="1150" y="996"/>
                  <a:pt x="1151" y="999"/>
                  <a:pt x="1154" y="1000"/>
                </a:cubicBezTo>
                <a:cubicBezTo>
                  <a:pt x="1152" y="997"/>
                  <a:pt x="1153" y="993"/>
                  <a:pt x="1157" y="992"/>
                </a:cubicBezTo>
                <a:cubicBezTo>
                  <a:pt x="1156" y="991"/>
                  <a:pt x="1156" y="989"/>
                  <a:pt x="1155" y="988"/>
                </a:cubicBezTo>
                <a:cubicBezTo>
                  <a:pt x="1155" y="990"/>
                  <a:pt x="1150" y="987"/>
                  <a:pt x="1151" y="990"/>
                </a:cubicBezTo>
                <a:close/>
                <a:moveTo>
                  <a:pt x="845" y="991"/>
                </a:moveTo>
                <a:cubicBezTo>
                  <a:pt x="842" y="993"/>
                  <a:pt x="834" y="994"/>
                  <a:pt x="836" y="998"/>
                </a:cubicBezTo>
                <a:cubicBezTo>
                  <a:pt x="839" y="996"/>
                  <a:pt x="843" y="995"/>
                  <a:pt x="845" y="991"/>
                </a:cubicBezTo>
                <a:close/>
                <a:moveTo>
                  <a:pt x="996" y="992"/>
                </a:moveTo>
                <a:cubicBezTo>
                  <a:pt x="994" y="993"/>
                  <a:pt x="992" y="994"/>
                  <a:pt x="991" y="995"/>
                </a:cubicBezTo>
                <a:cubicBezTo>
                  <a:pt x="994" y="995"/>
                  <a:pt x="996" y="995"/>
                  <a:pt x="996" y="992"/>
                </a:cubicBezTo>
                <a:close/>
                <a:moveTo>
                  <a:pt x="1031" y="997"/>
                </a:moveTo>
                <a:cubicBezTo>
                  <a:pt x="1031" y="995"/>
                  <a:pt x="1034" y="996"/>
                  <a:pt x="1035" y="994"/>
                </a:cubicBezTo>
                <a:cubicBezTo>
                  <a:pt x="1033" y="992"/>
                  <a:pt x="1028" y="996"/>
                  <a:pt x="1031" y="997"/>
                </a:cubicBezTo>
                <a:close/>
                <a:moveTo>
                  <a:pt x="856" y="1002"/>
                </a:moveTo>
                <a:cubicBezTo>
                  <a:pt x="861" y="1004"/>
                  <a:pt x="865" y="997"/>
                  <a:pt x="869" y="995"/>
                </a:cubicBezTo>
                <a:cubicBezTo>
                  <a:pt x="865" y="998"/>
                  <a:pt x="858" y="994"/>
                  <a:pt x="854" y="1000"/>
                </a:cubicBezTo>
                <a:cubicBezTo>
                  <a:pt x="856" y="1001"/>
                  <a:pt x="858" y="997"/>
                  <a:pt x="859" y="999"/>
                </a:cubicBezTo>
                <a:cubicBezTo>
                  <a:pt x="858" y="999"/>
                  <a:pt x="857" y="1000"/>
                  <a:pt x="856" y="1002"/>
                </a:cubicBezTo>
                <a:close/>
                <a:moveTo>
                  <a:pt x="882" y="994"/>
                </a:moveTo>
                <a:cubicBezTo>
                  <a:pt x="880" y="996"/>
                  <a:pt x="873" y="997"/>
                  <a:pt x="876" y="1001"/>
                </a:cubicBezTo>
                <a:cubicBezTo>
                  <a:pt x="880" y="1001"/>
                  <a:pt x="884" y="997"/>
                  <a:pt x="882" y="994"/>
                </a:cubicBezTo>
                <a:close/>
                <a:moveTo>
                  <a:pt x="327" y="1005"/>
                </a:moveTo>
                <a:cubicBezTo>
                  <a:pt x="328" y="1004"/>
                  <a:pt x="332" y="1005"/>
                  <a:pt x="331" y="1002"/>
                </a:cubicBezTo>
                <a:cubicBezTo>
                  <a:pt x="329" y="1002"/>
                  <a:pt x="325" y="1004"/>
                  <a:pt x="327" y="1005"/>
                </a:cubicBezTo>
                <a:close/>
                <a:moveTo>
                  <a:pt x="126" y="1017"/>
                </a:moveTo>
                <a:cubicBezTo>
                  <a:pt x="133" y="1015"/>
                  <a:pt x="141" y="1013"/>
                  <a:pt x="143" y="1006"/>
                </a:cubicBezTo>
                <a:cubicBezTo>
                  <a:pt x="136" y="1000"/>
                  <a:pt x="127" y="1008"/>
                  <a:pt x="126" y="1017"/>
                </a:cubicBezTo>
                <a:close/>
                <a:moveTo>
                  <a:pt x="825" y="1024"/>
                </a:moveTo>
                <a:cubicBezTo>
                  <a:pt x="837" y="1021"/>
                  <a:pt x="845" y="1013"/>
                  <a:pt x="852" y="1005"/>
                </a:cubicBezTo>
                <a:cubicBezTo>
                  <a:pt x="840" y="1006"/>
                  <a:pt x="834" y="1017"/>
                  <a:pt x="825" y="1018"/>
                </a:cubicBezTo>
                <a:cubicBezTo>
                  <a:pt x="827" y="1021"/>
                  <a:pt x="822" y="1022"/>
                  <a:pt x="825" y="1024"/>
                </a:cubicBezTo>
                <a:close/>
                <a:moveTo>
                  <a:pt x="834" y="1010"/>
                </a:moveTo>
                <a:cubicBezTo>
                  <a:pt x="836" y="1007"/>
                  <a:pt x="840" y="1009"/>
                  <a:pt x="840" y="1006"/>
                </a:cubicBezTo>
                <a:cubicBezTo>
                  <a:pt x="838" y="1004"/>
                  <a:pt x="830" y="1007"/>
                  <a:pt x="834" y="1010"/>
                </a:cubicBezTo>
                <a:close/>
                <a:moveTo>
                  <a:pt x="828" y="1006"/>
                </a:moveTo>
                <a:cubicBezTo>
                  <a:pt x="828" y="1009"/>
                  <a:pt x="824" y="1008"/>
                  <a:pt x="824" y="1011"/>
                </a:cubicBezTo>
                <a:cubicBezTo>
                  <a:pt x="827" y="1012"/>
                  <a:pt x="830" y="1012"/>
                  <a:pt x="832" y="1011"/>
                </a:cubicBezTo>
                <a:cubicBezTo>
                  <a:pt x="831" y="1009"/>
                  <a:pt x="830" y="1007"/>
                  <a:pt x="828" y="1006"/>
                </a:cubicBezTo>
                <a:close/>
                <a:moveTo>
                  <a:pt x="985" y="1009"/>
                </a:moveTo>
                <a:cubicBezTo>
                  <a:pt x="977" y="1010"/>
                  <a:pt x="972" y="1015"/>
                  <a:pt x="967" y="1019"/>
                </a:cubicBezTo>
                <a:cubicBezTo>
                  <a:pt x="976" y="1019"/>
                  <a:pt x="982" y="1015"/>
                  <a:pt x="985" y="1009"/>
                </a:cubicBezTo>
                <a:close/>
                <a:moveTo>
                  <a:pt x="1131" y="1012"/>
                </a:moveTo>
                <a:cubicBezTo>
                  <a:pt x="1133" y="1012"/>
                  <a:pt x="1135" y="1011"/>
                  <a:pt x="1136" y="1009"/>
                </a:cubicBezTo>
                <a:cubicBezTo>
                  <a:pt x="1133" y="1009"/>
                  <a:pt x="1131" y="1009"/>
                  <a:pt x="1131" y="1012"/>
                </a:cubicBezTo>
                <a:close/>
                <a:moveTo>
                  <a:pt x="816" y="1013"/>
                </a:moveTo>
                <a:cubicBezTo>
                  <a:pt x="813" y="1013"/>
                  <a:pt x="810" y="1014"/>
                  <a:pt x="808" y="1016"/>
                </a:cubicBezTo>
                <a:cubicBezTo>
                  <a:pt x="811" y="1015"/>
                  <a:pt x="815" y="1015"/>
                  <a:pt x="816" y="1013"/>
                </a:cubicBezTo>
                <a:close/>
                <a:moveTo>
                  <a:pt x="937" y="1026"/>
                </a:moveTo>
                <a:cubicBezTo>
                  <a:pt x="942" y="1026"/>
                  <a:pt x="945" y="1024"/>
                  <a:pt x="948" y="1021"/>
                </a:cubicBezTo>
                <a:cubicBezTo>
                  <a:pt x="947" y="1020"/>
                  <a:pt x="947" y="1017"/>
                  <a:pt x="946" y="1017"/>
                </a:cubicBezTo>
                <a:cubicBezTo>
                  <a:pt x="945" y="1018"/>
                  <a:pt x="942" y="1019"/>
                  <a:pt x="943" y="1016"/>
                </a:cubicBezTo>
                <a:cubicBezTo>
                  <a:pt x="938" y="1018"/>
                  <a:pt x="940" y="1022"/>
                  <a:pt x="937" y="1026"/>
                </a:cubicBezTo>
                <a:close/>
                <a:moveTo>
                  <a:pt x="239" y="1024"/>
                </a:moveTo>
                <a:cubicBezTo>
                  <a:pt x="239" y="1023"/>
                  <a:pt x="244" y="1021"/>
                  <a:pt x="241" y="1019"/>
                </a:cubicBezTo>
                <a:cubicBezTo>
                  <a:pt x="241" y="1021"/>
                  <a:pt x="235" y="1022"/>
                  <a:pt x="239" y="1024"/>
                </a:cubicBezTo>
                <a:close/>
                <a:moveTo>
                  <a:pt x="976" y="1035"/>
                </a:moveTo>
                <a:cubicBezTo>
                  <a:pt x="977" y="1036"/>
                  <a:pt x="983" y="1034"/>
                  <a:pt x="983" y="1030"/>
                </a:cubicBezTo>
                <a:cubicBezTo>
                  <a:pt x="976" y="1034"/>
                  <a:pt x="962" y="1038"/>
                  <a:pt x="956" y="1044"/>
                </a:cubicBezTo>
                <a:cubicBezTo>
                  <a:pt x="965" y="1044"/>
                  <a:pt x="970" y="1039"/>
                  <a:pt x="976" y="1035"/>
                </a:cubicBezTo>
                <a:close/>
                <a:moveTo>
                  <a:pt x="978" y="1043"/>
                </a:moveTo>
                <a:cubicBezTo>
                  <a:pt x="975" y="1043"/>
                  <a:pt x="973" y="1045"/>
                  <a:pt x="972" y="1046"/>
                </a:cubicBezTo>
                <a:cubicBezTo>
                  <a:pt x="974" y="1046"/>
                  <a:pt x="978" y="1046"/>
                  <a:pt x="978" y="1043"/>
                </a:cubicBezTo>
                <a:close/>
                <a:moveTo>
                  <a:pt x="245" y="1049"/>
                </a:moveTo>
                <a:cubicBezTo>
                  <a:pt x="243" y="1053"/>
                  <a:pt x="242" y="1059"/>
                  <a:pt x="240" y="1062"/>
                </a:cubicBezTo>
                <a:cubicBezTo>
                  <a:pt x="248" y="1060"/>
                  <a:pt x="255" y="1056"/>
                  <a:pt x="258" y="1048"/>
                </a:cubicBezTo>
                <a:cubicBezTo>
                  <a:pt x="254" y="1051"/>
                  <a:pt x="250" y="1050"/>
                  <a:pt x="245" y="1049"/>
                </a:cubicBezTo>
                <a:close/>
                <a:moveTo>
                  <a:pt x="921" y="1054"/>
                </a:moveTo>
                <a:cubicBezTo>
                  <a:pt x="923" y="1053"/>
                  <a:pt x="932" y="1052"/>
                  <a:pt x="933" y="1048"/>
                </a:cubicBezTo>
                <a:cubicBezTo>
                  <a:pt x="930" y="1050"/>
                  <a:pt x="923" y="1050"/>
                  <a:pt x="921" y="1054"/>
                </a:cubicBezTo>
                <a:close/>
                <a:moveTo>
                  <a:pt x="926" y="1062"/>
                </a:moveTo>
                <a:cubicBezTo>
                  <a:pt x="928" y="1057"/>
                  <a:pt x="934" y="1057"/>
                  <a:pt x="938" y="1054"/>
                </a:cubicBezTo>
                <a:cubicBezTo>
                  <a:pt x="931" y="1054"/>
                  <a:pt x="925" y="1057"/>
                  <a:pt x="921" y="1060"/>
                </a:cubicBezTo>
                <a:cubicBezTo>
                  <a:pt x="922" y="1061"/>
                  <a:pt x="925" y="1061"/>
                  <a:pt x="926" y="1062"/>
                </a:cubicBezTo>
                <a:close/>
                <a:moveTo>
                  <a:pt x="768" y="1057"/>
                </a:moveTo>
                <a:cubicBezTo>
                  <a:pt x="762" y="1054"/>
                  <a:pt x="760" y="1062"/>
                  <a:pt x="755" y="1060"/>
                </a:cubicBezTo>
                <a:cubicBezTo>
                  <a:pt x="755" y="1063"/>
                  <a:pt x="757" y="1063"/>
                  <a:pt x="758" y="1064"/>
                </a:cubicBezTo>
                <a:cubicBezTo>
                  <a:pt x="761" y="1060"/>
                  <a:pt x="766" y="1061"/>
                  <a:pt x="768" y="1057"/>
                </a:cubicBezTo>
                <a:close/>
                <a:moveTo>
                  <a:pt x="718" y="1059"/>
                </a:moveTo>
                <a:cubicBezTo>
                  <a:pt x="715" y="1059"/>
                  <a:pt x="713" y="1060"/>
                  <a:pt x="712" y="1062"/>
                </a:cubicBezTo>
                <a:cubicBezTo>
                  <a:pt x="713" y="1062"/>
                  <a:pt x="713" y="1063"/>
                  <a:pt x="712" y="1064"/>
                </a:cubicBezTo>
                <a:cubicBezTo>
                  <a:pt x="715" y="1063"/>
                  <a:pt x="718" y="1062"/>
                  <a:pt x="718" y="1059"/>
                </a:cubicBezTo>
                <a:close/>
                <a:moveTo>
                  <a:pt x="906" y="1070"/>
                </a:moveTo>
                <a:cubicBezTo>
                  <a:pt x="911" y="1069"/>
                  <a:pt x="915" y="1067"/>
                  <a:pt x="919" y="1064"/>
                </a:cubicBezTo>
                <a:cubicBezTo>
                  <a:pt x="919" y="1064"/>
                  <a:pt x="918" y="1063"/>
                  <a:pt x="918" y="1062"/>
                </a:cubicBezTo>
                <a:cubicBezTo>
                  <a:pt x="914" y="1065"/>
                  <a:pt x="906" y="1064"/>
                  <a:pt x="906" y="1070"/>
                </a:cubicBezTo>
                <a:close/>
                <a:moveTo>
                  <a:pt x="524" y="1069"/>
                </a:moveTo>
                <a:cubicBezTo>
                  <a:pt x="524" y="1066"/>
                  <a:pt x="526" y="1066"/>
                  <a:pt x="526" y="1063"/>
                </a:cubicBezTo>
                <a:cubicBezTo>
                  <a:pt x="523" y="1062"/>
                  <a:pt x="523" y="1065"/>
                  <a:pt x="522" y="1063"/>
                </a:cubicBezTo>
                <a:cubicBezTo>
                  <a:pt x="522" y="1069"/>
                  <a:pt x="515" y="1064"/>
                  <a:pt x="515" y="1068"/>
                </a:cubicBezTo>
                <a:cubicBezTo>
                  <a:pt x="516" y="1070"/>
                  <a:pt x="521" y="1068"/>
                  <a:pt x="524" y="1069"/>
                </a:cubicBezTo>
                <a:close/>
                <a:moveTo>
                  <a:pt x="678" y="1074"/>
                </a:moveTo>
                <a:cubicBezTo>
                  <a:pt x="691" y="1077"/>
                  <a:pt x="702" y="1069"/>
                  <a:pt x="710" y="1063"/>
                </a:cubicBezTo>
                <a:cubicBezTo>
                  <a:pt x="699" y="1065"/>
                  <a:pt x="688" y="1067"/>
                  <a:pt x="682" y="1073"/>
                </a:cubicBezTo>
                <a:cubicBezTo>
                  <a:pt x="682" y="1072"/>
                  <a:pt x="682" y="1071"/>
                  <a:pt x="681" y="1070"/>
                </a:cubicBezTo>
                <a:cubicBezTo>
                  <a:pt x="682" y="1074"/>
                  <a:pt x="677" y="1071"/>
                  <a:pt x="678" y="1074"/>
                </a:cubicBezTo>
                <a:close/>
                <a:moveTo>
                  <a:pt x="747" y="1066"/>
                </a:moveTo>
                <a:cubicBezTo>
                  <a:pt x="736" y="1067"/>
                  <a:pt x="724" y="1073"/>
                  <a:pt x="716" y="1078"/>
                </a:cubicBezTo>
                <a:cubicBezTo>
                  <a:pt x="727" y="1080"/>
                  <a:pt x="733" y="1070"/>
                  <a:pt x="744" y="1070"/>
                </a:cubicBezTo>
                <a:cubicBezTo>
                  <a:pt x="743" y="1067"/>
                  <a:pt x="746" y="1067"/>
                  <a:pt x="747" y="1066"/>
                </a:cubicBezTo>
                <a:close/>
                <a:moveTo>
                  <a:pt x="1029" y="1088"/>
                </a:moveTo>
                <a:cubicBezTo>
                  <a:pt x="1035" y="1088"/>
                  <a:pt x="1051" y="1081"/>
                  <a:pt x="1048" y="1075"/>
                </a:cubicBezTo>
                <a:cubicBezTo>
                  <a:pt x="1043" y="1080"/>
                  <a:pt x="1034" y="1083"/>
                  <a:pt x="1029" y="1088"/>
                </a:cubicBezTo>
                <a:close/>
                <a:moveTo>
                  <a:pt x="402" y="1084"/>
                </a:moveTo>
                <a:cubicBezTo>
                  <a:pt x="402" y="1086"/>
                  <a:pt x="399" y="1085"/>
                  <a:pt x="399" y="1086"/>
                </a:cubicBezTo>
                <a:cubicBezTo>
                  <a:pt x="402" y="1085"/>
                  <a:pt x="399" y="1089"/>
                  <a:pt x="402" y="1089"/>
                </a:cubicBezTo>
                <a:cubicBezTo>
                  <a:pt x="403" y="1088"/>
                  <a:pt x="405" y="1085"/>
                  <a:pt x="402" y="1084"/>
                </a:cubicBezTo>
                <a:close/>
                <a:moveTo>
                  <a:pt x="710" y="1088"/>
                </a:moveTo>
                <a:cubicBezTo>
                  <a:pt x="708" y="1090"/>
                  <a:pt x="702" y="1089"/>
                  <a:pt x="702" y="1093"/>
                </a:cubicBezTo>
                <a:cubicBezTo>
                  <a:pt x="704" y="1094"/>
                  <a:pt x="707" y="1094"/>
                  <a:pt x="711" y="1094"/>
                </a:cubicBezTo>
                <a:cubicBezTo>
                  <a:pt x="712" y="1092"/>
                  <a:pt x="713" y="1089"/>
                  <a:pt x="710" y="1088"/>
                </a:cubicBezTo>
                <a:close/>
                <a:moveTo>
                  <a:pt x="710" y="1097"/>
                </a:moveTo>
                <a:cubicBezTo>
                  <a:pt x="712" y="1098"/>
                  <a:pt x="715" y="1096"/>
                  <a:pt x="714" y="1099"/>
                </a:cubicBezTo>
                <a:cubicBezTo>
                  <a:pt x="709" y="1100"/>
                  <a:pt x="709" y="1101"/>
                  <a:pt x="709" y="1105"/>
                </a:cubicBezTo>
                <a:cubicBezTo>
                  <a:pt x="711" y="1105"/>
                  <a:pt x="713" y="1105"/>
                  <a:pt x="714" y="1107"/>
                </a:cubicBezTo>
                <a:cubicBezTo>
                  <a:pt x="711" y="1108"/>
                  <a:pt x="710" y="1107"/>
                  <a:pt x="710" y="1109"/>
                </a:cubicBezTo>
                <a:cubicBezTo>
                  <a:pt x="715" y="1109"/>
                  <a:pt x="718" y="1106"/>
                  <a:pt x="721" y="1104"/>
                </a:cubicBezTo>
                <a:cubicBezTo>
                  <a:pt x="718" y="1103"/>
                  <a:pt x="716" y="1107"/>
                  <a:pt x="714" y="1104"/>
                </a:cubicBezTo>
                <a:cubicBezTo>
                  <a:pt x="717" y="1103"/>
                  <a:pt x="722" y="1099"/>
                  <a:pt x="725" y="1101"/>
                </a:cubicBezTo>
                <a:cubicBezTo>
                  <a:pt x="725" y="1103"/>
                  <a:pt x="722" y="1102"/>
                  <a:pt x="722" y="1104"/>
                </a:cubicBezTo>
                <a:cubicBezTo>
                  <a:pt x="725" y="1106"/>
                  <a:pt x="729" y="1104"/>
                  <a:pt x="731" y="1102"/>
                </a:cubicBezTo>
                <a:cubicBezTo>
                  <a:pt x="728" y="1102"/>
                  <a:pt x="726" y="1099"/>
                  <a:pt x="728" y="1097"/>
                </a:cubicBezTo>
                <a:cubicBezTo>
                  <a:pt x="726" y="1097"/>
                  <a:pt x="724" y="1098"/>
                  <a:pt x="724" y="1096"/>
                </a:cubicBezTo>
                <a:cubicBezTo>
                  <a:pt x="724" y="1094"/>
                  <a:pt x="727" y="1095"/>
                  <a:pt x="727" y="1094"/>
                </a:cubicBezTo>
                <a:cubicBezTo>
                  <a:pt x="725" y="1092"/>
                  <a:pt x="723" y="1090"/>
                  <a:pt x="721" y="1089"/>
                </a:cubicBezTo>
                <a:cubicBezTo>
                  <a:pt x="720" y="1095"/>
                  <a:pt x="712" y="1092"/>
                  <a:pt x="710" y="1097"/>
                </a:cubicBezTo>
                <a:close/>
                <a:moveTo>
                  <a:pt x="939" y="1102"/>
                </a:moveTo>
                <a:cubicBezTo>
                  <a:pt x="932" y="1106"/>
                  <a:pt x="924" y="1109"/>
                  <a:pt x="917" y="1113"/>
                </a:cubicBezTo>
                <a:cubicBezTo>
                  <a:pt x="928" y="1113"/>
                  <a:pt x="933" y="1105"/>
                  <a:pt x="940" y="1105"/>
                </a:cubicBezTo>
                <a:cubicBezTo>
                  <a:pt x="940" y="1104"/>
                  <a:pt x="941" y="1102"/>
                  <a:pt x="939" y="1102"/>
                </a:cubicBezTo>
                <a:close/>
                <a:moveTo>
                  <a:pt x="625" y="1108"/>
                </a:moveTo>
                <a:cubicBezTo>
                  <a:pt x="629" y="1107"/>
                  <a:pt x="634" y="1107"/>
                  <a:pt x="635" y="1104"/>
                </a:cubicBezTo>
                <a:cubicBezTo>
                  <a:pt x="631" y="1105"/>
                  <a:pt x="628" y="1105"/>
                  <a:pt x="625" y="1108"/>
                </a:cubicBezTo>
                <a:close/>
                <a:moveTo>
                  <a:pt x="682" y="1117"/>
                </a:moveTo>
                <a:cubicBezTo>
                  <a:pt x="685" y="1117"/>
                  <a:pt x="695" y="1117"/>
                  <a:pt x="697" y="1113"/>
                </a:cubicBezTo>
                <a:cubicBezTo>
                  <a:pt x="693" y="1112"/>
                  <a:pt x="692" y="1113"/>
                  <a:pt x="688" y="1113"/>
                </a:cubicBezTo>
                <a:cubicBezTo>
                  <a:pt x="684" y="1110"/>
                  <a:pt x="689" y="1110"/>
                  <a:pt x="689" y="1108"/>
                </a:cubicBezTo>
                <a:cubicBezTo>
                  <a:pt x="682" y="1108"/>
                  <a:pt x="687" y="1111"/>
                  <a:pt x="682" y="1113"/>
                </a:cubicBezTo>
                <a:cubicBezTo>
                  <a:pt x="686" y="1115"/>
                  <a:pt x="683" y="1115"/>
                  <a:pt x="682" y="1117"/>
                </a:cubicBezTo>
                <a:close/>
                <a:moveTo>
                  <a:pt x="561" y="1110"/>
                </a:moveTo>
                <a:cubicBezTo>
                  <a:pt x="558" y="1112"/>
                  <a:pt x="550" y="1108"/>
                  <a:pt x="547" y="1112"/>
                </a:cubicBezTo>
                <a:cubicBezTo>
                  <a:pt x="551" y="1114"/>
                  <a:pt x="560" y="1114"/>
                  <a:pt x="561" y="1110"/>
                </a:cubicBezTo>
                <a:close/>
                <a:moveTo>
                  <a:pt x="870" y="1113"/>
                </a:moveTo>
                <a:cubicBezTo>
                  <a:pt x="867" y="1113"/>
                  <a:pt x="866" y="1115"/>
                  <a:pt x="863" y="1115"/>
                </a:cubicBezTo>
                <a:cubicBezTo>
                  <a:pt x="865" y="1119"/>
                  <a:pt x="863" y="1120"/>
                  <a:pt x="862" y="1122"/>
                </a:cubicBezTo>
                <a:cubicBezTo>
                  <a:pt x="871" y="1122"/>
                  <a:pt x="869" y="1120"/>
                  <a:pt x="870" y="1113"/>
                </a:cubicBezTo>
                <a:close/>
                <a:moveTo>
                  <a:pt x="809" y="1121"/>
                </a:moveTo>
                <a:cubicBezTo>
                  <a:pt x="806" y="1121"/>
                  <a:pt x="802" y="1120"/>
                  <a:pt x="801" y="1123"/>
                </a:cubicBezTo>
                <a:cubicBezTo>
                  <a:pt x="804" y="1123"/>
                  <a:pt x="807" y="1122"/>
                  <a:pt x="809" y="1121"/>
                </a:cubicBezTo>
                <a:close/>
                <a:moveTo>
                  <a:pt x="742" y="1145"/>
                </a:moveTo>
                <a:cubicBezTo>
                  <a:pt x="746" y="1144"/>
                  <a:pt x="748" y="1141"/>
                  <a:pt x="749" y="1137"/>
                </a:cubicBezTo>
                <a:cubicBezTo>
                  <a:pt x="745" y="1140"/>
                  <a:pt x="743" y="1140"/>
                  <a:pt x="742" y="1145"/>
                </a:cubicBezTo>
                <a:close/>
                <a:moveTo>
                  <a:pt x="571" y="1138"/>
                </a:moveTo>
                <a:cubicBezTo>
                  <a:pt x="568" y="1141"/>
                  <a:pt x="562" y="1142"/>
                  <a:pt x="559" y="1145"/>
                </a:cubicBezTo>
                <a:cubicBezTo>
                  <a:pt x="564" y="1147"/>
                  <a:pt x="569" y="1142"/>
                  <a:pt x="571" y="1138"/>
                </a:cubicBezTo>
                <a:close/>
                <a:moveTo>
                  <a:pt x="611" y="1147"/>
                </a:moveTo>
                <a:cubicBezTo>
                  <a:pt x="609" y="1143"/>
                  <a:pt x="603" y="1146"/>
                  <a:pt x="602" y="1148"/>
                </a:cubicBezTo>
                <a:cubicBezTo>
                  <a:pt x="606" y="1148"/>
                  <a:pt x="610" y="1149"/>
                  <a:pt x="611" y="1147"/>
                </a:cubicBezTo>
                <a:close/>
                <a:moveTo>
                  <a:pt x="634" y="1152"/>
                </a:moveTo>
                <a:cubicBezTo>
                  <a:pt x="638" y="1153"/>
                  <a:pt x="644" y="1149"/>
                  <a:pt x="649" y="1148"/>
                </a:cubicBezTo>
                <a:cubicBezTo>
                  <a:pt x="644" y="1148"/>
                  <a:pt x="637" y="1148"/>
                  <a:pt x="634" y="1152"/>
                </a:cubicBezTo>
                <a:close/>
                <a:moveTo>
                  <a:pt x="695" y="1156"/>
                </a:moveTo>
                <a:cubicBezTo>
                  <a:pt x="689" y="1154"/>
                  <a:pt x="686" y="1160"/>
                  <a:pt x="681" y="1161"/>
                </a:cubicBezTo>
                <a:cubicBezTo>
                  <a:pt x="681" y="1161"/>
                  <a:pt x="680" y="1159"/>
                  <a:pt x="678" y="1160"/>
                </a:cubicBezTo>
                <a:cubicBezTo>
                  <a:pt x="674" y="1160"/>
                  <a:pt x="669" y="1166"/>
                  <a:pt x="662" y="1165"/>
                </a:cubicBezTo>
                <a:cubicBezTo>
                  <a:pt x="667" y="1171"/>
                  <a:pt x="677" y="1165"/>
                  <a:pt x="686" y="1162"/>
                </a:cubicBezTo>
                <a:cubicBezTo>
                  <a:pt x="693" y="1160"/>
                  <a:pt x="701" y="1159"/>
                  <a:pt x="708" y="1157"/>
                </a:cubicBezTo>
                <a:cubicBezTo>
                  <a:pt x="706" y="1151"/>
                  <a:pt x="697" y="1151"/>
                  <a:pt x="695" y="1156"/>
                </a:cubicBezTo>
                <a:close/>
                <a:moveTo>
                  <a:pt x="557" y="1166"/>
                </a:moveTo>
                <a:cubicBezTo>
                  <a:pt x="557" y="1170"/>
                  <a:pt x="558" y="1171"/>
                  <a:pt x="559" y="1174"/>
                </a:cubicBezTo>
                <a:cubicBezTo>
                  <a:pt x="571" y="1173"/>
                  <a:pt x="577" y="1170"/>
                  <a:pt x="582" y="1160"/>
                </a:cubicBezTo>
                <a:cubicBezTo>
                  <a:pt x="572" y="1156"/>
                  <a:pt x="566" y="1165"/>
                  <a:pt x="557" y="1166"/>
                </a:cubicBezTo>
                <a:close/>
                <a:moveTo>
                  <a:pt x="605" y="1161"/>
                </a:moveTo>
                <a:cubicBezTo>
                  <a:pt x="607" y="1163"/>
                  <a:pt x="614" y="1162"/>
                  <a:pt x="615" y="1160"/>
                </a:cubicBezTo>
                <a:cubicBezTo>
                  <a:pt x="612" y="1161"/>
                  <a:pt x="605" y="1158"/>
                  <a:pt x="605" y="1161"/>
                </a:cubicBezTo>
                <a:close/>
                <a:moveTo>
                  <a:pt x="606" y="1170"/>
                </a:moveTo>
                <a:cubicBezTo>
                  <a:pt x="606" y="1168"/>
                  <a:pt x="604" y="1167"/>
                  <a:pt x="605" y="1164"/>
                </a:cubicBezTo>
                <a:cubicBezTo>
                  <a:pt x="601" y="1165"/>
                  <a:pt x="602" y="1162"/>
                  <a:pt x="599" y="1162"/>
                </a:cubicBezTo>
                <a:cubicBezTo>
                  <a:pt x="599" y="1164"/>
                  <a:pt x="599" y="1164"/>
                  <a:pt x="599" y="1164"/>
                </a:cubicBezTo>
                <a:cubicBezTo>
                  <a:pt x="598" y="1164"/>
                  <a:pt x="598" y="1164"/>
                  <a:pt x="598" y="1165"/>
                </a:cubicBezTo>
                <a:cubicBezTo>
                  <a:pt x="601" y="1165"/>
                  <a:pt x="604" y="1165"/>
                  <a:pt x="604" y="1168"/>
                </a:cubicBezTo>
                <a:cubicBezTo>
                  <a:pt x="601" y="1168"/>
                  <a:pt x="598" y="1169"/>
                  <a:pt x="595" y="1171"/>
                </a:cubicBezTo>
                <a:cubicBezTo>
                  <a:pt x="599" y="1174"/>
                  <a:pt x="602" y="1170"/>
                  <a:pt x="606" y="1170"/>
                </a:cubicBezTo>
                <a:close/>
                <a:moveTo>
                  <a:pt x="811" y="1194"/>
                </a:moveTo>
                <a:cubicBezTo>
                  <a:pt x="821" y="1191"/>
                  <a:pt x="837" y="1185"/>
                  <a:pt x="847" y="1179"/>
                </a:cubicBezTo>
                <a:cubicBezTo>
                  <a:pt x="838" y="1180"/>
                  <a:pt x="830" y="1185"/>
                  <a:pt x="822" y="1188"/>
                </a:cubicBezTo>
                <a:cubicBezTo>
                  <a:pt x="819" y="1189"/>
                  <a:pt x="811" y="1188"/>
                  <a:pt x="811" y="1194"/>
                </a:cubicBezTo>
                <a:close/>
                <a:moveTo>
                  <a:pt x="569" y="1181"/>
                </a:moveTo>
                <a:cubicBezTo>
                  <a:pt x="567" y="1182"/>
                  <a:pt x="563" y="1182"/>
                  <a:pt x="563" y="1185"/>
                </a:cubicBezTo>
                <a:cubicBezTo>
                  <a:pt x="566" y="1184"/>
                  <a:pt x="574" y="1187"/>
                  <a:pt x="577" y="1184"/>
                </a:cubicBezTo>
                <a:cubicBezTo>
                  <a:pt x="574" y="1183"/>
                  <a:pt x="568" y="1186"/>
                  <a:pt x="569" y="1181"/>
                </a:cubicBezTo>
                <a:close/>
                <a:moveTo>
                  <a:pt x="596" y="1188"/>
                </a:moveTo>
                <a:cubicBezTo>
                  <a:pt x="598" y="1188"/>
                  <a:pt x="599" y="1189"/>
                  <a:pt x="599" y="1191"/>
                </a:cubicBezTo>
                <a:cubicBezTo>
                  <a:pt x="604" y="1191"/>
                  <a:pt x="609" y="1191"/>
                  <a:pt x="612" y="1188"/>
                </a:cubicBezTo>
                <a:cubicBezTo>
                  <a:pt x="606" y="1188"/>
                  <a:pt x="602" y="1187"/>
                  <a:pt x="596" y="1188"/>
                </a:cubicBezTo>
                <a:close/>
                <a:moveTo>
                  <a:pt x="1057" y="131"/>
                </a:moveTo>
                <a:cubicBezTo>
                  <a:pt x="1067" y="127"/>
                  <a:pt x="1072" y="123"/>
                  <a:pt x="1082" y="118"/>
                </a:cubicBezTo>
                <a:cubicBezTo>
                  <a:pt x="1083" y="123"/>
                  <a:pt x="1077" y="128"/>
                  <a:pt x="1081" y="129"/>
                </a:cubicBezTo>
                <a:cubicBezTo>
                  <a:pt x="1086" y="124"/>
                  <a:pt x="1095" y="123"/>
                  <a:pt x="1102" y="116"/>
                </a:cubicBezTo>
                <a:cubicBezTo>
                  <a:pt x="1102" y="118"/>
                  <a:pt x="1103" y="117"/>
                  <a:pt x="1103" y="118"/>
                </a:cubicBezTo>
                <a:cubicBezTo>
                  <a:pt x="1104" y="130"/>
                  <a:pt x="1088" y="126"/>
                  <a:pt x="1085" y="135"/>
                </a:cubicBezTo>
                <a:cubicBezTo>
                  <a:pt x="1086" y="136"/>
                  <a:pt x="1089" y="136"/>
                  <a:pt x="1089" y="139"/>
                </a:cubicBezTo>
                <a:cubicBezTo>
                  <a:pt x="1103" y="136"/>
                  <a:pt x="1112" y="135"/>
                  <a:pt x="1125" y="131"/>
                </a:cubicBezTo>
                <a:cubicBezTo>
                  <a:pt x="1135" y="149"/>
                  <a:pt x="1100" y="141"/>
                  <a:pt x="1105" y="156"/>
                </a:cubicBezTo>
                <a:cubicBezTo>
                  <a:pt x="1108" y="158"/>
                  <a:pt x="1109" y="155"/>
                  <a:pt x="1111" y="157"/>
                </a:cubicBezTo>
                <a:cubicBezTo>
                  <a:pt x="1106" y="157"/>
                  <a:pt x="1109" y="161"/>
                  <a:pt x="1111" y="162"/>
                </a:cubicBezTo>
                <a:cubicBezTo>
                  <a:pt x="1108" y="165"/>
                  <a:pt x="1099" y="166"/>
                  <a:pt x="1100" y="169"/>
                </a:cubicBezTo>
                <a:cubicBezTo>
                  <a:pt x="1104" y="167"/>
                  <a:pt x="1110" y="164"/>
                  <a:pt x="1115" y="165"/>
                </a:cubicBezTo>
                <a:cubicBezTo>
                  <a:pt x="1115" y="161"/>
                  <a:pt x="1118" y="161"/>
                  <a:pt x="1118" y="158"/>
                </a:cubicBezTo>
                <a:cubicBezTo>
                  <a:pt x="1116" y="158"/>
                  <a:pt x="1115" y="157"/>
                  <a:pt x="1115" y="154"/>
                </a:cubicBezTo>
                <a:cubicBezTo>
                  <a:pt x="1118" y="152"/>
                  <a:pt x="1119" y="148"/>
                  <a:pt x="1123" y="146"/>
                </a:cubicBezTo>
                <a:cubicBezTo>
                  <a:pt x="1127" y="146"/>
                  <a:pt x="1129" y="150"/>
                  <a:pt x="1129" y="154"/>
                </a:cubicBezTo>
                <a:cubicBezTo>
                  <a:pt x="1143" y="157"/>
                  <a:pt x="1173" y="157"/>
                  <a:pt x="1180" y="143"/>
                </a:cubicBezTo>
                <a:cubicBezTo>
                  <a:pt x="1182" y="144"/>
                  <a:pt x="1184" y="144"/>
                  <a:pt x="1184" y="146"/>
                </a:cubicBezTo>
                <a:cubicBezTo>
                  <a:pt x="1184" y="154"/>
                  <a:pt x="1178" y="159"/>
                  <a:pt x="1185" y="163"/>
                </a:cubicBezTo>
                <a:cubicBezTo>
                  <a:pt x="1184" y="166"/>
                  <a:pt x="1181" y="166"/>
                  <a:pt x="1179" y="167"/>
                </a:cubicBezTo>
                <a:cubicBezTo>
                  <a:pt x="1189" y="181"/>
                  <a:pt x="1172" y="189"/>
                  <a:pt x="1167" y="197"/>
                </a:cubicBezTo>
                <a:cubicBezTo>
                  <a:pt x="1178" y="197"/>
                  <a:pt x="1189" y="194"/>
                  <a:pt x="1195" y="190"/>
                </a:cubicBezTo>
                <a:cubicBezTo>
                  <a:pt x="1191" y="185"/>
                  <a:pt x="1196" y="177"/>
                  <a:pt x="1201" y="176"/>
                </a:cubicBezTo>
                <a:cubicBezTo>
                  <a:pt x="1201" y="177"/>
                  <a:pt x="1202" y="178"/>
                  <a:pt x="1201" y="180"/>
                </a:cubicBezTo>
                <a:cubicBezTo>
                  <a:pt x="1205" y="178"/>
                  <a:pt x="1208" y="175"/>
                  <a:pt x="1213" y="175"/>
                </a:cubicBezTo>
                <a:cubicBezTo>
                  <a:pt x="1213" y="173"/>
                  <a:pt x="1212" y="172"/>
                  <a:pt x="1214" y="170"/>
                </a:cubicBezTo>
                <a:cubicBezTo>
                  <a:pt x="1217" y="170"/>
                  <a:pt x="1214" y="175"/>
                  <a:pt x="1216" y="174"/>
                </a:cubicBezTo>
                <a:cubicBezTo>
                  <a:pt x="1218" y="172"/>
                  <a:pt x="1221" y="172"/>
                  <a:pt x="1221" y="168"/>
                </a:cubicBezTo>
                <a:cubicBezTo>
                  <a:pt x="1216" y="171"/>
                  <a:pt x="1214" y="167"/>
                  <a:pt x="1212" y="164"/>
                </a:cubicBezTo>
                <a:cubicBezTo>
                  <a:pt x="1214" y="162"/>
                  <a:pt x="1218" y="163"/>
                  <a:pt x="1220" y="161"/>
                </a:cubicBezTo>
                <a:cubicBezTo>
                  <a:pt x="1217" y="153"/>
                  <a:pt x="1223" y="145"/>
                  <a:pt x="1223" y="138"/>
                </a:cubicBezTo>
                <a:cubicBezTo>
                  <a:pt x="1229" y="135"/>
                  <a:pt x="1233" y="128"/>
                  <a:pt x="1236" y="122"/>
                </a:cubicBezTo>
                <a:cubicBezTo>
                  <a:pt x="1228" y="125"/>
                  <a:pt x="1216" y="140"/>
                  <a:pt x="1208" y="128"/>
                </a:cubicBezTo>
                <a:cubicBezTo>
                  <a:pt x="1211" y="116"/>
                  <a:pt x="1226" y="108"/>
                  <a:pt x="1230" y="97"/>
                </a:cubicBezTo>
                <a:cubicBezTo>
                  <a:pt x="1225" y="99"/>
                  <a:pt x="1221" y="103"/>
                  <a:pt x="1214" y="102"/>
                </a:cubicBezTo>
                <a:cubicBezTo>
                  <a:pt x="1215" y="98"/>
                  <a:pt x="1211" y="94"/>
                  <a:pt x="1210" y="89"/>
                </a:cubicBezTo>
                <a:cubicBezTo>
                  <a:pt x="1211" y="84"/>
                  <a:pt x="1215" y="81"/>
                  <a:pt x="1219" y="78"/>
                </a:cubicBezTo>
                <a:cubicBezTo>
                  <a:pt x="1206" y="82"/>
                  <a:pt x="1196" y="91"/>
                  <a:pt x="1182" y="89"/>
                </a:cubicBezTo>
                <a:cubicBezTo>
                  <a:pt x="1182" y="86"/>
                  <a:pt x="1184" y="85"/>
                  <a:pt x="1186" y="85"/>
                </a:cubicBezTo>
                <a:cubicBezTo>
                  <a:pt x="1187" y="85"/>
                  <a:pt x="1187" y="88"/>
                  <a:pt x="1190" y="87"/>
                </a:cubicBezTo>
                <a:cubicBezTo>
                  <a:pt x="1192" y="86"/>
                  <a:pt x="1191" y="83"/>
                  <a:pt x="1193" y="82"/>
                </a:cubicBezTo>
                <a:cubicBezTo>
                  <a:pt x="1197" y="82"/>
                  <a:pt x="1199" y="79"/>
                  <a:pt x="1202" y="76"/>
                </a:cubicBezTo>
                <a:cubicBezTo>
                  <a:pt x="1208" y="74"/>
                  <a:pt x="1214" y="73"/>
                  <a:pt x="1213" y="65"/>
                </a:cubicBezTo>
                <a:cubicBezTo>
                  <a:pt x="1211" y="63"/>
                  <a:pt x="1211" y="66"/>
                  <a:pt x="1208" y="65"/>
                </a:cubicBezTo>
                <a:cubicBezTo>
                  <a:pt x="1209" y="63"/>
                  <a:pt x="1207" y="63"/>
                  <a:pt x="1207" y="61"/>
                </a:cubicBezTo>
                <a:cubicBezTo>
                  <a:pt x="1211" y="57"/>
                  <a:pt x="1216" y="53"/>
                  <a:pt x="1220" y="49"/>
                </a:cubicBezTo>
                <a:cubicBezTo>
                  <a:pt x="1211" y="49"/>
                  <a:pt x="1207" y="54"/>
                  <a:pt x="1197" y="53"/>
                </a:cubicBezTo>
                <a:cubicBezTo>
                  <a:pt x="1201" y="47"/>
                  <a:pt x="1207" y="43"/>
                  <a:pt x="1211" y="37"/>
                </a:cubicBezTo>
                <a:cubicBezTo>
                  <a:pt x="1204" y="37"/>
                  <a:pt x="1197" y="45"/>
                  <a:pt x="1191" y="40"/>
                </a:cubicBezTo>
                <a:cubicBezTo>
                  <a:pt x="1187" y="33"/>
                  <a:pt x="1196" y="30"/>
                  <a:pt x="1195" y="27"/>
                </a:cubicBezTo>
                <a:cubicBezTo>
                  <a:pt x="1195" y="29"/>
                  <a:pt x="1190" y="29"/>
                  <a:pt x="1191" y="27"/>
                </a:cubicBezTo>
                <a:cubicBezTo>
                  <a:pt x="1191" y="24"/>
                  <a:pt x="1191" y="24"/>
                  <a:pt x="1193" y="21"/>
                </a:cubicBezTo>
                <a:cubicBezTo>
                  <a:pt x="1188" y="22"/>
                  <a:pt x="1187" y="19"/>
                  <a:pt x="1185" y="17"/>
                </a:cubicBezTo>
                <a:cubicBezTo>
                  <a:pt x="1186" y="13"/>
                  <a:pt x="1192" y="14"/>
                  <a:pt x="1191" y="9"/>
                </a:cubicBezTo>
                <a:cubicBezTo>
                  <a:pt x="1169" y="0"/>
                  <a:pt x="1158" y="26"/>
                  <a:pt x="1138" y="26"/>
                </a:cubicBezTo>
                <a:cubicBezTo>
                  <a:pt x="1138" y="30"/>
                  <a:pt x="1137" y="33"/>
                  <a:pt x="1135" y="37"/>
                </a:cubicBezTo>
                <a:cubicBezTo>
                  <a:pt x="1139" y="37"/>
                  <a:pt x="1144" y="31"/>
                  <a:pt x="1146" y="36"/>
                </a:cubicBezTo>
                <a:cubicBezTo>
                  <a:pt x="1134" y="51"/>
                  <a:pt x="1109" y="51"/>
                  <a:pt x="1093" y="63"/>
                </a:cubicBezTo>
                <a:cubicBezTo>
                  <a:pt x="1096" y="62"/>
                  <a:pt x="1095" y="64"/>
                  <a:pt x="1094" y="65"/>
                </a:cubicBezTo>
                <a:cubicBezTo>
                  <a:pt x="1098" y="66"/>
                  <a:pt x="1101" y="68"/>
                  <a:pt x="1103" y="70"/>
                </a:cubicBezTo>
                <a:cubicBezTo>
                  <a:pt x="1104" y="74"/>
                  <a:pt x="1100" y="74"/>
                  <a:pt x="1101" y="78"/>
                </a:cubicBezTo>
                <a:cubicBezTo>
                  <a:pt x="1108" y="90"/>
                  <a:pt x="1107" y="106"/>
                  <a:pt x="1094" y="112"/>
                </a:cubicBezTo>
                <a:cubicBezTo>
                  <a:pt x="1090" y="108"/>
                  <a:pt x="1082" y="112"/>
                  <a:pt x="1079" y="109"/>
                </a:cubicBezTo>
                <a:cubicBezTo>
                  <a:pt x="1080" y="106"/>
                  <a:pt x="1082" y="105"/>
                  <a:pt x="1084" y="104"/>
                </a:cubicBezTo>
                <a:cubicBezTo>
                  <a:pt x="1085" y="106"/>
                  <a:pt x="1086" y="106"/>
                  <a:pt x="1085" y="108"/>
                </a:cubicBezTo>
                <a:cubicBezTo>
                  <a:pt x="1094" y="106"/>
                  <a:pt x="1099" y="95"/>
                  <a:pt x="1098" y="86"/>
                </a:cubicBezTo>
                <a:cubicBezTo>
                  <a:pt x="1096" y="85"/>
                  <a:pt x="1094" y="88"/>
                  <a:pt x="1093" y="86"/>
                </a:cubicBezTo>
                <a:cubicBezTo>
                  <a:pt x="1095" y="83"/>
                  <a:pt x="1094" y="83"/>
                  <a:pt x="1093" y="79"/>
                </a:cubicBezTo>
                <a:cubicBezTo>
                  <a:pt x="1083" y="79"/>
                  <a:pt x="1080" y="86"/>
                  <a:pt x="1074" y="90"/>
                </a:cubicBezTo>
                <a:cubicBezTo>
                  <a:pt x="1076" y="96"/>
                  <a:pt x="1078" y="103"/>
                  <a:pt x="1074" y="108"/>
                </a:cubicBezTo>
                <a:cubicBezTo>
                  <a:pt x="1065" y="111"/>
                  <a:pt x="1061" y="120"/>
                  <a:pt x="1055" y="127"/>
                </a:cubicBezTo>
                <a:cubicBezTo>
                  <a:pt x="1057" y="127"/>
                  <a:pt x="1055" y="131"/>
                  <a:pt x="1057" y="131"/>
                </a:cubicBezTo>
                <a:close/>
                <a:moveTo>
                  <a:pt x="1218" y="20"/>
                </a:moveTo>
                <a:cubicBezTo>
                  <a:pt x="1212" y="21"/>
                  <a:pt x="1203" y="24"/>
                  <a:pt x="1201" y="26"/>
                </a:cubicBezTo>
                <a:cubicBezTo>
                  <a:pt x="1208" y="25"/>
                  <a:pt x="1214" y="25"/>
                  <a:pt x="1218" y="20"/>
                </a:cubicBezTo>
                <a:close/>
                <a:moveTo>
                  <a:pt x="1239" y="43"/>
                </a:moveTo>
                <a:cubicBezTo>
                  <a:pt x="1239" y="44"/>
                  <a:pt x="1237" y="44"/>
                  <a:pt x="1236" y="43"/>
                </a:cubicBezTo>
                <a:cubicBezTo>
                  <a:pt x="1236" y="41"/>
                  <a:pt x="1239" y="42"/>
                  <a:pt x="1239" y="40"/>
                </a:cubicBezTo>
                <a:cubicBezTo>
                  <a:pt x="1237" y="41"/>
                  <a:pt x="1237" y="38"/>
                  <a:pt x="1236" y="37"/>
                </a:cubicBezTo>
                <a:cubicBezTo>
                  <a:pt x="1238" y="36"/>
                  <a:pt x="1238" y="33"/>
                  <a:pt x="1240" y="32"/>
                </a:cubicBezTo>
                <a:cubicBezTo>
                  <a:pt x="1237" y="32"/>
                  <a:pt x="1236" y="35"/>
                  <a:pt x="1234" y="37"/>
                </a:cubicBezTo>
                <a:cubicBezTo>
                  <a:pt x="1238" y="42"/>
                  <a:pt x="1223" y="44"/>
                  <a:pt x="1221" y="50"/>
                </a:cubicBezTo>
                <a:cubicBezTo>
                  <a:pt x="1228" y="50"/>
                  <a:pt x="1239" y="48"/>
                  <a:pt x="1239" y="43"/>
                </a:cubicBezTo>
                <a:close/>
                <a:moveTo>
                  <a:pt x="1204" y="47"/>
                </a:moveTo>
                <a:cubicBezTo>
                  <a:pt x="1210" y="48"/>
                  <a:pt x="1212" y="45"/>
                  <a:pt x="1214" y="43"/>
                </a:cubicBezTo>
                <a:cubicBezTo>
                  <a:pt x="1211" y="45"/>
                  <a:pt x="1206" y="42"/>
                  <a:pt x="1204" y="47"/>
                </a:cubicBezTo>
                <a:close/>
                <a:moveTo>
                  <a:pt x="1117" y="481"/>
                </a:moveTo>
                <a:cubicBezTo>
                  <a:pt x="1118" y="481"/>
                  <a:pt x="1118" y="481"/>
                  <a:pt x="1119" y="481"/>
                </a:cubicBezTo>
                <a:cubicBezTo>
                  <a:pt x="1118" y="481"/>
                  <a:pt x="1118" y="481"/>
                  <a:pt x="1117" y="481"/>
                </a:cubicBezTo>
                <a:close/>
                <a:moveTo>
                  <a:pt x="1284" y="478"/>
                </a:moveTo>
                <a:cubicBezTo>
                  <a:pt x="1280" y="478"/>
                  <a:pt x="1276" y="483"/>
                  <a:pt x="1274" y="481"/>
                </a:cubicBezTo>
                <a:cubicBezTo>
                  <a:pt x="1274" y="479"/>
                  <a:pt x="1277" y="479"/>
                  <a:pt x="1277" y="476"/>
                </a:cubicBezTo>
                <a:cubicBezTo>
                  <a:pt x="1263" y="476"/>
                  <a:pt x="1257" y="490"/>
                  <a:pt x="1237" y="485"/>
                </a:cubicBezTo>
                <a:cubicBezTo>
                  <a:pt x="1236" y="486"/>
                  <a:pt x="1232" y="490"/>
                  <a:pt x="1229" y="487"/>
                </a:cubicBezTo>
                <a:cubicBezTo>
                  <a:pt x="1233" y="485"/>
                  <a:pt x="1236" y="483"/>
                  <a:pt x="1239" y="480"/>
                </a:cubicBezTo>
                <a:cubicBezTo>
                  <a:pt x="1236" y="480"/>
                  <a:pt x="1232" y="485"/>
                  <a:pt x="1230" y="483"/>
                </a:cubicBezTo>
                <a:cubicBezTo>
                  <a:pt x="1233" y="480"/>
                  <a:pt x="1237" y="479"/>
                  <a:pt x="1240" y="475"/>
                </a:cubicBezTo>
                <a:cubicBezTo>
                  <a:pt x="1239" y="474"/>
                  <a:pt x="1238" y="473"/>
                  <a:pt x="1238" y="471"/>
                </a:cubicBezTo>
                <a:cubicBezTo>
                  <a:pt x="1239" y="471"/>
                  <a:pt x="1240" y="470"/>
                  <a:pt x="1242" y="469"/>
                </a:cubicBezTo>
                <a:cubicBezTo>
                  <a:pt x="1250" y="479"/>
                  <a:pt x="1256" y="465"/>
                  <a:pt x="1266" y="463"/>
                </a:cubicBezTo>
                <a:cubicBezTo>
                  <a:pt x="1266" y="467"/>
                  <a:pt x="1266" y="467"/>
                  <a:pt x="1266" y="467"/>
                </a:cubicBezTo>
                <a:cubicBezTo>
                  <a:pt x="1269" y="468"/>
                  <a:pt x="1272" y="463"/>
                  <a:pt x="1270" y="462"/>
                </a:cubicBezTo>
                <a:cubicBezTo>
                  <a:pt x="1270" y="463"/>
                  <a:pt x="1268" y="463"/>
                  <a:pt x="1267" y="462"/>
                </a:cubicBezTo>
                <a:cubicBezTo>
                  <a:pt x="1270" y="457"/>
                  <a:pt x="1282" y="456"/>
                  <a:pt x="1281" y="451"/>
                </a:cubicBezTo>
                <a:cubicBezTo>
                  <a:pt x="1277" y="456"/>
                  <a:pt x="1269" y="456"/>
                  <a:pt x="1263" y="457"/>
                </a:cubicBezTo>
                <a:cubicBezTo>
                  <a:pt x="1265" y="462"/>
                  <a:pt x="1259" y="464"/>
                  <a:pt x="1256" y="465"/>
                </a:cubicBezTo>
                <a:cubicBezTo>
                  <a:pt x="1253" y="461"/>
                  <a:pt x="1247" y="466"/>
                  <a:pt x="1244" y="465"/>
                </a:cubicBezTo>
                <a:cubicBezTo>
                  <a:pt x="1244" y="467"/>
                  <a:pt x="1243" y="468"/>
                  <a:pt x="1242" y="468"/>
                </a:cubicBezTo>
                <a:cubicBezTo>
                  <a:pt x="1230" y="469"/>
                  <a:pt x="1219" y="479"/>
                  <a:pt x="1209" y="485"/>
                </a:cubicBezTo>
                <a:cubicBezTo>
                  <a:pt x="1212" y="487"/>
                  <a:pt x="1210" y="494"/>
                  <a:pt x="1208" y="496"/>
                </a:cubicBezTo>
                <a:cubicBezTo>
                  <a:pt x="1205" y="497"/>
                  <a:pt x="1202" y="498"/>
                  <a:pt x="1200" y="499"/>
                </a:cubicBezTo>
                <a:cubicBezTo>
                  <a:pt x="1200" y="504"/>
                  <a:pt x="1204" y="505"/>
                  <a:pt x="1203" y="510"/>
                </a:cubicBezTo>
                <a:cubicBezTo>
                  <a:pt x="1199" y="511"/>
                  <a:pt x="1195" y="513"/>
                  <a:pt x="1192" y="508"/>
                </a:cubicBezTo>
                <a:cubicBezTo>
                  <a:pt x="1188" y="507"/>
                  <a:pt x="1188" y="510"/>
                  <a:pt x="1184" y="510"/>
                </a:cubicBezTo>
                <a:cubicBezTo>
                  <a:pt x="1184" y="504"/>
                  <a:pt x="1184" y="504"/>
                  <a:pt x="1184" y="504"/>
                </a:cubicBezTo>
                <a:cubicBezTo>
                  <a:pt x="1192" y="501"/>
                  <a:pt x="1199" y="497"/>
                  <a:pt x="1204" y="491"/>
                </a:cubicBezTo>
                <a:cubicBezTo>
                  <a:pt x="1200" y="491"/>
                  <a:pt x="1199" y="495"/>
                  <a:pt x="1194" y="494"/>
                </a:cubicBezTo>
                <a:cubicBezTo>
                  <a:pt x="1194" y="493"/>
                  <a:pt x="1194" y="492"/>
                  <a:pt x="1193" y="492"/>
                </a:cubicBezTo>
                <a:cubicBezTo>
                  <a:pt x="1191" y="493"/>
                  <a:pt x="1189" y="495"/>
                  <a:pt x="1186" y="495"/>
                </a:cubicBezTo>
                <a:cubicBezTo>
                  <a:pt x="1184" y="494"/>
                  <a:pt x="1185" y="491"/>
                  <a:pt x="1182" y="490"/>
                </a:cubicBezTo>
                <a:cubicBezTo>
                  <a:pt x="1181" y="492"/>
                  <a:pt x="1181" y="496"/>
                  <a:pt x="1178" y="496"/>
                </a:cubicBezTo>
                <a:cubicBezTo>
                  <a:pt x="1180" y="496"/>
                  <a:pt x="1180" y="499"/>
                  <a:pt x="1179" y="501"/>
                </a:cubicBezTo>
                <a:cubicBezTo>
                  <a:pt x="1179" y="504"/>
                  <a:pt x="1172" y="505"/>
                  <a:pt x="1173" y="508"/>
                </a:cubicBezTo>
                <a:cubicBezTo>
                  <a:pt x="1177" y="507"/>
                  <a:pt x="1179" y="501"/>
                  <a:pt x="1183" y="504"/>
                </a:cubicBezTo>
                <a:cubicBezTo>
                  <a:pt x="1179" y="506"/>
                  <a:pt x="1175" y="509"/>
                  <a:pt x="1173" y="514"/>
                </a:cubicBezTo>
                <a:cubicBezTo>
                  <a:pt x="1170" y="513"/>
                  <a:pt x="1170" y="516"/>
                  <a:pt x="1168" y="516"/>
                </a:cubicBezTo>
                <a:cubicBezTo>
                  <a:pt x="1166" y="512"/>
                  <a:pt x="1166" y="512"/>
                  <a:pt x="1167" y="508"/>
                </a:cubicBezTo>
                <a:cubicBezTo>
                  <a:pt x="1159" y="508"/>
                  <a:pt x="1160" y="498"/>
                  <a:pt x="1156" y="494"/>
                </a:cubicBezTo>
                <a:cubicBezTo>
                  <a:pt x="1152" y="493"/>
                  <a:pt x="1153" y="496"/>
                  <a:pt x="1150" y="495"/>
                </a:cubicBezTo>
                <a:cubicBezTo>
                  <a:pt x="1150" y="493"/>
                  <a:pt x="1147" y="493"/>
                  <a:pt x="1147" y="492"/>
                </a:cubicBezTo>
                <a:cubicBezTo>
                  <a:pt x="1147" y="490"/>
                  <a:pt x="1149" y="486"/>
                  <a:pt x="1147" y="485"/>
                </a:cubicBezTo>
                <a:cubicBezTo>
                  <a:pt x="1146" y="487"/>
                  <a:pt x="1141" y="485"/>
                  <a:pt x="1140" y="484"/>
                </a:cubicBezTo>
                <a:cubicBezTo>
                  <a:pt x="1140" y="481"/>
                  <a:pt x="1140" y="478"/>
                  <a:pt x="1144" y="476"/>
                </a:cubicBezTo>
                <a:cubicBezTo>
                  <a:pt x="1139" y="475"/>
                  <a:pt x="1138" y="476"/>
                  <a:pt x="1134" y="477"/>
                </a:cubicBezTo>
                <a:cubicBezTo>
                  <a:pt x="1133" y="470"/>
                  <a:pt x="1145" y="471"/>
                  <a:pt x="1145" y="467"/>
                </a:cubicBezTo>
                <a:cubicBezTo>
                  <a:pt x="1135" y="466"/>
                  <a:pt x="1132" y="477"/>
                  <a:pt x="1127" y="481"/>
                </a:cubicBezTo>
                <a:cubicBezTo>
                  <a:pt x="1127" y="477"/>
                  <a:pt x="1127" y="477"/>
                  <a:pt x="1127" y="477"/>
                </a:cubicBezTo>
                <a:cubicBezTo>
                  <a:pt x="1123" y="478"/>
                  <a:pt x="1122" y="480"/>
                  <a:pt x="1119" y="481"/>
                </a:cubicBezTo>
                <a:cubicBezTo>
                  <a:pt x="1120" y="481"/>
                  <a:pt x="1118" y="482"/>
                  <a:pt x="1118" y="483"/>
                </a:cubicBezTo>
                <a:cubicBezTo>
                  <a:pt x="1120" y="484"/>
                  <a:pt x="1121" y="479"/>
                  <a:pt x="1123" y="482"/>
                </a:cubicBezTo>
                <a:cubicBezTo>
                  <a:pt x="1122" y="483"/>
                  <a:pt x="1121" y="485"/>
                  <a:pt x="1122" y="487"/>
                </a:cubicBezTo>
                <a:cubicBezTo>
                  <a:pt x="1123" y="489"/>
                  <a:pt x="1126" y="488"/>
                  <a:pt x="1127" y="490"/>
                </a:cubicBezTo>
                <a:cubicBezTo>
                  <a:pt x="1126" y="492"/>
                  <a:pt x="1125" y="494"/>
                  <a:pt x="1122" y="494"/>
                </a:cubicBezTo>
                <a:cubicBezTo>
                  <a:pt x="1122" y="493"/>
                  <a:pt x="1123" y="492"/>
                  <a:pt x="1122" y="492"/>
                </a:cubicBezTo>
                <a:cubicBezTo>
                  <a:pt x="1121" y="496"/>
                  <a:pt x="1117" y="492"/>
                  <a:pt x="1114" y="495"/>
                </a:cubicBezTo>
                <a:cubicBezTo>
                  <a:pt x="1115" y="494"/>
                  <a:pt x="1116" y="493"/>
                  <a:pt x="1116" y="492"/>
                </a:cubicBezTo>
                <a:cubicBezTo>
                  <a:pt x="1113" y="491"/>
                  <a:pt x="1112" y="493"/>
                  <a:pt x="1108" y="493"/>
                </a:cubicBezTo>
                <a:cubicBezTo>
                  <a:pt x="1107" y="497"/>
                  <a:pt x="1110" y="498"/>
                  <a:pt x="1112" y="499"/>
                </a:cubicBezTo>
                <a:cubicBezTo>
                  <a:pt x="1106" y="505"/>
                  <a:pt x="1101" y="501"/>
                  <a:pt x="1094" y="505"/>
                </a:cubicBezTo>
                <a:cubicBezTo>
                  <a:pt x="1094" y="504"/>
                  <a:pt x="1094" y="502"/>
                  <a:pt x="1093" y="502"/>
                </a:cubicBezTo>
                <a:cubicBezTo>
                  <a:pt x="1092" y="505"/>
                  <a:pt x="1090" y="508"/>
                  <a:pt x="1086" y="508"/>
                </a:cubicBezTo>
                <a:cubicBezTo>
                  <a:pt x="1086" y="508"/>
                  <a:pt x="1085" y="507"/>
                  <a:pt x="1085" y="507"/>
                </a:cubicBezTo>
                <a:cubicBezTo>
                  <a:pt x="1089" y="500"/>
                  <a:pt x="1096" y="497"/>
                  <a:pt x="1104" y="494"/>
                </a:cubicBezTo>
                <a:cubicBezTo>
                  <a:pt x="1104" y="490"/>
                  <a:pt x="1109" y="491"/>
                  <a:pt x="1111" y="488"/>
                </a:cubicBezTo>
                <a:cubicBezTo>
                  <a:pt x="1100" y="492"/>
                  <a:pt x="1093" y="498"/>
                  <a:pt x="1083" y="499"/>
                </a:cubicBezTo>
                <a:cubicBezTo>
                  <a:pt x="1083" y="498"/>
                  <a:pt x="1082" y="496"/>
                  <a:pt x="1080" y="496"/>
                </a:cubicBezTo>
                <a:cubicBezTo>
                  <a:pt x="1080" y="500"/>
                  <a:pt x="1077" y="501"/>
                  <a:pt x="1075" y="498"/>
                </a:cubicBezTo>
                <a:cubicBezTo>
                  <a:pt x="1075" y="502"/>
                  <a:pt x="1070" y="500"/>
                  <a:pt x="1070" y="504"/>
                </a:cubicBezTo>
                <a:cubicBezTo>
                  <a:pt x="1071" y="504"/>
                  <a:pt x="1072" y="505"/>
                  <a:pt x="1072" y="506"/>
                </a:cubicBezTo>
                <a:cubicBezTo>
                  <a:pt x="1068" y="506"/>
                  <a:pt x="1068" y="510"/>
                  <a:pt x="1066" y="511"/>
                </a:cubicBezTo>
                <a:cubicBezTo>
                  <a:pt x="1054" y="509"/>
                  <a:pt x="1047" y="530"/>
                  <a:pt x="1036" y="521"/>
                </a:cubicBezTo>
                <a:cubicBezTo>
                  <a:pt x="1048" y="505"/>
                  <a:pt x="1064" y="499"/>
                  <a:pt x="1084" y="493"/>
                </a:cubicBezTo>
                <a:cubicBezTo>
                  <a:pt x="1088" y="495"/>
                  <a:pt x="1101" y="492"/>
                  <a:pt x="1103" y="487"/>
                </a:cubicBezTo>
                <a:cubicBezTo>
                  <a:pt x="1101" y="484"/>
                  <a:pt x="1097" y="487"/>
                  <a:pt x="1095" y="485"/>
                </a:cubicBezTo>
                <a:cubicBezTo>
                  <a:pt x="1098" y="482"/>
                  <a:pt x="1097" y="480"/>
                  <a:pt x="1096" y="477"/>
                </a:cubicBezTo>
                <a:cubicBezTo>
                  <a:pt x="1096" y="479"/>
                  <a:pt x="1090" y="480"/>
                  <a:pt x="1089" y="479"/>
                </a:cubicBezTo>
                <a:cubicBezTo>
                  <a:pt x="1093" y="475"/>
                  <a:pt x="1099" y="467"/>
                  <a:pt x="1101" y="463"/>
                </a:cubicBezTo>
                <a:cubicBezTo>
                  <a:pt x="1094" y="466"/>
                  <a:pt x="1087" y="474"/>
                  <a:pt x="1081" y="469"/>
                </a:cubicBezTo>
                <a:cubicBezTo>
                  <a:pt x="1082" y="477"/>
                  <a:pt x="1084" y="475"/>
                  <a:pt x="1083" y="483"/>
                </a:cubicBezTo>
                <a:cubicBezTo>
                  <a:pt x="1078" y="485"/>
                  <a:pt x="1073" y="492"/>
                  <a:pt x="1066" y="489"/>
                </a:cubicBezTo>
                <a:cubicBezTo>
                  <a:pt x="1074" y="487"/>
                  <a:pt x="1061" y="482"/>
                  <a:pt x="1067" y="480"/>
                </a:cubicBezTo>
                <a:cubicBezTo>
                  <a:pt x="1058" y="477"/>
                  <a:pt x="1056" y="487"/>
                  <a:pt x="1049" y="489"/>
                </a:cubicBezTo>
                <a:cubicBezTo>
                  <a:pt x="1044" y="477"/>
                  <a:pt x="1060" y="474"/>
                  <a:pt x="1067" y="467"/>
                </a:cubicBezTo>
                <a:cubicBezTo>
                  <a:pt x="1061" y="466"/>
                  <a:pt x="1059" y="471"/>
                  <a:pt x="1053" y="471"/>
                </a:cubicBezTo>
                <a:cubicBezTo>
                  <a:pt x="1053" y="469"/>
                  <a:pt x="1059" y="468"/>
                  <a:pt x="1057" y="467"/>
                </a:cubicBezTo>
                <a:cubicBezTo>
                  <a:pt x="1053" y="469"/>
                  <a:pt x="1047" y="472"/>
                  <a:pt x="1042" y="471"/>
                </a:cubicBezTo>
                <a:cubicBezTo>
                  <a:pt x="1040" y="468"/>
                  <a:pt x="1047" y="468"/>
                  <a:pt x="1044" y="466"/>
                </a:cubicBezTo>
                <a:cubicBezTo>
                  <a:pt x="1042" y="469"/>
                  <a:pt x="1039" y="470"/>
                  <a:pt x="1036" y="471"/>
                </a:cubicBezTo>
                <a:cubicBezTo>
                  <a:pt x="1035" y="474"/>
                  <a:pt x="1036" y="473"/>
                  <a:pt x="1036" y="477"/>
                </a:cubicBezTo>
                <a:cubicBezTo>
                  <a:pt x="1031" y="479"/>
                  <a:pt x="1028" y="483"/>
                  <a:pt x="1022" y="483"/>
                </a:cubicBezTo>
                <a:cubicBezTo>
                  <a:pt x="1012" y="476"/>
                  <a:pt x="1004" y="492"/>
                  <a:pt x="995" y="493"/>
                </a:cubicBezTo>
                <a:cubicBezTo>
                  <a:pt x="995" y="493"/>
                  <a:pt x="995" y="494"/>
                  <a:pt x="993" y="493"/>
                </a:cubicBezTo>
                <a:cubicBezTo>
                  <a:pt x="993" y="493"/>
                  <a:pt x="994" y="493"/>
                  <a:pt x="995" y="493"/>
                </a:cubicBezTo>
                <a:cubicBezTo>
                  <a:pt x="994" y="492"/>
                  <a:pt x="993" y="490"/>
                  <a:pt x="994" y="490"/>
                </a:cubicBezTo>
                <a:cubicBezTo>
                  <a:pt x="996" y="486"/>
                  <a:pt x="1004" y="483"/>
                  <a:pt x="999" y="478"/>
                </a:cubicBezTo>
                <a:cubicBezTo>
                  <a:pt x="995" y="481"/>
                  <a:pt x="990" y="480"/>
                  <a:pt x="986" y="483"/>
                </a:cubicBezTo>
                <a:cubicBezTo>
                  <a:pt x="986" y="490"/>
                  <a:pt x="982" y="493"/>
                  <a:pt x="977" y="494"/>
                </a:cubicBezTo>
                <a:cubicBezTo>
                  <a:pt x="977" y="498"/>
                  <a:pt x="980" y="498"/>
                  <a:pt x="980" y="502"/>
                </a:cubicBezTo>
                <a:cubicBezTo>
                  <a:pt x="977" y="504"/>
                  <a:pt x="971" y="509"/>
                  <a:pt x="968" y="505"/>
                </a:cubicBezTo>
                <a:cubicBezTo>
                  <a:pt x="975" y="501"/>
                  <a:pt x="976" y="488"/>
                  <a:pt x="979" y="482"/>
                </a:cubicBezTo>
                <a:cubicBezTo>
                  <a:pt x="980" y="482"/>
                  <a:pt x="981" y="483"/>
                  <a:pt x="982" y="483"/>
                </a:cubicBezTo>
                <a:cubicBezTo>
                  <a:pt x="987" y="475"/>
                  <a:pt x="1000" y="476"/>
                  <a:pt x="1005" y="467"/>
                </a:cubicBezTo>
                <a:cubicBezTo>
                  <a:pt x="1000" y="465"/>
                  <a:pt x="999" y="471"/>
                  <a:pt x="996" y="468"/>
                </a:cubicBezTo>
                <a:cubicBezTo>
                  <a:pt x="998" y="466"/>
                  <a:pt x="998" y="464"/>
                  <a:pt x="997" y="463"/>
                </a:cubicBezTo>
                <a:cubicBezTo>
                  <a:pt x="993" y="468"/>
                  <a:pt x="992" y="476"/>
                  <a:pt x="985" y="476"/>
                </a:cubicBezTo>
                <a:cubicBezTo>
                  <a:pt x="982" y="476"/>
                  <a:pt x="983" y="472"/>
                  <a:pt x="980" y="474"/>
                </a:cubicBezTo>
                <a:cubicBezTo>
                  <a:pt x="980" y="470"/>
                  <a:pt x="980" y="470"/>
                  <a:pt x="980" y="470"/>
                </a:cubicBezTo>
                <a:cubicBezTo>
                  <a:pt x="978" y="470"/>
                  <a:pt x="976" y="473"/>
                  <a:pt x="975" y="470"/>
                </a:cubicBezTo>
                <a:cubicBezTo>
                  <a:pt x="980" y="468"/>
                  <a:pt x="982" y="453"/>
                  <a:pt x="988" y="457"/>
                </a:cubicBezTo>
                <a:cubicBezTo>
                  <a:pt x="988" y="455"/>
                  <a:pt x="990" y="453"/>
                  <a:pt x="993" y="451"/>
                </a:cubicBezTo>
                <a:cubicBezTo>
                  <a:pt x="1007" y="446"/>
                  <a:pt x="1018" y="439"/>
                  <a:pt x="1033" y="433"/>
                </a:cubicBezTo>
                <a:cubicBezTo>
                  <a:pt x="1035" y="435"/>
                  <a:pt x="1033" y="435"/>
                  <a:pt x="1032" y="437"/>
                </a:cubicBezTo>
                <a:cubicBezTo>
                  <a:pt x="1043" y="428"/>
                  <a:pt x="1057" y="419"/>
                  <a:pt x="1073" y="417"/>
                </a:cubicBezTo>
                <a:cubicBezTo>
                  <a:pt x="1079" y="415"/>
                  <a:pt x="1084" y="406"/>
                  <a:pt x="1092" y="407"/>
                </a:cubicBezTo>
                <a:cubicBezTo>
                  <a:pt x="1094" y="401"/>
                  <a:pt x="1100" y="400"/>
                  <a:pt x="1106" y="398"/>
                </a:cubicBezTo>
                <a:cubicBezTo>
                  <a:pt x="1105" y="404"/>
                  <a:pt x="1099" y="401"/>
                  <a:pt x="1095" y="406"/>
                </a:cubicBezTo>
                <a:cubicBezTo>
                  <a:pt x="1097" y="407"/>
                  <a:pt x="1096" y="410"/>
                  <a:pt x="1098" y="411"/>
                </a:cubicBezTo>
                <a:cubicBezTo>
                  <a:pt x="1103" y="409"/>
                  <a:pt x="1105" y="404"/>
                  <a:pt x="1109" y="402"/>
                </a:cubicBezTo>
                <a:cubicBezTo>
                  <a:pt x="1110" y="403"/>
                  <a:pt x="1111" y="404"/>
                  <a:pt x="1110" y="405"/>
                </a:cubicBezTo>
                <a:cubicBezTo>
                  <a:pt x="1113" y="405"/>
                  <a:pt x="1114" y="404"/>
                  <a:pt x="1118" y="404"/>
                </a:cubicBezTo>
                <a:cubicBezTo>
                  <a:pt x="1117" y="397"/>
                  <a:pt x="1121" y="395"/>
                  <a:pt x="1125" y="392"/>
                </a:cubicBezTo>
                <a:cubicBezTo>
                  <a:pt x="1122" y="392"/>
                  <a:pt x="1120" y="394"/>
                  <a:pt x="1117" y="394"/>
                </a:cubicBezTo>
                <a:cubicBezTo>
                  <a:pt x="1117" y="393"/>
                  <a:pt x="1116" y="393"/>
                  <a:pt x="1116" y="392"/>
                </a:cubicBezTo>
                <a:cubicBezTo>
                  <a:pt x="1121" y="387"/>
                  <a:pt x="1128" y="383"/>
                  <a:pt x="1136" y="382"/>
                </a:cubicBezTo>
                <a:cubicBezTo>
                  <a:pt x="1134" y="384"/>
                  <a:pt x="1142" y="385"/>
                  <a:pt x="1137" y="389"/>
                </a:cubicBezTo>
                <a:cubicBezTo>
                  <a:pt x="1138" y="386"/>
                  <a:pt x="1134" y="386"/>
                  <a:pt x="1136" y="389"/>
                </a:cubicBezTo>
                <a:cubicBezTo>
                  <a:pt x="1133" y="390"/>
                  <a:pt x="1138" y="387"/>
                  <a:pt x="1137" y="390"/>
                </a:cubicBezTo>
                <a:cubicBezTo>
                  <a:pt x="1136" y="394"/>
                  <a:pt x="1131" y="397"/>
                  <a:pt x="1132" y="400"/>
                </a:cubicBezTo>
                <a:cubicBezTo>
                  <a:pt x="1132" y="397"/>
                  <a:pt x="1135" y="398"/>
                  <a:pt x="1136" y="400"/>
                </a:cubicBezTo>
                <a:cubicBezTo>
                  <a:pt x="1135" y="402"/>
                  <a:pt x="1131" y="402"/>
                  <a:pt x="1132" y="405"/>
                </a:cubicBezTo>
                <a:cubicBezTo>
                  <a:pt x="1135" y="407"/>
                  <a:pt x="1136" y="402"/>
                  <a:pt x="1136" y="404"/>
                </a:cubicBezTo>
                <a:cubicBezTo>
                  <a:pt x="1137" y="407"/>
                  <a:pt x="1134" y="407"/>
                  <a:pt x="1135" y="410"/>
                </a:cubicBezTo>
                <a:cubicBezTo>
                  <a:pt x="1138" y="411"/>
                  <a:pt x="1143" y="405"/>
                  <a:pt x="1146" y="403"/>
                </a:cubicBezTo>
                <a:cubicBezTo>
                  <a:pt x="1144" y="400"/>
                  <a:pt x="1139" y="405"/>
                  <a:pt x="1137" y="403"/>
                </a:cubicBezTo>
                <a:cubicBezTo>
                  <a:pt x="1147" y="401"/>
                  <a:pt x="1150" y="392"/>
                  <a:pt x="1158" y="387"/>
                </a:cubicBezTo>
                <a:cubicBezTo>
                  <a:pt x="1156" y="387"/>
                  <a:pt x="1154" y="387"/>
                  <a:pt x="1154" y="386"/>
                </a:cubicBezTo>
                <a:cubicBezTo>
                  <a:pt x="1160" y="382"/>
                  <a:pt x="1155" y="378"/>
                  <a:pt x="1162" y="374"/>
                </a:cubicBezTo>
                <a:cubicBezTo>
                  <a:pt x="1159" y="373"/>
                  <a:pt x="1157" y="376"/>
                  <a:pt x="1157" y="373"/>
                </a:cubicBezTo>
                <a:cubicBezTo>
                  <a:pt x="1159" y="370"/>
                  <a:pt x="1166" y="366"/>
                  <a:pt x="1165" y="364"/>
                </a:cubicBezTo>
                <a:cubicBezTo>
                  <a:pt x="1164" y="363"/>
                  <a:pt x="1155" y="366"/>
                  <a:pt x="1153" y="370"/>
                </a:cubicBezTo>
                <a:cubicBezTo>
                  <a:pt x="1152" y="370"/>
                  <a:pt x="1151" y="369"/>
                  <a:pt x="1149" y="368"/>
                </a:cubicBezTo>
                <a:cubicBezTo>
                  <a:pt x="1146" y="370"/>
                  <a:pt x="1145" y="373"/>
                  <a:pt x="1140" y="373"/>
                </a:cubicBezTo>
                <a:cubicBezTo>
                  <a:pt x="1140" y="371"/>
                  <a:pt x="1141" y="367"/>
                  <a:pt x="1139" y="366"/>
                </a:cubicBezTo>
                <a:cubicBezTo>
                  <a:pt x="1129" y="369"/>
                  <a:pt x="1120" y="381"/>
                  <a:pt x="1111" y="377"/>
                </a:cubicBezTo>
                <a:cubicBezTo>
                  <a:pt x="1104" y="387"/>
                  <a:pt x="1093" y="386"/>
                  <a:pt x="1083" y="390"/>
                </a:cubicBezTo>
                <a:cubicBezTo>
                  <a:pt x="1083" y="400"/>
                  <a:pt x="1069" y="397"/>
                  <a:pt x="1063" y="403"/>
                </a:cubicBezTo>
                <a:cubicBezTo>
                  <a:pt x="1061" y="400"/>
                  <a:pt x="1065" y="398"/>
                  <a:pt x="1061" y="397"/>
                </a:cubicBezTo>
                <a:cubicBezTo>
                  <a:pt x="1069" y="390"/>
                  <a:pt x="1076" y="376"/>
                  <a:pt x="1091" y="383"/>
                </a:cubicBezTo>
                <a:cubicBezTo>
                  <a:pt x="1093" y="381"/>
                  <a:pt x="1094" y="379"/>
                  <a:pt x="1098" y="378"/>
                </a:cubicBezTo>
                <a:cubicBezTo>
                  <a:pt x="1099" y="375"/>
                  <a:pt x="1097" y="376"/>
                  <a:pt x="1096" y="375"/>
                </a:cubicBezTo>
                <a:cubicBezTo>
                  <a:pt x="1099" y="373"/>
                  <a:pt x="1099" y="373"/>
                  <a:pt x="1098" y="370"/>
                </a:cubicBezTo>
                <a:cubicBezTo>
                  <a:pt x="1102" y="369"/>
                  <a:pt x="1104" y="366"/>
                  <a:pt x="1109" y="365"/>
                </a:cubicBezTo>
                <a:cubicBezTo>
                  <a:pt x="1112" y="365"/>
                  <a:pt x="1111" y="369"/>
                  <a:pt x="1114" y="369"/>
                </a:cubicBezTo>
                <a:cubicBezTo>
                  <a:pt x="1120" y="367"/>
                  <a:pt x="1124" y="363"/>
                  <a:pt x="1126" y="357"/>
                </a:cubicBezTo>
                <a:cubicBezTo>
                  <a:pt x="1121" y="356"/>
                  <a:pt x="1122" y="353"/>
                  <a:pt x="1122" y="350"/>
                </a:cubicBezTo>
                <a:cubicBezTo>
                  <a:pt x="1117" y="349"/>
                  <a:pt x="1117" y="344"/>
                  <a:pt x="1111" y="345"/>
                </a:cubicBezTo>
                <a:cubicBezTo>
                  <a:pt x="1111" y="342"/>
                  <a:pt x="1109" y="342"/>
                  <a:pt x="1110" y="339"/>
                </a:cubicBezTo>
                <a:cubicBezTo>
                  <a:pt x="1115" y="336"/>
                  <a:pt x="1120" y="333"/>
                  <a:pt x="1126" y="330"/>
                </a:cubicBezTo>
                <a:cubicBezTo>
                  <a:pt x="1125" y="323"/>
                  <a:pt x="1139" y="315"/>
                  <a:pt x="1144" y="318"/>
                </a:cubicBezTo>
                <a:cubicBezTo>
                  <a:pt x="1143" y="320"/>
                  <a:pt x="1139" y="320"/>
                  <a:pt x="1138" y="322"/>
                </a:cubicBezTo>
                <a:cubicBezTo>
                  <a:pt x="1147" y="322"/>
                  <a:pt x="1152" y="319"/>
                  <a:pt x="1158" y="315"/>
                </a:cubicBezTo>
                <a:cubicBezTo>
                  <a:pt x="1156" y="304"/>
                  <a:pt x="1167" y="311"/>
                  <a:pt x="1167" y="304"/>
                </a:cubicBezTo>
                <a:cubicBezTo>
                  <a:pt x="1159" y="307"/>
                  <a:pt x="1154" y="304"/>
                  <a:pt x="1147" y="308"/>
                </a:cubicBezTo>
                <a:cubicBezTo>
                  <a:pt x="1144" y="309"/>
                  <a:pt x="1142" y="315"/>
                  <a:pt x="1139" y="316"/>
                </a:cubicBezTo>
                <a:cubicBezTo>
                  <a:pt x="1139" y="316"/>
                  <a:pt x="1118" y="311"/>
                  <a:pt x="1116" y="311"/>
                </a:cubicBezTo>
                <a:cubicBezTo>
                  <a:pt x="1115" y="312"/>
                  <a:pt x="1112" y="316"/>
                  <a:pt x="1110" y="316"/>
                </a:cubicBezTo>
                <a:cubicBezTo>
                  <a:pt x="1107" y="317"/>
                  <a:pt x="1104" y="317"/>
                  <a:pt x="1102" y="321"/>
                </a:cubicBezTo>
                <a:cubicBezTo>
                  <a:pt x="1095" y="314"/>
                  <a:pt x="1088" y="326"/>
                  <a:pt x="1081" y="327"/>
                </a:cubicBezTo>
                <a:cubicBezTo>
                  <a:pt x="1076" y="326"/>
                  <a:pt x="1073" y="326"/>
                  <a:pt x="1070" y="324"/>
                </a:cubicBezTo>
                <a:cubicBezTo>
                  <a:pt x="1073" y="318"/>
                  <a:pt x="1078" y="314"/>
                  <a:pt x="1085" y="311"/>
                </a:cubicBezTo>
                <a:cubicBezTo>
                  <a:pt x="1087" y="312"/>
                  <a:pt x="1087" y="314"/>
                  <a:pt x="1089" y="315"/>
                </a:cubicBezTo>
                <a:cubicBezTo>
                  <a:pt x="1089" y="311"/>
                  <a:pt x="1089" y="312"/>
                  <a:pt x="1090" y="309"/>
                </a:cubicBezTo>
                <a:cubicBezTo>
                  <a:pt x="1098" y="307"/>
                  <a:pt x="1102" y="300"/>
                  <a:pt x="1108" y="295"/>
                </a:cubicBezTo>
                <a:cubicBezTo>
                  <a:pt x="1104" y="295"/>
                  <a:pt x="1104" y="297"/>
                  <a:pt x="1102" y="295"/>
                </a:cubicBezTo>
                <a:cubicBezTo>
                  <a:pt x="1107" y="291"/>
                  <a:pt x="1113" y="287"/>
                  <a:pt x="1121" y="285"/>
                </a:cubicBezTo>
                <a:cubicBezTo>
                  <a:pt x="1121" y="289"/>
                  <a:pt x="1124" y="288"/>
                  <a:pt x="1126" y="287"/>
                </a:cubicBezTo>
                <a:cubicBezTo>
                  <a:pt x="1126" y="286"/>
                  <a:pt x="1126" y="283"/>
                  <a:pt x="1125" y="282"/>
                </a:cubicBezTo>
                <a:cubicBezTo>
                  <a:pt x="1125" y="283"/>
                  <a:pt x="1120" y="283"/>
                  <a:pt x="1121" y="282"/>
                </a:cubicBezTo>
                <a:cubicBezTo>
                  <a:pt x="1121" y="281"/>
                  <a:pt x="1120" y="281"/>
                  <a:pt x="1120" y="280"/>
                </a:cubicBezTo>
                <a:cubicBezTo>
                  <a:pt x="1126" y="276"/>
                  <a:pt x="1130" y="273"/>
                  <a:pt x="1130" y="267"/>
                </a:cubicBezTo>
                <a:cubicBezTo>
                  <a:pt x="1126" y="267"/>
                  <a:pt x="1126" y="262"/>
                  <a:pt x="1122" y="262"/>
                </a:cubicBezTo>
                <a:cubicBezTo>
                  <a:pt x="1125" y="256"/>
                  <a:pt x="1132" y="253"/>
                  <a:pt x="1135" y="246"/>
                </a:cubicBezTo>
                <a:cubicBezTo>
                  <a:pt x="1123" y="249"/>
                  <a:pt x="1107" y="239"/>
                  <a:pt x="1098" y="249"/>
                </a:cubicBezTo>
                <a:cubicBezTo>
                  <a:pt x="1100" y="249"/>
                  <a:pt x="1099" y="253"/>
                  <a:pt x="1101" y="254"/>
                </a:cubicBezTo>
                <a:cubicBezTo>
                  <a:pt x="1096" y="256"/>
                  <a:pt x="1087" y="262"/>
                  <a:pt x="1082" y="259"/>
                </a:cubicBezTo>
                <a:cubicBezTo>
                  <a:pt x="1082" y="253"/>
                  <a:pt x="1083" y="249"/>
                  <a:pt x="1088" y="248"/>
                </a:cubicBezTo>
                <a:cubicBezTo>
                  <a:pt x="1093" y="241"/>
                  <a:pt x="1097" y="232"/>
                  <a:pt x="1099" y="224"/>
                </a:cubicBezTo>
                <a:cubicBezTo>
                  <a:pt x="1094" y="223"/>
                  <a:pt x="1092" y="222"/>
                  <a:pt x="1086" y="223"/>
                </a:cubicBezTo>
                <a:cubicBezTo>
                  <a:pt x="1085" y="221"/>
                  <a:pt x="1084" y="219"/>
                  <a:pt x="1083" y="216"/>
                </a:cubicBezTo>
                <a:cubicBezTo>
                  <a:pt x="1085" y="215"/>
                  <a:pt x="1087" y="214"/>
                  <a:pt x="1088" y="212"/>
                </a:cubicBezTo>
                <a:cubicBezTo>
                  <a:pt x="1077" y="213"/>
                  <a:pt x="1065" y="213"/>
                  <a:pt x="1061" y="223"/>
                </a:cubicBezTo>
                <a:cubicBezTo>
                  <a:pt x="1063" y="227"/>
                  <a:pt x="1066" y="228"/>
                  <a:pt x="1067" y="233"/>
                </a:cubicBezTo>
                <a:cubicBezTo>
                  <a:pt x="1062" y="235"/>
                  <a:pt x="1053" y="238"/>
                  <a:pt x="1047" y="235"/>
                </a:cubicBezTo>
                <a:cubicBezTo>
                  <a:pt x="1048" y="233"/>
                  <a:pt x="1050" y="230"/>
                  <a:pt x="1052" y="228"/>
                </a:cubicBezTo>
                <a:cubicBezTo>
                  <a:pt x="1049" y="228"/>
                  <a:pt x="1049" y="232"/>
                  <a:pt x="1046" y="233"/>
                </a:cubicBezTo>
                <a:cubicBezTo>
                  <a:pt x="1046" y="230"/>
                  <a:pt x="1043" y="230"/>
                  <a:pt x="1042" y="229"/>
                </a:cubicBezTo>
                <a:cubicBezTo>
                  <a:pt x="1047" y="219"/>
                  <a:pt x="1049" y="222"/>
                  <a:pt x="1051" y="211"/>
                </a:cubicBezTo>
                <a:cubicBezTo>
                  <a:pt x="1047" y="209"/>
                  <a:pt x="1038" y="216"/>
                  <a:pt x="1035" y="211"/>
                </a:cubicBezTo>
                <a:cubicBezTo>
                  <a:pt x="1035" y="210"/>
                  <a:pt x="1036" y="210"/>
                  <a:pt x="1037" y="208"/>
                </a:cubicBezTo>
                <a:cubicBezTo>
                  <a:pt x="1027" y="209"/>
                  <a:pt x="1025" y="218"/>
                  <a:pt x="1019" y="222"/>
                </a:cubicBezTo>
                <a:cubicBezTo>
                  <a:pt x="1014" y="227"/>
                  <a:pt x="1006" y="228"/>
                  <a:pt x="997" y="229"/>
                </a:cubicBezTo>
                <a:cubicBezTo>
                  <a:pt x="997" y="227"/>
                  <a:pt x="999" y="226"/>
                  <a:pt x="997" y="224"/>
                </a:cubicBezTo>
                <a:cubicBezTo>
                  <a:pt x="988" y="224"/>
                  <a:pt x="984" y="232"/>
                  <a:pt x="973" y="233"/>
                </a:cubicBezTo>
                <a:cubicBezTo>
                  <a:pt x="973" y="229"/>
                  <a:pt x="975" y="229"/>
                  <a:pt x="973" y="226"/>
                </a:cubicBezTo>
                <a:cubicBezTo>
                  <a:pt x="969" y="225"/>
                  <a:pt x="970" y="230"/>
                  <a:pt x="965" y="229"/>
                </a:cubicBezTo>
                <a:cubicBezTo>
                  <a:pt x="965" y="228"/>
                  <a:pt x="964" y="228"/>
                  <a:pt x="964" y="227"/>
                </a:cubicBezTo>
                <a:cubicBezTo>
                  <a:pt x="967" y="224"/>
                  <a:pt x="968" y="220"/>
                  <a:pt x="972" y="220"/>
                </a:cubicBezTo>
                <a:cubicBezTo>
                  <a:pt x="972" y="217"/>
                  <a:pt x="971" y="215"/>
                  <a:pt x="970" y="214"/>
                </a:cubicBezTo>
                <a:cubicBezTo>
                  <a:pt x="972" y="210"/>
                  <a:pt x="976" y="208"/>
                  <a:pt x="981" y="210"/>
                </a:cubicBezTo>
                <a:cubicBezTo>
                  <a:pt x="982" y="203"/>
                  <a:pt x="991" y="205"/>
                  <a:pt x="994" y="200"/>
                </a:cubicBezTo>
                <a:cubicBezTo>
                  <a:pt x="996" y="202"/>
                  <a:pt x="993" y="203"/>
                  <a:pt x="995" y="205"/>
                </a:cubicBezTo>
                <a:cubicBezTo>
                  <a:pt x="1000" y="205"/>
                  <a:pt x="1003" y="198"/>
                  <a:pt x="1007" y="202"/>
                </a:cubicBezTo>
                <a:cubicBezTo>
                  <a:pt x="1006" y="203"/>
                  <a:pt x="1007" y="206"/>
                  <a:pt x="1005" y="207"/>
                </a:cubicBezTo>
                <a:cubicBezTo>
                  <a:pt x="1008" y="208"/>
                  <a:pt x="1008" y="211"/>
                  <a:pt x="1012" y="210"/>
                </a:cubicBezTo>
                <a:cubicBezTo>
                  <a:pt x="1012" y="207"/>
                  <a:pt x="1012" y="207"/>
                  <a:pt x="1012" y="207"/>
                </a:cubicBezTo>
                <a:cubicBezTo>
                  <a:pt x="1012" y="205"/>
                  <a:pt x="1009" y="206"/>
                  <a:pt x="1009" y="205"/>
                </a:cubicBezTo>
                <a:cubicBezTo>
                  <a:pt x="1010" y="202"/>
                  <a:pt x="1011" y="203"/>
                  <a:pt x="1010" y="200"/>
                </a:cubicBezTo>
                <a:cubicBezTo>
                  <a:pt x="1022" y="195"/>
                  <a:pt x="1030" y="186"/>
                  <a:pt x="1037" y="176"/>
                </a:cubicBezTo>
                <a:cubicBezTo>
                  <a:pt x="1021" y="180"/>
                  <a:pt x="1012" y="194"/>
                  <a:pt x="998" y="197"/>
                </a:cubicBezTo>
                <a:cubicBezTo>
                  <a:pt x="1000" y="195"/>
                  <a:pt x="1002" y="194"/>
                  <a:pt x="1004" y="192"/>
                </a:cubicBezTo>
                <a:cubicBezTo>
                  <a:pt x="992" y="198"/>
                  <a:pt x="975" y="200"/>
                  <a:pt x="965" y="209"/>
                </a:cubicBezTo>
                <a:cubicBezTo>
                  <a:pt x="959" y="208"/>
                  <a:pt x="956" y="205"/>
                  <a:pt x="954" y="200"/>
                </a:cubicBezTo>
                <a:cubicBezTo>
                  <a:pt x="956" y="192"/>
                  <a:pt x="966" y="192"/>
                  <a:pt x="969" y="185"/>
                </a:cubicBezTo>
                <a:cubicBezTo>
                  <a:pt x="961" y="190"/>
                  <a:pt x="951" y="197"/>
                  <a:pt x="940" y="196"/>
                </a:cubicBezTo>
                <a:cubicBezTo>
                  <a:pt x="940" y="190"/>
                  <a:pt x="946" y="191"/>
                  <a:pt x="949" y="188"/>
                </a:cubicBezTo>
                <a:cubicBezTo>
                  <a:pt x="945" y="187"/>
                  <a:pt x="941" y="190"/>
                  <a:pt x="939" y="188"/>
                </a:cubicBezTo>
                <a:cubicBezTo>
                  <a:pt x="955" y="185"/>
                  <a:pt x="955" y="167"/>
                  <a:pt x="972" y="168"/>
                </a:cubicBezTo>
                <a:cubicBezTo>
                  <a:pt x="973" y="161"/>
                  <a:pt x="983" y="156"/>
                  <a:pt x="990" y="162"/>
                </a:cubicBezTo>
                <a:cubicBezTo>
                  <a:pt x="1000" y="158"/>
                  <a:pt x="993" y="135"/>
                  <a:pt x="1009" y="139"/>
                </a:cubicBezTo>
                <a:cubicBezTo>
                  <a:pt x="1006" y="143"/>
                  <a:pt x="1004" y="147"/>
                  <a:pt x="1002" y="152"/>
                </a:cubicBezTo>
                <a:cubicBezTo>
                  <a:pt x="1002" y="155"/>
                  <a:pt x="1007" y="157"/>
                  <a:pt x="1004" y="160"/>
                </a:cubicBezTo>
                <a:cubicBezTo>
                  <a:pt x="1010" y="160"/>
                  <a:pt x="1014" y="152"/>
                  <a:pt x="1021" y="155"/>
                </a:cubicBezTo>
                <a:cubicBezTo>
                  <a:pt x="1021" y="158"/>
                  <a:pt x="1018" y="156"/>
                  <a:pt x="1017" y="158"/>
                </a:cubicBezTo>
                <a:cubicBezTo>
                  <a:pt x="1029" y="158"/>
                  <a:pt x="1033" y="150"/>
                  <a:pt x="1038" y="143"/>
                </a:cubicBezTo>
                <a:cubicBezTo>
                  <a:pt x="1034" y="137"/>
                  <a:pt x="1039" y="133"/>
                  <a:pt x="1041" y="130"/>
                </a:cubicBezTo>
                <a:cubicBezTo>
                  <a:pt x="1034" y="132"/>
                  <a:pt x="1025" y="134"/>
                  <a:pt x="1022" y="128"/>
                </a:cubicBezTo>
                <a:cubicBezTo>
                  <a:pt x="1024" y="126"/>
                  <a:pt x="1025" y="125"/>
                  <a:pt x="1027" y="124"/>
                </a:cubicBezTo>
                <a:cubicBezTo>
                  <a:pt x="1024" y="123"/>
                  <a:pt x="1021" y="121"/>
                  <a:pt x="1016" y="122"/>
                </a:cubicBezTo>
                <a:cubicBezTo>
                  <a:pt x="1016" y="121"/>
                  <a:pt x="1017" y="120"/>
                  <a:pt x="1017" y="119"/>
                </a:cubicBezTo>
                <a:cubicBezTo>
                  <a:pt x="1014" y="118"/>
                  <a:pt x="1010" y="119"/>
                  <a:pt x="1007" y="121"/>
                </a:cubicBezTo>
                <a:cubicBezTo>
                  <a:pt x="1011" y="128"/>
                  <a:pt x="1002" y="129"/>
                  <a:pt x="997" y="131"/>
                </a:cubicBezTo>
                <a:cubicBezTo>
                  <a:pt x="997" y="128"/>
                  <a:pt x="1000" y="129"/>
                  <a:pt x="1000" y="127"/>
                </a:cubicBezTo>
                <a:cubicBezTo>
                  <a:pt x="997" y="126"/>
                  <a:pt x="993" y="128"/>
                  <a:pt x="992" y="126"/>
                </a:cubicBezTo>
                <a:cubicBezTo>
                  <a:pt x="990" y="124"/>
                  <a:pt x="993" y="121"/>
                  <a:pt x="991" y="119"/>
                </a:cubicBezTo>
                <a:cubicBezTo>
                  <a:pt x="979" y="119"/>
                  <a:pt x="971" y="128"/>
                  <a:pt x="960" y="125"/>
                </a:cubicBezTo>
                <a:cubicBezTo>
                  <a:pt x="962" y="117"/>
                  <a:pt x="978" y="122"/>
                  <a:pt x="980" y="113"/>
                </a:cubicBezTo>
                <a:cubicBezTo>
                  <a:pt x="976" y="111"/>
                  <a:pt x="976" y="112"/>
                  <a:pt x="978" y="109"/>
                </a:cubicBezTo>
                <a:cubicBezTo>
                  <a:pt x="976" y="107"/>
                  <a:pt x="967" y="113"/>
                  <a:pt x="964" y="108"/>
                </a:cubicBezTo>
                <a:cubicBezTo>
                  <a:pt x="966" y="107"/>
                  <a:pt x="973" y="102"/>
                  <a:pt x="971" y="103"/>
                </a:cubicBezTo>
                <a:cubicBezTo>
                  <a:pt x="963" y="105"/>
                  <a:pt x="956" y="107"/>
                  <a:pt x="949" y="108"/>
                </a:cubicBezTo>
                <a:cubicBezTo>
                  <a:pt x="946" y="106"/>
                  <a:pt x="944" y="104"/>
                  <a:pt x="942" y="101"/>
                </a:cubicBezTo>
                <a:cubicBezTo>
                  <a:pt x="943" y="98"/>
                  <a:pt x="946" y="97"/>
                  <a:pt x="950" y="97"/>
                </a:cubicBezTo>
                <a:cubicBezTo>
                  <a:pt x="949" y="98"/>
                  <a:pt x="948" y="98"/>
                  <a:pt x="949" y="100"/>
                </a:cubicBezTo>
                <a:cubicBezTo>
                  <a:pt x="951" y="99"/>
                  <a:pt x="954" y="99"/>
                  <a:pt x="954" y="97"/>
                </a:cubicBezTo>
                <a:cubicBezTo>
                  <a:pt x="952" y="95"/>
                  <a:pt x="949" y="93"/>
                  <a:pt x="947" y="91"/>
                </a:cubicBezTo>
                <a:cubicBezTo>
                  <a:pt x="937" y="94"/>
                  <a:pt x="931" y="100"/>
                  <a:pt x="928" y="109"/>
                </a:cubicBezTo>
                <a:cubicBezTo>
                  <a:pt x="925" y="108"/>
                  <a:pt x="923" y="106"/>
                  <a:pt x="920" y="105"/>
                </a:cubicBezTo>
                <a:cubicBezTo>
                  <a:pt x="924" y="104"/>
                  <a:pt x="923" y="98"/>
                  <a:pt x="922" y="96"/>
                </a:cubicBezTo>
                <a:cubicBezTo>
                  <a:pt x="921" y="97"/>
                  <a:pt x="922" y="100"/>
                  <a:pt x="920" y="100"/>
                </a:cubicBezTo>
                <a:cubicBezTo>
                  <a:pt x="919" y="100"/>
                  <a:pt x="917" y="100"/>
                  <a:pt x="917" y="101"/>
                </a:cubicBezTo>
                <a:cubicBezTo>
                  <a:pt x="919" y="98"/>
                  <a:pt x="914" y="97"/>
                  <a:pt x="913" y="95"/>
                </a:cubicBezTo>
                <a:cubicBezTo>
                  <a:pt x="902" y="97"/>
                  <a:pt x="897" y="105"/>
                  <a:pt x="885" y="103"/>
                </a:cubicBezTo>
                <a:cubicBezTo>
                  <a:pt x="883" y="100"/>
                  <a:pt x="889" y="98"/>
                  <a:pt x="889" y="95"/>
                </a:cubicBezTo>
                <a:cubicBezTo>
                  <a:pt x="886" y="94"/>
                  <a:pt x="885" y="89"/>
                  <a:pt x="882" y="88"/>
                </a:cubicBezTo>
                <a:cubicBezTo>
                  <a:pt x="882" y="87"/>
                  <a:pt x="888" y="86"/>
                  <a:pt x="885" y="85"/>
                </a:cubicBezTo>
                <a:cubicBezTo>
                  <a:pt x="881" y="88"/>
                  <a:pt x="880" y="82"/>
                  <a:pt x="876" y="85"/>
                </a:cubicBezTo>
                <a:cubicBezTo>
                  <a:pt x="864" y="96"/>
                  <a:pt x="859" y="114"/>
                  <a:pt x="848" y="126"/>
                </a:cubicBezTo>
                <a:cubicBezTo>
                  <a:pt x="848" y="132"/>
                  <a:pt x="848" y="132"/>
                  <a:pt x="848" y="132"/>
                </a:cubicBezTo>
                <a:cubicBezTo>
                  <a:pt x="843" y="134"/>
                  <a:pt x="831" y="140"/>
                  <a:pt x="830" y="129"/>
                </a:cubicBezTo>
                <a:cubicBezTo>
                  <a:pt x="827" y="131"/>
                  <a:pt x="824" y="128"/>
                  <a:pt x="819" y="128"/>
                </a:cubicBezTo>
                <a:cubicBezTo>
                  <a:pt x="817" y="127"/>
                  <a:pt x="820" y="124"/>
                  <a:pt x="819" y="123"/>
                </a:cubicBezTo>
                <a:cubicBezTo>
                  <a:pt x="816" y="123"/>
                  <a:pt x="815" y="125"/>
                  <a:pt x="814" y="122"/>
                </a:cubicBezTo>
                <a:cubicBezTo>
                  <a:pt x="816" y="117"/>
                  <a:pt x="813" y="115"/>
                  <a:pt x="814" y="113"/>
                </a:cubicBezTo>
                <a:cubicBezTo>
                  <a:pt x="803" y="117"/>
                  <a:pt x="788" y="117"/>
                  <a:pt x="783" y="128"/>
                </a:cubicBezTo>
                <a:cubicBezTo>
                  <a:pt x="780" y="127"/>
                  <a:pt x="776" y="129"/>
                  <a:pt x="778" y="130"/>
                </a:cubicBezTo>
                <a:cubicBezTo>
                  <a:pt x="787" y="126"/>
                  <a:pt x="797" y="127"/>
                  <a:pt x="805" y="121"/>
                </a:cubicBezTo>
                <a:cubicBezTo>
                  <a:pt x="806" y="122"/>
                  <a:pt x="809" y="123"/>
                  <a:pt x="809" y="125"/>
                </a:cubicBezTo>
                <a:cubicBezTo>
                  <a:pt x="807" y="125"/>
                  <a:pt x="806" y="127"/>
                  <a:pt x="806" y="128"/>
                </a:cubicBezTo>
                <a:cubicBezTo>
                  <a:pt x="808" y="130"/>
                  <a:pt x="811" y="127"/>
                  <a:pt x="811" y="128"/>
                </a:cubicBezTo>
                <a:cubicBezTo>
                  <a:pt x="808" y="130"/>
                  <a:pt x="807" y="133"/>
                  <a:pt x="808" y="137"/>
                </a:cubicBezTo>
                <a:cubicBezTo>
                  <a:pt x="804" y="138"/>
                  <a:pt x="798" y="138"/>
                  <a:pt x="794" y="137"/>
                </a:cubicBezTo>
                <a:cubicBezTo>
                  <a:pt x="792" y="137"/>
                  <a:pt x="794" y="141"/>
                  <a:pt x="792" y="141"/>
                </a:cubicBezTo>
                <a:cubicBezTo>
                  <a:pt x="781" y="142"/>
                  <a:pt x="775" y="147"/>
                  <a:pt x="769" y="153"/>
                </a:cubicBezTo>
                <a:cubicBezTo>
                  <a:pt x="761" y="150"/>
                  <a:pt x="756" y="155"/>
                  <a:pt x="750" y="157"/>
                </a:cubicBezTo>
                <a:cubicBezTo>
                  <a:pt x="750" y="161"/>
                  <a:pt x="753" y="161"/>
                  <a:pt x="753" y="165"/>
                </a:cubicBezTo>
                <a:cubicBezTo>
                  <a:pt x="757" y="164"/>
                  <a:pt x="759" y="160"/>
                  <a:pt x="762" y="158"/>
                </a:cubicBezTo>
                <a:cubicBezTo>
                  <a:pt x="764" y="160"/>
                  <a:pt x="768" y="160"/>
                  <a:pt x="770" y="162"/>
                </a:cubicBezTo>
                <a:cubicBezTo>
                  <a:pt x="759" y="170"/>
                  <a:pt x="749" y="184"/>
                  <a:pt x="731" y="179"/>
                </a:cubicBezTo>
                <a:cubicBezTo>
                  <a:pt x="727" y="172"/>
                  <a:pt x="723" y="166"/>
                  <a:pt x="722" y="156"/>
                </a:cubicBezTo>
                <a:cubicBezTo>
                  <a:pt x="714" y="156"/>
                  <a:pt x="714" y="142"/>
                  <a:pt x="716" y="138"/>
                </a:cubicBezTo>
                <a:cubicBezTo>
                  <a:pt x="719" y="129"/>
                  <a:pt x="741" y="128"/>
                  <a:pt x="735" y="115"/>
                </a:cubicBezTo>
                <a:cubicBezTo>
                  <a:pt x="734" y="114"/>
                  <a:pt x="731" y="115"/>
                  <a:pt x="729" y="115"/>
                </a:cubicBezTo>
                <a:cubicBezTo>
                  <a:pt x="723" y="109"/>
                  <a:pt x="723" y="96"/>
                  <a:pt x="715" y="94"/>
                </a:cubicBezTo>
                <a:cubicBezTo>
                  <a:pt x="712" y="93"/>
                  <a:pt x="709" y="98"/>
                  <a:pt x="707" y="93"/>
                </a:cubicBezTo>
                <a:cubicBezTo>
                  <a:pt x="714" y="88"/>
                  <a:pt x="716" y="77"/>
                  <a:pt x="721" y="70"/>
                </a:cubicBezTo>
                <a:cubicBezTo>
                  <a:pt x="708" y="72"/>
                  <a:pt x="691" y="71"/>
                  <a:pt x="678" y="76"/>
                </a:cubicBezTo>
                <a:cubicBezTo>
                  <a:pt x="679" y="74"/>
                  <a:pt x="682" y="74"/>
                  <a:pt x="682" y="72"/>
                </a:cubicBezTo>
                <a:cubicBezTo>
                  <a:pt x="678" y="74"/>
                  <a:pt x="676" y="74"/>
                  <a:pt x="672" y="75"/>
                </a:cubicBezTo>
                <a:cubicBezTo>
                  <a:pt x="672" y="77"/>
                  <a:pt x="672" y="79"/>
                  <a:pt x="673" y="80"/>
                </a:cubicBezTo>
                <a:cubicBezTo>
                  <a:pt x="668" y="83"/>
                  <a:pt x="661" y="91"/>
                  <a:pt x="655" y="87"/>
                </a:cubicBezTo>
                <a:cubicBezTo>
                  <a:pt x="648" y="89"/>
                  <a:pt x="648" y="97"/>
                  <a:pt x="640" y="98"/>
                </a:cubicBezTo>
                <a:cubicBezTo>
                  <a:pt x="638" y="96"/>
                  <a:pt x="641" y="96"/>
                  <a:pt x="639" y="95"/>
                </a:cubicBezTo>
                <a:cubicBezTo>
                  <a:pt x="634" y="108"/>
                  <a:pt x="620" y="113"/>
                  <a:pt x="611" y="123"/>
                </a:cubicBezTo>
                <a:cubicBezTo>
                  <a:pt x="615" y="123"/>
                  <a:pt x="609" y="127"/>
                  <a:pt x="612" y="128"/>
                </a:cubicBezTo>
                <a:cubicBezTo>
                  <a:pt x="613" y="125"/>
                  <a:pt x="616" y="127"/>
                  <a:pt x="616" y="128"/>
                </a:cubicBezTo>
                <a:cubicBezTo>
                  <a:pt x="612" y="133"/>
                  <a:pt x="604" y="133"/>
                  <a:pt x="598" y="136"/>
                </a:cubicBezTo>
                <a:cubicBezTo>
                  <a:pt x="591" y="128"/>
                  <a:pt x="572" y="131"/>
                  <a:pt x="566" y="137"/>
                </a:cubicBezTo>
                <a:cubicBezTo>
                  <a:pt x="537" y="144"/>
                  <a:pt x="518" y="160"/>
                  <a:pt x="491" y="170"/>
                </a:cubicBezTo>
                <a:cubicBezTo>
                  <a:pt x="489" y="168"/>
                  <a:pt x="486" y="167"/>
                  <a:pt x="484" y="166"/>
                </a:cubicBezTo>
                <a:cubicBezTo>
                  <a:pt x="486" y="164"/>
                  <a:pt x="486" y="158"/>
                  <a:pt x="484" y="156"/>
                </a:cubicBezTo>
                <a:cubicBezTo>
                  <a:pt x="480" y="156"/>
                  <a:pt x="480" y="159"/>
                  <a:pt x="477" y="159"/>
                </a:cubicBezTo>
                <a:cubicBezTo>
                  <a:pt x="477" y="155"/>
                  <a:pt x="480" y="153"/>
                  <a:pt x="480" y="150"/>
                </a:cubicBezTo>
                <a:cubicBezTo>
                  <a:pt x="454" y="144"/>
                  <a:pt x="433" y="163"/>
                  <a:pt x="415" y="167"/>
                </a:cubicBezTo>
                <a:cubicBezTo>
                  <a:pt x="424" y="161"/>
                  <a:pt x="430" y="153"/>
                  <a:pt x="438" y="148"/>
                </a:cubicBezTo>
                <a:cubicBezTo>
                  <a:pt x="439" y="145"/>
                  <a:pt x="437" y="146"/>
                  <a:pt x="437" y="143"/>
                </a:cubicBezTo>
                <a:cubicBezTo>
                  <a:pt x="438" y="143"/>
                  <a:pt x="440" y="142"/>
                  <a:pt x="442" y="142"/>
                </a:cubicBezTo>
                <a:cubicBezTo>
                  <a:pt x="442" y="130"/>
                  <a:pt x="459" y="133"/>
                  <a:pt x="461" y="123"/>
                </a:cubicBezTo>
                <a:cubicBezTo>
                  <a:pt x="461" y="120"/>
                  <a:pt x="456" y="121"/>
                  <a:pt x="455" y="118"/>
                </a:cubicBezTo>
                <a:cubicBezTo>
                  <a:pt x="454" y="114"/>
                  <a:pt x="456" y="112"/>
                  <a:pt x="456" y="108"/>
                </a:cubicBezTo>
                <a:cubicBezTo>
                  <a:pt x="451" y="103"/>
                  <a:pt x="446" y="105"/>
                  <a:pt x="441" y="106"/>
                </a:cubicBezTo>
                <a:cubicBezTo>
                  <a:pt x="426" y="109"/>
                  <a:pt x="417" y="110"/>
                  <a:pt x="406" y="115"/>
                </a:cubicBezTo>
                <a:cubicBezTo>
                  <a:pt x="401" y="117"/>
                  <a:pt x="397" y="121"/>
                  <a:pt x="391" y="123"/>
                </a:cubicBezTo>
                <a:cubicBezTo>
                  <a:pt x="387" y="124"/>
                  <a:pt x="383" y="124"/>
                  <a:pt x="380" y="125"/>
                </a:cubicBezTo>
                <a:cubicBezTo>
                  <a:pt x="340" y="136"/>
                  <a:pt x="304" y="163"/>
                  <a:pt x="273" y="177"/>
                </a:cubicBezTo>
                <a:cubicBezTo>
                  <a:pt x="273" y="176"/>
                  <a:pt x="273" y="175"/>
                  <a:pt x="272" y="175"/>
                </a:cubicBezTo>
                <a:cubicBezTo>
                  <a:pt x="271" y="177"/>
                  <a:pt x="271" y="178"/>
                  <a:pt x="270" y="179"/>
                </a:cubicBezTo>
                <a:cubicBezTo>
                  <a:pt x="252" y="188"/>
                  <a:pt x="234" y="197"/>
                  <a:pt x="220" y="210"/>
                </a:cubicBezTo>
                <a:cubicBezTo>
                  <a:pt x="225" y="224"/>
                  <a:pt x="199" y="227"/>
                  <a:pt x="196" y="237"/>
                </a:cubicBezTo>
                <a:cubicBezTo>
                  <a:pt x="198" y="237"/>
                  <a:pt x="201" y="236"/>
                  <a:pt x="203" y="237"/>
                </a:cubicBezTo>
                <a:cubicBezTo>
                  <a:pt x="197" y="239"/>
                  <a:pt x="194" y="243"/>
                  <a:pt x="190" y="246"/>
                </a:cubicBezTo>
                <a:cubicBezTo>
                  <a:pt x="202" y="242"/>
                  <a:pt x="216" y="236"/>
                  <a:pt x="226" y="241"/>
                </a:cubicBezTo>
                <a:cubicBezTo>
                  <a:pt x="224" y="244"/>
                  <a:pt x="219" y="244"/>
                  <a:pt x="219" y="249"/>
                </a:cubicBezTo>
                <a:cubicBezTo>
                  <a:pt x="227" y="247"/>
                  <a:pt x="229" y="247"/>
                  <a:pt x="238" y="246"/>
                </a:cubicBezTo>
                <a:cubicBezTo>
                  <a:pt x="238" y="244"/>
                  <a:pt x="237" y="242"/>
                  <a:pt x="239" y="242"/>
                </a:cubicBezTo>
                <a:cubicBezTo>
                  <a:pt x="247" y="246"/>
                  <a:pt x="251" y="236"/>
                  <a:pt x="258" y="235"/>
                </a:cubicBezTo>
                <a:cubicBezTo>
                  <a:pt x="261" y="240"/>
                  <a:pt x="269" y="242"/>
                  <a:pt x="267" y="249"/>
                </a:cubicBezTo>
                <a:cubicBezTo>
                  <a:pt x="272" y="253"/>
                  <a:pt x="282" y="242"/>
                  <a:pt x="282" y="252"/>
                </a:cubicBezTo>
                <a:cubicBezTo>
                  <a:pt x="289" y="251"/>
                  <a:pt x="293" y="255"/>
                  <a:pt x="298" y="257"/>
                </a:cubicBezTo>
                <a:cubicBezTo>
                  <a:pt x="298" y="258"/>
                  <a:pt x="297" y="259"/>
                  <a:pt x="297" y="260"/>
                </a:cubicBezTo>
                <a:cubicBezTo>
                  <a:pt x="300" y="260"/>
                  <a:pt x="308" y="256"/>
                  <a:pt x="308" y="261"/>
                </a:cubicBezTo>
                <a:cubicBezTo>
                  <a:pt x="278" y="290"/>
                  <a:pt x="235" y="307"/>
                  <a:pt x="198" y="329"/>
                </a:cubicBezTo>
                <a:cubicBezTo>
                  <a:pt x="198" y="326"/>
                  <a:pt x="195" y="328"/>
                  <a:pt x="193" y="328"/>
                </a:cubicBezTo>
                <a:cubicBezTo>
                  <a:pt x="193" y="333"/>
                  <a:pt x="193" y="333"/>
                  <a:pt x="193" y="333"/>
                </a:cubicBezTo>
                <a:cubicBezTo>
                  <a:pt x="183" y="339"/>
                  <a:pt x="172" y="344"/>
                  <a:pt x="160" y="343"/>
                </a:cubicBezTo>
                <a:cubicBezTo>
                  <a:pt x="159" y="346"/>
                  <a:pt x="160" y="345"/>
                  <a:pt x="160" y="349"/>
                </a:cubicBezTo>
                <a:cubicBezTo>
                  <a:pt x="157" y="350"/>
                  <a:pt x="155" y="353"/>
                  <a:pt x="152" y="354"/>
                </a:cubicBezTo>
                <a:cubicBezTo>
                  <a:pt x="143" y="348"/>
                  <a:pt x="138" y="361"/>
                  <a:pt x="130" y="358"/>
                </a:cubicBezTo>
                <a:cubicBezTo>
                  <a:pt x="127" y="373"/>
                  <a:pt x="112" y="371"/>
                  <a:pt x="104" y="380"/>
                </a:cubicBezTo>
                <a:cubicBezTo>
                  <a:pt x="100" y="377"/>
                  <a:pt x="95" y="382"/>
                  <a:pt x="97" y="388"/>
                </a:cubicBezTo>
                <a:cubicBezTo>
                  <a:pt x="90" y="391"/>
                  <a:pt x="86" y="391"/>
                  <a:pt x="79" y="389"/>
                </a:cubicBezTo>
                <a:cubicBezTo>
                  <a:pt x="76" y="393"/>
                  <a:pt x="72" y="396"/>
                  <a:pt x="65" y="394"/>
                </a:cubicBezTo>
                <a:cubicBezTo>
                  <a:pt x="64" y="397"/>
                  <a:pt x="61" y="400"/>
                  <a:pt x="63" y="404"/>
                </a:cubicBezTo>
                <a:cubicBezTo>
                  <a:pt x="62" y="402"/>
                  <a:pt x="64" y="401"/>
                  <a:pt x="66" y="402"/>
                </a:cubicBezTo>
                <a:cubicBezTo>
                  <a:pt x="63" y="411"/>
                  <a:pt x="51" y="417"/>
                  <a:pt x="48" y="424"/>
                </a:cubicBezTo>
                <a:cubicBezTo>
                  <a:pt x="52" y="424"/>
                  <a:pt x="57" y="420"/>
                  <a:pt x="60" y="422"/>
                </a:cubicBezTo>
                <a:cubicBezTo>
                  <a:pt x="60" y="425"/>
                  <a:pt x="56" y="424"/>
                  <a:pt x="56" y="427"/>
                </a:cubicBezTo>
                <a:cubicBezTo>
                  <a:pt x="62" y="428"/>
                  <a:pt x="74" y="422"/>
                  <a:pt x="78" y="429"/>
                </a:cubicBezTo>
                <a:cubicBezTo>
                  <a:pt x="77" y="430"/>
                  <a:pt x="76" y="432"/>
                  <a:pt x="76" y="435"/>
                </a:cubicBezTo>
                <a:cubicBezTo>
                  <a:pt x="81" y="441"/>
                  <a:pt x="92" y="436"/>
                  <a:pt x="97" y="434"/>
                </a:cubicBezTo>
                <a:cubicBezTo>
                  <a:pt x="97" y="435"/>
                  <a:pt x="97" y="435"/>
                  <a:pt x="98" y="436"/>
                </a:cubicBezTo>
                <a:cubicBezTo>
                  <a:pt x="99" y="440"/>
                  <a:pt x="96" y="440"/>
                  <a:pt x="96" y="442"/>
                </a:cubicBezTo>
                <a:cubicBezTo>
                  <a:pt x="104" y="446"/>
                  <a:pt x="118" y="444"/>
                  <a:pt x="118" y="456"/>
                </a:cubicBezTo>
                <a:cubicBezTo>
                  <a:pt x="141" y="448"/>
                  <a:pt x="161" y="432"/>
                  <a:pt x="185" y="422"/>
                </a:cubicBezTo>
                <a:cubicBezTo>
                  <a:pt x="185" y="430"/>
                  <a:pt x="181" y="436"/>
                  <a:pt x="176" y="440"/>
                </a:cubicBezTo>
                <a:cubicBezTo>
                  <a:pt x="178" y="440"/>
                  <a:pt x="181" y="439"/>
                  <a:pt x="181" y="441"/>
                </a:cubicBezTo>
                <a:cubicBezTo>
                  <a:pt x="178" y="445"/>
                  <a:pt x="175" y="449"/>
                  <a:pt x="170" y="451"/>
                </a:cubicBezTo>
                <a:cubicBezTo>
                  <a:pt x="169" y="456"/>
                  <a:pt x="164" y="461"/>
                  <a:pt x="159" y="459"/>
                </a:cubicBezTo>
                <a:cubicBezTo>
                  <a:pt x="153" y="466"/>
                  <a:pt x="156" y="482"/>
                  <a:pt x="146" y="488"/>
                </a:cubicBezTo>
                <a:cubicBezTo>
                  <a:pt x="143" y="486"/>
                  <a:pt x="143" y="491"/>
                  <a:pt x="141" y="492"/>
                </a:cubicBezTo>
                <a:cubicBezTo>
                  <a:pt x="145" y="493"/>
                  <a:pt x="153" y="487"/>
                  <a:pt x="156" y="494"/>
                </a:cubicBezTo>
                <a:cubicBezTo>
                  <a:pt x="157" y="498"/>
                  <a:pt x="152" y="496"/>
                  <a:pt x="152" y="500"/>
                </a:cubicBezTo>
                <a:cubicBezTo>
                  <a:pt x="158" y="500"/>
                  <a:pt x="166" y="497"/>
                  <a:pt x="167" y="503"/>
                </a:cubicBezTo>
                <a:cubicBezTo>
                  <a:pt x="163" y="508"/>
                  <a:pt x="154" y="509"/>
                  <a:pt x="150" y="514"/>
                </a:cubicBezTo>
                <a:cubicBezTo>
                  <a:pt x="158" y="511"/>
                  <a:pt x="180" y="494"/>
                  <a:pt x="177" y="515"/>
                </a:cubicBezTo>
                <a:cubicBezTo>
                  <a:pt x="184" y="519"/>
                  <a:pt x="191" y="507"/>
                  <a:pt x="196" y="512"/>
                </a:cubicBezTo>
                <a:cubicBezTo>
                  <a:pt x="196" y="514"/>
                  <a:pt x="194" y="513"/>
                  <a:pt x="195" y="516"/>
                </a:cubicBezTo>
                <a:cubicBezTo>
                  <a:pt x="197" y="516"/>
                  <a:pt x="198" y="518"/>
                  <a:pt x="199" y="519"/>
                </a:cubicBezTo>
                <a:cubicBezTo>
                  <a:pt x="202" y="531"/>
                  <a:pt x="200" y="545"/>
                  <a:pt x="185" y="547"/>
                </a:cubicBezTo>
                <a:cubicBezTo>
                  <a:pt x="183" y="545"/>
                  <a:pt x="180" y="544"/>
                  <a:pt x="181" y="539"/>
                </a:cubicBezTo>
                <a:cubicBezTo>
                  <a:pt x="180" y="539"/>
                  <a:pt x="176" y="540"/>
                  <a:pt x="176" y="538"/>
                </a:cubicBezTo>
                <a:cubicBezTo>
                  <a:pt x="174" y="534"/>
                  <a:pt x="179" y="533"/>
                  <a:pt x="183" y="534"/>
                </a:cubicBezTo>
                <a:cubicBezTo>
                  <a:pt x="182" y="531"/>
                  <a:pt x="183" y="530"/>
                  <a:pt x="184" y="528"/>
                </a:cubicBezTo>
                <a:cubicBezTo>
                  <a:pt x="170" y="529"/>
                  <a:pt x="162" y="535"/>
                  <a:pt x="152" y="540"/>
                </a:cubicBezTo>
                <a:cubicBezTo>
                  <a:pt x="157" y="544"/>
                  <a:pt x="155" y="556"/>
                  <a:pt x="154" y="561"/>
                </a:cubicBezTo>
                <a:cubicBezTo>
                  <a:pt x="159" y="559"/>
                  <a:pt x="166" y="561"/>
                  <a:pt x="173" y="560"/>
                </a:cubicBezTo>
                <a:cubicBezTo>
                  <a:pt x="172" y="564"/>
                  <a:pt x="168" y="564"/>
                  <a:pt x="168" y="569"/>
                </a:cubicBezTo>
                <a:cubicBezTo>
                  <a:pt x="173" y="570"/>
                  <a:pt x="183" y="570"/>
                  <a:pt x="184" y="563"/>
                </a:cubicBezTo>
                <a:cubicBezTo>
                  <a:pt x="181" y="563"/>
                  <a:pt x="175" y="566"/>
                  <a:pt x="174" y="562"/>
                </a:cubicBezTo>
                <a:cubicBezTo>
                  <a:pt x="178" y="558"/>
                  <a:pt x="181" y="560"/>
                  <a:pt x="187" y="559"/>
                </a:cubicBezTo>
                <a:cubicBezTo>
                  <a:pt x="188" y="546"/>
                  <a:pt x="202" y="543"/>
                  <a:pt x="209" y="540"/>
                </a:cubicBezTo>
                <a:cubicBezTo>
                  <a:pt x="209" y="542"/>
                  <a:pt x="207" y="542"/>
                  <a:pt x="207" y="544"/>
                </a:cubicBezTo>
                <a:cubicBezTo>
                  <a:pt x="208" y="544"/>
                  <a:pt x="209" y="544"/>
                  <a:pt x="209" y="546"/>
                </a:cubicBezTo>
                <a:cubicBezTo>
                  <a:pt x="208" y="547"/>
                  <a:pt x="207" y="549"/>
                  <a:pt x="206" y="550"/>
                </a:cubicBezTo>
                <a:cubicBezTo>
                  <a:pt x="212" y="550"/>
                  <a:pt x="215" y="547"/>
                  <a:pt x="219" y="545"/>
                </a:cubicBezTo>
                <a:cubicBezTo>
                  <a:pt x="221" y="547"/>
                  <a:pt x="223" y="545"/>
                  <a:pt x="225" y="547"/>
                </a:cubicBezTo>
                <a:cubicBezTo>
                  <a:pt x="226" y="540"/>
                  <a:pt x="228" y="536"/>
                  <a:pt x="235" y="535"/>
                </a:cubicBezTo>
                <a:cubicBezTo>
                  <a:pt x="235" y="532"/>
                  <a:pt x="238" y="530"/>
                  <a:pt x="243" y="529"/>
                </a:cubicBezTo>
                <a:cubicBezTo>
                  <a:pt x="243" y="530"/>
                  <a:pt x="242" y="531"/>
                  <a:pt x="243" y="532"/>
                </a:cubicBezTo>
                <a:cubicBezTo>
                  <a:pt x="247" y="532"/>
                  <a:pt x="257" y="528"/>
                  <a:pt x="262" y="533"/>
                </a:cubicBezTo>
                <a:cubicBezTo>
                  <a:pt x="263" y="537"/>
                  <a:pt x="261" y="539"/>
                  <a:pt x="259" y="542"/>
                </a:cubicBezTo>
                <a:cubicBezTo>
                  <a:pt x="262" y="541"/>
                  <a:pt x="262" y="545"/>
                  <a:pt x="262" y="547"/>
                </a:cubicBezTo>
                <a:cubicBezTo>
                  <a:pt x="261" y="549"/>
                  <a:pt x="260" y="552"/>
                  <a:pt x="258" y="553"/>
                </a:cubicBezTo>
                <a:cubicBezTo>
                  <a:pt x="244" y="550"/>
                  <a:pt x="243" y="562"/>
                  <a:pt x="237" y="566"/>
                </a:cubicBezTo>
                <a:cubicBezTo>
                  <a:pt x="233" y="568"/>
                  <a:pt x="230" y="568"/>
                  <a:pt x="229" y="573"/>
                </a:cubicBezTo>
                <a:cubicBezTo>
                  <a:pt x="230" y="573"/>
                  <a:pt x="232" y="572"/>
                  <a:pt x="231" y="574"/>
                </a:cubicBezTo>
                <a:cubicBezTo>
                  <a:pt x="227" y="580"/>
                  <a:pt x="221" y="583"/>
                  <a:pt x="221" y="592"/>
                </a:cubicBezTo>
                <a:cubicBezTo>
                  <a:pt x="225" y="596"/>
                  <a:pt x="220" y="604"/>
                  <a:pt x="215" y="603"/>
                </a:cubicBezTo>
                <a:cubicBezTo>
                  <a:pt x="217" y="607"/>
                  <a:pt x="215" y="608"/>
                  <a:pt x="214" y="611"/>
                </a:cubicBezTo>
                <a:cubicBezTo>
                  <a:pt x="221" y="612"/>
                  <a:pt x="227" y="616"/>
                  <a:pt x="233" y="617"/>
                </a:cubicBezTo>
                <a:cubicBezTo>
                  <a:pt x="241" y="619"/>
                  <a:pt x="252" y="615"/>
                  <a:pt x="259" y="615"/>
                </a:cubicBezTo>
                <a:cubicBezTo>
                  <a:pt x="265" y="615"/>
                  <a:pt x="273" y="622"/>
                  <a:pt x="281" y="619"/>
                </a:cubicBezTo>
                <a:cubicBezTo>
                  <a:pt x="269" y="621"/>
                  <a:pt x="263" y="628"/>
                  <a:pt x="255" y="634"/>
                </a:cubicBezTo>
                <a:cubicBezTo>
                  <a:pt x="232" y="636"/>
                  <a:pt x="212" y="624"/>
                  <a:pt x="196" y="630"/>
                </a:cubicBezTo>
                <a:cubicBezTo>
                  <a:pt x="192" y="641"/>
                  <a:pt x="209" y="638"/>
                  <a:pt x="204" y="645"/>
                </a:cubicBezTo>
                <a:cubicBezTo>
                  <a:pt x="208" y="642"/>
                  <a:pt x="217" y="644"/>
                  <a:pt x="218" y="650"/>
                </a:cubicBezTo>
                <a:cubicBezTo>
                  <a:pt x="210" y="649"/>
                  <a:pt x="209" y="655"/>
                  <a:pt x="206" y="658"/>
                </a:cubicBezTo>
                <a:cubicBezTo>
                  <a:pt x="211" y="655"/>
                  <a:pt x="218" y="655"/>
                  <a:pt x="219" y="648"/>
                </a:cubicBezTo>
                <a:cubicBezTo>
                  <a:pt x="223" y="649"/>
                  <a:pt x="221" y="651"/>
                  <a:pt x="222" y="652"/>
                </a:cubicBezTo>
                <a:cubicBezTo>
                  <a:pt x="222" y="651"/>
                  <a:pt x="224" y="651"/>
                  <a:pt x="225" y="651"/>
                </a:cubicBezTo>
                <a:cubicBezTo>
                  <a:pt x="234" y="657"/>
                  <a:pt x="249" y="651"/>
                  <a:pt x="256" y="658"/>
                </a:cubicBezTo>
                <a:cubicBezTo>
                  <a:pt x="252" y="671"/>
                  <a:pt x="237" y="674"/>
                  <a:pt x="234" y="689"/>
                </a:cubicBezTo>
                <a:cubicBezTo>
                  <a:pt x="231" y="688"/>
                  <a:pt x="231" y="690"/>
                  <a:pt x="229" y="691"/>
                </a:cubicBezTo>
                <a:cubicBezTo>
                  <a:pt x="230" y="694"/>
                  <a:pt x="231" y="697"/>
                  <a:pt x="230" y="701"/>
                </a:cubicBezTo>
                <a:cubicBezTo>
                  <a:pt x="218" y="704"/>
                  <a:pt x="215" y="717"/>
                  <a:pt x="201" y="719"/>
                </a:cubicBezTo>
                <a:cubicBezTo>
                  <a:pt x="198" y="725"/>
                  <a:pt x="196" y="728"/>
                  <a:pt x="196" y="735"/>
                </a:cubicBezTo>
                <a:cubicBezTo>
                  <a:pt x="186" y="742"/>
                  <a:pt x="177" y="752"/>
                  <a:pt x="177" y="765"/>
                </a:cubicBezTo>
                <a:cubicBezTo>
                  <a:pt x="178" y="767"/>
                  <a:pt x="183" y="764"/>
                  <a:pt x="183" y="766"/>
                </a:cubicBezTo>
                <a:cubicBezTo>
                  <a:pt x="181" y="766"/>
                  <a:pt x="182" y="768"/>
                  <a:pt x="183" y="769"/>
                </a:cubicBezTo>
                <a:cubicBezTo>
                  <a:pt x="180" y="769"/>
                  <a:pt x="179" y="770"/>
                  <a:pt x="177" y="771"/>
                </a:cubicBezTo>
                <a:cubicBezTo>
                  <a:pt x="180" y="773"/>
                  <a:pt x="184" y="772"/>
                  <a:pt x="186" y="774"/>
                </a:cubicBezTo>
                <a:cubicBezTo>
                  <a:pt x="185" y="776"/>
                  <a:pt x="180" y="776"/>
                  <a:pt x="179" y="779"/>
                </a:cubicBezTo>
                <a:cubicBezTo>
                  <a:pt x="185" y="779"/>
                  <a:pt x="190" y="779"/>
                  <a:pt x="191" y="774"/>
                </a:cubicBezTo>
                <a:cubicBezTo>
                  <a:pt x="194" y="775"/>
                  <a:pt x="195" y="776"/>
                  <a:pt x="197" y="778"/>
                </a:cubicBezTo>
                <a:cubicBezTo>
                  <a:pt x="197" y="780"/>
                  <a:pt x="195" y="781"/>
                  <a:pt x="194" y="783"/>
                </a:cubicBezTo>
                <a:cubicBezTo>
                  <a:pt x="199" y="780"/>
                  <a:pt x="205" y="777"/>
                  <a:pt x="210" y="781"/>
                </a:cubicBezTo>
                <a:cubicBezTo>
                  <a:pt x="203" y="785"/>
                  <a:pt x="199" y="793"/>
                  <a:pt x="192" y="798"/>
                </a:cubicBezTo>
                <a:cubicBezTo>
                  <a:pt x="188" y="797"/>
                  <a:pt x="187" y="800"/>
                  <a:pt x="184" y="800"/>
                </a:cubicBezTo>
                <a:cubicBezTo>
                  <a:pt x="178" y="811"/>
                  <a:pt x="164" y="813"/>
                  <a:pt x="157" y="821"/>
                </a:cubicBezTo>
                <a:cubicBezTo>
                  <a:pt x="159" y="822"/>
                  <a:pt x="161" y="819"/>
                  <a:pt x="162" y="821"/>
                </a:cubicBezTo>
                <a:cubicBezTo>
                  <a:pt x="162" y="824"/>
                  <a:pt x="161" y="825"/>
                  <a:pt x="161" y="827"/>
                </a:cubicBezTo>
                <a:cubicBezTo>
                  <a:pt x="163" y="827"/>
                  <a:pt x="165" y="828"/>
                  <a:pt x="166" y="829"/>
                </a:cubicBezTo>
                <a:cubicBezTo>
                  <a:pt x="166" y="831"/>
                  <a:pt x="165" y="834"/>
                  <a:pt x="164" y="835"/>
                </a:cubicBezTo>
                <a:cubicBezTo>
                  <a:pt x="167" y="836"/>
                  <a:pt x="167" y="834"/>
                  <a:pt x="170" y="834"/>
                </a:cubicBezTo>
                <a:cubicBezTo>
                  <a:pt x="173" y="836"/>
                  <a:pt x="168" y="839"/>
                  <a:pt x="171" y="840"/>
                </a:cubicBezTo>
                <a:cubicBezTo>
                  <a:pt x="172" y="839"/>
                  <a:pt x="174" y="837"/>
                  <a:pt x="177" y="837"/>
                </a:cubicBezTo>
                <a:cubicBezTo>
                  <a:pt x="174" y="843"/>
                  <a:pt x="166" y="842"/>
                  <a:pt x="165" y="849"/>
                </a:cubicBezTo>
                <a:cubicBezTo>
                  <a:pt x="171" y="853"/>
                  <a:pt x="177" y="848"/>
                  <a:pt x="181" y="844"/>
                </a:cubicBezTo>
                <a:cubicBezTo>
                  <a:pt x="188" y="844"/>
                  <a:pt x="190" y="839"/>
                  <a:pt x="195" y="836"/>
                </a:cubicBezTo>
                <a:cubicBezTo>
                  <a:pt x="194" y="834"/>
                  <a:pt x="192" y="829"/>
                  <a:pt x="195" y="828"/>
                </a:cubicBezTo>
                <a:cubicBezTo>
                  <a:pt x="198" y="829"/>
                  <a:pt x="198" y="828"/>
                  <a:pt x="201" y="828"/>
                </a:cubicBezTo>
                <a:cubicBezTo>
                  <a:pt x="201" y="829"/>
                  <a:pt x="201" y="831"/>
                  <a:pt x="202" y="832"/>
                </a:cubicBezTo>
                <a:cubicBezTo>
                  <a:pt x="204" y="829"/>
                  <a:pt x="209" y="829"/>
                  <a:pt x="212" y="827"/>
                </a:cubicBezTo>
                <a:cubicBezTo>
                  <a:pt x="212" y="828"/>
                  <a:pt x="214" y="828"/>
                  <a:pt x="214" y="829"/>
                </a:cubicBezTo>
                <a:cubicBezTo>
                  <a:pt x="214" y="834"/>
                  <a:pt x="214" y="834"/>
                  <a:pt x="214" y="834"/>
                </a:cubicBezTo>
                <a:cubicBezTo>
                  <a:pt x="207" y="834"/>
                  <a:pt x="206" y="841"/>
                  <a:pt x="201" y="844"/>
                </a:cubicBezTo>
                <a:cubicBezTo>
                  <a:pt x="207" y="841"/>
                  <a:pt x="209" y="842"/>
                  <a:pt x="217" y="843"/>
                </a:cubicBezTo>
                <a:cubicBezTo>
                  <a:pt x="216" y="845"/>
                  <a:pt x="214" y="845"/>
                  <a:pt x="214" y="847"/>
                </a:cubicBezTo>
                <a:cubicBezTo>
                  <a:pt x="215" y="848"/>
                  <a:pt x="217" y="848"/>
                  <a:pt x="218" y="849"/>
                </a:cubicBezTo>
                <a:cubicBezTo>
                  <a:pt x="216" y="853"/>
                  <a:pt x="213" y="860"/>
                  <a:pt x="208" y="860"/>
                </a:cubicBezTo>
                <a:cubicBezTo>
                  <a:pt x="208" y="863"/>
                  <a:pt x="211" y="862"/>
                  <a:pt x="210" y="865"/>
                </a:cubicBezTo>
                <a:cubicBezTo>
                  <a:pt x="197" y="876"/>
                  <a:pt x="185" y="889"/>
                  <a:pt x="169" y="898"/>
                </a:cubicBezTo>
                <a:cubicBezTo>
                  <a:pt x="169" y="897"/>
                  <a:pt x="168" y="897"/>
                  <a:pt x="168" y="896"/>
                </a:cubicBezTo>
                <a:cubicBezTo>
                  <a:pt x="167" y="892"/>
                  <a:pt x="173" y="890"/>
                  <a:pt x="172" y="888"/>
                </a:cubicBezTo>
                <a:cubicBezTo>
                  <a:pt x="165" y="891"/>
                  <a:pt x="162" y="898"/>
                  <a:pt x="154" y="900"/>
                </a:cubicBezTo>
                <a:cubicBezTo>
                  <a:pt x="153" y="903"/>
                  <a:pt x="156" y="906"/>
                  <a:pt x="152" y="908"/>
                </a:cubicBezTo>
                <a:cubicBezTo>
                  <a:pt x="149" y="908"/>
                  <a:pt x="147" y="908"/>
                  <a:pt x="144" y="909"/>
                </a:cubicBezTo>
                <a:cubicBezTo>
                  <a:pt x="141" y="921"/>
                  <a:pt x="124" y="923"/>
                  <a:pt x="119" y="931"/>
                </a:cubicBezTo>
                <a:cubicBezTo>
                  <a:pt x="117" y="931"/>
                  <a:pt x="107" y="936"/>
                  <a:pt x="108" y="939"/>
                </a:cubicBezTo>
                <a:cubicBezTo>
                  <a:pt x="114" y="935"/>
                  <a:pt x="117" y="932"/>
                  <a:pt x="125" y="930"/>
                </a:cubicBezTo>
                <a:cubicBezTo>
                  <a:pt x="124" y="930"/>
                  <a:pt x="123" y="929"/>
                  <a:pt x="123" y="927"/>
                </a:cubicBezTo>
                <a:cubicBezTo>
                  <a:pt x="139" y="919"/>
                  <a:pt x="157" y="910"/>
                  <a:pt x="170" y="901"/>
                </a:cubicBezTo>
                <a:cubicBezTo>
                  <a:pt x="170" y="903"/>
                  <a:pt x="170" y="904"/>
                  <a:pt x="172" y="903"/>
                </a:cubicBezTo>
                <a:cubicBezTo>
                  <a:pt x="174" y="897"/>
                  <a:pt x="179" y="894"/>
                  <a:pt x="185" y="892"/>
                </a:cubicBezTo>
                <a:cubicBezTo>
                  <a:pt x="187" y="891"/>
                  <a:pt x="184" y="888"/>
                  <a:pt x="187" y="887"/>
                </a:cubicBezTo>
                <a:cubicBezTo>
                  <a:pt x="189" y="890"/>
                  <a:pt x="192" y="886"/>
                  <a:pt x="193" y="888"/>
                </a:cubicBezTo>
                <a:cubicBezTo>
                  <a:pt x="193" y="892"/>
                  <a:pt x="190" y="895"/>
                  <a:pt x="187" y="893"/>
                </a:cubicBezTo>
                <a:cubicBezTo>
                  <a:pt x="183" y="898"/>
                  <a:pt x="180" y="903"/>
                  <a:pt x="176" y="908"/>
                </a:cubicBezTo>
                <a:cubicBezTo>
                  <a:pt x="178" y="908"/>
                  <a:pt x="181" y="905"/>
                  <a:pt x="182" y="907"/>
                </a:cubicBezTo>
                <a:cubicBezTo>
                  <a:pt x="183" y="919"/>
                  <a:pt x="166" y="918"/>
                  <a:pt x="164" y="925"/>
                </a:cubicBezTo>
                <a:cubicBezTo>
                  <a:pt x="175" y="921"/>
                  <a:pt x="188" y="915"/>
                  <a:pt x="199" y="914"/>
                </a:cubicBezTo>
                <a:cubicBezTo>
                  <a:pt x="200" y="912"/>
                  <a:pt x="201" y="911"/>
                  <a:pt x="204" y="911"/>
                </a:cubicBezTo>
                <a:cubicBezTo>
                  <a:pt x="204" y="914"/>
                  <a:pt x="201" y="914"/>
                  <a:pt x="199" y="915"/>
                </a:cubicBezTo>
                <a:cubicBezTo>
                  <a:pt x="202" y="915"/>
                  <a:pt x="203" y="916"/>
                  <a:pt x="203" y="918"/>
                </a:cubicBezTo>
                <a:cubicBezTo>
                  <a:pt x="196" y="933"/>
                  <a:pt x="176" y="935"/>
                  <a:pt x="165" y="947"/>
                </a:cubicBezTo>
                <a:cubicBezTo>
                  <a:pt x="170" y="948"/>
                  <a:pt x="172" y="945"/>
                  <a:pt x="174" y="943"/>
                </a:cubicBezTo>
                <a:cubicBezTo>
                  <a:pt x="185" y="944"/>
                  <a:pt x="191" y="934"/>
                  <a:pt x="199" y="929"/>
                </a:cubicBezTo>
                <a:cubicBezTo>
                  <a:pt x="209" y="924"/>
                  <a:pt x="222" y="921"/>
                  <a:pt x="231" y="915"/>
                </a:cubicBezTo>
                <a:cubicBezTo>
                  <a:pt x="232" y="917"/>
                  <a:pt x="234" y="917"/>
                  <a:pt x="236" y="917"/>
                </a:cubicBezTo>
                <a:cubicBezTo>
                  <a:pt x="238" y="916"/>
                  <a:pt x="239" y="915"/>
                  <a:pt x="242" y="915"/>
                </a:cubicBezTo>
                <a:cubicBezTo>
                  <a:pt x="242" y="918"/>
                  <a:pt x="238" y="918"/>
                  <a:pt x="238" y="920"/>
                </a:cubicBezTo>
                <a:cubicBezTo>
                  <a:pt x="240" y="923"/>
                  <a:pt x="245" y="920"/>
                  <a:pt x="247" y="921"/>
                </a:cubicBezTo>
                <a:cubicBezTo>
                  <a:pt x="241" y="923"/>
                  <a:pt x="242" y="927"/>
                  <a:pt x="238" y="930"/>
                </a:cubicBezTo>
                <a:cubicBezTo>
                  <a:pt x="237" y="928"/>
                  <a:pt x="234" y="928"/>
                  <a:pt x="232" y="927"/>
                </a:cubicBezTo>
                <a:cubicBezTo>
                  <a:pt x="231" y="930"/>
                  <a:pt x="228" y="931"/>
                  <a:pt x="225" y="932"/>
                </a:cubicBezTo>
                <a:cubicBezTo>
                  <a:pt x="225" y="934"/>
                  <a:pt x="224" y="938"/>
                  <a:pt x="226" y="939"/>
                </a:cubicBezTo>
                <a:cubicBezTo>
                  <a:pt x="233" y="932"/>
                  <a:pt x="239" y="930"/>
                  <a:pt x="251" y="929"/>
                </a:cubicBezTo>
                <a:cubicBezTo>
                  <a:pt x="250" y="932"/>
                  <a:pt x="252" y="933"/>
                  <a:pt x="251" y="936"/>
                </a:cubicBezTo>
                <a:cubicBezTo>
                  <a:pt x="251" y="936"/>
                  <a:pt x="250" y="937"/>
                  <a:pt x="250" y="937"/>
                </a:cubicBezTo>
                <a:cubicBezTo>
                  <a:pt x="247" y="936"/>
                  <a:pt x="243" y="936"/>
                  <a:pt x="240" y="936"/>
                </a:cubicBezTo>
                <a:cubicBezTo>
                  <a:pt x="234" y="943"/>
                  <a:pt x="227" y="949"/>
                  <a:pt x="221" y="956"/>
                </a:cubicBezTo>
                <a:cubicBezTo>
                  <a:pt x="214" y="957"/>
                  <a:pt x="211" y="962"/>
                  <a:pt x="207" y="966"/>
                </a:cubicBezTo>
                <a:cubicBezTo>
                  <a:pt x="206" y="966"/>
                  <a:pt x="202" y="967"/>
                  <a:pt x="205" y="967"/>
                </a:cubicBezTo>
                <a:cubicBezTo>
                  <a:pt x="212" y="968"/>
                  <a:pt x="212" y="961"/>
                  <a:pt x="220" y="964"/>
                </a:cubicBezTo>
                <a:cubicBezTo>
                  <a:pt x="221" y="958"/>
                  <a:pt x="229" y="960"/>
                  <a:pt x="231" y="956"/>
                </a:cubicBezTo>
                <a:cubicBezTo>
                  <a:pt x="234" y="958"/>
                  <a:pt x="233" y="959"/>
                  <a:pt x="234" y="961"/>
                </a:cubicBezTo>
                <a:cubicBezTo>
                  <a:pt x="234" y="958"/>
                  <a:pt x="238" y="963"/>
                  <a:pt x="237" y="959"/>
                </a:cubicBezTo>
                <a:cubicBezTo>
                  <a:pt x="236" y="958"/>
                  <a:pt x="233" y="960"/>
                  <a:pt x="234" y="955"/>
                </a:cubicBezTo>
                <a:cubicBezTo>
                  <a:pt x="236" y="954"/>
                  <a:pt x="238" y="950"/>
                  <a:pt x="240" y="952"/>
                </a:cubicBezTo>
                <a:cubicBezTo>
                  <a:pt x="241" y="956"/>
                  <a:pt x="235" y="954"/>
                  <a:pt x="238" y="957"/>
                </a:cubicBezTo>
                <a:cubicBezTo>
                  <a:pt x="240" y="956"/>
                  <a:pt x="243" y="956"/>
                  <a:pt x="246" y="955"/>
                </a:cubicBezTo>
                <a:cubicBezTo>
                  <a:pt x="242" y="950"/>
                  <a:pt x="251" y="954"/>
                  <a:pt x="252" y="952"/>
                </a:cubicBezTo>
                <a:cubicBezTo>
                  <a:pt x="248" y="950"/>
                  <a:pt x="253" y="948"/>
                  <a:pt x="253" y="946"/>
                </a:cubicBezTo>
                <a:cubicBezTo>
                  <a:pt x="249" y="944"/>
                  <a:pt x="250" y="949"/>
                  <a:pt x="248" y="947"/>
                </a:cubicBezTo>
                <a:cubicBezTo>
                  <a:pt x="248" y="946"/>
                  <a:pt x="249" y="945"/>
                  <a:pt x="251" y="944"/>
                </a:cubicBezTo>
                <a:cubicBezTo>
                  <a:pt x="258" y="946"/>
                  <a:pt x="261" y="934"/>
                  <a:pt x="266" y="936"/>
                </a:cubicBezTo>
                <a:cubicBezTo>
                  <a:pt x="263" y="938"/>
                  <a:pt x="265" y="939"/>
                  <a:pt x="264" y="942"/>
                </a:cubicBezTo>
                <a:cubicBezTo>
                  <a:pt x="261" y="940"/>
                  <a:pt x="260" y="947"/>
                  <a:pt x="256" y="948"/>
                </a:cubicBezTo>
                <a:cubicBezTo>
                  <a:pt x="258" y="949"/>
                  <a:pt x="257" y="955"/>
                  <a:pt x="254" y="957"/>
                </a:cubicBezTo>
                <a:cubicBezTo>
                  <a:pt x="262" y="956"/>
                  <a:pt x="271" y="953"/>
                  <a:pt x="272" y="963"/>
                </a:cubicBezTo>
                <a:cubicBezTo>
                  <a:pt x="269" y="966"/>
                  <a:pt x="259" y="967"/>
                  <a:pt x="262" y="972"/>
                </a:cubicBezTo>
                <a:cubicBezTo>
                  <a:pt x="266" y="967"/>
                  <a:pt x="273" y="964"/>
                  <a:pt x="278" y="960"/>
                </a:cubicBezTo>
                <a:cubicBezTo>
                  <a:pt x="277" y="959"/>
                  <a:pt x="273" y="961"/>
                  <a:pt x="273" y="959"/>
                </a:cubicBezTo>
                <a:cubicBezTo>
                  <a:pt x="276" y="959"/>
                  <a:pt x="278" y="957"/>
                  <a:pt x="276" y="955"/>
                </a:cubicBezTo>
                <a:cubicBezTo>
                  <a:pt x="276" y="953"/>
                  <a:pt x="272" y="955"/>
                  <a:pt x="272" y="952"/>
                </a:cubicBezTo>
                <a:cubicBezTo>
                  <a:pt x="277" y="948"/>
                  <a:pt x="283" y="945"/>
                  <a:pt x="289" y="941"/>
                </a:cubicBezTo>
                <a:cubicBezTo>
                  <a:pt x="292" y="944"/>
                  <a:pt x="286" y="947"/>
                  <a:pt x="290" y="949"/>
                </a:cubicBezTo>
                <a:cubicBezTo>
                  <a:pt x="287" y="953"/>
                  <a:pt x="283" y="956"/>
                  <a:pt x="280" y="960"/>
                </a:cubicBezTo>
                <a:cubicBezTo>
                  <a:pt x="283" y="959"/>
                  <a:pt x="281" y="963"/>
                  <a:pt x="282" y="965"/>
                </a:cubicBezTo>
                <a:cubicBezTo>
                  <a:pt x="275" y="968"/>
                  <a:pt x="273" y="977"/>
                  <a:pt x="263" y="978"/>
                </a:cubicBezTo>
                <a:cubicBezTo>
                  <a:pt x="266" y="983"/>
                  <a:pt x="257" y="979"/>
                  <a:pt x="257" y="983"/>
                </a:cubicBezTo>
                <a:cubicBezTo>
                  <a:pt x="271" y="983"/>
                  <a:pt x="278" y="967"/>
                  <a:pt x="296" y="968"/>
                </a:cubicBezTo>
                <a:cubicBezTo>
                  <a:pt x="298" y="973"/>
                  <a:pt x="297" y="975"/>
                  <a:pt x="300" y="978"/>
                </a:cubicBezTo>
                <a:cubicBezTo>
                  <a:pt x="297" y="992"/>
                  <a:pt x="280" y="991"/>
                  <a:pt x="273" y="1001"/>
                </a:cubicBezTo>
                <a:cubicBezTo>
                  <a:pt x="276" y="1001"/>
                  <a:pt x="278" y="998"/>
                  <a:pt x="279" y="1002"/>
                </a:cubicBezTo>
                <a:cubicBezTo>
                  <a:pt x="279" y="1006"/>
                  <a:pt x="275" y="1007"/>
                  <a:pt x="274" y="1011"/>
                </a:cubicBezTo>
                <a:cubicBezTo>
                  <a:pt x="277" y="1011"/>
                  <a:pt x="280" y="1010"/>
                  <a:pt x="280" y="1013"/>
                </a:cubicBezTo>
                <a:cubicBezTo>
                  <a:pt x="278" y="1017"/>
                  <a:pt x="269" y="1020"/>
                  <a:pt x="265" y="1015"/>
                </a:cubicBezTo>
                <a:cubicBezTo>
                  <a:pt x="256" y="1023"/>
                  <a:pt x="242" y="1026"/>
                  <a:pt x="234" y="1036"/>
                </a:cubicBezTo>
                <a:cubicBezTo>
                  <a:pt x="240" y="1036"/>
                  <a:pt x="237" y="1041"/>
                  <a:pt x="240" y="1043"/>
                </a:cubicBezTo>
                <a:cubicBezTo>
                  <a:pt x="243" y="1041"/>
                  <a:pt x="246" y="1040"/>
                  <a:pt x="251" y="1039"/>
                </a:cubicBezTo>
                <a:cubicBezTo>
                  <a:pt x="251" y="1042"/>
                  <a:pt x="247" y="1041"/>
                  <a:pt x="248" y="1044"/>
                </a:cubicBezTo>
                <a:cubicBezTo>
                  <a:pt x="258" y="1041"/>
                  <a:pt x="273" y="1045"/>
                  <a:pt x="280" y="1034"/>
                </a:cubicBezTo>
                <a:cubicBezTo>
                  <a:pt x="277" y="1034"/>
                  <a:pt x="276" y="1034"/>
                  <a:pt x="276" y="1031"/>
                </a:cubicBezTo>
                <a:cubicBezTo>
                  <a:pt x="278" y="1023"/>
                  <a:pt x="285" y="1020"/>
                  <a:pt x="290" y="1015"/>
                </a:cubicBezTo>
                <a:cubicBezTo>
                  <a:pt x="296" y="1015"/>
                  <a:pt x="304" y="1015"/>
                  <a:pt x="311" y="1015"/>
                </a:cubicBezTo>
                <a:cubicBezTo>
                  <a:pt x="314" y="1006"/>
                  <a:pt x="323" y="1003"/>
                  <a:pt x="327" y="995"/>
                </a:cubicBezTo>
                <a:cubicBezTo>
                  <a:pt x="326" y="991"/>
                  <a:pt x="327" y="989"/>
                  <a:pt x="328" y="986"/>
                </a:cubicBezTo>
                <a:cubicBezTo>
                  <a:pt x="326" y="985"/>
                  <a:pt x="326" y="982"/>
                  <a:pt x="325" y="980"/>
                </a:cubicBezTo>
                <a:cubicBezTo>
                  <a:pt x="328" y="973"/>
                  <a:pt x="341" y="971"/>
                  <a:pt x="338" y="985"/>
                </a:cubicBezTo>
                <a:cubicBezTo>
                  <a:pt x="342" y="986"/>
                  <a:pt x="345" y="990"/>
                  <a:pt x="349" y="992"/>
                </a:cubicBezTo>
                <a:cubicBezTo>
                  <a:pt x="350" y="996"/>
                  <a:pt x="347" y="996"/>
                  <a:pt x="347" y="999"/>
                </a:cubicBezTo>
                <a:cubicBezTo>
                  <a:pt x="349" y="999"/>
                  <a:pt x="351" y="1003"/>
                  <a:pt x="349" y="1005"/>
                </a:cubicBezTo>
                <a:cubicBezTo>
                  <a:pt x="356" y="1006"/>
                  <a:pt x="363" y="1007"/>
                  <a:pt x="364" y="1011"/>
                </a:cubicBezTo>
                <a:cubicBezTo>
                  <a:pt x="369" y="1008"/>
                  <a:pt x="375" y="1011"/>
                  <a:pt x="378" y="1015"/>
                </a:cubicBezTo>
                <a:cubicBezTo>
                  <a:pt x="378" y="1017"/>
                  <a:pt x="375" y="1016"/>
                  <a:pt x="376" y="1018"/>
                </a:cubicBezTo>
                <a:cubicBezTo>
                  <a:pt x="379" y="1019"/>
                  <a:pt x="380" y="1016"/>
                  <a:pt x="381" y="1019"/>
                </a:cubicBezTo>
                <a:cubicBezTo>
                  <a:pt x="381" y="1021"/>
                  <a:pt x="378" y="1020"/>
                  <a:pt x="378" y="1022"/>
                </a:cubicBezTo>
                <a:cubicBezTo>
                  <a:pt x="382" y="1022"/>
                  <a:pt x="383" y="1020"/>
                  <a:pt x="387" y="1020"/>
                </a:cubicBezTo>
                <a:cubicBezTo>
                  <a:pt x="389" y="1023"/>
                  <a:pt x="388" y="1024"/>
                  <a:pt x="390" y="1027"/>
                </a:cubicBezTo>
                <a:cubicBezTo>
                  <a:pt x="394" y="1025"/>
                  <a:pt x="396" y="1030"/>
                  <a:pt x="398" y="1033"/>
                </a:cubicBezTo>
                <a:cubicBezTo>
                  <a:pt x="385" y="1041"/>
                  <a:pt x="383" y="1053"/>
                  <a:pt x="378" y="1067"/>
                </a:cubicBezTo>
                <a:cubicBezTo>
                  <a:pt x="387" y="1070"/>
                  <a:pt x="401" y="1068"/>
                  <a:pt x="402" y="1080"/>
                </a:cubicBezTo>
                <a:cubicBezTo>
                  <a:pt x="407" y="1084"/>
                  <a:pt x="411" y="1089"/>
                  <a:pt x="417" y="1092"/>
                </a:cubicBezTo>
                <a:cubicBezTo>
                  <a:pt x="415" y="1096"/>
                  <a:pt x="418" y="1100"/>
                  <a:pt x="416" y="1103"/>
                </a:cubicBezTo>
                <a:cubicBezTo>
                  <a:pt x="420" y="1104"/>
                  <a:pt x="424" y="1105"/>
                  <a:pt x="428" y="1106"/>
                </a:cubicBezTo>
                <a:cubicBezTo>
                  <a:pt x="433" y="1104"/>
                  <a:pt x="435" y="1099"/>
                  <a:pt x="440" y="1096"/>
                </a:cubicBezTo>
                <a:cubicBezTo>
                  <a:pt x="451" y="1082"/>
                  <a:pt x="471" y="1076"/>
                  <a:pt x="486" y="1066"/>
                </a:cubicBezTo>
                <a:cubicBezTo>
                  <a:pt x="493" y="1070"/>
                  <a:pt x="499" y="1058"/>
                  <a:pt x="504" y="1054"/>
                </a:cubicBezTo>
                <a:cubicBezTo>
                  <a:pt x="507" y="1054"/>
                  <a:pt x="508" y="1057"/>
                  <a:pt x="512" y="1056"/>
                </a:cubicBezTo>
                <a:cubicBezTo>
                  <a:pt x="512" y="1049"/>
                  <a:pt x="522" y="1050"/>
                  <a:pt x="524" y="1051"/>
                </a:cubicBezTo>
                <a:cubicBezTo>
                  <a:pt x="520" y="1049"/>
                  <a:pt x="527" y="1043"/>
                  <a:pt x="530" y="1042"/>
                </a:cubicBezTo>
                <a:cubicBezTo>
                  <a:pt x="530" y="1048"/>
                  <a:pt x="540" y="1051"/>
                  <a:pt x="541" y="1059"/>
                </a:cubicBezTo>
                <a:cubicBezTo>
                  <a:pt x="538" y="1058"/>
                  <a:pt x="537" y="1062"/>
                  <a:pt x="533" y="1059"/>
                </a:cubicBezTo>
                <a:cubicBezTo>
                  <a:pt x="532" y="1065"/>
                  <a:pt x="533" y="1067"/>
                  <a:pt x="533" y="1073"/>
                </a:cubicBezTo>
                <a:cubicBezTo>
                  <a:pt x="537" y="1073"/>
                  <a:pt x="537" y="1078"/>
                  <a:pt x="541" y="1078"/>
                </a:cubicBezTo>
                <a:cubicBezTo>
                  <a:pt x="542" y="1074"/>
                  <a:pt x="540" y="1072"/>
                  <a:pt x="545" y="1072"/>
                </a:cubicBezTo>
                <a:cubicBezTo>
                  <a:pt x="545" y="1075"/>
                  <a:pt x="540" y="1077"/>
                  <a:pt x="545" y="1077"/>
                </a:cubicBezTo>
                <a:cubicBezTo>
                  <a:pt x="547" y="1078"/>
                  <a:pt x="544" y="1073"/>
                  <a:pt x="546" y="1073"/>
                </a:cubicBezTo>
                <a:cubicBezTo>
                  <a:pt x="549" y="1074"/>
                  <a:pt x="553" y="1074"/>
                  <a:pt x="553" y="1078"/>
                </a:cubicBezTo>
                <a:cubicBezTo>
                  <a:pt x="551" y="1078"/>
                  <a:pt x="551" y="1076"/>
                  <a:pt x="548" y="1077"/>
                </a:cubicBezTo>
                <a:cubicBezTo>
                  <a:pt x="548" y="1081"/>
                  <a:pt x="548" y="1085"/>
                  <a:pt x="545" y="1085"/>
                </a:cubicBezTo>
                <a:cubicBezTo>
                  <a:pt x="546" y="1080"/>
                  <a:pt x="541" y="1086"/>
                  <a:pt x="541" y="1082"/>
                </a:cubicBezTo>
                <a:cubicBezTo>
                  <a:pt x="542" y="1080"/>
                  <a:pt x="544" y="1079"/>
                  <a:pt x="541" y="1078"/>
                </a:cubicBezTo>
                <a:cubicBezTo>
                  <a:pt x="539" y="1079"/>
                  <a:pt x="541" y="1082"/>
                  <a:pt x="538" y="1082"/>
                </a:cubicBezTo>
                <a:cubicBezTo>
                  <a:pt x="541" y="1079"/>
                  <a:pt x="533" y="1082"/>
                  <a:pt x="532" y="1078"/>
                </a:cubicBezTo>
                <a:cubicBezTo>
                  <a:pt x="531" y="1080"/>
                  <a:pt x="530" y="1082"/>
                  <a:pt x="529" y="1085"/>
                </a:cubicBezTo>
                <a:cubicBezTo>
                  <a:pt x="533" y="1085"/>
                  <a:pt x="536" y="1088"/>
                  <a:pt x="533" y="1090"/>
                </a:cubicBezTo>
                <a:cubicBezTo>
                  <a:pt x="534" y="1091"/>
                  <a:pt x="538" y="1089"/>
                  <a:pt x="538" y="1091"/>
                </a:cubicBezTo>
                <a:cubicBezTo>
                  <a:pt x="529" y="1095"/>
                  <a:pt x="513" y="1093"/>
                  <a:pt x="508" y="1101"/>
                </a:cubicBezTo>
                <a:cubicBezTo>
                  <a:pt x="518" y="1101"/>
                  <a:pt x="530" y="1093"/>
                  <a:pt x="539" y="1097"/>
                </a:cubicBezTo>
                <a:cubicBezTo>
                  <a:pt x="538" y="1103"/>
                  <a:pt x="532" y="1097"/>
                  <a:pt x="531" y="1101"/>
                </a:cubicBezTo>
                <a:cubicBezTo>
                  <a:pt x="533" y="1104"/>
                  <a:pt x="541" y="1101"/>
                  <a:pt x="541" y="1106"/>
                </a:cubicBezTo>
                <a:cubicBezTo>
                  <a:pt x="541" y="1108"/>
                  <a:pt x="537" y="1107"/>
                  <a:pt x="537" y="1110"/>
                </a:cubicBezTo>
                <a:cubicBezTo>
                  <a:pt x="544" y="1109"/>
                  <a:pt x="552" y="1104"/>
                  <a:pt x="552" y="1098"/>
                </a:cubicBezTo>
                <a:cubicBezTo>
                  <a:pt x="570" y="1092"/>
                  <a:pt x="580" y="1083"/>
                  <a:pt x="601" y="1083"/>
                </a:cubicBezTo>
                <a:cubicBezTo>
                  <a:pt x="608" y="1079"/>
                  <a:pt x="621" y="1083"/>
                  <a:pt x="627" y="1088"/>
                </a:cubicBezTo>
                <a:cubicBezTo>
                  <a:pt x="639" y="1088"/>
                  <a:pt x="638" y="1074"/>
                  <a:pt x="651" y="1074"/>
                </a:cubicBezTo>
                <a:cubicBezTo>
                  <a:pt x="652" y="1077"/>
                  <a:pt x="650" y="1077"/>
                  <a:pt x="650" y="1079"/>
                </a:cubicBezTo>
                <a:cubicBezTo>
                  <a:pt x="665" y="1076"/>
                  <a:pt x="677" y="1070"/>
                  <a:pt x="688" y="1064"/>
                </a:cubicBezTo>
                <a:cubicBezTo>
                  <a:pt x="694" y="1064"/>
                  <a:pt x="699" y="1063"/>
                  <a:pt x="701" y="1059"/>
                </a:cubicBezTo>
                <a:cubicBezTo>
                  <a:pt x="693" y="1057"/>
                  <a:pt x="682" y="1067"/>
                  <a:pt x="672" y="1060"/>
                </a:cubicBezTo>
                <a:cubicBezTo>
                  <a:pt x="683" y="1053"/>
                  <a:pt x="695" y="1048"/>
                  <a:pt x="710" y="1044"/>
                </a:cubicBezTo>
                <a:cubicBezTo>
                  <a:pt x="712" y="1042"/>
                  <a:pt x="712" y="1039"/>
                  <a:pt x="714" y="1038"/>
                </a:cubicBezTo>
                <a:cubicBezTo>
                  <a:pt x="722" y="1040"/>
                  <a:pt x="729" y="1035"/>
                  <a:pt x="735" y="1031"/>
                </a:cubicBezTo>
                <a:cubicBezTo>
                  <a:pt x="736" y="1035"/>
                  <a:pt x="733" y="1036"/>
                  <a:pt x="735" y="1038"/>
                </a:cubicBezTo>
                <a:cubicBezTo>
                  <a:pt x="737" y="1040"/>
                  <a:pt x="739" y="1038"/>
                  <a:pt x="742" y="1038"/>
                </a:cubicBezTo>
                <a:cubicBezTo>
                  <a:pt x="742" y="1040"/>
                  <a:pt x="740" y="1040"/>
                  <a:pt x="742" y="1041"/>
                </a:cubicBezTo>
                <a:cubicBezTo>
                  <a:pt x="755" y="1034"/>
                  <a:pt x="772" y="1031"/>
                  <a:pt x="783" y="1021"/>
                </a:cubicBezTo>
                <a:cubicBezTo>
                  <a:pt x="788" y="1020"/>
                  <a:pt x="793" y="1023"/>
                  <a:pt x="797" y="1020"/>
                </a:cubicBezTo>
                <a:cubicBezTo>
                  <a:pt x="796" y="1024"/>
                  <a:pt x="800" y="1023"/>
                  <a:pt x="800" y="1025"/>
                </a:cubicBezTo>
                <a:cubicBezTo>
                  <a:pt x="793" y="1032"/>
                  <a:pt x="780" y="1028"/>
                  <a:pt x="777" y="1040"/>
                </a:cubicBezTo>
                <a:cubicBezTo>
                  <a:pt x="753" y="1052"/>
                  <a:pt x="724" y="1060"/>
                  <a:pt x="702" y="1074"/>
                </a:cubicBezTo>
                <a:cubicBezTo>
                  <a:pt x="700" y="1074"/>
                  <a:pt x="700" y="1073"/>
                  <a:pt x="699" y="1073"/>
                </a:cubicBezTo>
                <a:cubicBezTo>
                  <a:pt x="680" y="1080"/>
                  <a:pt x="661" y="1085"/>
                  <a:pt x="645" y="1094"/>
                </a:cubicBezTo>
                <a:cubicBezTo>
                  <a:pt x="656" y="1092"/>
                  <a:pt x="665" y="1087"/>
                  <a:pt x="673" y="1087"/>
                </a:cubicBezTo>
                <a:cubicBezTo>
                  <a:pt x="671" y="1094"/>
                  <a:pt x="663" y="1097"/>
                  <a:pt x="657" y="1095"/>
                </a:cubicBezTo>
                <a:cubicBezTo>
                  <a:pt x="657" y="1096"/>
                  <a:pt x="659" y="1096"/>
                  <a:pt x="659" y="1097"/>
                </a:cubicBezTo>
                <a:cubicBezTo>
                  <a:pt x="653" y="1100"/>
                  <a:pt x="646" y="1101"/>
                  <a:pt x="641" y="1104"/>
                </a:cubicBezTo>
                <a:cubicBezTo>
                  <a:pt x="659" y="1107"/>
                  <a:pt x="666" y="1090"/>
                  <a:pt x="680" y="1097"/>
                </a:cubicBezTo>
                <a:cubicBezTo>
                  <a:pt x="680" y="1098"/>
                  <a:pt x="678" y="1101"/>
                  <a:pt x="680" y="1101"/>
                </a:cubicBezTo>
                <a:cubicBezTo>
                  <a:pt x="681" y="1099"/>
                  <a:pt x="684" y="1101"/>
                  <a:pt x="686" y="1101"/>
                </a:cubicBezTo>
                <a:cubicBezTo>
                  <a:pt x="687" y="1099"/>
                  <a:pt x="688" y="1097"/>
                  <a:pt x="688" y="1094"/>
                </a:cubicBezTo>
                <a:cubicBezTo>
                  <a:pt x="694" y="1094"/>
                  <a:pt x="695" y="1086"/>
                  <a:pt x="701" y="1088"/>
                </a:cubicBezTo>
                <a:cubicBezTo>
                  <a:pt x="701" y="1087"/>
                  <a:pt x="701" y="1086"/>
                  <a:pt x="702" y="1086"/>
                </a:cubicBezTo>
                <a:cubicBezTo>
                  <a:pt x="702" y="1086"/>
                  <a:pt x="701" y="1086"/>
                  <a:pt x="701" y="1086"/>
                </a:cubicBezTo>
                <a:cubicBezTo>
                  <a:pt x="699" y="1086"/>
                  <a:pt x="698" y="1085"/>
                  <a:pt x="698" y="1083"/>
                </a:cubicBezTo>
                <a:cubicBezTo>
                  <a:pt x="701" y="1079"/>
                  <a:pt x="706" y="1077"/>
                  <a:pt x="709" y="1072"/>
                </a:cubicBezTo>
                <a:cubicBezTo>
                  <a:pt x="736" y="1068"/>
                  <a:pt x="755" y="1051"/>
                  <a:pt x="781" y="1048"/>
                </a:cubicBezTo>
                <a:cubicBezTo>
                  <a:pt x="779" y="1054"/>
                  <a:pt x="778" y="1059"/>
                  <a:pt x="779" y="1063"/>
                </a:cubicBezTo>
                <a:cubicBezTo>
                  <a:pt x="783" y="1064"/>
                  <a:pt x="785" y="1063"/>
                  <a:pt x="788" y="1062"/>
                </a:cubicBezTo>
                <a:cubicBezTo>
                  <a:pt x="792" y="1053"/>
                  <a:pt x="802" y="1054"/>
                  <a:pt x="808" y="1050"/>
                </a:cubicBezTo>
                <a:cubicBezTo>
                  <a:pt x="806" y="1040"/>
                  <a:pt x="812" y="1048"/>
                  <a:pt x="819" y="1045"/>
                </a:cubicBezTo>
                <a:cubicBezTo>
                  <a:pt x="817" y="1036"/>
                  <a:pt x="806" y="1046"/>
                  <a:pt x="802" y="1043"/>
                </a:cubicBezTo>
                <a:cubicBezTo>
                  <a:pt x="803" y="1040"/>
                  <a:pt x="805" y="1037"/>
                  <a:pt x="802" y="1036"/>
                </a:cubicBezTo>
                <a:cubicBezTo>
                  <a:pt x="807" y="1034"/>
                  <a:pt x="811" y="1031"/>
                  <a:pt x="814" y="1027"/>
                </a:cubicBezTo>
                <a:cubicBezTo>
                  <a:pt x="813" y="1026"/>
                  <a:pt x="812" y="1026"/>
                  <a:pt x="812" y="1024"/>
                </a:cubicBezTo>
                <a:cubicBezTo>
                  <a:pt x="808" y="1025"/>
                  <a:pt x="804" y="1026"/>
                  <a:pt x="802" y="1029"/>
                </a:cubicBezTo>
                <a:cubicBezTo>
                  <a:pt x="802" y="1022"/>
                  <a:pt x="798" y="1020"/>
                  <a:pt x="797" y="1015"/>
                </a:cubicBezTo>
                <a:cubicBezTo>
                  <a:pt x="807" y="1013"/>
                  <a:pt x="818" y="1011"/>
                  <a:pt x="821" y="1002"/>
                </a:cubicBezTo>
                <a:cubicBezTo>
                  <a:pt x="815" y="1004"/>
                  <a:pt x="810" y="1007"/>
                  <a:pt x="804" y="1010"/>
                </a:cubicBezTo>
                <a:cubicBezTo>
                  <a:pt x="803" y="1010"/>
                  <a:pt x="802" y="1009"/>
                  <a:pt x="800" y="1008"/>
                </a:cubicBezTo>
                <a:cubicBezTo>
                  <a:pt x="782" y="1016"/>
                  <a:pt x="765" y="1024"/>
                  <a:pt x="748" y="1032"/>
                </a:cubicBezTo>
                <a:cubicBezTo>
                  <a:pt x="746" y="1032"/>
                  <a:pt x="745" y="1031"/>
                  <a:pt x="742" y="1030"/>
                </a:cubicBezTo>
                <a:cubicBezTo>
                  <a:pt x="743" y="1034"/>
                  <a:pt x="740" y="1035"/>
                  <a:pt x="736" y="1035"/>
                </a:cubicBezTo>
                <a:cubicBezTo>
                  <a:pt x="736" y="1031"/>
                  <a:pt x="736" y="1031"/>
                  <a:pt x="736" y="1031"/>
                </a:cubicBezTo>
                <a:cubicBezTo>
                  <a:pt x="744" y="1030"/>
                  <a:pt x="749" y="1025"/>
                  <a:pt x="756" y="1022"/>
                </a:cubicBezTo>
                <a:cubicBezTo>
                  <a:pt x="754" y="1022"/>
                  <a:pt x="757" y="1021"/>
                  <a:pt x="756" y="1018"/>
                </a:cubicBezTo>
                <a:cubicBezTo>
                  <a:pt x="752" y="1020"/>
                  <a:pt x="745" y="1022"/>
                  <a:pt x="745" y="1025"/>
                </a:cubicBezTo>
                <a:cubicBezTo>
                  <a:pt x="743" y="1019"/>
                  <a:pt x="738" y="1027"/>
                  <a:pt x="735" y="1022"/>
                </a:cubicBezTo>
                <a:cubicBezTo>
                  <a:pt x="744" y="1019"/>
                  <a:pt x="752" y="1013"/>
                  <a:pt x="762" y="1010"/>
                </a:cubicBezTo>
                <a:cubicBezTo>
                  <a:pt x="763" y="1016"/>
                  <a:pt x="773" y="1011"/>
                  <a:pt x="775" y="1015"/>
                </a:cubicBezTo>
                <a:cubicBezTo>
                  <a:pt x="780" y="1012"/>
                  <a:pt x="780" y="1006"/>
                  <a:pt x="786" y="1005"/>
                </a:cubicBezTo>
                <a:cubicBezTo>
                  <a:pt x="787" y="1007"/>
                  <a:pt x="782" y="1009"/>
                  <a:pt x="785" y="1010"/>
                </a:cubicBezTo>
                <a:cubicBezTo>
                  <a:pt x="789" y="1005"/>
                  <a:pt x="793" y="1000"/>
                  <a:pt x="801" y="999"/>
                </a:cubicBezTo>
                <a:cubicBezTo>
                  <a:pt x="800" y="1005"/>
                  <a:pt x="809" y="1000"/>
                  <a:pt x="804" y="1005"/>
                </a:cubicBezTo>
                <a:cubicBezTo>
                  <a:pt x="812" y="1004"/>
                  <a:pt x="819" y="1002"/>
                  <a:pt x="820" y="998"/>
                </a:cubicBezTo>
                <a:cubicBezTo>
                  <a:pt x="817" y="999"/>
                  <a:pt x="814" y="1000"/>
                  <a:pt x="811" y="1002"/>
                </a:cubicBezTo>
                <a:cubicBezTo>
                  <a:pt x="811" y="999"/>
                  <a:pt x="811" y="995"/>
                  <a:pt x="812" y="993"/>
                </a:cubicBezTo>
                <a:cubicBezTo>
                  <a:pt x="821" y="995"/>
                  <a:pt x="837" y="988"/>
                  <a:pt x="841" y="979"/>
                </a:cubicBezTo>
                <a:cubicBezTo>
                  <a:pt x="843" y="979"/>
                  <a:pt x="844" y="978"/>
                  <a:pt x="846" y="978"/>
                </a:cubicBezTo>
                <a:cubicBezTo>
                  <a:pt x="844" y="973"/>
                  <a:pt x="852" y="974"/>
                  <a:pt x="859" y="974"/>
                </a:cubicBezTo>
                <a:cubicBezTo>
                  <a:pt x="859" y="969"/>
                  <a:pt x="865" y="967"/>
                  <a:pt x="868" y="968"/>
                </a:cubicBezTo>
                <a:cubicBezTo>
                  <a:pt x="868" y="972"/>
                  <a:pt x="865" y="967"/>
                  <a:pt x="865" y="971"/>
                </a:cubicBezTo>
                <a:cubicBezTo>
                  <a:pt x="872" y="971"/>
                  <a:pt x="886" y="969"/>
                  <a:pt x="886" y="961"/>
                </a:cubicBezTo>
                <a:cubicBezTo>
                  <a:pt x="889" y="960"/>
                  <a:pt x="889" y="963"/>
                  <a:pt x="889" y="965"/>
                </a:cubicBezTo>
                <a:cubicBezTo>
                  <a:pt x="895" y="963"/>
                  <a:pt x="897" y="957"/>
                  <a:pt x="905" y="956"/>
                </a:cubicBezTo>
                <a:cubicBezTo>
                  <a:pt x="906" y="954"/>
                  <a:pt x="902" y="953"/>
                  <a:pt x="905" y="952"/>
                </a:cubicBezTo>
                <a:cubicBezTo>
                  <a:pt x="907" y="950"/>
                  <a:pt x="909" y="954"/>
                  <a:pt x="911" y="954"/>
                </a:cubicBezTo>
                <a:cubicBezTo>
                  <a:pt x="910" y="955"/>
                  <a:pt x="906" y="956"/>
                  <a:pt x="909" y="957"/>
                </a:cubicBezTo>
                <a:cubicBezTo>
                  <a:pt x="909" y="956"/>
                  <a:pt x="911" y="956"/>
                  <a:pt x="912" y="956"/>
                </a:cubicBezTo>
                <a:cubicBezTo>
                  <a:pt x="912" y="952"/>
                  <a:pt x="912" y="948"/>
                  <a:pt x="915" y="947"/>
                </a:cubicBezTo>
                <a:cubicBezTo>
                  <a:pt x="918" y="946"/>
                  <a:pt x="918" y="948"/>
                  <a:pt x="919" y="950"/>
                </a:cubicBezTo>
                <a:cubicBezTo>
                  <a:pt x="919" y="952"/>
                  <a:pt x="917" y="951"/>
                  <a:pt x="917" y="953"/>
                </a:cubicBezTo>
                <a:cubicBezTo>
                  <a:pt x="923" y="956"/>
                  <a:pt x="925" y="949"/>
                  <a:pt x="928" y="946"/>
                </a:cubicBezTo>
                <a:cubicBezTo>
                  <a:pt x="935" y="945"/>
                  <a:pt x="939" y="939"/>
                  <a:pt x="944" y="935"/>
                </a:cubicBezTo>
                <a:cubicBezTo>
                  <a:pt x="949" y="936"/>
                  <a:pt x="952" y="933"/>
                  <a:pt x="957" y="937"/>
                </a:cubicBezTo>
                <a:cubicBezTo>
                  <a:pt x="958" y="934"/>
                  <a:pt x="955" y="934"/>
                  <a:pt x="956" y="931"/>
                </a:cubicBezTo>
                <a:cubicBezTo>
                  <a:pt x="960" y="930"/>
                  <a:pt x="961" y="927"/>
                  <a:pt x="965" y="926"/>
                </a:cubicBezTo>
                <a:cubicBezTo>
                  <a:pt x="968" y="925"/>
                  <a:pt x="969" y="931"/>
                  <a:pt x="972" y="927"/>
                </a:cubicBezTo>
                <a:cubicBezTo>
                  <a:pt x="967" y="917"/>
                  <a:pt x="982" y="912"/>
                  <a:pt x="983" y="902"/>
                </a:cubicBezTo>
                <a:cubicBezTo>
                  <a:pt x="987" y="901"/>
                  <a:pt x="988" y="905"/>
                  <a:pt x="990" y="906"/>
                </a:cubicBezTo>
                <a:cubicBezTo>
                  <a:pt x="990" y="907"/>
                  <a:pt x="988" y="908"/>
                  <a:pt x="988" y="909"/>
                </a:cubicBezTo>
                <a:cubicBezTo>
                  <a:pt x="992" y="911"/>
                  <a:pt x="996" y="911"/>
                  <a:pt x="1000" y="909"/>
                </a:cubicBezTo>
                <a:cubicBezTo>
                  <a:pt x="1000" y="911"/>
                  <a:pt x="997" y="910"/>
                  <a:pt x="996" y="912"/>
                </a:cubicBezTo>
                <a:cubicBezTo>
                  <a:pt x="998" y="912"/>
                  <a:pt x="1000" y="912"/>
                  <a:pt x="1001" y="913"/>
                </a:cubicBezTo>
                <a:cubicBezTo>
                  <a:pt x="1001" y="917"/>
                  <a:pt x="997" y="918"/>
                  <a:pt x="999" y="920"/>
                </a:cubicBezTo>
                <a:cubicBezTo>
                  <a:pt x="1005" y="919"/>
                  <a:pt x="1009" y="915"/>
                  <a:pt x="1008" y="910"/>
                </a:cubicBezTo>
                <a:cubicBezTo>
                  <a:pt x="1004" y="911"/>
                  <a:pt x="1001" y="910"/>
                  <a:pt x="1000" y="906"/>
                </a:cubicBezTo>
                <a:cubicBezTo>
                  <a:pt x="1004" y="905"/>
                  <a:pt x="1004" y="900"/>
                  <a:pt x="1010" y="900"/>
                </a:cubicBezTo>
                <a:cubicBezTo>
                  <a:pt x="1009" y="897"/>
                  <a:pt x="1012" y="897"/>
                  <a:pt x="1012" y="894"/>
                </a:cubicBezTo>
                <a:cubicBezTo>
                  <a:pt x="1009" y="892"/>
                  <a:pt x="1010" y="888"/>
                  <a:pt x="1010" y="884"/>
                </a:cubicBezTo>
                <a:cubicBezTo>
                  <a:pt x="1019" y="883"/>
                  <a:pt x="1022" y="866"/>
                  <a:pt x="1034" y="868"/>
                </a:cubicBezTo>
                <a:cubicBezTo>
                  <a:pt x="1035" y="874"/>
                  <a:pt x="1029" y="874"/>
                  <a:pt x="1027" y="877"/>
                </a:cubicBezTo>
                <a:cubicBezTo>
                  <a:pt x="1027" y="881"/>
                  <a:pt x="1031" y="881"/>
                  <a:pt x="1030" y="885"/>
                </a:cubicBezTo>
                <a:cubicBezTo>
                  <a:pt x="1029" y="885"/>
                  <a:pt x="1026" y="884"/>
                  <a:pt x="1027" y="887"/>
                </a:cubicBezTo>
                <a:cubicBezTo>
                  <a:pt x="1031" y="887"/>
                  <a:pt x="1028" y="890"/>
                  <a:pt x="1031" y="893"/>
                </a:cubicBezTo>
                <a:cubicBezTo>
                  <a:pt x="1028" y="892"/>
                  <a:pt x="1027" y="894"/>
                  <a:pt x="1027" y="896"/>
                </a:cubicBezTo>
                <a:cubicBezTo>
                  <a:pt x="1032" y="895"/>
                  <a:pt x="1034" y="900"/>
                  <a:pt x="1034" y="901"/>
                </a:cubicBezTo>
                <a:cubicBezTo>
                  <a:pt x="1034" y="899"/>
                  <a:pt x="1037" y="899"/>
                  <a:pt x="1039" y="899"/>
                </a:cubicBezTo>
                <a:cubicBezTo>
                  <a:pt x="1040" y="902"/>
                  <a:pt x="1037" y="904"/>
                  <a:pt x="1039" y="906"/>
                </a:cubicBezTo>
                <a:cubicBezTo>
                  <a:pt x="1040" y="904"/>
                  <a:pt x="1040" y="902"/>
                  <a:pt x="1041" y="901"/>
                </a:cubicBezTo>
                <a:cubicBezTo>
                  <a:pt x="1041" y="903"/>
                  <a:pt x="1044" y="902"/>
                  <a:pt x="1044" y="903"/>
                </a:cubicBezTo>
                <a:cubicBezTo>
                  <a:pt x="1042" y="908"/>
                  <a:pt x="1042" y="904"/>
                  <a:pt x="1041" y="909"/>
                </a:cubicBezTo>
                <a:cubicBezTo>
                  <a:pt x="1044" y="909"/>
                  <a:pt x="1047" y="912"/>
                  <a:pt x="1050" y="910"/>
                </a:cubicBezTo>
                <a:cubicBezTo>
                  <a:pt x="1049" y="909"/>
                  <a:pt x="1049" y="908"/>
                  <a:pt x="1048" y="906"/>
                </a:cubicBezTo>
                <a:cubicBezTo>
                  <a:pt x="1051" y="903"/>
                  <a:pt x="1052" y="903"/>
                  <a:pt x="1056" y="905"/>
                </a:cubicBezTo>
                <a:cubicBezTo>
                  <a:pt x="1056" y="903"/>
                  <a:pt x="1054" y="902"/>
                  <a:pt x="1055" y="900"/>
                </a:cubicBezTo>
                <a:cubicBezTo>
                  <a:pt x="1050" y="897"/>
                  <a:pt x="1049" y="903"/>
                  <a:pt x="1046" y="904"/>
                </a:cubicBezTo>
                <a:cubicBezTo>
                  <a:pt x="1045" y="900"/>
                  <a:pt x="1044" y="897"/>
                  <a:pt x="1044" y="894"/>
                </a:cubicBezTo>
                <a:cubicBezTo>
                  <a:pt x="1044" y="896"/>
                  <a:pt x="1040" y="895"/>
                  <a:pt x="1040" y="893"/>
                </a:cubicBezTo>
                <a:cubicBezTo>
                  <a:pt x="1046" y="891"/>
                  <a:pt x="1047" y="887"/>
                  <a:pt x="1047" y="881"/>
                </a:cubicBezTo>
                <a:cubicBezTo>
                  <a:pt x="1041" y="883"/>
                  <a:pt x="1042" y="892"/>
                  <a:pt x="1035" y="893"/>
                </a:cubicBezTo>
                <a:cubicBezTo>
                  <a:pt x="1033" y="887"/>
                  <a:pt x="1030" y="884"/>
                  <a:pt x="1034" y="880"/>
                </a:cubicBezTo>
                <a:cubicBezTo>
                  <a:pt x="1035" y="880"/>
                  <a:pt x="1036" y="880"/>
                  <a:pt x="1037" y="879"/>
                </a:cubicBezTo>
                <a:cubicBezTo>
                  <a:pt x="1037" y="881"/>
                  <a:pt x="1037" y="883"/>
                  <a:pt x="1038" y="884"/>
                </a:cubicBezTo>
                <a:cubicBezTo>
                  <a:pt x="1039" y="881"/>
                  <a:pt x="1039" y="879"/>
                  <a:pt x="1038" y="876"/>
                </a:cubicBezTo>
                <a:cubicBezTo>
                  <a:pt x="1041" y="879"/>
                  <a:pt x="1042" y="872"/>
                  <a:pt x="1047" y="873"/>
                </a:cubicBezTo>
                <a:cubicBezTo>
                  <a:pt x="1047" y="871"/>
                  <a:pt x="1046" y="871"/>
                  <a:pt x="1046" y="869"/>
                </a:cubicBezTo>
                <a:cubicBezTo>
                  <a:pt x="1055" y="861"/>
                  <a:pt x="1064" y="856"/>
                  <a:pt x="1076" y="855"/>
                </a:cubicBezTo>
                <a:cubicBezTo>
                  <a:pt x="1072" y="852"/>
                  <a:pt x="1078" y="849"/>
                  <a:pt x="1077" y="848"/>
                </a:cubicBezTo>
                <a:cubicBezTo>
                  <a:pt x="1076" y="851"/>
                  <a:pt x="1071" y="846"/>
                  <a:pt x="1071" y="848"/>
                </a:cubicBezTo>
                <a:cubicBezTo>
                  <a:pt x="1074" y="851"/>
                  <a:pt x="1067" y="856"/>
                  <a:pt x="1065" y="855"/>
                </a:cubicBezTo>
                <a:cubicBezTo>
                  <a:pt x="1066" y="849"/>
                  <a:pt x="1073" y="845"/>
                  <a:pt x="1072" y="841"/>
                </a:cubicBezTo>
                <a:cubicBezTo>
                  <a:pt x="1071" y="840"/>
                  <a:pt x="1067" y="842"/>
                  <a:pt x="1066" y="838"/>
                </a:cubicBezTo>
                <a:cubicBezTo>
                  <a:pt x="1065" y="840"/>
                  <a:pt x="1065" y="842"/>
                  <a:pt x="1062" y="842"/>
                </a:cubicBezTo>
                <a:cubicBezTo>
                  <a:pt x="1062" y="839"/>
                  <a:pt x="1060" y="838"/>
                  <a:pt x="1059" y="835"/>
                </a:cubicBezTo>
                <a:cubicBezTo>
                  <a:pt x="1064" y="833"/>
                  <a:pt x="1074" y="826"/>
                  <a:pt x="1077" y="832"/>
                </a:cubicBezTo>
                <a:cubicBezTo>
                  <a:pt x="1077" y="834"/>
                  <a:pt x="1073" y="837"/>
                  <a:pt x="1076" y="839"/>
                </a:cubicBezTo>
                <a:cubicBezTo>
                  <a:pt x="1076" y="838"/>
                  <a:pt x="1077" y="837"/>
                  <a:pt x="1078" y="836"/>
                </a:cubicBezTo>
                <a:cubicBezTo>
                  <a:pt x="1081" y="838"/>
                  <a:pt x="1076" y="840"/>
                  <a:pt x="1078" y="841"/>
                </a:cubicBezTo>
                <a:cubicBezTo>
                  <a:pt x="1081" y="839"/>
                  <a:pt x="1081" y="833"/>
                  <a:pt x="1085" y="832"/>
                </a:cubicBezTo>
                <a:cubicBezTo>
                  <a:pt x="1083" y="827"/>
                  <a:pt x="1086" y="824"/>
                  <a:pt x="1091" y="824"/>
                </a:cubicBezTo>
                <a:cubicBezTo>
                  <a:pt x="1091" y="825"/>
                  <a:pt x="1091" y="825"/>
                  <a:pt x="1092" y="826"/>
                </a:cubicBezTo>
                <a:cubicBezTo>
                  <a:pt x="1092" y="829"/>
                  <a:pt x="1089" y="828"/>
                  <a:pt x="1090" y="831"/>
                </a:cubicBezTo>
                <a:cubicBezTo>
                  <a:pt x="1092" y="832"/>
                  <a:pt x="1092" y="830"/>
                  <a:pt x="1093" y="833"/>
                </a:cubicBezTo>
                <a:cubicBezTo>
                  <a:pt x="1097" y="831"/>
                  <a:pt x="1092" y="828"/>
                  <a:pt x="1096" y="827"/>
                </a:cubicBezTo>
                <a:cubicBezTo>
                  <a:pt x="1097" y="830"/>
                  <a:pt x="1101" y="832"/>
                  <a:pt x="1103" y="835"/>
                </a:cubicBezTo>
                <a:cubicBezTo>
                  <a:pt x="1106" y="830"/>
                  <a:pt x="1118" y="829"/>
                  <a:pt x="1116" y="823"/>
                </a:cubicBezTo>
                <a:cubicBezTo>
                  <a:pt x="1113" y="826"/>
                  <a:pt x="1111" y="819"/>
                  <a:pt x="1108" y="818"/>
                </a:cubicBezTo>
                <a:cubicBezTo>
                  <a:pt x="1111" y="815"/>
                  <a:pt x="1112" y="820"/>
                  <a:pt x="1114" y="821"/>
                </a:cubicBezTo>
                <a:cubicBezTo>
                  <a:pt x="1116" y="816"/>
                  <a:pt x="1119" y="811"/>
                  <a:pt x="1126" y="809"/>
                </a:cubicBezTo>
                <a:cubicBezTo>
                  <a:pt x="1128" y="815"/>
                  <a:pt x="1129" y="817"/>
                  <a:pt x="1133" y="816"/>
                </a:cubicBezTo>
                <a:cubicBezTo>
                  <a:pt x="1132" y="818"/>
                  <a:pt x="1128" y="820"/>
                  <a:pt x="1130" y="822"/>
                </a:cubicBezTo>
                <a:cubicBezTo>
                  <a:pt x="1134" y="820"/>
                  <a:pt x="1137" y="818"/>
                  <a:pt x="1142" y="820"/>
                </a:cubicBezTo>
                <a:cubicBezTo>
                  <a:pt x="1142" y="821"/>
                  <a:pt x="1140" y="822"/>
                  <a:pt x="1140" y="824"/>
                </a:cubicBezTo>
                <a:cubicBezTo>
                  <a:pt x="1144" y="824"/>
                  <a:pt x="1145" y="821"/>
                  <a:pt x="1148" y="821"/>
                </a:cubicBezTo>
                <a:cubicBezTo>
                  <a:pt x="1149" y="825"/>
                  <a:pt x="1145" y="824"/>
                  <a:pt x="1146" y="828"/>
                </a:cubicBezTo>
                <a:cubicBezTo>
                  <a:pt x="1147" y="831"/>
                  <a:pt x="1150" y="831"/>
                  <a:pt x="1150" y="835"/>
                </a:cubicBezTo>
                <a:cubicBezTo>
                  <a:pt x="1146" y="835"/>
                  <a:pt x="1148" y="837"/>
                  <a:pt x="1147" y="840"/>
                </a:cubicBezTo>
                <a:cubicBezTo>
                  <a:pt x="1145" y="836"/>
                  <a:pt x="1143" y="843"/>
                  <a:pt x="1140" y="840"/>
                </a:cubicBezTo>
                <a:cubicBezTo>
                  <a:pt x="1140" y="844"/>
                  <a:pt x="1139" y="847"/>
                  <a:pt x="1136" y="848"/>
                </a:cubicBezTo>
                <a:cubicBezTo>
                  <a:pt x="1137" y="843"/>
                  <a:pt x="1132" y="849"/>
                  <a:pt x="1135" y="847"/>
                </a:cubicBezTo>
                <a:cubicBezTo>
                  <a:pt x="1138" y="851"/>
                  <a:pt x="1128" y="850"/>
                  <a:pt x="1127" y="850"/>
                </a:cubicBezTo>
                <a:cubicBezTo>
                  <a:pt x="1128" y="853"/>
                  <a:pt x="1133" y="853"/>
                  <a:pt x="1134" y="853"/>
                </a:cubicBezTo>
                <a:cubicBezTo>
                  <a:pt x="1136" y="859"/>
                  <a:pt x="1129" y="859"/>
                  <a:pt x="1130" y="860"/>
                </a:cubicBezTo>
                <a:cubicBezTo>
                  <a:pt x="1133" y="860"/>
                  <a:pt x="1134" y="859"/>
                  <a:pt x="1135" y="858"/>
                </a:cubicBezTo>
                <a:cubicBezTo>
                  <a:pt x="1135" y="859"/>
                  <a:pt x="1137" y="863"/>
                  <a:pt x="1137" y="860"/>
                </a:cubicBezTo>
                <a:cubicBezTo>
                  <a:pt x="1140" y="856"/>
                  <a:pt x="1147" y="849"/>
                  <a:pt x="1154" y="846"/>
                </a:cubicBezTo>
                <a:cubicBezTo>
                  <a:pt x="1154" y="851"/>
                  <a:pt x="1154" y="851"/>
                  <a:pt x="1154" y="851"/>
                </a:cubicBezTo>
                <a:cubicBezTo>
                  <a:pt x="1150" y="851"/>
                  <a:pt x="1151" y="855"/>
                  <a:pt x="1148" y="856"/>
                </a:cubicBezTo>
                <a:cubicBezTo>
                  <a:pt x="1149" y="859"/>
                  <a:pt x="1152" y="859"/>
                  <a:pt x="1151" y="864"/>
                </a:cubicBezTo>
                <a:cubicBezTo>
                  <a:pt x="1149" y="864"/>
                  <a:pt x="1149" y="866"/>
                  <a:pt x="1147" y="865"/>
                </a:cubicBezTo>
                <a:cubicBezTo>
                  <a:pt x="1147" y="863"/>
                  <a:pt x="1146" y="862"/>
                  <a:pt x="1145" y="861"/>
                </a:cubicBezTo>
                <a:cubicBezTo>
                  <a:pt x="1143" y="866"/>
                  <a:pt x="1145" y="867"/>
                  <a:pt x="1145" y="872"/>
                </a:cubicBezTo>
                <a:cubicBezTo>
                  <a:pt x="1139" y="876"/>
                  <a:pt x="1131" y="878"/>
                  <a:pt x="1127" y="885"/>
                </a:cubicBezTo>
                <a:cubicBezTo>
                  <a:pt x="1129" y="885"/>
                  <a:pt x="1133" y="884"/>
                  <a:pt x="1134" y="888"/>
                </a:cubicBezTo>
                <a:cubicBezTo>
                  <a:pt x="1132" y="891"/>
                  <a:pt x="1128" y="892"/>
                  <a:pt x="1130" y="896"/>
                </a:cubicBezTo>
                <a:cubicBezTo>
                  <a:pt x="1135" y="892"/>
                  <a:pt x="1143" y="891"/>
                  <a:pt x="1139" y="881"/>
                </a:cubicBezTo>
                <a:cubicBezTo>
                  <a:pt x="1142" y="876"/>
                  <a:pt x="1151" y="870"/>
                  <a:pt x="1155" y="875"/>
                </a:cubicBezTo>
                <a:cubicBezTo>
                  <a:pt x="1153" y="877"/>
                  <a:pt x="1149" y="877"/>
                  <a:pt x="1149" y="881"/>
                </a:cubicBezTo>
                <a:cubicBezTo>
                  <a:pt x="1153" y="881"/>
                  <a:pt x="1155" y="878"/>
                  <a:pt x="1158" y="880"/>
                </a:cubicBezTo>
                <a:cubicBezTo>
                  <a:pt x="1161" y="874"/>
                  <a:pt x="1169" y="873"/>
                  <a:pt x="1172" y="868"/>
                </a:cubicBezTo>
                <a:cubicBezTo>
                  <a:pt x="1175" y="869"/>
                  <a:pt x="1176" y="867"/>
                  <a:pt x="1178" y="867"/>
                </a:cubicBezTo>
                <a:cubicBezTo>
                  <a:pt x="1177" y="862"/>
                  <a:pt x="1182" y="863"/>
                  <a:pt x="1185" y="862"/>
                </a:cubicBezTo>
                <a:cubicBezTo>
                  <a:pt x="1185" y="864"/>
                  <a:pt x="1185" y="865"/>
                  <a:pt x="1186" y="866"/>
                </a:cubicBezTo>
                <a:cubicBezTo>
                  <a:pt x="1192" y="864"/>
                  <a:pt x="1192" y="856"/>
                  <a:pt x="1199" y="854"/>
                </a:cubicBezTo>
                <a:cubicBezTo>
                  <a:pt x="1201" y="855"/>
                  <a:pt x="1198" y="857"/>
                  <a:pt x="1200" y="858"/>
                </a:cubicBezTo>
                <a:cubicBezTo>
                  <a:pt x="1200" y="856"/>
                  <a:pt x="1201" y="856"/>
                  <a:pt x="1203" y="856"/>
                </a:cubicBezTo>
                <a:cubicBezTo>
                  <a:pt x="1204" y="859"/>
                  <a:pt x="1203" y="860"/>
                  <a:pt x="1202" y="862"/>
                </a:cubicBezTo>
                <a:cubicBezTo>
                  <a:pt x="1203" y="864"/>
                  <a:pt x="1208" y="862"/>
                  <a:pt x="1209" y="864"/>
                </a:cubicBezTo>
                <a:cubicBezTo>
                  <a:pt x="1204" y="874"/>
                  <a:pt x="1195" y="881"/>
                  <a:pt x="1190" y="890"/>
                </a:cubicBezTo>
                <a:cubicBezTo>
                  <a:pt x="1198" y="890"/>
                  <a:pt x="1205" y="877"/>
                  <a:pt x="1211" y="884"/>
                </a:cubicBezTo>
                <a:cubicBezTo>
                  <a:pt x="1211" y="880"/>
                  <a:pt x="1214" y="882"/>
                  <a:pt x="1215" y="881"/>
                </a:cubicBezTo>
                <a:cubicBezTo>
                  <a:pt x="1221" y="876"/>
                  <a:pt x="1223" y="865"/>
                  <a:pt x="1234" y="865"/>
                </a:cubicBezTo>
                <a:cubicBezTo>
                  <a:pt x="1234" y="868"/>
                  <a:pt x="1234" y="868"/>
                  <a:pt x="1234" y="868"/>
                </a:cubicBezTo>
                <a:cubicBezTo>
                  <a:pt x="1238" y="867"/>
                  <a:pt x="1242" y="860"/>
                  <a:pt x="1240" y="857"/>
                </a:cubicBezTo>
                <a:cubicBezTo>
                  <a:pt x="1230" y="856"/>
                  <a:pt x="1225" y="861"/>
                  <a:pt x="1218" y="865"/>
                </a:cubicBezTo>
                <a:cubicBezTo>
                  <a:pt x="1216" y="865"/>
                  <a:pt x="1217" y="862"/>
                  <a:pt x="1215" y="862"/>
                </a:cubicBezTo>
                <a:cubicBezTo>
                  <a:pt x="1214" y="865"/>
                  <a:pt x="1212" y="864"/>
                  <a:pt x="1210" y="863"/>
                </a:cubicBezTo>
                <a:cubicBezTo>
                  <a:pt x="1212" y="856"/>
                  <a:pt x="1224" y="854"/>
                  <a:pt x="1225" y="848"/>
                </a:cubicBezTo>
                <a:cubicBezTo>
                  <a:pt x="1220" y="851"/>
                  <a:pt x="1211" y="853"/>
                  <a:pt x="1204" y="857"/>
                </a:cubicBezTo>
                <a:cubicBezTo>
                  <a:pt x="1204" y="851"/>
                  <a:pt x="1209" y="850"/>
                  <a:pt x="1210" y="846"/>
                </a:cubicBezTo>
                <a:cubicBezTo>
                  <a:pt x="1207" y="845"/>
                  <a:pt x="1206" y="847"/>
                  <a:pt x="1204" y="847"/>
                </a:cubicBezTo>
                <a:cubicBezTo>
                  <a:pt x="1208" y="841"/>
                  <a:pt x="1215" y="842"/>
                  <a:pt x="1220" y="836"/>
                </a:cubicBezTo>
                <a:cubicBezTo>
                  <a:pt x="1217" y="833"/>
                  <a:pt x="1223" y="831"/>
                  <a:pt x="1224" y="829"/>
                </a:cubicBezTo>
                <a:cubicBezTo>
                  <a:pt x="1225" y="826"/>
                  <a:pt x="1223" y="825"/>
                  <a:pt x="1223" y="823"/>
                </a:cubicBezTo>
                <a:cubicBezTo>
                  <a:pt x="1225" y="822"/>
                  <a:pt x="1228" y="820"/>
                  <a:pt x="1231" y="819"/>
                </a:cubicBezTo>
                <a:cubicBezTo>
                  <a:pt x="1231" y="816"/>
                  <a:pt x="1230" y="812"/>
                  <a:pt x="1233" y="812"/>
                </a:cubicBezTo>
                <a:cubicBezTo>
                  <a:pt x="1235" y="812"/>
                  <a:pt x="1235" y="814"/>
                  <a:pt x="1238" y="813"/>
                </a:cubicBezTo>
                <a:cubicBezTo>
                  <a:pt x="1238" y="809"/>
                  <a:pt x="1245" y="808"/>
                  <a:pt x="1244" y="806"/>
                </a:cubicBezTo>
                <a:cubicBezTo>
                  <a:pt x="1241" y="808"/>
                  <a:pt x="1236" y="805"/>
                  <a:pt x="1240" y="803"/>
                </a:cubicBezTo>
                <a:cubicBezTo>
                  <a:pt x="1232" y="805"/>
                  <a:pt x="1232" y="816"/>
                  <a:pt x="1221" y="815"/>
                </a:cubicBezTo>
                <a:cubicBezTo>
                  <a:pt x="1221" y="814"/>
                  <a:pt x="1222" y="814"/>
                  <a:pt x="1222" y="812"/>
                </a:cubicBezTo>
                <a:cubicBezTo>
                  <a:pt x="1217" y="815"/>
                  <a:pt x="1211" y="816"/>
                  <a:pt x="1206" y="816"/>
                </a:cubicBezTo>
                <a:cubicBezTo>
                  <a:pt x="1205" y="819"/>
                  <a:pt x="1207" y="819"/>
                  <a:pt x="1208" y="821"/>
                </a:cubicBezTo>
                <a:cubicBezTo>
                  <a:pt x="1204" y="820"/>
                  <a:pt x="1204" y="824"/>
                  <a:pt x="1201" y="824"/>
                </a:cubicBezTo>
                <a:cubicBezTo>
                  <a:pt x="1201" y="827"/>
                  <a:pt x="1201" y="830"/>
                  <a:pt x="1200" y="831"/>
                </a:cubicBezTo>
                <a:cubicBezTo>
                  <a:pt x="1201" y="831"/>
                  <a:pt x="1202" y="829"/>
                  <a:pt x="1202" y="831"/>
                </a:cubicBezTo>
                <a:cubicBezTo>
                  <a:pt x="1202" y="832"/>
                  <a:pt x="1201" y="833"/>
                  <a:pt x="1201" y="834"/>
                </a:cubicBezTo>
                <a:cubicBezTo>
                  <a:pt x="1202" y="836"/>
                  <a:pt x="1205" y="836"/>
                  <a:pt x="1204" y="839"/>
                </a:cubicBezTo>
                <a:cubicBezTo>
                  <a:pt x="1189" y="842"/>
                  <a:pt x="1183" y="854"/>
                  <a:pt x="1172" y="860"/>
                </a:cubicBezTo>
                <a:cubicBezTo>
                  <a:pt x="1169" y="858"/>
                  <a:pt x="1170" y="856"/>
                  <a:pt x="1167" y="855"/>
                </a:cubicBezTo>
                <a:cubicBezTo>
                  <a:pt x="1167" y="853"/>
                  <a:pt x="1168" y="851"/>
                  <a:pt x="1170" y="851"/>
                </a:cubicBezTo>
                <a:cubicBezTo>
                  <a:pt x="1173" y="850"/>
                  <a:pt x="1173" y="853"/>
                  <a:pt x="1175" y="853"/>
                </a:cubicBezTo>
                <a:cubicBezTo>
                  <a:pt x="1177" y="850"/>
                  <a:pt x="1185" y="848"/>
                  <a:pt x="1182" y="844"/>
                </a:cubicBezTo>
                <a:cubicBezTo>
                  <a:pt x="1182" y="846"/>
                  <a:pt x="1178" y="849"/>
                  <a:pt x="1177" y="848"/>
                </a:cubicBezTo>
                <a:cubicBezTo>
                  <a:pt x="1180" y="843"/>
                  <a:pt x="1185" y="835"/>
                  <a:pt x="1191" y="836"/>
                </a:cubicBezTo>
                <a:cubicBezTo>
                  <a:pt x="1187" y="838"/>
                  <a:pt x="1185" y="840"/>
                  <a:pt x="1184" y="845"/>
                </a:cubicBezTo>
                <a:cubicBezTo>
                  <a:pt x="1190" y="844"/>
                  <a:pt x="1192" y="841"/>
                  <a:pt x="1196" y="838"/>
                </a:cubicBezTo>
                <a:cubicBezTo>
                  <a:pt x="1193" y="837"/>
                  <a:pt x="1192" y="839"/>
                  <a:pt x="1191" y="837"/>
                </a:cubicBezTo>
                <a:cubicBezTo>
                  <a:pt x="1193" y="837"/>
                  <a:pt x="1191" y="833"/>
                  <a:pt x="1191" y="832"/>
                </a:cubicBezTo>
                <a:cubicBezTo>
                  <a:pt x="1183" y="831"/>
                  <a:pt x="1181" y="840"/>
                  <a:pt x="1175" y="835"/>
                </a:cubicBezTo>
                <a:cubicBezTo>
                  <a:pt x="1172" y="844"/>
                  <a:pt x="1163" y="841"/>
                  <a:pt x="1159" y="846"/>
                </a:cubicBezTo>
                <a:cubicBezTo>
                  <a:pt x="1158" y="844"/>
                  <a:pt x="1157" y="842"/>
                  <a:pt x="1155" y="841"/>
                </a:cubicBezTo>
                <a:cubicBezTo>
                  <a:pt x="1157" y="841"/>
                  <a:pt x="1157" y="840"/>
                  <a:pt x="1158" y="839"/>
                </a:cubicBezTo>
                <a:cubicBezTo>
                  <a:pt x="1159" y="839"/>
                  <a:pt x="1159" y="842"/>
                  <a:pt x="1161" y="841"/>
                </a:cubicBezTo>
                <a:cubicBezTo>
                  <a:pt x="1161" y="837"/>
                  <a:pt x="1164" y="837"/>
                  <a:pt x="1167" y="835"/>
                </a:cubicBezTo>
                <a:cubicBezTo>
                  <a:pt x="1166" y="832"/>
                  <a:pt x="1168" y="832"/>
                  <a:pt x="1167" y="829"/>
                </a:cubicBezTo>
                <a:cubicBezTo>
                  <a:pt x="1169" y="826"/>
                  <a:pt x="1173" y="826"/>
                  <a:pt x="1175" y="823"/>
                </a:cubicBezTo>
                <a:cubicBezTo>
                  <a:pt x="1171" y="823"/>
                  <a:pt x="1166" y="831"/>
                  <a:pt x="1158" y="830"/>
                </a:cubicBezTo>
                <a:cubicBezTo>
                  <a:pt x="1160" y="824"/>
                  <a:pt x="1158" y="828"/>
                  <a:pt x="1156" y="826"/>
                </a:cubicBezTo>
                <a:cubicBezTo>
                  <a:pt x="1157" y="824"/>
                  <a:pt x="1156" y="824"/>
                  <a:pt x="1157" y="821"/>
                </a:cubicBezTo>
                <a:cubicBezTo>
                  <a:pt x="1154" y="822"/>
                  <a:pt x="1152" y="822"/>
                  <a:pt x="1152" y="820"/>
                </a:cubicBezTo>
                <a:cubicBezTo>
                  <a:pt x="1154" y="819"/>
                  <a:pt x="1154" y="817"/>
                  <a:pt x="1154" y="815"/>
                </a:cubicBezTo>
                <a:cubicBezTo>
                  <a:pt x="1151" y="816"/>
                  <a:pt x="1148" y="818"/>
                  <a:pt x="1145" y="820"/>
                </a:cubicBezTo>
                <a:cubicBezTo>
                  <a:pt x="1142" y="817"/>
                  <a:pt x="1137" y="816"/>
                  <a:pt x="1141" y="812"/>
                </a:cubicBezTo>
                <a:cubicBezTo>
                  <a:pt x="1143" y="812"/>
                  <a:pt x="1142" y="815"/>
                  <a:pt x="1144" y="815"/>
                </a:cubicBezTo>
                <a:cubicBezTo>
                  <a:pt x="1144" y="812"/>
                  <a:pt x="1145" y="810"/>
                  <a:pt x="1147" y="809"/>
                </a:cubicBezTo>
                <a:cubicBezTo>
                  <a:pt x="1149" y="809"/>
                  <a:pt x="1148" y="812"/>
                  <a:pt x="1151" y="811"/>
                </a:cubicBezTo>
                <a:cubicBezTo>
                  <a:pt x="1152" y="805"/>
                  <a:pt x="1159" y="806"/>
                  <a:pt x="1164" y="805"/>
                </a:cubicBezTo>
                <a:cubicBezTo>
                  <a:pt x="1157" y="799"/>
                  <a:pt x="1167" y="796"/>
                  <a:pt x="1170" y="792"/>
                </a:cubicBezTo>
                <a:cubicBezTo>
                  <a:pt x="1168" y="792"/>
                  <a:pt x="1168" y="790"/>
                  <a:pt x="1168" y="788"/>
                </a:cubicBezTo>
                <a:cubicBezTo>
                  <a:pt x="1173" y="786"/>
                  <a:pt x="1171" y="785"/>
                  <a:pt x="1171" y="781"/>
                </a:cubicBezTo>
                <a:cubicBezTo>
                  <a:pt x="1174" y="781"/>
                  <a:pt x="1174" y="779"/>
                  <a:pt x="1176" y="779"/>
                </a:cubicBezTo>
                <a:cubicBezTo>
                  <a:pt x="1177" y="780"/>
                  <a:pt x="1177" y="783"/>
                  <a:pt x="1179" y="783"/>
                </a:cubicBezTo>
                <a:cubicBezTo>
                  <a:pt x="1178" y="785"/>
                  <a:pt x="1176" y="786"/>
                  <a:pt x="1176" y="788"/>
                </a:cubicBezTo>
                <a:cubicBezTo>
                  <a:pt x="1179" y="788"/>
                  <a:pt x="1179" y="790"/>
                  <a:pt x="1181" y="793"/>
                </a:cubicBezTo>
                <a:cubicBezTo>
                  <a:pt x="1193" y="792"/>
                  <a:pt x="1199" y="782"/>
                  <a:pt x="1208" y="776"/>
                </a:cubicBezTo>
                <a:cubicBezTo>
                  <a:pt x="1214" y="772"/>
                  <a:pt x="1225" y="772"/>
                  <a:pt x="1227" y="764"/>
                </a:cubicBezTo>
                <a:cubicBezTo>
                  <a:pt x="1224" y="767"/>
                  <a:pt x="1217" y="768"/>
                  <a:pt x="1213" y="769"/>
                </a:cubicBezTo>
                <a:cubicBezTo>
                  <a:pt x="1214" y="767"/>
                  <a:pt x="1217" y="767"/>
                  <a:pt x="1218" y="766"/>
                </a:cubicBezTo>
                <a:cubicBezTo>
                  <a:pt x="1217" y="763"/>
                  <a:pt x="1218" y="763"/>
                  <a:pt x="1217" y="761"/>
                </a:cubicBezTo>
                <a:cubicBezTo>
                  <a:pt x="1221" y="759"/>
                  <a:pt x="1224" y="757"/>
                  <a:pt x="1225" y="754"/>
                </a:cubicBezTo>
                <a:cubicBezTo>
                  <a:pt x="1218" y="753"/>
                  <a:pt x="1220" y="764"/>
                  <a:pt x="1212" y="760"/>
                </a:cubicBezTo>
                <a:cubicBezTo>
                  <a:pt x="1212" y="761"/>
                  <a:pt x="1211" y="763"/>
                  <a:pt x="1210" y="764"/>
                </a:cubicBezTo>
                <a:cubicBezTo>
                  <a:pt x="1214" y="771"/>
                  <a:pt x="1209" y="776"/>
                  <a:pt x="1200" y="772"/>
                </a:cubicBezTo>
                <a:cubicBezTo>
                  <a:pt x="1203" y="769"/>
                  <a:pt x="1199" y="769"/>
                  <a:pt x="1197" y="767"/>
                </a:cubicBezTo>
                <a:cubicBezTo>
                  <a:pt x="1201" y="765"/>
                  <a:pt x="1202" y="758"/>
                  <a:pt x="1208" y="761"/>
                </a:cubicBezTo>
                <a:cubicBezTo>
                  <a:pt x="1211" y="760"/>
                  <a:pt x="1209" y="754"/>
                  <a:pt x="1211" y="753"/>
                </a:cubicBezTo>
                <a:cubicBezTo>
                  <a:pt x="1215" y="752"/>
                  <a:pt x="1215" y="756"/>
                  <a:pt x="1219" y="756"/>
                </a:cubicBezTo>
                <a:cubicBezTo>
                  <a:pt x="1220" y="752"/>
                  <a:pt x="1220" y="751"/>
                  <a:pt x="1221" y="747"/>
                </a:cubicBezTo>
                <a:cubicBezTo>
                  <a:pt x="1211" y="750"/>
                  <a:pt x="1202" y="755"/>
                  <a:pt x="1193" y="759"/>
                </a:cubicBezTo>
                <a:cubicBezTo>
                  <a:pt x="1196" y="756"/>
                  <a:pt x="1198" y="752"/>
                  <a:pt x="1204" y="752"/>
                </a:cubicBezTo>
                <a:cubicBezTo>
                  <a:pt x="1210" y="742"/>
                  <a:pt x="1224" y="739"/>
                  <a:pt x="1232" y="731"/>
                </a:cubicBezTo>
                <a:cubicBezTo>
                  <a:pt x="1220" y="735"/>
                  <a:pt x="1209" y="743"/>
                  <a:pt x="1197" y="748"/>
                </a:cubicBezTo>
                <a:cubicBezTo>
                  <a:pt x="1197" y="746"/>
                  <a:pt x="1194" y="747"/>
                  <a:pt x="1194" y="745"/>
                </a:cubicBezTo>
                <a:cubicBezTo>
                  <a:pt x="1195" y="744"/>
                  <a:pt x="1195" y="742"/>
                  <a:pt x="1196" y="741"/>
                </a:cubicBezTo>
                <a:cubicBezTo>
                  <a:pt x="1191" y="741"/>
                  <a:pt x="1190" y="746"/>
                  <a:pt x="1185" y="743"/>
                </a:cubicBezTo>
                <a:cubicBezTo>
                  <a:pt x="1187" y="738"/>
                  <a:pt x="1181" y="741"/>
                  <a:pt x="1180" y="740"/>
                </a:cubicBezTo>
                <a:cubicBezTo>
                  <a:pt x="1181" y="735"/>
                  <a:pt x="1187" y="737"/>
                  <a:pt x="1187" y="731"/>
                </a:cubicBezTo>
                <a:cubicBezTo>
                  <a:pt x="1184" y="732"/>
                  <a:pt x="1181" y="734"/>
                  <a:pt x="1179" y="732"/>
                </a:cubicBezTo>
                <a:cubicBezTo>
                  <a:pt x="1180" y="731"/>
                  <a:pt x="1180" y="729"/>
                  <a:pt x="1181" y="728"/>
                </a:cubicBezTo>
                <a:cubicBezTo>
                  <a:pt x="1179" y="728"/>
                  <a:pt x="1178" y="727"/>
                  <a:pt x="1178" y="726"/>
                </a:cubicBezTo>
                <a:cubicBezTo>
                  <a:pt x="1180" y="723"/>
                  <a:pt x="1181" y="718"/>
                  <a:pt x="1182" y="714"/>
                </a:cubicBezTo>
                <a:cubicBezTo>
                  <a:pt x="1179" y="714"/>
                  <a:pt x="1177" y="716"/>
                  <a:pt x="1177" y="712"/>
                </a:cubicBezTo>
                <a:cubicBezTo>
                  <a:pt x="1180" y="709"/>
                  <a:pt x="1182" y="706"/>
                  <a:pt x="1183" y="702"/>
                </a:cubicBezTo>
                <a:cubicBezTo>
                  <a:pt x="1178" y="704"/>
                  <a:pt x="1170" y="708"/>
                  <a:pt x="1174" y="714"/>
                </a:cubicBezTo>
                <a:cubicBezTo>
                  <a:pt x="1172" y="716"/>
                  <a:pt x="1171" y="713"/>
                  <a:pt x="1169" y="715"/>
                </a:cubicBezTo>
                <a:cubicBezTo>
                  <a:pt x="1171" y="719"/>
                  <a:pt x="1169" y="727"/>
                  <a:pt x="1169" y="731"/>
                </a:cubicBezTo>
                <a:cubicBezTo>
                  <a:pt x="1172" y="730"/>
                  <a:pt x="1175" y="729"/>
                  <a:pt x="1179" y="729"/>
                </a:cubicBezTo>
                <a:cubicBezTo>
                  <a:pt x="1177" y="738"/>
                  <a:pt x="1168" y="743"/>
                  <a:pt x="1160" y="743"/>
                </a:cubicBezTo>
                <a:cubicBezTo>
                  <a:pt x="1159" y="749"/>
                  <a:pt x="1147" y="754"/>
                  <a:pt x="1147" y="747"/>
                </a:cubicBezTo>
                <a:cubicBezTo>
                  <a:pt x="1147" y="748"/>
                  <a:pt x="1144" y="750"/>
                  <a:pt x="1144" y="748"/>
                </a:cubicBezTo>
                <a:cubicBezTo>
                  <a:pt x="1151" y="738"/>
                  <a:pt x="1144" y="748"/>
                  <a:pt x="1139" y="744"/>
                </a:cubicBezTo>
                <a:cubicBezTo>
                  <a:pt x="1139" y="744"/>
                  <a:pt x="1138" y="739"/>
                  <a:pt x="1138" y="738"/>
                </a:cubicBezTo>
                <a:cubicBezTo>
                  <a:pt x="1139" y="737"/>
                  <a:pt x="1143" y="739"/>
                  <a:pt x="1142" y="736"/>
                </a:cubicBezTo>
                <a:cubicBezTo>
                  <a:pt x="1138" y="735"/>
                  <a:pt x="1138" y="738"/>
                  <a:pt x="1136" y="738"/>
                </a:cubicBezTo>
                <a:cubicBezTo>
                  <a:pt x="1136" y="733"/>
                  <a:pt x="1135" y="731"/>
                  <a:pt x="1133" y="731"/>
                </a:cubicBezTo>
                <a:cubicBezTo>
                  <a:pt x="1133" y="719"/>
                  <a:pt x="1153" y="722"/>
                  <a:pt x="1152" y="711"/>
                </a:cubicBezTo>
                <a:cubicBezTo>
                  <a:pt x="1143" y="717"/>
                  <a:pt x="1134" y="723"/>
                  <a:pt x="1124" y="727"/>
                </a:cubicBezTo>
                <a:cubicBezTo>
                  <a:pt x="1123" y="725"/>
                  <a:pt x="1122" y="725"/>
                  <a:pt x="1122" y="724"/>
                </a:cubicBezTo>
                <a:cubicBezTo>
                  <a:pt x="1125" y="718"/>
                  <a:pt x="1134" y="716"/>
                  <a:pt x="1140" y="713"/>
                </a:cubicBezTo>
                <a:cubicBezTo>
                  <a:pt x="1138" y="705"/>
                  <a:pt x="1143" y="704"/>
                  <a:pt x="1147" y="704"/>
                </a:cubicBezTo>
                <a:cubicBezTo>
                  <a:pt x="1149" y="700"/>
                  <a:pt x="1145" y="701"/>
                  <a:pt x="1146" y="698"/>
                </a:cubicBezTo>
                <a:cubicBezTo>
                  <a:pt x="1150" y="691"/>
                  <a:pt x="1156" y="684"/>
                  <a:pt x="1161" y="681"/>
                </a:cubicBezTo>
                <a:cubicBezTo>
                  <a:pt x="1159" y="678"/>
                  <a:pt x="1161" y="673"/>
                  <a:pt x="1156" y="672"/>
                </a:cubicBezTo>
                <a:cubicBezTo>
                  <a:pt x="1156" y="668"/>
                  <a:pt x="1158" y="666"/>
                  <a:pt x="1162" y="666"/>
                </a:cubicBezTo>
                <a:cubicBezTo>
                  <a:pt x="1162" y="656"/>
                  <a:pt x="1183" y="664"/>
                  <a:pt x="1176" y="652"/>
                </a:cubicBezTo>
                <a:cubicBezTo>
                  <a:pt x="1169" y="655"/>
                  <a:pt x="1164" y="660"/>
                  <a:pt x="1159" y="664"/>
                </a:cubicBezTo>
                <a:cubicBezTo>
                  <a:pt x="1156" y="664"/>
                  <a:pt x="1157" y="660"/>
                  <a:pt x="1155" y="658"/>
                </a:cubicBezTo>
                <a:cubicBezTo>
                  <a:pt x="1152" y="662"/>
                  <a:pt x="1155" y="664"/>
                  <a:pt x="1156" y="667"/>
                </a:cubicBezTo>
                <a:cubicBezTo>
                  <a:pt x="1150" y="672"/>
                  <a:pt x="1147" y="665"/>
                  <a:pt x="1145" y="661"/>
                </a:cubicBezTo>
                <a:cubicBezTo>
                  <a:pt x="1145" y="660"/>
                  <a:pt x="1149" y="657"/>
                  <a:pt x="1147" y="656"/>
                </a:cubicBezTo>
                <a:cubicBezTo>
                  <a:pt x="1146" y="659"/>
                  <a:pt x="1144" y="661"/>
                  <a:pt x="1142" y="662"/>
                </a:cubicBezTo>
                <a:cubicBezTo>
                  <a:pt x="1141" y="659"/>
                  <a:pt x="1144" y="660"/>
                  <a:pt x="1144" y="657"/>
                </a:cubicBezTo>
                <a:cubicBezTo>
                  <a:pt x="1140" y="658"/>
                  <a:pt x="1139" y="662"/>
                  <a:pt x="1136" y="664"/>
                </a:cubicBezTo>
                <a:cubicBezTo>
                  <a:pt x="1138" y="667"/>
                  <a:pt x="1140" y="660"/>
                  <a:pt x="1141" y="663"/>
                </a:cubicBezTo>
                <a:cubicBezTo>
                  <a:pt x="1138" y="669"/>
                  <a:pt x="1130" y="671"/>
                  <a:pt x="1128" y="678"/>
                </a:cubicBezTo>
                <a:cubicBezTo>
                  <a:pt x="1131" y="678"/>
                  <a:pt x="1131" y="676"/>
                  <a:pt x="1135" y="676"/>
                </a:cubicBezTo>
                <a:cubicBezTo>
                  <a:pt x="1135" y="677"/>
                  <a:pt x="1136" y="677"/>
                  <a:pt x="1136" y="678"/>
                </a:cubicBezTo>
                <a:cubicBezTo>
                  <a:pt x="1133" y="680"/>
                  <a:pt x="1132" y="682"/>
                  <a:pt x="1129" y="680"/>
                </a:cubicBezTo>
                <a:cubicBezTo>
                  <a:pt x="1127" y="685"/>
                  <a:pt x="1118" y="690"/>
                  <a:pt x="1112" y="690"/>
                </a:cubicBezTo>
                <a:cubicBezTo>
                  <a:pt x="1114" y="687"/>
                  <a:pt x="1116" y="684"/>
                  <a:pt x="1118" y="681"/>
                </a:cubicBezTo>
                <a:cubicBezTo>
                  <a:pt x="1116" y="677"/>
                  <a:pt x="1114" y="673"/>
                  <a:pt x="1115" y="670"/>
                </a:cubicBezTo>
                <a:cubicBezTo>
                  <a:pt x="1114" y="676"/>
                  <a:pt x="1110" y="669"/>
                  <a:pt x="1108" y="673"/>
                </a:cubicBezTo>
                <a:cubicBezTo>
                  <a:pt x="1107" y="676"/>
                  <a:pt x="1109" y="676"/>
                  <a:pt x="1110" y="678"/>
                </a:cubicBezTo>
                <a:cubicBezTo>
                  <a:pt x="1106" y="679"/>
                  <a:pt x="1106" y="681"/>
                  <a:pt x="1107" y="686"/>
                </a:cubicBezTo>
                <a:cubicBezTo>
                  <a:pt x="1100" y="689"/>
                  <a:pt x="1098" y="686"/>
                  <a:pt x="1092" y="688"/>
                </a:cubicBezTo>
                <a:cubicBezTo>
                  <a:pt x="1104" y="698"/>
                  <a:pt x="1091" y="712"/>
                  <a:pt x="1080" y="715"/>
                </a:cubicBezTo>
                <a:cubicBezTo>
                  <a:pt x="1081" y="712"/>
                  <a:pt x="1077" y="714"/>
                  <a:pt x="1078" y="711"/>
                </a:cubicBezTo>
                <a:cubicBezTo>
                  <a:pt x="1080" y="710"/>
                  <a:pt x="1082" y="709"/>
                  <a:pt x="1083" y="712"/>
                </a:cubicBezTo>
                <a:cubicBezTo>
                  <a:pt x="1084" y="708"/>
                  <a:pt x="1088" y="708"/>
                  <a:pt x="1088" y="704"/>
                </a:cubicBezTo>
                <a:cubicBezTo>
                  <a:pt x="1079" y="699"/>
                  <a:pt x="1075" y="720"/>
                  <a:pt x="1067" y="710"/>
                </a:cubicBezTo>
                <a:cubicBezTo>
                  <a:pt x="1069" y="707"/>
                  <a:pt x="1072" y="703"/>
                  <a:pt x="1072" y="698"/>
                </a:cubicBezTo>
                <a:cubicBezTo>
                  <a:pt x="1068" y="699"/>
                  <a:pt x="1068" y="705"/>
                  <a:pt x="1063" y="705"/>
                </a:cubicBezTo>
                <a:cubicBezTo>
                  <a:pt x="1062" y="702"/>
                  <a:pt x="1066" y="704"/>
                  <a:pt x="1065" y="701"/>
                </a:cubicBezTo>
                <a:cubicBezTo>
                  <a:pt x="1060" y="705"/>
                  <a:pt x="1057" y="703"/>
                  <a:pt x="1051" y="704"/>
                </a:cubicBezTo>
                <a:cubicBezTo>
                  <a:pt x="1053" y="701"/>
                  <a:pt x="1055" y="699"/>
                  <a:pt x="1057" y="697"/>
                </a:cubicBezTo>
                <a:cubicBezTo>
                  <a:pt x="1055" y="694"/>
                  <a:pt x="1053" y="699"/>
                  <a:pt x="1052" y="697"/>
                </a:cubicBezTo>
                <a:cubicBezTo>
                  <a:pt x="1054" y="693"/>
                  <a:pt x="1053" y="688"/>
                  <a:pt x="1059" y="688"/>
                </a:cubicBezTo>
                <a:cubicBezTo>
                  <a:pt x="1061" y="689"/>
                  <a:pt x="1060" y="693"/>
                  <a:pt x="1063" y="692"/>
                </a:cubicBezTo>
                <a:cubicBezTo>
                  <a:pt x="1066" y="689"/>
                  <a:pt x="1068" y="687"/>
                  <a:pt x="1072" y="688"/>
                </a:cubicBezTo>
                <a:cubicBezTo>
                  <a:pt x="1072" y="682"/>
                  <a:pt x="1078" y="682"/>
                  <a:pt x="1079" y="678"/>
                </a:cubicBezTo>
                <a:cubicBezTo>
                  <a:pt x="1076" y="677"/>
                  <a:pt x="1077" y="680"/>
                  <a:pt x="1074" y="679"/>
                </a:cubicBezTo>
                <a:cubicBezTo>
                  <a:pt x="1074" y="677"/>
                  <a:pt x="1072" y="675"/>
                  <a:pt x="1071" y="673"/>
                </a:cubicBezTo>
                <a:cubicBezTo>
                  <a:pt x="1076" y="670"/>
                  <a:pt x="1076" y="665"/>
                  <a:pt x="1083" y="663"/>
                </a:cubicBezTo>
                <a:cubicBezTo>
                  <a:pt x="1083" y="668"/>
                  <a:pt x="1083" y="674"/>
                  <a:pt x="1087" y="676"/>
                </a:cubicBezTo>
                <a:cubicBezTo>
                  <a:pt x="1087" y="673"/>
                  <a:pt x="1091" y="675"/>
                  <a:pt x="1092" y="676"/>
                </a:cubicBezTo>
                <a:cubicBezTo>
                  <a:pt x="1093" y="673"/>
                  <a:pt x="1095" y="670"/>
                  <a:pt x="1096" y="667"/>
                </a:cubicBezTo>
                <a:cubicBezTo>
                  <a:pt x="1103" y="667"/>
                  <a:pt x="1105" y="663"/>
                  <a:pt x="1107" y="661"/>
                </a:cubicBezTo>
                <a:cubicBezTo>
                  <a:pt x="1102" y="659"/>
                  <a:pt x="1109" y="658"/>
                  <a:pt x="1110" y="653"/>
                </a:cubicBezTo>
                <a:cubicBezTo>
                  <a:pt x="1108" y="652"/>
                  <a:pt x="1106" y="655"/>
                  <a:pt x="1105" y="651"/>
                </a:cubicBezTo>
                <a:cubicBezTo>
                  <a:pt x="1106" y="647"/>
                  <a:pt x="1109" y="645"/>
                  <a:pt x="1114" y="644"/>
                </a:cubicBezTo>
                <a:cubicBezTo>
                  <a:pt x="1115" y="643"/>
                  <a:pt x="1112" y="640"/>
                  <a:pt x="1114" y="638"/>
                </a:cubicBezTo>
                <a:cubicBezTo>
                  <a:pt x="1117" y="640"/>
                  <a:pt x="1125" y="639"/>
                  <a:pt x="1122" y="645"/>
                </a:cubicBezTo>
                <a:cubicBezTo>
                  <a:pt x="1131" y="641"/>
                  <a:pt x="1137" y="634"/>
                  <a:pt x="1145" y="629"/>
                </a:cubicBezTo>
                <a:cubicBezTo>
                  <a:pt x="1144" y="625"/>
                  <a:pt x="1144" y="624"/>
                  <a:pt x="1145" y="620"/>
                </a:cubicBezTo>
                <a:cubicBezTo>
                  <a:pt x="1141" y="620"/>
                  <a:pt x="1140" y="624"/>
                  <a:pt x="1136" y="624"/>
                </a:cubicBezTo>
                <a:cubicBezTo>
                  <a:pt x="1135" y="622"/>
                  <a:pt x="1134" y="622"/>
                  <a:pt x="1135" y="621"/>
                </a:cubicBezTo>
                <a:cubicBezTo>
                  <a:pt x="1135" y="618"/>
                  <a:pt x="1142" y="618"/>
                  <a:pt x="1139" y="615"/>
                </a:cubicBezTo>
                <a:cubicBezTo>
                  <a:pt x="1139" y="619"/>
                  <a:pt x="1133" y="616"/>
                  <a:pt x="1132" y="615"/>
                </a:cubicBezTo>
                <a:cubicBezTo>
                  <a:pt x="1130" y="612"/>
                  <a:pt x="1135" y="610"/>
                  <a:pt x="1134" y="604"/>
                </a:cubicBezTo>
                <a:cubicBezTo>
                  <a:pt x="1136" y="602"/>
                  <a:pt x="1137" y="605"/>
                  <a:pt x="1138" y="603"/>
                </a:cubicBezTo>
                <a:cubicBezTo>
                  <a:pt x="1140" y="599"/>
                  <a:pt x="1142" y="591"/>
                  <a:pt x="1148" y="594"/>
                </a:cubicBezTo>
                <a:cubicBezTo>
                  <a:pt x="1150" y="589"/>
                  <a:pt x="1157" y="584"/>
                  <a:pt x="1162" y="583"/>
                </a:cubicBezTo>
                <a:cubicBezTo>
                  <a:pt x="1172" y="580"/>
                  <a:pt x="1182" y="571"/>
                  <a:pt x="1183" y="576"/>
                </a:cubicBezTo>
                <a:cubicBezTo>
                  <a:pt x="1187" y="569"/>
                  <a:pt x="1196" y="567"/>
                  <a:pt x="1201" y="560"/>
                </a:cubicBezTo>
                <a:cubicBezTo>
                  <a:pt x="1194" y="559"/>
                  <a:pt x="1196" y="565"/>
                  <a:pt x="1190" y="564"/>
                </a:cubicBezTo>
                <a:cubicBezTo>
                  <a:pt x="1188" y="560"/>
                  <a:pt x="1192" y="561"/>
                  <a:pt x="1191" y="559"/>
                </a:cubicBezTo>
                <a:cubicBezTo>
                  <a:pt x="1189" y="560"/>
                  <a:pt x="1186" y="557"/>
                  <a:pt x="1183" y="554"/>
                </a:cubicBezTo>
                <a:cubicBezTo>
                  <a:pt x="1184" y="551"/>
                  <a:pt x="1188" y="551"/>
                  <a:pt x="1188" y="547"/>
                </a:cubicBezTo>
                <a:cubicBezTo>
                  <a:pt x="1185" y="547"/>
                  <a:pt x="1185" y="550"/>
                  <a:pt x="1181" y="550"/>
                </a:cubicBezTo>
                <a:cubicBezTo>
                  <a:pt x="1182" y="546"/>
                  <a:pt x="1177" y="549"/>
                  <a:pt x="1176" y="547"/>
                </a:cubicBezTo>
                <a:cubicBezTo>
                  <a:pt x="1176" y="542"/>
                  <a:pt x="1179" y="538"/>
                  <a:pt x="1175" y="534"/>
                </a:cubicBezTo>
                <a:cubicBezTo>
                  <a:pt x="1176" y="527"/>
                  <a:pt x="1192" y="533"/>
                  <a:pt x="1191" y="535"/>
                </a:cubicBezTo>
                <a:cubicBezTo>
                  <a:pt x="1200" y="534"/>
                  <a:pt x="1201" y="524"/>
                  <a:pt x="1210" y="521"/>
                </a:cubicBezTo>
                <a:cubicBezTo>
                  <a:pt x="1211" y="525"/>
                  <a:pt x="1213" y="521"/>
                  <a:pt x="1215" y="521"/>
                </a:cubicBezTo>
                <a:cubicBezTo>
                  <a:pt x="1214" y="514"/>
                  <a:pt x="1226" y="510"/>
                  <a:pt x="1233" y="511"/>
                </a:cubicBezTo>
                <a:cubicBezTo>
                  <a:pt x="1233" y="508"/>
                  <a:pt x="1234" y="507"/>
                  <a:pt x="1237" y="508"/>
                </a:cubicBezTo>
                <a:cubicBezTo>
                  <a:pt x="1244" y="502"/>
                  <a:pt x="1253" y="494"/>
                  <a:pt x="1264" y="495"/>
                </a:cubicBezTo>
                <a:cubicBezTo>
                  <a:pt x="1266" y="494"/>
                  <a:pt x="1266" y="491"/>
                  <a:pt x="1270" y="492"/>
                </a:cubicBezTo>
                <a:cubicBezTo>
                  <a:pt x="1270" y="482"/>
                  <a:pt x="1282" y="485"/>
                  <a:pt x="1284" y="478"/>
                </a:cubicBezTo>
                <a:close/>
                <a:moveTo>
                  <a:pt x="1047" y="497"/>
                </a:moveTo>
                <a:cubicBezTo>
                  <a:pt x="1049" y="495"/>
                  <a:pt x="1050" y="498"/>
                  <a:pt x="1053" y="497"/>
                </a:cubicBezTo>
                <a:cubicBezTo>
                  <a:pt x="1053" y="500"/>
                  <a:pt x="1051" y="500"/>
                  <a:pt x="1048" y="501"/>
                </a:cubicBezTo>
                <a:cubicBezTo>
                  <a:pt x="1048" y="499"/>
                  <a:pt x="1046" y="500"/>
                  <a:pt x="1047" y="497"/>
                </a:cubicBezTo>
                <a:close/>
                <a:moveTo>
                  <a:pt x="1147" y="374"/>
                </a:moveTo>
                <a:cubicBezTo>
                  <a:pt x="1147" y="376"/>
                  <a:pt x="1146" y="378"/>
                  <a:pt x="1143" y="377"/>
                </a:cubicBezTo>
                <a:cubicBezTo>
                  <a:pt x="1143" y="375"/>
                  <a:pt x="1144" y="373"/>
                  <a:pt x="1147" y="374"/>
                </a:cubicBezTo>
                <a:close/>
                <a:moveTo>
                  <a:pt x="1067" y="324"/>
                </a:moveTo>
                <a:cubicBezTo>
                  <a:pt x="1070" y="326"/>
                  <a:pt x="1066" y="329"/>
                  <a:pt x="1064" y="328"/>
                </a:cubicBezTo>
                <a:cubicBezTo>
                  <a:pt x="1063" y="325"/>
                  <a:pt x="1066" y="326"/>
                  <a:pt x="1067" y="324"/>
                </a:cubicBezTo>
                <a:close/>
                <a:moveTo>
                  <a:pt x="1061" y="238"/>
                </a:moveTo>
                <a:cubicBezTo>
                  <a:pt x="1065" y="239"/>
                  <a:pt x="1062" y="244"/>
                  <a:pt x="1059" y="241"/>
                </a:cubicBezTo>
                <a:cubicBezTo>
                  <a:pt x="1060" y="240"/>
                  <a:pt x="1061" y="239"/>
                  <a:pt x="1061" y="238"/>
                </a:cubicBezTo>
                <a:close/>
                <a:moveTo>
                  <a:pt x="1054" y="394"/>
                </a:moveTo>
                <a:cubicBezTo>
                  <a:pt x="1054" y="398"/>
                  <a:pt x="1048" y="399"/>
                  <a:pt x="1048" y="395"/>
                </a:cubicBezTo>
                <a:cubicBezTo>
                  <a:pt x="1051" y="396"/>
                  <a:pt x="1051" y="394"/>
                  <a:pt x="1054" y="394"/>
                </a:cubicBezTo>
                <a:close/>
                <a:moveTo>
                  <a:pt x="1029" y="341"/>
                </a:moveTo>
                <a:cubicBezTo>
                  <a:pt x="1026" y="347"/>
                  <a:pt x="1019" y="344"/>
                  <a:pt x="1013" y="347"/>
                </a:cubicBezTo>
                <a:cubicBezTo>
                  <a:pt x="1014" y="341"/>
                  <a:pt x="1023" y="337"/>
                  <a:pt x="1029" y="341"/>
                </a:cubicBezTo>
                <a:close/>
                <a:moveTo>
                  <a:pt x="205" y="236"/>
                </a:moveTo>
                <a:cubicBezTo>
                  <a:pt x="204" y="235"/>
                  <a:pt x="209" y="232"/>
                  <a:pt x="212" y="231"/>
                </a:cubicBezTo>
                <a:cubicBezTo>
                  <a:pt x="211" y="234"/>
                  <a:pt x="207" y="234"/>
                  <a:pt x="205" y="236"/>
                </a:cubicBezTo>
                <a:close/>
                <a:moveTo>
                  <a:pt x="155" y="482"/>
                </a:moveTo>
                <a:cubicBezTo>
                  <a:pt x="154" y="473"/>
                  <a:pt x="158" y="470"/>
                  <a:pt x="159" y="462"/>
                </a:cubicBezTo>
                <a:cubicBezTo>
                  <a:pt x="162" y="460"/>
                  <a:pt x="162" y="463"/>
                  <a:pt x="166" y="463"/>
                </a:cubicBezTo>
                <a:cubicBezTo>
                  <a:pt x="165" y="471"/>
                  <a:pt x="161" y="478"/>
                  <a:pt x="155" y="482"/>
                </a:cubicBezTo>
                <a:close/>
                <a:moveTo>
                  <a:pt x="230" y="515"/>
                </a:moveTo>
                <a:cubicBezTo>
                  <a:pt x="227" y="515"/>
                  <a:pt x="227" y="512"/>
                  <a:pt x="224" y="511"/>
                </a:cubicBezTo>
                <a:cubicBezTo>
                  <a:pt x="221" y="498"/>
                  <a:pt x="230" y="496"/>
                  <a:pt x="241" y="494"/>
                </a:cubicBezTo>
                <a:cubicBezTo>
                  <a:pt x="242" y="502"/>
                  <a:pt x="238" y="513"/>
                  <a:pt x="230" y="515"/>
                </a:cubicBezTo>
                <a:close/>
                <a:moveTo>
                  <a:pt x="241" y="525"/>
                </a:moveTo>
                <a:cubicBezTo>
                  <a:pt x="241" y="523"/>
                  <a:pt x="243" y="522"/>
                  <a:pt x="245" y="522"/>
                </a:cubicBezTo>
                <a:cubicBezTo>
                  <a:pt x="245" y="525"/>
                  <a:pt x="244" y="525"/>
                  <a:pt x="241" y="525"/>
                </a:cubicBezTo>
                <a:close/>
                <a:moveTo>
                  <a:pt x="247" y="520"/>
                </a:moveTo>
                <a:cubicBezTo>
                  <a:pt x="247" y="518"/>
                  <a:pt x="246" y="518"/>
                  <a:pt x="246" y="516"/>
                </a:cubicBezTo>
                <a:cubicBezTo>
                  <a:pt x="249" y="517"/>
                  <a:pt x="249" y="515"/>
                  <a:pt x="251" y="515"/>
                </a:cubicBezTo>
                <a:cubicBezTo>
                  <a:pt x="252" y="518"/>
                  <a:pt x="249" y="519"/>
                  <a:pt x="247" y="520"/>
                </a:cubicBezTo>
                <a:close/>
                <a:moveTo>
                  <a:pt x="190" y="767"/>
                </a:moveTo>
                <a:cubicBezTo>
                  <a:pt x="190" y="763"/>
                  <a:pt x="193" y="763"/>
                  <a:pt x="196" y="762"/>
                </a:cubicBezTo>
                <a:cubicBezTo>
                  <a:pt x="196" y="766"/>
                  <a:pt x="193" y="766"/>
                  <a:pt x="190" y="767"/>
                </a:cubicBezTo>
                <a:close/>
                <a:moveTo>
                  <a:pt x="171" y="813"/>
                </a:moveTo>
                <a:cubicBezTo>
                  <a:pt x="173" y="813"/>
                  <a:pt x="171" y="817"/>
                  <a:pt x="171" y="818"/>
                </a:cubicBezTo>
                <a:cubicBezTo>
                  <a:pt x="169" y="818"/>
                  <a:pt x="169" y="817"/>
                  <a:pt x="168" y="817"/>
                </a:cubicBezTo>
                <a:cubicBezTo>
                  <a:pt x="168" y="815"/>
                  <a:pt x="170" y="814"/>
                  <a:pt x="171" y="813"/>
                </a:cubicBezTo>
                <a:close/>
                <a:moveTo>
                  <a:pt x="169" y="827"/>
                </a:moveTo>
                <a:cubicBezTo>
                  <a:pt x="168" y="825"/>
                  <a:pt x="170" y="824"/>
                  <a:pt x="168" y="821"/>
                </a:cubicBezTo>
                <a:cubicBezTo>
                  <a:pt x="173" y="817"/>
                  <a:pt x="180" y="812"/>
                  <a:pt x="188" y="815"/>
                </a:cubicBezTo>
                <a:cubicBezTo>
                  <a:pt x="181" y="818"/>
                  <a:pt x="174" y="821"/>
                  <a:pt x="169" y="827"/>
                </a:cubicBezTo>
                <a:close/>
                <a:moveTo>
                  <a:pt x="196" y="826"/>
                </a:moveTo>
                <a:cubicBezTo>
                  <a:pt x="195" y="824"/>
                  <a:pt x="192" y="825"/>
                  <a:pt x="193" y="821"/>
                </a:cubicBezTo>
                <a:cubicBezTo>
                  <a:pt x="191" y="821"/>
                  <a:pt x="191" y="821"/>
                  <a:pt x="191" y="821"/>
                </a:cubicBezTo>
                <a:cubicBezTo>
                  <a:pt x="195" y="814"/>
                  <a:pt x="196" y="826"/>
                  <a:pt x="200" y="822"/>
                </a:cubicBezTo>
                <a:cubicBezTo>
                  <a:pt x="199" y="824"/>
                  <a:pt x="198" y="826"/>
                  <a:pt x="196" y="826"/>
                </a:cubicBezTo>
                <a:close/>
                <a:moveTo>
                  <a:pt x="242" y="829"/>
                </a:moveTo>
                <a:cubicBezTo>
                  <a:pt x="241" y="836"/>
                  <a:pt x="235" y="844"/>
                  <a:pt x="229" y="841"/>
                </a:cubicBezTo>
                <a:cubicBezTo>
                  <a:pt x="236" y="840"/>
                  <a:pt x="236" y="831"/>
                  <a:pt x="242" y="829"/>
                </a:cubicBezTo>
                <a:close/>
                <a:moveTo>
                  <a:pt x="192" y="885"/>
                </a:moveTo>
                <a:cubicBezTo>
                  <a:pt x="190" y="883"/>
                  <a:pt x="195" y="880"/>
                  <a:pt x="197" y="879"/>
                </a:cubicBezTo>
                <a:cubicBezTo>
                  <a:pt x="196" y="882"/>
                  <a:pt x="194" y="883"/>
                  <a:pt x="192" y="885"/>
                </a:cubicBezTo>
                <a:close/>
                <a:moveTo>
                  <a:pt x="191" y="900"/>
                </a:moveTo>
                <a:cubicBezTo>
                  <a:pt x="191" y="897"/>
                  <a:pt x="195" y="898"/>
                  <a:pt x="197" y="897"/>
                </a:cubicBezTo>
                <a:cubicBezTo>
                  <a:pt x="197" y="900"/>
                  <a:pt x="194" y="900"/>
                  <a:pt x="191" y="900"/>
                </a:cubicBezTo>
                <a:close/>
                <a:moveTo>
                  <a:pt x="197" y="887"/>
                </a:moveTo>
                <a:cubicBezTo>
                  <a:pt x="196" y="887"/>
                  <a:pt x="197" y="886"/>
                  <a:pt x="196" y="886"/>
                </a:cubicBezTo>
                <a:cubicBezTo>
                  <a:pt x="200" y="883"/>
                  <a:pt x="203" y="881"/>
                  <a:pt x="208" y="878"/>
                </a:cubicBezTo>
                <a:cubicBezTo>
                  <a:pt x="206" y="883"/>
                  <a:pt x="201" y="884"/>
                  <a:pt x="197" y="887"/>
                </a:cubicBezTo>
                <a:close/>
                <a:moveTo>
                  <a:pt x="209" y="913"/>
                </a:moveTo>
                <a:cubicBezTo>
                  <a:pt x="209" y="911"/>
                  <a:pt x="212" y="910"/>
                  <a:pt x="214" y="910"/>
                </a:cubicBezTo>
                <a:cubicBezTo>
                  <a:pt x="214" y="912"/>
                  <a:pt x="212" y="914"/>
                  <a:pt x="209" y="913"/>
                </a:cubicBezTo>
                <a:close/>
                <a:moveTo>
                  <a:pt x="201" y="899"/>
                </a:moveTo>
                <a:cubicBezTo>
                  <a:pt x="200" y="898"/>
                  <a:pt x="200" y="896"/>
                  <a:pt x="199" y="896"/>
                </a:cubicBezTo>
                <a:cubicBezTo>
                  <a:pt x="201" y="891"/>
                  <a:pt x="206" y="889"/>
                  <a:pt x="210" y="887"/>
                </a:cubicBezTo>
                <a:cubicBezTo>
                  <a:pt x="204" y="887"/>
                  <a:pt x="216" y="881"/>
                  <a:pt x="219" y="883"/>
                </a:cubicBezTo>
                <a:cubicBezTo>
                  <a:pt x="213" y="888"/>
                  <a:pt x="211" y="897"/>
                  <a:pt x="201" y="899"/>
                </a:cubicBezTo>
                <a:close/>
                <a:moveTo>
                  <a:pt x="215" y="874"/>
                </a:moveTo>
                <a:cubicBezTo>
                  <a:pt x="215" y="877"/>
                  <a:pt x="214" y="878"/>
                  <a:pt x="211" y="878"/>
                </a:cubicBezTo>
                <a:cubicBezTo>
                  <a:pt x="209" y="876"/>
                  <a:pt x="212" y="873"/>
                  <a:pt x="215" y="874"/>
                </a:cubicBezTo>
                <a:close/>
                <a:moveTo>
                  <a:pt x="201" y="876"/>
                </a:moveTo>
                <a:cubicBezTo>
                  <a:pt x="207" y="872"/>
                  <a:pt x="210" y="864"/>
                  <a:pt x="219" y="862"/>
                </a:cubicBezTo>
                <a:cubicBezTo>
                  <a:pt x="216" y="869"/>
                  <a:pt x="208" y="872"/>
                  <a:pt x="201" y="876"/>
                </a:cubicBezTo>
                <a:close/>
                <a:moveTo>
                  <a:pt x="223" y="831"/>
                </a:moveTo>
                <a:cubicBezTo>
                  <a:pt x="227" y="828"/>
                  <a:pt x="234" y="825"/>
                  <a:pt x="239" y="827"/>
                </a:cubicBezTo>
                <a:cubicBezTo>
                  <a:pt x="240" y="831"/>
                  <a:pt x="230" y="833"/>
                  <a:pt x="226" y="834"/>
                </a:cubicBezTo>
                <a:cubicBezTo>
                  <a:pt x="226" y="832"/>
                  <a:pt x="222" y="834"/>
                  <a:pt x="223" y="831"/>
                </a:cubicBezTo>
                <a:close/>
                <a:moveTo>
                  <a:pt x="238" y="852"/>
                </a:moveTo>
                <a:cubicBezTo>
                  <a:pt x="235" y="853"/>
                  <a:pt x="231" y="856"/>
                  <a:pt x="228" y="853"/>
                </a:cubicBezTo>
                <a:cubicBezTo>
                  <a:pt x="232" y="848"/>
                  <a:pt x="234" y="842"/>
                  <a:pt x="244" y="843"/>
                </a:cubicBezTo>
                <a:cubicBezTo>
                  <a:pt x="242" y="846"/>
                  <a:pt x="237" y="847"/>
                  <a:pt x="238" y="852"/>
                </a:cubicBezTo>
                <a:close/>
                <a:moveTo>
                  <a:pt x="243" y="950"/>
                </a:moveTo>
                <a:cubicBezTo>
                  <a:pt x="244" y="948"/>
                  <a:pt x="245" y="948"/>
                  <a:pt x="245" y="947"/>
                </a:cubicBezTo>
                <a:cubicBezTo>
                  <a:pt x="247" y="947"/>
                  <a:pt x="247" y="949"/>
                  <a:pt x="248" y="951"/>
                </a:cubicBezTo>
                <a:cubicBezTo>
                  <a:pt x="245" y="951"/>
                  <a:pt x="245" y="949"/>
                  <a:pt x="243" y="950"/>
                </a:cubicBezTo>
                <a:close/>
                <a:moveTo>
                  <a:pt x="270" y="942"/>
                </a:moveTo>
                <a:cubicBezTo>
                  <a:pt x="270" y="941"/>
                  <a:pt x="269" y="940"/>
                  <a:pt x="268" y="939"/>
                </a:cubicBezTo>
                <a:cubicBezTo>
                  <a:pt x="269" y="939"/>
                  <a:pt x="272" y="939"/>
                  <a:pt x="274" y="939"/>
                </a:cubicBezTo>
                <a:cubicBezTo>
                  <a:pt x="275" y="942"/>
                  <a:pt x="272" y="941"/>
                  <a:pt x="270" y="942"/>
                </a:cubicBezTo>
                <a:close/>
                <a:moveTo>
                  <a:pt x="286" y="932"/>
                </a:moveTo>
                <a:cubicBezTo>
                  <a:pt x="285" y="935"/>
                  <a:pt x="283" y="932"/>
                  <a:pt x="283" y="929"/>
                </a:cubicBezTo>
                <a:cubicBezTo>
                  <a:pt x="285" y="929"/>
                  <a:pt x="285" y="930"/>
                  <a:pt x="287" y="930"/>
                </a:cubicBezTo>
                <a:cubicBezTo>
                  <a:pt x="287" y="931"/>
                  <a:pt x="285" y="932"/>
                  <a:pt x="286" y="932"/>
                </a:cubicBezTo>
                <a:close/>
                <a:moveTo>
                  <a:pt x="259" y="1031"/>
                </a:moveTo>
                <a:cubicBezTo>
                  <a:pt x="258" y="1031"/>
                  <a:pt x="258" y="1029"/>
                  <a:pt x="257" y="1029"/>
                </a:cubicBezTo>
                <a:cubicBezTo>
                  <a:pt x="258" y="1027"/>
                  <a:pt x="260" y="1025"/>
                  <a:pt x="262" y="1025"/>
                </a:cubicBezTo>
                <a:cubicBezTo>
                  <a:pt x="264" y="1028"/>
                  <a:pt x="263" y="1031"/>
                  <a:pt x="259" y="1031"/>
                </a:cubicBezTo>
                <a:close/>
                <a:moveTo>
                  <a:pt x="328" y="904"/>
                </a:moveTo>
                <a:cubicBezTo>
                  <a:pt x="327" y="906"/>
                  <a:pt x="323" y="906"/>
                  <a:pt x="322" y="908"/>
                </a:cubicBezTo>
                <a:cubicBezTo>
                  <a:pt x="320" y="908"/>
                  <a:pt x="321" y="905"/>
                  <a:pt x="319" y="905"/>
                </a:cubicBezTo>
                <a:cubicBezTo>
                  <a:pt x="321" y="904"/>
                  <a:pt x="326" y="902"/>
                  <a:pt x="328" y="904"/>
                </a:cubicBezTo>
                <a:close/>
                <a:moveTo>
                  <a:pt x="296" y="923"/>
                </a:moveTo>
                <a:cubicBezTo>
                  <a:pt x="293" y="923"/>
                  <a:pt x="296" y="925"/>
                  <a:pt x="294" y="927"/>
                </a:cubicBezTo>
                <a:cubicBezTo>
                  <a:pt x="291" y="927"/>
                  <a:pt x="291" y="927"/>
                  <a:pt x="289" y="926"/>
                </a:cubicBezTo>
                <a:cubicBezTo>
                  <a:pt x="289" y="922"/>
                  <a:pt x="294" y="920"/>
                  <a:pt x="297" y="923"/>
                </a:cubicBezTo>
                <a:cubicBezTo>
                  <a:pt x="297" y="924"/>
                  <a:pt x="296" y="923"/>
                  <a:pt x="296" y="923"/>
                </a:cubicBezTo>
                <a:close/>
                <a:moveTo>
                  <a:pt x="305" y="921"/>
                </a:moveTo>
                <a:cubicBezTo>
                  <a:pt x="301" y="921"/>
                  <a:pt x="301" y="921"/>
                  <a:pt x="301" y="921"/>
                </a:cubicBezTo>
                <a:cubicBezTo>
                  <a:pt x="302" y="915"/>
                  <a:pt x="297" y="917"/>
                  <a:pt x="296" y="913"/>
                </a:cubicBezTo>
                <a:cubicBezTo>
                  <a:pt x="298" y="914"/>
                  <a:pt x="301" y="915"/>
                  <a:pt x="301" y="912"/>
                </a:cubicBezTo>
                <a:cubicBezTo>
                  <a:pt x="302" y="911"/>
                  <a:pt x="302" y="912"/>
                  <a:pt x="302" y="913"/>
                </a:cubicBezTo>
                <a:cubicBezTo>
                  <a:pt x="302" y="915"/>
                  <a:pt x="307" y="912"/>
                  <a:pt x="308" y="914"/>
                </a:cubicBezTo>
                <a:cubicBezTo>
                  <a:pt x="308" y="918"/>
                  <a:pt x="306" y="918"/>
                  <a:pt x="305" y="921"/>
                </a:cubicBezTo>
                <a:close/>
                <a:moveTo>
                  <a:pt x="309" y="908"/>
                </a:moveTo>
                <a:cubicBezTo>
                  <a:pt x="308" y="908"/>
                  <a:pt x="308" y="909"/>
                  <a:pt x="308" y="910"/>
                </a:cubicBezTo>
                <a:cubicBezTo>
                  <a:pt x="307" y="909"/>
                  <a:pt x="308" y="908"/>
                  <a:pt x="308" y="907"/>
                </a:cubicBezTo>
                <a:cubicBezTo>
                  <a:pt x="312" y="907"/>
                  <a:pt x="314" y="910"/>
                  <a:pt x="316" y="913"/>
                </a:cubicBezTo>
                <a:cubicBezTo>
                  <a:pt x="315" y="914"/>
                  <a:pt x="313" y="912"/>
                  <a:pt x="312" y="915"/>
                </a:cubicBezTo>
                <a:cubicBezTo>
                  <a:pt x="312" y="912"/>
                  <a:pt x="309" y="912"/>
                  <a:pt x="309" y="908"/>
                </a:cubicBezTo>
                <a:close/>
                <a:moveTo>
                  <a:pt x="317" y="967"/>
                </a:moveTo>
                <a:cubicBezTo>
                  <a:pt x="315" y="967"/>
                  <a:pt x="318" y="964"/>
                  <a:pt x="317" y="963"/>
                </a:cubicBezTo>
                <a:cubicBezTo>
                  <a:pt x="317" y="961"/>
                  <a:pt x="314" y="964"/>
                  <a:pt x="313" y="962"/>
                </a:cubicBezTo>
                <a:cubicBezTo>
                  <a:pt x="311" y="951"/>
                  <a:pt x="326" y="950"/>
                  <a:pt x="325" y="959"/>
                </a:cubicBezTo>
                <a:cubicBezTo>
                  <a:pt x="329" y="959"/>
                  <a:pt x="329" y="959"/>
                  <a:pt x="329" y="959"/>
                </a:cubicBezTo>
                <a:cubicBezTo>
                  <a:pt x="330" y="961"/>
                  <a:pt x="327" y="962"/>
                  <a:pt x="330" y="962"/>
                </a:cubicBezTo>
                <a:cubicBezTo>
                  <a:pt x="327" y="965"/>
                  <a:pt x="322" y="967"/>
                  <a:pt x="317" y="967"/>
                </a:cubicBezTo>
                <a:close/>
                <a:moveTo>
                  <a:pt x="478" y="165"/>
                </a:moveTo>
                <a:cubicBezTo>
                  <a:pt x="476" y="165"/>
                  <a:pt x="474" y="165"/>
                  <a:pt x="473" y="164"/>
                </a:cubicBezTo>
                <a:cubicBezTo>
                  <a:pt x="473" y="159"/>
                  <a:pt x="479" y="159"/>
                  <a:pt x="478" y="165"/>
                </a:cubicBezTo>
                <a:close/>
                <a:moveTo>
                  <a:pt x="470" y="1060"/>
                </a:moveTo>
                <a:cubicBezTo>
                  <a:pt x="482" y="1051"/>
                  <a:pt x="496" y="1045"/>
                  <a:pt x="508" y="1036"/>
                </a:cubicBezTo>
                <a:cubicBezTo>
                  <a:pt x="509" y="1036"/>
                  <a:pt x="510" y="1037"/>
                  <a:pt x="511" y="1037"/>
                </a:cubicBezTo>
                <a:cubicBezTo>
                  <a:pt x="500" y="1048"/>
                  <a:pt x="486" y="1053"/>
                  <a:pt x="470" y="1060"/>
                </a:cubicBezTo>
                <a:close/>
                <a:moveTo>
                  <a:pt x="513" y="981"/>
                </a:moveTo>
                <a:cubicBezTo>
                  <a:pt x="513" y="978"/>
                  <a:pt x="513" y="978"/>
                  <a:pt x="513" y="978"/>
                </a:cubicBezTo>
                <a:cubicBezTo>
                  <a:pt x="515" y="977"/>
                  <a:pt x="518" y="978"/>
                  <a:pt x="519" y="979"/>
                </a:cubicBezTo>
                <a:cubicBezTo>
                  <a:pt x="519" y="984"/>
                  <a:pt x="516" y="981"/>
                  <a:pt x="513" y="981"/>
                </a:cubicBezTo>
                <a:close/>
                <a:moveTo>
                  <a:pt x="539" y="208"/>
                </a:moveTo>
                <a:cubicBezTo>
                  <a:pt x="547" y="189"/>
                  <a:pt x="577" y="181"/>
                  <a:pt x="594" y="167"/>
                </a:cubicBezTo>
                <a:cubicBezTo>
                  <a:pt x="602" y="161"/>
                  <a:pt x="606" y="151"/>
                  <a:pt x="618" y="156"/>
                </a:cubicBezTo>
                <a:cubicBezTo>
                  <a:pt x="618" y="159"/>
                  <a:pt x="619" y="161"/>
                  <a:pt x="622" y="162"/>
                </a:cubicBezTo>
                <a:cubicBezTo>
                  <a:pt x="610" y="176"/>
                  <a:pt x="599" y="190"/>
                  <a:pt x="583" y="198"/>
                </a:cubicBezTo>
                <a:cubicBezTo>
                  <a:pt x="569" y="203"/>
                  <a:pt x="553" y="206"/>
                  <a:pt x="539" y="208"/>
                </a:cubicBezTo>
                <a:close/>
                <a:moveTo>
                  <a:pt x="557" y="1047"/>
                </a:moveTo>
                <a:cubicBezTo>
                  <a:pt x="556" y="1044"/>
                  <a:pt x="563" y="1041"/>
                  <a:pt x="563" y="1046"/>
                </a:cubicBezTo>
                <a:cubicBezTo>
                  <a:pt x="561" y="1047"/>
                  <a:pt x="558" y="1049"/>
                  <a:pt x="557" y="1047"/>
                </a:cubicBezTo>
                <a:close/>
                <a:moveTo>
                  <a:pt x="666" y="996"/>
                </a:moveTo>
                <a:cubicBezTo>
                  <a:pt x="667" y="998"/>
                  <a:pt x="668" y="999"/>
                  <a:pt x="666" y="1001"/>
                </a:cubicBezTo>
                <a:cubicBezTo>
                  <a:pt x="653" y="1002"/>
                  <a:pt x="645" y="1000"/>
                  <a:pt x="637" y="1009"/>
                </a:cubicBezTo>
                <a:cubicBezTo>
                  <a:pt x="638" y="1005"/>
                  <a:pt x="634" y="1007"/>
                  <a:pt x="634" y="1005"/>
                </a:cubicBezTo>
                <a:cubicBezTo>
                  <a:pt x="629" y="1007"/>
                  <a:pt x="624" y="1009"/>
                  <a:pt x="617" y="1010"/>
                </a:cubicBezTo>
                <a:cubicBezTo>
                  <a:pt x="620" y="1014"/>
                  <a:pt x="617" y="1012"/>
                  <a:pt x="615" y="1016"/>
                </a:cubicBezTo>
                <a:cubicBezTo>
                  <a:pt x="618" y="1016"/>
                  <a:pt x="618" y="1014"/>
                  <a:pt x="621" y="1015"/>
                </a:cubicBezTo>
                <a:cubicBezTo>
                  <a:pt x="621" y="1017"/>
                  <a:pt x="618" y="1016"/>
                  <a:pt x="618" y="1017"/>
                </a:cubicBezTo>
                <a:cubicBezTo>
                  <a:pt x="623" y="1020"/>
                  <a:pt x="634" y="1014"/>
                  <a:pt x="642" y="1013"/>
                </a:cubicBezTo>
                <a:cubicBezTo>
                  <a:pt x="642" y="1015"/>
                  <a:pt x="641" y="1015"/>
                  <a:pt x="641" y="1017"/>
                </a:cubicBezTo>
                <a:cubicBezTo>
                  <a:pt x="634" y="1014"/>
                  <a:pt x="625" y="1022"/>
                  <a:pt x="617" y="1025"/>
                </a:cubicBezTo>
                <a:cubicBezTo>
                  <a:pt x="605" y="1019"/>
                  <a:pt x="593" y="1032"/>
                  <a:pt x="582" y="1029"/>
                </a:cubicBezTo>
                <a:cubicBezTo>
                  <a:pt x="582" y="1030"/>
                  <a:pt x="584" y="1029"/>
                  <a:pt x="586" y="1030"/>
                </a:cubicBezTo>
                <a:cubicBezTo>
                  <a:pt x="583" y="1036"/>
                  <a:pt x="570" y="1033"/>
                  <a:pt x="568" y="1038"/>
                </a:cubicBezTo>
                <a:cubicBezTo>
                  <a:pt x="567" y="1033"/>
                  <a:pt x="570" y="1031"/>
                  <a:pt x="573" y="1029"/>
                </a:cubicBezTo>
                <a:cubicBezTo>
                  <a:pt x="572" y="1027"/>
                  <a:pt x="570" y="1027"/>
                  <a:pt x="568" y="1027"/>
                </a:cubicBezTo>
                <a:cubicBezTo>
                  <a:pt x="572" y="1022"/>
                  <a:pt x="579" y="1022"/>
                  <a:pt x="589" y="1023"/>
                </a:cubicBezTo>
                <a:cubicBezTo>
                  <a:pt x="593" y="1018"/>
                  <a:pt x="606" y="1018"/>
                  <a:pt x="611" y="1017"/>
                </a:cubicBezTo>
                <a:cubicBezTo>
                  <a:pt x="610" y="1016"/>
                  <a:pt x="609" y="1015"/>
                  <a:pt x="610" y="1013"/>
                </a:cubicBezTo>
                <a:cubicBezTo>
                  <a:pt x="599" y="1016"/>
                  <a:pt x="590" y="1019"/>
                  <a:pt x="580" y="1020"/>
                </a:cubicBezTo>
                <a:cubicBezTo>
                  <a:pt x="591" y="1013"/>
                  <a:pt x="603" y="1008"/>
                  <a:pt x="621" y="1007"/>
                </a:cubicBezTo>
                <a:cubicBezTo>
                  <a:pt x="620" y="1006"/>
                  <a:pt x="619" y="1006"/>
                  <a:pt x="619" y="1005"/>
                </a:cubicBezTo>
                <a:cubicBezTo>
                  <a:pt x="615" y="1004"/>
                  <a:pt x="614" y="1007"/>
                  <a:pt x="611" y="1007"/>
                </a:cubicBezTo>
                <a:cubicBezTo>
                  <a:pt x="627" y="999"/>
                  <a:pt x="642" y="992"/>
                  <a:pt x="657" y="984"/>
                </a:cubicBezTo>
                <a:cubicBezTo>
                  <a:pt x="667" y="989"/>
                  <a:pt x="678" y="977"/>
                  <a:pt x="687" y="978"/>
                </a:cubicBezTo>
                <a:cubicBezTo>
                  <a:pt x="688" y="973"/>
                  <a:pt x="691" y="970"/>
                  <a:pt x="698" y="970"/>
                </a:cubicBezTo>
                <a:cubicBezTo>
                  <a:pt x="696" y="975"/>
                  <a:pt x="698" y="978"/>
                  <a:pt x="694" y="979"/>
                </a:cubicBezTo>
                <a:cubicBezTo>
                  <a:pt x="698" y="983"/>
                  <a:pt x="706" y="976"/>
                  <a:pt x="713" y="977"/>
                </a:cubicBezTo>
                <a:cubicBezTo>
                  <a:pt x="698" y="988"/>
                  <a:pt x="679" y="991"/>
                  <a:pt x="666" y="996"/>
                </a:cubicBezTo>
                <a:close/>
                <a:moveTo>
                  <a:pt x="683" y="1085"/>
                </a:moveTo>
                <a:cubicBezTo>
                  <a:pt x="682" y="1084"/>
                  <a:pt x="687" y="1080"/>
                  <a:pt x="691" y="1082"/>
                </a:cubicBezTo>
                <a:cubicBezTo>
                  <a:pt x="690" y="1087"/>
                  <a:pt x="685" y="1085"/>
                  <a:pt x="683" y="1085"/>
                </a:cubicBezTo>
                <a:close/>
                <a:moveTo>
                  <a:pt x="725" y="940"/>
                </a:moveTo>
                <a:cubicBezTo>
                  <a:pt x="728" y="940"/>
                  <a:pt x="729" y="939"/>
                  <a:pt x="732" y="940"/>
                </a:cubicBezTo>
                <a:cubicBezTo>
                  <a:pt x="732" y="944"/>
                  <a:pt x="732" y="944"/>
                  <a:pt x="732" y="944"/>
                </a:cubicBezTo>
                <a:cubicBezTo>
                  <a:pt x="730" y="947"/>
                  <a:pt x="726" y="942"/>
                  <a:pt x="726" y="947"/>
                </a:cubicBezTo>
                <a:cubicBezTo>
                  <a:pt x="724" y="947"/>
                  <a:pt x="726" y="942"/>
                  <a:pt x="725" y="940"/>
                </a:cubicBezTo>
                <a:close/>
                <a:moveTo>
                  <a:pt x="736" y="947"/>
                </a:moveTo>
                <a:cubicBezTo>
                  <a:pt x="737" y="952"/>
                  <a:pt x="730" y="950"/>
                  <a:pt x="727" y="952"/>
                </a:cubicBezTo>
                <a:cubicBezTo>
                  <a:pt x="728" y="949"/>
                  <a:pt x="731" y="947"/>
                  <a:pt x="736" y="947"/>
                </a:cubicBezTo>
                <a:close/>
                <a:moveTo>
                  <a:pt x="727" y="1030"/>
                </a:moveTo>
                <a:cubicBezTo>
                  <a:pt x="724" y="1027"/>
                  <a:pt x="724" y="1032"/>
                  <a:pt x="720" y="1031"/>
                </a:cubicBezTo>
                <a:cubicBezTo>
                  <a:pt x="722" y="1029"/>
                  <a:pt x="724" y="1027"/>
                  <a:pt x="728" y="1027"/>
                </a:cubicBezTo>
                <a:cubicBezTo>
                  <a:pt x="727" y="1028"/>
                  <a:pt x="727" y="1028"/>
                  <a:pt x="727" y="1030"/>
                </a:cubicBezTo>
                <a:close/>
                <a:moveTo>
                  <a:pt x="759" y="955"/>
                </a:moveTo>
                <a:cubicBezTo>
                  <a:pt x="756" y="955"/>
                  <a:pt x="756" y="957"/>
                  <a:pt x="754" y="955"/>
                </a:cubicBezTo>
                <a:cubicBezTo>
                  <a:pt x="753" y="957"/>
                  <a:pt x="755" y="957"/>
                  <a:pt x="754" y="960"/>
                </a:cubicBezTo>
                <a:cubicBezTo>
                  <a:pt x="747" y="960"/>
                  <a:pt x="739" y="965"/>
                  <a:pt x="737" y="960"/>
                </a:cubicBezTo>
                <a:cubicBezTo>
                  <a:pt x="734" y="961"/>
                  <a:pt x="737" y="962"/>
                  <a:pt x="736" y="965"/>
                </a:cubicBezTo>
                <a:cubicBezTo>
                  <a:pt x="730" y="971"/>
                  <a:pt x="724" y="967"/>
                  <a:pt x="719" y="965"/>
                </a:cubicBezTo>
                <a:cubicBezTo>
                  <a:pt x="720" y="961"/>
                  <a:pt x="727" y="962"/>
                  <a:pt x="726" y="956"/>
                </a:cubicBezTo>
                <a:cubicBezTo>
                  <a:pt x="729" y="956"/>
                  <a:pt x="731" y="954"/>
                  <a:pt x="734" y="953"/>
                </a:cubicBezTo>
                <a:cubicBezTo>
                  <a:pt x="732" y="957"/>
                  <a:pt x="736" y="955"/>
                  <a:pt x="736" y="958"/>
                </a:cubicBezTo>
                <a:cubicBezTo>
                  <a:pt x="743" y="954"/>
                  <a:pt x="749" y="950"/>
                  <a:pt x="761" y="951"/>
                </a:cubicBezTo>
                <a:cubicBezTo>
                  <a:pt x="760" y="952"/>
                  <a:pt x="758" y="952"/>
                  <a:pt x="759" y="955"/>
                </a:cubicBezTo>
                <a:close/>
                <a:moveTo>
                  <a:pt x="764" y="952"/>
                </a:moveTo>
                <a:cubicBezTo>
                  <a:pt x="765" y="950"/>
                  <a:pt x="765" y="947"/>
                  <a:pt x="769" y="948"/>
                </a:cubicBezTo>
                <a:cubicBezTo>
                  <a:pt x="769" y="951"/>
                  <a:pt x="767" y="952"/>
                  <a:pt x="764" y="952"/>
                </a:cubicBezTo>
                <a:close/>
                <a:moveTo>
                  <a:pt x="770" y="948"/>
                </a:moveTo>
                <a:cubicBezTo>
                  <a:pt x="770" y="942"/>
                  <a:pt x="779" y="947"/>
                  <a:pt x="778" y="943"/>
                </a:cubicBezTo>
                <a:cubicBezTo>
                  <a:pt x="782" y="945"/>
                  <a:pt x="774" y="948"/>
                  <a:pt x="770" y="948"/>
                </a:cubicBezTo>
                <a:close/>
                <a:moveTo>
                  <a:pt x="792" y="158"/>
                </a:moveTo>
                <a:cubicBezTo>
                  <a:pt x="787" y="161"/>
                  <a:pt x="782" y="156"/>
                  <a:pt x="777" y="158"/>
                </a:cubicBezTo>
                <a:cubicBezTo>
                  <a:pt x="781" y="157"/>
                  <a:pt x="784" y="147"/>
                  <a:pt x="792" y="147"/>
                </a:cubicBezTo>
                <a:cubicBezTo>
                  <a:pt x="795" y="149"/>
                  <a:pt x="793" y="155"/>
                  <a:pt x="792" y="158"/>
                </a:cubicBezTo>
                <a:close/>
                <a:moveTo>
                  <a:pt x="807" y="821"/>
                </a:moveTo>
                <a:cubicBezTo>
                  <a:pt x="803" y="821"/>
                  <a:pt x="802" y="820"/>
                  <a:pt x="800" y="819"/>
                </a:cubicBezTo>
                <a:cubicBezTo>
                  <a:pt x="800" y="818"/>
                  <a:pt x="801" y="818"/>
                  <a:pt x="801" y="819"/>
                </a:cubicBezTo>
                <a:cubicBezTo>
                  <a:pt x="804" y="819"/>
                  <a:pt x="803" y="816"/>
                  <a:pt x="806" y="816"/>
                </a:cubicBezTo>
                <a:cubicBezTo>
                  <a:pt x="806" y="813"/>
                  <a:pt x="805" y="813"/>
                  <a:pt x="805" y="810"/>
                </a:cubicBezTo>
                <a:cubicBezTo>
                  <a:pt x="808" y="809"/>
                  <a:pt x="811" y="808"/>
                  <a:pt x="809" y="804"/>
                </a:cubicBezTo>
                <a:cubicBezTo>
                  <a:pt x="812" y="802"/>
                  <a:pt x="815" y="802"/>
                  <a:pt x="817" y="800"/>
                </a:cubicBezTo>
                <a:cubicBezTo>
                  <a:pt x="816" y="799"/>
                  <a:pt x="815" y="798"/>
                  <a:pt x="816" y="795"/>
                </a:cubicBezTo>
                <a:cubicBezTo>
                  <a:pt x="818" y="795"/>
                  <a:pt x="819" y="796"/>
                  <a:pt x="819" y="798"/>
                </a:cubicBezTo>
                <a:cubicBezTo>
                  <a:pt x="820" y="798"/>
                  <a:pt x="820" y="796"/>
                  <a:pt x="822" y="796"/>
                </a:cubicBezTo>
                <a:cubicBezTo>
                  <a:pt x="821" y="794"/>
                  <a:pt x="820" y="792"/>
                  <a:pt x="821" y="789"/>
                </a:cubicBezTo>
                <a:cubicBezTo>
                  <a:pt x="827" y="789"/>
                  <a:pt x="828" y="788"/>
                  <a:pt x="831" y="791"/>
                </a:cubicBezTo>
                <a:cubicBezTo>
                  <a:pt x="830" y="795"/>
                  <a:pt x="827" y="797"/>
                  <a:pt x="825" y="800"/>
                </a:cubicBezTo>
                <a:cubicBezTo>
                  <a:pt x="825" y="802"/>
                  <a:pt x="828" y="801"/>
                  <a:pt x="827" y="804"/>
                </a:cubicBezTo>
                <a:cubicBezTo>
                  <a:pt x="830" y="803"/>
                  <a:pt x="830" y="798"/>
                  <a:pt x="834" y="798"/>
                </a:cubicBezTo>
                <a:cubicBezTo>
                  <a:pt x="828" y="809"/>
                  <a:pt x="815" y="812"/>
                  <a:pt x="807" y="821"/>
                </a:cubicBezTo>
                <a:close/>
                <a:moveTo>
                  <a:pt x="833" y="931"/>
                </a:moveTo>
                <a:cubicBezTo>
                  <a:pt x="834" y="930"/>
                  <a:pt x="836" y="929"/>
                  <a:pt x="836" y="927"/>
                </a:cubicBezTo>
                <a:cubicBezTo>
                  <a:pt x="837" y="927"/>
                  <a:pt x="838" y="928"/>
                  <a:pt x="839" y="928"/>
                </a:cubicBezTo>
                <a:cubicBezTo>
                  <a:pt x="839" y="931"/>
                  <a:pt x="835" y="933"/>
                  <a:pt x="833" y="931"/>
                </a:cubicBezTo>
                <a:close/>
                <a:moveTo>
                  <a:pt x="825" y="917"/>
                </a:moveTo>
                <a:cubicBezTo>
                  <a:pt x="827" y="913"/>
                  <a:pt x="831" y="911"/>
                  <a:pt x="839" y="912"/>
                </a:cubicBezTo>
                <a:cubicBezTo>
                  <a:pt x="837" y="918"/>
                  <a:pt x="830" y="918"/>
                  <a:pt x="825" y="917"/>
                </a:cubicBezTo>
                <a:close/>
                <a:moveTo>
                  <a:pt x="842" y="927"/>
                </a:moveTo>
                <a:cubicBezTo>
                  <a:pt x="842" y="925"/>
                  <a:pt x="843" y="924"/>
                  <a:pt x="843" y="923"/>
                </a:cubicBezTo>
                <a:cubicBezTo>
                  <a:pt x="847" y="923"/>
                  <a:pt x="846" y="928"/>
                  <a:pt x="842" y="927"/>
                </a:cubicBezTo>
                <a:close/>
                <a:moveTo>
                  <a:pt x="1212" y="837"/>
                </a:moveTo>
                <a:cubicBezTo>
                  <a:pt x="1209" y="840"/>
                  <a:pt x="1207" y="844"/>
                  <a:pt x="1202" y="844"/>
                </a:cubicBezTo>
                <a:cubicBezTo>
                  <a:pt x="1206" y="842"/>
                  <a:pt x="1207" y="838"/>
                  <a:pt x="1212" y="837"/>
                </a:cubicBezTo>
                <a:close/>
                <a:moveTo>
                  <a:pt x="1168" y="859"/>
                </a:moveTo>
                <a:cubicBezTo>
                  <a:pt x="1168" y="863"/>
                  <a:pt x="1163" y="862"/>
                  <a:pt x="1160" y="863"/>
                </a:cubicBezTo>
                <a:cubicBezTo>
                  <a:pt x="1162" y="861"/>
                  <a:pt x="1164" y="859"/>
                  <a:pt x="1168" y="859"/>
                </a:cubicBezTo>
                <a:close/>
                <a:moveTo>
                  <a:pt x="1156" y="828"/>
                </a:moveTo>
                <a:cubicBezTo>
                  <a:pt x="1158" y="828"/>
                  <a:pt x="1158" y="831"/>
                  <a:pt x="1157" y="833"/>
                </a:cubicBezTo>
                <a:cubicBezTo>
                  <a:pt x="1154" y="833"/>
                  <a:pt x="1154" y="829"/>
                  <a:pt x="1156" y="828"/>
                </a:cubicBezTo>
                <a:close/>
                <a:moveTo>
                  <a:pt x="1189" y="759"/>
                </a:moveTo>
                <a:cubicBezTo>
                  <a:pt x="1192" y="759"/>
                  <a:pt x="1192" y="759"/>
                  <a:pt x="1192" y="759"/>
                </a:cubicBezTo>
                <a:cubicBezTo>
                  <a:pt x="1193" y="764"/>
                  <a:pt x="1187" y="764"/>
                  <a:pt x="1189" y="759"/>
                </a:cubicBezTo>
                <a:close/>
                <a:moveTo>
                  <a:pt x="1193" y="775"/>
                </a:moveTo>
                <a:cubicBezTo>
                  <a:pt x="1193" y="776"/>
                  <a:pt x="1192" y="777"/>
                  <a:pt x="1192" y="779"/>
                </a:cubicBezTo>
                <a:cubicBezTo>
                  <a:pt x="1189" y="778"/>
                  <a:pt x="1189" y="781"/>
                  <a:pt x="1187" y="779"/>
                </a:cubicBezTo>
                <a:cubicBezTo>
                  <a:pt x="1186" y="775"/>
                  <a:pt x="1191" y="776"/>
                  <a:pt x="1193" y="775"/>
                </a:cubicBezTo>
                <a:close/>
                <a:moveTo>
                  <a:pt x="1155" y="784"/>
                </a:moveTo>
                <a:cubicBezTo>
                  <a:pt x="1153" y="780"/>
                  <a:pt x="1156" y="773"/>
                  <a:pt x="1162" y="773"/>
                </a:cubicBezTo>
                <a:cubicBezTo>
                  <a:pt x="1159" y="777"/>
                  <a:pt x="1159" y="783"/>
                  <a:pt x="1155" y="784"/>
                </a:cubicBezTo>
                <a:close/>
                <a:moveTo>
                  <a:pt x="1165" y="754"/>
                </a:moveTo>
                <a:cubicBezTo>
                  <a:pt x="1167" y="752"/>
                  <a:pt x="1171" y="750"/>
                  <a:pt x="1175" y="750"/>
                </a:cubicBezTo>
                <a:cubicBezTo>
                  <a:pt x="1175" y="751"/>
                  <a:pt x="1175" y="753"/>
                  <a:pt x="1176" y="753"/>
                </a:cubicBezTo>
                <a:cubicBezTo>
                  <a:pt x="1172" y="757"/>
                  <a:pt x="1167" y="760"/>
                  <a:pt x="1161" y="762"/>
                </a:cubicBezTo>
                <a:cubicBezTo>
                  <a:pt x="1161" y="764"/>
                  <a:pt x="1162" y="764"/>
                  <a:pt x="1162" y="766"/>
                </a:cubicBezTo>
                <a:cubicBezTo>
                  <a:pt x="1158" y="768"/>
                  <a:pt x="1154" y="772"/>
                  <a:pt x="1147" y="772"/>
                </a:cubicBezTo>
                <a:cubicBezTo>
                  <a:pt x="1146" y="767"/>
                  <a:pt x="1146" y="765"/>
                  <a:pt x="1145" y="761"/>
                </a:cubicBezTo>
                <a:cubicBezTo>
                  <a:pt x="1148" y="756"/>
                  <a:pt x="1160" y="741"/>
                  <a:pt x="1165" y="754"/>
                </a:cubicBezTo>
                <a:close/>
                <a:moveTo>
                  <a:pt x="1145" y="668"/>
                </a:moveTo>
                <a:cubicBezTo>
                  <a:pt x="1145" y="669"/>
                  <a:pt x="1144" y="676"/>
                  <a:pt x="1140" y="677"/>
                </a:cubicBezTo>
                <a:cubicBezTo>
                  <a:pt x="1141" y="674"/>
                  <a:pt x="1139" y="672"/>
                  <a:pt x="1139" y="670"/>
                </a:cubicBezTo>
                <a:cubicBezTo>
                  <a:pt x="1141" y="668"/>
                  <a:pt x="1143" y="670"/>
                  <a:pt x="1145" y="668"/>
                </a:cubicBezTo>
                <a:close/>
                <a:moveTo>
                  <a:pt x="1036" y="490"/>
                </a:moveTo>
                <a:cubicBezTo>
                  <a:pt x="1038" y="489"/>
                  <a:pt x="1037" y="493"/>
                  <a:pt x="1040" y="492"/>
                </a:cubicBezTo>
                <a:cubicBezTo>
                  <a:pt x="1040" y="495"/>
                  <a:pt x="1038" y="495"/>
                  <a:pt x="1035" y="495"/>
                </a:cubicBezTo>
                <a:cubicBezTo>
                  <a:pt x="1035" y="493"/>
                  <a:pt x="1035" y="491"/>
                  <a:pt x="1036" y="490"/>
                </a:cubicBezTo>
                <a:close/>
                <a:moveTo>
                  <a:pt x="1022" y="489"/>
                </a:moveTo>
                <a:cubicBezTo>
                  <a:pt x="1026" y="489"/>
                  <a:pt x="1027" y="493"/>
                  <a:pt x="1031" y="493"/>
                </a:cubicBezTo>
                <a:cubicBezTo>
                  <a:pt x="1028" y="497"/>
                  <a:pt x="1032" y="497"/>
                  <a:pt x="1029" y="501"/>
                </a:cubicBezTo>
                <a:cubicBezTo>
                  <a:pt x="1026" y="501"/>
                  <a:pt x="1022" y="502"/>
                  <a:pt x="1022" y="499"/>
                </a:cubicBezTo>
                <a:cubicBezTo>
                  <a:pt x="1022" y="501"/>
                  <a:pt x="1018" y="504"/>
                  <a:pt x="1015" y="505"/>
                </a:cubicBezTo>
                <a:cubicBezTo>
                  <a:pt x="1015" y="503"/>
                  <a:pt x="1017" y="501"/>
                  <a:pt x="1014" y="500"/>
                </a:cubicBezTo>
                <a:cubicBezTo>
                  <a:pt x="1015" y="495"/>
                  <a:pt x="1021" y="495"/>
                  <a:pt x="1022" y="489"/>
                </a:cubicBezTo>
                <a:close/>
                <a:moveTo>
                  <a:pt x="1019" y="562"/>
                </a:moveTo>
                <a:cubicBezTo>
                  <a:pt x="1020" y="566"/>
                  <a:pt x="1011" y="565"/>
                  <a:pt x="1014" y="567"/>
                </a:cubicBezTo>
                <a:cubicBezTo>
                  <a:pt x="1013" y="568"/>
                  <a:pt x="1010" y="568"/>
                  <a:pt x="1008" y="569"/>
                </a:cubicBezTo>
                <a:cubicBezTo>
                  <a:pt x="1010" y="564"/>
                  <a:pt x="1016" y="565"/>
                  <a:pt x="1019" y="562"/>
                </a:cubicBezTo>
                <a:close/>
                <a:moveTo>
                  <a:pt x="1011" y="730"/>
                </a:moveTo>
                <a:cubicBezTo>
                  <a:pt x="1017" y="732"/>
                  <a:pt x="1019" y="728"/>
                  <a:pt x="1023" y="728"/>
                </a:cubicBezTo>
                <a:cubicBezTo>
                  <a:pt x="1023" y="733"/>
                  <a:pt x="1023" y="733"/>
                  <a:pt x="1023" y="733"/>
                </a:cubicBezTo>
                <a:cubicBezTo>
                  <a:pt x="1019" y="736"/>
                  <a:pt x="1016" y="738"/>
                  <a:pt x="1012" y="740"/>
                </a:cubicBezTo>
                <a:cubicBezTo>
                  <a:pt x="1010" y="739"/>
                  <a:pt x="1012" y="739"/>
                  <a:pt x="1014" y="739"/>
                </a:cubicBezTo>
                <a:cubicBezTo>
                  <a:pt x="1011" y="736"/>
                  <a:pt x="1011" y="735"/>
                  <a:pt x="1011" y="730"/>
                </a:cubicBezTo>
                <a:close/>
                <a:moveTo>
                  <a:pt x="997" y="716"/>
                </a:moveTo>
                <a:cubicBezTo>
                  <a:pt x="1001" y="716"/>
                  <a:pt x="1002" y="713"/>
                  <a:pt x="1005" y="714"/>
                </a:cubicBezTo>
                <a:cubicBezTo>
                  <a:pt x="1005" y="719"/>
                  <a:pt x="1010" y="718"/>
                  <a:pt x="1013" y="720"/>
                </a:cubicBezTo>
                <a:cubicBezTo>
                  <a:pt x="1013" y="724"/>
                  <a:pt x="1010" y="723"/>
                  <a:pt x="1008" y="725"/>
                </a:cubicBezTo>
                <a:cubicBezTo>
                  <a:pt x="1007" y="725"/>
                  <a:pt x="1006" y="723"/>
                  <a:pt x="1006" y="721"/>
                </a:cubicBezTo>
                <a:cubicBezTo>
                  <a:pt x="1003" y="723"/>
                  <a:pt x="1002" y="726"/>
                  <a:pt x="998" y="727"/>
                </a:cubicBezTo>
                <a:cubicBezTo>
                  <a:pt x="998" y="724"/>
                  <a:pt x="1003" y="723"/>
                  <a:pt x="1001" y="720"/>
                </a:cubicBezTo>
                <a:cubicBezTo>
                  <a:pt x="1000" y="720"/>
                  <a:pt x="1000" y="722"/>
                  <a:pt x="1000" y="723"/>
                </a:cubicBezTo>
                <a:cubicBezTo>
                  <a:pt x="995" y="722"/>
                  <a:pt x="997" y="720"/>
                  <a:pt x="997" y="716"/>
                </a:cubicBezTo>
                <a:close/>
                <a:moveTo>
                  <a:pt x="1000" y="751"/>
                </a:moveTo>
                <a:cubicBezTo>
                  <a:pt x="998" y="750"/>
                  <a:pt x="998" y="747"/>
                  <a:pt x="996" y="745"/>
                </a:cubicBezTo>
                <a:cubicBezTo>
                  <a:pt x="999" y="743"/>
                  <a:pt x="1003" y="748"/>
                  <a:pt x="1000" y="751"/>
                </a:cubicBezTo>
                <a:close/>
                <a:moveTo>
                  <a:pt x="997" y="800"/>
                </a:moveTo>
                <a:cubicBezTo>
                  <a:pt x="997" y="802"/>
                  <a:pt x="997" y="802"/>
                  <a:pt x="997" y="802"/>
                </a:cubicBezTo>
                <a:cubicBezTo>
                  <a:pt x="995" y="802"/>
                  <a:pt x="995" y="804"/>
                  <a:pt x="994" y="802"/>
                </a:cubicBezTo>
                <a:cubicBezTo>
                  <a:pt x="994" y="800"/>
                  <a:pt x="994" y="800"/>
                  <a:pt x="994" y="800"/>
                </a:cubicBezTo>
                <a:cubicBezTo>
                  <a:pt x="995" y="799"/>
                  <a:pt x="995" y="800"/>
                  <a:pt x="997" y="800"/>
                </a:cubicBezTo>
                <a:close/>
                <a:moveTo>
                  <a:pt x="994" y="743"/>
                </a:moveTo>
                <a:cubicBezTo>
                  <a:pt x="994" y="747"/>
                  <a:pt x="990" y="747"/>
                  <a:pt x="987" y="748"/>
                </a:cubicBezTo>
                <a:cubicBezTo>
                  <a:pt x="988" y="743"/>
                  <a:pt x="991" y="744"/>
                  <a:pt x="994" y="743"/>
                </a:cubicBezTo>
                <a:close/>
                <a:moveTo>
                  <a:pt x="991" y="494"/>
                </a:moveTo>
                <a:cubicBezTo>
                  <a:pt x="989" y="496"/>
                  <a:pt x="989" y="499"/>
                  <a:pt x="985" y="498"/>
                </a:cubicBezTo>
                <a:cubicBezTo>
                  <a:pt x="987" y="496"/>
                  <a:pt x="987" y="494"/>
                  <a:pt x="991" y="494"/>
                </a:cubicBezTo>
                <a:close/>
                <a:moveTo>
                  <a:pt x="990" y="534"/>
                </a:moveTo>
                <a:cubicBezTo>
                  <a:pt x="989" y="538"/>
                  <a:pt x="986" y="539"/>
                  <a:pt x="983" y="540"/>
                </a:cubicBezTo>
                <a:cubicBezTo>
                  <a:pt x="983" y="539"/>
                  <a:pt x="982" y="538"/>
                  <a:pt x="981" y="538"/>
                </a:cubicBezTo>
                <a:cubicBezTo>
                  <a:pt x="982" y="536"/>
                  <a:pt x="987" y="533"/>
                  <a:pt x="990" y="534"/>
                </a:cubicBezTo>
                <a:close/>
                <a:moveTo>
                  <a:pt x="971" y="775"/>
                </a:moveTo>
                <a:cubicBezTo>
                  <a:pt x="970" y="778"/>
                  <a:pt x="968" y="777"/>
                  <a:pt x="966" y="777"/>
                </a:cubicBezTo>
                <a:cubicBezTo>
                  <a:pt x="966" y="775"/>
                  <a:pt x="968" y="775"/>
                  <a:pt x="971" y="775"/>
                </a:cubicBezTo>
                <a:close/>
                <a:moveTo>
                  <a:pt x="969" y="724"/>
                </a:moveTo>
                <a:cubicBezTo>
                  <a:pt x="967" y="727"/>
                  <a:pt x="963" y="731"/>
                  <a:pt x="965" y="735"/>
                </a:cubicBezTo>
                <a:cubicBezTo>
                  <a:pt x="963" y="735"/>
                  <a:pt x="960" y="741"/>
                  <a:pt x="955" y="741"/>
                </a:cubicBezTo>
                <a:cubicBezTo>
                  <a:pt x="955" y="739"/>
                  <a:pt x="956" y="735"/>
                  <a:pt x="960" y="733"/>
                </a:cubicBezTo>
                <a:cubicBezTo>
                  <a:pt x="960" y="731"/>
                  <a:pt x="958" y="731"/>
                  <a:pt x="956" y="730"/>
                </a:cubicBezTo>
                <a:cubicBezTo>
                  <a:pt x="957" y="723"/>
                  <a:pt x="964" y="724"/>
                  <a:pt x="969" y="724"/>
                </a:cubicBezTo>
                <a:close/>
                <a:moveTo>
                  <a:pt x="961" y="751"/>
                </a:moveTo>
                <a:cubicBezTo>
                  <a:pt x="959" y="751"/>
                  <a:pt x="959" y="749"/>
                  <a:pt x="956" y="750"/>
                </a:cubicBezTo>
                <a:cubicBezTo>
                  <a:pt x="957" y="747"/>
                  <a:pt x="961" y="746"/>
                  <a:pt x="964" y="745"/>
                </a:cubicBezTo>
                <a:cubicBezTo>
                  <a:pt x="965" y="749"/>
                  <a:pt x="962" y="749"/>
                  <a:pt x="961" y="751"/>
                </a:cubicBezTo>
                <a:close/>
                <a:moveTo>
                  <a:pt x="932" y="784"/>
                </a:moveTo>
                <a:cubicBezTo>
                  <a:pt x="933" y="782"/>
                  <a:pt x="934" y="776"/>
                  <a:pt x="931" y="775"/>
                </a:cubicBezTo>
                <a:cubicBezTo>
                  <a:pt x="933" y="773"/>
                  <a:pt x="934" y="771"/>
                  <a:pt x="938" y="770"/>
                </a:cubicBezTo>
                <a:cubicBezTo>
                  <a:pt x="938" y="773"/>
                  <a:pt x="937" y="774"/>
                  <a:pt x="936" y="774"/>
                </a:cubicBezTo>
                <a:cubicBezTo>
                  <a:pt x="938" y="777"/>
                  <a:pt x="943" y="778"/>
                  <a:pt x="944" y="782"/>
                </a:cubicBezTo>
                <a:cubicBezTo>
                  <a:pt x="946" y="780"/>
                  <a:pt x="950" y="777"/>
                  <a:pt x="953" y="780"/>
                </a:cubicBezTo>
                <a:cubicBezTo>
                  <a:pt x="952" y="788"/>
                  <a:pt x="943" y="787"/>
                  <a:pt x="939" y="791"/>
                </a:cubicBezTo>
                <a:cubicBezTo>
                  <a:pt x="936" y="791"/>
                  <a:pt x="934" y="790"/>
                  <a:pt x="933" y="789"/>
                </a:cubicBezTo>
                <a:cubicBezTo>
                  <a:pt x="933" y="786"/>
                  <a:pt x="938" y="787"/>
                  <a:pt x="938" y="784"/>
                </a:cubicBezTo>
                <a:cubicBezTo>
                  <a:pt x="937" y="782"/>
                  <a:pt x="935" y="786"/>
                  <a:pt x="932" y="784"/>
                </a:cubicBezTo>
                <a:close/>
                <a:moveTo>
                  <a:pt x="932" y="742"/>
                </a:moveTo>
                <a:cubicBezTo>
                  <a:pt x="936" y="741"/>
                  <a:pt x="934" y="747"/>
                  <a:pt x="933" y="747"/>
                </a:cubicBezTo>
                <a:cubicBezTo>
                  <a:pt x="931" y="747"/>
                  <a:pt x="933" y="743"/>
                  <a:pt x="932" y="742"/>
                </a:cubicBezTo>
                <a:close/>
                <a:moveTo>
                  <a:pt x="950" y="519"/>
                </a:moveTo>
                <a:cubicBezTo>
                  <a:pt x="948" y="519"/>
                  <a:pt x="948" y="519"/>
                  <a:pt x="948" y="519"/>
                </a:cubicBezTo>
                <a:cubicBezTo>
                  <a:pt x="948" y="519"/>
                  <a:pt x="948" y="520"/>
                  <a:pt x="949" y="520"/>
                </a:cubicBezTo>
                <a:cubicBezTo>
                  <a:pt x="948" y="522"/>
                  <a:pt x="945" y="518"/>
                  <a:pt x="945" y="517"/>
                </a:cubicBezTo>
                <a:cubicBezTo>
                  <a:pt x="946" y="515"/>
                  <a:pt x="951" y="515"/>
                  <a:pt x="950" y="519"/>
                </a:cubicBezTo>
                <a:close/>
                <a:moveTo>
                  <a:pt x="952" y="550"/>
                </a:moveTo>
                <a:cubicBezTo>
                  <a:pt x="954" y="553"/>
                  <a:pt x="946" y="553"/>
                  <a:pt x="948" y="550"/>
                </a:cubicBezTo>
                <a:cubicBezTo>
                  <a:pt x="948" y="550"/>
                  <a:pt x="952" y="548"/>
                  <a:pt x="952" y="550"/>
                </a:cubicBezTo>
                <a:close/>
                <a:moveTo>
                  <a:pt x="949" y="732"/>
                </a:moveTo>
                <a:cubicBezTo>
                  <a:pt x="949" y="731"/>
                  <a:pt x="950" y="730"/>
                  <a:pt x="950" y="729"/>
                </a:cubicBezTo>
                <a:cubicBezTo>
                  <a:pt x="953" y="728"/>
                  <a:pt x="953" y="730"/>
                  <a:pt x="953" y="732"/>
                </a:cubicBezTo>
                <a:lnTo>
                  <a:pt x="949" y="732"/>
                </a:lnTo>
                <a:close/>
                <a:moveTo>
                  <a:pt x="949" y="709"/>
                </a:moveTo>
                <a:cubicBezTo>
                  <a:pt x="949" y="707"/>
                  <a:pt x="948" y="706"/>
                  <a:pt x="948" y="707"/>
                </a:cubicBezTo>
                <a:cubicBezTo>
                  <a:pt x="946" y="703"/>
                  <a:pt x="957" y="702"/>
                  <a:pt x="960" y="704"/>
                </a:cubicBezTo>
                <a:cubicBezTo>
                  <a:pt x="957" y="707"/>
                  <a:pt x="954" y="709"/>
                  <a:pt x="949" y="709"/>
                </a:cubicBezTo>
                <a:close/>
                <a:moveTo>
                  <a:pt x="946" y="472"/>
                </a:moveTo>
                <a:cubicBezTo>
                  <a:pt x="951" y="469"/>
                  <a:pt x="956" y="466"/>
                  <a:pt x="961" y="464"/>
                </a:cubicBezTo>
                <a:cubicBezTo>
                  <a:pt x="962" y="466"/>
                  <a:pt x="964" y="469"/>
                  <a:pt x="966" y="469"/>
                </a:cubicBezTo>
                <a:cubicBezTo>
                  <a:pt x="966" y="472"/>
                  <a:pt x="963" y="473"/>
                  <a:pt x="961" y="475"/>
                </a:cubicBezTo>
                <a:cubicBezTo>
                  <a:pt x="962" y="477"/>
                  <a:pt x="967" y="473"/>
                  <a:pt x="966" y="478"/>
                </a:cubicBezTo>
                <a:cubicBezTo>
                  <a:pt x="970" y="477"/>
                  <a:pt x="969" y="476"/>
                  <a:pt x="972" y="476"/>
                </a:cubicBezTo>
                <a:cubicBezTo>
                  <a:pt x="972" y="477"/>
                  <a:pt x="973" y="478"/>
                  <a:pt x="973" y="478"/>
                </a:cubicBezTo>
                <a:cubicBezTo>
                  <a:pt x="970" y="481"/>
                  <a:pt x="965" y="483"/>
                  <a:pt x="964" y="489"/>
                </a:cubicBezTo>
                <a:cubicBezTo>
                  <a:pt x="955" y="488"/>
                  <a:pt x="958" y="500"/>
                  <a:pt x="951" y="502"/>
                </a:cubicBezTo>
                <a:cubicBezTo>
                  <a:pt x="952" y="503"/>
                  <a:pt x="952" y="504"/>
                  <a:pt x="952" y="506"/>
                </a:cubicBezTo>
                <a:cubicBezTo>
                  <a:pt x="958" y="504"/>
                  <a:pt x="964" y="497"/>
                  <a:pt x="970" y="498"/>
                </a:cubicBezTo>
                <a:cubicBezTo>
                  <a:pt x="970" y="505"/>
                  <a:pt x="965" y="501"/>
                  <a:pt x="965" y="507"/>
                </a:cubicBezTo>
                <a:cubicBezTo>
                  <a:pt x="964" y="506"/>
                  <a:pt x="965" y="505"/>
                  <a:pt x="963" y="505"/>
                </a:cubicBezTo>
                <a:cubicBezTo>
                  <a:pt x="959" y="507"/>
                  <a:pt x="963" y="516"/>
                  <a:pt x="955" y="516"/>
                </a:cubicBezTo>
                <a:cubicBezTo>
                  <a:pt x="955" y="510"/>
                  <a:pt x="954" y="514"/>
                  <a:pt x="952" y="509"/>
                </a:cubicBezTo>
                <a:cubicBezTo>
                  <a:pt x="950" y="509"/>
                  <a:pt x="951" y="512"/>
                  <a:pt x="949" y="511"/>
                </a:cubicBezTo>
                <a:cubicBezTo>
                  <a:pt x="948" y="507"/>
                  <a:pt x="953" y="506"/>
                  <a:pt x="950" y="504"/>
                </a:cubicBezTo>
                <a:cubicBezTo>
                  <a:pt x="948" y="503"/>
                  <a:pt x="937" y="502"/>
                  <a:pt x="941" y="494"/>
                </a:cubicBezTo>
                <a:cubicBezTo>
                  <a:pt x="943" y="493"/>
                  <a:pt x="944" y="496"/>
                  <a:pt x="946" y="494"/>
                </a:cubicBezTo>
                <a:cubicBezTo>
                  <a:pt x="946" y="492"/>
                  <a:pt x="944" y="492"/>
                  <a:pt x="941" y="492"/>
                </a:cubicBezTo>
                <a:cubicBezTo>
                  <a:pt x="943" y="488"/>
                  <a:pt x="944" y="485"/>
                  <a:pt x="939" y="484"/>
                </a:cubicBezTo>
                <a:cubicBezTo>
                  <a:pt x="940" y="478"/>
                  <a:pt x="945" y="478"/>
                  <a:pt x="946" y="472"/>
                </a:cubicBezTo>
                <a:close/>
                <a:moveTo>
                  <a:pt x="933" y="152"/>
                </a:moveTo>
                <a:cubicBezTo>
                  <a:pt x="941" y="148"/>
                  <a:pt x="947" y="142"/>
                  <a:pt x="959" y="145"/>
                </a:cubicBezTo>
                <a:cubicBezTo>
                  <a:pt x="958" y="148"/>
                  <a:pt x="960" y="149"/>
                  <a:pt x="960" y="151"/>
                </a:cubicBezTo>
                <a:cubicBezTo>
                  <a:pt x="951" y="156"/>
                  <a:pt x="940" y="153"/>
                  <a:pt x="932" y="159"/>
                </a:cubicBezTo>
                <a:cubicBezTo>
                  <a:pt x="933" y="155"/>
                  <a:pt x="936" y="156"/>
                  <a:pt x="933" y="152"/>
                </a:cubicBezTo>
                <a:close/>
                <a:moveTo>
                  <a:pt x="938" y="189"/>
                </a:moveTo>
                <a:cubicBezTo>
                  <a:pt x="929" y="190"/>
                  <a:pt x="924" y="197"/>
                  <a:pt x="915" y="200"/>
                </a:cubicBezTo>
                <a:cubicBezTo>
                  <a:pt x="920" y="194"/>
                  <a:pt x="928" y="187"/>
                  <a:pt x="938" y="189"/>
                </a:cubicBezTo>
                <a:close/>
                <a:moveTo>
                  <a:pt x="911" y="762"/>
                </a:moveTo>
                <a:cubicBezTo>
                  <a:pt x="911" y="755"/>
                  <a:pt x="917" y="760"/>
                  <a:pt x="917" y="753"/>
                </a:cubicBezTo>
                <a:cubicBezTo>
                  <a:pt x="920" y="756"/>
                  <a:pt x="922" y="749"/>
                  <a:pt x="927" y="753"/>
                </a:cubicBezTo>
                <a:cubicBezTo>
                  <a:pt x="926" y="759"/>
                  <a:pt x="920" y="763"/>
                  <a:pt x="914" y="761"/>
                </a:cubicBezTo>
                <a:cubicBezTo>
                  <a:pt x="917" y="763"/>
                  <a:pt x="913" y="765"/>
                  <a:pt x="911" y="762"/>
                </a:cubicBezTo>
                <a:close/>
                <a:moveTo>
                  <a:pt x="928" y="765"/>
                </a:moveTo>
                <a:cubicBezTo>
                  <a:pt x="924" y="765"/>
                  <a:pt x="924" y="765"/>
                  <a:pt x="924" y="765"/>
                </a:cubicBezTo>
                <a:cubicBezTo>
                  <a:pt x="923" y="762"/>
                  <a:pt x="926" y="763"/>
                  <a:pt x="927" y="761"/>
                </a:cubicBezTo>
                <a:cubicBezTo>
                  <a:pt x="928" y="761"/>
                  <a:pt x="927" y="763"/>
                  <a:pt x="928" y="765"/>
                </a:cubicBezTo>
                <a:close/>
                <a:moveTo>
                  <a:pt x="931" y="791"/>
                </a:moveTo>
                <a:cubicBezTo>
                  <a:pt x="930" y="795"/>
                  <a:pt x="926" y="796"/>
                  <a:pt x="921" y="796"/>
                </a:cubicBezTo>
                <a:cubicBezTo>
                  <a:pt x="922" y="792"/>
                  <a:pt x="927" y="792"/>
                  <a:pt x="931" y="791"/>
                </a:cubicBezTo>
                <a:close/>
                <a:moveTo>
                  <a:pt x="915" y="730"/>
                </a:moveTo>
                <a:cubicBezTo>
                  <a:pt x="916" y="733"/>
                  <a:pt x="913" y="733"/>
                  <a:pt x="913" y="735"/>
                </a:cubicBezTo>
                <a:cubicBezTo>
                  <a:pt x="912" y="734"/>
                  <a:pt x="911" y="733"/>
                  <a:pt x="911" y="731"/>
                </a:cubicBezTo>
                <a:cubicBezTo>
                  <a:pt x="912" y="731"/>
                  <a:pt x="913" y="730"/>
                  <a:pt x="915" y="730"/>
                </a:cubicBezTo>
                <a:close/>
                <a:moveTo>
                  <a:pt x="908" y="746"/>
                </a:moveTo>
                <a:cubicBezTo>
                  <a:pt x="909" y="743"/>
                  <a:pt x="912" y="743"/>
                  <a:pt x="912" y="740"/>
                </a:cubicBezTo>
                <a:cubicBezTo>
                  <a:pt x="913" y="740"/>
                  <a:pt x="915" y="740"/>
                  <a:pt x="915" y="739"/>
                </a:cubicBezTo>
                <a:cubicBezTo>
                  <a:pt x="917" y="741"/>
                  <a:pt x="912" y="743"/>
                  <a:pt x="911" y="744"/>
                </a:cubicBezTo>
                <a:cubicBezTo>
                  <a:pt x="913" y="748"/>
                  <a:pt x="913" y="749"/>
                  <a:pt x="911" y="753"/>
                </a:cubicBezTo>
                <a:cubicBezTo>
                  <a:pt x="908" y="753"/>
                  <a:pt x="906" y="753"/>
                  <a:pt x="906" y="755"/>
                </a:cubicBezTo>
                <a:cubicBezTo>
                  <a:pt x="904" y="753"/>
                  <a:pt x="902" y="750"/>
                  <a:pt x="899" y="749"/>
                </a:cubicBezTo>
                <a:cubicBezTo>
                  <a:pt x="899" y="745"/>
                  <a:pt x="905" y="744"/>
                  <a:pt x="908" y="746"/>
                </a:cubicBezTo>
                <a:close/>
                <a:moveTo>
                  <a:pt x="898" y="860"/>
                </a:moveTo>
                <a:cubicBezTo>
                  <a:pt x="902" y="860"/>
                  <a:pt x="902" y="865"/>
                  <a:pt x="898" y="865"/>
                </a:cubicBezTo>
                <a:cubicBezTo>
                  <a:pt x="899" y="862"/>
                  <a:pt x="899" y="863"/>
                  <a:pt x="898" y="860"/>
                </a:cubicBezTo>
                <a:close/>
                <a:moveTo>
                  <a:pt x="900" y="872"/>
                </a:moveTo>
                <a:cubicBezTo>
                  <a:pt x="901" y="872"/>
                  <a:pt x="901" y="875"/>
                  <a:pt x="902" y="876"/>
                </a:cubicBezTo>
                <a:cubicBezTo>
                  <a:pt x="899" y="879"/>
                  <a:pt x="896" y="883"/>
                  <a:pt x="892" y="884"/>
                </a:cubicBezTo>
                <a:cubicBezTo>
                  <a:pt x="892" y="883"/>
                  <a:pt x="891" y="883"/>
                  <a:pt x="890" y="883"/>
                </a:cubicBezTo>
                <a:cubicBezTo>
                  <a:pt x="892" y="879"/>
                  <a:pt x="894" y="877"/>
                  <a:pt x="895" y="874"/>
                </a:cubicBezTo>
                <a:cubicBezTo>
                  <a:pt x="898" y="874"/>
                  <a:pt x="900" y="874"/>
                  <a:pt x="900" y="872"/>
                </a:cubicBezTo>
                <a:close/>
                <a:moveTo>
                  <a:pt x="901" y="841"/>
                </a:moveTo>
                <a:cubicBezTo>
                  <a:pt x="901" y="840"/>
                  <a:pt x="902" y="839"/>
                  <a:pt x="902" y="838"/>
                </a:cubicBezTo>
                <a:cubicBezTo>
                  <a:pt x="906" y="838"/>
                  <a:pt x="906" y="838"/>
                  <a:pt x="906" y="838"/>
                </a:cubicBezTo>
                <a:cubicBezTo>
                  <a:pt x="906" y="841"/>
                  <a:pt x="904" y="841"/>
                  <a:pt x="901" y="841"/>
                </a:cubicBezTo>
                <a:close/>
                <a:moveTo>
                  <a:pt x="898" y="109"/>
                </a:moveTo>
                <a:cubicBezTo>
                  <a:pt x="894" y="111"/>
                  <a:pt x="889" y="112"/>
                  <a:pt x="885" y="114"/>
                </a:cubicBezTo>
                <a:cubicBezTo>
                  <a:pt x="886" y="109"/>
                  <a:pt x="893" y="107"/>
                  <a:pt x="898" y="109"/>
                </a:cubicBezTo>
                <a:close/>
                <a:moveTo>
                  <a:pt x="895" y="782"/>
                </a:moveTo>
                <a:cubicBezTo>
                  <a:pt x="893" y="782"/>
                  <a:pt x="893" y="780"/>
                  <a:pt x="893" y="778"/>
                </a:cubicBezTo>
                <a:cubicBezTo>
                  <a:pt x="894" y="778"/>
                  <a:pt x="896" y="778"/>
                  <a:pt x="896" y="777"/>
                </a:cubicBezTo>
                <a:cubicBezTo>
                  <a:pt x="899" y="778"/>
                  <a:pt x="895" y="779"/>
                  <a:pt x="895" y="782"/>
                </a:cubicBezTo>
                <a:close/>
                <a:moveTo>
                  <a:pt x="892" y="784"/>
                </a:moveTo>
                <a:cubicBezTo>
                  <a:pt x="892" y="787"/>
                  <a:pt x="891" y="788"/>
                  <a:pt x="889" y="788"/>
                </a:cubicBezTo>
                <a:cubicBezTo>
                  <a:pt x="887" y="786"/>
                  <a:pt x="889" y="784"/>
                  <a:pt x="892" y="784"/>
                </a:cubicBezTo>
                <a:close/>
                <a:moveTo>
                  <a:pt x="885" y="784"/>
                </a:moveTo>
                <a:cubicBezTo>
                  <a:pt x="885" y="781"/>
                  <a:pt x="888" y="781"/>
                  <a:pt x="890" y="781"/>
                </a:cubicBezTo>
                <a:cubicBezTo>
                  <a:pt x="889" y="783"/>
                  <a:pt x="888" y="784"/>
                  <a:pt x="885" y="784"/>
                </a:cubicBezTo>
                <a:close/>
                <a:moveTo>
                  <a:pt x="880" y="901"/>
                </a:moveTo>
                <a:cubicBezTo>
                  <a:pt x="878" y="902"/>
                  <a:pt x="877" y="900"/>
                  <a:pt x="875" y="900"/>
                </a:cubicBezTo>
                <a:cubicBezTo>
                  <a:pt x="876" y="902"/>
                  <a:pt x="878" y="903"/>
                  <a:pt x="877" y="907"/>
                </a:cubicBezTo>
                <a:cubicBezTo>
                  <a:pt x="872" y="910"/>
                  <a:pt x="867" y="917"/>
                  <a:pt x="861" y="915"/>
                </a:cubicBezTo>
                <a:cubicBezTo>
                  <a:pt x="861" y="913"/>
                  <a:pt x="863" y="912"/>
                  <a:pt x="865" y="912"/>
                </a:cubicBezTo>
                <a:cubicBezTo>
                  <a:pt x="865" y="911"/>
                  <a:pt x="864" y="909"/>
                  <a:pt x="864" y="908"/>
                </a:cubicBezTo>
                <a:cubicBezTo>
                  <a:pt x="863" y="908"/>
                  <a:pt x="861" y="908"/>
                  <a:pt x="861" y="910"/>
                </a:cubicBezTo>
                <a:cubicBezTo>
                  <a:pt x="858" y="910"/>
                  <a:pt x="861" y="904"/>
                  <a:pt x="859" y="904"/>
                </a:cubicBezTo>
                <a:cubicBezTo>
                  <a:pt x="861" y="903"/>
                  <a:pt x="863" y="902"/>
                  <a:pt x="864" y="900"/>
                </a:cubicBezTo>
                <a:cubicBezTo>
                  <a:pt x="864" y="899"/>
                  <a:pt x="862" y="899"/>
                  <a:pt x="861" y="898"/>
                </a:cubicBezTo>
                <a:cubicBezTo>
                  <a:pt x="861" y="895"/>
                  <a:pt x="864" y="895"/>
                  <a:pt x="868" y="895"/>
                </a:cubicBezTo>
                <a:cubicBezTo>
                  <a:pt x="868" y="897"/>
                  <a:pt x="868" y="899"/>
                  <a:pt x="870" y="900"/>
                </a:cubicBezTo>
                <a:cubicBezTo>
                  <a:pt x="873" y="895"/>
                  <a:pt x="877" y="898"/>
                  <a:pt x="880" y="893"/>
                </a:cubicBezTo>
                <a:cubicBezTo>
                  <a:pt x="884" y="894"/>
                  <a:pt x="879" y="898"/>
                  <a:pt x="880" y="901"/>
                </a:cubicBezTo>
                <a:close/>
                <a:moveTo>
                  <a:pt x="865" y="868"/>
                </a:moveTo>
                <a:cubicBezTo>
                  <a:pt x="867" y="866"/>
                  <a:pt x="868" y="863"/>
                  <a:pt x="873" y="863"/>
                </a:cubicBezTo>
                <a:cubicBezTo>
                  <a:pt x="872" y="866"/>
                  <a:pt x="869" y="870"/>
                  <a:pt x="865" y="868"/>
                </a:cubicBezTo>
                <a:close/>
                <a:moveTo>
                  <a:pt x="869" y="789"/>
                </a:moveTo>
                <a:cubicBezTo>
                  <a:pt x="867" y="787"/>
                  <a:pt x="869" y="785"/>
                  <a:pt x="870" y="782"/>
                </a:cubicBezTo>
                <a:cubicBezTo>
                  <a:pt x="867" y="782"/>
                  <a:pt x="867" y="785"/>
                  <a:pt x="864" y="784"/>
                </a:cubicBezTo>
                <a:cubicBezTo>
                  <a:pt x="863" y="782"/>
                  <a:pt x="859" y="780"/>
                  <a:pt x="862" y="776"/>
                </a:cubicBezTo>
                <a:cubicBezTo>
                  <a:pt x="865" y="776"/>
                  <a:pt x="865" y="780"/>
                  <a:pt x="868" y="781"/>
                </a:cubicBezTo>
                <a:cubicBezTo>
                  <a:pt x="872" y="779"/>
                  <a:pt x="866" y="776"/>
                  <a:pt x="867" y="771"/>
                </a:cubicBezTo>
                <a:cubicBezTo>
                  <a:pt x="870" y="763"/>
                  <a:pt x="885" y="754"/>
                  <a:pt x="890" y="767"/>
                </a:cubicBezTo>
                <a:cubicBezTo>
                  <a:pt x="890" y="769"/>
                  <a:pt x="884" y="770"/>
                  <a:pt x="888" y="771"/>
                </a:cubicBezTo>
                <a:cubicBezTo>
                  <a:pt x="882" y="777"/>
                  <a:pt x="877" y="784"/>
                  <a:pt x="869" y="789"/>
                </a:cubicBezTo>
                <a:close/>
                <a:moveTo>
                  <a:pt x="885" y="860"/>
                </a:moveTo>
                <a:cubicBezTo>
                  <a:pt x="890" y="859"/>
                  <a:pt x="884" y="855"/>
                  <a:pt x="886" y="853"/>
                </a:cubicBezTo>
                <a:cubicBezTo>
                  <a:pt x="890" y="853"/>
                  <a:pt x="887" y="854"/>
                  <a:pt x="887" y="856"/>
                </a:cubicBezTo>
                <a:cubicBezTo>
                  <a:pt x="889" y="854"/>
                  <a:pt x="891" y="852"/>
                  <a:pt x="894" y="852"/>
                </a:cubicBezTo>
                <a:cubicBezTo>
                  <a:pt x="893" y="849"/>
                  <a:pt x="895" y="848"/>
                  <a:pt x="895" y="844"/>
                </a:cubicBezTo>
                <a:cubicBezTo>
                  <a:pt x="897" y="845"/>
                  <a:pt x="897" y="842"/>
                  <a:pt x="899" y="843"/>
                </a:cubicBezTo>
                <a:cubicBezTo>
                  <a:pt x="898" y="847"/>
                  <a:pt x="899" y="848"/>
                  <a:pt x="899" y="853"/>
                </a:cubicBezTo>
                <a:cubicBezTo>
                  <a:pt x="897" y="858"/>
                  <a:pt x="889" y="857"/>
                  <a:pt x="888" y="863"/>
                </a:cubicBezTo>
                <a:cubicBezTo>
                  <a:pt x="886" y="863"/>
                  <a:pt x="887" y="860"/>
                  <a:pt x="885" y="860"/>
                </a:cubicBezTo>
                <a:close/>
                <a:moveTo>
                  <a:pt x="975" y="902"/>
                </a:moveTo>
                <a:cubicBezTo>
                  <a:pt x="975" y="894"/>
                  <a:pt x="985" y="896"/>
                  <a:pt x="986" y="888"/>
                </a:cubicBezTo>
                <a:cubicBezTo>
                  <a:pt x="989" y="888"/>
                  <a:pt x="989" y="890"/>
                  <a:pt x="991" y="890"/>
                </a:cubicBezTo>
                <a:cubicBezTo>
                  <a:pt x="988" y="897"/>
                  <a:pt x="983" y="901"/>
                  <a:pt x="975" y="902"/>
                </a:cubicBezTo>
                <a:close/>
                <a:moveTo>
                  <a:pt x="1022" y="871"/>
                </a:moveTo>
                <a:cubicBezTo>
                  <a:pt x="1020" y="870"/>
                  <a:pt x="1019" y="868"/>
                  <a:pt x="1018" y="865"/>
                </a:cubicBezTo>
                <a:cubicBezTo>
                  <a:pt x="1022" y="866"/>
                  <a:pt x="1020" y="862"/>
                  <a:pt x="1024" y="863"/>
                </a:cubicBezTo>
                <a:cubicBezTo>
                  <a:pt x="1024" y="867"/>
                  <a:pt x="1023" y="869"/>
                  <a:pt x="1022" y="871"/>
                </a:cubicBezTo>
                <a:close/>
                <a:moveTo>
                  <a:pt x="1038" y="828"/>
                </a:moveTo>
                <a:cubicBezTo>
                  <a:pt x="1039" y="828"/>
                  <a:pt x="1039" y="829"/>
                  <a:pt x="1040" y="829"/>
                </a:cubicBezTo>
                <a:cubicBezTo>
                  <a:pt x="1041" y="831"/>
                  <a:pt x="1038" y="831"/>
                  <a:pt x="1038" y="833"/>
                </a:cubicBezTo>
                <a:cubicBezTo>
                  <a:pt x="1036" y="833"/>
                  <a:pt x="1038" y="829"/>
                  <a:pt x="1038" y="828"/>
                </a:cubicBezTo>
                <a:close/>
                <a:moveTo>
                  <a:pt x="1034" y="826"/>
                </a:moveTo>
                <a:cubicBezTo>
                  <a:pt x="1034" y="821"/>
                  <a:pt x="1040" y="818"/>
                  <a:pt x="1044" y="821"/>
                </a:cubicBezTo>
                <a:cubicBezTo>
                  <a:pt x="1042" y="824"/>
                  <a:pt x="1040" y="827"/>
                  <a:pt x="1034" y="826"/>
                </a:cubicBezTo>
                <a:close/>
                <a:moveTo>
                  <a:pt x="1042" y="862"/>
                </a:moveTo>
                <a:cubicBezTo>
                  <a:pt x="1044" y="858"/>
                  <a:pt x="1044" y="857"/>
                  <a:pt x="1047" y="853"/>
                </a:cubicBezTo>
                <a:cubicBezTo>
                  <a:pt x="1048" y="855"/>
                  <a:pt x="1048" y="859"/>
                  <a:pt x="1049" y="864"/>
                </a:cubicBezTo>
                <a:cubicBezTo>
                  <a:pt x="1046" y="864"/>
                  <a:pt x="1046" y="862"/>
                  <a:pt x="1042" y="862"/>
                </a:cubicBezTo>
                <a:close/>
                <a:moveTo>
                  <a:pt x="1057" y="850"/>
                </a:moveTo>
                <a:cubicBezTo>
                  <a:pt x="1053" y="848"/>
                  <a:pt x="1059" y="848"/>
                  <a:pt x="1059" y="846"/>
                </a:cubicBezTo>
                <a:cubicBezTo>
                  <a:pt x="1063" y="846"/>
                  <a:pt x="1058" y="850"/>
                  <a:pt x="1057" y="850"/>
                </a:cubicBezTo>
                <a:close/>
                <a:moveTo>
                  <a:pt x="1041" y="795"/>
                </a:moveTo>
                <a:cubicBezTo>
                  <a:pt x="1040" y="797"/>
                  <a:pt x="1040" y="801"/>
                  <a:pt x="1038" y="803"/>
                </a:cubicBezTo>
                <a:cubicBezTo>
                  <a:pt x="1028" y="803"/>
                  <a:pt x="1024" y="810"/>
                  <a:pt x="1015" y="811"/>
                </a:cubicBezTo>
                <a:cubicBezTo>
                  <a:pt x="1017" y="808"/>
                  <a:pt x="1016" y="808"/>
                  <a:pt x="1016" y="804"/>
                </a:cubicBezTo>
                <a:cubicBezTo>
                  <a:pt x="1011" y="805"/>
                  <a:pt x="1015" y="809"/>
                  <a:pt x="1013" y="812"/>
                </a:cubicBezTo>
                <a:cubicBezTo>
                  <a:pt x="1010" y="812"/>
                  <a:pt x="1008" y="809"/>
                  <a:pt x="1010" y="808"/>
                </a:cubicBezTo>
                <a:cubicBezTo>
                  <a:pt x="1006" y="808"/>
                  <a:pt x="1006" y="811"/>
                  <a:pt x="1002" y="811"/>
                </a:cubicBezTo>
                <a:cubicBezTo>
                  <a:pt x="1004" y="817"/>
                  <a:pt x="997" y="818"/>
                  <a:pt x="995" y="822"/>
                </a:cubicBezTo>
                <a:cubicBezTo>
                  <a:pt x="997" y="823"/>
                  <a:pt x="998" y="825"/>
                  <a:pt x="996" y="827"/>
                </a:cubicBezTo>
                <a:cubicBezTo>
                  <a:pt x="1000" y="828"/>
                  <a:pt x="1001" y="829"/>
                  <a:pt x="1004" y="833"/>
                </a:cubicBezTo>
                <a:cubicBezTo>
                  <a:pt x="1009" y="828"/>
                  <a:pt x="1014" y="825"/>
                  <a:pt x="1016" y="818"/>
                </a:cubicBezTo>
                <a:cubicBezTo>
                  <a:pt x="1029" y="815"/>
                  <a:pt x="1036" y="806"/>
                  <a:pt x="1047" y="802"/>
                </a:cubicBezTo>
                <a:cubicBezTo>
                  <a:pt x="1052" y="803"/>
                  <a:pt x="1051" y="812"/>
                  <a:pt x="1058" y="812"/>
                </a:cubicBezTo>
                <a:cubicBezTo>
                  <a:pt x="1054" y="815"/>
                  <a:pt x="1054" y="821"/>
                  <a:pt x="1049" y="822"/>
                </a:cubicBezTo>
                <a:cubicBezTo>
                  <a:pt x="1050" y="819"/>
                  <a:pt x="1047" y="820"/>
                  <a:pt x="1047" y="821"/>
                </a:cubicBezTo>
                <a:cubicBezTo>
                  <a:pt x="1044" y="821"/>
                  <a:pt x="1045" y="818"/>
                  <a:pt x="1044" y="817"/>
                </a:cubicBezTo>
                <a:cubicBezTo>
                  <a:pt x="1037" y="818"/>
                  <a:pt x="1031" y="820"/>
                  <a:pt x="1027" y="824"/>
                </a:cubicBezTo>
                <a:cubicBezTo>
                  <a:pt x="1029" y="825"/>
                  <a:pt x="1031" y="827"/>
                  <a:pt x="1033" y="827"/>
                </a:cubicBezTo>
                <a:cubicBezTo>
                  <a:pt x="1031" y="830"/>
                  <a:pt x="1033" y="831"/>
                  <a:pt x="1033" y="834"/>
                </a:cubicBezTo>
                <a:cubicBezTo>
                  <a:pt x="1037" y="834"/>
                  <a:pt x="1037" y="834"/>
                  <a:pt x="1040" y="835"/>
                </a:cubicBezTo>
                <a:cubicBezTo>
                  <a:pt x="1041" y="836"/>
                  <a:pt x="1041" y="835"/>
                  <a:pt x="1041" y="835"/>
                </a:cubicBezTo>
                <a:cubicBezTo>
                  <a:pt x="1040" y="838"/>
                  <a:pt x="1035" y="842"/>
                  <a:pt x="1031" y="842"/>
                </a:cubicBezTo>
                <a:cubicBezTo>
                  <a:pt x="1029" y="839"/>
                  <a:pt x="1030" y="838"/>
                  <a:pt x="1028" y="834"/>
                </a:cubicBezTo>
                <a:cubicBezTo>
                  <a:pt x="1024" y="834"/>
                  <a:pt x="1027" y="839"/>
                  <a:pt x="1026" y="840"/>
                </a:cubicBezTo>
                <a:cubicBezTo>
                  <a:pt x="1026" y="842"/>
                  <a:pt x="1028" y="842"/>
                  <a:pt x="1030" y="842"/>
                </a:cubicBezTo>
                <a:cubicBezTo>
                  <a:pt x="1029" y="845"/>
                  <a:pt x="1026" y="847"/>
                  <a:pt x="1026" y="850"/>
                </a:cubicBezTo>
                <a:cubicBezTo>
                  <a:pt x="1023" y="849"/>
                  <a:pt x="1020" y="849"/>
                  <a:pt x="1019" y="847"/>
                </a:cubicBezTo>
                <a:cubicBezTo>
                  <a:pt x="1017" y="848"/>
                  <a:pt x="1019" y="853"/>
                  <a:pt x="1018" y="856"/>
                </a:cubicBezTo>
                <a:cubicBezTo>
                  <a:pt x="1021" y="855"/>
                  <a:pt x="1021" y="851"/>
                  <a:pt x="1027" y="852"/>
                </a:cubicBezTo>
                <a:cubicBezTo>
                  <a:pt x="1023" y="855"/>
                  <a:pt x="1022" y="860"/>
                  <a:pt x="1021" y="863"/>
                </a:cubicBezTo>
                <a:cubicBezTo>
                  <a:pt x="1010" y="862"/>
                  <a:pt x="1020" y="881"/>
                  <a:pt x="1008" y="884"/>
                </a:cubicBezTo>
                <a:cubicBezTo>
                  <a:pt x="1007" y="879"/>
                  <a:pt x="1004" y="872"/>
                  <a:pt x="1012" y="873"/>
                </a:cubicBezTo>
                <a:cubicBezTo>
                  <a:pt x="1012" y="870"/>
                  <a:pt x="1012" y="869"/>
                  <a:pt x="1013" y="868"/>
                </a:cubicBezTo>
                <a:cubicBezTo>
                  <a:pt x="1010" y="867"/>
                  <a:pt x="1011" y="871"/>
                  <a:pt x="1007" y="870"/>
                </a:cubicBezTo>
                <a:cubicBezTo>
                  <a:pt x="1006" y="868"/>
                  <a:pt x="1004" y="866"/>
                  <a:pt x="1005" y="862"/>
                </a:cubicBezTo>
                <a:cubicBezTo>
                  <a:pt x="1007" y="862"/>
                  <a:pt x="1008" y="864"/>
                  <a:pt x="1011" y="863"/>
                </a:cubicBezTo>
                <a:cubicBezTo>
                  <a:pt x="1013" y="862"/>
                  <a:pt x="1012" y="860"/>
                  <a:pt x="1015" y="860"/>
                </a:cubicBezTo>
                <a:cubicBezTo>
                  <a:pt x="1015" y="857"/>
                  <a:pt x="1011" y="857"/>
                  <a:pt x="1014" y="855"/>
                </a:cubicBezTo>
                <a:cubicBezTo>
                  <a:pt x="1005" y="851"/>
                  <a:pt x="999" y="865"/>
                  <a:pt x="990" y="867"/>
                </a:cubicBezTo>
                <a:cubicBezTo>
                  <a:pt x="989" y="866"/>
                  <a:pt x="989" y="865"/>
                  <a:pt x="989" y="862"/>
                </a:cubicBezTo>
                <a:cubicBezTo>
                  <a:pt x="986" y="863"/>
                  <a:pt x="986" y="867"/>
                  <a:pt x="982" y="866"/>
                </a:cubicBezTo>
                <a:cubicBezTo>
                  <a:pt x="982" y="863"/>
                  <a:pt x="980" y="864"/>
                  <a:pt x="981" y="861"/>
                </a:cubicBezTo>
                <a:cubicBezTo>
                  <a:pt x="980" y="858"/>
                  <a:pt x="983" y="860"/>
                  <a:pt x="983" y="858"/>
                </a:cubicBezTo>
                <a:cubicBezTo>
                  <a:pt x="979" y="858"/>
                  <a:pt x="974" y="864"/>
                  <a:pt x="968" y="866"/>
                </a:cubicBezTo>
                <a:cubicBezTo>
                  <a:pt x="968" y="862"/>
                  <a:pt x="968" y="862"/>
                  <a:pt x="968" y="862"/>
                </a:cubicBezTo>
                <a:cubicBezTo>
                  <a:pt x="964" y="861"/>
                  <a:pt x="965" y="866"/>
                  <a:pt x="961" y="865"/>
                </a:cubicBezTo>
                <a:cubicBezTo>
                  <a:pt x="961" y="864"/>
                  <a:pt x="961" y="863"/>
                  <a:pt x="960" y="862"/>
                </a:cubicBezTo>
                <a:cubicBezTo>
                  <a:pt x="958" y="863"/>
                  <a:pt x="958" y="864"/>
                  <a:pt x="958" y="866"/>
                </a:cubicBezTo>
                <a:cubicBezTo>
                  <a:pt x="957" y="862"/>
                  <a:pt x="951" y="866"/>
                  <a:pt x="953" y="861"/>
                </a:cubicBezTo>
                <a:cubicBezTo>
                  <a:pt x="950" y="861"/>
                  <a:pt x="952" y="867"/>
                  <a:pt x="948" y="865"/>
                </a:cubicBezTo>
                <a:cubicBezTo>
                  <a:pt x="950" y="867"/>
                  <a:pt x="951" y="870"/>
                  <a:pt x="950" y="875"/>
                </a:cubicBezTo>
                <a:cubicBezTo>
                  <a:pt x="949" y="878"/>
                  <a:pt x="943" y="877"/>
                  <a:pt x="944" y="882"/>
                </a:cubicBezTo>
                <a:cubicBezTo>
                  <a:pt x="940" y="882"/>
                  <a:pt x="939" y="883"/>
                  <a:pt x="935" y="882"/>
                </a:cubicBezTo>
                <a:cubicBezTo>
                  <a:pt x="936" y="878"/>
                  <a:pt x="938" y="874"/>
                  <a:pt x="940" y="871"/>
                </a:cubicBezTo>
                <a:cubicBezTo>
                  <a:pt x="943" y="871"/>
                  <a:pt x="942" y="869"/>
                  <a:pt x="944" y="871"/>
                </a:cubicBezTo>
                <a:cubicBezTo>
                  <a:pt x="946" y="870"/>
                  <a:pt x="947" y="866"/>
                  <a:pt x="946" y="865"/>
                </a:cubicBezTo>
                <a:cubicBezTo>
                  <a:pt x="936" y="864"/>
                  <a:pt x="934" y="872"/>
                  <a:pt x="929" y="879"/>
                </a:cubicBezTo>
                <a:cubicBezTo>
                  <a:pt x="927" y="878"/>
                  <a:pt x="927" y="876"/>
                  <a:pt x="927" y="874"/>
                </a:cubicBezTo>
                <a:cubicBezTo>
                  <a:pt x="917" y="877"/>
                  <a:pt x="924" y="885"/>
                  <a:pt x="919" y="891"/>
                </a:cubicBezTo>
                <a:cubicBezTo>
                  <a:pt x="915" y="892"/>
                  <a:pt x="916" y="891"/>
                  <a:pt x="912" y="890"/>
                </a:cubicBezTo>
                <a:cubicBezTo>
                  <a:pt x="909" y="896"/>
                  <a:pt x="908" y="903"/>
                  <a:pt x="902" y="905"/>
                </a:cubicBezTo>
                <a:cubicBezTo>
                  <a:pt x="896" y="903"/>
                  <a:pt x="890" y="905"/>
                  <a:pt x="887" y="899"/>
                </a:cubicBezTo>
                <a:cubicBezTo>
                  <a:pt x="889" y="884"/>
                  <a:pt x="908" y="887"/>
                  <a:pt x="914" y="876"/>
                </a:cubicBezTo>
                <a:cubicBezTo>
                  <a:pt x="917" y="876"/>
                  <a:pt x="914" y="878"/>
                  <a:pt x="916" y="879"/>
                </a:cubicBezTo>
                <a:cubicBezTo>
                  <a:pt x="923" y="869"/>
                  <a:pt x="939" y="868"/>
                  <a:pt x="942" y="854"/>
                </a:cubicBezTo>
                <a:cubicBezTo>
                  <a:pt x="952" y="854"/>
                  <a:pt x="952" y="854"/>
                  <a:pt x="952" y="854"/>
                </a:cubicBezTo>
                <a:cubicBezTo>
                  <a:pt x="954" y="851"/>
                  <a:pt x="955" y="848"/>
                  <a:pt x="957" y="846"/>
                </a:cubicBezTo>
                <a:cubicBezTo>
                  <a:pt x="959" y="845"/>
                  <a:pt x="958" y="847"/>
                  <a:pt x="960" y="848"/>
                </a:cubicBezTo>
                <a:cubicBezTo>
                  <a:pt x="962" y="847"/>
                  <a:pt x="960" y="843"/>
                  <a:pt x="961" y="843"/>
                </a:cubicBezTo>
                <a:cubicBezTo>
                  <a:pt x="966" y="845"/>
                  <a:pt x="969" y="839"/>
                  <a:pt x="971" y="835"/>
                </a:cubicBezTo>
                <a:cubicBezTo>
                  <a:pt x="970" y="832"/>
                  <a:pt x="970" y="838"/>
                  <a:pt x="968" y="836"/>
                </a:cubicBezTo>
                <a:cubicBezTo>
                  <a:pt x="969" y="834"/>
                  <a:pt x="968" y="833"/>
                  <a:pt x="968" y="832"/>
                </a:cubicBezTo>
                <a:cubicBezTo>
                  <a:pt x="966" y="835"/>
                  <a:pt x="956" y="846"/>
                  <a:pt x="950" y="844"/>
                </a:cubicBezTo>
                <a:cubicBezTo>
                  <a:pt x="950" y="843"/>
                  <a:pt x="952" y="841"/>
                  <a:pt x="951" y="841"/>
                </a:cubicBezTo>
                <a:cubicBezTo>
                  <a:pt x="948" y="842"/>
                  <a:pt x="948" y="846"/>
                  <a:pt x="945" y="848"/>
                </a:cubicBezTo>
                <a:cubicBezTo>
                  <a:pt x="942" y="848"/>
                  <a:pt x="941" y="847"/>
                  <a:pt x="940" y="845"/>
                </a:cubicBezTo>
                <a:cubicBezTo>
                  <a:pt x="937" y="846"/>
                  <a:pt x="938" y="852"/>
                  <a:pt x="932" y="852"/>
                </a:cubicBezTo>
                <a:cubicBezTo>
                  <a:pt x="937" y="850"/>
                  <a:pt x="933" y="844"/>
                  <a:pt x="932" y="840"/>
                </a:cubicBezTo>
                <a:cubicBezTo>
                  <a:pt x="929" y="842"/>
                  <a:pt x="928" y="846"/>
                  <a:pt x="923" y="846"/>
                </a:cubicBezTo>
                <a:cubicBezTo>
                  <a:pt x="922" y="844"/>
                  <a:pt x="922" y="842"/>
                  <a:pt x="922" y="839"/>
                </a:cubicBezTo>
                <a:cubicBezTo>
                  <a:pt x="917" y="839"/>
                  <a:pt x="917" y="844"/>
                  <a:pt x="916" y="848"/>
                </a:cubicBezTo>
                <a:cubicBezTo>
                  <a:pt x="914" y="848"/>
                  <a:pt x="913" y="847"/>
                  <a:pt x="912" y="847"/>
                </a:cubicBezTo>
                <a:cubicBezTo>
                  <a:pt x="910" y="847"/>
                  <a:pt x="911" y="850"/>
                  <a:pt x="909" y="849"/>
                </a:cubicBezTo>
                <a:cubicBezTo>
                  <a:pt x="910" y="851"/>
                  <a:pt x="913" y="848"/>
                  <a:pt x="916" y="850"/>
                </a:cubicBezTo>
                <a:cubicBezTo>
                  <a:pt x="915" y="853"/>
                  <a:pt x="914" y="856"/>
                  <a:pt x="910" y="856"/>
                </a:cubicBezTo>
                <a:cubicBezTo>
                  <a:pt x="912" y="860"/>
                  <a:pt x="912" y="861"/>
                  <a:pt x="909" y="863"/>
                </a:cubicBezTo>
                <a:cubicBezTo>
                  <a:pt x="906" y="863"/>
                  <a:pt x="908" y="858"/>
                  <a:pt x="907" y="855"/>
                </a:cubicBezTo>
                <a:cubicBezTo>
                  <a:pt x="906" y="855"/>
                  <a:pt x="905" y="856"/>
                  <a:pt x="905" y="857"/>
                </a:cubicBezTo>
                <a:cubicBezTo>
                  <a:pt x="903" y="853"/>
                  <a:pt x="908" y="852"/>
                  <a:pt x="906" y="847"/>
                </a:cubicBezTo>
                <a:cubicBezTo>
                  <a:pt x="911" y="845"/>
                  <a:pt x="912" y="840"/>
                  <a:pt x="917" y="838"/>
                </a:cubicBezTo>
                <a:cubicBezTo>
                  <a:pt x="919" y="839"/>
                  <a:pt x="915" y="840"/>
                  <a:pt x="916" y="841"/>
                </a:cubicBezTo>
                <a:cubicBezTo>
                  <a:pt x="917" y="842"/>
                  <a:pt x="921" y="837"/>
                  <a:pt x="922" y="834"/>
                </a:cubicBezTo>
                <a:cubicBezTo>
                  <a:pt x="922" y="833"/>
                  <a:pt x="920" y="834"/>
                  <a:pt x="919" y="834"/>
                </a:cubicBezTo>
                <a:cubicBezTo>
                  <a:pt x="926" y="827"/>
                  <a:pt x="934" y="822"/>
                  <a:pt x="943" y="819"/>
                </a:cubicBezTo>
                <a:cubicBezTo>
                  <a:pt x="942" y="822"/>
                  <a:pt x="946" y="820"/>
                  <a:pt x="945" y="823"/>
                </a:cubicBezTo>
                <a:cubicBezTo>
                  <a:pt x="948" y="822"/>
                  <a:pt x="945" y="817"/>
                  <a:pt x="949" y="815"/>
                </a:cubicBezTo>
                <a:cubicBezTo>
                  <a:pt x="960" y="820"/>
                  <a:pt x="946" y="829"/>
                  <a:pt x="942" y="834"/>
                </a:cubicBezTo>
                <a:cubicBezTo>
                  <a:pt x="946" y="836"/>
                  <a:pt x="947" y="837"/>
                  <a:pt x="947" y="842"/>
                </a:cubicBezTo>
                <a:cubicBezTo>
                  <a:pt x="949" y="840"/>
                  <a:pt x="948" y="839"/>
                  <a:pt x="948" y="835"/>
                </a:cubicBezTo>
                <a:cubicBezTo>
                  <a:pt x="953" y="833"/>
                  <a:pt x="954" y="826"/>
                  <a:pt x="959" y="823"/>
                </a:cubicBezTo>
                <a:cubicBezTo>
                  <a:pt x="957" y="822"/>
                  <a:pt x="955" y="820"/>
                  <a:pt x="955" y="817"/>
                </a:cubicBezTo>
                <a:cubicBezTo>
                  <a:pt x="960" y="817"/>
                  <a:pt x="969" y="816"/>
                  <a:pt x="967" y="808"/>
                </a:cubicBezTo>
                <a:cubicBezTo>
                  <a:pt x="969" y="807"/>
                  <a:pt x="971" y="807"/>
                  <a:pt x="972" y="805"/>
                </a:cubicBezTo>
                <a:cubicBezTo>
                  <a:pt x="974" y="806"/>
                  <a:pt x="970" y="807"/>
                  <a:pt x="971" y="808"/>
                </a:cubicBezTo>
                <a:cubicBezTo>
                  <a:pt x="973" y="807"/>
                  <a:pt x="975" y="810"/>
                  <a:pt x="974" y="806"/>
                </a:cubicBezTo>
                <a:cubicBezTo>
                  <a:pt x="977" y="808"/>
                  <a:pt x="978" y="805"/>
                  <a:pt x="981" y="805"/>
                </a:cubicBezTo>
                <a:cubicBezTo>
                  <a:pt x="982" y="807"/>
                  <a:pt x="978" y="811"/>
                  <a:pt x="977" y="814"/>
                </a:cubicBezTo>
                <a:cubicBezTo>
                  <a:pt x="976" y="814"/>
                  <a:pt x="976" y="812"/>
                  <a:pt x="975" y="812"/>
                </a:cubicBezTo>
                <a:cubicBezTo>
                  <a:pt x="976" y="815"/>
                  <a:pt x="969" y="822"/>
                  <a:pt x="975" y="823"/>
                </a:cubicBezTo>
                <a:cubicBezTo>
                  <a:pt x="975" y="826"/>
                  <a:pt x="974" y="827"/>
                  <a:pt x="973" y="830"/>
                </a:cubicBezTo>
                <a:cubicBezTo>
                  <a:pt x="974" y="831"/>
                  <a:pt x="978" y="829"/>
                  <a:pt x="980" y="829"/>
                </a:cubicBezTo>
                <a:cubicBezTo>
                  <a:pt x="979" y="826"/>
                  <a:pt x="979" y="825"/>
                  <a:pt x="976" y="826"/>
                </a:cubicBezTo>
                <a:cubicBezTo>
                  <a:pt x="976" y="823"/>
                  <a:pt x="978" y="821"/>
                  <a:pt x="977" y="818"/>
                </a:cubicBezTo>
                <a:cubicBezTo>
                  <a:pt x="980" y="817"/>
                  <a:pt x="980" y="818"/>
                  <a:pt x="983" y="819"/>
                </a:cubicBezTo>
                <a:cubicBezTo>
                  <a:pt x="986" y="818"/>
                  <a:pt x="988" y="809"/>
                  <a:pt x="993" y="814"/>
                </a:cubicBezTo>
                <a:cubicBezTo>
                  <a:pt x="998" y="810"/>
                  <a:pt x="997" y="801"/>
                  <a:pt x="1005" y="799"/>
                </a:cubicBezTo>
                <a:cubicBezTo>
                  <a:pt x="1004" y="797"/>
                  <a:pt x="1003" y="795"/>
                  <a:pt x="1004" y="792"/>
                </a:cubicBezTo>
                <a:cubicBezTo>
                  <a:pt x="1006" y="791"/>
                  <a:pt x="1007" y="789"/>
                  <a:pt x="1010" y="790"/>
                </a:cubicBezTo>
                <a:cubicBezTo>
                  <a:pt x="1010" y="793"/>
                  <a:pt x="1010" y="793"/>
                  <a:pt x="1010" y="793"/>
                </a:cubicBezTo>
                <a:cubicBezTo>
                  <a:pt x="1014" y="792"/>
                  <a:pt x="1015" y="788"/>
                  <a:pt x="1016" y="784"/>
                </a:cubicBezTo>
                <a:cubicBezTo>
                  <a:pt x="1022" y="786"/>
                  <a:pt x="1021" y="779"/>
                  <a:pt x="1025" y="777"/>
                </a:cubicBezTo>
                <a:cubicBezTo>
                  <a:pt x="1026" y="778"/>
                  <a:pt x="1028" y="778"/>
                  <a:pt x="1030" y="778"/>
                </a:cubicBezTo>
                <a:cubicBezTo>
                  <a:pt x="1030" y="782"/>
                  <a:pt x="1029" y="781"/>
                  <a:pt x="1030" y="785"/>
                </a:cubicBezTo>
                <a:cubicBezTo>
                  <a:pt x="1028" y="786"/>
                  <a:pt x="1028" y="784"/>
                  <a:pt x="1026" y="784"/>
                </a:cubicBezTo>
                <a:cubicBezTo>
                  <a:pt x="1032" y="792"/>
                  <a:pt x="1025" y="800"/>
                  <a:pt x="1017" y="802"/>
                </a:cubicBezTo>
                <a:cubicBezTo>
                  <a:pt x="1018" y="803"/>
                  <a:pt x="1020" y="804"/>
                  <a:pt x="1019" y="807"/>
                </a:cubicBezTo>
                <a:cubicBezTo>
                  <a:pt x="1023" y="807"/>
                  <a:pt x="1023" y="807"/>
                  <a:pt x="1023" y="807"/>
                </a:cubicBezTo>
                <a:cubicBezTo>
                  <a:pt x="1026" y="806"/>
                  <a:pt x="1021" y="805"/>
                  <a:pt x="1022" y="803"/>
                </a:cubicBezTo>
                <a:cubicBezTo>
                  <a:pt x="1025" y="801"/>
                  <a:pt x="1029" y="802"/>
                  <a:pt x="1032" y="800"/>
                </a:cubicBezTo>
                <a:cubicBezTo>
                  <a:pt x="1032" y="798"/>
                  <a:pt x="1030" y="796"/>
                  <a:pt x="1034" y="796"/>
                </a:cubicBezTo>
                <a:cubicBezTo>
                  <a:pt x="1031" y="794"/>
                  <a:pt x="1032" y="789"/>
                  <a:pt x="1031" y="785"/>
                </a:cubicBezTo>
                <a:cubicBezTo>
                  <a:pt x="1040" y="778"/>
                  <a:pt x="1050" y="771"/>
                  <a:pt x="1060" y="766"/>
                </a:cubicBezTo>
                <a:cubicBezTo>
                  <a:pt x="1060" y="768"/>
                  <a:pt x="1062" y="768"/>
                  <a:pt x="1061" y="770"/>
                </a:cubicBezTo>
                <a:cubicBezTo>
                  <a:pt x="1056" y="771"/>
                  <a:pt x="1055" y="778"/>
                  <a:pt x="1051" y="781"/>
                </a:cubicBezTo>
                <a:cubicBezTo>
                  <a:pt x="1053" y="785"/>
                  <a:pt x="1060" y="777"/>
                  <a:pt x="1063" y="780"/>
                </a:cubicBezTo>
                <a:cubicBezTo>
                  <a:pt x="1063" y="781"/>
                  <a:pt x="1062" y="781"/>
                  <a:pt x="1063" y="782"/>
                </a:cubicBezTo>
                <a:cubicBezTo>
                  <a:pt x="1054" y="786"/>
                  <a:pt x="1053" y="801"/>
                  <a:pt x="1041" y="795"/>
                </a:cubicBezTo>
                <a:close/>
                <a:moveTo>
                  <a:pt x="929" y="862"/>
                </a:moveTo>
                <a:cubicBezTo>
                  <a:pt x="930" y="866"/>
                  <a:pt x="928" y="867"/>
                  <a:pt x="924" y="867"/>
                </a:cubicBezTo>
                <a:cubicBezTo>
                  <a:pt x="921" y="863"/>
                  <a:pt x="923" y="859"/>
                  <a:pt x="928" y="858"/>
                </a:cubicBezTo>
                <a:cubicBezTo>
                  <a:pt x="930" y="861"/>
                  <a:pt x="924" y="863"/>
                  <a:pt x="929" y="862"/>
                </a:cubicBezTo>
                <a:close/>
                <a:moveTo>
                  <a:pt x="1047" y="751"/>
                </a:moveTo>
                <a:cubicBezTo>
                  <a:pt x="1044" y="757"/>
                  <a:pt x="1034" y="753"/>
                  <a:pt x="1038" y="744"/>
                </a:cubicBezTo>
                <a:cubicBezTo>
                  <a:pt x="1039" y="743"/>
                  <a:pt x="1042" y="746"/>
                  <a:pt x="1043" y="743"/>
                </a:cubicBezTo>
                <a:cubicBezTo>
                  <a:pt x="1045" y="743"/>
                  <a:pt x="1043" y="746"/>
                  <a:pt x="1042" y="746"/>
                </a:cubicBezTo>
                <a:cubicBezTo>
                  <a:pt x="1045" y="745"/>
                  <a:pt x="1044" y="749"/>
                  <a:pt x="1047" y="751"/>
                </a:cubicBezTo>
                <a:close/>
                <a:moveTo>
                  <a:pt x="1038" y="768"/>
                </a:moveTo>
                <a:cubicBezTo>
                  <a:pt x="1038" y="767"/>
                  <a:pt x="1041" y="762"/>
                  <a:pt x="1045" y="763"/>
                </a:cubicBezTo>
                <a:cubicBezTo>
                  <a:pt x="1045" y="766"/>
                  <a:pt x="1043" y="769"/>
                  <a:pt x="1038" y="769"/>
                </a:cubicBezTo>
                <a:cubicBezTo>
                  <a:pt x="1037" y="769"/>
                  <a:pt x="1038" y="768"/>
                  <a:pt x="1039" y="769"/>
                </a:cubicBezTo>
                <a:cubicBezTo>
                  <a:pt x="1040" y="767"/>
                  <a:pt x="1038" y="767"/>
                  <a:pt x="1038" y="768"/>
                </a:cubicBezTo>
                <a:close/>
                <a:moveTo>
                  <a:pt x="1040" y="718"/>
                </a:moveTo>
                <a:cubicBezTo>
                  <a:pt x="1037" y="718"/>
                  <a:pt x="1037" y="716"/>
                  <a:pt x="1034" y="717"/>
                </a:cubicBezTo>
                <a:cubicBezTo>
                  <a:pt x="1037" y="713"/>
                  <a:pt x="1043" y="711"/>
                  <a:pt x="1045" y="704"/>
                </a:cubicBezTo>
                <a:cubicBezTo>
                  <a:pt x="1048" y="704"/>
                  <a:pt x="1046" y="709"/>
                  <a:pt x="1050" y="707"/>
                </a:cubicBezTo>
                <a:cubicBezTo>
                  <a:pt x="1049" y="713"/>
                  <a:pt x="1042" y="713"/>
                  <a:pt x="1040" y="718"/>
                </a:cubicBezTo>
                <a:close/>
                <a:moveTo>
                  <a:pt x="1042" y="720"/>
                </a:moveTo>
                <a:cubicBezTo>
                  <a:pt x="1041" y="724"/>
                  <a:pt x="1042" y="723"/>
                  <a:pt x="1041" y="726"/>
                </a:cubicBezTo>
                <a:cubicBezTo>
                  <a:pt x="1037" y="725"/>
                  <a:pt x="1036" y="730"/>
                  <a:pt x="1033" y="728"/>
                </a:cubicBezTo>
                <a:cubicBezTo>
                  <a:pt x="1036" y="725"/>
                  <a:pt x="1036" y="720"/>
                  <a:pt x="1042" y="720"/>
                </a:cubicBezTo>
                <a:close/>
                <a:moveTo>
                  <a:pt x="1051" y="760"/>
                </a:moveTo>
                <a:cubicBezTo>
                  <a:pt x="1050" y="757"/>
                  <a:pt x="1053" y="757"/>
                  <a:pt x="1054" y="755"/>
                </a:cubicBezTo>
                <a:cubicBezTo>
                  <a:pt x="1058" y="758"/>
                  <a:pt x="1062" y="748"/>
                  <a:pt x="1070" y="750"/>
                </a:cubicBezTo>
                <a:cubicBezTo>
                  <a:pt x="1064" y="756"/>
                  <a:pt x="1059" y="759"/>
                  <a:pt x="1051" y="760"/>
                </a:cubicBezTo>
                <a:close/>
                <a:moveTo>
                  <a:pt x="1065" y="765"/>
                </a:moveTo>
                <a:cubicBezTo>
                  <a:pt x="1065" y="766"/>
                  <a:pt x="1064" y="767"/>
                  <a:pt x="1064" y="769"/>
                </a:cubicBezTo>
                <a:cubicBezTo>
                  <a:pt x="1061" y="769"/>
                  <a:pt x="1061" y="765"/>
                  <a:pt x="1062" y="764"/>
                </a:cubicBezTo>
                <a:cubicBezTo>
                  <a:pt x="1064" y="764"/>
                  <a:pt x="1064" y="765"/>
                  <a:pt x="1065" y="765"/>
                </a:cubicBezTo>
                <a:close/>
                <a:moveTo>
                  <a:pt x="1066" y="831"/>
                </a:moveTo>
                <a:cubicBezTo>
                  <a:pt x="1065" y="830"/>
                  <a:pt x="1064" y="830"/>
                  <a:pt x="1063" y="830"/>
                </a:cubicBezTo>
                <a:cubicBezTo>
                  <a:pt x="1064" y="828"/>
                  <a:pt x="1065" y="827"/>
                  <a:pt x="1067" y="827"/>
                </a:cubicBezTo>
                <a:cubicBezTo>
                  <a:pt x="1067" y="829"/>
                  <a:pt x="1066" y="830"/>
                  <a:pt x="1066" y="831"/>
                </a:cubicBezTo>
                <a:close/>
                <a:moveTo>
                  <a:pt x="1064" y="777"/>
                </a:moveTo>
                <a:cubicBezTo>
                  <a:pt x="1064" y="773"/>
                  <a:pt x="1064" y="773"/>
                  <a:pt x="1064" y="773"/>
                </a:cubicBezTo>
                <a:cubicBezTo>
                  <a:pt x="1066" y="773"/>
                  <a:pt x="1068" y="774"/>
                  <a:pt x="1068" y="776"/>
                </a:cubicBezTo>
                <a:cubicBezTo>
                  <a:pt x="1067" y="777"/>
                  <a:pt x="1066" y="777"/>
                  <a:pt x="1064" y="777"/>
                </a:cubicBezTo>
                <a:close/>
                <a:moveTo>
                  <a:pt x="1111" y="821"/>
                </a:moveTo>
                <a:cubicBezTo>
                  <a:pt x="1111" y="824"/>
                  <a:pt x="1107" y="823"/>
                  <a:pt x="1107" y="827"/>
                </a:cubicBezTo>
                <a:cubicBezTo>
                  <a:pt x="1105" y="827"/>
                  <a:pt x="1105" y="824"/>
                  <a:pt x="1102" y="825"/>
                </a:cubicBezTo>
                <a:cubicBezTo>
                  <a:pt x="1105" y="824"/>
                  <a:pt x="1106" y="821"/>
                  <a:pt x="1111" y="821"/>
                </a:cubicBezTo>
                <a:close/>
                <a:moveTo>
                  <a:pt x="1120" y="787"/>
                </a:moveTo>
                <a:cubicBezTo>
                  <a:pt x="1120" y="784"/>
                  <a:pt x="1123" y="784"/>
                  <a:pt x="1125" y="784"/>
                </a:cubicBezTo>
                <a:cubicBezTo>
                  <a:pt x="1125" y="786"/>
                  <a:pt x="1123" y="787"/>
                  <a:pt x="1120" y="787"/>
                </a:cubicBezTo>
                <a:close/>
                <a:moveTo>
                  <a:pt x="1125" y="761"/>
                </a:moveTo>
                <a:cubicBezTo>
                  <a:pt x="1124" y="764"/>
                  <a:pt x="1125" y="767"/>
                  <a:pt x="1121" y="767"/>
                </a:cubicBezTo>
                <a:cubicBezTo>
                  <a:pt x="1119" y="764"/>
                  <a:pt x="1122" y="761"/>
                  <a:pt x="1125" y="761"/>
                </a:cubicBezTo>
                <a:close/>
                <a:moveTo>
                  <a:pt x="1122" y="773"/>
                </a:moveTo>
                <a:cubicBezTo>
                  <a:pt x="1123" y="771"/>
                  <a:pt x="1120" y="771"/>
                  <a:pt x="1121" y="769"/>
                </a:cubicBezTo>
                <a:cubicBezTo>
                  <a:pt x="1126" y="769"/>
                  <a:pt x="1131" y="763"/>
                  <a:pt x="1131" y="771"/>
                </a:cubicBezTo>
                <a:cubicBezTo>
                  <a:pt x="1128" y="771"/>
                  <a:pt x="1127" y="772"/>
                  <a:pt x="1122" y="773"/>
                </a:cubicBezTo>
                <a:close/>
                <a:moveTo>
                  <a:pt x="1135" y="808"/>
                </a:moveTo>
                <a:cubicBezTo>
                  <a:pt x="1135" y="810"/>
                  <a:pt x="1134" y="811"/>
                  <a:pt x="1132" y="810"/>
                </a:cubicBezTo>
                <a:cubicBezTo>
                  <a:pt x="1132" y="811"/>
                  <a:pt x="1133" y="812"/>
                  <a:pt x="1133" y="813"/>
                </a:cubicBezTo>
                <a:cubicBezTo>
                  <a:pt x="1130" y="813"/>
                  <a:pt x="1130" y="813"/>
                  <a:pt x="1130" y="813"/>
                </a:cubicBezTo>
                <a:cubicBezTo>
                  <a:pt x="1130" y="812"/>
                  <a:pt x="1130" y="810"/>
                  <a:pt x="1129" y="810"/>
                </a:cubicBezTo>
                <a:cubicBezTo>
                  <a:pt x="1129" y="809"/>
                  <a:pt x="1130" y="810"/>
                  <a:pt x="1130" y="810"/>
                </a:cubicBezTo>
                <a:cubicBezTo>
                  <a:pt x="1131" y="810"/>
                  <a:pt x="1131" y="809"/>
                  <a:pt x="1131" y="808"/>
                </a:cubicBezTo>
                <a:lnTo>
                  <a:pt x="1135" y="808"/>
                </a:lnTo>
                <a:close/>
                <a:moveTo>
                  <a:pt x="1128" y="750"/>
                </a:moveTo>
                <a:cubicBezTo>
                  <a:pt x="1131" y="749"/>
                  <a:pt x="1131" y="754"/>
                  <a:pt x="1131" y="750"/>
                </a:cubicBezTo>
                <a:cubicBezTo>
                  <a:pt x="1132" y="750"/>
                  <a:pt x="1132" y="752"/>
                  <a:pt x="1132" y="753"/>
                </a:cubicBezTo>
                <a:cubicBezTo>
                  <a:pt x="1131" y="753"/>
                  <a:pt x="1130" y="753"/>
                  <a:pt x="1130" y="754"/>
                </a:cubicBezTo>
                <a:cubicBezTo>
                  <a:pt x="1129" y="754"/>
                  <a:pt x="1129" y="753"/>
                  <a:pt x="1129" y="752"/>
                </a:cubicBezTo>
                <a:cubicBezTo>
                  <a:pt x="1128" y="752"/>
                  <a:pt x="1128" y="752"/>
                  <a:pt x="1128" y="753"/>
                </a:cubicBezTo>
                <a:cubicBezTo>
                  <a:pt x="1127" y="753"/>
                  <a:pt x="1127" y="752"/>
                  <a:pt x="1127" y="751"/>
                </a:cubicBezTo>
                <a:cubicBezTo>
                  <a:pt x="1128" y="751"/>
                  <a:pt x="1128" y="751"/>
                  <a:pt x="1128" y="750"/>
                </a:cubicBezTo>
                <a:close/>
                <a:moveTo>
                  <a:pt x="1126" y="756"/>
                </a:moveTo>
                <a:cubicBezTo>
                  <a:pt x="1125" y="759"/>
                  <a:pt x="1122" y="761"/>
                  <a:pt x="1118" y="762"/>
                </a:cubicBezTo>
                <a:cubicBezTo>
                  <a:pt x="1120" y="758"/>
                  <a:pt x="1115" y="759"/>
                  <a:pt x="1115" y="755"/>
                </a:cubicBezTo>
                <a:cubicBezTo>
                  <a:pt x="1117" y="755"/>
                  <a:pt x="1119" y="755"/>
                  <a:pt x="1119" y="754"/>
                </a:cubicBezTo>
                <a:cubicBezTo>
                  <a:pt x="1122" y="754"/>
                  <a:pt x="1121" y="758"/>
                  <a:pt x="1126" y="756"/>
                </a:cubicBezTo>
                <a:close/>
                <a:moveTo>
                  <a:pt x="1121" y="731"/>
                </a:moveTo>
                <a:cubicBezTo>
                  <a:pt x="1120" y="733"/>
                  <a:pt x="1120" y="734"/>
                  <a:pt x="1119" y="735"/>
                </a:cubicBezTo>
                <a:cubicBezTo>
                  <a:pt x="1116" y="735"/>
                  <a:pt x="1117" y="730"/>
                  <a:pt x="1121" y="731"/>
                </a:cubicBezTo>
                <a:close/>
                <a:moveTo>
                  <a:pt x="1103" y="692"/>
                </a:moveTo>
                <a:cubicBezTo>
                  <a:pt x="1104" y="693"/>
                  <a:pt x="1104" y="694"/>
                  <a:pt x="1105" y="694"/>
                </a:cubicBezTo>
                <a:cubicBezTo>
                  <a:pt x="1105" y="697"/>
                  <a:pt x="1103" y="699"/>
                  <a:pt x="1100" y="700"/>
                </a:cubicBezTo>
                <a:cubicBezTo>
                  <a:pt x="1098" y="698"/>
                  <a:pt x="1101" y="694"/>
                  <a:pt x="1103" y="692"/>
                </a:cubicBezTo>
                <a:close/>
                <a:moveTo>
                  <a:pt x="1091" y="752"/>
                </a:moveTo>
                <a:cubicBezTo>
                  <a:pt x="1093" y="751"/>
                  <a:pt x="1093" y="752"/>
                  <a:pt x="1094" y="753"/>
                </a:cubicBezTo>
                <a:cubicBezTo>
                  <a:pt x="1100" y="744"/>
                  <a:pt x="1113" y="742"/>
                  <a:pt x="1122" y="736"/>
                </a:cubicBezTo>
                <a:cubicBezTo>
                  <a:pt x="1121" y="739"/>
                  <a:pt x="1120" y="741"/>
                  <a:pt x="1119" y="743"/>
                </a:cubicBezTo>
                <a:cubicBezTo>
                  <a:pt x="1116" y="744"/>
                  <a:pt x="1117" y="742"/>
                  <a:pt x="1114" y="743"/>
                </a:cubicBezTo>
                <a:cubicBezTo>
                  <a:pt x="1114" y="745"/>
                  <a:pt x="1115" y="746"/>
                  <a:pt x="1116" y="746"/>
                </a:cubicBezTo>
                <a:cubicBezTo>
                  <a:pt x="1120" y="747"/>
                  <a:pt x="1119" y="742"/>
                  <a:pt x="1123" y="743"/>
                </a:cubicBezTo>
                <a:cubicBezTo>
                  <a:pt x="1122" y="750"/>
                  <a:pt x="1119" y="753"/>
                  <a:pt x="1113" y="754"/>
                </a:cubicBezTo>
                <a:cubicBezTo>
                  <a:pt x="1112" y="755"/>
                  <a:pt x="1111" y="756"/>
                  <a:pt x="1110" y="757"/>
                </a:cubicBezTo>
                <a:cubicBezTo>
                  <a:pt x="1110" y="759"/>
                  <a:pt x="1111" y="757"/>
                  <a:pt x="1113" y="757"/>
                </a:cubicBezTo>
                <a:cubicBezTo>
                  <a:pt x="1111" y="761"/>
                  <a:pt x="1112" y="765"/>
                  <a:pt x="1115" y="766"/>
                </a:cubicBezTo>
                <a:cubicBezTo>
                  <a:pt x="1116" y="769"/>
                  <a:pt x="1114" y="770"/>
                  <a:pt x="1113" y="772"/>
                </a:cubicBezTo>
                <a:cubicBezTo>
                  <a:pt x="1110" y="771"/>
                  <a:pt x="1108" y="767"/>
                  <a:pt x="1111" y="765"/>
                </a:cubicBezTo>
                <a:cubicBezTo>
                  <a:pt x="1105" y="767"/>
                  <a:pt x="1102" y="772"/>
                  <a:pt x="1096" y="773"/>
                </a:cubicBezTo>
                <a:cubicBezTo>
                  <a:pt x="1095" y="773"/>
                  <a:pt x="1096" y="772"/>
                  <a:pt x="1096" y="771"/>
                </a:cubicBezTo>
                <a:cubicBezTo>
                  <a:pt x="1091" y="773"/>
                  <a:pt x="1088" y="775"/>
                  <a:pt x="1084" y="778"/>
                </a:cubicBezTo>
                <a:cubicBezTo>
                  <a:pt x="1081" y="776"/>
                  <a:pt x="1086" y="774"/>
                  <a:pt x="1087" y="773"/>
                </a:cubicBezTo>
                <a:cubicBezTo>
                  <a:pt x="1083" y="769"/>
                  <a:pt x="1090" y="765"/>
                  <a:pt x="1086" y="759"/>
                </a:cubicBezTo>
                <a:cubicBezTo>
                  <a:pt x="1086" y="758"/>
                  <a:pt x="1082" y="761"/>
                  <a:pt x="1082" y="756"/>
                </a:cubicBezTo>
                <a:cubicBezTo>
                  <a:pt x="1086" y="758"/>
                  <a:pt x="1091" y="757"/>
                  <a:pt x="1091" y="752"/>
                </a:cubicBezTo>
                <a:close/>
                <a:moveTo>
                  <a:pt x="1083" y="748"/>
                </a:moveTo>
                <a:cubicBezTo>
                  <a:pt x="1081" y="750"/>
                  <a:pt x="1078" y="748"/>
                  <a:pt x="1076" y="749"/>
                </a:cubicBezTo>
                <a:cubicBezTo>
                  <a:pt x="1076" y="747"/>
                  <a:pt x="1083" y="743"/>
                  <a:pt x="1083" y="748"/>
                </a:cubicBezTo>
                <a:close/>
                <a:moveTo>
                  <a:pt x="1076" y="807"/>
                </a:moveTo>
                <a:cubicBezTo>
                  <a:pt x="1076" y="803"/>
                  <a:pt x="1072" y="803"/>
                  <a:pt x="1073" y="798"/>
                </a:cubicBezTo>
                <a:cubicBezTo>
                  <a:pt x="1074" y="796"/>
                  <a:pt x="1079" y="795"/>
                  <a:pt x="1081" y="797"/>
                </a:cubicBezTo>
                <a:cubicBezTo>
                  <a:pt x="1084" y="797"/>
                  <a:pt x="1080" y="795"/>
                  <a:pt x="1081" y="793"/>
                </a:cubicBezTo>
                <a:cubicBezTo>
                  <a:pt x="1086" y="793"/>
                  <a:pt x="1087" y="790"/>
                  <a:pt x="1091" y="789"/>
                </a:cubicBezTo>
                <a:cubicBezTo>
                  <a:pt x="1092" y="786"/>
                  <a:pt x="1088" y="788"/>
                  <a:pt x="1089" y="785"/>
                </a:cubicBezTo>
                <a:cubicBezTo>
                  <a:pt x="1090" y="783"/>
                  <a:pt x="1093" y="782"/>
                  <a:pt x="1096" y="782"/>
                </a:cubicBezTo>
                <a:cubicBezTo>
                  <a:pt x="1095" y="779"/>
                  <a:pt x="1095" y="777"/>
                  <a:pt x="1096" y="774"/>
                </a:cubicBezTo>
                <a:cubicBezTo>
                  <a:pt x="1099" y="774"/>
                  <a:pt x="1099" y="774"/>
                  <a:pt x="1099" y="774"/>
                </a:cubicBezTo>
                <a:cubicBezTo>
                  <a:pt x="1099" y="777"/>
                  <a:pt x="1101" y="779"/>
                  <a:pt x="1099" y="781"/>
                </a:cubicBezTo>
                <a:cubicBezTo>
                  <a:pt x="1103" y="781"/>
                  <a:pt x="1103" y="777"/>
                  <a:pt x="1103" y="774"/>
                </a:cubicBezTo>
                <a:cubicBezTo>
                  <a:pt x="1108" y="776"/>
                  <a:pt x="1106" y="775"/>
                  <a:pt x="1112" y="774"/>
                </a:cubicBezTo>
                <a:cubicBezTo>
                  <a:pt x="1112" y="777"/>
                  <a:pt x="1114" y="779"/>
                  <a:pt x="1113" y="782"/>
                </a:cubicBezTo>
                <a:cubicBezTo>
                  <a:pt x="1103" y="786"/>
                  <a:pt x="1102" y="797"/>
                  <a:pt x="1092" y="800"/>
                </a:cubicBezTo>
                <a:cubicBezTo>
                  <a:pt x="1090" y="800"/>
                  <a:pt x="1090" y="798"/>
                  <a:pt x="1088" y="797"/>
                </a:cubicBezTo>
                <a:cubicBezTo>
                  <a:pt x="1084" y="805"/>
                  <a:pt x="1081" y="815"/>
                  <a:pt x="1070" y="816"/>
                </a:cubicBezTo>
                <a:cubicBezTo>
                  <a:pt x="1071" y="812"/>
                  <a:pt x="1076" y="812"/>
                  <a:pt x="1076" y="807"/>
                </a:cubicBezTo>
                <a:close/>
                <a:moveTo>
                  <a:pt x="1066" y="712"/>
                </a:moveTo>
                <a:cubicBezTo>
                  <a:pt x="1069" y="714"/>
                  <a:pt x="1066" y="717"/>
                  <a:pt x="1069" y="719"/>
                </a:cubicBezTo>
                <a:cubicBezTo>
                  <a:pt x="1067" y="723"/>
                  <a:pt x="1063" y="724"/>
                  <a:pt x="1059" y="724"/>
                </a:cubicBezTo>
                <a:cubicBezTo>
                  <a:pt x="1060" y="720"/>
                  <a:pt x="1057" y="720"/>
                  <a:pt x="1055" y="719"/>
                </a:cubicBezTo>
                <a:cubicBezTo>
                  <a:pt x="1056" y="715"/>
                  <a:pt x="1060" y="712"/>
                  <a:pt x="1066" y="712"/>
                </a:cubicBezTo>
                <a:close/>
                <a:moveTo>
                  <a:pt x="1054" y="736"/>
                </a:moveTo>
                <a:cubicBezTo>
                  <a:pt x="1054" y="737"/>
                  <a:pt x="1056" y="740"/>
                  <a:pt x="1054" y="740"/>
                </a:cubicBezTo>
                <a:cubicBezTo>
                  <a:pt x="1054" y="742"/>
                  <a:pt x="1056" y="739"/>
                  <a:pt x="1059" y="740"/>
                </a:cubicBezTo>
                <a:cubicBezTo>
                  <a:pt x="1059" y="737"/>
                  <a:pt x="1057" y="737"/>
                  <a:pt x="1057" y="734"/>
                </a:cubicBezTo>
                <a:cubicBezTo>
                  <a:pt x="1059" y="732"/>
                  <a:pt x="1063" y="731"/>
                  <a:pt x="1063" y="726"/>
                </a:cubicBezTo>
                <a:cubicBezTo>
                  <a:pt x="1067" y="726"/>
                  <a:pt x="1067" y="725"/>
                  <a:pt x="1070" y="726"/>
                </a:cubicBezTo>
                <a:cubicBezTo>
                  <a:pt x="1070" y="731"/>
                  <a:pt x="1068" y="731"/>
                  <a:pt x="1068" y="734"/>
                </a:cubicBezTo>
                <a:cubicBezTo>
                  <a:pt x="1066" y="734"/>
                  <a:pt x="1065" y="733"/>
                  <a:pt x="1062" y="733"/>
                </a:cubicBezTo>
                <a:cubicBezTo>
                  <a:pt x="1062" y="736"/>
                  <a:pt x="1063" y="737"/>
                  <a:pt x="1065" y="737"/>
                </a:cubicBezTo>
                <a:cubicBezTo>
                  <a:pt x="1065" y="740"/>
                  <a:pt x="1063" y="740"/>
                  <a:pt x="1062" y="742"/>
                </a:cubicBezTo>
                <a:cubicBezTo>
                  <a:pt x="1061" y="741"/>
                  <a:pt x="1061" y="740"/>
                  <a:pt x="1061" y="739"/>
                </a:cubicBezTo>
                <a:cubicBezTo>
                  <a:pt x="1058" y="740"/>
                  <a:pt x="1059" y="742"/>
                  <a:pt x="1059" y="745"/>
                </a:cubicBezTo>
                <a:cubicBezTo>
                  <a:pt x="1056" y="747"/>
                  <a:pt x="1056" y="753"/>
                  <a:pt x="1050" y="750"/>
                </a:cubicBezTo>
                <a:cubicBezTo>
                  <a:pt x="1051" y="749"/>
                  <a:pt x="1052" y="748"/>
                  <a:pt x="1052" y="746"/>
                </a:cubicBezTo>
                <a:cubicBezTo>
                  <a:pt x="1050" y="744"/>
                  <a:pt x="1049" y="747"/>
                  <a:pt x="1047" y="747"/>
                </a:cubicBezTo>
                <a:cubicBezTo>
                  <a:pt x="1042" y="742"/>
                  <a:pt x="1049" y="737"/>
                  <a:pt x="1054" y="736"/>
                </a:cubicBezTo>
                <a:close/>
                <a:moveTo>
                  <a:pt x="1050" y="704"/>
                </a:moveTo>
                <a:cubicBezTo>
                  <a:pt x="1047" y="705"/>
                  <a:pt x="1047" y="703"/>
                  <a:pt x="1044" y="704"/>
                </a:cubicBezTo>
                <a:cubicBezTo>
                  <a:pt x="1043" y="700"/>
                  <a:pt x="1047" y="701"/>
                  <a:pt x="1047" y="698"/>
                </a:cubicBezTo>
                <a:cubicBezTo>
                  <a:pt x="1039" y="702"/>
                  <a:pt x="1040" y="714"/>
                  <a:pt x="1031" y="716"/>
                </a:cubicBezTo>
                <a:cubicBezTo>
                  <a:pt x="1028" y="714"/>
                  <a:pt x="1033" y="711"/>
                  <a:pt x="1030" y="710"/>
                </a:cubicBezTo>
                <a:cubicBezTo>
                  <a:pt x="1022" y="710"/>
                  <a:pt x="1024" y="721"/>
                  <a:pt x="1016" y="721"/>
                </a:cubicBezTo>
                <a:cubicBezTo>
                  <a:pt x="1015" y="717"/>
                  <a:pt x="1020" y="715"/>
                  <a:pt x="1015" y="717"/>
                </a:cubicBezTo>
                <a:cubicBezTo>
                  <a:pt x="1014" y="711"/>
                  <a:pt x="1018" y="712"/>
                  <a:pt x="1020" y="710"/>
                </a:cubicBezTo>
                <a:cubicBezTo>
                  <a:pt x="1019" y="707"/>
                  <a:pt x="1018" y="711"/>
                  <a:pt x="1016" y="710"/>
                </a:cubicBezTo>
                <a:cubicBezTo>
                  <a:pt x="1017" y="705"/>
                  <a:pt x="1024" y="704"/>
                  <a:pt x="1019" y="697"/>
                </a:cubicBezTo>
                <a:cubicBezTo>
                  <a:pt x="1021" y="697"/>
                  <a:pt x="1023" y="697"/>
                  <a:pt x="1023" y="696"/>
                </a:cubicBezTo>
                <a:cubicBezTo>
                  <a:pt x="1026" y="697"/>
                  <a:pt x="1023" y="699"/>
                  <a:pt x="1023" y="701"/>
                </a:cubicBezTo>
                <a:cubicBezTo>
                  <a:pt x="1026" y="703"/>
                  <a:pt x="1026" y="700"/>
                  <a:pt x="1030" y="700"/>
                </a:cubicBezTo>
                <a:cubicBezTo>
                  <a:pt x="1038" y="705"/>
                  <a:pt x="1043" y="693"/>
                  <a:pt x="1051" y="692"/>
                </a:cubicBezTo>
                <a:cubicBezTo>
                  <a:pt x="1048" y="697"/>
                  <a:pt x="1053" y="699"/>
                  <a:pt x="1050" y="704"/>
                </a:cubicBezTo>
                <a:close/>
                <a:moveTo>
                  <a:pt x="1067" y="678"/>
                </a:moveTo>
                <a:cubicBezTo>
                  <a:pt x="1065" y="679"/>
                  <a:pt x="1065" y="678"/>
                  <a:pt x="1064" y="678"/>
                </a:cubicBezTo>
                <a:cubicBezTo>
                  <a:pt x="1064" y="675"/>
                  <a:pt x="1065" y="674"/>
                  <a:pt x="1068" y="675"/>
                </a:cubicBezTo>
                <a:cubicBezTo>
                  <a:pt x="1068" y="677"/>
                  <a:pt x="1067" y="677"/>
                  <a:pt x="1067" y="678"/>
                </a:cubicBezTo>
                <a:close/>
                <a:moveTo>
                  <a:pt x="1067" y="520"/>
                </a:moveTo>
                <a:cubicBezTo>
                  <a:pt x="1068" y="518"/>
                  <a:pt x="1069" y="516"/>
                  <a:pt x="1072" y="517"/>
                </a:cubicBezTo>
                <a:cubicBezTo>
                  <a:pt x="1072" y="519"/>
                  <a:pt x="1068" y="521"/>
                  <a:pt x="1067" y="520"/>
                </a:cubicBezTo>
                <a:close/>
                <a:moveTo>
                  <a:pt x="1100" y="574"/>
                </a:moveTo>
                <a:cubicBezTo>
                  <a:pt x="1100" y="577"/>
                  <a:pt x="1098" y="578"/>
                  <a:pt x="1095" y="578"/>
                </a:cubicBezTo>
                <a:cubicBezTo>
                  <a:pt x="1096" y="577"/>
                  <a:pt x="1097" y="574"/>
                  <a:pt x="1100" y="574"/>
                </a:cubicBezTo>
                <a:close/>
                <a:moveTo>
                  <a:pt x="1098" y="659"/>
                </a:moveTo>
                <a:cubicBezTo>
                  <a:pt x="1098" y="656"/>
                  <a:pt x="1098" y="654"/>
                  <a:pt x="1099" y="652"/>
                </a:cubicBezTo>
                <a:cubicBezTo>
                  <a:pt x="1102" y="652"/>
                  <a:pt x="1102" y="654"/>
                  <a:pt x="1104" y="653"/>
                </a:cubicBezTo>
                <a:cubicBezTo>
                  <a:pt x="1104" y="657"/>
                  <a:pt x="1101" y="658"/>
                  <a:pt x="1098" y="659"/>
                </a:cubicBezTo>
                <a:close/>
                <a:moveTo>
                  <a:pt x="1090" y="597"/>
                </a:moveTo>
                <a:cubicBezTo>
                  <a:pt x="1090" y="588"/>
                  <a:pt x="1099" y="584"/>
                  <a:pt x="1106" y="585"/>
                </a:cubicBezTo>
                <a:cubicBezTo>
                  <a:pt x="1103" y="591"/>
                  <a:pt x="1097" y="595"/>
                  <a:pt x="1090" y="597"/>
                </a:cubicBezTo>
                <a:close/>
                <a:moveTo>
                  <a:pt x="1125" y="506"/>
                </a:moveTo>
                <a:cubicBezTo>
                  <a:pt x="1125" y="509"/>
                  <a:pt x="1124" y="513"/>
                  <a:pt x="1120" y="513"/>
                </a:cubicBezTo>
                <a:cubicBezTo>
                  <a:pt x="1119" y="508"/>
                  <a:pt x="1121" y="505"/>
                  <a:pt x="1125" y="506"/>
                </a:cubicBezTo>
                <a:close/>
                <a:moveTo>
                  <a:pt x="1127" y="527"/>
                </a:moveTo>
                <a:cubicBezTo>
                  <a:pt x="1127" y="534"/>
                  <a:pt x="1121" y="535"/>
                  <a:pt x="1117" y="538"/>
                </a:cubicBezTo>
                <a:cubicBezTo>
                  <a:pt x="1116" y="536"/>
                  <a:pt x="1115" y="534"/>
                  <a:pt x="1115" y="531"/>
                </a:cubicBezTo>
                <a:cubicBezTo>
                  <a:pt x="1122" y="532"/>
                  <a:pt x="1122" y="524"/>
                  <a:pt x="1127" y="527"/>
                </a:cubicBezTo>
                <a:close/>
                <a:moveTo>
                  <a:pt x="1151" y="586"/>
                </a:moveTo>
                <a:cubicBezTo>
                  <a:pt x="1148" y="585"/>
                  <a:pt x="1151" y="579"/>
                  <a:pt x="1155" y="580"/>
                </a:cubicBezTo>
                <a:cubicBezTo>
                  <a:pt x="1155" y="583"/>
                  <a:pt x="1152" y="584"/>
                  <a:pt x="1151" y="586"/>
                </a:cubicBezTo>
                <a:close/>
                <a:moveTo>
                  <a:pt x="1151" y="561"/>
                </a:moveTo>
                <a:cubicBezTo>
                  <a:pt x="1151" y="579"/>
                  <a:pt x="1132" y="583"/>
                  <a:pt x="1119" y="585"/>
                </a:cubicBezTo>
                <a:cubicBezTo>
                  <a:pt x="1119" y="582"/>
                  <a:pt x="1117" y="580"/>
                  <a:pt x="1119" y="578"/>
                </a:cubicBezTo>
                <a:cubicBezTo>
                  <a:pt x="1116" y="578"/>
                  <a:pt x="1114" y="583"/>
                  <a:pt x="1111" y="580"/>
                </a:cubicBezTo>
                <a:cubicBezTo>
                  <a:pt x="1115" y="576"/>
                  <a:pt x="1120" y="574"/>
                  <a:pt x="1121" y="567"/>
                </a:cubicBezTo>
                <a:cubicBezTo>
                  <a:pt x="1126" y="568"/>
                  <a:pt x="1125" y="563"/>
                  <a:pt x="1129" y="562"/>
                </a:cubicBezTo>
                <a:cubicBezTo>
                  <a:pt x="1132" y="561"/>
                  <a:pt x="1130" y="565"/>
                  <a:pt x="1133" y="565"/>
                </a:cubicBezTo>
                <a:cubicBezTo>
                  <a:pt x="1139" y="558"/>
                  <a:pt x="1149" y="551"/>
                  <a:pt x="1157" y="556"/>
                </a:cubicBezTo>
                <a:cubicBezTo>
                  <a:pt x="1155" y="557"/>
                  <a:pt x="1154" y="561"/>
                  <a:pt x="1151" y="561"/>
                </a:cubicBezTo>
                <a:close/>
                <a:moveTo>
                  <a:pt x="1158" y="556"/>
                </a:moveTo>
                <a:cubicBezTo>
                  <a:pt x="1157" y="551"/>
                  <a:pt x="1163" y="553"/>
                  <a:pt x="1161" y="547"/>
                </a:cubicBezTo>
                <a:cubicBezTo>
                  <a:pt x="1165" y="547"/>
                  <a:pt x="1165" y="547"/>
                  <a:pt x="1165" y="547"/>
                </a:cubicBezTo>
                <a:cubicBezTo>
                  <a:pt x="1165" y="552"/>
                  <a:pt x="1161" y="554"/>
                  <a:pt x="1158" y="556"/>
                </a:cubicBezTo>
                <a:close/>
                <a:moveTo>
                  <a:pt x="1179" y="548"/>
                </a:moveTo>
                <a:cubicBezTo>
                  <a:pt x="1178" y="551"/>
                  <a:pt x="1177" y="552"/>
                  <a:pt x="1175" y="552"/>
                </a:cubicBezTo>
                <a:cubicBezTo>
                  <a:pt x="1175" y="550"/>
                  <a:pt x="1176" y="548"/>
                  <a:pt x="1179" y="548"/>
                </a:cubicBezTo>
                <a:close/>
                <a:moveTo>
                  <a:pt x="1177" y="514"/>
                </a:moveTo>
                <a:cubicBezTo>
                  <a:pt x="1176" y="512"/>
                  <a:pt x="1177" y="510"/>
                  <a:pt x="1178" y="509"/>
                </a:cubicBezTo>
                <a:cubicBezTo>
                  <a:pt x="1180" y="509"/>
                  <a:pt x="1180" y="511"/>
                  <a:pt x="1182" y="510"/>
                </a:cubicBezTo>
                <a:cubicBezTo>
                  <a:pt x="1182" y="513"/>
                  <a:pt x="1180" y="514"/>
                  <a:pt x="1177" y="514"/>
                </a:cubicBezTo>
                <a:close/>
                <a:moveTo>
                  <a:pt x="1112" y="747"/>
                </a:moveTo>
                <a:cubicBezTo>
                  <a:pt x="1108" y="748"/>
                  <a:pt x="1111" y="752"/>
                  <a:pt x="1113" y="754"/>
                </a:cubicBezTo>
                <a:cubicBezTo>
                  <a:pt x="1113" y="752"/>
                  <a:pt x="1114" y="752"/>
                  <a:pt x="1114" y="750"/>
                </a:cubicBezTo>
                <a:cubicBezTo>
                  <a:pt x="1113" y="749"/>
                  <a:pt x="1112" y="749"/>
                  <a:pt x="1112" y="747"/>
                </a:cubicBezTo>
                <a:close/>
                <a:moveTo>
                  <a:pt x="700" y="1082"/>
                </a:moveTo>
                <a:cubicBezTo>
                  <a:pt x="699" y="1085"/>
                  <a:pt x="702" y="1084"/>
                  <a:pt x="702" y="1085"/>
                </a:cubicBezTo>
                <a:cubicBezTo>
                  <a:pt x="704" y="1082"/>
                  <a:pt x="712" y="1083"/>
                  <a:pt x="715" y="1081"/>
                </a:cubicBezTo>
                <a:cubicBezTo>
                  <a:pt x="710" y="1075"/>
                  <a:pt x="707" y="1081"/>
                  <a:pt x="700" y="1082"/>
                </a:cubicBezTo>
                <a:close/>
                <a:moveTo>
                  <a:pt x="927" y="95"/>
                </a:moveTo>
                <a:cubicBezTo>
                  <a:pt x="937" y="94"/>
                  <a:pt x="932" y="90"/>
                  <a:pt x="927" y="95"/>
                </a:cubicBezTo>
                <a:close/>
                <a:moveTo>
                  <a:pt x="1147" y="166"/>
                </a:moveTo>
                <a:cubicBezTo>
                  <a:pt x="1143" y="165"/>
                  <a:pt x="1136" y="171"/>
                  <a:pt x="1141" y="174"/>
                </a:cubicBezTo>
                <a:cubicBezTo>
                  <a:pt x="1143" y="172"/>
                  <a:pt x="1142" y="167"/>
                  <a:pt x="1147" y="167"/>
                </a:cubicBezTo>
                <a:cubicBezTo>
                  <a:pt x="1147" y="167"/>
                  <a:pt x="1148" y="166"/>
                  <a:pt x="1147" y="166"/>
                </a:cubicBezTo>
                <a:close/>
                <a:moveTo>
                  <a:pt x="959" y="188"/>
                </a:moveTo>
                <a:cubicBezTo>
                  <a:pt x="961" y="182"/>
                  <a:pt x="971" y="177"/>
                  <a:pt x="976" y="181"/>
                </a:cubicBezTo>
                <a:cubicBezTo>
                  <a:pt x="981" y="176"/>
                  <a:pt x="993" y="173"/>
                  <a:pt x="994" y="167"/>
                </a:cubicBezTo>
                <a:cubicBezTo>
                  <a:pt x="979" y="168"/>
                  <a:pt x="971" y="179"/>
                  <a:pt x="957" y="183"/>
                </a:cubicBezTo>
                <a:cubicBezTo>
                  <a:pt x="957" y="185"/>
                  <a:pt x="957" y="187"/>
                  <a:pt x="959" y="188"/>
                </a:cubicBezTo>
                <a:close/>
                <a:moveTo>
                  <a:pt x="1152" y="259"/>
                </a:moveTo>
                <a:cubicBezTo>
                  <a:pt x="1152" y="256"/>
                  <a:pt x="1155" y="255"/>
                  <a:pt x="1157" y="253"/>
                </a:cubicBezTo>
                <a:cubicBezTo>
                  <a:pt x="1154" y="251"/>
                  <a:pt x="1151" y="249"/>
                  <a:pt x="1147" y="249"/>
                </a:cubicBezTo>
                <a:cubicBezTo>
                  <a:pt x="1148" y="254"/>
                  <a:pt x="1151" y="256"/>
                  <a:pt x="1153" y="255"/>
                </a:cubicBezTo>
                <a:cubicBezTo>
                  <a:pt x="1152" y="257"/>
                  <a:pt x="1148" y="258"/>
                  <a:pt x="1152" y="259"/>
                </a:cubicBezTo>
                <a:close/>
                <a:moveTo>
                  <a:pt x="1192" y="338"/>
                </a:moveTo>
                <a:cubicBezTo>
                  <a:pt x="1197" y="336"/>
                  <a:pt x="1200" y="334"/>
                  <a:pt x="1203" y="331"/>
                </a:cubicBezTo>
                <a:cubicBezTo>
                  <a:pt x="1200" y="333"/>
                  <a:pt x="1191" y="334"/>
                  <a:pt x="1192" y="338"/>
                </a:cubicBezTo>
                <a:close/>
                <a:moveTo>
                  <a:pt x="1219" y="382"/>
                </a:moveTo>
                <a:cubicBezTo>
                  <a:pt x="1223" y="382"/>
                  <a:pt x="1228" y="384"/>
                  <a:pt x="1231" y="378"/>
                </a:cubicBezTo>
                <a:cubicBezTo>
                  <a:pt x="1228" y="377"/>
                  <a:pt x="1226" y="381"/>
                  <a:pt x="1225" y="378"/>
                </a:cubicBezTo>
                <a:cubicBezTo>
                  <a:pt x="1228" y="377"/>
                  <a:pt x="1230" y="375"/>
                  <a:pt x="1232" y="374"/>
                </a:cubicBezTo>
                <a:cubicBezTo>
                  <a:pt x="1229" y="375"/>
                  <a:pt x="1226" y="375"/>
                  <a:pt x="1223" y="373"/>
                </a:cubicBezTo>
                <a:cubicBezTo>
                  <a:pt x="1223" y="377"/>
                  <a:pt x="1219" y="378"/>
                  <a:pt x="1219" y="382"/>
                </a:cubicBezTo>
                <a:close/>
                <a:moveTo>
                  <a:pt x="1162" y="385"/>
                </a:moveTo>
                <a:cubicBezTo>
                  <a:pt x="1170" y="385"/>
                  <a:pt x="1172" y="376"/>
                  <a:pt x="1179" y="378"/>
                </a:cubicBezTo>
                <a:cubicBezTo>
                  <a:pt x="1175" y="373"/>
                  <a:pt x="1166" y="382"/>
                  <a:pt x="1162" y="385"/>
                </a:cubicBezTo>
                <a:close/>
                <a:moveTo>
                  <a:pt x="1215" y="381"/>
                </a:moveTo>
                <a:cubicBezTo>
                  <a:pt x="1213" y="381"/>
                  <a:pt x="1202" y="379"/>
                  <a:pt x="1201" y="387"/>
                </a:cubicBezTo>
                <a:cubicBezTo>
                  <a:pt x="1204" y="387"/>
                  <a:pt x="1207" y="387"/>
                  <a:pt x="1208" y="390"/>
                </a:cubicBezTo>
                <a:cubicBezTo>
                  <a:pt x="1204" y="391"/>
                  <a:pt x="1203" y="394"/>
                  <a:pt x="1199" y="394"/>
                </a:cubicBezTo>
                <a:cubicBezTo>
                  <a:pt x="1201" y="396"/>
                  <a:pt x="1205" y="392"/>
                  <a:pt x="1208" y="390"/>
                </a:cubicBezTo>
                <a:cubicBezTo>
                  <a:pt x="1211" y="390"/>
                  <a:pt x="1213" y="390"/>
                  <a:pt x="1213" y="388"/>
                </a:cubicBezTo>
                <a:cubicBezTo>
                  <a:pt x="1212" y="387"/>
                  <a:pt x="1209" y="389"/>
                  <a:pt x="1209" y="387"/>
                </a:cubicBezTo>
                <a:cubicBezTo>
                  <a:pt x="1209" y="383"/>
                  <a:pt x="1214" y="384"/>
                  <a:pt x="1215" y="381"/>
                </a:cubicBezTo>
                <a:close/>
                <a:moveTo>
                  <a:pt x="1267" y="409"/>
                </a:moveTo>
                <a:cubicBezTo>
                  <a:pt x="1269" y="403"/>
                  <a:pt x="1274" y="398"/>
                  <a:pt x="1282" y="398"/>
                </a:cubicBezTo>
                <a:cubicBezTo>
                  <a:pt x="1285" y="394"/>
                  <a:pt x="1291" y="392"/>
                  <a:pt x="1287" y="393"/>
                </a:cubicBezTo>
                <a:cubicBezTo>
                  <a:pt x="1282" y="394"/>
                  <a:pt x="1262" y="406"/>
                  <a:pt x="1255" y="404"/>
                </a:cubicBezTo>
                <a:cubicBezTo>
                  <a:pt x="1255" y="405"/>
                  <a:pt x="1258" y="405"/>
                  <a:pt x="1257" y="407"/>
                </a:cubicBezTo>
                <a:cubicBezTo>
                  <a:pt x="1253" y="407"/>
                  <a:pt x="1253" y="410"/>
                  <a:pt x="1251" y="412"/>
                </a:cubicBezTo>
                <a:cubicBezTo>
                  <a:pt x="1256" y="414"/>
                  <a:pt x="1259" y="407"/>
                  <a:pt x="1267" y="409"/>
                </a:cubicBezTo>
                <a:close/>
                <a:moveTo>
                  <a:pt x="1230" y="407"/>
                </a:moveTo>
                <a:cubicBezTo>
                  <a:pt x="1229" y="408"/>
                  <a:pt x="1226" y="408"/>
                  <a:pt x="1226" y="406"/>
                </a:cubicBezTo>
                <a:cubicBezTo>
                  <a:pt x="1226" y="404"/>
                  <a:pt x="1230" y="405"/>
                  <a:pt x="1230" y="403"/>
                </a:cubicBezTo>
                <a:cubicBezTo>
                  <a:pt x="1229" y="403"/>
                  <a:pt x="1229" y="401"/>
                  <a:pt x="1229" y="400"/>
                </a:cubicBezTo>
                <a:cubicBezTo>
                  <a:pt x="1226" y="401"/>
                  <a:pt x="1224" y="401"/>
                  <a:pt x="1223" y="399"/>
                </a:cubicBezTo>
                <a:cubicBezTo>
                  <a:pt x="1220" y="402"/>
                  <a:pt x="1210" y="404"/>
                  <a:pt x="1218" y="404"/>
                </a:cubicBezTo>
                <a:cubicBezTo>
                  <a:pt x="1216" y="405"/>
                  <a:pt x="1214" y="405"/>
                  <a:pt x="1214" y="408"/>
                </a:cubicBezTo>
                <a:cubicBezTo>
                  <a:pt x="1216" y="408"/>
                  <a:pt x="1217" y="407"/>
                  <a:pt x="1217" y="408"/>
                </a:cubicBezTo>
                <a:cubicBezTo>
                  <a:pt x="1217" y="411"/>
                  <a:pt x="1214" y="412"/>
                  <a:pt x="1214" y="415"/>
                </a:cubicBezTo>
                <a:cubicBezTo>
                  <a:pt x="1219" y="416"/>
                  <a:pt x="1229" y="415"/>
                  <a:pt x="1230" y="407"/>
                </a:cubicBezTo>
                <a:close/>
                <a:moveTo>
                  <a:pt x="1230" y="406"/>
                </a:moveTo>
                <a:cubicBezTo>
                  <a:pt x="1230" y="406"/>
                  <a:pt x="1230" y="407"/>
                  <a:pt x="1230" y="407"/>
                </a:cubicBezTo>
                <a:cubicBezTo>
                  <a:pt x="1230" y="407"/>
                  <a:pt x="1230" y="406"/>
                  <a:pt x="1230" y="406"/>
                </a:cubicBezTo>
                <a:close/>
                <a:moveTo>
                  <a:pt x="1245" y="418"/>
                </a:moveTo>
                <a:cubicBezTo>
                  <a:pt x="1244" y="416"/>
                  <a:pt x="1245" y="414"/>
                  <a:pt x="1246" y="414"/>
                </a:cubicBezTo>
                <a:cubicBezTo>
                  <a:pt x="1249" y="415"/>
                  <a:pt x="1250" y="410"/>
                  <a:pt x="1248" y="413"/>
                </a:cubicBezTo>
                <a:cubicBezTo>
                  <a:pt x="1243" y="414"/>
                  <a:pt x="1239" y="417"/>
                  <a:pt x="1234" y="419"/>
                </a:cubicBezTo>
                <a:cubicBezTo>
                  <a:pt x="1238" y="422"/>
                  <a:pt x="1241" y="415"/>
                  <a:pt x="1245" y="418"/>
                </a:cubicBezTo>
                <a:close/>
                <a:moveTo>
                  <a:pt x="1167" y="425"/>
                </a:moveTo>
                <a:cubicBezTo>
                  <a:pt x="1171" y="423"/>
                  <a:pt x="1175" y="421"/>
                  <a:pt x="1178" y="418"/>
                </a:cubicBezTo>
                <a:cubicBezTo>
                  <a:pt x="1174" y="420"/>
                  <a:pt x="1169" y="421"/>
                  <a:pt x="1167" y="425"/>
                </a:cubicBezTo>
                <a:close/>
                <a:moveTo>
                  <a:pt x="1136" y="429"/>
                </a:moveTo>
                <a:cubicBezTo>
                  <a:pt x="1130" y="428"/>
                  <a:pt x="1127" y="435"/>
                  <a:pt x="1123" y="432"/>
                </a:cubicBezTo>
                <a:cubicBezTo>
                  <a:pt x="1123" y="429"/>
                  <a:pt x="1128" y="430"/>
                  <a:pt x="1128" y="427"/>
                </a:cubicBezTo>
                <a:cubicBezTo>
                  <a:pt x="1123" y="425"/>
                  <a:pt x="1110" y="427"/>
                  <a:pt x="1108" y="434"/>
                </a:cubicBezTo>
                <a:cubicBezTo>
                  <a:pt x="1111" y="435"/>
                  <a:pt x="1116" y="438"/>
                  <a:pt x="1114" y="441"/>
                </a:cubicBezTo>
                <a:cubicBezTo>
                  <a:pt x="1117" y="442"/>
                  <a:pt x="1120" y="438"/>
                  <a:pt x="1121" y="440"/>
                </a:cubicBezTo>
                <a:cubicBezTo>
                  <a:pt x="1120" y="441"/>
                  <a:pt x="1119" y="442"/>
                  <a:pt x="1118" y="443"/>
                </a:cubicBezTo>
                <a:cubicBezTo>
                  <a:pt x="1114" y="440"/>
                  <a:pt x="1108" y="449"/>
                  <a:pt x="1104" y="452"/>
                </a:cubicBezTo>
                <a:cubicBezTo>
                  <a:pt x="1107" y="452"/>
                  <a:pt x="1110" y="451"/>
                  <a:pt x="1109" y="455"/>
                </a:cubicBezTo>
                <a:cubicBezTo>
                  <a:pt x="1106" y="455"/>
                  <a:pt x="1105" y="452"/>
                  <a:pt x="1103" y="455"/>
                </a:cubicBezTo>
                <a:cubicBezTo>
                  <a:pt x="1103" y="458"/>
                  <a:pt x="1103" y="460"/>
                  <a:pt x="1105" y="462"/>
                </a:cubicBezTo>
                <a:cubicBezTo>
                  <a:pt x="1110" y="457"/>
                  <a:pt x="1118" y="457"/>
                  <a:pt x="1120" y="450"/>
                </a:cubicBezTo>
                <a:cubicBezTo>
                  <a:pt x="1123" y="450"/>
                  <a:pt x="1127" y="446"/>
                  <a:pt x="1124" y="445"/>
                </a:cubicBezTo>
                <a:cubicBezTo>
                  <a:pt x="1122" y="447"/>
                  <a:pt x="1120" y="449"/>
                  <a:pt x="1117" y="450"/>
                </a:cubicBezTo>
                <a:cubicBezTo>
                  <a:pt x="1117" y="449"/>
                  <a:pt x="1116" y="449"/>
                  <a:pt x="1116" y="448"/>
                </a:cubicBezTo>
                <a:cubicBezTo>
                  <a:pt x="1117" y="447"/>
                  <a:pt x="1117" y="446"/>
                  <a:pt x="1118" y="445"/>
                </a:cubicBezTo>
                <a:cubicBezTo>
                  <a:pt x="1119" y="448"/>
                  <a:pt x="1121" y="444"/>
                  <a:pt x="1124" y="445"/>
                </a:cubicBezTo>
                <a:cubicBezTo>
                  <a:pt x="1124" y="442"/>
                  <a:pt x="1124" y="442"/>
                  <a:pt x="1126" y="439"/>
                </a:cubicBezTo>
                <a:cubicBezTo>
                  <a:pt x="1124" y="437"/>
                  <a:pt x="1122" y="439"/>
                  <a:pt x="1122" y="438"/>
                </a:cubicBezTo>
                <a:cubicBezTo>
                  <a:pt x="1125" y="433"/>
                  <a:pt x="1132" y="433"/>
                  <a:pt x="1136" y="429"/>
                </a:cubicBezTo>
                <a:close/>
                <a:moveTo>
                  <a:pt x="1094" y="442"/>
                </a:moveTo>
                <a:cubicBezTo>
                  <a:pt x="1090" y="444"/>
                  <a:pt x="1079" y="444"/>
                  <a:pt x="1080" y="448"/>
                </a:cubicBezTo>
                <a:cubicBezTo>
                  <a:pt x="1085" y="447"/>
                  <a:pt x="1095" y="442"/>
                  <a:pt x="1094" y="442"/>
                </a:cubicBezTo>
                <a:close/>
                <a:moveTo>
                  <a:pt x="1002" y="455"/>
                </a:moveTo>
                <a:cubicBezTo>
                  <a:pt x="999" y="456"/>
                  <a:pt x="995" y="456"/>
                  <a:pt x="995" y="460"/>
                </a:cubicBezTo>
                <a:cubicBezTo>
                  <a:pt x="999" y="460"/>
                  <a:pt x="999" y="456"/>
                  <a:pt x="1002" y="455"/>
                </a:cubicBezTo>
                <a:close/>
                <a:moveTo>
                  <a:pt x="1126" y="464"/>
                </a:moveTo>
                <a:cubicBezTo>
                  <a:pt x="1127" y="462"/>
                  <a:pt x="1129" y="462"/>
                  <a:pt x="1131" y="462"/>
                </a:cubicBezTo>
                <a:cubicBezTo>
                  <a:pt x="1131" y="457"/>
                  <a:pt x="1126" y="460"/>
                  <a:pt x="1125" y="462"/>
                </a:cubicBezTo>
                <a:cubicBezTo>
                  <a:pt x="1127" y="462"/>
                  <a:pt x="1125" y="464"/>
                  <a:pt x="1126" y="464"/>
                </a:cubicBezTo>
                <a:close/>
                <a:moveTo>
                  <a:pt x="1234" y="521"/>
                </a:moveTo>
                <a:cubicBezTo>
                  <a:pt x="1230" y="525"/>
                  <a:pt x="1219" y="527"/>
                  <a:pt x="1218" y="531"/>
                </a:cubicBezTo>
                <a:cubicBezTo>
                  <a:pt x="1216" y="534"/>
                  <a:pt x="1197" y="535"/>
                  <a:pt x="1192" y="546"/>
                </a:cubicBezTo>
                <a:cubicBezTo>
                  <a:pt x="1199" y="545"/>
                  <a:pt x="1205" y="540"/>
                  <a:pt x="1212" y="536"/>
                </a:cubicBezTo>
                <a:cubicBezTo>
                  <a:pt x="1220" y="532"/>
                  <a:pt x="1232" y="529"/>
                  <a:pt x="1234" y="521"/>
                </a:cubicBezTo>
                <a:close/>
                <a:moveTo>
                  <a:pt x="162" y="592"/>
                </a:moveTo>
                <a:cubicBezTo>
                  <a:pt x="153" y="594"/>
                  <a:pt x="146" y="599"/>
                  <a:pt x="141" y="605"/>
                </a:cubicBezTo>
                <a:cubicBezTo>
                  <a:pt x="144" y="605"/>
                  <a:pt x="145" y="604"/>
                  <a:pt x="147" y="607"/>
                </a:cubicBezTo>
                <a:cubicBezTo>
                  <a:pt x="147" y="609"/>
                  <a:pt x="143" y="611"/>
                  <a:pt x="145" y="612"/>
                </a:cubicBezTo>
                <a:cubicBezTo>
                  <a:pt x="146" y="609"/>
                  <a:pt x="150" y="609"/>
                  <a:pt x="152" y="608"/>
                </a:cubicBezTo>
                <a:cubicBezTo>
                  <a:pt x="152" y="605"/>
                  <a:pt x="150" y="603"/>
                  <a:pt x="151" y="599"/>
                </a:cubicBezTo>
                <a:cubicBezTo>
                  <a:pt x="152" y="599"/>
                  <a:pt x="152" y="598"/>
                  <a:pt x="153" y="598"/>
                </a:cubicBezTo>
                <a:cubicBezTo>
                  <a:pt x="157" y="600"/>
                  <a:pt x="162" y="596"/>
                  <a:pt x="162" y="592"/>
                </a:cubicBezTo>
                <a:close/>
                <a:moveTo>
                  <a:pt x="202" y="660"/>
                </a:moveTo>
                <a:cubicBezTo>
                  <a:pt x="200" y="659"/>
                  <a:pt x="200" y="657"/>
                  <a:pt x="197" y="658"/>
                </a:cubicBezTo>
                <a:cubicBezTo>
                  <a:pt x="197" y="659"/>
                  <a:pt x="195" y="663"/>
                  <a:pt x="196" y="663"/>
                </a:cubicBezTo>
                <a:cubicBezTo>
                  <a:pt x="196" y="659"/>
                  <a:pt x="201" y="662"/>
                  <a:pt x="202" y="660"/>
                </a:cubicBezTo>
                <a:close/>
                <a:moveTo>
                  <a:pt x="1186" y="672"/>
                </a:moveTo>
                <a:cubicBezTo>
                  <a:pt x="1184" y="675"/>
                  <a:pt x="1182" y="676"/>
                  <a:pt x="1178" y="677"/>
                </a:cubicBezTo>
                <a:cubicBezTo>
                  <a:pt x="1178" y="676"/>
                  <a:pt x="1177" y="675"/>
                  <a:pt x="1177" y="675"/>
                </a:cubicBezTo>
                <a:cubicBezTo>
                  <a:pt x="1178" y="672"/>
                  <a:pt x="1178" y="670"/>
                  <a:pt x="1178" y="666"/>
                </a:cubicBezTo>
                <a:cubicBezTo>
                  <a:pt x="1172" y="668"/>
                  <a:pt x="1168" y="672"/>
                  <a:pt x="1164" y="676"/>
                </a:cubicBezTo>
                <a:cubicBezTo>
                  <a:pt x="1165" y="679"/>
                  <a:pt x="1171" y="677"/>
                  <a:pt x="1173" y="678"/>
                </a:cubicBezTo>
                <a:cubicBezTo>
                  <a:pt x="1173" y="683"/>
                  <a:pt x="1173" y="683"/>
                  <a:pt x="1173" y="683"/>
                </a:cubicBezTo>
                <a:cubicBezTo>
                  <a:pt x="1179" y="681"/>
                  <a:pt x="1186" y="676"/>
                  <a:pt x="1186" y="672"/>
                </a:cubicBezTo>
                <a:close/>
                <a:moveTo>
                  <a:pt x="1169" y="675"/>
                </a:moveTo>
                <a:cubicBezTo>
                  <a:pt x="1169" y="671"/>
                  <a:pt x="1173" y="671"/>
                  <a:pt x="1176" y="670"/>
                </a:cubicBezTo>
                <a:cubicBezTo>
                  <a:pt x="1176" y="673"/>
                  <a:pt x="1175" y="673"/>
                  <a:pt x="1175" y="676"/>
                </a:cubicBezTo>
                <a:cubicBezTo>
                  <a:pt x="1173" y="676"/>
                  <a:pt x="1171" y="676"/>
                  <a:pt x="1169" y="675"/>
                </a:cubicBezTo>
                <a:close/>
                <a:moveTo>
                  <a:pt x="1045" y="783"/>
                </a:moveTo>
                <a:cubicBezTo>
                  <a:pt x="1045" y="786"/>
                  <a:pt x="1040" y="792"/>
                  <a:pt x="1038" y="787"/>
                </a:cubicBezTo>
                <a:cubicBezTo>
                  <a:pt x="1035" y="787"/>
                  <a:pt x="1035" y="790"/>
                  <a:pt x="1034" y="792"/>
                </a:cubicBezTo>
                <a:cubicBezTo>
                  <a:pt x="1037" y="790"/>
                  <a:pt x="1034" y="795"/>
                  <a:pt x="1037" y="795"/>
                </a:cubicBezTo>
                <a:cubicBezTo>
                  <a:pt x="1037" y="792"/>
                  <a:pt x="1040" y="793"/>
                  <a:pt x="1042" y="793"/>
                </a:cubicBezTo>
                <a:cubicBezTo>
                  <a:pt x="1040" y="788"/>
                  <a:pt x="1043" y="786"/>
                  <a:pt x="1048" y="786"/>
                </a:cubicBezTo>
                <a:cubicBezTo>
                  <a:pt x="1048" y="785"/>
                  <a:pt x="1049" y="784"/>
                  <a:pt x="1049" y="783"/>
                </a:cubicBezTo>
                <a:cubicBezTo>
                  <a:pt x="1047" y="784"/>
                  <a:pt x="1048" y="784"/>
                  <a:pt x="1045" y="783"/>
                </a:cubicBezTo>
                <a:close/>
                <a:moveTo>
                  <a:pt x="1192" y="801"/>
                </a:moveTo>
                <a:cubicBezTo>
                  <a:pt x="1193" y="799"/>
                  <a:pt x="1191" y="795"/>
                  <a:pt x="1196" y="794"/>
                </a:cubicBezTo>
                <a:cubicBezTo>
                  <a:pt x="1194" y="792"/>
                  <a:pt x="1191" y="795"/>
                  <a:pt x="1190" y="796"/>
                </a:cubicBezTo>
                <a:cubicBezTo>
                  <a:pt x="1191" y="797"/>
                  <a:pt x="1189" y="798"/>
                  <a:pt x="1190" y="799"/>
                </a:cubicBezTo>
                <a:cubicBezTo>
                  <a:pt x="1191" y="800"/>
                  <a:pt x="1192" y="800"/>
                  <a:pt x="1192" y="801"/>
                </a:cubicBezTo>
                <a:close/>
                <a:moveTo>
                  <a:pt x="1191" y="802"/>
                </a:moveTo>
                <a:cubicBezTo>
                  <a:pt x="1192" y="802"/>
                  <a:pt x="1192" y="801"/>
                  <a:pt x="1192" y="801"/>
                </a:cubicBezTo>
                <a:cubicBezTo>
                  <a:pt x="1192" y="801"/>
                  <a:pt x="1191" y="801"/>
                  <a:pt x="1191" y="802"/>
                </a:cubicBezTo>
                <a:close/>
                <a:moveTo>
                  <a:pt x="1192" y="801"/>
                </a:moveTo>
                <a:cubicBezTo>
                  <a:pt x="1192" y="801"/>
                  <a:pt x="1192" y="801"/>
                  <a:pt x="1192" y="801"/>
                </a:cubicBezTo>
                <a:cubicBezTo>
                  <a:pt x="1192" y="801"/>
                  <a:pt x="1192" y="801"/>
                  <a:pt x="1192" y="801"/>
                </a:cubicBezTo>
                <a:cubicBezTo>
                  <a:pt x="1192" y="801"/>
                  <a:pt x="1192" y="801"/>
                  <a:pt x="1192" y="801"/>
                </a:cubicBezTo>
                <a:close/>
                <a:moveTo>
                  <a:pt x="1117" y="848"/>
                </a:moveTo>
                <a:cubicBezTo>
                  <a:pt x="1117" y="847"/>
                  <a:pt x="1117" y="846"/>
                  <a:pt x="1118" y="846"/>
                </a:cubicBezTo>
                <a:cubicBezTo>
                  <a:pt x="1117" y="846"/>
                  <a:pt x="1117" y="846"/>
                  <a:pt x="1117" y="846"/>
                </a:cubicBezTo>
                <a:lnTo>
                  <a:pt x="1117" y="848"/>
                </a:lnTo>
                <a:close/>
                <a:moveTo>
                  <a:pt x="1138" y="833"/>
                </a:moveTo>
                <a:cubicBezTo>
                  <a:pt x="1136" y="833"/>
                  <a:pt x="1136" y="831"/>
                  <a:pt x="1136" y="831"/>
                </a:cubicBezTo>
                <a:cubicBezTo>
                  <a:pt x="1133" y="838"/>
                  <a:pt x="1121" y="840"/>
                  <a:pt x="1118" y="846"/>
                </a:cubicBezTo>
                <a:cubicBezTo>
                  <a:pt x="1124" y="846"/>
                  <a:pt x="1124" y="846"/>
                  <a:pt x="1124" y="846"/>
                </a:cubicBezTo>
                <a:cubicBezTo>
                  <a:pt x="1127" y="843"/>
                  <a:pt x="1131" y="834"/>
                  <a:pt x="1136" y="838"/>
                </a:cubicBezTo>
                <a:cubicBezTo>
                  <a:pt x="1135" y="835"/>
                  <a:pt x="1139" y="836"/>
                  <a:pt x="1138" y="833"/>
                </a:cubicBezTo>
                <a:close/>
                <a:moveTo>
                  <a:pt x="117" y="847"/>
                </a:moveTo>
                <a:cubicBezTo>
                  <a:pt x="113" y="845"/>
                  <a:pt x="109" y="848"/>
                  <a:pt x="108" y="851"/>
                </a:cubicBezTo>
                <a:cubicBezTo>
                  <a:pt x="113" y="849"/>
                  <a:pt x="117" y="847"/>
                  <a:pt x="121" y="846"/>
                </a:cubicBezTo>
                <a:cubicBezTo>
                  <a:pt x="130" y="844"/>
                  <a:pt x="129" y="845"/>
                  <a:pt x="134" y="836"/>
                </a:cubicBezTo>
                <a:cubicBezTo>
                  <a:pt x="134" y="836"/>
                  <a:pt x="136" y="837"/>
                  <a:pt x="136" y="835"/>
                </a:cubicBezTo>
                <a:cubicBezTo>
                  <a:pt x="133" y="837"/>
                  <a:pt x="134" y="833"/>
                  <a:pt x="131" y="834"/>
                </a:cubicBezTo>
                <a:cubicBezTo>
                  <a:pt x="126" y="837"/>
                  <a:pt x="121" y="841"/>
                  <a:pt x="117" y="847"/>
                </a:cubicBezTo>
                <a:close/>
                <a:moveTo>
                  <a:pt x="167" y="840"/>
                </a:moveTo>
                <a:cubicBezTo>
                  <a:pt x="167" y="844"/>
                  <a:pt x="160" y="841"/>
                  <a:pt x="160" y="845"/>
                </a:cubicBezTo>
                <a:cubicBezTo>
                  <a:pt x="163" y="845"/>
                  <a:pt x="163" y="843"/>
                  <a:pt x="165" y="845"/>
                </a:cubicBezTo>
                <a:cubicBezTo>
                  <a:pt x="164" y="842"/>
                  <a:pt x="170" y="842"/>
                  <a:pt x="167" y="840"/>
                </a:cubicBezTo>
                <a:close/>
                <a:moveTo>
                  <a:pt x="149" y="845"/>
                </a:moveTo>
                <a:cubicBezTo>
                  <a:pt x="142" y="845"/>
                  <a:pt x="132" y="851"/>
                  <a:pt x="129" y="858"/>
                </a:cubicBezTo>
                <a:cubicBezTo>
                  <a:pt x="126" y="858"/>
                  <a:pt x="125" y="857"/>
                  <a:pt x="123" y="857"/>
                </a:cubicBezTo>
                <a:cubicBezTo>
                  <a:pt x="114" y="866"/>
                  <a:pt x="103" y="873"/>
                  <a:pt x="93" y="882"/>
                </a:cubicBezTo>
                <a:cubicBezTo>
                  <a:pt x="105" y="872"/>
                  <a:pt x="122" y="871"/>
                  <a:pt x="133" y="860"/>
                </a:cubicBezTo>
                <a:cubicBezTo>
                  <a:pt x="132" y="860"/>
                  <a:pt x="130" y="860"/>
                  <a:pt x="130" y="858"/>
                </a:cubicBezTo>
                <a:cubicBezTo>
                  <a:pt x="135" y="852"/>
                  <a:pt x="145" y="851"/>
                  <a:pt x="149" y="845"/>
                </a:cubicBezTo>
                <a:close/>
                <a:moveTo>
                  <a:pt x="1051" y="939"/>
                </a:moveTo>
                <a:cubicBezTo>
                  <a:pt x="1054" y="938"/>
                  <a:pt x="1056" y="936"/>
                  <a:pt x="1058" y="934"/>
                </a:cubicBezTo>
                <a:cubicBezTo>
                  <a:pt x="1062" y="934"/>
                  <a:pt x="1062" y="937"/>
                  <a:pt x="1062" y="939"/>
                </a:cubicBezTo>
                <a:cubicBezTo>
                  <a:pt x="1063" y="936"/>
                  <a:pt x="1066" y="938"/>
                  <a:pt x="1068" y="939"/>
                </a:cubicBezTo>
                <a:cubicBezTo>
                  <a:pt x="1068" y="936"/>
                  <a:pt x="1070" y="935"/>
                  <a:pt x="1070" y="932"/>
                </a:cubicBezTo>
                <a:cubicBezTo>
                  <a:pt x="1066" y="927"/>
                  <a:pt x="1075" y="910"/>
                  <a:pt x="1082" y="916"/>
                </a:cubicBezTo>
                <a:cubicBezTo>
                  <a:pt x="1082" y="922"/>
                  <a:pt x="1072" y="926"/>
                  <a:pt x="1076" y="930"/>
                </a:cubicBezTo>
                <a:cubicBezTo>
                  <a:pt x="1081" y="925"/>
                  <a:pt x="1097" y="922"/>
                  <a:pt x="1097" y="913"/>
                </a:cubicBezTo>
                <a:cubicBezTo>
                  <a:pt x="1095" y="914"/>
                  <a:pt x="1097" y="910"/>
                  <a:pt x="1094" y="910"/>
                </a:cubicBezTo>
                <a:cubicBezTo>
                  <a:pt x="1096" y="907"/>
                  <a:pt x="1093" y="906"/>
                  <a:pt x="1097" y="905"/>
                </a:cubicBezTo>
                <a:cubicBezTo>
                  <a:pt x="1097" y="903"/>
                  <a:pt x="1095" y="902"/>
                  <a:pt x="1096" y="900"/>
                </a:cubicBezTo>
                <a:cubicBezTo>
                  <a:pt x="1093" y="901"/>
                  <a:pt x="1094" y="897"/>
                  <a:pt x="1092" y="897"/>
                </a:cubicBezTo>
                <a:cubicBezTo>
                  <a:pt x="1091" y="902"/>
                  <a:pt x="1088" y="905"/>
                  <a:pt x="1084" y="910"/>
                </a:cubicBezTo>
                <a:cubicBezTo>
                  <a:pt x="1082" y="907"/>
                  <a:pt x="1081" y="912"/>
                  <a:pt x="1078" y="912"/>
                </a:cubicBezTo>
                <a:cubicBezTo>
                  <a:pt x="1078" y="909"/>
                  <a:pt x="1078" y="908"/>
                  <a:pt x="1077" y="907"/>
                </a:cubicBezTo>
                <a:cubicBezTo>
                  <a:pt x="1094" y="892"/>
                  <a:pt x="1113" y="879"/>
                  <a:pt x="1135" y="870"/>
                </a:cubicBezTo>
                <a:cubicBezTo>
                  <a:pt x="1133" y="867"/>
                  <a:pt x="1137" y="866"/>
                  <a:pt x="1135" y="865"/>
                </a:cubicBezTo>
                <a:cubicBezTo>
                  <a:pt x="1135" y="867"/>
                  <a:pt x="1130" y="867"/>
                  <a:pt x="1132" y="864"/>
                </a:cubicBezTo>
                <a:cubicBezTo>
                  <a:pt x="1129" y="865"/>
                  <a:pt x="1125" y="870"/>
                  <a:pt x="1121" y="867"/>
                </a:cubicBezTo>
                <a:cubicBezTo>
                  <a:pt x="1120" y="864"/>
                  <a:pt x="1122" y="865"/>
                  <a:pt x="1123" y="863"/>
                </a:cubicBezTo>
                <a:cubicBezTo>
                  <a:pt x="1119" y="863"/>
                  <a:pt x="1115" y="868"/>
                  <a:pt x="1114" y="861"/>
                </a:cubicBezTo>
                <a:cubicBezTo>
                  <a:pt x="1116" y="862"/>
                  <a:pt x="1115" y="864"/>
                  <a:pt x="1118" y="863"/>
                </a:cubicBezTo>
                <a:cubicBezTo>
                  <a:pt x="1118" y="862"/>
                  <a:pt x="1117" y="861"/>
                  <a:pt x="1117" y="860"/>
                </a:cubicBezTo>
                <a:cubicBezTo>
                  <a:pt x="1115" y="859"/>
                  <a:pt x="1113" y="859"/>
                  <a:pt x="1112" y="860"/>
                </a:cubicBezTo>
                <a:cubicBezTo>
                  <a:pt x="1111" y="858"/>
                  <a:pt x="1109" y="857"/>
                  <a:pt x="1109" y="855"/>
                </a:cubicBezTo>
                <a:cubicBezTo>
                  <a:pt x="1111" y="853"/>
                  <a:pt x="1111" y="849"/>
                  <a:pt x="1114" y="848"/>
                </a:cubicBezTo>
                <a:cubicBezTo>
                  <a:pt x="1107" y="845"/>
                  <a:pt x="1101" y="858"/>
                  <a:pt x="1096" y="851"/>
                </a:cubicBezTo>
                <a:cubicBezTo>
                  <a:pt x="1095" y="854"/>
                  <a:pt x="1098" y="854"/>
                  <a:pt x="1097" y="857"/>
                </a:cubicBezTo>
                <a:cubicBezTo>
                  <a:pt x="1093" y="860"/>
                  <a:pt x="1086" y="858"/>
                  <a:pt x="1084" y="866"/>
                </a:cubicBezTo>
                <a:cubicBezTo>
                  <a:pt x="1088" y="864"/>
                  <a:pt x="1087" y="868"/>
                  <a:pt x="1087" y="872"/>
                </a:cubicBezTo>
                <a:cubicBezTo>
                  <a:pt x="1092" y="870"/>
                  <a:pt x="1091" y="872"/>
                  <a:pt x="1092" y="874"/>
                </a:cubicBezTo>
                <a:cubicBezTo>
                  <a:pt x="1093" y="871"/>
                  <a:pt x="1095" y="874"/>
                  <a:pt x="1095" y="876"/>
                </a:cubicBezTo>
                <a:cubicBezTo>
                  <a:pt x="1092" y="880"/>
                  <a:pt x="1089" y="883"/>
                  <a:pt x="1084" y="883"/>
                </a:cubicBezTo>
                <a:cubicBezTo>
                  <a:pt x="1085" y="879"/>
                  <a:pt x="1084" y="876"/>
                  <a:pt x="1081" y="874"/>
                </a:cubicBezTo>
                <a:cubicBezTo>
                  <a:pt x="1081" y="876"/>
                  <a:pt x="1079" y="875"/>
                  <a:pt x="1079" y="876"/>
                </a:cubicBezTo>
                <a:cubicBezTo>
                  <a:pt x="1082" y="882"/>
                  <a:pt x="1075" y="894"/>
                  <a:pt x="1067" y="894"/>
                </a:cubicBezTo>
                <a:cubicBezTo>
                  <a:pt x="1067" y="891"/>
                  <a:pt x="1066" y="889"/>
                  <a:pt x="1065" y="887"/>
                </a:cubicBezTo>
                <a:cubicBezTo>
                  <a:pt x="1063" y="891"/>
                  <a:pt x="1067" y="891"/>
                  <a:pt x="1066" y="896"/>
                </a:cubicBezTo>
                <a:cubicBezTo>
                  <a:pt x="1063" y="898"/>
                  <a:pt x="1058" y="898"/>
                  <a:pt x="1058" y="902"/>
                </a:cubicBezTo>
                <a:cubicBezTo>
                  <a:pt x="1058" y="904"/>
                  <a:pt x="1061" y="902"/>
                  <a:pt x="1061" y="904"/>
                </a:cubicBezTo>
                <a:cubicBezTo>
                  <a:pt x="1058" y="906"/>
                  <a:pt x="1058" y="910"/>
                  <a:pt x="1056" y="913"/>
                </a:cubicBezTo>
                <a:cubicBezTo>
                  <a:pt x="1061" y="913"/>
                  <a:pt x="1063" y="917"/>
                  <a:pt x="1064" y="921"/>
                </a:cubicBezTo>
                <a:cubicBezTo>
                  <a:pt x="1059" y="928"/>
                  <a:pt x="1049" y="929"/>
                  <a:pt x="1051" y="939"/>
                </a:cubicBezTo>
                <a:close/>
                <a:moveTo>
                  <a:pt x="1103" y="880"/>
                </a:moveTo>
                <a:cubicBezTo>
                  <a:pt x="1103" y="876"/>
                  <a:pt x="1106" y="876"/>
                  <a:pt x="1108" y="874"/>
                </a:cubicBezTo>
                <a:cubicBezTo>
                  <a:pt x="1111" y="877"/>
                  <a:pt x="1106" y="880"/>
                  <a:pt x="1103" y="880"/>
                </a:cubicBezTo>
                <a:close/>
                <a:moveTo>
                  <a:pt x="1092" y="868"/>
                </a:moveTo>
                <a:cubicBezTo>
                  <a:pt x="1092" y="865"/>
                  <a:pt x="1090" y="866"/>
                  <a:pt x="1091" y="863"/>
                </a:cubicBezTo>
                <a:cubicBezTo>
                  <a:pt x="1093" y="866"/>
                  <a:pt x="1096" y="861"/>
                  <a:pt x="1096" y="865"/>
                </a:cubicBezTo>
                <a:cubicBezTo>
                  <a:pt x="1099" y="865"/>
                  <a:pt x="1100" y="863"/>
                  <a:pt x="1101" y="860"/>
                </a:cubicBezTo>
                <a:cubicBezTo>
                  <a:pt x="1100" y="861"/>
                  <a:pt x="1099" y="862"/>
                  <a:pt x="1098" y="863"/>
                </a:cubicBezTo>
                <a:cubicBezTo>
                  <a:pt x="1095" y="862"/>
                  <a:pt x="1102" y="856"/>
                  <a:pt x="1102" y="860"/>
                </a:cubicBezTo>
                <a:cubicBezTo>
                  <a:pt x="1104" y="858"/>
                  <a:pt x="1103" y="856"/>
                  <a:pt x="1107" y="854"/>
                </a:cubicBezTo>
                <a:cubicBezTo>
                  <a:pt x="1110" y="857"/>
                  <a:pt x="1105" y="858"/>
                  <a:pt x="1103" y="860"/>
                </a:cubicBezTo>
                <a:cubicBezTo>
                  <a:pt x="1104" y="863"/>
                  <a:pt x="1108" y="860"/>
                  <a:pt x="1111" y="860"/>
                </a:cubicBezTo>
                <a:cubicBezTo>
                  <a:pt x="1110" y="863"/>
                  <a:pt x="1112" y="864"/>
                  <a:pt x="1112" y="867"/>
                </a:cubicBezTo>
                <a:cubicBezTo>
                  <a:pt x="1105" y="872"/>
                  <a:pt x="1103" y="871"/>
                  <a:pt x="1098" y="874"/>
                </a:cubicBezTo>
                <a:cubicBezTo>
                  <a:pt x="1100" y="869"/>
                  <a:pt x="1096" y="869"/>
                  <a:pt x="1092" y="868"/>
                </a:cubicBezTo>
                <a:close/>
                <a:moveTo>
                  <a:pt x="1102" y="878"/>
                </a:moveTo>
                <a:cubicBezTo>
                  <a:pt x="1102" y="881"/>
                  <a:pt x="1100" y="882"/>
                  <a:pt x="1099" y="884"/>
                </a:cubicBezTo>
                <a:cubicBezTo>
                  <a:pt x="1095" y="883"/>
                  <a:pt x="1096" y="883"/>
                  <a:pt x="1092" y="884"/>
                </a:cubicBezTo>
                <a:cubicBezTo>
                  <a:pt x="1094" y="889"/>
                  <a:pt x="1088" y="892"/>
                  <a:pt x="1083" y="893"/>
                </a:cubicBezTo>
                <a:cubicBezTo>
                  <a:pt x="1084" y="883"/>
                  <a:pt x="1093" y="880"/>
                  <a:pt x="1102" y="878"/>
                </a:cubicBezTo>
                <a:close/>
                <a:moveTo>
                  <a:pt x="1070" y="897"/>
                </a:moveTo>
                <a:cubicBezTo>
                  <a:pt x="1070" y="900"/>
                  <a:pt x="1069" y="902"/>
                  <a:pt x="1066" y="902"/>
                </a:cubicBezTo>
                <a:cubicBezTo>
                  <a:pt x="1065" y="898"/>
                  <a:pt x="1068" y="897"/>
                  <a:pt x="1070" y="897"/>
                </a:cubicBezTo>
                <a:close/>
                <a:moveTo>
                  <a:pt x="178" y="865"/>
                </a:moveTo>
                <a:cubicBezTo>
                  <a:pt x="183" y="865"/>
                  <a:pt x="185" y="864"/>
                  <a:pt x="190" y="862"/>
                </a:cubicBezTo>
                <a:cubicBezTo>
                  <a:pt x="188" y="859"/>
                  <a:pt x="184" y="855"/>
                  <a:pt x="179" y="858"/>
                </a:cubicBezTo>
                <a:cubicBezTo>
                  <a:pt x="180" y="861"/>
                  <a:pt x="177" y="867"/>
                  <a:pt x="178" y="865"/>
                </a:cubicBezTo>
                <a:close/>
                <a:moveTo>
                  <a:pt x="1114" y="952"/>
                </a:moveTo>
                <a:cubicBezTo>
                  <a:pt x="1115" y="948"/>
                  <a:pt x="1119" y="947"/>
                  <a:pt x="1118" y="941"/>
                </a:cubicBezTo>
                <a:cubicBezTo>
                  <a:pt x="1121" y="942"/>
                  <a:pt x="1120" y="940"/>
                  <a:pt x="1122" y="939"/>
                </a:cubicBezTo>
                <a:cubicBezTo>
                  <a:pt x="1127" y="942"/>
                  <a:pt x="1129" y="936"/>
                  <a:pt x="1133" y="934"/>
                </a:cubicBezTo>
                <a:cubicBezTo>
                  <a:pt x="1130" y="928"/>
                  <a:pt x="1146" y="928"/>
                  <a:pt x="1142" y="921"/>
                </a:cubicBezTo>
                <a:cubicBezTo>
                  <a:pt x="1136" y="923"/>
                  <a:pt x="1134" y="928"/>
                  <a:pt x="1129" y="926"/>
                </a:cubicBezTo>
                <a:cubicBezTo>
                  <a:pt x="1127" y="933"/>
                  <a:pt x="1121" y="935"/>
                  <a:pt x="1115" y="938"/>
                </a:cubicBezTo>
                <a:cubicBezTo>
                  <a:pt x="1115" y="937"/>
                  <a:pt x="1115" y="937"/>
                  <a:pt x="1114" y="936"/>
                </a:cubicBezTo>
                <a:cubicBezTo>
                  <a:pt x="1117" y="933"/>
                  <a:pt x="1116" y="929"/>
                  <a:pt x="1115" y="925"/>
                </a:cubicBezTo>
                <a:cubicBezTo>
                  <a:pt x="1114" y="924"/>
                  <a:pt x="1111" y="926"/>
                  <a:pt x="1111" y="924"/>
                </a:cubicBezTo>
                <a:cubicBezTo>
                  <a:pt x="1114" y="919"/>
                  <a:pt x="1107" y="921"/>
                  <a:pt x="1108" y="916"/>
                </a:cubicBezTo>
                <a:cubicBezTo>
                  <a:pt x="1110" y="919"/>
                  <a:pt x="1113" y="916"/>
                  <a:pt x="1114" y="913"/>
                </a:cubicBezTo>
                <a:cubicBezTo>
                  <a:pt x="1109" y="914"/>
                  <a:pt x="1104" y="917"/>
                  <a:pt x="1104" y="922"/>
                </a:cubicBezTo>
                <a:cubicBezTo>
                  <a:pt x="1110" y="919"/>
                  <a:pt x="1106" y="927"/>
                  <a:pt x="1110" y="926"/>
                </a:cubicBezTo>
                <a:cubicBezTo>
                  <a:pt x="1107" y="930"/>
                  <a:pt x="1107" y="933"/>
                  <a:pt x="1105" y="939"/>
                </a:cubicBezTo>
                <a:cubicBezTo>
                  <a:pt x="1107" y="940"/>
                  <a:pt x="1108" y="938"/>
                  <a:pt x="1108" y="939"/>
                </a:cubicBezTo>
                <a:cubicBezTo>
                  <a:pt x="1105" y="942"/>
                  <a:pt x="1109" y="950"/>
                  <a:pt x="1111" y="950"/>
                </a:cubicBezTo>
                <a:cubicBezTo>
                  <a:pt x="1111" y="952"/>
                  <a:pt x="1111" y="952"/>
                  <a:pt x="1111" y="952"/>
                </a:cubicBezTo>
                <a:cubicBezTo>
                  <a:pt x="1105" y="949"/>
                  <a:pt x="1107" y="954"/>
                  <a:pt x="1103" y="955"/>
                </a:cubicBezTo>
                <a:cubicBezTo>
                  <a:pt x="1103" y="953"/>
                  <a:pt x="1104" y="950"/>
                  <a:pt x="1102" y="950"/>
                </a:cubicBezTo>
                <a:cubicBezTo>
                  <a:pt x="1100" y="952"/>
                  <a:pt x="1096" y="952"/>
                  <a:pt x="1095" y="956"/>
                </a:cubicBezTo>
                <a:cubicBezTo>
                  <a:pt x="1099" y="956"/>
                  <a:pt x="1099" y="953"/>
                  <a:pt x="1103" y="953"/>
                </a:cubicBezTo>
                <a:cubicBezTo>
                  <a:pt x="1103" y="956"/>
                  <a:pt x="1101" y="956"/>
                  <a:pt x="1102" y="958"/>
                </a:cubicBezTo>
                <a:cubicBezTo>
                  <a:pt x="1103" y="960"/>
                  <a:pt x="1103" y="958"/>
                  <a:pt x="1106" y="958"/>
                </a:cubicBezTo>
                <a:cubicBezTo>
                  <a:pt x="1106" y="953"/>
                  <a:pt x="1111" y="952"/>
                  <a:pt x="1114" y="952"/>
                </a:cubicBezTo>
                <a:close/>
                <a:moveTo>
                  <a:pt x="1019" y="927"/>
                </a:moveTo>
                <a:cubicBezTo>
                  <a:pt x="1022" y="924"/>
                  <a:pt x="1025" y="921"/>
                  <a:pt x="1031" y="921"/>
                </a:cubicBezTo>
                <a:cubicBezTo>
                  <a:pt x="1032" y="917"/>
                  <a:pt x="1029" y="919"/>
                  <a:pt x="1029" y="916"/>
                </a:cubicBezTo>
                <a:cubicBezTo>
                  <a:pt x="1025" y="918"/>
                  <a:pt x="1019" y="924"/>
                  <a:pt x="1019" y="927"/>
                </a:cubicBezTo>
                <a:close/>
                <a:moveTo>
                  <a:pt x="157" y="919"/>
                </a:moveTo>
                <a:cubicBezTo>
                  <a:pt x="149" y="918"/>
                  <a:pt x="147" y="925"/>
                  <a:pt x="143" y="928"/>
                </a:cubicBezTo>
                <a:cubicBezTo>
                  <a:pt x="149" y="926"/>
                  <a:pt x="154" y="924"/>
                  <a:pt x="157" y="919"/>
                </a:cubicBezTo>
                <a:close/>
                <a:moveTo>
                  <a:pt x="986" y="921"/>
                </a:moveTo>
                <a:cubicBezTo>
                  <a:pt x="985" y="923"/>
                  <a:pt x="982" y="919"/>
                  <a:pt x="982" y="923"/>
                </a:cubicBezTo>
                <a:cubicBezTo>
                  <a:pt x="984" y="922"/>
                  <a:pt x="984" y="924"/>
                  <a:pt x="986" y="924"/>
                </a:cubicBezTo>
                <a:cubicBezTo>
                  <a:pt x="986" y="922"/>
                  <a:pt x="988" y="921"/>
                  <a:pt x="986" y="921"/>
                </a:cubicBezTo>
                <a:close/>
                <a:moveTo>
                  <a:pt x="786" y="1120"/>
                </a:moveTo>
                <a:cubicBezTo>
                  <a:pt x="787" y="1118"/>
                  <a:pt x="785" y="1117"/>
                  <a:pt x="786" y="1117"/>
                </a:cubicBezTo>
                <a:cubicBezTo>
                  <a:pt x="796" y="1115"/>
                  <a:pt x="807" y="1109"/>
                  <a:pt x="817" y="1109"/>
                </a:cubicBezTo>
                <a:cubicBezTo>
                  <a:pt x="821" y="1103"/>
                  <a:pt x="831" y="1106"/>
                  <a:pt x="834" y="1098"/>
                </a:cubicBezTo>
                <a:cubicBezTo>
                  <a:pt x="835" y="1096"/>
                  <a:pt x="831" y="1094"/>
                  <a:pt x="833" y="1090"/>
                </a:cubicBezTo>
                <a:cubicBezTo>
                  <a:pt x="839" y="1086"/>
                  <a:pt x="848" y="1084"/>
                  <a:pt x="853" y="1083"/>
                </a:cubicBezTo>
                <a:cubicBezTo>
                  <a:pt x="852" y="1085"/>
                  <a:pt x="852" y="1087"/>
                  <a:pt x="852" y="1089"/>
                </a:cubicBezTo>
                <a:cubicBezTo>
                  <a:pt x="856" y="1089"/>
                  <a:pt x="858" y="1090"/>
                  <a:pt x="859" y="1092"/>
                </a:cubicBezTo>
                <a:cubicBezTo>
                  <a:pt x="854" y="1096"/>
                  <a:pt x="847" y="1099"/>
                  <a:pt x="842" y="1104"/>
                </a:cubicBezTo>
                <a:cubicBezTo>
                  <a:pt x="836" y="1100"/>
                  <a:pt x="826" y="1109"/>
                  <a:pt x="822" y="1114"/>
                </a:cubicBezTo>
                <a:cubicBezTo>
                  <a:pt x="835" y="1111"/>
                  <a:pt x="846" y="1106"/>
                  <a:pt x="858" y="1102"/>
                </a:cubicBezTo>
                <a:cubicBezTo>
                  <a:pt x="857" y="1094"/>
                  <a:pt x="862" y="1089"/>
                  <a:pt x="867" y="1084"/>
                </a:cubicBezTo>
                <a:cubicBezTo>
                  <a:pt x="865" y="1084"/>
                  <a:pt x="862" y="1087"/>
                  <a:pt x="861" y="1084"/>
                </a:cubicBezTo>
                <a:cubicBezTo>
                  <a:pt x="870" y="1074"/>
                  <a:pt x="889" y="1072"/>
                  <a:pt x="900" y="1063"/>
                </a:cubicBezTo>
                <a:cubicBezTo>
                  <a:pt x="898" y="1061"/>
                  <a:pt x="893" y="1064"/>
                  <a:pt x="891" y="1061"/>
                </a:cubicBezTo>
                <a:cubicBezTo>
                  <a:pt x="895" y="1052"/>
                  <a:pt x="908" y="1051"/>
                  <a:pt x="917" y="1046"/>
                </a:cubicBezTo>
                <a:cubicBezTo>
                  <a:pt x="915" y="1044"/>
                  <a:pt x="916" y="1042"/>
                  <a:pt x="917" y="1040"/>
                </a:cubicBezTo>
                <a:cubicBezTo>
                  <a:pt x="912" y="1041"/>
                  <a:pt x="908" y="1044"/>
                  <a:pt x="903" y="1045"/>
                </a:cubicBezTo>
                <a:cubicBezTo>
                  <a:pt x="906" y="1038"/>
                  <a:pt x="917" y="1038"/>
                  <a:pt x="922" y="1032"/>
                </a:cubicBezTo>
                <a:cubicBezTo>
                  <a:pt x="919" y="1032"/>
                  <a:pt x="923" y="1029"/>
                  <a:pt x="922" y="1028"/>
                </a:cubicBezTo>
                <a:cubicBezTo>
                  <a:pt x="916" y="1028"/>
                  <a:pt x="918" y="1036"/>
                  <a:pt x="911" y="1036"/>
                </a:cubicBezTo>
                <a:cubicBezTo>
                  <a:pt x="911" y="1032"/>
                  <a:pt x="911" y="1032"/>
                  <a:pt x="911" y="1032"/>
                </a:cubicBezTo>
                <a:cubicBezTo>
                  <a:pt x="904" y="1034"/>
                  <a:pt x="903" y="1042"/>
                  <a:pt x="895" y="1044"/>
                </a:cubicBezTo>
                <a:cubicBezTo>
                  <a:pt x="896" y="1041"/>
                  <a:pt x="897" y="1040"/>
                  <a:pt x="895" y="1038"/>
                </a:cubicBezTo>
                <a:cubicBezTo>
                  <a:pt x="891" y="1039"/>
                  <a:pt x="888" y="1042"/>
                  <a:pt x="885" y="1045"/>
                </a:cubicBezTo>
                <a:cubicBezTo>
                  <a:pt x="882" y="1041"/>
                  <a:pt x="878" y="1047"/>
                  <a:pt x="875" y="1044"/>
                </a:cubicBezTo>
                <a:cubicBezTo>
                  <a:pt x="888" y="1031"/>
                  <a:pt x="913" y="1030"/>
                  <a:pt x="924" y="1015"/>
                </a:cubicBezTo>
                <a:cubicBezTo>
                  <a:pt x="915" y="1018"/>
                  <a:pt x="909" y="1024"/>
                  <a:pt x="900" y="1028"/>
                </a:cubicBezTo>
                <a:cubicBezTo>
                  <a:pt x="900" y="1026"/>
                  <a:pt x="897" y="1027"/>
                  <a:pt x="897" y="1025"/>
                </a:cubicBezTo>
                <a:cubicBezTo>
                  <a:pt x="917" y="1012"/>
                  <a:pt x="940" y="1004"/>
                  <a:pt x="958" y="990"/>
                </a:cubicBezTo>
                <a:cubicBezTo>
                  <a:pt x="956" y="989"/>
                  <a:pt x="954" y="990"/>
                  <a:pt x="954" y="989"/>
                </a:cubicBezTo>
                <a:cubicBezTo>
                  <a:pt x="954" y="982"/>
                  <a:pt x="958" y="980"/>
                  <a:pt x="963" y="979"/>
                </a:cubicBezTo>
                <a:cubicBezTo>
                  <a:pt x="962" y="981"/>
                  <a:pt x="962" y="982"/>
                  <a:pt x="963" y="983"/>
                </a:cubicBezTo>
                <a:cubicBezTo>
                  <a:pt x="976" y="982"/>
                  <a:pt x="994" y="976"/>
                  <a:pt x="995" y="969"/>
                </a:cubicBezTo>
                <a:cubicBezTo>
                  <a:pt x="1005" y="970"/>
                  <a:pt x="1010" y="961"/>
                  <a:pt x="1017" y="960"/>
                </a:cubicBezTo>
                <a:cubicBezTo>
                  <a:pt x="1017" y="963"/>
                  <a:pt x="1019" y="963"/>
                  <a:pt x="1020" y="964"/>
                </a:cubicBezTo>
                <a:cubicBezTo>
                  <a:pt x="1021" y="963"/>
                  <a:pt x="1021" y="962"/>
                  <a:pt x="1022" y="961"/>
                </a:cubicBezTo>
                <a:cubicBezTo>
                  <a:pt x="1028" y="962"/>
                  <a:pt x="1039" y="953"/>
                  <a:pt x="1043" y="946"/>
                </a:cubicBezTo>
                <a:cubicBezTo>
                  <a:pt x="1041" y="946"/>
                  <a:pt x="1040" y="945"/>
                  <a:pt x="1040" y="943"/>
                </a:cubicBezTo>
                <a:cubicBezTo>
                  <a:pt x="1043" y="942"/>
                  <a:pt x="1044" y="944"/>
                  <a:pt x="1048" y="942"/>
                </a:cubicBezTo>
                <a:cubicBezTo>
                  <a:pt x="1048" y="940"/>
                  <a:pt x="1050" y="938"/>
                  <a:pt x="1047" y="938"/>
                </a:cubicBezTo>
                <a:cubicBezTo>
                  <a:pt x="1048" y="940"/>
                  <a:pt x="1043" y="942"/>
                  <a:pt x="1042" y="939"/>
                </a:cubicBezTo>
                <a:cubicBezTo>
                  <a:pt x="1041" y="936"/>
                  <a:pt x="1047" y="939"/>
                  <a:pt x="1047" y="935"/>
                </a:cubicBezTo>
                <a:cubicBezTo>
                  <a:pt x="1041" y="932"/>
                  <a:pt x="1035" y="943"/>
                  <a:pt x="1028" y="944"/>
                </a:cubicBezTo>
                <a:cubicBezTo>
                  <a:pt x="1026" y="935"/>
                  <a:pt x="1036" y="930"/>
                  <a:pt x="1040" y="923"/>
                </a:cubicBezTo>
                <a:cubicBezTo>
                  <a:pt x="1031" y="925"/>
                  <a:pt x="1016" y="930"/>
                  <a:pt x="1021" y="940"/>
                </a:cubicBezTo>
                <a:cubicBezTo>
                  <a:pt x="1015" y="941"/>
                  <a:pt x="1013" y="946"/>
                  <a:pt x="1008" y="948"/>
                </a:cubicBezTo>
                <a:cubicBezTo>
                  <a:pt x="1007" y="946"/>
                  <a:pt x="1010" y="943"/>
                  <a:pt x="1005" y="943"/>
                </a:cubicBezTo>
                <a:cubicBezTo>
                  <a:pt x="1006" y="950"/>
                  <a:pt x="1003" y="951"/>
                  <a:pt x="999" y="952"/>
                </a:cubicBezTo>
                <a:cubicBezTo>
                  <a:pt x="998" y="949"/>
                  <a:pt x="1000" y="949"/>
                  <a:pt x="1001" y="947"/>
                </a:cubicBezTo>
                <a:cubicBezTo>
                  <a:pt x="993" y="949"/>
                  <a:pt x="994" y="956"/>
                  <a:pt x="985" y="954"/>
                </a:cubicBezTo>
                <a:cubicBezTo>
                  <a:pt x="979" y="959"/>
                  <a:pt x="974" y="965"/>
                  <a:pt x="968" y="969"/>
                </a:cubicBezTo>
                <a:cubicBezTo>
                  <a:pt x="967" y="968"/>
                  <a:pt x="967" y="967"/>
                  <a:pt x="967" y="965"/>
                </a:cubicBezTo>
                <a:cubicBezTo>
                  <a:pt x="962" y="967"/>
                  <a:pt x="955" y="973"/>
                  <a:pt x="949" y="971"/>
                </a:cubicBezTo>
                <a:cubicBezTo>
                  <a:pt x="952" y="967"/>
                  <a:pt x="956" y="963"/>
                  <a:pt x="961" y="960"/>
                </a:cubicBezTo>
                <a:cubicBezTo>
                  <a:pt x="959" y="957"/>
                  <a:pt x="958" y="955"/>
                  <a:pt x="956" y="953"/>
                </a:cubicBezTo>
                <a:cubicBezTo>
                  <a:pt x="959" y="954"/>
                  <a:pt x="958" y="951"/>
                  <a:pt x="961" y="952"/>
                </a:cubicBezTo>
                <a:cubicBezTo>
                  <a:pt x="960" y="953"/>
                  <a:pt x="959" y="953"/>
                  <a:pt x="960" y="955"/>
                </a:cubicBezTo>
                <a:cubicBezTo>
                  <a:pt x="977" y="960"/>
                  <a:pt x="979" y="944"/>
                  <a:pt x="991" y="940"/>
                </a:cubicBezTo>
                <a:cubicBezTo>
                  <a:pt x="991" y="937"/>
                  <a:pt x="988" y="936"/>
                  <a:pt x="989" y="931"/>
                </a:cubicBezTo>
                <a:cubicBezTo>
                  <a:pt x="986" y="932"/>
                  <a:pt x="985" y="934"/>
                  <a:pt x="985" y="938"/>
                </a:cubicBezTo>
                <a:cubicBezTo>
                  <a:pt x="990" y="941"/>
                  <a:pt x="980" y="946"/>
                  <a:pt x="977" y="944"/>
                </a:cubicBezTo>
                <a:cubicBezTo>
                  <a:pt x="977" y="942"/>
                  <a:pt x="980" y="943"/>
                  <a:pt x="980" y="941"/>
                </a:cubicBezTo>
                <a:cubicBezTo>
                  <a:pt x="978" y="941"/>
                  <a:pt x="975" y="942"/>
                  <a:pt x="975" y="940"/>
                </a:cubicBezTo>
                <a:cubicBezTo>
                  <a:pt x="976" y="939"/>
                  <a:pt x="977" y="938"/>
                  <a:pt x="980" y="939"/>
                </a:cubicBezTo>
                <a:cubicBezTo>
                  <a:pt x="979" y="935"/>
                  <a:pt x="978" y="934"/>
                  <a:pt x="979" y="930"/>
                </a:cubicBezTo>
                <a:cubicBezTo>
                  <a:pt x="975" y="931"/>
                  <a:pt x="973" y="933"/>
                  <a:pt x="971" y="930"/>
                </a:cubicBezTo>
                <a:cubicBezTo>
                  <a:pt x="962" y="942"/>
                  <a:pt x="947" y="948"/>
                  <a:pt x="935" y="956"/>
                </a:cubicBezTo>
                <a:cubicBezTo>
                  <a:pt x="933" y="956"/>
                  <a:pt x="931" y="955"/>
                  <a:pt x="928" y="955"/>
                </a:cubicBezTo>
                <a:cubicBezTo>
                  <a:pt x="926" y="957"/>
                  <a:pt x="924" y="958"/>
                  <a:pt x="924" y="962"/>
                </a:cubicBezTo>
                <a:cubicBezTo>
                  <a:pt x="926" y="962"/>
                  <a:pt x="928" y="962"/>
                  <a:pt x="928" y="964"/>
                </a:cubicBezTo>
                <a:cubicBezTo>
                  <a:pt x="921" y="972"/>
                  <a:pt x="911" y="979"/>
                  <a:pt x="897" y="972"/>
                </a:cubicBezTo>
                <a:cubicBezTo>
                  <a:pt x="896" y="975"/>
                  <a:pt x="891" y="976"/>
                  <a:pt x="889" y="978"/>
                </a:cubicBezTo>
                <a:cubicBezTo>
                  <a:pt x="893" y="979"/>
                  <a:pt x="894" y="978"/>
                  <a:pt x="897" y="978"/>
                </a:cubicBezTo>
                <a:cubicBezTo>
                  <a:pt x="894" y="983"/>
                  <a:pt x="900" y="979"/>
                  <a:pt x="901" y="983"/>
                </a:cubicBezTo>
                <a:cubicBezTo>
                  <a:pt x="897" y="984"/>
                  <a:pt x="892" y="988"/>
                  <a:pt x="894" y="991"/>
                </a:cubicBezTo>
                <a:cubicBezTo>
                  <a:pt x="895" y="987"/>
                  <a:pt x="899" y="991"/>
                  <a:pt x="900" y="988"/>
                </a:cubicBezTo>
                <a:cubicBezTo>
                  <a:pt x="900" y="989"/>
                  <a:pt x="902" y="989"/>
                  <a:pt x="902" y="991"/>
                </a:cubicBezTo>
                <a:cubicBezTo>
                  <a:pt x="899" y="993"/>
                  <a:pt x="900" y="993"/>
                  <a:pt x="901" y="996"/>
                </a:cubicBezTo>
                <a:cubicBezTo>
                  <a:pt x="895" y="998"/>
                  <a:pt x="894" y="1005"/>
                  <a:pt x="890" y="1009"/>
                </a:cubicBezTo>
                <a:cubicBezTo>
                  <a:pt x="887" y="1010"/>
                  <a:pt x="887" y="1008"/>
                  <a:pt x="885" y="1008"/>
                </a:cubicBezTo>
                <a:cubicBezTo>
                  <a:pt x="879" y="1011"/>
                  <a:pt x="877" y="1015"/>
                  <a:pt x="873" y="1017"/>
                </a:cubicBezTo>
                <a:cubicBezTo>
                  <a:pt x="865" y="1023"/>
                  <a:pt x="855" y="1022"/>
                  <a:pt x="850" y="1030"/>
                </a:cubicBezTo>
                <a:cubicBezTo>
                  <a:pt x="858" y="1032"/>
                  <a:pt x="859" y="1028"/>
                  <a:pt x="864" y="1024"/>
                </a:cubicBezTo>
                <a:cubicBezTo>
                  <a:pt x="873" y="1018"/>
                  <a:pt x="888" y="1014"/>
                  <a:pt x="895" y="1011"/>
                </a:cubicBezTo>
                <a:cubicBezTo>
                  <a:pt x="892" y="1017"/>
                  <a:pt x="886" y="1020"/>
                  <a:pt x="880" y="1024"/>
                </a:cubicBezTo>
                <a:cubicBezTo>
                  <a:pt x="879" y="1023"/>
                  <a:pt x="880" y="1020"/>
                  <a:pt x="878" y="1020"/>
                </a:cubicBezTo>
                <a:cubicBezTo>
                  <a:pt x="872" y="1029"/>
                  <a:pt x="860" y="1033"/>
                  <a:pt x="849" y="1039"/>
                </a:cubicBezTo>
                <a:cubicBezTo>
                  <a:pt x="838" y="1044"/>
                  <a:pt x="822" y="1053"/>
                  <a:pt x="813" y="1052"/>
                </a:cubicBezTo>
                <a:cubicBezTo>
                  <a:pt x="813" y="1053"/>
                  <a:pt x="813" y="1055"/>
                  <a:pt x="812" y="1056"/>
                </a:cubicBezTo>
                <a:cubicBezTo>
                  <a:pt x="804" y="1054"/>
                  <a:pt x="800" y="1059"/>
                  <a:pt x="792" y="1061"/>
                </a:cubicBezTo>
                <a:cubicBezTo>
                  <a:pt x="792" y="1064"/>
                  <a:pt x="794" y="1064"/>
                  <a:pt x="795" y="1066"/>
                </a:cubicBezTo>
                <a:cubicBezTo>
                  <a:pt x="792" y="1066"/>
                  <a:pt x="790" y="1069"/>
                  <a:pt x="791" y="1070"/>
                </a:cubicBezTo>
                <a:cubicBezTo>
                  <a:pt x="803" y="1066"/>
                  <a:pt x="820" y="1061"/>
                  <a:pt x="836" y="1053"/>
                </a:cubicBezTo>
                <a:cubicBezTo>
                  <a:pt x="838" y="1044"/>
                  <a:pt x="849" y="1046"/>
                  <a:pt x="855" y="1043"/>
                </a:cubicBezTo>
                <a:cubicBezTo>
                  <a:pt x="856" y="1045"/>
                  <a:pt x="853" y="1044"/>
                  <a:pt x="853" y="1047"/>
                </a:cubicBezTo>
                <a:cubicBezTo>
                  <a:pt x="856" y="1047"/>
                  <a:pt x="858" y="1049"/>
                  <a:pt x="856" y="1051"/>
                </a:cubicBezTo>
                <a:cubicBezTo>
                  <a:pt x="863" y="1052"/>
                  <a:pt x="870" y="1040"/>
                  <a:pt x="874" y="1047"/>
                </a:cubicBezTo>
                <a:cubicBezTo>
                  <a:pt x="867" y="1048"/>
                  <a:pt x="858" y="1052"/>
                  <a:pt x="853" y="1058"/>
                </a:cubicBezTo>
                <a:cubicBezTo>
                  <a:pt x="857" y="1057"/>
                  <a:pt x="860" y="1058"/>
                  <a:pt x="861" y="1061"/>
                </a:cubicBezTo>
                <a:cubicBezTo>
                  <a:pt x="859" y="1061"/>
                  <a:pt x="859" y="1063"/>
                  <a:pt x="858" y="1063"/>
                </a:cubicBezTo>
                <a:cubicBezTo>
                  <a:pt x="854" y="1058"/>
                  <a:pt x="847" y="1064"/>
                  <a:pt x="844" y="1063"/>
                </a:cubicBezTo>
                <a:cubicBezTo>
                  <a:pt x="843" y="1059"/>
                  <a:pt x="849" y="1063"/>
                  <a:pt x="849" y="1059"/>
                </a:cubicBezTo>
                <a:cubicBezTo>
                  <a:pt x="846" y="1056"/>
                  <a:pt x="845" y="1061"/>
                  <a:pt x="841" y="1060"/>
                </a:cubicBezTo>
                <a:cubicBezTo>
                  <a:pt x="842" y="1058"/>
                  <a:pt x="842" y="1056"/>
                  <a:pt x="840" y="1056"/>
                </a:cubicBezTo>
                <a:cubicBezTo>
                  <a:pt x="830" y="1061"/>
                  <a:pt x="823" y="1069"/>
                  <a:pt x="811" y="1070"/>
                </a:cubicBezTo>
                <a:cubicBezTo>
                  <a:pt x="811" y="1071"/>
                  <a:pt x="812" y="1072"/>
                  <a:pt x="812" y="1073"/>
                </a:cubicBezTo>
                <a:cubicBezTo>
                  <a:pt x="810" y="1074"/>
                  <a:pt x="808" y="1076"/>
                  <a:pt x="805" y="1076"/>
                </a:cubicBezTo>
                <a:cubicBezTo>
                  <a:pt x="805" y="1075"/>
                  <a:pt x="806" y="1074"/>
                  <a:pt x="807" y="1073"/>
                </a:cubicBezTo>
                <a:cubicBezTo>
                  <a:pt x="803" y="1073"/>
                  <a:pt x="799" y="1074"/>
                  <a:pt x="797" y="1077"/>
                </a:cubicBezTo>
                <a:cubicBezTo>
                  <a:pt x="800" y="1078"/>
                  <a:pt x="802" y="1074"/>
                  <a:pt x="804" y="1077"/>
                </a:cubicBezTo>
                <a:cubicBezTo>
                  <a:pt x="798" y="1079"/>
                  <a:pt x="787" y="1088"/>
                  <a:pt x="782" y="1082"/>
                </a:cubicBezTo>
                <a:cubicBezTo>
                  <a:pt x="777" y="1083"/>
                  <a:pt x="772" y="1085"/>
                  <a:pt x="768" y="1088"/>
                </a:cubicBezTo>
                <a:cubicBezTo>
                  <a:pt x="771" y="1088"/>
                  <a:pt x="773" y="1088"/>
                  <a:pt x="774" y="1090"/>
                </a:cubicBezTo>
                <a:cubicBezTo>
                  <a:pt x="767" y="1091"/>
                  <a:pt x="761" y="1092"/>
                  <a:pt x="758" y="1096"/>
                </a:cubicBezTo>
                <a:cubicBezTo>
                  <a:pt x="757" y="1095"/>
                  <a:pt x="755" y="1094"/>
                  <a:pt x="753" y="1095"/>
                </a:cubicBezTo>
                <a:cubicBezTo>
                  <a:pt x="751" y="1098"/>
                  <a:pt x="747" y="1098"/>
                  <a:pt x="746" y="1101"/>
                </a:cubicBezTo>
                <a:cubicBezTo>
                  <a:pt x="749" y="1100"/>
                  <a:pt x="747" y="1104"/>
                  <a:pt x="749" y="1104"/>
                </a:cubicBezTo>
                <a:cubicBezTo>
                  <a:pt x="749" y="1103"/>
                  <a:pt x="751" y="1103"/>
                  <a:pt x="752" y="1102"/>
                </a:cubicBezTo>
                <a:cubicBezTo>
                  <a:pt x="751" y="1105"/>
                  <a:pt x="755" y="1104"/>
                  <a:pt x="754" y="1108"/>
                </a:cubicBezTo>
                <a:cubicBezTo>
                  <a:pt x="750" y="1106"/>
                  <a:pt x="752" y="1112"/>
                  <a:pt x="750" y="1112"/>
                </a:cubicBezTo>
                <a:cubicBezTo>
                  <a:pt x="745" y="1115"/>
                  <a:pt x="743" y="1109"/>
                  <a:pt x="738" y="1109"/>
                </a:cubicBezTo>
                <a:cubicBezTo>
                  <a:pt x="737" y="1113"/>
                  <a:pt x="732" y="1117"/>
                  <a:pt x="728" y="1115"/>
                </a:cubicBezTo>
                <a:cubicBezTo>
                  <a:pt x="728" y="1114"/>
                  <a:pt x="730" y="1114"/>
                  <a:pt x="730" y="1112"/>
                </a:cubicBezTo>
                <a:cubicBezTo>
                  <a:pt x="711" y="1113"/>
                  <a:pt x="700" y="1127"/>
                  <a:pt x="684" y="1122"/>
                </a:cubicBezTo>
                <a:cubicBezTo>
                  <a:pt x="681" y="1133"/>
                  <a:pt x="662" y="1127"/>
                  <a:pt x="657" y="1136"/>
                </a:cubicBezTo>
                <a:cubicBezTo>
                  <a:pt x="660" y="1138"/>
                  <a:pt x="664" y="1137"/>
                  <a:pt x="666" y="1138"/>
                </a:cubicBezTo>
                <a:cubicBezTo>
                  <a:pt x="666" y="1141"/>
                  <a:pt x="663" y="1140"/>
                  <a:pt x="664" y="1144"/>
                </a:cubicBezTo>
                <a:cubicBezTo>
                  <a:pt x="667" y="1145"/>
                  <a:pt x="665" y="1141"/>
                  <a:pt x="667" y="1140"/>
                </a:cubicBezTo>
                <a:cubicBezTo>
                  <a:pt x="683" y="1140"/>
                  <a:pt x="694" y="1136"/>
                  <a:pt x="706" y="1133"/>
                </a:cubicBezTo>
                <a:cubicBezTo>
                  <a:pt x="714" y="1130"/>
                  <a:pt x="726" y="1131"/>
                  <a:pt x="727" y="1122"/>
                </a:cubicBezTo>
                <a:cubicBezTo>
                  <a:pt x="726" y="1122"/>
                  <a:pt x="724" y="1123"/>
                  <a:pt x="724" y="1122"/>
                </a:cubicBezTo>
                <a:cubicBezTo>
                  <a:pt x="727" y="1120"/>
                  <a:pt x="731" y="1119"/>
                  <a:pt x="736" y="1120"/>
                </a:cubicBezTo>
                <a:cubicBezTo>
                  <a:pt x="736" y="1122"/>
                  <a:pt x="736" y="1122"/>
                  <a:pt x="736" y="1122"/>
                </a:cubicBezTo>
                <a:cubicBezTo>
                  <a:pt x="752" y="1118"/>
                  <a:pt x="767" y="1111"/>
                  <a:pt x="783" y="1109"/>
                </a:cubicBezTo>
                <a:cubicBezTo>
                  <a:pt x="775" y="1110"/>
                  <a:pt x="774" y="1116"/>
                  <a:pt x="768" y="1118"/>
                </a:cubicBezTo>
                <a:cubicBezTo>
                  <a:pt x="761" y="1120"/>
                  <a:pt x="760" y="1128"/>
                  <a:pt x="753" y="1125"/>
                </a:cubicBezTo>
                <a:cubicBezTo>
                  <a:pt x="747" y="1132"/>
                  <a:pt x="733" y="1131"/>
                  <a:pt x="728" y="1139"/>
                </a:cubicBezTo>
                <a:cubicBezTo>
                  <a:pt x="725" y="1136"/>
                  <a:pt x="722" y="1138"/>
                  <a:pt x="719" y="1139"/>
                </a:cubicBezTo>
                <a:cubicBezTo>
                  <a:pt x="717" y="1141"/>
                  <a:pt x="719" y="1141"/>
                  <a:pt x="720" y="1143"/>
                </a:cubicBezTo>
                <a:cubicBezTo>
                  <a:pt x="717" y="1143"/>
                  <a:pt x="715" y="1144"/>
                  <a:pt x="715" y="1147"/>
                </a:cubicBezTo>
                <a:cubicBezTo>
                  <a:pt x="731" y="1148"/>
                  <a:pt x="734" y="1136"/>
                  <a:pt x="749" y="1136"/>
                </a:cubicBezTo>
                <a:cubicBezTo>
                  <a:pt x="751" y="1135"/>
                  <a:pt x="749" y="1135"/>
                  <a:pt x="751" y="1134"/>
                </a:cubicBezTo>
                <a:cubicBezTo>
                  <a:pt x="752" y="1135"/>
                  <a:pt x="752" y="1133"/>
                  <a:pt x="755" y="1134"/>
                </a:cubicBezTo>
                <a:cubicBezTo>
                  <a:pt x="755" y="1135"/>
                  <a:pt x="755" y="1136"/>
                  <a:pt x="754" y="1136"/>
                </a:cubicBezTo>
                <a:cubicBezTo>
                  <a:pt x="769" y="1135"/>
                  <a:pt x="774" y="1124"/>
                  <a:pt x="786" y="1120"/>
                </a:cubicBezTo>
                <a:close/>
                <a:moveTo>
                  <a:pt x="1029" y="945"/>
                </a:moveTo>
                <a:cubicBezTo>
                  <a:pt x="1032" y="946"/>
                  <a:pt x="1032" y="943"/>
                  <a:pt x="1035" y="944"/>
                </a:cubicBezTo>
                <a:cubicBezTo>
                  <a:pt x="1034" y="946"/>
                  <a:pt x="1036" y="946"/>
                  <a:pt x="1036" y="945"/>
                </a:cubicBezTo>
                <a:cubicBezTo>
                  <a:pt x="1037" y="944"/>
                  <a:pt x="1034" y="954"/>
                  <a:pt x="1030" y="954"/>
                </a:cubicBezTo>
                <a:cubicBezTo>
                  <a:pt x="1030" y="951"/>
                  <a:pt x="1029" y="949"/>
                  <a:pt x="1029" y="945"/>
                </a:cubicBezTo>
                <a:close/>
                <a:moveTo>
                  <a:pt x="971" y="944"/>
                </a:moveTo>
                <a:cubicBezTo>
                  <a:pt x="969" y="946"/>
                  <a:pt x="967" y="952"/>
                  <a:pt x="963" y="950"/>
                </a:cubicBezTo>
                <a:cubicBezTo>
                  <a:pt x="966" y="948"/>
                  <a:pt x="967" y="945"/>
                  <a:pt x="971" y="944"/>
                </a:cubicBezTo>
                <a:close/>
                <a:moveTo>
                  <a:pt x="930" y="993"/>
                </a:moveTo>
                <a:cubicBezTo>
                  <a:pt x="932" y="991"/>
                  <a:pt x="928" y="991"/>
                  <a:pt x="930" y="988"/>
                </a:cubicBezTo>
                <a:cubicBezTo>
                  <a:pt x="938" y="987"/>
                  <a:pt x="942" y="984"/>
                  <a:pt x="949" y="983"/>
                </a:cubicBezTo>
                <a:cubicBezTo>
                  <a:pt x="944" y="988"/>
                  <a:pt x="939" y="993"/>
                  <a:pt x="930" y="993"/>
                </a:cubicBezTo>
                <a:close/>
                <a:moveTo>
                  <a:pt x="945" y="957"/>
                </a:moveTo>
                <a:cubicBezTo>
                  <a:pt x="949" y="959"/>
                  <a:pt x="945" y="964"/>
                  <a:pt x="941" y="964"/>
                </a:cubicBezTo>
                <a:cubicBezTo>
                  <a:pt x="944" y="961"/>
                  <a:pt x="944" y="961"/>
                  <a:pt x="945" y="957"/>
                </a:cubicBezTo>
                <a:close/>
                <a:moveTo>
                  <a:pt x="925" y="971"/>
                </a:moveTo>
                <a:cubicBezTo>
                  <a:pt x="926" y="971"/>
                  <a:pt x="926" y="973"/>
                  <a:pt x="926" y="974"/>
                </a:cubicBezTo>
                <a:cubicBezTo>
                  <a:pt x="926" y="973"/>
                  <a:pt x="927" y="973"/>
                  <a:pt x="928" y="973"/>
                </a:cubicBezTo>
                <a:cubicBezTo>
                  <a:pt x="926" y="966"/>
                  <a:pt x="937" y="965"/>
                  <a:pt x="939" y="962"/>
                </a:cubicBezTo>
                <a:cubicBezTo>
                  <a:pt x="942" y="963"/>
                  <a:pt x="935" y="969"/>
                  <a:pt x="932" y="969"/>
                </a:cubicBezTo>
                <a:cubicBezTo>
                  <a:pt x="934" y="972"/>
                  <a:pt x="936" y="966"/>
                  <a:pt x="938" y="969"/>
                </a:cubicBezTo>
                <a:cubicBezTo>
                  <a:pt x="937" y="971"/>
                  <a:pt x="936" y="973"/>
                  <a:pt x="934" y="975"/>
                </a:cubicBezTo>
                <a:cubicBezTo>
                  <a:pt x="931" y="971"/>
                  <a:pt x="929" y="975"/>
                  <a:pt x="925" y="976"/>
                </a:cubicBezTo>
                <a:cubicBezTo>
                  <a:pt x="925" y="973"/>
                  <a:pt x="923" y="973"/>
                  <a:pt x="925" y="971"/>
                </a:cubicBezTo>
                <a:close/>
                <a:moveTo>
                  <a:pt x="913" y="1004"/>
                </a:moveTo>
                <a:cubicBezTo>
                  <a:pt x="911" y="999"/>
                  <a:pt x="918" y="996"/>
                  <a:pt x="924" y="996"/>
                </a:cubicBezTo>
                <a:cubicBezTo>
                  <a:pt x="922" y="1001"/>
                  <a:pt x="916" y="1000"/>
                  <a:pt x="913" y="1004"/>
                </a:cubicBezTo>
                <a:close/>
                <a:moveTo>
                  <a:pt x="918" y="976"/>
                </a:moveTo>
                <a:cubicBezTo>
                  <a:pt x="922" y="981"/>
                  <a:pt x="911" y="983"/>
                  <a:pt x="906" y="987"/>
                </a:cubicBezTo>
                <a:cubicBezTo>
                  <a:pt x="908" y="979"/>
                  <a:pt x="916" y="981"/>
                  <a:pt x="918" y="976"/>
                </a:cubicBezTo>
                <a:close/>
                <a:moveTo>
                  <a:pt x="914" y="986"/>
                </a:moveTo>
                <a:cubicBezTo>
                  <a:pt x="918" y="989"/>
                  <a:pt x="909" y="993"/>
                  <a:pt x="904" y="992"/>
                </a:cubicBezTo>
                <a:cubicBezTo>
                  <a:pt x="906" y="989"/>
                  <a:pt x="911" y="989"/>
                  <a:pt x="914" y="986"/>
                </a:cubicBezTo>
                <a:close/>
                <a:moveTo>
                  <a:pt x="885" y="1027"/>
                </a:moveTo>
                <a:cubicBezTo>
                  <a:pt x="888" y="1030"/>
                  <a:pt x="891" y="1028"/>
                  <a:pt x="895" y="1027"/>
                </a:cubicBezTo>
                <a:cubicBezTo>
                  <a:pt x="893" y="1033"/>
                  <a:pt x="887" y="1035"/>
                  <a:pt x="881" y="1036"/>
                </a:cubicBezTo>
                <a:cubicBezTo>
                  <a:pt x="882" y="1032"/>
                  <a:pt x="886" y="1032"/>
                  <a:pt x="885" y="1027"/>
                </a:cubicBezTo>
                <a:close/>
                <a:moveTo>
                  <a:pt x="865" y="1045"/>
                </a:moveTo>
                <a:cubicBezTo>
                  <a:pt x="864" y="1048"/>
                  <a:pt x="867" y="1040"/>
                  <a:pt x="870" y="1041"/>
                </a:cubicBezTo>
                <a:cubicBezTo>
                  <a:pt x="871" y="1045"/>
                  <a:pt x="867" y="1044"/>
                  <a:pt x="865" y="1045"/>
                </a:cubicBezTo>
                <a:close/>
                <a:moveTo>
                  <a:pt x="837" y="1067"/>
                </a:moveTo>
                <a:cubicBezTo>
                  <a:pt x="837" y="1070"/>
                  <a:pt x="834" y="1071"/>
                  <a:pt x="831" y="1071"/>
                </a:cubicBezTo>
                <a:cubicBezTo>
                  <a:pt x="830" y="1069"/>
                  <a:pt x="832" y="1066"/>
                  <a:pt x="837" y="1067"/>
                </a:cubicBezTo>
                <a:close/>
                <a:moveTo>
                  <a:pt x="821" y="1093"/>
                </a:moveTo>
                <a:cubicBezTo>
                  <a:pt x="822" y="1092"/>
                  <a:pt x="825" y="1092"/>
                  <a:pt x="827" y="1092"/>
                </a:cubicBezTo>
                <a:cubicBezTo>
                  <a:pt x="826" y="1094"/>
                  <a:pt x="825" y="1095"/>
                  <a:pt x="823" y="1096"/>
                </a:cubicBezTo>
                <a:cubicBezTo>
                  <a:pt x="821" y="1096"/>
                  <a:pt x="821" y="1095"/>
                  <a:pt x="821" y="1093"/>
                </a:cubicBezTo>
                <a:close/>
                <a:moveTo>
                  <a:pt x="785" y="1113"/>
                </a:moveTo>
                <a:cubicBezTo>
                  <a:pt x="786" y="1110"/>
                  <a:pt x="794" y="1108"/>
                  <a:pt x="798" y="1109"/>
                </a:cubicBezTo>
                <a:cubicBezTo>
                  <a:pt x="795" y="1111"/>
                  <a:pt x="790" y="1112"/>
                  <a:pt x="785" y="1113"/>
                </a:cubicBezTo>
                <a:close/>
                <a:moveTo>
                  <a:pt x="815" y="1075"/>
                </a:moveTo>
                <a:cubicBezTo>
                  <a:pt x="815" y="1079"/>
                  <a:pt x="815" y="1079"/>
                  <a:pt x="815" y="1079"/>
                </a:cubicBezTo>
                <a:cubicBezTo>
                  <a:pt x="810" y="1081"/>
                  <a:pt x="806" y="1077"/>
                  <a:pt x="805" y="1082"/>
                </a:cubicBezTo>
                <a:cubicBezTo>
                  <a:pt x="802" y="1077"/>
                  <a:pt x="810" y="1075"/>
                  <a:pt x="815" y="1075"/>
                </a:cubicBezTo>
                <a:close/>
                <a:moveTo>
                  <a:pt x="800" y="1089"/>
                </a:moveTo>
                <a:cubicBezTo>
                  <a:pt x="800" y="1080"/>
                  <a:pt x="809" y="1084"/>
                  <a:pt x="814" y="1083"/>
                </a:cubicBezTo>
                <a:cubicBezTo>
                  <a:pt x="810" y="1092"/>
                  <a:pt x="790" y="1102"/>
                  <a:pt x="784" y="1094"/>
                </a:cubicBezTo>
                <a:cubicBezTo>
                  <a:pt x="786" y="1089"/>
                  <a:pt x="795" y="1091"/>
                  <a:pt x="800" y="1089"/>
                </a:cubicBezTo>
                <a:close/>
                <a:moveTo>
                  <a:pt x="40" y="932"/>
                </a:moveTo>
                <a:cubicBezTo>
                  <a:pt x="40" y="932"/>
                  <a:pt x="40" y="932"/>
                  <a:pt x="41" y="932"/>
                </a:cubicBezTo>
                <a:cubicBezTo>
                  <a:pt x="42" y="932"/>
                  <a:pt x="41" y="935"/>
                  <a:pt x="43" y="935"/>
                </a:cubicBezTo>
                <a:cubicBezTo>
                  <a:pt x="44" y="930"/>
                  <a:pt x="51" y="930"/>
                  <a:pt x="51" y="925"/>
                </a:cubicBezTo>
                <a:cubicBezTo>
                  <a:pt x="48" y="928"/>
                  <a:pt x="41" y="930"/>
                  <a:pt x="40" y="932"/>
                </a:cubicBezTo>
                <a:close/>
                <a:moveTo>
                  <a:pt x="227" y="928"/>
                </a:moveTo>
                <a:cubicBezTo>
                  <a:pt x="228" y="926"/>
                  <a:pt x="229" y="927"/>
                  <a:pt x="231" y="927"/>
                </a:cubicBezTo>
                <a:cubicBezTo>
                  <a:pt x="231" y="925"/>
                  <a:pt x="231" y="925"/>
                  <a:pt x="231" y="925"/>
                </a:cubicBezTo>
                <a:cubicBezTo>
                  <a:pt x="229" y="924"/>
                  <a:pt x="229" y="926"/>
                  <a:pt x="227" y="926"/>
                </a:cubicBezTo>
                <a:cubicBezTo>
                  <a:pt x="227" y="927"/>
                  <a:pt x="225" y="928"/>
                  <a:pt x="227" y="928"/>
                </a:cubicBezTo>
                <a:close/>
                <a:moveTo>
                  <a:pt x="1158" y="939"/>
                </a:moveTo>
                <a:cubicBezTo>
                  <a:pt x="1155" y="941"/>
                  <a:pt x="1154" y="938"/>
                  <a:pt x="1152" y="938"/>
                </a:cubicBezTo>
                <a:cubicBezTo>
                  <a:pt x="1155" y="941"/>
                  <a:pt x="1150" y="945"/>
                  <a:pt x="1153" y="947"/>
                </a:cubicBezTo>
                <a:cubicBezTo>
                  <a:pt x="1162" y="947"/>
                  <a:pt x="1170" y="939"/>
                  <a:pt x="1176" y="933"/>
                </a:cubicBezTo>
                <a:cubicBezTo>
                  <a:pt x="1172" y="932"/>
                  <a:pt x="1168" y="933"/>
                  <a:pt x="1168" y="929"/>
                </a:cubicBezTo>
                <a:cubicBezTo>
                  <a:pt x="1166" y="927"/>
                  <a:pt x="1172" y="927"/>
                  <a:pt x="1169" y="926"/>
                </a:cubicBezTo>
                <a:cubicBezTo>
                  <a:pt x="1162" y="927"/>
                  <a:pt x="1162" y="935"/>
                  <a:pt x="1158" y="939"/>
                </a:cubicBezTo>
                <a:close/>
                <a:moveTo>
                  <a:pt x="214" y="934"/>
                </a:moveTo>
                <a:cubicBezTo>
                  <a:pt x="212" y="935"/>
                  <a:pt x="205" y="937"/>
                  <a:pt x="207" y="939"/>
                </a:cubicBezTo>
                <a:cubicBezTo>
                  <a:pt x="209" y="938"/>
                  <a:pt x="216" y="936"/>
                  <a:pt x="214" y="934"/>
                </a:cubicBezTo>
                <a:close/>
                <a:moveTo>
                  <a:pt x="130" y="938"/>
                </a:moveTo>
                <a:cubicBezTo>
                  <a:pt x="133" y="938"/>
                  <a:pt x="134" y="936"/>
                  <a:pt x="134" y="934"/>
                </a:cubicBezTo>
                <a:cubicBezTo>
                  <a:pt x="123" y="930"/>
                  <a:pt x="117" y="944"/>
                  <a:pt x="109" y="949"/>
                </a:cubicBezTo>
                <a:cubicBezTo>
                  <a:pt x="114" y="946"/>
                  <a:pt x="119" y="944"/>
                  <a:pt x="125" y="942"/>
                </a:cubicBezTo>
                <a:cubicBezTo>
                  <a:pt x="125" y="944"/>
                  <a:pt x="125" y="946"/>
                  <a:pt x="126" y="946"/>
                </a:cubicBezTo>
                <a:cubicBezTo>
                  <a:pt x="129" y="946"/>
                  <a:pt x="134" y="941"/>
                  <a:pt x="130" y="938"/>
                </a:cubicBezTo>
                <a:close/>
                <a:moveTo>
                  <a:pt x="1092" y="954"/>
                </a:moveTo>
                <a:cubicBezTo>
                  <a:pt x="1089" y="958"/>
                  <a:pt x="1088" y="956"/>
                  <a:pt x="1086" y="958"/>
                </a:cubicBezTo>
                <a:cubicBezTo>
                  <a:pt x="1090" y="958"/>
                  <a:pt x="1085" y="962"/>
                  <a:pt x="1089" y="962"/>
                </a:cubicBezTo>
                <a:cubicBezTo>
                  <a:pt x="1091" y="959"/>
                  <a:pt x="1091" y="957"/>
                  <a:pt x="1092" y="954"/>
                </a:cubicBezTo>
                <a:close/>
                <a:moveTo>
                  <a:pt x="972" y="962"/>
                </a:moveTo>
                <a:cubicBezTo>
                  <a:pt x="972" y="959"/>
                  <a:pt x="974" y="963"/>
                  <a:pt x="975" y="961"/>
                </a:cubicBezTo>
                <a:cubicBezTo>
                  <a:pt x="975" y="958"/>
                  <a:pt x="975" y="958"/>
                  <a:pt x="975" y="958"/>
                </a:cubicBezTo>
                <a:cubicBezTo>
                  <a:pt x="973" y="958"/>
                  <a:pt x="970" y="961"/>
                  <a:pt x="972" y="962"/>
                </a:cubicBezTo>
                <a:close/>
                <a:moveTo>
                  <a:pt x="1072" y="960"/>
                </a:moveTo>
                <a:cubicBezTo>
                  <a:pt x="1076" y="961"/>
                  <a:pt x="1077" y="966"/>
                  <a:pt x="1076" y="959"/>
                </a:cubicBezTo>
                <a:cubicBezTo>
                  <a:pt x="1076" y="959"/>
                  <a:pt x="1077" y="958"/>
                  <a:pt x="1076" y="958"/>
                </a:cubicBezTo>
                <a:cubicBezTo>
                  <a:pt x="1077" y="961"/>
                  <a:pt x="1072" y="957"/>
                  <a:pt x="1072" y="960"/>
                </a:cubicBezTo>
                <a:close/>
                <a:moveTo>
                  <a:pt x="1114" y="963"/>
                </a:moveTo>
                <a:cubicBezTo>
                  <a:pt x="1112" y="961"/>
                  <a:pt x="1108" y="963"/>
                  <a:pt x="1107" y="963"/>
                </a:cubicBezTo>
                <a:cubicBezTo>
                  <a:pt x="1108" y="963"/>
                  <a:pt x="1108" y="964"/>
                  <a:pt x="1107" y="965"/>
                </a:cubicBezTo>
                <a:cubicBezTo>
                  <a:pt x="1110" y="962"/>
                  <a:pt x="1113" y="966"/>
                  <a:pt x="1114" y="963"/>
                </a:cubicBezTo>
                <a:close/>
                <a:moveTo>
                  <a:pt x="26" y="975"/>
                </a:moveTo>
                <a:cubicBezTo>
                  <a:pt x="28" y="971"/>
                  <a:pt x="29" y="976"/>
                  <a:pt x="34" y="975"/>
                </a:cubicBezTo>
                <a:cubicBezTo>
                  <a:pt x="37" y="971"/>
                  <a:pt x="36" y="968"/>
                  <a:pt x="38" y="964"/>
                </a:cubicBezTo>
                <a:cubicBezTo>
                  <a:pt x="32" y="965"/>
                  <a:pt x="27" y="972"/>
                  <a:pt x="26" y="975"/>
                </a:cubicBezTo>
                <a:close/>
                <a:moveTo>
                  <a:pt x="1040" y="979"/>
                </a:moveTo>
                <a:cubicBezTo>
                  <a:pt x="1039" y="979"/>
                  <a:pt x="1038" y="978"/>
                  <a:pt x="1038" y="978"/>
                </a:cubicBezTo>
                <a:cubicBezTo>
                  <a:pt x="1028" y="984"/>
                  <a:pt x="1017" y="989"/>
                  <a:pt x="1009" y="997"/>
                </a:cubicBezTo>
                <a:cubicBezTo>
                  <a:pt x="1000" y="995"/>
                  <a:pt x="992" y="1002"/>
                  <a:pt x="987" y="1007"/>
                </a:cubicBezTo>
                <a:cubicBezTo>
                  <a:pt x="989" y="1007"/>
                  <a:pt x="989" y="1008"/>
                  <a:pt x="988" y="1009"/>
                </a:cubicBezTo>
                <a:cubicBezTo>
                  <a:pt x="1000" y="1009"/>
                  <a:pt x="1004" y="997"/>
                  <a:pt x="1014" y="998"/>
                </a:cubicBezTo>
                <a:cubicBezTo>
                  <a:pt x="1018" y="994"/>
                  <a:pt x="1024" y="991"/>
                  <a:pt x="1027" y="986"/>
                </a:cubicBezTo>
                <a:cubicBezTo>
                  <a:pt x="1033" y="986"/>
                  <a:pt x="1033" y="986"/>
                  <a:pt x="1033" y="986"/>
                </a:cubicBezTo>
                <a:cubicBezTo>
                  <a:pt x="1031" y="978"/>
                  <a:pt x="1039" y="983"/>
                  <a:pt x="1040" y="979"/>
                </a:cubicBezTo>
                <a:close/>
                <a:moveTo>
                  <a:pt x="928" y="1013"/>
                </a:moveTo>
                <a:cubicBezTo>
                  <a:pt x="930" y="1010"/>
                  <a:pt x="933" y="1014"/>
                  <a:pt x="935" y="1014"/>
                </a:cubicBezTo>
                <a:cubicBezTo>
                  <a:pt x="938" y="1007"/>
                  <a:pt x="947" y="1006"/>
                  <a:pt x="950" y="999"/>
                </a:cubicBezTo>
                <a:cubicBezTo>
                  <a:pt x="942" y="1003"/>
                  <a:pt x="932" y="1008"/>
                  <a:pt x="928" y="1013"/>
                </a:cubicBezTo>
                <a:close/>
                <a:moveTo>
                  <a:pt x="233" y="1024"/>
                </a:moveTo>
                <a:cubicBezTo>
                  <a:pt x="231" y="1027"/>
                  <a:pt x="227" y="1027"/>
                  <a:pt x="225" y="1030"/>
                </a:cubicBezTo>
                <a:cubicBezTo>
                  <a:pt x="229" y="1030"/>
                  <a:pt x="234" y="1026"/>
                  <a:pt x="233" y="1024"/>
                </a:cubicBezTo>
                <a:close/>
                <a:moveTo>
                  <a:pt x="89" y="1041"/>
                </a:moveTo>
                <a:cubicBezTo>
                  <a:pt x="86" y="1044"/>
                  <a:pt x="85" y="1040"/>
                  <a:pt x="84" y="1040"/>
                </a:cubicBezTo>
                <a:cubicBezTo>
                  <a:pt x="76" y="1046"/>
                  <a:pt x="66" y="1047"/>
                  <a:pt x="58" y="1055"/>
                </a:cubicBezTo>
                <a:cubicBezTo>
                  <a:pt x="59" y="1056"/>
                  <a:pt x="61" y="1056"/>
                  <a:pt x="63" y="1057"/>
                </a:cubicBezTo>
                <a:cubicBezTo>
                  <a:pt x="66" y="1047"/>
                  <a:pt x="79" y="1051"/>
                  <a:pt x="84" y="1044"/>
                </a:cubicBezTo>
                <a:cubicBezTo>
                  <a:pt x="86" y="1044"/>
                  <a:pt x="87" y="1045"/>
                  <a:pt x="88" y="1045"/>
                </a:cubicBezTo>
                <a:cubicBezTo>
                  <a:pt x="87" y="1042"/>
                  <a:pt x="92" y="1042"/>
                  <a:pt x="89" y="1041"/>
                </a:cubicBezTo>
                <a:close/>
                <a:moveTo>
                  <a:pt x="224" y="1053"/>
                </a:moveTo>
                <a:cubicBezTo>
                  <a:pt x="225" y="1048"/>
                  <a:pt x="222" y="1048"/>
                  <a:pt x="221" y="1045"/>
                </a:cubicBezTo>
                <a:cubicBezTo>
                  <a:pt x="222" y="1043"/>
                  <a:pt x="225" y="1043"/>
                  <a:pt x="224" y="1040"/>
                </a:cubicBezTo>
                <a:cubicBezTo>
                  <a:pt x="218" y="1039"/>
                  <a:pt x="223" y="1047"/>
                  <a:pt x="215" y="1045"/>
                </a:cubicBezTo>
                <a:cubicBezTo>
                  <a:pt x="214" y="1051"/>
                  <a:pt x="206" y="1050"/>
                  <a:pt x="205" y="1056"/>
                </a:cubicBezTo>
                <a:cubicBezTo>
                  <a:pt x="206" y="1056"/>
                  <a:pt x="209" y="1056"/>
                  <a:pt x="210" y="1057"/>
                </a:cubicBezTo>
                <a:cubicBezTo>
                  <a:pt x="218" y="1074"/>
                  <a:pt x="194" y="1065"/>
                  <a:pt x="192" y="1077"/>
                </a:cubicBezTo>
                <a:cubicBezTo>
                  <a:pt x="195" y="1078"/>
                  <a:pt x="192" y="1074"/>
                  <a:pt x="195" y="1074"/>
                </a:cubicBezTo>
                <a:cubicBezTo>
                  <a:pt x="195" y="1077"/>
                  <a:pt x="199" y="1076"/>
                  <a:pt x="200" y="1079"/>
                </a:cubicBezTo>
                <a:cubicBezTo>
                  <a:pt x="196" y="1087"/>
                  <a:pt x="206" y="1075"/>
                  <a:pt x="208" y="1073"/>
                </a:cubicBezTo>
                <a:cubicBezTo>
                  <a:pt x="210" y="1074"/>
                  <a:pt x="210" y="1074"/>
                  <a:pt x="210" y="1076"/>
                </a:cubicBezTo>
                <a:cubicBezTo>
                  <a:pt x="209" y="1080"/>
                  <a:pt x="205" y="1081"/>
                  <a:pt x="207" y="1084"/>
                </a:cubicBezTo>
                <a:cubicBezTo>
                  <a:pt x="209" y="1081"/>
                  <a:pt x="214" y="1082"/>
                  <a:pt x="213" y="1077"/>
                </a:cubicBezTo>
                <a:cubicBezTo>
                  <a:pt x="217" y="1077"/>
                  <a:pt x="220" y="1077"/>
                  <a:pt x="220" y="1073"/>
                </a:cubicBezTo>
                <a:cubicBezTo>
                  <a:pt x="220" y="1071"/>
                  <a:pt x="216" y="1073"/>
                  <a:pt x="217" y="1070"/>
                </a:cubicBezTo>
                <a:cubicBezTo>
                  <a:pt x="220" y="1059"/>
                  <a:pt x="230" y="1064"/>
                  <a:pt x="237" y="1062"/>
                </a:cubicBezTo>
                <a:cubicBezTo>
                  <a:pt x="235" y="1059"/>
                  <a:pt x="233" y="1057"/>
                  <a:pt x="232" y="1052"/>
                </a:cubicBezTo>
                <a:cubicBezTo>
                  <a:pt x="230" y="1053"/>
                  <a:pt x="227" y="1053"/>
                  <a:pt x="224" y="1053"/>
                </a:cubicBezTo>
                <a:close/>
                <a:moveTo>
                  <a:pt x="949" y="1049"/>
                </a:moveTo>
                <a:cubicBezTo>
                  <a:pt x="947" y="1051"/>
                  <a:pt x="940" y="1048"/>
                  <a:pt x="940" y="1053"/>
                </a:cubicBezTo>
                <a:cubicBezTo>
                  <a:pt x="943" y="1052"/>
                  <a:pt x="951" y="1049"/>
                  <a:pt x="949" y="1049"/>
                </a:cubicBezTo>
                <a:close/>
                <a:moveTo>
                  <a:pt x="103" y="1058"/>
                </a:moveTo>
                <a:cubicBezTo>
                  <a:pt x="104" y="1062"/>
                  <a:pt x="99" y="1060"/>
                  <a:pt x="99" y="1063"/>
                </a:cubicBezTo>
                <a:cubicBezTo>
                  <a:pt x="103" y="1063"/>
                  <a:pt x="103" y="1063"/>
                  <a:pt x="103" y="1063"/>
                </a:cubicBezTo>
                <a:cubicBezTo>
                  <a:pt x="101" y="1060"/>
                  <a:pt x="107" y="1059"/>
                  <a:pt x="103" y="1058"/>
                </a:cubicBezTo>
                <a:close/>
                <a:moveTo>
                  <a:pt x="1003" y="1090"/>
                </a:moveTo>
                <a:cubicBezTo>
                  <a:pt x="1009" y="1089"/>
                  <a:pt x="1011" y="1085"/>
                  <a:pt x="1018" y="1085"/>
                </a:cubicBezTo>
                <a:cubicBezTo>
                  <a:pt x="1017" y="1090"/>
                  <a:pt x="1011" y="1088"/>
                  <a:pt x="1009" y="1092"/>
                </a:cubicBezTo>
                <a:cubicBezTo>
                  <a:pt x="1021" y="1091"/>
                  <a:pt x="1020" y="1078"/>
                  <a:pt x="1034" y="1079"/>
                </a:cubicBezTo>
                <a:cubicBezTo>
                  <a:pt x="1036" y="1077"/>
                  <a:pt x="1033" y="1077"/>
                  <a:pt x="1035" y="1076"/>
                </a:cubicBezTo>
                <a:cubicBezTo>
                  <a:pt x="1045" y="1073"/>
                  <a:pt x="1060" y="1066"/>
                  <a:pt x="1059" y="1060"/>
                </a:cubicBezTo>
                <a:cubicBezTo>
                  <a:pt x="1042" y="1070"/>
                  <a:pt x="1018" y="1077"/>
                  <a:pt x="1003" y="1090"/>
                </a:cubicBezTo>
                <a:close/>
                <a:moveTo>
                  <a:pt x="938" y="1063"/>
                </a:moveTo>
                <a:cubicBezTo>
                  <a:pt x="933" y="1062"/>
                  <a:pt x="925" y="1068"/>
                  <a:pt x="924" y="1070"/>
                </a:cubicBezTo>
                <a:cubicBezTo>
                  <a:pt x="927" y="1066"/>
                  <a:pt x="935" y="1067"/>
                  <a:pt x="938" y="1063"/>
                </a:cubicBezTo>
                <a:close/>
                <a:moveTo>
                  <a:pt x="912" y="1070"/>
                </a:moveTo>
                <a:cubicBezTo>
                  <a:pt x="907" y="1075"/>
                  <a:pt x="901" y="1075"/>
                  <a:pt x="895" y="1070"/>
                </a:cubicBezTo>
                <a:cubicBezTo>
                  <a:pt x="888" y="1078"/>
                  <a:pt x="875" y="1077"/>
                  <a:pt x="870" y="1086"/>
                </a:cubicBezTo>
                <a:cubicBezTo>
                  <a:pt x="871" y="1089"/>
                  <a:pt x="872" y="1088"/>
                  <a:pt x="871" y="1092"/>
                </a:cubicBezTo>
                <a:cubicBezTo>
                  <a:pt x="880" y="1093"/>
                  <a:pt x="881" y="1087"/>
                  <a:pt x="886" y="1084"/>
                </a:cubicBezTo>
                <a:cubicBezTo>
                  <a:pt x="883" y="1084"/>
                  <a:pt x="880" y="1087"/>
                  <a:pt x="878" y="1085"/>
                </a:cubicBezTo>
                <a:cubicBezTo>
                  <a:pt x="885" y="1085"/>
                  <a:pt x="885" y="1078"/>
                  <a:pt x="893" y="1079"/>
                </a:cubicBezTo>
                <a:cubicBezTo>
                  <a:pt x="893" y="1081"/>
                  <a:pt x="892" y="1081"/>
                  <a:pt x="892" y="1083"/>
                </a:cubicBezTo>
                <a:cubicBezTo>
                  <a:pt x="901" y="1081"/>
                  <a:pt x="911" y="1078"/>
                  <a:pt x="917" y="1072"/>
                </a:cubicBezTo>
                <a:cubicBezTo>
                  <a:pt x="914" y="1072"/>
                  <a:pt x="909" y="1073"/>
                  <a:pt x="912" y="1070"/>
                </a:cubicBezTo>
                <a:close/>
                <a:moveTo>
                  <a:pt x="720" y="1088"/>
                </a:moveTo>
                <a:cubicBezTo>
                  <a:pt x="720" y="1088"/>
                  <a:pt x="726" y="1085"/>
                  <a:pt x="725" y="1084"/>
                </a:cubicBezTo>
                <a:cubicBezTo>
                  <a:pt x="723" y="1085"/>
                  <a:pt x="717" y="1086"/>
                  <a:pt x="720" y="1088"/>
                </a:cubicBezTo>
                <a:close/>
                <a:moveTo>
                  <a:pt x="960" y="1100"/>
                </a:moveTo>
                <a:cubicBezTo>
                  <a:pt x="964" y="1100"/>
                  <a:pt x="967" y="1098"/>
                  <a:pt x="971" y="1096"/>
                </a:cubicBezTo>
                <a:cubicBezTo>
                  <a:pt x="971" y="1094"/>
                  <a:pt x="969" y="1094"/>
                  <a:pt x="971" y="1092"/>
                </a:cubicBezTo>
                <a:cubicBezTo>
                  <a:pt x="968" y="1094"/>
                  <a:pt x="966" y="1090"/>
                  <a:pt x="966" y="1094"/>
                </a:cubicBezTo>
                <a:cubicBezTo>
                  <a:pt x="965" y="1096"/>
                  <a:pt x="970" y="1093"/>
                  <a:pt x="970" y="1096"/>
                </a:cubicBezTo>
                <a:cubicBezTo>
                  <a:pt x="966" y="1097"/>
                  <a:pt x="963" y="1098"/>
                  <a:pt x="960" y="1100"/>
                </a:cubicBezTo>
                <a:close/>
                <a:moveTo>
                  <a:pt x="915" y="1103"/>
                </a:moveTo>
                <a:cubicBezTo>
                  <a:pt x="922" y="1100"/>
                  <a:pt x="929" y="1098"/>
                  <a:pt x="935" y="1094"/>
                </a:cubicBezTo>
                <a:cubicBezTo>
                  <a:pt x="927" y="1095"/>
                  <a:pt x="918" y="1100"/>
                  <a:pt x="915" y="1103"/>
                </a:cubicBezTo>
                <a:close/>
                <a:moveTo>
                  <a:pt x="903" y="1095"/>
                </a:moveTo>
                <a:cubicBezTo>
                  <a:pt x="900" y="1094"/>
                  <a:pt x="899" y="1096"/>
                  <a:pt x="897" y="1095"/>
                </a:cubicBezTo>
                <a:cubicBezTo>
                  <a:pt x="897" y="1099"/>
                  <a:pt x="891" y="1096"/>
                  <a:pt x="893" y="1099"/>
                </a:cubicBezTo>
                <a:cubicBezTo>
                  <a:pt x="895" y="1097"/>
                  <a:pt x="901" y="1098"/>
                  <a:pt x="903" y="1095"/>
                </a:cubicBezTo>
                <a:close/>
                <a:moveTo>
                  <a:pt x="974" y="1099"/>
                </a:moveTo>
                <a:cubicBezTo>
                  <a:pt x="970" y="1100"/>
                  <a:pt x="967" y="1102"/>
                  <a:pt x="964" y="1104"/>
                </a:cubicBezTo>
                <a:cubicBezTo>
                  <a:pt x="969" y="1104"/>
                  <a:pt x="972" y="1101"/>
                  <a:pt x="974" y="1099"/>
                </a:cubicBezTo>
                <a:close/>
                <a:moveTo>
                  <a:pt x="878" y="1116"/>
                </a:moveTo>
                <a:cubicBezTo>
                  <a:pt x="887" y="1110"/>
                  <a:pt x="906" y="1109"/>
                  <a:pt x="911" y="1103"/>
                </a:cubicBezTo>
                <a:cubicBezTo>
                  <a:pt x="910" y="1104"/>
                  <a:pt x="903" y="1105"/>
                  <a:pt x="903" y="1104"/>
                </a:cubicBezTo>
                <a:cubicBezTo>
                  <a:pt x="904" y="1103"/>
                  <a:pt x="907" y="1101"/>
                  <a:pt x="904" y="1100"/>
                </a:cubicBezTo>
                <a:cubicBezTo>
                  <a:pt x="893" y="1105"/>
                  <a:pt x="883" y="1108"/>
                  <a:pt x="873" y="1113"/>
                </a:cubicBezTo>
                <a:cubicBezTo>
                  <a:pt x="876" y="1113"/>
                  <a:pt x="875" y="1116"/>
                  <a:pt x="878" y="1116"/>
                </a:cubicBezTo>
                <a:close/>
                <a:moveTo>
                  <a:pt x="812" y="1117"/>
                </a:moveTo>
                <a:cubicBezTo>
                  <a:pt x="814" y="1114"/>
                  <a:pt x="820" y="1121"/>
                  <a:pt x="820" y="1116"/>
                </a:cubicBezTo>
                <a:cubicBezTo>
                  <a:pt x="819" y="1114"/>
                  <a:pt x="810" y="1115"/>
                  <a:pt x="812" y="1117"/>
                </a:cubicBezTo>
                <a:close/>
                <a:moveTo>
                  <a:pt x="925" y="1142"/>
                </a:moveTo>
                <a:cubicBezTo>
                  <a:pt x="920" y="1144"/>
                  <a:pt x="916" y="1147"/>
                  <a:pt x="911" y="1149"/>
                </a:cubicBezTo>
                <a:cubicBezTo>
                  <a:pt x="917" y="1148"/>
                  <a:pt x="921" y="1146"/>
                  <a:pt x="925" y="1142"/>
                </a:cubicBezTo>
                <a:close/>
                <a:moveTo>
                  <a:pt x="713" y="1155"/>
                </a:moveTo>
                <a:cubicBezTo>
                  <a:pt x="717" y="1153"/>
                  <a:pt x="721" y="1152"/>
                  <a:pt x="724" y="1149"/>
                </a:cubicBezTo>
                <a:cubicBezTo>
                  <a:pt x="721" y="1151"/>
                  <a:pt x="712" y="1152"/>
                  <a:pt x="713" y="1155"/>
                </a:cubicBezTo>
                <a:close/>
                <a:moveTo>
                  <a:pt x="872" y="1168"/>
                </a:moveTo>
                <a:cubicBezTo>
                  <a:pt x="880" y="1167"/>
                  <a:pt x="885" y="1163"/>
                  <a:pt x="890" y="1159"/>
                </a:cubicBezTo>
                <a:cubicBezTo>
                  <a:pt x="897" y="1157"/>
                  <a:pt x="908" y="1154"/>
                  <a:pt x="909" y="1149"/>
                </a:cubicBezTo>
                <a:cubicBezTo>
                  <a:pt x="902" y="1152"/>
                  <a:pt x="893" y="1157"/>
                  <a:pt x="885" y="1158"/>
                </a:cubicBezTo>
                <a:cubicBezTo>
                  <a:pt x="886" y="1163"/>
                  <a:pt x="874" y="1163"/>
                  <a:pt x="872" y="1168"/>
                </a:cubicBezTo>
                <a:close/>
                <a:moveTo>
                  <a:pt x="1138" y="208"/>
                </a:moveTo>
                <a:cubicBezTo>
                  <a:pt x="1129" y="210"/>
                  <a:pt x="1123" y="214"/>
                  <a:pt x="1123" y="223"/>
                </a:cubicBezTo>
                <a:cubicBezTo>
                  <a:pt x="1124" y="224"/>
                  <a:pt x="1126" y="226"/>
                  <a:pt x="1129" y="225"/>
                </a:cubicBezTo>
                <a:cubicBezTo>
                  <a:pt x="1131" y="223"/>
                  <a:pt x="1128" y="220"/>
                  <a:pt x="1132" y="219"/>
                </a:cubicBezTo>
                <a:cubicBezTo>
                  <a:pt x="1132" y="221"/>
                  <a:pt x="1132" y="221"/>
                  <a:pt x="1132" y="221"/>
                </a:cubicBezTo>
                <a:cubicBezTo>
                  <a:pt x="1136" y="219"/>
                  <a:pt x="1139" y="213"/>
                  <a:pt x="1138" y="208"/>
                </a:cubicBezTo>
                <a:close/>
                <a:moveTo>
                  <a:pt x="1097" y="931"/>
                </a:moveTo>
                <a:cubicBezTo>
                  <a:pt x="1098" y="929"/>
                  <a:pt x="1096" y="925"/>
                  <a:pt x="1099" y="923"/>
                </a:cubicBezTo>
                <a:cubicBezTo>
                  <a:pt x="1097" y="922"/>
                  <a:pt x="1096" y="921"/>
                  <a:pt x="1095" y="920"/>
                </a:cubicBezTo>
                <a:cubicBezTo>
                  <a:pt x="1093" y="926"/>
                  <a:pt x="1082" y="928"/>
                  <a:pt x="1085" y="936"/>
                </a:cubicBezTo>
                <a:cubicBezTo>
                  <a:pt x="1087" y="931"/>
                  <a:pt x="1091" y="928"/>
                  <a:pt x="1097" y="931"/>
                </a:cubicBezTo>
                <a:close/>
                <a:moveTo>
                  <a:pt x="1152" y="971"/>
                </a:moveTo>
                <a:cubicBezTo>
                  <a:pt x="1156" y="976"/>
                  <a:pt x="1150" y="978"/>
                  <a:pt x="1151" y="981"/>
                </a:cubicBezTo>
                <a:cubicBezTo>
                  <a:pt x="1154" y="978"/>
                  <a:pt x="1161" y="979"/>
                  <a:pt x="1160" y="972"/>
                </a:cubicBezTo>
                <a:cubicBezTo>
                  <a:pt x="1157" y="971"/>
                  <a:pt x="1154" y="971"/>
                  <a:pt x="1152" y="971"/>
                </a:cubicBezTo>
                <a:close/>
                <a:moveTo>
                  <a:pt x="1069" y="974"/>
                </a:moveTo>
                <a:cubicBezTo>
                  <a:pt x="1067" y="975"/>
                  <a:pt x="1066" y="977"/>
                  <a:pt x="1065" y="979"/>
                </a:cubicBezTo>
                <a:cubicBezTo>
                  <a:pt x="1064" y="978"/>
                  <a:pt x="1063" y="977"/>
                  <a:pt x="1060" y="977"/>
                </a:cubicBezTo>
                <a:cubicBezTo>
                  <a:pt x="1062" y="985"/>
                  <a:pt x="1073" y="982"/>
                  <a:pt x="1077" y="977"/>
                </a:cubicBezTo>
                <a:cubicBezTo>
                  <a:pt x="1073" y="979"/>
                  <a:pt x="1073" y="974"/>
                  <a:pt x="1069" y="974"/>
                </a:cubicBezTo>
                <a:close/>
                <a:moveTo>
                  <a:pt x="1015" y="1019"/>
                </a:moveTo>
                <a:cubicBezTo>
                  <a:pt x="1015" y="1021"/>
                  <a:pt x="1010" y="1023"/>
                  <a:pt x="1013" y="1024"/>
                </a:cubicBezTo>
                <a:cubicBezTo>
                  <a:pt x="1014" y="1021"/>
                  <a:pt x="1019" y="1022"/>
                  <a:pt x="1021" y="1020"/>
                </a:cubicBezTo>
                <a:cubicBezTo>
                  <a:pt x="1022" y="1016"/>
                  <a:pt x="1015" y="1018"/>
                  <a:pt x="1016" y="1014"/>
                </a:cubicBezTo>
                <a:cubicBezTo>
                  <a:pt x="1023" y="1013"/>
                  <a:pt x="1021" y="1005"/>
                  <a:pt x="1027" y="1005"/>
                </a:cubicBezTo>
                <a:cubicBezTo>
                  <a:pt x="1028" y="1001"/>
                  <a:pt x="1026" y="1000"/>
                  <a:pt x="1024" y="999"/>
                </a:cubicBezTo>
                <a:cubicBezTo>
                  <a:pt x="1020" y="1003"/>
                  <a:pt x="1016" y="1007"/>
                  <a:pt x="1012" y="1012"/>
                </a:cubicBezTo>
                <a:cubicBezTo>
                  <a:pt x="1010" y="1012"/>
                  <a:pt x="1011" y="1008"/>
                  <a:pt x="1009" y="1008"/>
                </a:cubicBezTo>
                <a:cubicBezTo>
                  <a:pt x="1004" y="1017"/>
                  <a:pt x="990" y="1020"/>
                  <a:pt x="984" y="1030"/>
                </a:cubicBezTo>
                <a:cubicBezTo>
                  <a:pt x="988" y="1032"/>
                  <a:pt x="987" y="1027"/>
                  <a:pt x="989" y="1027"/>
                </a:cubicBezTo>
                <a:cubicBezTo>
                  <a:pt x="998" y="1028"/>
                  <a:pt x="1005" y="1014"/>
                  <a:pt x="1015" y="1019"/>
                </a:cubicBezTo>
                <a:close/>
                <a:moveTo>
                  <a:pt x="910" y="1114"/>
                </a:moveTo>
                <a:cubicBezTo>
                  <a:pt x="897" y="1124"/>
                  <a:pt x="876" y="1122"/>
                  <a:pt x="863" y="1132"/>
                </a:cubicBezTo>
                <a:cubicBezTo>
                  <a:pt x="857" y="1129"/>
                  <a:pt x="843" y="1133"/>
                  <a:pt x="841" y="1139"/>
                </a:cubicBezTo>
                <a:cubicBezTo>
                  <a:pt x="839" y="1138"/>
                  <a:pt x="836" y="1137"/>
                  <a:pt x="836" y="1134"/>
                </a:cubicBezTo>
                <a:cubicBezTo>
                  <a:pt x="838" y="1129"/>
                  <a:pt x="849" y="1134"/>
                  <a:pt x="848" y="1126"/>
                </a:cubicBezTo>
                <a:cubicBezTo>
                  <a:pt x="841" y="1128"/>
                  <a:pt x="829" y="1131"/>
                  <a:pt x="831" y="1137"/>
                </a:cubicBezTo>
                <a:cubicBezTo>
                  <a:pt x="829" y="1137"/>
                  <a:pt x="829" y="1139"/>
                  <a:pt x="827" y="1138"/>
                </a:cubicBezTo>
                <a:cubicBezTo>
                  <a:pt x="827" y="1142"/>
                  <a:pt x="831" y="1141"/>
                  <a:pt x="830" y="1145"/>
                </a:cubicBezTo>
                <a:cubicBezTo>
                  <a:pt x="828" y="1146"/>
                  <a:pt x="825" y="1147"/>
                  <a:pt x="822" y="1148"/>
                </a:cubicBezTo>
                <a:cubicBezTo>
                  <a:pt x="821" y="1152"/>
                  <a:pt x="827" y="1149"/>
                  <a:pt x="828" y="1151"/>
                </a:cubicBezTo>
                <a:cubicBezTo>
                  <a:pt x="824" y="1157"/>
                  <a:pt x="822" y="1166"/>
                  <a:pt x="813" y="1168"/>
                </a:cubicBezTo>
                <a:cubicBezTo>
                  <a:pt x="815" y="1171"/>
                  <a:pt x="819" y="1167"/>
                  <a:pt x="819" y="1169"/>
                </a:cubicBezTo>
                <a:cubicBezTo>
                  <a:pt x="814" y="1172"/>
                  <a:pt x="807" y="1182"/>
                  <a:pt x="798" y="1176"/>
                </a:cubicBezTo>
                <a:cubicBezTo>
                  <a:pt x="800" y="1170"/>
                  <a:pt x="804" y="1165"/>
                  <a:pt x="810" y="1162"/>
                </a:cubicBezTo>
                <a:cubicBezTo>
                  <a:pt x="807" y="1160"/>
                  <a:pt x="811" y="1156"/>
                  <a:pt x="809" y="1153"/>
                </a:cubicBezTo>
                <a:cubicBezTo>
                  <a:pt x="802" y="1152"/>
                  <a:pt x="790" y="1156"/>
                  <a:pt x="784" y="1161"/>
                </a:cubicBezTo>
                <a:cubicBezTo>
                  <a:pt x="770" y="1155"/>
                  <a:pt x="771" y="1176"/>
                  <a:pt x="773" y="1184"/>
                </a:cubicBezTo>
                <a:cubicBezTo>
                  <a:pt x="778" y="1178"/>
                  <a:pt x="783" y="1191"/>
                  <a:pt x="788" y="1194"/>
                </a:cubicBezTo>
                <a:cubicBezTo>
                  <a:pt x="797" y="1185"/>
                  <a:pt x="809" y="1181"/>
                  <a:pt x="821" y="1176"/>
                </a:cubicBezTo>
                <a:cubicBezTo>
                  <a:pt x="823" y="1167"/>
                  <a:pt x="835" y="1169"/>
                  <a:pt x="835" y="1159"/>
                </a:cubicBezTo>
                <a:cubicBezTo>
                  <a:pt x="846" y="1154"/>
                  <a:pt x="857" y="1150"/>
                  <a:pt x="866" y="1143"/>
                </a:cubicBezTo>
                <a:cubicBezTo>
                  <a:pt x="866" y="1141"/>
                  <a:pt x="861" y="1143"/>
                  <a:pt x="862" y="1139"/>
                </a:cubicBezTo>
                <a:cubicBezTo>
                  <a:pt x="869" y="1135"/>
                  <a:pt x="879" y="1137"/>
                  <a:pt x="886" y="1135"/>
                </a:cubicBezTo>
                <a:cubicBezTo>
                  <a:pt x="899" y="1126"/>
                  <a:pt x="914" y="1127"/>
                  <a:pt x="930" y="1121"/>
                </a:cubicBezTo>
                <a:cubicBezTo>
                  <a:pt x="930" y="1118"/>
                  <a:pt x="932" y="1118"/>
                  <a:pt x="932" y="1116"/>
                </a:cubicBezTo>
                <a:cubicBezTo>
                  <a:pt x="925" y="1119"/>
                  <a:pt x="920" y="1120"/>
                  <a:pt x="910" y="1122"/>
                </a:cubicBezTo>
                <a:cubicBezTo>
                  <a:pt x="911" y="1120"/>
                  <a:pt x="913" y="1115"/>
                  <a:pt x="910" y="1114"/>
                </a:cubicBezTo>
                <a:close/>
                <a:moveTo>
                  <a:pt x="856" y="1146"/>
                </a:moveTo>
                <a:cubicBezTo>
                  <a:pt x="851" y="1147"/>
                  <a:pt x="846" y="1149"/>
                  <a:pt x="840" y="1148"/>
                </a:cubicBezTo>
                <a:cubicBezTo>
                  <a:pt x="845" y="1146"/>
                  <a:pt x="851" y="1140"/>
                  <a:pt x="857" y="1141"/>
                </a:cubicBezTo>
                <a:cubicBezTo>
                  <a:pt x="857" y="1143"/>
                  <a:pt x="855" y="1143"/>
                  <a:pt x="856" y="1146"/>
                </a:cubicBezTo>
                <a:close/>
                <a:moveTo>
                  <a:pt x="645" y="1128"/>
                </a:moveTo>
                <a:cubicBezTo>
                  <a:pt x="633" y="1130"/>
                  <a:pt x="623" y="1134"/>
                  <a:pt x="613" y="1138"/>
                </a:cubicBezTo>
                <a:cubicBezTo>
                  <a:pt x="617" y="1140"/>
                  <a:pt x="619" y="1140"/>
                  <a:pt x="616" y="1143"/>
                </a:cubicBezTo>
                <a:cubicBezTo>
                  <a:pt x="616" y="1144"/>
                  <a:pt x="618" y="1144"/>
                  <a:pt x="618" y="1146"/>
                </a:cubicBezTo>
                <a:cubicBezTo>
                  <a:pt x="627" y="1143"/>
                  <a:pt x="633" y="1139"/>
                  <a:pt x="641" y="1136"/>
                </a:cubicBezTo>
                <a:cubicBezTo>
                  <a:pt x="641" y="1133"/>
                  <a:pt x="642" y="1130"/>
                  <a:pt x="645" y="1128"/>
                </a:cubicBezTo>
                <a:close/>
                <a:moveTo>
                  <a:pt x="619" y="1141"/>
                </a:moveTo>
                <a:cubicBezTo>
                  <a:pt x="619" y="1137"/>
                  <a:pt x="625" y="1139"/>
                  <a:pt x="627" y="1137"/>
                </a:cubicBezTo>
                <a:cubicBezTo>
                  <a:pt x="626" y="1141"/>
                  <a:pt x="622" y="1140"/>
                  <a:pt x="619" y="1141"/>
                </a:cubicBezTo>
                <a:close/>
              </a:path>
            </a:pathLst>
          </a:custGeom>
          <a:solidFill>
            <a:schemeClr val="bg1">
              <a:alpha val="95000"/>
            </a:schemeClr>
          </a:solidFill>
          <a:ln>
            <a:noFill/>
          </a:ln>
        </p:spPr>
        <p:txBody>
          <a:bodyPr vert="horz" wrap="square" lIns="91440" tIns="45720" rIns="91440" bIns="45720" numCol="1" anchor="t" anchorCtr="0" compatLnSpc="1"/>
          <a:lstStyle/>
          <a:p>
            <a:endParaRPr lang="zh-CN" altLang="en-US"/>
          </a:p>
        </p:txBody>
      </p:sp>
      <p:sp>
        <p:nvSpPr>
          <p:cNvPr id="38" name="文本框 37"/>
          <p:cNvSpPr txBox="1"/>
          <p:nvPr/>
        </p:nvSpPr>
        <p:spPr>
          <a:xfrm>
            <a:off x="5070569" y="1843662"/>
            <a:ext cx="2302687" cy="523220"/>
          </a:xfrm>
          <a:prstGeom prst="rect">
            <a:avLst/>
          </a:prstGeom>
          <a:noFill/>
        </p:spPr>
        <p:txBody>
          <a:bodyPr wrap="square" rtlCol="0">
            <a:spAutoFit/>
          </a:bodyPr>
          <a:lstStyle/>
          <a:p>
            <a:pPr algn="ctr"/>
            <a:r>
              <a:rPr lang="zh-CN" altLang="en-US" sz="2800" dirty="0" smtClean="0">
                <a:solidFill>
                  <a:schemeClr val="tx1">
                    <a:lumMod val="85000"/>
                    <a:lumOff val="15000"/>
                  </a:schemeClr>
                </a:solidFill>
                <a:latin typeface="TypeLand 康熙字典體 Trial" panose="020B0502000000000001" pitchFamily="34" charset="-122"/>
                <a:ea typeface="TypeLand 康熙字典體 Trial" panose="020B0502000000000001" pitchFamily="34" charset="-122"/>
                <a:sym typeface="TypeLand 康熙字典體 Trial" panose="020B0502000000000001" pitchFamily="34" charset="-122"/>
              </a:rPr>
              <a:t>请输入标题</a:t>
            </a:r>
            <a:endParaRPr lang="zh-CN" altLang="en-US" sz="2800" dirty="0">
              <a:solidFill>
                <a:schemeClr val="tx1">
                  <a:lumMod val="85000"/>
                  <a:lumOff val="15000"/>
                </a:schemeClr>
              </a:solidFill>
              <a:latin typeface="TypeLand 康熙字典體 Trial" panose="020B0502000000000001" pitchFamily="34" charset="-122"/>
              <a:ea typeface="TypeLand 康熙字典體 Trial" panose="020B0502000000000001" pitchFamily="34" charset="-122"/>
              <a:sym typeface="TypeLand 康熙字典體 Trial" panose="020B0502000000000001" pitchFamily="34" charset="-122"/>
            </a:endParaRPr>
          </a:p>
        </p:txBody>
      </p:sp>
      <p:sp>
        <p:nvSpPr>
          <p:cNvPr id="39" name="文本框 38"/>
          <p:cNvSpPr txBox="1"/>
          <p:nvPr/>
        </p:nvSpPr>
        <p:spPr>
          <a:xfrm>
            <a:off x="2920184" y="2630192"/>
            <a:ext cx="6351627" cy="1026563"/>
          </a:xfrm>
          <a:prstGeom prst="rect">
            <a:avLst/>
          </a:prstGeom>
          <a:noFill/>
        </p:spPr>
        <p:txBody>
          <a:bodyPr wrap="square" rtlCol="0">
            <a:spAutoFit/>
          </a:bodyPr>
          <a:lstStyle/>
          <a:p>
            <a:pPr algn="ctr">
              <a:lnSpc>
                <a:spcPct val="130000"/>
              </a:lnSpc>
            </a:pPr>
            <a:r>
              <a:rPr lang="zh-CN" altLang="en-US" sz="1600" dirty="0">
                <a:solidFill>
                  <a:schemeClr val="tx1">
                    <a:lumMod val="85000"/>
                    <a:lumOff val="15000"/>
                  </a:schemeClr>
                </a:solidFill>
                <a:latin typeface="思源黑体 CN Light" panose="020B0300000000000000" pitchFamily="34" charset="-122"/>
                <a:ea typeface="思源黑体 CN Light" panose="020B0300000000000000" pitchFamily="34" charset="-122"/>
                <a:sym typeface="思源黑体 CN Light" panose="020B0300000000000000" pitchFamily="34" charset="-122"/>
              </a:rPr>
              <a:t>紫禁城内的建筑分为外朝和内廷两部分。外朝的中心为太和殿、中和殿、保和殿，统称三大殿，是国家举行大典礼的地方。内廷的中心是乾清宫、交泰殿、坤宁宫，统称后三宫，是皇帝和皇后居住的正宫</a:t>
            </a:r>
            <a:r>
              <a:rPr lang="zh-CN" altLang="en-US" sz="1600" dirty="0" smtClean="0">
                <a:solidFill>
                  <a:schemeClr val="tx1">
                    <a:lumMod val="85000"/>
                    <a:lumOff val="15000"/>
                  </a:schemeClr>
                </a:solidFill>
                <a:latin typeface="思源黑体 CN Light" panose="020B0300000000000000" pitchFamily="34" charset="-122"/>
                <a:ea typeface="思源黑体 CN Light" panose="020B0300000000000000" pitchFamily="34" charset="-122"/>
                <a:sym typeface="思源黑体 CN Light" panose="020B0300000000000000" pitchFamily="34" charset="-122"/>
              </a:rPr>
              <a:t>。</a:t>
            </a:r>
            <a:endParaRPr lang="zh-CN" altLang="en-US" sz="1600" dirty="0">
              <a:solidFill>
                <a:schemeClr val="tx1">
                  <a:lumMod val="85000"/>
                  <a:lumOff val="15000"/>
                </a:schemeClr>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41" name="文本框 40"/>
          <p:cNvSpPr txBox="1"/>
          <p:nvPr/>
        </p:nvSpPr>
        <p:spPr>
          <a:xfrm>
            <a:off x="3889337" y="4036444"/>
            <a:ext cx="4413322" cy="634020"/>
          </a:xfrm>
          <a:prstGeom prst="rect">
            <a:avLst/>
          </a:prstGeom>
          <a:noFill/>
        </p:spPr>
        <p:txBody>
          <a:bodyPr wrap="square" rtlCol="0">
            <a:spAutoFit/>
          </a:bodyPr>
          <a:lstStyle/>
          <a:p>
            <a:pPr algn="ctr">
              <a:lnSpc>
                <a:spcPct val="120000"/>
              </a:lnSpc>
            </a:pPr>
            <a:r>
              <a:rPr lang="en-US" altLang="zh-CN" sz="1000" dirty="0" smtClean="0">
                <a:solidFill>
                  <a:schemeClr val="tx1">
                    <a:lumMod val="75000"/>
                    <a:lumOff val="25000"/>
                  </a:schemeClr>
                </a:solidFill>
                <a:latin typeface="Calibri Light" panose="020F0302020204030204"/>
                <a:ea typeface="思源黑体 CN Light" panose="020B0300000000000000" pitchFamily="34" charset="-122"/>
                <a:sym typeface="思源黑体 CN Light" panose="020B0300000000000000" pitchFamily="34" charset="-122"/>
              </a:rPr>
              <a:t>Beijing the Imperial Palace is the imperial palace of the two generation of Ming and Qing Dynasties in China. It was formerly called the Forbidden City. It is located in the center of Beijing axis and the essence of ancient</a:t>
            </a:r>
            <a:endParaRPr lang="en-US" altLang="zh-CN" sz="1000" dirty="0">
              <a:solidFill>
                <a:schemeClr val="tx1">
                  <a:lumMod val="75000"/>
                  <a:lumOff val="25000"/>
                </a:schemeClr>
              </a:solidFill>
              <a:latin typeface="Calibri Light" panose="020F0302020204030204"/>
              <a:ea typeface="思源黑体 CN Light" panose="020B0300000000000000" pitchFamily="34" charset="-122"/>
              <a:sym typeface="思源黑体 CN Light" panose="020B0300000000000000" pitchFamily="34" charset="-122"/>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590191">
            <a:off x="4813083" y="1751229"/>
            <a:ext cx="514969" cy="70808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ipe(left)">
                                      <p:cBhvr>
                                        <p:cTn id="11" dur="500"/>
                                        <p:tgtEl>
                                          <p:spTgt spid="38"/>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wipe(left)">
                                      <p:cBhvr>
                                        <p:cTn id="14" dur="500"/>
                                        <p:tgtEl>
                                          <p:spTgt spid="39"/>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left)">
                                      <p:cBhvr>
                                        <p:cTn id="17" dur="500"/>
                                        <p:tgtEl>
                                          <p:spTgt spid="41"/>
                                        </p:tgtEl>
                                      </p:cBhvr>
                                    </p:animEffect>
                                  </p:childTnLst>
                                </p:cTn>
                              </p:par>
                              <p:par>
                                <p:cTn id="18" presetID="22" presetClass="entr" presetSubtype="8"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8" grpId="0"/>
      <p:bldP spid="39" grpId="0"/>
      <p:bldP spid="4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3" name="图片 5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5535999"/>
          </a:xfrm>
          <a:prstGeom prst="rect">
            <a:avLst/>
          </a:prstGeom>
        </p:spPr>
      </p:pic>
      <p:pic>
        <p:nvPicPr>
          <p:cNvPr id="3" name="图片 2"/>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0" b="84005" l="0" r="95205">
                        <a14:foregroundMark x1="9177" y1="61066" x2="34932" y2="61872"/>
                        <a14:foregroundMark x1="1530" y1="74210" x2="89045" y2="72908"/>
                        <a14:foregroundMark x1="992" y1="66646" x2="92104" y2="67328"/>
                        <a14:foregroundMark x1="1819" y1="77309" x2="93510" y2="72536"/>
                        <a14:foregroundMark x1="827" y1="61252" x2="31459" y2="62306"/>
                        <a14:foregroundMark x1="9053" y1="78549" x2="95039" y2="81277"/>
                        <a14:foregroundMark x1="45101" y1="62306" x2="95205" y2="61066"/>
                        <a14:foregroundMark x1="89210" y1="58091" x2="57048" y2="60198"/>
                        <a14:backgroundMark x1="11988" y1="7998" x2="87516" y2="54991"/>
                      </a14:backgroundRemoval>
                    </a14:imgEffect>
                  </a14:imgLayer>
                </a14:imgProps>
              </a:ext>
              <a:ext uri="{28A0092B-C50C-407E-A947-70E740481C1C}">
                <a14:useLocalDpi xmlns:a14="http://schemas.microsoft.com/office/drawing/2010/main" val="0"/>
              </a:ext>
            </a:extLst>
          </a:blip>
          <a:srcRect t="710" r="10937" b="24144"/>
          <a:stretch>
            <a:fillRect/>
          </a:stretch>
        </p:blipFill>
        <p:spPr>
          <a:xfrm>
            <a:off x="0" y="0"/>
            <a:ext cx="12192000" cy="6858000"/>
          </a:xfrm>
          <a:prstGeom prst="rect">
            <a:avLst/>
          </a:prstGeom>
          <a:noFill/>
          <a:ln>
            <a:noFill/>
          </a:ln>
        </p:spPr>
      </p:pic>
      <p:grpSp>
        <p:nvGrpSpPr>
          <p:cNvPr id="33" name="组合 32"/>
          <p:cNvGrpSpPr/>
          <p:nvPr/>
        </p:nvGrpSpPr>
        <p:grpSpPr>
          <a:xfrm>
            <a:off x="950355" y="3020372"/>
            <a:ext cx="1862454" cy="2027878"/>
            <a:chOff x="1734341" y="2467922"/>
            <a:chExt cx="1862454" cy="2027878"/>
          </a:xfrm>
        </p:grpSpPr>
        <p:cxnSp>
          <p:nvCxnSpPr>
            <p:cNvPr id="5" name="直接连接符 4"/>
            <p:cNvCxnSpPr/>
            <p:nvPr/>
          </p:nvCxnSpPr>
          <p:spPr>
            <a:xfrm flipV="1">
              <a:off x="2665569" y="3409950"/>
              <a:ext cx="0" cy="1085850"/>
            </a:xfrm>
            <a:prstGeom prst="line">
              <a:avLst/>
            </a:prstGeom>
            <a:ln w="12700">
              <a:solidFill>
                <a:schemeClr val="bg1">
                  <a:lumMod val="50000"/>
                </a:schemeClr>
              </a:solidFill>
              <a:prstDash val="dash"/>
              <a:tailEnd type="oval"/>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1734341" y="2467922"/>
              <a:ext cx="1862454" cy="867930"/>
            </a:xfrm>
            <a:prstGeom prst="rect">
              <a:avLst/>
            </a:prstGeom>
            <a:noFill/>
          </p:spPr>
          <p:txBody>
            <a:bodyPr wrap="square" rtlCol="0">
              <a:spAutoFit/>
            </a:bodyPr>
            <a:lstStyle/>
            <a:p>
              <a:pPr lvl="0" algn="ctr">
                <a:lnSpc>
                  <a:spcPct val="120000"/>
                </a:lnSpc>
              </a:pPr>
              <a:r>
                <a:rPr lang="zh-CN" altLang="en-US" sz="1400" dirty="0" smtClean="0">
                  <a:solidFill>
                    <a:schemeClr val="tx1">
                      <a:lumMod val="85000"/>
                      <a:lumOff val="15000"/>
                    </a:schemeClr>
                  </a:solidFill>
                  <a:latin typeface="思源黑体 CN Light" panose="020B0300000000000000" pitchFamily="34" charset="-122"/>
                  <a:ea typeface="思源黑体 CN Light" panose="020B0300000000000000" pitchFamily="34" charset="-122"/>
                  <a:sym typeface="思源黑体 CN Light" panose="020B0300000000000000" pitchFamily="34" charset="-122"/>
                </a:rPr>
                <a:t>外</a:t>
              </a:r>
              <a:r>
                <a:rPr lang="zh-CN" altLang="en-US" sz="1400" dirty="0">
                  <a:solidFill>
                    <a:schemeClr val="tx1">
                      <a:lumMod val="85000"/>
                      <a:lumOff val="15000"/>
                    </a:schemeClr>
                  </a:solidFill>
                  <a:latin typeface="思源黑体 CN Light" panose="020B0300000000000000" pitchFamily="34" charset="-122"/>
                  <a:ea typeface="思源黑体 CN Light" panose="020B0300000000000000" pitchFamily="34" charset="-122"/>
                  <a:sym typeface="思源黑体 CN Light" panose="020B0300000000000000" pitchFamily="34" charset="-122"/>
                </a:rPr>
                <a:t>朝的中心为太和殿、中和殿、保和殿，统称三</a:t>
              </a:r>
              <a:r>
                <a:rPr lang="zh-CN" altLang="en-US" sz="1400" dirty="0" smtClean="0">
                  <a:solidFill>
                    <a:schemeClr val="tx1">
                      <a:lumMod val="85000"/>
                      <a:lumOff val="15000"/>
                    </a:schemeClr>
                  </a:solidFill>
                  <a:latin typeface="思源黑体 CN Light" panose="020B0300000000000000" pitchFamily="34" charset="-122"/>
                  <a:ea typeface="思源黑体 CN Light" panose="020B0300000000000000" pitchFamily="34" charset="-122"/>
                  <a:sym typeface="思源黑体 CN Light" panose="020B0300000000000000" pitchFamily="34" charset="-122"/>
                </a:rPr>
                <a:t>大殿</a:t>
              </a:r>
              <a:endParaRPr lang="en-US" altLang="zh-CN" sz="1400" dirty="0">
                <a:solidFill>
                  <a:schemeClr val="tx1">
                    <a:lumMod val="85000"/>
                    <a:lumOff val="15000"/>
                  </a:schemeClr>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grpSp>
      <p:sp>
        <p:nvSpPr>
          <p:cNvPr id="35" name="文本框 34"/>
          <p:cNvSpPr txBox="1"/>
          <p:nvPr/>
        </p:nvSpPr>
        <p:spPr>
          <a:xfrm>
            <a:off x="4914018" y="633777"/>
            <a:ext cx="2363964" cy="461665"/>
          </a:xfrm>
          <a:prstGeom prst="rect">
            <a:avLst/>
          </a:prstGeom>
          <a:noFill/>
        </p:spPr>
        <p:txBody>
          <a:bodyPr wrap="square" rtlCol="0">
            <a:spAutoFit/>
          </a:bodyPr>
          <a:lstStyle/>
          <a:p>
            <a:pPr algn="ctr"/>
            <a:r>
              <a:rPr lang="zh-CN" altLang="en-US" sz="2400" dirty="0" smtClean="0">
                <a:solidFill>
                  <a:schemeClr val="tx1">
                    <a:lumMod val="95000"/>
                    <a:lumOff val="5000"/>
                  </a:schemeClr>
                </a:solidFill>
                <a:latin typeface="TypeLand 康熙字典體 Trial" panose="020B0502000000000001" pitchFamily="34" charset="-122"/>
                <a:ea typeface="TypeLand 康熙字典體 Trial" panose="020B0502000000000001" pitchFamily="34" charset="-122"/>
                <a:sym typeface="TypeLand 康熙字典體 Trial" panose="020B0502000000000001" pitchFamily="34" charset="-122"/>
              </a:rPr>
              <a:t>请输入标题</a:t>
            </a:r>
            <a:endParaRPr lang="en-US" altLang="zh-CN" sz="2400" dirty="0">
              <a:solidFill>
                <a:schemeClr val="tx1">
                  <a:lumMod val="95000"/>
                  <a:lumOff val="5000"/>
                </a:schemeClr>
              </a:solidFill>
              <a:latin typeface="TypeLand 康熙字典體 Trial" panose="020B0502000000000001" pitchFamily="34" charset="-122"/>
              <a:ea typeface="TypeLand 康熙字典體 Trial" panose="020B0502000000000001" pitchFamily="34" charset="-122"/>
              <a:sym typeface="TypeLand 康熙字典體 Trial" panose="020B0502000000000001" pitchFamily="34" charset="-122"/>
            </a:endParaRPr>
          </a:p>
        </p:txBody>
      </p:sp>
      <p:grpSp>
        <p:nvGrpSpPr>
          <p:cNvPr id="34" name="组合 33"/>
          <p:cNvGrpSpPr/>
          <p:nvPr/>
        </p:nvGrpSpPr>
        <p:grpSpPr>
          <a:xfrm>
            <a:off x="3096764" y="1697122"/>
            <a:ext cx="1862454" cy="3351130"/>
            <a:chOff x="3449557" y="1144672"/>
            <a:chExt cx="1862454" cy="3351130"/>
          </a:xfrm>
        </p:grpSpPr>
        <p:cxnSp>
          <p:nvCxnSpPr>
            <p:cNvPr id="21" name="直接连接符 20"/>
            <p:cNvCxnSpPr/>
            <p:nvPr/>
          </p:nvCxnSpPr>
          <p:spPr>
            <a:xfrm flipV="1">
              <a:off x="4380785" y="2114550"/>
              <a:ext cx="0" cy="2381252"/>
            </a:xfrm>
            <a:prstGeom prst="line">
              <a:avLst/>
            </a:prstGeom>
            <a:ln w="12700">
              <a:solidFill>
                <a:schemeClr val="bg1">
                  <a:lumMod val="50000"/>
                </a:schemeClr>
              </a:solidFill>
              <a:prstDash val="dash"/>
              <a:tailEnd type="oval"/>
            </a:ln>
          </p:spPr>
          <p:style>
            <a:lnRef idx="1">
              <a:schemeClr val="accent1"/>
            </a:lnRef>
            <a:fillRef idx="0">
              <a:schemeClr val="accent1"/>
            </a:fillRef>
            <a:effectRef idx="0">
              <a:schemeClr val="accent1"/>
            </a:effectRef>
            <a:fontRef idx="minor">
              <a:schemeClr val="tx1"/>
            </a:fontRef>
          </p:style>
        </p:cxnSp>
        <p:sp>
          <p:nvSpPr>
            <p:cNvPr id="46" name="文本框 45"/>
            <p:cNvSpPr txBox="1"/>
            <p:nvPr/>
          </p:nvSpPr>
          <p:spPr>
            <a:xfrm>
              <a:off x="3449557" y="1144672"/>
              <a:ext cx="1862454" cy="867930"/>
            </a:xfrm>
            <a:prstGeom prst="rect">
              <a:avLst/>
            </a:prstGeom>
            <a:noFill/>
          </p:spPr>
          <p:txBody>
            <a:bodyPr wrap="square" rtlCol="0">
              <a:spAutoFit/>
            </a:bodyPr>
            <a:lstStyle/>
            <a:p>
              <a:pPr lvl="0" algn="ctr">
                <a:lnSpc>
                  <a:spcPct val="120000"/>
                </a:lnSpc>
              </a:pPr>
              <a:r>
                <a:rPr lang="zh-CN" altLang="en-US" sz="1400" dirty="0" smtClean="0">
                  <a:solidFill>
                    <a:schemeClr val="tx1">
                      <a:lumMod val="85000"/>
                      <a:lumOff val="15000"/>
                    </a:schemeClr>
                  </a:solidFill>
                  <a:latin typeface="思源黑体 CN Light" panose="020B0300000000000000" pitchFamily="34" charset="-122"/>
                  <a:ea typeface="思源黑体 CN Light" panose="020B0300000000000000" pitchFamily="34" charset="-122"/>
                  <a:sym typeface="思源黑体 CN Light" panose="020B0300000000000000" pitchFamily="34" charset="-122"/>
                </a:rPr>
                <a:t>外</a:t>
              </a:r>
              <a:r>
                <a:rPr lang="zh-CN" altLang="en-US" sz="1400" dirty="0">
                  <a:solidFill>
                    <a:schemeClr val="tx1">
                      <a:lumMod val="85000"/>
                      <a:lumOff val="15000"/>
                    </a:schemeClr>
                  </a:solidFill>
                  <a:latin typeface="思源黑体 CN Light" panose="020B0300000000000000" pitchFamily="34" charset="-122"/>
                  <a:ea typeface="思源黑体 CN Light" panose="020B0300000000000000" pitchFamily="34" charset="-122"/>
                  <a:sym typeface="思源黑体 CN Light" panose="020B0300000000000000" pitchFamily="34" charset="-122"/>
                </a:rPr>
                <a:t>朝的中心为太和殿、中和殿、保和殿，统称三</a:t>
              </a:r>
              <a:r>
                <a:rPr lang="zh-CN" altLang="en-US" sz="1400" dirty="0" smtClean="0">
                  <a:solidFill>
                    <a:schemeClr val="tx1">
                      <a:lumMod val="85000"/>
                      <a:lumOff val="15000"/>
                    </a:schemeClr>
                  </a:solidFill>
                  <a:latin typeface="思源黑体 CN Light" panose="020B0300000000000000" pitchFamily="34" charset="-122"/>
                  <a:ea typeface="思源黑体 CN Light" panose="020B0300000000000000" pitchFamily="34" charset="-122"/>
                  <a:sym typeface="思源黑体 CN Light" panose="020B0300000000000000" pitchFamily="34" charset="-122"/>
                </a:rPr>
                <a:t>大殿</a:t>
              </a:r>
              <a:endParaRPr lang="en-US" altLang="zh-CN" sz="1400" dirty="0">
                <a:solidFill>
                  <a:schemeClr val="tx1">
                    <a:lumMod val="85000"/>
                    <a:lumOff val="15000"/>
                  </a:schemeClr>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grpSp>
      <p:grpSp>
        <p:nvGrpSpPr>
          <p:cNvPr id="39" name="组合 38"/>
          <p:cNvGrpSpPr/>
          <p:nvPr/>
        </p:nvGrpSpPr>
        <p:grpSpPr>
          <a:xfrm>
            <a:off x="5243166" y="2674360"/>
            <a:ext cx="1862454" cy="2373890"/>
            <a:chOff x="5164765" y="2121910"/>
            <a:chExt cx="1862454" cy="2373890"/>
          </a:xfrm>
        </p:grpSpPr>
        <p:cxnSp>
          <p:nvCxnSpPr>
            <p:cNvPr id="24" name="直接连接符 23"/>
            <p:cNvCxnSpPr/>
            <p:nvPr/>
          </p:nvCxnSpPr>
          <p:spPr>
            <a:xfrm flipV="1">
              <a:off x="6096001" y="3139065"/>
              <a:ext cx="0" cy="1356735"/>
            </a:xfrm>
            <a:prstGeom prst="line">
              <a:avLst/>
            </a:prstGeom>
            <a:ln w="12700">
              <a:solidFill>
                <a:schemeClr val="bg1">
                  <a:lumMod val="50000"/>
                </a:schemeClr>
              </a:solidFill>
              <a:prstDash val="dash"/>
              <a:tailEnd type="oval"/>
            </a:ln>
          </p:spPr>
          <p:style>
            <a:lnRef idx="1">
              <a:schemeClr val="accent1"/>
            </a:lnRef>
            <a:fillRef idx="0">
              <a:schemeClr val="accent1"/>
            </a:fillRef>
            <a:effectRef idx="0">
              <a:schemeClr val="accent1"/>
            </a:effectRef>
            <a:fontRef idx="minor">
              <a:schemeClr val="tx1"/>
            </a:fontRef>
          </p:style>
        </p:cxnSp>
        <p:sp>
          <p:nvSpPr>
            <p:cNvPr id="47" name="文本框 46"/>
            <p:cNvSpPr txBox="1"/>
            <p:nvPr/>
          </p:nvSpPr>
          <p:spPr>
            <a:xfrm>
              <a:off x="5164765" y="2121910"/>
              <a:ext cx="1862454" cy="867930"/>
            </a:xfrm>
            <a:prstGeom prst="rect">
              <a:avLst/>
            </a:prstGeom>
            <a:noFill/>
          </p:spPr>
          <p:txBody>
            <a:bodyPr wrap="square" rtlCol="0">
              <a:spAutoFit/>
            </a:bodyPr>
            <a:lstStyle/>
            <a:p>
              <a:pPr lvl="0" algn="ctr">
                <a:lnSpc>
                  <a:spcPct val="120000"/>
                </a:lnSpc>
              </a:pPr>
              <a:r>
                <a:rPr lang="zh-CN" altLang="en-US" sz="1400" dirty="0" smtClean="0">
                  <a:solidFill>
                    <a:schemeClr val="tx1">
                      <a:lumMod val="85000"/>
                      <a:lumOff val="15000"/>
                    </a:schemeClr>
                  </a:solidFill>
                  <a:latin typeface="思源黑体 CN Light" panose="020B0300000000000000" pitchFamily="34" charset="-122"/>
                  <a:ea typeface="思源黑体 CN Light" panose="020B0300000000000000" pitchFamily="34" charset="-122"/>
                  <a:sym typeface="思源黑体 CN Light" panose="020B0300000000000000" pitchFamily="34" charset="-122"/>
                </a:rPr>
                <a:t>外</a:t>
              </a:r>
              <a:r>
                <a:rPr lang="zh-CN" altLang="en-US" sz="1400" dirty="0">
                  <a:solidFill>
                    <a:schemeClr val="tx1">
                      <a:lumMod val="85000"/>
                      <a:lumOff val="15000"/>
                    </a:schemeClr>
                  </a:solidFill>
                  <a:latin typeface="思源黑体 CN Light" panose="020B0300000000000000" pitchFamily="34" charset="-122"/>
                  <a:ea typeface="思源黑体 CN Light" panose="020B0300000000000000" pitchFamily="34" charset="-122"/>
                  <a:sym typeface="思源黑体 CN Light" panose="020B0300000000000000" pitchFamily="34" charset="-122"/>
                </a:rPr>
                <a:t>朝的中心为太和殿、中和殿、保和殿，统称三大殿</a:t>
              </a:r>
              <a:r>
                <a:rPr lang="zh-CN" altLang="en-US" sz="1400" dirty="0" smtClean="0">
                  <a:solidFill>
                    <a:schemeClr val="tx1">
                      <a:lumMod val="85000"/>
                      <a:lumOff val="15000"/>
                    </a:schemeClr>
                  </a:solidFill>
                  <a:latin typeface="思源黑体 CN Light" panose="020B0300000000000000" pitchFamily="34" charset="-122"/>
                  <a:ea typeface="思源黑体 CN Light" panose="020B0300000000000000" pitchFamily="34" charset="-122"/>
                  <a:sym typeface="思源黑体 CN Light" panose="020B0300000000000000" pitchFamily="34" charset="-122"/>
                </a:rPr>
                <a:t>，</a:t>
              </a:r>
              <a:endParaRPr lang="en-US" altLang="zh-CN" sz="1400" dirty="0">
                <a:solidFill>
                  <a:schemeClr val="tx1">
                    <a:lumMod val="85000"/>
                    <a:lumOff val="15000"/>
                  </a:schemeClr>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grpSp>
      <p:grpSp>
        <p:nvGrpSpPr>
          <p:cNvPr id="40" name="组合 39"/>
          <p:cNvGrpSpPr/>
          <p:nvPr/>
        </p:nvGrpSpPr>
        <p:grpSpPr>
          <a:xfrm>
            <a:off x="7389576" y="1999596"/>
            <a:ext cx="1862454" cy="3048655"/>
            <a:chOff x="6879980" y="1447146"/>
            <a:chExt cx="1862454" cy="3048655"/>
          </a:xfrm>
        </p:grpSpPr>
        <p:cxnSp>
          <p:nvCxnSpPr>
            <p:cNvPr id="27" name="直接连接符 26"/>
            <p:cNvCxnSpPr/>
            <p:nvPr/>
          </p:nvCxnSpPr>
          <p:spPr>
            <a:xfrm flipV="1">
              <a:off x="7811217" y="2467922"/>
              <a:ext cx="0" cy="2027879"/>
            </a:xfrm>
            <a:prstGeom prst="line">
              <a:avLst/>
            </a:prstGeom>
            <a:ln w="12700">
              <a:solidFill>
                <a:schemeClr val="bg1">
                  <a:lumMod val="50000"/>
                </a:schemeClr>
              </a:solidFill>
              <a:prstDash val="dash"/>
              <a:tailEnd type="oval"/>
            </a:ln>
          </p:spPr>
          <p:style>
            <a:lnRef idx="1">
              <a:schemeClr val="accent1"/>
            </a:lnRef>
            <a:fillRef idx="0">
              <a:schemeClr val="accent1"/>
            </a:fillRef>
            <a:effectRef idx="0">
              <a:schemeClr val="accent1"/>
            </a:effectRef>
            <a:fontRef idx="minor">
              <a:schemeClr val="tx1"/>
            </a:fontRef>
          </p:style>
        </p:cxnSp>
        <p:sp>
          <p:nvSpPr>
            <p:cNvPr id="48" name="文本框 47"/>
            <p:cNvSpPr txBox="1"/>
            <p:nvPr/>
          </p:nvSpPr>
          <p:spPr>
            <a:xfrm>
              <a:off x="6879980" y="1447146"/>
              <a:ext cx="1862454" cy="867930"/>
            </a:xfrm>
            <a:prstGeom prst="rect">
              <a:avLst/>
            </a:prstGeom>
            <a:noFill/>
          </p:spPr>
          <p:txBody>
            <a:bodyPr wrap="square" rtlCol="0">
              <a:spAutoFit/>
            </a:bodyPr>
            <a:lstStyle/>
            <a:p>
              <a:pPr lvl="0" algn="ctr">
                <a:lnSpc>
                  <a:spcPct val="120000"/>
                </a:lnSpc>
              </a:pPr>
              <a:r>
                <a:rPr lang="zh-CN" altLang="en-US" sz="1400" dirty="0" smtClean="0">
                  <a:solidFill>
                    <a:schemeClr val="tx1">
                      <a:lumMod val="85000"/>
                      <a:lumOff val="15000"/>
                    </a:schemeClr>
                  </a:solidFill>
                  <a:latin typeface="思源黑体 CN Light" panose="020B0300000000000000" pitchFamily="34" charset="-122"/>
                  <a:ea typeface="思源黑体 CN Light" panose="020B0300000000000000" pitchFamily="34" charset="-122"/>
                  <a:sym typeface="思源黑体 CN Light" panose="020B0300000000000000" pitchFamily="34" charset="-122"/>
                </a:rPr>
                <a:t>外</a:t>
              </a:r>
              <a:r>
                <a:rPr lang="zh-CN" altLang="en-US" sz="1400" dirty="0">
                  <a:solidFill>
                    <a:schemeClr val="tx1">
                      <a:lumMod val="85000"/>
                      <a:lumOff val="15000"/>
                    </a:schemeClr>
                  </a:solidFill>
                  <a:latin typeface="思源黑体 CN Light" panose="020B0300000000000000" pitchFamily="34" charset="-122"/>
                  <a:ea typeface="思源黑体 CN Light" panose="020B0300000000000000" pitchFamily="34" charset="-122"/>
                  <a:sym typeface="思源黑体 CN Light" panose="020B0300000000000000" pitchFamily="34" charset="-122"/>
                </a:rPr>
                <a:t>朝的中心为太和殿、中和殿、保和殿，统称三大殿</a:t>
              </a:r>
              <a:r>
                <a:rPr lang="zh-CN" altLang="en-US" sz="1400" dirty="0" smtClean="0">
                  <a:solidFill>
                    <a:schemeClr val="tx1">
                      <a:lumMod val="85000"/>
                      <a:lumOff val="15000"/>
                    </a:schemeClr>
                  </a:solidFill>
                  <a:latin typeface="思源黑体 CN Light" panose="020B0300000000000000" pitchFamily="34" charset="-122"/>
                  <a:ea typeface="思源黑体 CN Light" panose="020B0300000000000000" pitchFamily="34" charset="-122"/>
                  <a:sym typeface="思源黑体 CN Light" panose="020B0300000000000000" pitchFamily="34" charset="-122"/>
                </a:rPr>
                <a:t>，</a:t>
              </a:r>
              <a:endParaRPr lang="en-US" altLang="zh-CN" sz="1400" dirty="0">
                <a:solidFill>
                  <a:schemeClr val="tx1">
                    <a:lumMod val="85000"/>
                    <a:lumOff val="15000"/>
                  </a:schemeClr>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grpSp>
      <p:grpSp>
        <p:nvGrpSpPr>
          <p:cNvPr id="50" name="组合 49"/>
          <p:cNvGrpSpPr/>
          <p:nvPr/>
        </p:nvGrpSpPr>
        <p:grpSpPr>
          <a:xfrm>
            <a:off x="9535996" y="3257550"/>
            <a:ext cx="1862454" cy="1790699"/>
            <a:chOff x="8595204" y="2705100"/>
            <a:chExt cx="1862454" cy="1790699"/>
          </a:xfrm>
        </p:grpSpPr>
        <p:cxnSp>
          <p:nvCxnSpPr>
            <p:cNvPr id="30" name="直接连接符 29"/>
            <p:cNvCxnSpPr/>
            <p:nvPr/>
          </p:nvCxnSpPr>
          <p:spPr>
            <a:xfrm flipV="1">
              <a:off x="9526432" y="3643970"/>
              <a:ext cx="0" cy="851829"/>
            </a:xfrm>
            <a:prstGeom prst="line">
              <a:avLst/>
            </a:prstGeom>
            <a:ln w="12700">
              <a:solidFill>
                <a:schemeClr val="bg1">
                  <a:lumMod val="50000"/>
                </a:schemeClr>
              </a:solidFill>
              <a:prstDash val="dash"/>
              <a:tailEnd type="oval"/>
            </a:ln>
          </p:spPr>
          <p:style>
            <a:lnRef idx="1">
              <a:schemeClr val="accent1"/>
            </a:lnRef>
            <a:fillRef idx="0">
              <a:schemeClr val="accent1"/>
            </a:fillRef>
            <a:effectRef idx="0">
              <a:schemeClr val="accent1"/>
            </a:effectRef>
            <a:fontRef idx="minor">
              <a:schemeClr val="tx1"/>
            </a:fontRef>
          </p:style>
        </p:cxnSp>
        <p:sp>
          <p:nvSpPr>
            <p:cNvPr id="49" name="文本框 48"/>
            <p:cNvSpPr txBox="1"/>
            <p:nvPr/>
          </p:nvSpPr>
          <p:spPr>
            <a:xfrm>
              <a:off x="8595204" y="2705100"/>
              <a:ext cx="1862454" cy="867930"/>
            </a:xfrm>
            <a:prstGeom prst="rect">
              <a:avLst/>
            </a:prstGeom>
            <a:noFill/>
          </p:spPr>
          <p:txBody>
            <a:bodyPr wrap="square" rtlCol="0">
              <a:spAutoFit/>
            </a:bodyPr>
            <a:lstStyle/>
            <a:p>
              <a:pPr lvl="0" algn="ctr">
                <a:lnSpc>
                  <a:spcPct val="120000"/>
                </a:lnSpc>
              </a:pPr>
              <a:r>
                <a:rPr lang="zh-CN" altLang="en-US" sz="1400" dirty="0" smtClean="0">
                  <a:solidFill>
                    <a:schemeClr val="tx1">
                      <a:lumMod val="85000"/>
                      <a:lumOff val="15000"/>
                    </a:schemeClr>
                  </a:solidFill>
                  <a:latin typeface="思源黑体 CN Light" panose="020B0300000000000000" pitchFamily="34" charset="-122"/>
                  <a:ea typeface="思源黑体 CN Light" panose="020B0300000000000000" pitchFamily="34" charset="-122"/>
                  <a:sym typeface="思源黑体 CN Light" panose="020B0300000000000000" pitchFamily="34" charset="-122"/>
                </a:rPr>
                <a:t>外</a:t>
              </a:r>
              <a:r>
                <a:rPr lang="zh-CN" altLang="en-US" sz="1400" dirty="0">
                  <a:solidFill>
                    <a:schemeClr val="tx1">
                      <a:lumMod val="85000"/>
                      <a:lumOff val="15000"/>
                    </a:schemeClr>
                  </a:solidFill>
                  <a:latin typeface="思源黑体 CN Light" panose="020B0300000000000000" pitchFamily="34" charset="-122"/>
                  <a:ea typeface="思源黑体 CN Light" panose="020B0300000000000000" pitchFamily="34" charset="-122"/>
                  <a:sym typeface="思源黑体 CN Light" panose="020B0300000000000000" pitchFamily="34" charset="-122"/>
                </a:rPr>
                <a:t>朝的中心为太和殿、中和殿、保和殿，统称三大殿</a:t>
              </a:r>
              <a:r>
                <a:rPr lang="zh-CN" altLang="en-US" sz="1400" dirty="0" smtClean="0">
                  <a:solidFill>
                    <a:schemeClr val="tx1">
                      <a:lumMod val="85000"/>
                      <a:lumOff val="15000"/>
                    </a:schemeClr>
                  </a:solidFill>
                  <a:latin typeface="思源黑体 CN Light" panose="020B0300000000000000" pitchFamily="34" charset="-122"/>
                  <a:ea typeface="思源黑体 CN Light" panose="020B0300000000000000" pitchFamily="34" charset="-122"/>
                  <a:sym typeface="思源黑体 CN Light" panose="020B0300000000000000" pitchFamily="34" charset="-122"/>
                </a:rPr>
                <a:t>，</a:t>
              </a:r>
              <a:endParaRPr lang="en-US" altLang="zh-CN" sz="1400" dirty="0">
                <a:solidFill>
                  <a:schemeClr val="tx1">
                    <a:lumMod val="85000"/>
                    <a:lumOff val="15000"/>
                  </a:schemeClr>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grpSp>
      <p:pic>
        <p:nvPicPr>
          <p:cNvPr id="59" name="图片 5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590191">
            <a:off x="4851184" y="510568"/>
            <a:ext cx="514969" cy="70808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wipe(down)">
                                      <p:cBhvr>
                                        <p:cTn id="11" dur="1000"/>
                                        <p:tgtEl>
                                          <p:spTgt spid="33"/>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down)">
                                      <p:cBhvr>
                                        <p:cTn id="15" dur="1000"/>
                                        <p:tgtEl>
                                          <p:spTgt spid="34"/>
                                        </p:tgtEl>
                                      </p:cBhvr>
                                    </p:animEffect>
                                  </p:childTnLst>
                                </p:cTn>
                              </p:par>
                            </p:childTnLst>
                          </p:cTn>
                        </p:par>
                        <p:par>
                          <p:cTn id="16" fill="hold">
                            <p:stCondLst>
                              <p:cond delay="2500"/>
                            </p:stCondLst>
                            <p:childTnLst>
                              <p:par>
                                <p:cTn id="17" presetID="22" presetClass="entr" presetSubtype="4" fill="hold"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wipe(down)">
                                      <p:cBhvr>
                                        <p:cTn id="19" dur="1000"/>
                                        <p:tgtEl>
                                          <p:spTgt spid="39"/>
                                        </p:tgtEl>
                                      </p:cBhvr>
                                    </p:animEffect>
                                  </p:childTnLst>
                                </p:cTn>
                              </p:par>
                            </p:childTnLst>
                          </p:cTn>
                        </p:par>
                        <p:par>
                          <p:cTn id="20" fill="hold">
                            <p:stCondLst>
                              <p:cond delay="3500"/>
                            </p:stCondLst>
                            <p:childTnLst>
                              <p:par>
                                <p:cTn id="21" presetID="22" presetClass="entr" presetSubtype="4" fill="hold" nodeType="after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wipe(down)">
                                      <p:cBhvr>
                                        <p:cTn id="23" dur="1000"/>
                                        <p:tgtEl>
                                          <p:spTgt spid="40"/>
                                        </p:tgtEl>
                                      </p:cBhvr>
                                    </p:animEffect>
                                  </p:childTnLst>
                                </p:cTn>
                              </p:par>
                            </p:childTnLst>
                          </p:cTn>
                        </p:par>
                        <p:par>
                          <p:cTn id="24" fill="hold">
                            <p:stCondLst>
                              <p:cond delay="4500"/>
                            </p:stCondLst>
                            <p:childTnLst>
                              <p:par>
                                <p:cTn id="25" presetID="22" presetClass="entr" presetSubtype="4" fill="hold" nodeType="after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wipe(down)">
                                      <p:cBhvr>
                                        <p:cTn id="27" dur="1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t="15768" b="-142"/>
          <a:stretch>
            <a:fillRect/>
          </a:stretch>
        </p:blipFill>
        <p:spPr>
          <a:xfrm>
            <a:off x="0" y="0"/>
            <a:ext cx="12192000" cy="6858000"/>
          </a:xfrm>
          <a:prstGeom prst="rect">
            <a:avLst/>
          </a:prstGeom>
        </p:spPr>
      </p:pic>
      <p:sp>
        <p:nvSpPr>
          <p:cNvPr id="6" name="矩形 5"/>
          <p:cNvSpPr/>
          <p:nvPr/>
        </p:nvSpPr>
        <p:spPr>
          <a:xfrm>
            <a:off x="6877050" y="0"/>
            <a:ext cx="4629150" cy="6858000"/>
          </a:xfrm>
          <a:prstGeom prst="rect">
            <a:avLst/>
          </a:prstGeom>
          <a:solidFill>
            <a:schemeClr val="tx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3" name="文本框 22"/>
          <p:cNvSpPr txBox="1"/>
          <p:nvPr/>
        </p:nvSpPr>
        <p:spPr>
          <a:xfrm>
            <a:off x="8040279" y="1239928"/>
            <a:ext cx="2302687" cy="523220"/>
          </a:xfrm>
          <a:prstGeom prst="rect">
            <a:avLst/>
          </a:prstGeom>
          <a:noFill/>
        </p:spPr>
        <p:txBody>
          <a:bodyPr wrap="square" rtlCol="0">
            <a:spAutoFit/>
          </a:bodyPr>
          <a:lstStyle/>
          <a:p>
            <a:pPr algn="ctr"/>
            <a:r>
              <a:rPr lang="zh-CN" altLang="en-US" sz="2800" dirty="0" smtClean="0">
                <a:solidFill>
                  <a:schemeClr val="bg1">
                    <a:lumMod val="95000"/>
                  </a:schemeClr>
                </a:solidFill>
                <a:latin typeface="TypeLand 康熙字典體 Trial" panose="020B0502000000000001" pitchFamily="34" charset="-122"/>
                <a:ea typeface="TypeLand 康熙字典體 Trial" panose="020B0502000000000001" pitchFamily="34" charset="-122"/>
                <a:sym typeface="TypeLand 康熙字典體 Trial" panose="020B0502000000000001" pitchFamily="34" charset="-122"/>
              </a:rPr>
              <a:t>请输入标题</a:t>
            </a:r>
            <a:endParaRPr lang="zh-CN" altLang="en-US" sz="2800" dirty="0">
              <a:solidFill>
                <a:schemeClr val="bg1">
                  <a:lumMod val="95000"/>
                </a:schemeClr>
              </a:solidFill>
              <a:latin typeface="TypeLand 康熙字典體 Trial" panose="020B0502000000000001" pitchFamily="34" charset="-122"/>
              <a:ea typeface="TypeLand 康熙字典體 Trial" panose="020B0502000000000001" pitchFamily="34" charset="-122"/>
              <a:sym typeface="TypeLand 康熙字典體 Trial" panose="020B0502000000000001" pitchFamily="34" charset="-122"/>
            </a:endParaRPr>
          </a:p>
        </p:txBody>
      </p:sp>
      <p:sp>
        <p:nvSpPr>
          <p:cNvPr id="25" name="文本框 24"/>
          <p:cNvSpPr txBox="1"/>
          <p:nvPr/>
        </p:nvSpPr>
        <p:spPr>
          <a:xfrm>
            <a:off x="7140369" y="2181754"/>
            <a:ext cx="4102509" cy="1692771"/>
          </a:xfrm>
          <a:prstGeom prst="rect">
            <a:avLst/>
          </a:prstGeom>
          <a:noFill/>
        </p:spPr>
        <p:txBody>
          <a:bodyPr wrap="square" rtlCol="0">
            <a:spAutoFit/>
          </a:bodyPr>
          <a:lstStyle/>
          <a:p>
            <a:pPr algn="ctr">
              <a:lnSpc>
                <a:spcPct val="130000"/>
              </a:lnSpc>
            </a:pPr>
            <a:r>
              <a:rPr lang="zh-CN" altLang="en-US" sz="1600" dirty="0">
                <a:solidFill>
                  <a:schemeClr val="bg1">
                    <a:lumMod val="95000"/>
                  </a:schemeClr>
                </a:solidFill>
                <a:latin typeface="思源黑体 CN Light" panose="020B0300000000000000" pitchFamily="34" charset="-122"/>
                <a:ea typeface="思源黑体 CN Light" panose="020B0300000000000000" pitchFamily="34" charset="-122"/>
                <a:sym typeface="思源黑体 CN Light" panose="020B0300000000000000" pitchFamily="34" charset="-122"/>
              </a:rPr>
              <a:t>紫禁城内的建筑分为外朝和内廷两部分。外朝的中心为太和殿、中和殿、保和殿，统称三大殿，是国家举行大典礼的地方。内廷的中心是乾清宫、交泰殿、坤宁宫，统称后三宫，是皇帝和皇后居住的正宫</a:t>
            </a:r>
            <a:r>
              <a:rPr lang="zh-CN" altLang="en-US" sz="1600" dirty="0" smtClean="0">
                <a:solidFill>
                  <a:schemeClr val="bg1">
                    <a:lumMod val="95000"/>
                  </a:schemeClr>
                </a:solidFill>
                <a:latin typeface="思源黑体 CN Light" panose="020B0300000000000000" pitchFamily="34" charset="-122"/>
                <a:ea typeface="思源黑体 CN Light" panose="020B0300000000000000" pitchFamily="34" charset="-122"/>
                <a:sym typeface="思源黑体 CN Light" panose="020B0300000000000000" pitchFamily="34" charset="-122"/>
              </a:rPr>
              <a:t>。</a:t>
            </a:r>
            <a:endParaRPr lang="zh-CN" altLang="en-US" sz="1600" dirty="0">
              <a:solidFill>
                <a:schemeClr val="bg1">
                  <a:lumMod val="95000"/>
                </a:schemeClr>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6" name="文本框 25"/>
          <p:cNvSpPr txBox="1"/>
          <p:nvPr/>
        </p:nvSpPr>
        <p:spPr>
          <a:xfrm>
            <a:off x="7140370" y="6010520"/>
            <a:ext cx="4102508" cy="646331"/>
          </a:xfrm>
          <a:prstGeom prst="rect">
            <a:avLst/>
          </a:prstGeom>
          <a:noFill/>
        </p:spPr>
        <p:txBody>
          <a:bodyPr wrap="square" rtlCol="0">
            <a:spAutoFit/>
          </a:bodyPr>
          <a:lstStyle/>
          <a:p>
            <a:pPr algn="ctr">
              <a:lnSpc>
                <a:spcPct val="120000"/>
              </a:lnSpc>
            </a:pPr>
            <a:r>
              <a:rPr lang="en-US" altLang="zh-CN" sz="1000" dirty="0" smtClean="0">
                <a:solidFill>
                  <a:schemeClr val="bg1">
                    <a:lumMod val="65000"/>
                  </a:schemeClr>
                </a:solidFill>
                <a:latin typeface="Calibri Light" panose="020F0302020204030204"/>
                <a:ea typeface="思源黑体 CN Light" panose="020B0300000000000000" pitchFamily="34" charset="-122"/>
                <a:sym typeface="思源黑体 CN Light" panose="020B0300000000000000" pitchFamily="34" charset="-122"/>
              </a:rPr>
              <a:t>Beijing the Imperial Palace is the imperial palace of the two generation of Ming and Qing Dynasties in China. It was formerly called the Forbidden City. It is located in the center of Beijing axis and the essence of ancient</a:t>
            </a:r>
            <a:endParaRPr lang="en-US" altLang="zh-CN" sz="1000" dirty="0">
              <a:solidFill>
                <a:schemeClr val="bg1">
                  <a:lumMod val="65000"/>
                </a:schemeClr>
              </a:solidFill>
              <a:latin typeface="Calibri Light" panose="020F0302020204030204"/>
              <a:ea typeface="思源黑体 CN Light" panose="020B0300000000000000" pitchFamily="34" charset="-122"/>
              <a:sym typeface="思源黑体 CN Light" panose="020B0300000000000000" pitchFamily="34" charset="-122"/>
            </a:endParaRPr>
          </a:p>
        </p:txBody>
      </p:sp>
      <p:grpSp>
        <p:nvGrpSpPr>
          <p:cNvPr id="8" name="组合 7"/>
          <p:cNvGrpSpPr/>
          <p:nvPr/>
        </p:nvGrpSpPr>
        <p:grpSpPr>
          <a:xfrm>
            <a:off x="8809890" y="5045901"/>
            <a:ext cx="763470" cy="763470"/>
            <a:chOff x="8207913" y="4110649"/>
            <a:chExt cx="1483514" cy="1483514"/>
          </a:xfrm>
        </p:grpSpPr>
        <p:sp>
          <p:nvSpPr>
            <p:cNvPr id="28" name="forbidden-city_309948"/>
            <p:cNvSpPr>
              <a:spLocks noChangeAspect="1"/>
            </p:cNvSpPr>
            <p:nvPr/>
          </p:nvSpPr>
          <p:spPr bwMode="auto">
            <a:xfrm>
              <a:off x="8337797" y="4497612"/>
              <a:ext cx="1223747" cy="709588"/>
            </a:xfrm>
            <a:custGeom>
              <a:avLst/>
              <a:gdLst>
                <a:gd name="T0" fmla="*/ 225185 h 604667"/>
                <a:gd name="T1" fmla="*/ 225185 h 604667"/>
                <a:gd name="T2" fmla="*/ 225185 h 604667"/>
                <a:gd name="T3" fmla="*/ 225185 h 604667"/>
                <a:gd name="T4" fmla="*/ 225185 h 604667"/>
                <a:gd name="T5" fmla="*/ 225185 h 604667"/>
                <a:gd name="T6" fmla="*/ 225185 h 604667"/>
                <a:gd name="T7" fmla="*/ 225185 h 604667"/>
                <a:gd name="T8" fmla="*/ 225185 h 604667"/>
                <a:gd name="T9" fmla="*/ 225185 h 604667"/>
                <a:gd name="T10" fmla="*/ 225185 h 604667"/>
                <a:gd name="T11" fmla="*/ 225185 h 604667"/>
                <a:gd name="T12" fmla="*/ 225185 h 604667"/>
                <a:gd name="T13" fmla="*/ 225185 h 604667"/>
                <a:gd name="T14" fmla="*/ 225185 h 604667"/>
                <a:gd name="T15" fmla="*/ 225185 h 604667"/>
                <a:gd name="T16" fmla="*/ 225185 h 604667"/>
                <a:gd name="T17" fmla="*/ 225185 h 604667"/>
                <a:gd name="T18" fmla="*/ 225185 h 604667"/>
                <a:gd name="T19" fmla="*/ 225185 h 604667"/>
                <a:gd name="T20" fmla="*/ 225185 h 604667"/>
                <a:gd name="T21" fmla="*/ 225185 h 604667"/>
                <a:gd name="T22" fmla="*/ 225185 h 604667"/>
                <a:gd name="T23" fmla="*/ 225185 h 604667"/>
                <a:gd name="T24" fmla="*/ 225185 h 604667"/>
                <a:gd name="T25" fmla="*/ 225185 h 604667"/>
                <a:gd name="T26" fmla="*/ 225185 h 604667"/>
                <a:gd name="T27" fmla="*/ 225185 h 604667"/>
                <a:gd name="T28" fmla="*/ 225185 h 604667"/>
                <a:gd name="T29" fmla="*/ 225185 h 604667"/>
                <a:gd name="T30" fmla="*/ 225185 h 604667"/>
                <a:gd name="T31" fmla="*/ 225185 h 604667"/>
                <a:gd name="T32" fmla="*/ 225185 h 604667"/>
                <a:gd name="T33" fmla="*/ 225185 h 604667"/>
                <a:gd name="T34" fmla="*/ 225185 h 604667"/>
                <a:gd name="T35" fmla="*/ 225185 h 604667"/>
                <a:gd name="T36" fmla="*/ 225185 h 604667"/>
                <a:gd name="T37" fmla="*/ 225185 h 604667"/>
                <a:gd name="T38" fmla="*/ 225185 h 604667"/>
                <a:gd name="T39" fmla="*/ 225185 h 604667"/>
                <a:gd name="T40" fmla="*/ 225185 h 604667"/>
                <a:gd name="T41" fmla="*/ 225185 h 604667"/>
                <a:gd name="T42" fmla="*/ 225185 h 604667"/>
                <a:gd name="T43" fmla="*/ 225185 h 604667"/>
                <a:gd name="T44" fmla="*/ 225185 h 604667"/>
                <a:gd name="T45" fmla="*/ 225185 h 604667"/>
                <a:gd name="T46" fmla="*/ 225185 h 604667"/>
                <a:gd name="T47" fmla="*/ 225185 h 604667"/>
                <a:gd name="T48" fmla="*/ 225185 h 604667"/>
                <a:gd name="T49" fmla="*/ 225185 h 604667"/>
                <a:gd name="T50" fmla="*/ 225185 h 604667"/>
                <a:gd name="T51" fmla="*/ 225185 h 604667"/>
                <a:gd name="T52" fmla="*/ 225185 h 604667"/>
                <a:gd name="T53" fmla="*/ 225185 h 604667"/>
                <a:gd name="T54" fmla="*/ 225185 h 604667"/>
                <a:gd name="T55" fmla="*/ 225185 h 604667"/>
                <a:gd name="T56" fmla="*/ 225185 h 604667"/>
                <a:gd name="T57" fmla="*/ 225185 h 604667"/>
                <a:gd name="T58" fmla="*/ 225185 h 604667"/>
                <a:gd name="T59" fmla="*/ 225185 h 604667"/>
                <a:gd name="T60" fmla="*/ 225185 h 604667"/>
                <a:gd name="T61" fmla="*/ 225185 h 604667"/>
                <a:gd name="T62" fmla="*/ 225185 h 604667"/>
                <a:gd name="T63" fmla="*/ 225185 h 604667"/>
                <a:gd name="T64" fmla="*/ 225185 h 604667"/>
                <a:gd name="T65" fmla="*/ 225185 h 604667"/>
                <a:gd name="T66" fmla="*/ 225185 h 604667"/>
                <a:gd name="T67" fmla="*/ 225185 h 604667"/>
                <a:gd name="T68" fmla="*/ 225185 h 604667"/>
                <a:gd name="T69" fmla="*/ 225185 h 604667"/>
                <a:gd name="T70" fmla="*/ 225185 h 604667"/>
                <a:gd name="T71" fmla="*/ 225185 h 604667"/>
                <a:gd name="T72" fmla="*/ 225185 h 604667"/>
                <a:gd name="T73" fmla="*/ 225185 h 604667"/>
                <a:gd name="T74" fmla="*/ 225185 h 604667"/>
                <a:gd name="T75" fmla="*/ 225185 h 604667"/>
                <a:gd name="T76" fmla="*/ 225185 h 604667"/>
                <a:gd name="T77" fmla="*/ 225185 h 604667"/>
                <a:gd name="T78" fmla="*/ 225185 h 604667"/>
                <a:gd name="T79" fmla="*/ 225185 h 604667"/>
                <a:gd name="T80" fmla="*/ 225185 h 604667"/>
                <a:gd name="T81" fmla="*/ 225185 h 604667"/>
                <a:gd name="T82" fmla="*/ 225185 h 604667"/>
                <a:gd name="T83" fmla="*/ 225185 h 604667"/>
                <a:gd name="T84" fmla="*/ 225185 h 604667"/>
                <a:gd name="T85" fmla="*/ 225185 h 604667"/>
                <a:gd name="T86" fmla="*/ 225185 h 604667"/>
                <a:gd name="T87" fmla="*/ 225185 h 604667"/>
                <a:gd name="T88" fmla="*/ 225185 h 604667"/>
                <a:gd name="T89" fmla="*/ 225185 h 604667"/>
                <a:gd name="T90" fmla="*/ 225185 h 604667"/>
                <a:gd name="T91" fmla="*/ 225185 h 604667"/>
                <a:gd name="T92" fmla="*/ 225185 h 604667"/>
                <a:gd name="T93" fmla="*/ 225185 h 604667"/>
                <a:gd name="T94" fmla="*/ 225185 h 604667"/>
                <a:gd name="T95" fmla="*/ 225185 h 604667"/>
                <a:gd name="T96" fmla="*/ 225185 h 604667"/>
                <a:gd name="T97" fmla="*/ 225185 h 604667"/>
                <a:gd name="T98" fmla="*/ 225185 h 604667"/>
                <a:gd name="T99" fmla="*/ 225185 h 604667"/>
                <a:gd name="T100" fmla="*/ 225185 h 604667"/>
                <a:gd name="T101" fmla="*/ 225185 h 604667"/>
                <a:gd name="T102" fmla="*/ 225185 h 604667"/>
                <a:gd name="T103" fmla="*/ 225185 h 604667"/>
                <a:gd name="T104" fmla="*/ 225185 h 604667"/>
                <a:gd name="T105" fmla="*/ 225185 h 604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846" h="3976">
                  <a:moveTo>
                    <a:pt x="6807" y="2086"/>
                  </a:moveTo>
                  <a:cubicBezTo>
                    <a:pt x="6773" y="2049"/>
                    <a:pt x="6718" y="2042"/>
                    <a:pt x="6675" y="2068"/>
                  </a:cubicBezTo>
                  <a:cubicBezTo>
                    <a:pt x="6472" y="2189"/>
                    <a:pt x="6244" y="2193"/>
                    <a:pt x="5996" y="2079"/>
                  </a:cubicBezTo>
                  <a:cubicBezTo>
                    <a:pt x="5856" y="2015"/>
                    <a:pt x="5747" y="1928"/>
                    <a:pt x="5697" y="1884"/>
                  </a:cubicBezTo>
                  <a:lnTo>
                    <a:pt x="5697" y="1556"/>
                  </a:lnTo>
                  <a:cubicBezTo>
                    <a:pt x="6090" y="1495"/>
                    <a:pt x="6321" y="1344"/>
                    <a:pt x="6333" y="1336"/>
                  </a:cubicBezTo>
                  <a:cubicBezTo>
                    <a:pt x="6371" y="1311"/>
                    <a:pt x="6388" y="1265"/>
                    <a:pt x="6377" y="1221"/>
                  </a:cubicBezTo>
                  <a:cubicBezTo>
                    <a:pt x="6367" y="1178"/>
                    <a:pt x="6329" y="1145"/>
                    <a:pt x="6284" y="1141"/>
                  </a:cubicBezTo>
                  <a:cubicBezTo>
                    <a:pt x="6274" y="1140"/>
                    <a:pt x="5222" y="1027"/>
                    <a:pt x="4898" y="312"/>
                  </a:cubicBezTo>
                  <a:lnTo>
                    <a:pt x="4898" y="107"/>
                  </a:lnTo>
                  <a:cubicBezTo>
                    <a:pt x="4898" y="48"/>
                    <a:pt x="4851" y="0"/>
                    <a:pt x="4792" y="0"/>
                  </a:cubicBezTo>
                  <a:cubicBezTo>
                    <a:pt x="4732" y="0"/>
                    <a:pt x="4685" y="48"/>
                    <a:pt x="4685" y="107"/>
                  </a:cubicBezTo>
                  <a:lnTo>
                    <a:pt x="4685" y="228"/>
                  </a:lnTo>
                  <a:lnTo>
                    <a:pt x="2162" y="228"/>
                  </a:lnTo>
                  <a:lnTo>
                    <a:pt x="2162" y="107"/>
                  </a:lnTo>
                  <a:cubicBezTo>
                    <a:pt x="2162" y="48"/>
                    <a:pt x="2114" y="0"/>
                    <a:pt x="2055" y="0"/>
                  </a:cubicBezTo>
                  <a:cubicBezTo>
                    <a:pt x="1996" y="0"/>
                    <a:pt x="1948" y="48"/>
                    <a:pt x="1948" y="107"/>
                  </a:cubicBezTo>
                  <a:lnTo>
                    <a:pt x="1948" y="312"/>
                  </a:lnTo>
                  <a:cubicBezTo>
                    <a:pt x="1625" y="1025"/>
                    <a:pt x="573" y="1140"/>
                    <a:pt x="562" y="1141"/>
                  </a:cubicBezTo>
                  <a:cubicBezTo>
                    <a:pt x="517" y="1145"/>
                    <a:pt x="480" y="1178"/>
                    <a:pt x="469" y="1221"/>
                  </a:cubicBezTo>
                  <a:cubicBezTo>
                    <a:pt x="458" y="1265"/>
                    <a:pt x="476" y="1311"/>
                    <a:pt x="514" y="1336"/>
                  </a:cubicBezTo>
                  <a:cubicBezTo>
                    <a:pt x="526" y="1344"/>
                    <a:pt x="757" y="1495"/>
                    <a:pt x="1150" y="1556"/>
                  </a:cubicBezTo>
                  <a:lnTo>
                    <a:pt x="1150" y="1884"/>
                  </a:lnTo>
                  <a:cubicBezTo>
                    <a:pt x="1099" y="1928"/>
                    <a:pt x="991" y="2015"/>
                    <a:pt x="850" y="2079"/>
                  </a:cubicBezTo>
                  <a:cubicBezTo>
                    <a:pt x="603" y="2193"/>
                    <a:pt x="374" y="2189"/>
                    <a:pt x="172" y="2068"/>
                  </a:cubicBezTo>
                  <a:cubicBezTo>
                    <a:pt x="129" y="2042"/>
                    <a:pt x="74" y="2049"/>
                    <a:pt x="40" y="2086"/>
                  </a:cubicBezTo>
                  <a:cubicBezTo>
                    <a:pt x="5" y="2122"/>
                    <a:pt x="0" y="2177"/>
                    <a:pt x="28" y="2219"/>
                  </a:cubicBezTo>
                  <a:cubicBezTo>
                    <a:pt x="36" y="2231"/>
                    <a:pt x="181" y="2443"/>
                    <a:pt x="466" y="2549"/>
                  </a:cubicBezTo>
                  <a:lnTo>
                    <a:pt x="466" y="3185"/>
                  </a:lnTo>
                  <a:lnTo>
                    <a:pt x="466" y="3185"/>
                  </a:lnTo>
                  <a:lnTo>
                    <a:pt x="466" y="3763"/>
                  </a:lnTo>
                  <a:lnTo>
                    <a:pt x="345" y="3763"/>
                  </a:lnTo>
                  <a:cubicBezTo>
                    <a:pt x="286" y="3763"/>
                    <a:pt x="238" y="3811"/>
                    <a:pt x="238" y="3870"/>
                  </a:cubicBezTo>
                  <a:cubicBezTo>
                    <a:pt x="238" y="3929"/>
                    <a:pt x="286" y="3976"/>
                    <a:pt x="345" y="3976"/>
                  </a:cubicBezTo>
                  <a:lnTo>
                    <a:pt x="6502" y="3976"/>
                  </a:lnTo>
                  <a:cubicBezTo>
                    <a:pt x="6561" y="3976"/>
                    <a:pt x="6609" y="3929"/>
                    <a:pt x="6609" y="3870"/>
                  </a:cubicBezTo>
                  <a:cubicBezTo>
                    <a:pt x="6609" y="3811"/>
                    <a:pt x="6561" y="3763"/>
                    <a:pt x="6502" y="3763"/>
                  </a:cubicBezTo>
                  <a:lnTo>
                    <a:pt x="6381" y="3763"/>
                  </a:lnTo>
                  <a:lnTo>
                    <a:pt x="6381" y="3186"/>
                  </a:lnTo>
                  <a:lnTo>
                    <a:pt x="6381" y="3185"/>
                  </a:lnTo>
                  <a:lnTo>
                    <a:pt x="6381" y="2549"/>
                  </a:lnTo>
                  <a:cubicBezTo>
                    <a:pt x="6666" y="2443"/>
                    <a:pt x="6811" y="2231"/>
                    <a:pt x="6819" y="2219"/>
                  </a:cubicBezTo>
                  <a:cubicBezTo>
                    <a:pt x="6846" y="2177"/>
                    <a:pt x="6842" y="2122"/>
                    <a:pt x="6807" y="2086"/>
                  </a:cubicBezTo>
                  <a:close/>
                  <a:moveTo>
                    <a:pt x="928" y="1286"/>
                  </a:moveTo>
                  <a:cubicBezTo>
                    <a:pt x="1018" y="1263"/>
                    <a:pt x="1119" y="1231"/>
                    <a:pt x="1225" y="1190"/>
                  </a:cubicBezTo>
                  <a:cubicBezTo>
                    <a:pt x="1653" y="1023"/>
                    <a:pt x="1962" y="765"/>
                    <a:pt x="2123" y="442"/>
                  </a:cubicBezTo>
                  <a:lnTo>
                    <a:pt x="4723" y="442"/>
                  </a:lnTo>
                  <a:cubicBezTo>
                    <a:pt x="4885" y="765"/>
                    <a:pt x="5194" y="1023"/>
                    <a:pt x="5622" y="1190"/>
                  </a:cubicBezTo>
                  <a:cubicBezTo>
                    <a:pt x="5728" y="1231"/>
                    <a:pt x="5829" y="1263"/>
                    <a:pt x="5919" y="1287"/>
                  </a:cubicBezTo>
                  <a:cubicBezTo>
                    <a:pt x="5778" y="1330"/>
                    <a:pt x="5589" y="1368"/>
                    <a:pt x="5362" y="1368"/>
                  </a:cubicBezTo>
                  <a:lnTo>
                    <a:pt x="1485" y="1368"/>
                  </a:lnTo>
                  <a:cubicBezTo>
                    <a:pt x="1268" y="1368"/>
                    <a:pt x="1077" y="1332"/>
                    <a:pt x="928" y="1286"/>
                  </a:cubicBezTo>
                  <a:close/>
                  <a:moveTo>
                    <a:pt x="5483" y="1579"/>
                  </a:moveTo>
                  <a:lnTo>
                    <a:pt x="5483" y="1824"/>
                  </a:lnTo>
                  <a:lnTo>
                    <a:pt x="3758" y="1824"/>
                  </a:lnTo>
                  <a:lnTo>
                    <a:pt x="3758" y="1582"/>
                  </a:lnTo>
                  <a:lnTo>
                    <a:pt x="5362" y="1582"/>
                  </a:lnTo>
                  <a:cubicBezTo>
                    <a:pt x="5403" y="1582"/>
                    <a:pt x="5443" y="1581"/>
                    <a:pt x="5483" y="1579"/>
                  </a:cubicBezTo>
                  <a:close/>
                  <a:moveTo>
                    <a:pt x="3544" y="1582"/>
                  </a:moveTo>
                  <a:lnTo>
                    <a:pt x="3544" y="1938"/>
                  </a:lnTo>
                  <a:lnTo>
                    <a:pt x="3302" y="1938"/>
                  </a:lnTo>
                  <a:lnTo>
                    <a:pt x="3302" y="1582"/>
                  </a:lnTo>
                  <a:lnTo>
                    <a:pt x="3544" y="1582"/>
                  </a:lnTo>
                  <a:close/>
                  <a:moveTo>
                    <a:pt x="3088" y="1582"/>
                  </a:moveTo>
                  <a:lnTo>
                    <a:pt x="3088" y="1824"/>
                  </a:lnTo>
                  <a:lnTo>
                    <a:pt x="1364" y="1824"/>
                  </a:lnTo>
                  <a:lnTo>
                    <a:pt x="1364" y="1579"/>
                  </a:lnTo>
                  <a:cubicBezTo>
                    <a:pt x="1403" y="1581"/>
                    <a:pt x="1444" y="1582"/>
                    <a:pt x="1485" y="1582"/>
                  </a:cubicBezTo>
                  <a:lnTo>
                    <a:pt x="3088" y="1582"/>
                  </a:lnTo>
                  <a:close/>
                  <a:moveTo>
                    <a:pt x="922" y="3763"/>
                  </a:moveTo>
                  <a:lnTo>
                    <a:pt x="680" y="3763"/>
                  </a:lnTo>
                  <a:lnTo>
                    <a:pt x="680" y="3230"/>
                  </a:lnTo>
                  <a:lnTo>
                    <a:pt x="801" y="3109"/>
                  </a:lnTo>
                  <a:lnTo>
                    <a:pt x="922" y="3230"/>
                  </a:lnTo>
                  <a:lnTo>
                    <a:pt x="922" y="3763"/>
                  </a:lnTo>
                  <a:close/>
                  <a:moveTo>
                    <a:pt x="922" y="2927"/>
                  </a:moveTo>
                  <a:lnTo>
                    <a:pt x="877" y="2882"/>
                  </a:lnTo>
                  <a:cubicBezTo>
                    <a:pt x="835" y="2840"/>
                    <a:pt x="767" y="2840"/>
                    <a:pt x="725" y="2882"/>
                  </a:cubicBezTo>
                  <a:lnTo>
                    <a:pt x="680" y="2927"/>
                  </a:lnTo>
                  <a:lnTo>
                    <a:pt x="680" y="2601"/>
                  </a:lnTo>
                  <a:cubicBezTo>
                    <a:pt x="719" y="2606"/>
                    <a:pt x="759" y="2608"/>
                    <a:pt x="801" y="2608"/>
                  </a:cubicBezTo>
                  <a:lnTo>
                    <a:pt x="922" y="2608"/>
                  </a:lnTo>
                  <a:lnTo>
                    <a:pt x="922" y="2927"/>
                  </a:lnTo>
                  <a:close/>
                  <a:moveTo>
                    <a:pt x="1492" y="3763"/>
                  </a:moveTo>
                  <a:lnTo>
                    <a:pt x="1136" y="3763"/>
                  </a:lnTo>
                  <a:lnTo>
                    <a:pt x="1136" y="3237"/>
                  </a:lnTo>
                  <a:lnTo>
                    <a:pt x="1314" y="3094"/>
                  </a:lnTo>
                  <a:lnTo>
                    <a:pt x="1492" y="3237"/>
                  </a:lnTo>
                  <a:lnTo>
                    <a:pt x="1492" y="3763"/>
                  </a:lnTo>
                  <a:close/>
                  <a:moveTo>
                    <a:pt x="1492" y="2963"/>
                  </a:moveTo>
                  <a:lnTo>
                    <a:pt x="1381" y="2874"/>
                  </a:lnTo>
                  <a:cubicBezTo>
                    <a:pt x="1342" y="2843"/>
                    <a:pt x="1286" y="2843"/>
                    <a:pt x="1247" y="2874"/>
                  </a:cubicBezTo>
                  <a:lnTo>
                    <a:pt x="1136" y="2963"/>
                  </a:lnTo>
                  <a:lnTo>
                    <a:pt x="1136" y="2608"/>
                  </a:lnTo>
                  <a:lnTo>
                    <a:pt x="1492" y="2608"/>
                  </a:lnTo>
                  <a:lnTo>
                    <a:pt x="1492" y="2963"/>
                  </a:lnTo>
                  <a:close/>
                  <a:moveTo>
                    <a:pt x="2176" y="3763"/>
                  </a:moveTo>
                  <a:lnTo>
                    <a:pt x="1706" y="3763"/>
                  </a:lnTo>
                  <a:lnTo>
                    <a:pt x="1706" y="3243"/>
                  </a:lnTo>
                  <a:lnTo>
                    <a:pt x="1941" y="3086"/>
                  </a:lnTo>
                  <a:lnTo>
                    <a:pt x="2176" y="3243"/>
                  </a:lnTo>
                  <a:lnTo>
                    <a:pt x="2176" y="3763"/>
                  </a:lnTo>
                  <a:close/>
                  <a:moveTo>
                    <a:pt x="2176" y="2986"/>
                  </a:moveTo>
                  <a:lnTo>
                    <a:pt x="2000" y="2869"/>
                  </a:lnTo>
                  <a:cubicBezTo>
                    <a:pt x="1965" y="2845"/>
                    <a:pt x="1918" y="2845"/>
                    <a:pt x="1882" y="2869"/>
                  </a:cubicBezTo>
                  <a:lnTo>
                    <a:pt x="1706" y="2986"/>
                  </a:lnTo>
                  <a:lnTo>
                    <a:pt x="1706" y="2608"/>
                  </a:lnTo>
                  <a:lnTo>
                    <a:pt x="2176" y="2608"/>
                  </a:lnTo>
                  <a:lnTo>
                    <a:pt x="2176" y="2986"/>
                  </a:lnTo>
                  <a:close/>
                  <a:moveTo>
                    <a:pt x="2860" y="3763"/>
                  </a:moveTo>
                  <a:lnTo>
                    <a:pt x="2390" y="3763"/>
                  </a:lnTo>
                  <a:lnTo>
                    <a:pt x="2390" y="3243"/>
                  </a:lnTo>
                  <a:lnTo>
                    <a:pt x="2625" y="3086"/>
                  </a:lnTo>
                  <a:lnTo>
                    <a:pt x="2860" y="3243"/>
                  </a:lnTo>
                  <a:lnTo>
                    <a:pt x="2860" y="3763"/>
                  </a:lnTo>
                  <a:close/>
                  <a:moveTo>
                    <a:pt x="2860" y="2986"/>
                  </a:moveTo>
                  <a:lnTo>
                    <a:pt x="2685" y="2869"/>
                  </a:lnTo>
                  <a:cubicBezTo>
                    <a:pt x="2649" y="2845"/>
                    <a:pt x="2602" y="2845"/>
                    <a:pt x="2566" y="2869"/>
                  </a:cubicBezTo>
                  <a:lnTo>
                    <a:pt x="2390" y="2986"/>
                  </a:lnTo>
                  <a:lnTo>
                    <a:pt x="2390" y="2608"/>
                  </a:lnTo>
                  <a:lnTo>
                    <a:pt x="2860" y="2608"/>
                  </a:lnTo>
                  <a:lnTo>
                    <a:pt x="2860" y="2986"/>
                  </a:lnTo>
                  <a:close/>
                  <a:moveTo>
                    <a:pt x="3773" y="3763"/>
                  </a:moveTo>
                  <a:lnTo>
                    <a:pt x="3530" y="3763"/>
                  </a:lnTo>
                  <a:lnTo>
                    <a:pt x="3530" y="3414"/>
                  </a:lnTo>
                  <a:cubicBezTo>
                    <a:pt x="3530" y="3354"/>
                    <a:pt x="3482" y="3307"/>
                    <a:pt x="3423" y="3307"/>
                  </a:cubicBezTo>
                  <a:cubicBezTo>
                    <a:pt x="3364" y="3307"/>
                    <a:pt x="3316" y="3354"/>
                    <a:pt x="3316" y="3414"/>
                  </a:cubicBezTo>
                  <a:lnTo>
                    <a:pt x="3316" y="3763"/>
                  </a:lnTo>
                  <a:lnTo>
                    <a:pt x="3074" y="3763"/>
                  </a:lnTo>
                  <a:lnTo>
                    <a:pt x="3074" y="3243"/>
                  </a:lnTo>
                  <a:lnTo>
                    <a:pt x="3342" y="3064"/>
                  </a:lnTo>
                  <a:lnTo>
                    <a:pt x="3505" y="3064"/>
                  </a:lnTo>
                  <a:lnTo>
                    <a:pt x="3772" y="3243"/>
                  </a:lnTo>
                  <a:lnTo>
                    <a:pt x="3772" y="3763"/>
                  </a:lnTo>
                  <a:lnTo>
                    <a:pt x="3773" y="3763"/>
                  </a:lnTo>
                  <a:close/>
                  <a:moveTo>
                    <a:pt x="3773" y="2986"/>
                  </a:moveTo>
                  <a:lnTo>
                    <a:pt x="3597" y="2869"/>
                  </a:lnTo>
                  <a:cubicBezTo>
                    <a:pt x="3579" y="2857"/>
                    <a:pt x="3558" y="2851"/>
                    <a:pt x="3537" y="2851"/>
                  </a:cubicBezTo>
                  <a:lnTo>
                    <a:pt x="3309" y="2851"/>
                  </a:lnTo>
                  <a:cubicBezTo>
                    <a:pt x="3288" y="2851"/>
                    <a:pt x="3268" y="2857"/>
                    <a:pt x="3250" y="2869"/>
                  </a:cubicBezTo>
                  <a:lnTo>
                    <a:pt x="3074" y="2986"/>
                  </a:lnTo>
                  <a:lnTo>
                    <a:pt x="3074" y="2608"/>
                  </a:lnTo>
                  <a:lnTo>
                    <a:pt x="3773" y="2608"/>
                  </a:lnTo>
                  <a:lnTo>
                    <a:pt x="3773" y="2986"/>
                  </a:lnTo>
                  <a:close/>
                  <a:moveTo>
                    <a:pt x="4457" y="3763"/>
                  </a:moveTo>
                  <a:lnTo>
                    <a:pt x="3986" y="3763"/>
                  </a:lnTo>
                  <a:lnTo>
                    <a:pt x="3986" y="3243"/>
                  </a:lnTo>
                  <a:lnTo>
                    <a:pt x="4221" y="3086"/>
                  </a:lnTo>
                  <a:lnTo>
                    <a:pt x="4457" y="3243"/>
                  </a:lnTo>
                  <a:lnTo>
                    <a:pt x="4457" y="3763"/>
                  </a:lnTo>
                  <a:close/>
                  <a:moveTo>
                    <a:pt x="4457" y="2986"/>
                  </a:moveTo>
                  <a:lnTo>
                    <a:pt x="4281" y="2869"/>
                  </a:lnTo>
                  <a:cubicBezTo>
                    <a:pt x="4245" y="2845"/>
                    <a:pt x="4198" y="2845"/>
                    <a:pt x="4162" y="2869"/>
                  </a:cubicBezTo>
                  <a:lnTo>
                    <a:pt x="3986" y="2986"/>
                  </a:lnTo>
                  <a:lnTo>
                    <a:pt x="3986" y="2608"/>
                  </a:lnTo>
                  <a:lnTo>
                    <a:pt x="4457" y="2608"/>
                  </a:lnTo>
                  <a:lnTo>
                    <a:pt x="4457" y="2986"/>
                  </a:lnTo>
                  <a:close/>
                  <a:moveTo>
                    <a:pt x="5141" y="3763"/>
                  </a:moveTo>
                  <a:lnTo>
                    <a:pt x="4670" y="3763"/>
                  </a:lnTo>
                  <a:lnTo>
                    <a:pt x="4670" y="3243"/>
                  </a:lnTo>
                  <a:lnTo>
                    <a:pt x="4906" y="3086"/>
                  </a:lnTo>
                  <a:lnTo>
                    <a:pt x="5141" y="3243"/>
                  </a:lnTo>
                  <a:lnTo>
                    <a:pt x="5141" y="3763"/>
                  </a:lnTo>
                  <a:close/>
                  <a:moveTo>
                    <a:pt x="5141" y="2986"/>
                  </a:moveTo>
                  <a:lnTo>
                    <a:pt x="4965" y="2869"/>
                  </a:lnTo>
                  <a:cubicBezTo>
                    <a:pt x="4929" y="2845"/>
                    <a:pt x="4882" y="2845"/>
                    <a:pt x="4846" y="2869"/>
                  </a:cubicBezTo>
                  <a:lnTo>
                    <a:pt x="4670" y="2986"/>
                  </a:lnTo>
                  <a:lnTo>
                    <a:pt x="4670" y="2608"/>
                  </a:lnTo>
                  <a:lnTo>
                    <a:pt x="5141" y="2608"/>
                  </a:lnTo>
                  <a:lnTo>
                    <a:pt x="5141" y="2986"/>
                  </a:lnTo>
                  <a:close/>
                  <a:moveTo>
                    <a:pt x="5711" y="3763"/>
                  </a:moveTo>
                  <a:lnTo>
                    <a:pt x="5354" y="3763"/>
                  </a:lnTo>
                  <a:lnTo>
                    <a:pt x="5354" y="3237"/>
                  </a:lnTo>
                  <a:lnTo>
                    <a:pt x="5533" y="3094"/>
                  </a:lnTo>
                  <a:lnTo>
                    <a:pt x="5711" y="3237"/>
                  </a:lnTo>
                  <a:lnTo>
                    <a:pt x="5711" y="3763"/>
                  </a:lnTo>
                  <a:close/>
                  <a:moveTo>
                    <a:pt x="5711" y="2963"/>
                  </a:moveTo>
                  <a:lnTo>
                    <a:pt x="5599" y="2874"/>
                  </a:lnTo>
                  <a:cubicBezTo>
                    <a:pt x="5560" y="2843"/>
                    <a:pt x="5505" y="2843"/>
                    <a:pt x="5466" y="2874"/>
                  </a:cubicBezTo>
                  <a:lnTo>
                    <a:pt x="5354" y="2963"/>
                  </a:lnTo>
                  <a:lnTo>
                    <a:pt x="5354" y="2608"/>
                  </a:lnTo>
                  <a:lnTo>
                    <a:pt x="5711" y="2608"/>
                  </a:lnTo>
                  <a:lnTo>
                    <a:pt x="5711" y="2963"/>
                  </a:lnTo>
                  <a:close/>
                  <a:moveTo>
                    <a:pt x="6167" y="3763"/>
                  </a:moveTo>
                  <a:lnTo>
                    <a:pt x="5925" y="3763"/>
                  </a:lnTo>
                  <a:lnTo>
                    <a:pt x="5925" y="3230"/>
                  </a:lnTo>
                  <a:lnTo>
                    <a:pt x="6046" y="3109"/>
                  </a:lnTo>
                  <a:lnTo>
                    <a:pt x="6167" y="3230"/>
                  </a:lnTo>
                  <a:lnTo>
                    <a:pt x="6167" y="3763"/>
                  </a:lnTo>
                  <a:close/>
                  <a:moveTo>
                    <a:pt x="6167" y="2927"/>
                  </a:moveTo>
                  <a:lnTo>
                    <a:pt x="6121" y="2882"/>
                  </a:lnTo>
                  <a:cubicBezTo>
                    <a:pt x="6080" y="2840"/>
                    <a:pt x="6012" y="2840"/>
                    <a:pt x="5970" y="2882"/>
                  </a:cubicBezTo>
                  <a:lnTo>
                    <a:pt x="5925" y="2927"/>
                  </a:lnTo>
                  <a:lnTo>
                    <a:pt x="5925" y="2608"/>
                  </a:lnTo>
                  <a:lnTo>
                    <a:pt x="6046" y="2608"/>
                  </a:lnTo>
                  <a:cubicBezTo>
                    <a:pt x="6088" y="2608"/>
                    <a:pt x="6128" y="2605"/>
                    <a:pt x="6167" y="2601"/>
                  </a:cubicBezTo>
                  <a:lnTo>
                    <a:pt x="6167" y="2927"/>
                  </a:lnTo>
                  <a:close/>
                  <a:moveTo>
                    <a:pt x="6046" y="2395"/>
                  </a:moveTo>
                  <a:lnTo>
                    <a:pt x="801" y="2395"/>
                  </a:lnTo>
                  <a:cubicBezTo>
                    <a:pt x="730" y="2395"/>
                    <a:pt x="665" y="2385"/>
                    <a:pt x="607" y="2370"/>
                  </a:cubicBezTo>
                  <a:cubicBezTo>
                    <a:pt x="718" y="2357"/>
                    <a:pt x="831" y="2324"/>
                    <a:pt x="946" y="2270"/>
                  </a:cubicBezTo>
                  <a:cubicBezTo>
                    <a:pt x="1114" y="2192"/>
                    <a:pt x="1241" y="2089"/>
                    <a:pt x="1299" y="2038"/>
                  </a:cubicBezTo>
                  <a:lnTo>
                    <a:pt x="3088" y="2038"/>
                  </a:lnTo>
                  <a:lnTo>
                    <a:pt x="3088" y="2045"/>
                  </a:lnTo>
                  <a:cubicBezTo>
                    <a:pt x="3088" y="2104"/>
                    <a:pt x="3136" y="2152"/>
                    <a:pt x="3195" y="2152"/>
                  </a:cubicBezTo>
                  <a:lnTo>
                    <a:pt x="3651" y="2152"/>
                  </a:lnTo>
                  <a:cubicBezTo>
                    <a:pt x="3710" y="2152"/>
                    <a:pt x="3758" y="2104"/>
                    <a:pt x="3758" y="2045"/>
                  </a:cubicBezTo>
                  <a:lnTo>
                    <a:pt x="3758" y="2038"/>
                  </a:lnTo>
                  <a:lnTo>
                    <a:pt x="5548" y="2038"/>
                  </a:lnTo>
                  <a:cubicBezTo>
                    <a:pt x="5605" y="2089"/>
                    <a:pt x="5732" y="2192"/>
                    <a:pt x="5901" y="2270"/>
                  </a:cubicBezTo>
                  <a:cubicBezTo>
                    <a:pt x="6015" y="2324"/>
                    <a:pt x="6129" y="2357"/>
                    <a:pt x="6240" y="2370"/>
                  </a:cubicBezTo>
                  <a:cubicBezTo>
                    <a:pt x="6181" y="2385"/>
                    <a:pt x="6117" y="2395"/>
                    <a:pt x="6046" y="2395"/>
                  </a:cubicBezTo>
                  <a:close/>
                </a:path>
              </a:pathLst>
            </a:custGeom>
            <a:solidFill>
              <a:schemeClr val="bg1"/>
            </a:solidFill>
            <a:ln>
              <a:noFill/>
            </a:ln>
          </p:spPr>
        </p:sp>
        <p:sp>
          <p:nvSpPr>
            <p:cNvPr id="7" name="椭圆 6"/>
            <p:cNvSpPr/>
            <p:nvPr/>
          </p:nvSpPr>
          <p:spPr>
            <a:xfrm>
              <a:off x="8207913" y="4110649"/>
              <a:ext cx="1483514" cy="148351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图片 56"/>
          <p:cNvPicPr>
            <a:picLocks noChangeAspect="1"/>
          </p:cNvPicPr>
          <p:nvPr/>
        </p:nvPicPr>
        <p:blipFill rotWithShape="1">
          <a:blip r:embed="rId1" cstate="print">
            <a:extLst>
              <a:ext uri="{28A0092B-C50C-407E-A947-70E740481C1C}">
                <a14:useLocalDpi xmlns:a14="http://schemas.microsoft.com/office/drawing/2010/main" val="0"/>
              </a:ext>
            </a:extLst>
          </a:blip>
          <a:srcRect t="22241" r="34669" b="22637"/>
          <a:stretch>
            <a:fillRect/>
          </a:stretch>
        </p:blipFill>
        <p:spPr>
          <a:xfrm>
            <a:off x="-38124" y="-21444"/>
            <a:ext cx="12230123" cy="6879444"/>
          </a:xfrm>
          <a:prstGeom prst="rect">
            <a:avLst/>
          </a:prstGeom>
          <a:noFill/>
          <a:ln>
            <a:noFill/>
          </a:ln>
        </p:spPr>
      </p:pic>
      <p:sp>
        <p:nvSpPr>
          <p:cNvPr id="8" name="文本框 7"/>
          <p:cNvSpPr txBox="1"/>
          <p:nvPr/>
        </p:nvSpPr>
        <p:spPr>
          <a:xfrm>
            <a:off x="3661399" y="6070308"/>
            <a:ext cx="4869202" cy="551946"/>
          </a:xfrm>
          <a:prstGeom prst="rect">
            <a:avLst/>
          </a:prstGeom>
          <a:noFill/>
        </p:spPr>
        <p:txBody>
          <a:bodyPr wrap="square" rtlCol="0">
            <a:spAutoFit/>
          </a:bodyPr>
          <a:lstStyle/>
          <a:p>
            <a:pPr algn="ctr">
              <a:lnSpc>
                <a:spcPct val="150000"/>
              </a:lnSpc>
            </a:pPr>
            <a:r>
              <a:rPr lang="zh-CN" altLang="en-US" sz="1050" dirty="0" smtClean="0">
                <a:solidFill>
                  <a:schemeClr val="bg1">
                    <a:lumMod val="85000"/>
                  </a:schemeClr>
                </a:solidFill>
                <a:latin typeface="思源黑体 CN Light" panose="020B0300000000000000" pitchFamily="34" charset="-122"/>
                <a:ea typeface="思源黑体 CN Light" panose="020B0300000000000000" pitchFamily="34" charset="-122"/>
                <a:sym typeface="思源黑体 CN Light" panose="020B0300000000000000" pitchFamily="34" charset="-122"/>
              </a:rPr>
              <a:t>北京故宫是中国明清两代的皇家宫殿，旧称为紫禁城，位于北京中轴线的中心，是中国古代宫廷建筑之精华</a:t>
            </a:r>
            <a:endParaRPr lang="en-US" altLang="zh-CN" sz="1050" dirty="0">
              <a:solidFill>
                <a:schemeClr val="bg1">
                  <a:lumMod val="85000"/>
                </a:schemeClr>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pic>
        <p:nvPicPr>
          <p:cNvPr id="12"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66839" y="3135372"/>
            <a:ext cx="1993485" cy="877899"/>
          </a:xfrm>
          <a:prstGeom prst="rect">
            <a:avLst/>
          </a:prstGeom>
        </p:spPr>
      </p:pic>
      <p:grpSp>
        <p:nvGrpSpPr>
          <p:cNvPr id="58" name="组合 57"/>
          <p:cNvGrpSpPr/>
          <p:nvPr/>
        </p:nvGrpSpPr>
        <p:grpSpPr>
          <a:xfrm>
            <a:off x="4278683" y="952500"/>
            <a:ext cx="3634634" cy="3200400"/>
            <a:chOff x="4667312" y="952500"/>
            <a:chExt cx="3634634" cy="3200400"/>
          </a:xfrm>
        </p:grpSpPr>
        <p:pic>
          <p:nvPicPr>
            <p:cNvPr id="56" name="图片 55"/>
            <p:cNvPicPr>
              <a:picLocks noChangeAspect="1"/>
            </p:cNvPicPr>
            <p:nvPr/>
          </p:nvPicPr>
          <p:blipFill rotWithShape="1">
            <a:blip r:embed="rId3" cstate="print">
              <a:extLst>
                <a:ext uri="{28A0092B-C50C-407E-A947-70E740481C1C}">
                  <a14:useLocalDpi xmlns:a14="http://schemas.microsoft.com/office/drawing/2010/main" val="0"/>
                </a:ext>
              </a:extLst>
            </a:blip>
            <a:srcRect t="11947"/>
            <a:stretch>
              <a:fillRect/>
            </a:stretch>
          </p:blipFill>
          <p:spPr>
            <a:xfrm>
              <a:off x="4667312" y="952500"/>
              <a:ext cx="3634634" cy="3200400"/>
            </a:xfrm>
            <a:prstGeom prst="rect">
              <a:avLst/>
            </a:prstGeom>
            <a:effectLst>
              <a:outerShdw blurRad="63500" sx="102000" sy="102000" algn="ctr" rotWithShape="0">
                <a:schemeClr val="tx1">
                  <a:lumMod val="75000"/>
                  <a:lumOff val="25000"/>
                  <a:alpha val="40000"/>
                </a:schemeClr>
              </a:outerShdw>
            </a:effectLst>
          </p:spPr>
        </p:pic>
        <p:sp>
          <p:nvSpPr>
            <p:cNvPr id="55" name="文本框 54"/>
            <p:cNvSpPr txBox="1"/>
            <p:nvPr/>
          </p:nvSpPr>
          <p:spPr>
            <a:xfrm>
              <a:off x="5265445" y="1083969"/>
              <a:ext cx="2461272" cy="2646878"/>
            </a:xfrm>
            <a:prstGeom prst="rect">
              <a:avLst/>
            </a:prstGeom>
            <a:noFill/>
          </p:spPr>
          <p:txBody>
            <a:bodyPr wrap="square" rtlCol="0">
              <a:spAutoFit/>
            </a:bodyPr>
            <a:lstStyle/>
            <a:p>
              <a:pPr algn="ctr">
                <a:spcAft>
                  <a:spcPts val="600"/>
                </a:spcAft>
              </a:pPr>
              <a:r>
                <a:rPr lang="zh-CN" altLang="en-US" sz="16600" dirty="0">
                  <a:solidFill>
                    <a:schemeClr val="bg1"/>
                  </a:solidFill>
                  <a:latin typeface="TypeLand 康熙字典體 Trial" panose="020B0502000000000001" pitchFamily="34" charset="-122"/>
                  <a:ea typeface="TypeLand 康熙字典體 Trial" panose="020B0502000000000001" pitchFamily="34" charset="-122"/>
                </a:rPr>
                <a:t>肆</a:t>
              </a:r>
              <a:endParaRPr lang="en-US" altLang="zh-CN" sz="16600" dirty="0">
                <a:solidFill>
                  <a:schemeClr val="bg1"/>
                </a:solidFill>
                <a:latin typeface="TypeLand 康熙字典體 Trial" panose="020B0502000000000001" pitchFamily="34" charset="-122"/>
                <a:ea typeface="TypeLand 康熙字典體 Trial" panose="020B0502000000000001" pitchFamily="34" charset="-122"/>
              </a:endParaRPr>
            </a:p>
          </p:txBody>
        </p:sp>
      </p:grpSp>
      <p:sp>
        <p:nvSpPr>
          <p:cNvPr id="13" name="文本框 12"/>
          <p:cNvSpPr txBox="1"/>
          <p:nvPr/>
        </p:nvSpPr>
        <p:spPr>
          <a:xfrm>
            <a:off x="4566274" y="4241153"/>
            <a:ext cx="3059452" cy="646331"/>
          </a:xfrm>
          <a:prstGeom prst="rect">
            <a:avLst/>
          </a:prstGeom>
          <a:noFill/>
        </p:spPr>
        <p:txBody>
          <a:bodyPr wrap="square" rtlCol="0">
            <a:spAutoFit/>
          </a:bodyPr>
          <a:lstStyle/>
          <a:p>
            <a:pPr algn="ctr"/>
            <a:r>
              <a:rPr lang="zh-CN" altLang="en-US" sz="3600" dirty="0" smtClean="0">
                <a:solidFill>
                  <a:schemeClr val="bg1"/>
                </a:solidFill>
                <a:latin typeface="TypeLand 康熙字典體 Trial" panose="020B0502000000000001" pitchFamily="34" charset="-122"/>
                <a:ea typeface="TypeLand 康熙字典體 Trial" panose="020B0502000000000001" pitchFamily="34" charset="-122"/>
                <a:sym typeface="TypeLand 康熙字典體 Trial" panose="020B0502000000000001" pitchFamily="34" charset="-122"/>
              </a:rPr>
              <a:t>请输入标题</a:t>
            </a:r>
            <a:endParaRPr lang="en-US" altLang="zh-CN" sz="3600" dirty="0">
              <a:solidFill>
                <a:schemeClr val="bg1"/>
              </a:solidFill>
              <a:latin typeface="TypeLand 康熙字典體 Trial" panose="020B0502000000000001" pitchFamily="34" charset="-122"/>
              <a:ea typeface="TypeLand 康熙字典體 Trial" panose="020B0502000000000001" pitchFamily="34" charset="-122"/>
              <a:sym typeface="TypeLand 康熙字典體 Trial" panose="020B0502000000000001" pitchFamily="34" charset="-122"/>
            </a:endParaRPr>
          </a:p>
        </p:txBody>
      </p:sp>
      <p:pic>
        <p:nvPicPr>
          <p:cNvPr id="14" name="图片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1676" y="3135372"/>
            <a:ext cx="1993485" cy="877899"/>
          </a:xfrm>
          <a:prstGeom prst="rect">
            <a:avLst/>
          </a:prstGeom>
        </p:spPr>
      </p:pic>
    </p:spTree>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cstate="print">
            <a:extLst>
              <a:ext uri="{BEBA8EAE-BF5A-486C-A8C5-ECC9F3942E4B}">
                <a14:imgProps xmlns:a14="http://schemas.microsoft.com/office/drawing/2010/main">
                  <a14:imgLayer r:embed="rId2">
                    <a14:imgEffect>
                      <a14:brightnessContrast bright="-20000"/>
                    </a14:imgEffect>
                    <a14:imgEffect>
                      <a14:sharpenSoften amount="-60000"/>
                    </a14:imgEffect>
                  </a14:imgLayer>
                </a14:imgProps>
              </a:ext>
              <a:ext uri="{28A0092B-C50C-407E-A947-70E740481C1C}">
                <a14:useLocalDpi xmlns:a14="http://schemas.microsoft.com/office/drawing/2010/main" val="0"/>
              </a:ext>
            </a:extLst>
          </a:blip>
          <a:srcRect t="15768" b="-142"/>
          <a:stretch>
            <a:fillRect/>
          </a:stretch>
        </p:blipFill>
        <p:spPr>
          <a:xfrm>
            <a:off x="0" y="0"/>
            <a:ext cx="12192000" cy="6858000"/>
          </a:xfrm>
          <a:prstGeom prst="rect">
            <a:avLst/>
          </a:prstGeom>
        </p:spPr>
      </p:pic>
      <p:sp>
        <p:nvSpPr>
          <p:cNvPr id="11" name="矩形 10"/>
          <p:cNvSpPr/>
          <p:nvPr/>
        </p:nvSpPr>
        <p:spPr>
          <a:xfrm>
            <a:off x="0" y="0"/>
            <a:ext cx="12192000" cy="6858000"/>
          </a:xfrm>
          <a:prstGeom prst="rect">
            <a:avLst/>
          </a:prstGeom>
          <a:solidFill>
            <a:schemeClr val="bg1">
              <a:lumMod val="8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outerShdw blurRad="38100" dist="38100" dir="2700000" algn="tl">
                  <a:srgbClr val="000000">
                    <a:alpha val="43137"/>
                  </a:srgbClr>
                </a:outerShdw>
              </a:effectLst>
            </a:endParaRPr>
          </a:p>
        </p:txBody>
      </p:sp>
      <p:sp>
        <p:nvSpPr>
          <p:cNvPr id="15" name="文本框 14"/>
          <p:cNvSpPr txBox="1"/>
          <p:nvPr/>
        </p:nvSpPr>
        <p:spPr>
          <a:xfrm>
            <a:off x="1601379" y="477928"/>
            <a:ext cx="2302687" cy="523220"/>
          </a:xfrm>
          <a:prstGeom prst="rect">
            <a:avLst/>
          </a:prstGeom>
          <a:noFill/>
        </p:spPr>
        <p:txBody>
          <a:bodyPr wrap="square" rtlCol="0">
            <a:spAutoFit/>
          </a:bodyPr>
          <a:lstStyle/>
          <a:p>
            <a:pPr algn="ctr"/>
            <a:r>
              <a:rPr lang="zh-CN" altLang="en-US" sz="2800" dirty="0" smtClean="0">
                <a:solidFill>
                  <a:schemeClr val="tx1">
                    <a:lumMod val="85000"/>
                    <a:lumOff val="15000"/>
                  </a:schemeClr>
                </a:solidFill>
                <a:latin typeface="TypeLand 康熙字典體 Trial" panose="020B0502000000000001" pitchFamily="34" charset="-122"/>
                <a:ea typeface="TypeLand 康熙字典體 Trial" panose="020B0502000000000001" pitchFamily="34" charset="-122"/>
                <a:sym typeface="TypeLand 康熙字典體 Trial" panose="020B0502000000000001" pitchFamily="34" charset="-122"/>
              </a:rPr>
              <a:t>请输入标题</a:t>
            </a:r>
            <a:endParaRPr lang="zh-CN" altLang="en-US" sz="2800" dirty="0">
              <a:solidFill>
                <a:schemeClr val="tx1">
                  <a:lumMod val="85000"/>
                  <a:lumOff val="15000"/>
                </a:schemeClr>
              </a:solidFill>
              <a:latin typeface="TypeLand 康熙字典體 Trial" panose="020B0502000000000001" pitchFamily="34" charset="-122"/>
              <a:ea typeface="TypeLand 康熙字典體 Trial" panose="020B0502000000000001" pitchFamily="34" charset="-122"/>
              <a:sym typeface="TypeLand 康熙字典體 Trial" panose="020B0502000000000001" pitchFamily="34" charset="-122"/>
            </a:endParaRPr>
          </a:p>
        </p:txBody>
      </p:sp>
      <p:sp>
        <p:nvSpPr>
          <p:cNvPr id="16" name="文本框 15"/>
          <p:cNvSpPr txBox="1"/>
          <p:nvPr/>
        </p:nvSpPr>
        <p:spPr>
          <a:xfrm>
            <a:off x="1852811" y="1001148"/>
            <a:ext cx="6110089" cy="732508"/>
          </a:xfrm>
          <a:prstGeom prst="rect">
            <a:avLst/>
          </a:prstGeom>
          <a:noFill/>
        </p:spPr>
        <p:txBody>
          <a:bodyPr wrap="square" rtlCol="0">
            <a:spAutoFit/>
          </a:bodyPr>
          <a:lstStyle/>
          <a:p>
            <a:pPr algn="just">
              <a:lnSpc>
                <a:spcPct val="130000"/>
              </a:lnSpc>
            </a:pPr>
            <a:r>
              <a:rPr lang="zh-CN" altLang="en-US" sz="1600" dirty="0">
                <a:solidFill>
                  <a:schemeClr val="tx1">
                    <a:lumMod val="85000"/>
                    <a:lumOff val="15000"/>
                  </a:schemeClr>
                </a:solidFill>
                <a:latin typeface="思源黑体 CN Light" panose="020B0300000000000000" pitchFamily="34" charset="-122"/>
                <a:ea typeface="思源黑体 CN Light" panose="020B0300000000000000" pitchFamily="34" charset="-122"/>
                <a:sym typeface="思源黑体 CN Light" panose="020B0300000000000000" pitchFamily="34" charset="-122"/>
              </a:rPr>
              <a:t>紫禁城内的建筑分为外朝和内廷两部分。外朝的中心为太和殿、中和殿、保和殿，统称三大殿，是国家举行大典礼的地方</a:t>
            </a:r>
            <a:r>
              <a:rPr lang="zh-CN" altLang="en-US" sz="1600" dirty="0" smtClean="0">
                <a:solidFill>
                  <a:schemeClr val="tx1">
                    <a:lumMod val="85000"/>
                    <a:lumOff val="15000"/>
                  </a:schemeClr>
                </a:solidFill>
                <a:latin typeface="思源黑体 CN Light" panose="020B0300000000000000" pitchFamily="34" charset="-122"/>
                <a:ea typeface="思源黑体 CN Light" panose="020B0300000000000000" pitchFamily="34" charset="-122"/>
                <a:sym typeface="思源黑体 CN Light" panose="020B0300000000000000" pitchFamily="34" charset="-122"/>
              </a:rPr>
              <a:t>。</a:t>
            </a:r>
            <a:endParaRPr lang="zh-CN" altLang="en-US" sz="1600" dirty="0">
              <a:solidFill>
                <a:schemeClr val="tx1">
                  <a:lumMod val="85000"/>
                  <a:lumOff val="15000"/>
                </a:schemeClr>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grpSp>
        <p:nvGrpSpPr>
          <p:cNvPr id="24" name="组合 23"/>
          <p:cNvGrpSpPr/>
          <p:nvPr/>
        </p:nvGrpSpPr>
        <p:grpSpPr>
          <a:xfrm>
            <a:off x="526094" y="3790950"/>
            <a:ext cx="342901" cy="684900"/>
            <a:chOff x="1085849" y="3295650"/>
            <a:chExt cx="342901" cy="684900"/>
          </a:xfrm>
        </p:grpSpPr>
        <p:cxnSp>
          <p:nvCxnSpPr>
            <p:cNvPr id="21" name="直接连接符 20"/>
            <p:cNvCxnSpPr/>
            <p:nvPr/>
          </p:nvCxnSpPr>
          <p:spPr>
            <a:xfrm flipV="1">
              <a:off x="1085850" y="3295650"/>
              <a:ext cx="342900" cy="342900"/>
            </a:xfrm>
            <a:prstGeom prst="line">
              <a:avLst/>
            </a:prstGeom>
            <a:ln w="25400">
              <a:solidFill>
                <a:schemeClr val="bg1"/>
              </a:solidFill>
              <a:prstDash val="soli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085849" y="3638550"/>
              <a:ext cx="342000" cy="342000"/>
            </a:xfrm>
            <a:prstGeom prst="line">
              <a:avLst/>
            </a:prstGeom>
            <a:ln w="25400">
              <a:solidFill>
                <a:schemeClr val="bg1"/>
              </a:solidFill>
              <a:prstDash val="solid"/>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0" name="组合 29"/>
          <p:cNvGrpSpPr/>
          <p:nvPr/>
        </p:nvGrpSpPr>
        <p:grpSpPr>
          <a:xfrm flipH="1">
            <a:off x="11318044" y="3791400"/>
            <a:ext cx="342901" cy="684900"/>
            <a:chOff x="1085849" y="3295650"/>
            <a:chExt cx="342901" cy="684900"/>
          </a:xfrm>
        </p:grpSpPr>
        <p:cxnSp>
          <p:nvCxnSpPr>
            <p:cNvPr id="31" name="直接连接符 30"/>
            <p:cNvCxnSpPr/>
            <p:nvPr/>
          </p:nvCxnSpPr>
          <p:spPr>
            <a:xfrm flipV="1">
              <a:off x="1085850" y="3295650"/>
              <a:ext cx="342900" cy="342900"/>
            </a:xfrm>
            <a:prstGeom prst="line">
              <a:avLst/>
            </a:prstGeom>
            <a:ln w="25400">
              <a:solidFill>
                <a:schemeClr val="bg1"/>
              </a:solidFill>
              <a:prstDash val="soli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1085849" y="3638550"/>
              <a:ext cx="342000" cy="342000"/>
            </a:xfrm>
            <a:prstGeom prst="line">
              <a:avLst/>
            </a:prstGeom>
            <a:ln w="25400">
              <a:solidFill>
                <a:schemeClr val="bg1"/>
              </a:solidFill>
              <a:prstDash val="solid"/>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 name="组合 1"/>
          <p:cNvGrpSpPr/>
          <p:nvPr/>
        </p:nvGrpSpPr>
        <p:grpSpPr>
          <a:xfrm>
            <a:off x="2067839" y="2546072"/>
            <a:ext cx="2346058" cy="3499510"/>
            <a:chOff x="2067839" y="2546072"/>
            <a:chExt cx="2346058" cy="3499510"/>
          </a:xfrm>
        </p:grpSpPr>
        <p:pic>
          <p:nvPicPr>
            <p:cNvPr id="20" name="图片 19"/>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28525" t="2818" r="28525" b="556"/>
            <a:stretch>
              <a:fillRect/>
            </a:stretch>
          </p:blipFill>
          <p:spPr>
            <a:xfrm>
              <a:off x="2080891" y="2546073"/>
              <a:ext cx="2333006" cy="3499509"/>
            </a:xfrm>
            <a:custGeom>
              <a:avLst/>
              <a:gdLst>
                <a:gd name="connsiteX0" fmla="*/ 0 w 4320000"/>
                <a:gd name="connsiteY0" fmla="*/ 0 h 6480000"/>
                <a:gd name="connsiteX1" fmla="*/ 4320000 w 4320000"/>
                <a:gd name="connsiteY1" fmla="*/ 0 h 6480000"/>
                <a:gd name="connsiteX2" fmla="*/ 4320000 w 4320000"/>
                <a:gd name="connsiteY2" fmla="*/ 6480000 h 6480000"/>
                <a:gd name="connsiteX3" fmla="*/ 0 w 4320000"/>
                <a:gd name="connsiteY3" fmla="*/ 6480000 h 6480000"/>
              </a:gdLst>
              <a:ahLst/>
              <a:cxnLst>
                <a:cxn ang="0">
                  <a:pos x="connsiteX0" y="connsiteY0"/>
                </a:cxn>
                <a:cxn ang="0">
                  <a:pos x="connsiteX1" y="connsiteY1"/>
                </a:cxn>
                <a:cxn ang="0">
                  <a:pos x="connsiteX2" y="connsiteY2"/>
                </a:cxn>
                <a:cxn ang="0">
                  <a:pos x="connsiteX3" y="connsiteY3"/>
                </a:cxn>
              </a:cxnLst>
              <a:rect l="l" t="t" r="r" b="b"/>
              <a:pathLst>
                <a:path w="4320000" h="6480000">
                  <a:moveTo>
                    <a:pt x="0" y="0"/>
                  </a:moveTo>
                  <a:lnTo>
                    <a:pt x="4320000" y="0"/>
                  </a:lnTo>
                  <a:lnTo>
                    <a:pt x="4320000" y="6480000"/>
                  </a:lnTo>
                  <a:lnTo>
                    <a:pt x="0" y="6480000"/>
                  </a:lnTo>
                  <a:close/>
                </a:path>
              </a:pathLst>
            </a:custGeom>
          </p:spPr>
        </p:pic>
        <p:sp>
          <p:nvSpPr>
            <p:cNvPr id="25" name="矩形 24"/>
            <p:cNvSpPr/>
            <p:nvPr/>
          </p:nvSpPr>
          <p:spPr>
            <a:xfrm>
              <a:off x="2091353" y="2546072"/>
              <a:ext cx="2307383" cy="3496347"/>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3" name="文本框 32"/>
            <p:cNvSpPr txBox="1"/>
            <p:nvPr/>
          </p:nvSpPr>
          <p:spPr>
            <a:xfrm>
              <a:off x="2067839" y="3332487"/>
              <a:ext cx="2302687" cy="461665"/>
            </a:xfrm>
            <a:prstGeom prst="rect">
              <a:avLst/>
            </a:prstGeom>
            <a:noFill/>
          </p:spPr>
          <p:txBody>
            <a:bodyPr wrap="square" rtlCol="0">
              <a:spAutoFit/>
            </a:bodyPr>
            <a:lstStyle/>
            <a:p>
              <a:pPr algn="ctr"/>
              <a:r>
                <a:rPr lang="zh-CN" altLang="en-US" sz="2400" dirty="0" smtClean="0">
                  <a:solidFill>
                    <a:schemeClr val="bg1">
                      <a:lumMod val="95000"/>
                    </a:schemeClr>
                  </a:solidFill>
                  <a:latin typeface="TypeLand 康熙字典體 Trial" panose="020B0502000000000001" pitchFamily="34" charset="-122"/>
                  <a:ea typeface="TypeLand 康熙字典體 Trial" panose="020B0502000000000001" pitchFamily="34" charset="-122"/>
                  <a:sym typeface="TypeLand 康熙字典體 Trial" panose="020B0502000000000001" pitchFamily="34" charset="-122"/>
                </a:rPr>
                <a:t>请输入标题</a:t>
              </a:r>
              <a:endParaRPr lang="zh-CN" altLang="en-US" sz="2400" dirty="0">
                <a:solidFill>
                  <a:schemeClr val="bg1">
                    <a:lumMod val="95000"/>
                  </a:schemeClr>
                </a:solidFill>
                <a:latin typeface="TypeLand 康熙字典體 Trial" panose="020B0502000000000001" pitchFamily="34" charset="-122"/>
                <a:ea typeface="TypeLand 康熙字典體 Trial" panose="020B0502000000000001" pitchFamily="34" charset="-122"/>
                <a:sym typeface="TypeLand 康熙字典體 Trial" panose="020B0502000000000001" pitchFamily="34" charset="-122"/>
              </a:endParaRPr>
            </a:p>
          </p:txBody>
        </p:sp>
        <p:sp>
          <p:nvSpPr>
            <p:cNvPr id="34" name="文本框 33"/>
            <p:cNvSpPr txBox="1"/>
            <p:nvPr/>
          </p:nvSpPr>
          <p:spPr>
            <a:xfrm>
              <a:off x="2181320" y="3790950"/>
              <a:ext cx="2161675" cy="1212640"/>
            </a:xfrm>
            <a:prstGeom prst="rect">
              <a:avLst/>
            </a:prstGeom>
            <a:noFill/>
          </p:spPr>
          <p:txBody>
            <a:bodyPr wrap="square" rtlCol="0">
              <a:spAutoFit/>
            </a:bodyPr>
            <a:lstStyle/>
            <a:p>
              <a:pPr algn="just">
                <a:lnSpc>
                  <a:spcPct val="130000"/>
                </a:lnSpc>
              </a:pPr>
              <a:r>
                <a:rPr lang="zh-CN" altLang="en-US" sz="1400" dirty="0" smtClean="0">
                  <a:solidFill>
                    <a:schemeClr val="bg1">
                      <a:lumMod val="95000"/>
                    </a:schemeClr>
                  </a:solidFill>
                  <a:latin typeface="思源黑体 CN Light" panose="020B0300000000000000" pitchFamily="34" charset="-122"/>
                  <a:ea typeface="思源黑体 CN Light" panose="020B0300000000000000" pitchFamily="34" charset="-122"/>
                  <a:sym typeface="思源黑体 CN Light" panose="020B0300000000000000" pitchFamily="34" charset="-122"/>
                </a:rPr>
                <a:t>内廷</a:t>
              </a:r>
              <a:r>
                <a:rPr lang="zh-CN" altLang="en-US" sz="1400" dirty="0">
                  <a:solidFill>
                    <a:schemeClr val="bg1">
                      <a:lumMod val="95000"/>
                    </a:schemeClr>
                  </a:solidFill>
                  <a:latin typeface="思源黑体 CN Light" panose="020B0300000000000000" pitchFamily="34" charset="-122"/>
                  <a:ea typeface="思源黑体 CN Light" panose="020B0300000000000000" pitchFamily="34" charset="-122"/>
                  <a:sym typeface="思源黑体 CN Light" panose="020B0300000000000000" pitchFamily="34" charset="-122"/>
                </a:rPr>
                <a:t>的中心是乾清宫、交泰殿、坤宁宫，统称后三宫，是皇帝和皇后居住的正宫</a:t>
              </a:r>
              <a:r>
                <a:rPr lang="zh-CN" altLang="en-US" sz="1400" dirty="0" smtClean="0">
                  <a:solidFill>
                    <a:schemeClr val="bg1">
                      <a:lumMod val="95000"/>
                    </a:schemeClr>
                  </a:solidFill>
                  <a:latin typeface="思源黑体 CN Light" panose="020B0300000000000000" pitchFamily="34" charset="-122"/>
                  <a:ea typeface="思源黑体 CN Light" panose="020B0300000000000000" pitchFamily="34" charset="-122"/>
                  <a:sym typeface="思源黑体 CN Light" panose="020B0300000000000000" pitchFamily="34" charset="-122"/>
                </a:rPr>
                <a:t>。</a:t>
              </a:r>
              <a:endParaRPr lang="zh-CN" altLang="en-US" sz="1400" dirty="0">
                <a:solidFill>
                  <a:schemeClr val="bg1">
                    <a:lumMod val="95000"/>
                  </a:schemeClr>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42" name="Freeform 236"/>
            <p:cNvSpPr/>
            <p:nvPr/>
          </p:nvSpPr>
          <p:spPr bwMode="auto">
            <a:xfrm>
              <a:off x="2308157" y="3153380"/>
              <a:ext cx="1908000" cy="36000"/>
            </a:xfrm>
            <a:custGeom>
              <a:avLst/>
              <a:gdLst>
                <a:gd name="T0" fmla="*/ 508 w 508"/>
                <a:gd name="T1" fmla="*/ 28 h 66"/>
                <a:gd name="T2" fmla="*/ 433 w 508"/>
                <a:gd name="T3" fmla="*/ 21 h 66"/>
                <a:gd name="T4" fmla="*/ 445 w 508"/>
                <a:gd name="T5" fmla="*/ 20 h 66"/>
                <a:gd name="T6" fmla="*/ 209 w 508"/>
                <a:gd name="T7" fmla="*/ 5 h 66"/>
                <a:gd name="T8" fmla="*/ 94 w 508"/>
                <a:gd name="T9" fmla="*/ 4 h 66"/>
                <a:gd name="T10" fmla="*/ 62 w 508"/>
                <a:gd name="T11" fmla="*/ 10 h 66"/>
                <a:gd name="T12" fmla="*/ 26 w 508"/>
                <a:gd name="T13" fmla="*/ 14 h 66"/>
                <a:gd name="T14" fmla="*/ 2 w 508"/>
                <a:gd name="T15" fmla="*/ 24 h 66"/>
                <a:gd name="T16" fmla="*/ 12 w 508"/>
                <a:gd name="T17" fmla="*/ 53 h 66"/>
                <a:gd name="T18" fmla="*/ 10 w 508"/>
                <a:gd name="T19" fmla="*/ 56 h 66"/>
                <a:gd name="T20" fmla="*/ 11 w 508"/>
                <a:gd name="T21" fmla="*/ 65 h 66"/>
                <a:gd name="T22" fmla="*/ 23 w 508"/>
                <a:gd name="T23" fmla="*/ 60 h 66"/>
                <a:gd name="T24" fmla="*/ 34 w 508"/>
                <a:gd name="T25" fmla="*/ 62 h 66"/>
                <a:gd name="T26" fmla="*/ 61 w 508"/>
                <a:gd name="T27" fmla="*/ 52 h 66"/>
                <a:gd name="T28" fmla="*/ 108 w 508"/>
                <a:gd name="T29" fmla="*/ 54 h 66"/>
                <a:gd name="T30" fmla="*/ 279 w 508"/>
                <a:gd name="T31" fmla="*/ 48 h 66"/>
                <a:gd name="T32" fmla="*/ 366 w 508"/>
                <a:gd name="T33" fmla="*/ 43 h 66"/>
                <a:gd name="T34" fmla="*/ 362 w 508"/>
                <a:gd name="T35" fmla="*/ 42 h 66"/>
                <a:gd name="T36" fmla="*/ 477 w 508"/>
                <a:gd name="T37" fmla="*/ 36 h 66"/>
                <a:gd name="T38" fmla="*/ 491 w 508"/>
                <a:gd name="T39" fmla="*/ 33 h 66"/>
                <a:gd name="T40" fmla="*/ 474 w 508"/>
                <a:gd name="T41" fmla="*/ 31 h 66"/>
                <a:gd name="T42" fmla="*/ 508 w 508"/>
                <a:gd name="T43" fmla="*/ 2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8" h="66">
                  <a:moveTo>
                    <a:pt x="508" y="28"/>
                  </a:moveTo>
                  <a:cubicBezTo>
                    <a:pt x="433" y="21"/>
                    <a:pt x="433" y="21"/>
                    <a:pt x="433" y="21"/>
                  </a:cubicBezTo>
                  <a:cubicBezTo>
                    <a:pt x="437" y="20"/>
                    <a:pt x="441" y="22"/>
                    <a:pt x="445" y="20"/>
                  </a:cubicBezTo>
                  <a:cubicBezTo>
                    <a:pt x="360" y="13"/>
                    <a:pt x="292" y="6"/>
                    <a:pt x="209" y="5"/>
                  </a:cubicBezTo>
                  <a:cubicBezTo>
                    <a:pt x="172" y="6"/>
                    <a:pt x="130" y="1"/>
                    <a:pt x="94" y="4"/>
                  </a:cubicBezTo>
                  <a:cubicBezTo>
                    <a:pt x="85" y="11"/>
                    <a:pt x="70" y="0"/>
                    <a:pt x="62" y="10"/>
                  </a:cubicBezTo>
                  <a:cubicBezTo>
                    <a:pt x="50" y="10"/>
                    <a:pt x="37" y="10"/>
                    <a:pt x="26" y="14"/>
                  </a:cubicBezTo>
                  <a:cubicBezTo>
                    <a:pt x="16" y="10"/>
                    <a:pt x="10" y="20"/>
                    <a:pt x="2" y="24"/>
                  </a:cubicBezTo>
                  <a:cubicBezTo>
                    <a:pt x="0" y="34"/>
                    <a:pt x="4" y="44"/>
                    <a:pt x="12" y="53"/>
                  </a:cubicBezTo>
                  <a:cubicBezTo>
                    <a:pt x="12" y="54"/>
                    <a:pt x="11" y="55"/>
                    <a:pt x="10" y="56"/>
                  </a:cubicBezTo>
                  <a:cubicBezTo>
                    <a:pt x="8" y="59"/>
                    <a:pt x="8" y="63"/>
                    <a:pt x="11" y="65"/>
                  </a:cubicBezTo>
                  <a:cubicBezTo>
                    <a:pt x="15" y="64"/>
                    <a:pt x="19" y="63"/>
                    <a:pt x="23" y="60"/>
                  </a:cubicBezTo>
                  <a:cubicBezTo>
                    <a:pt x="27" y="60"/>
                    <a:pt x="30" y="66"/>
                    <a:pt x="34" y="62"/>
                  </a:cubicBezTo>
                  <a:cubicBezTo>
                    <a:pt x="42" y="54"/>
                    <a:pt x="52" y="55"/>
                    <a:pt x="61" y="52"/>
                  </a:cubicBezTo>
                  <a:cubicBezTo>
                    <a:pt x="76" y="54"/>
                    <a:pt x="93" y="53"/>
                    <a:pt x="108" y="54"/>
                  </a:cubicBezTo>
                  <a:cubicBezTo>
                    <a:pt x="161" y="52"/>
                    <a:pt x="222" y="49"/>
                    <a:pt x="279" y="48"/>
                  </a:cubicBezTo>
                  <a:cubicBezTo>
                    <a:pt x="308" y="49"/>
                    <a:pt x="338" y="46"/>
                    <a:pt x="366" y="43"/>
                  </a:cubicBezTo>
                  <a:cubicBezTo>
                    <a:pt x="365" y="43"/>
                    <a:pt x="363" y="43"/>
                    <a:pt x="362" y="42"/>
                  </a:cubicBezTo>
                  <a:cubicBezTo>
                    <a:pt x="401" y="41"/>
                    <a:pt x="439" y="38"/>
                    <a:pt x="477" y="36"/>
                  </a:cubicBezTo>
                  <a:cubicBezTo>
                    <a:pt x="481" y="34"/>
                    <a:pt x="487" y="37"/>
                    <a:pt x="491" y="33"/>
                  </a:cubicBezTo>
                  <a:cubicBezTo>
                    <a:pt x="486" y="31"/>
                    <a:pt x="479" y="33"/>
                    <a:pt x="474" y="31"/>
                  </a:cubicBezTo>
                  <a:cubicBezTo>
                    <a:pt x="485" y="29"/>
                    <a:pt x="498" y="31"/>
                    <a:pt x="508" y="28"/>
                  </a:cubicBezTo>
                  <a:close/>
                </a:path>
              </a:pathLst>
            </a:custGeom>
            <a:solidFill>
              <a:schemeClr val="bg1">
                <a:lumMod val="85000"/>
              </a:schemeClr>
            </a:solidFill>
            <a:ln>
              <a:noFill/>
            </a:ln>
          </p:spPr>
          <p:txBody>
            <a:bodyPr vert="horz" wrap="square" lIns="91440" tIns="45720" rIns="91440" bIns="45720" numCol="1" anchor="t" anchorCtr="0" compatLnSpc="1"/>
            <a:lstStyle/>
            <a:p>
              <a:endParaRPr lang="zh-CN" altLang="en-US"/>
            </a:p>
          </p:txBody>
        </p:sp>
        <p:sp>
          <p:nvSpPr>
            <p:cNvPr id="43" name="Freeform 236"/>
            <p:cNvSpPr/>
            <p:nvPr/>
          </p:nvSpPr>
          <p:spPr bwMode="auto">
            <a:xfrm flipH="1">
              <a:off x="2308157" y="5114478"/>
              <a:ext cx="1908000" cy="36000"/>
            </a:xfrm>
            <a:custGeom>
              <a:avLst/>
              <a:gdLst>
                <a:gd name="T0" fmla="*/ 508 w 508"/>
                <a:gd name="T1" fmla="*/ 28 h 66"/>
                <a:gd name="T2" fmla="*/ 433 w 508"/>
                <a:gd name="T3" fmla="*/ 21 h 66"/>
                <a:gd name="T4" fmla="*/ 445 w 508"/>
                <a:gd name="T5" fmla="*/ 20 h 66"/>
                <a:gd name="T6" fmla="*/ 209 w 508"/>
                <a:gd name="T7" fmla="*/ 5 h 66"/>
                <a:gd name="T8" fmla="*/ 94 w 508"/>
                <a:gd name="T9" fmla="*/ 4 h 66"/>
                <a:gd name="T10" fmla="*/ 62 w 508"/>
                <a:gd name="T11" fmla="*/ 10 h 66"/>
                <a:gd name="T12" fmla="*/ 26 w 508"/>
                <a:gd name="T13" fmla="*/ 14 h 66"/>
                <a:gd name="T14" fmla="*/ 2 w 508"/>
                <a:gd name="T15" fmla="*/ 24 h 66"/>
                <a:gd name="T16" fmla="*/ 12 w 508"/>
                <a:gd name="T17" fmla="*/ 53 h 66"/>
                <a:gd name="T18" fmla="*/ 10 w 508"/>
                <a:gd name="T19" fmla="*/ 56 h 66"/>
                <a:gd name="T20" fmla="*/ 11 w 508"/>
                <a:gd name="T21" fmla="*/ 65 h 66"/>
                <a:gd name="T22" fmla="*/ 23 w 508"/>
                <a:gd name="T23" fmla="*/ 60 h 66"/>
                <a:gd name="T24" fmla="*/ 34 w 508"/>
                <a:gd name="T25" fmla="*/ 62 h 66"/>
                <a:gd name="T26" fmla="*/ 61 w 508"/>
                <a:gd name="T27" fmla="*/ 52 h 66"/>
                <a:gd name="T28" fmla="*/ 108 w 508"/>
                <a:gd name="T29" fmla="*/ 54 h 66"/>
                <a:gd name="T30" fmla="*/ 279 w 508"/>
                <a:gd name="T31" fmla="*/ 48 h 66"/>
                <a:gd name="T32" fmla="*/ 366 w 508"/>
                <a:gd name="T33" fmla="*/ 43 h 66"/>
                <a:gd name="T34" fmla="*/ 362 w 508"/>
                <a:gd name="T35" fmla="*/ 42 h 66"/>
                <a:gd name="T36" fmla="*/ 477 w 508"/>
                <a:gd name="T37" fmla="*/ 36 h 66"/>
                <a:gd name="T38" fmla="*/ 491 w 508"/>
                <a:gd name="T39" fmla="*/ 33 h 66"/>
                <a:gd name="T40" fmla="*/ 474 w 508"/>
                <a:gd name="T41" fmla="*/ 31 h 66"/>
                <a:gd name="T42" fmla="*/ 508 w 508"/>
                <a:gd name="T43" fmla="*/ 2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8" h="66">
                  <a:moveTo>
                    <a:pt x="508" y="28"/>
                  </a:moveTo>
                  <a:cubicBezTo>
                    <a:pt x="433" y="21"/>
                    <a:pt x="433" y="21"/>
                    <a:pt x="433" y="21"/>
                  </a:cubicBezTo>
                  <a:cubicBezTo>
                    <a:pt x="437" y="20"/>
                    <a:pt x="441" y="22"/>
                    <a:pt x="445" y="20"/>
                  </a:cubicBezTo>
                  <a:cubicBezTo>
                    <a:pt x="360" y="13"/>
                    <a:pt x="292" y="6"/>
                    <a:pt x="209" y="5"/>
                  </a:cubicBezTo>
                  <a:cubicBezTo>
                    <a:pt x="172" y="6"/>
                    <a:pt x="130" y="1"/>
                    <a:pt x="94" y="4"/>
                  </a:cubicBezTo>
                  <a:cubicBezTo>
                    <a:pt x="85" y="11"/>
                    <a:pt x="70" y="0"/>
                    <a:pt x="62" y="10"/>
                  </a:cubicBezTo>
                  <a:cubicBezTo>
                    <a:pt x="50" y="10"/>
                    <a:pt x="37" y="10"/>
                    <a:pt x="26" y="14"/>
                  </a:cubicBezTo>
                  <a:cubicBezTo>
                    <a:pt x="16" y="10"/>
                    <a:pt x="10" y="20"/>
                    <a:pt x="2" y="24"/>
                  </a:cubicBezTo>
                  <a:cubicBezTo>
                    <a:pt x="0" y="34"/>
                    <a:pt x="4" y="44"/>
                    <a:pt x="12" y="53"/>
                  </a:cubicBezTo>
                  <a:cubicBezTo>
                    <a:pt x="12" y="54"/>
                    <a:pt x="11" y="55"/>
                    <a:pt x="10" y="56"/>
                  </a:cubicBezTo>
                  <a:cubicBezTo>
                    <a:pt x="8" y="59"/>
                    <a:pt x="8" y="63"/>
                    <a:pt x="11" y="65"/>
                  </a:cubicBezTo>
                  <a:cubicBezTo>
                    <a:pt x="15" y="64"/>
                    <a:pt x="19" y="63"/>
                    <a:pt x="23" y="60"/>
                  </a:cubicBezTo>
                  <a:cubicBezTo>
                    <a:pt x="27" y="60"/>
                    <a:pt x="30" y="66"/>
                    <a:pt x="34" y="62"/>
                  </a:cubicBezTo>
                  <a:cubicBezTo>
                    <a:pt x="42" y="54"/>
                    <a:pt x="52" y="55"/>
                    <a:pt x="61" y="52"/>
                  </a:cubicBezTo>
                  <a:cubicBezTo>
                    <a:pt x="76" y="54"/>
                    <a:pt x="93" y="53"/>
                    <a:pt x="108" y="54"/>
                  </a:cubicBezTo>
                  <a:cubicBezTo>
                    <a:pt x="161" y="52"/>
                    <a:pt x="222" y="49"/>
                    <a:pt x="279" y="48"/>
                  </a:cubicBezTo>
                  <a:cubicBezTo>
                    <a:pt x="308" y="49"/>
                    <a:pt x="338" y="46"/>
                    <a:pt x="366" y="43"/>
                  </a:cubicBezTo>
                  <a:cubicBezTo>
                    <a:pt x="365" y="43"/>
                    <a:pt x="363" y="43"/>
                    <a:pt x="362" y="42"/>
                  </a:cubicBezTo>
                  <a:cubicBezTo>
                    <a:pt x="401" y="41"/>
                    <a:pt x="439" y="38"/>
                    <a:pt x="477" y="36"/>
                  </a:cubicBezTo>
                  <a:cubicBezTo>
                    <a:pt x="481" y="34"/>
                    <a:pt x="487" y="37"/>
                    <a:pt x="491" y="33"/>
                  </a:cubicBezTo>
                  <a:cubicBezTo>
                    <a:pt x="486" y="31"/>
                    <a:pt x="479" y="33"/>
                    <a:pt x="474" y="31"/>
                  </a:cubicBezTo>
                  <a:cubicBezTo>
                    <a:pt x="485" y="29"/>
                    <a:pt x="498" y="31"/>
                    <a:pt x="508" y="28"/>
                  </a:cubicBezTo>
                  <a:close/>
                </a:path>
              </a:pathLst>
            </a:custGeom>
            <a:solidFill>
              <a:schemeClr val="bg1">
                <a:lumMod val="85000"/>
              </a:schemeClr>
            </a:solidFill>
            <a:ln>
              <a:noFill/>
            </a:ln>
          </p:spPr>
          <p:txBody>
            <a:bodyPr vert="horz" wrap="square" lIns="91440" tIns="45720" rIns="91440" bIns="45720" numCol="1" anchor="t" anchorCtr="0" compatLnSpc="1"/>
            <a:lstStyle/>
            <a:p>
              <a:endParaRPr lang="zh-CN" altLang="en-US"/>
            </a:p>
          </p:txBody>
        </p:sp>
      </p:grpSp>
      <p:grpSp>
        <p:nvGrpSpPr>
          <p:cNvPr id="4" name="组合 3"/>
          <p:cNvGrpSpPr/>
          <p:nvPr/>
        </p:nvGrpSpPr>
        <p:grpSpPr>
          <a:xfrm>
            <a:off x="7962682" y="2546072"/>
            <a:ext cx="2329008" cy="3496348"/>
            <a:chOff x="7962682" y="2546072"/>
            <a:chExt cx="2329008" cy="3496348"/>
          </a:xfrm>
        </p:grpSpPr>
        <p:pic>
          <p:nvPicPr>
            <p:cNvPr id="23" name="图片 22"/>
            <p:cNvPicPr>
              <a:picLocks noChangeAspect="1"/>
            </p:cNvPicPr>
            <p:nvPr/>
          </p:nvPicPr>
          <p:blipFill>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t="1736" r="57051" b="1629"/>
            <a:stretch>
              <a:fillRect/>
            </a:stretch>
          </p:blipFill>
          <p:spPr>
            <a:xfrm>
              <a:off x="7962900" y="2549234"/>
              <a:ext cx="2328790" cy="3493186"/>
            </a:xfrm>
            <a:custGeom>
              <a:avLst/>
              <a:gdLst>
                <a:gd name="connsiteX0" fmla="*/ 0 w 4320000"/>
                <a:gd name="connsiteY0" fmla="*/ 0 h 6480000"/>
                <a:gd name="connsiteX1" fmla="*/ 4320000 w 4320000"/>
                <a:gd name="connsiteY1" fmla="*/ 0 h 6480000"/>
                <a:gd name="connsiteX2" fmla="*/ 4320000 w 4320000"/>
                <a:gd name="connsiteY2" fmla="*/ 6480000 h 6480000"/>
                <a:gd name="connsiteX3" fmla="*/ 0 w 4320000"/>
                <a:gd name="connsiteY3" fmla="*/ 6480000 h 6480000"/>
              </a:gdLst>
              <a:ahLst/>
              <a:cxnLst>
                <a:cxn ang="0">
                  <a:pos x="connsiteX0" y="connsiteY0"/>
                </a:cxn>
                <a:cxn ang="0">
                  <a:pos x="connsiteX1" y="connsiteY1"/>
                </a:cxn>
                <a:cxn ang="0">
                  <a:pos x="connsiteX2" y="connsiteY2"/>
                </a:cxn>
                <a:cxn ang="0">
                  <a:pos x="connsiteX3" y="connsiteY3"/>
                </a:cxn>
              </a:cxnLst>
              <a:rect l="l" t="t" r="r" b="b"/>
              <a:pathLst>
                <a:path w="4320000" h="6480000">
                  <a:moveTo>
                    <a:pt x="0" y="0"/>
                  </a:moveTo>
                  <a:lnTo>
                    <a:pt x="4320000" y="0"/>
                  </a:lnTo>
                  <a:lnTo>
                    <a:pt x="4320000" y="6480000"/>
                  </a:lnTo>
                  <a:lnTo>
                    <a:pt x="0" y="6480000"/>
                  </a:lnTo>
                  <a:close/>
                </a:path>
              </a:pathLst>
            </a:custGeom>
          </p:spPr>
        </p:pic>
        <p:sp>
          <p:nvSpPr>
            <p:cNvPr id="37" name="矩形 36"/>
            <p:cNvSpPr/>
            <p:nvPr/>
          </p:nvSpPr>
          <p:spPr>
            <a:xfrm>
              <a:off x="7962682" y="2546072"/>
              <a:ext cx="2329007" cy="3496347"/>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8" name="文本框 37"/>
            <p:cNvSpPr txBox="1"/>
            <p:nvPr/>
          </p:nvSpPr>
          <p:spPr>
            <a:xfrm>
              <a:off x="7975951" y="3332487"/>
              <a:ext cx="2302687" cy="461665"/>
            </a:xfrm>
            <a:prstGeom prst="rect">
              <a:avLst/>
            </a:prstGeom>
            <a:noFill/>
          </p:spPr>
          <p:txBody>
            <a:bodyPr wrap="square" rtlCol="0">
              <a:spAutoFit/>
            </a:bodyPr>
            <a:lstStyle/>
            <a:p>
              <a:pPr algn="ctr"/>
              <a:r>
                <a:rPr lang="zh-CN" altLang="en-US" sz="2400" dirty="0" smtClean="0">
                  <a:solidFill>
                    <a:schemeClr val="bg1">
                      <a:lumMod val="95000"/>
                    </a:schemeClr>
                  </a:solidFill>
                  <a:latin typeface="TypeLand 康熙字典體 Trial" panose="020B0502000000000001" pitchFamily="34" charset="-122"/>
                  <a:ea typeface="TypeLand 康熙字典體 Trial" panose="020B0502000000000001" pitchFamily="34" charset="-122"/>
                  <a:sym typeface="TypeLand 康熙字典體 Trial" panose="020B0502000000000001" pitchFamily="34" charset="-122"/>
                </a:rPr>
                <a:t>请输入标题</a:t>
              </a:r>
              <a:endParaRPr lang="zh-CN" altLang="en-US" sz="2400" dirty="0">
                <a:solidFill>
                  <a:schemeClr val="bg1">
                    <a:lumMod val="95000"/>
                  </a:schemeClr>
                </a:solidFill>
                <a:latin typeface="TypeLand 康熙字典體 Trial" panose="020B0502000000000001" pitchFamily="34" charset="-122"/>
                <a:ea typeface="TypeLand 康熙字典體 Trial" panose="020B0502000000000001" pitchFamily="34" charset="-122"/>
                <a:sym typeface="TypeLand 康熙字典體 Trial" panose="020B0502000000000001" pitchFamily="34" charset="-122"/>
              </a:endParaRPr>
            </a:p>
          </p:txBody>
        </p:sp>
        <p:sp>
          <p:nvSpPr>
            <p:cNvPr id="39" name="文本框 38"/>
            <p:cNvSpPr txBox="1"/>
            <p:nvPr/>
          </p:nvSpPr>
          <p:spPr>
            <a:xfrm>
              <a:off x="8050301" y="3790950"/>
              <a:ext cx="2161675" cy="1212640"/>
            </a:xfrm>
            <a:prstGeom prst="rect">
              <a:avLst/>
            </a:prstGeom>
            <a:noFill/>
          </p:spPr>
          <p:txBody>
            <a:bodyPr wrap="square" rtlCol="0">
              <a:spAutoFit/>
            </a:bodyPr>
            <a:lstStyle/>
            <a:p>
              <a:pPr algn="just">
                <a:lnSpc>
                  <a:spcPct val="130000"/>
                </a:lnSpc>
              </a:pPr>
              <a:r>
                <a:rPr lang="zh-CN" altLang="en-US" sz="1400" dirty="0" smtClean="0">
                  <a:solidFill>
                    <a:schemeClr val="bg1">
                      <a:lumMod val="95000"/>
                    </a:schemeClr>
                  </a:solidFill>
                  <a:latin typeface="思源黑体 CN Light" panose="020B0300000000000000" pitchFamily="34" charset="-122"/>
                  <a:ea typeface="思源黑体 CN Light" panose="020B0300000000000000" pitchFamily="34" charset="-122"/>
                  <a:sym typeface="思源黑体 CN Light" panose="020B0300000000000000" pitchFamily="34" charset="-122"/>
                </a:rPr>
                <a:t>内廷</a:t>
              </a:r>
              <a:r>
                <a:rPr lang="zh-CN" altLang="en-US" sz="1400" dirty="0">
                  <a:solidFill>
                    <a:schemeClr val="bg1">
                      <a:lumMod val="95000"/>
                    </a:schemeClr>
                  </a:solidFill>
                  <a:latin typeface="思源黑体 CN Light" panose="020B0300000000000000" pitchFamily="34" charset="-122"/>
                  <a:ea typeface="思源黑体 CN Light" panose="020B0300000000000000" pitchFamily="34" charset="-122"/>
                  <a:sym typeface="思源黑体 CN Light" panose="020B0300000000000000" pitchFamily="34" charset="-122"/>
                </a:rPr>
                <a:t>的中心是乾清宫、交泰殿、坤宁宫，统称后三宫，是皇帝和皇后居住的正宫</a:t>
              </a:r>
              <a:r>
                <a:rPr lang="zh-CN" altLang="en-US" sz="1400" dirty="0" smtClean="0">
                  <a:solidFill>
                    <a:schemeClr val="bg1">
                      <a:lumMod val="95000"/>
                    </a:schemeClr>
                  </a:solidFill>
                  <a:latin typeface="思源黑体 CN Light" panose="020B0300000000000000" pitchFamily="34" charset="-122"/>
                  <a:ea typeface="思源黑体 CN Light" panose="020B0300000000000000" pitchFamily="34" charset="-122"/>
                  <a:sym typeface="思源黑体 CN Light" panose="020B0300000000000000" pitchFamily="34" charset="-122"/>
                </a:rPr>
                <a:t>。</a:t>
              </a:r>
              <a:endParaRPr lang="zh-CN" altLang="en-US" sz="1400" dirty="0">
                <a:solidFill>
                  <a:schemeClr val="bg1">
                    <a:lumMod val="95000"/>
                  </a:schemeClr>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44" name="Freeform 236"/>
            <p:cNvSpPr/>
            <p:nvPr/>
          </p:nvSpPr>
          <p:spPr bwMode="auto">
            <a:xfrm>
              <a:off x="8162375" y="3153380"/>
              <a:ext cx="1908000" cy="36000"/>
            </a:xfrm>
            <a:custGeom>
              <a:avLst/>
              <a:gdLst>
                <a:gd name="T0" fmla="*/ 508 w 508"/>
                <a:gd name="T1" fmla="*/ 28 h 66"/>
                <a:gd name="T2" fmla="*/ 433 w 508"/>
                <a:gd name="T3" fmla="*/ 21 h 66"/>
                <a:gd name="T4" fmla="*/ 445 w 508"/>
                <a:gd name="T5" fmla="*/ 20 h 66"/>
                <a:gd name="T6" fmla="*/ 209 w 508"/>
                <a:gd name="T7" fmla="*/ 5 h 66"/>
                <a:gd name="T8" fmla="*/ 94 w 508"/>
                <a:gd name="T9" fmla="*/ 4 h 66"/>
                <a:gd name="T10" fmla="*/ 62 w 508"/>
                <a:gd name="T11" fmla="*/ 10 h 66"/>
                <a:gd name="T12" fmla="*/ 26 w 508"/>
                <a:gd name="T13" fmla="*/ 14 h 66"/>
                <a:gd name="T14" fmla="*/ 2 w 508"/>
                <a:gd name="T15" fmla="*/ 24 h 66"/>
                <a:gd name="T16" fmla="*/ 12 w 508"/>
                <a:gd name="T17" fmla="*/ 53 h 66"/>
                <a:gd name="T18" fmla="*/ 10 w 508"/>
                <a:gd name="T19" fmla="*/ 56 h 66"/>
                <a:gd name="T20" fmla="*/ 11 w 508"/>
                <a:gd name="T21" fmla="*/ 65 h 66"/>
                <a:gd name="T22" fmla="*/ 23 w 508"/>
                <a:gd name="T23" fmla="*/ 60 h 66"/>
                <a:gd name="T24" fmla="*/ 34 w 508"/>
                <a:gd name="T25" fmla="*/ 62 h 66"/>
                <a:gd name="T26" fmla="*/ 61 w 508"/>
                <a:gd name="T27" fmla="*/ 52 h 66"/>
                <a:gd name="T28" fmla="*/ 108 w 508"/>
                <a:gd name="T29" fmla="*/ 54 h 66"/>
                <a:gd name="T30" fmla="*/ 279 w 508"/>
                <a:gd name="T31" fmla="*/ 48 h 66"/>
                <a:gd name="T32" fmla="*/ 366 w 508"/>
                <a:gd name="T33" fmla="*/ 43 h 66"/>
                <a:gd name="T34" fmla="*/ 362 w 508"/>
                <a:gd name="T35" fmla="*/ 42 h 66"/>
                <a:gd name="T36" fmla="*/ 477 w 508"/>
                <a:gd name="T37" fmla="*/ 36 h 66"/>
                <a:gd name="T38" fmla="*/ 491 w 508"/>
                <a:gd name="T39" fmla="*/ 33 h 66"/>
                <a:gd name="T40" fmla="*/ 474 w 508"/>
                <a:gd name="T41" fmla="*/ 31 h 66"/>
                <a:gd name="T42" fmla="*/ 508 w 508"/>
                <a:gd name="T43" fmla="*/ 2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8" h="66">
                  <a:moveTo>
                    <a:pt x="508" y="28"/>
                  </a:moveTo>
                  <a:cubicBezTo>
                    <a:pt x="433" y="21"/>
                    <a:pt x="433" y="21"/>
                    <a:pt x="433" y="21"/>
                  </a:cubicBezTo>
                  <a:cubicBezTo>
                    <a:pt x="437" y="20"/>
                    <a:pt x="441" y="22"/>
                    <a:pt x="445" y="20"/>
                  </a:cubicBezTo>
                  <a:cubicBezTo>
                    <a:pt x="360" y="13"/>
                    <a:pt x="292" y="6"/>
                    <a:pt x="209" y="5"/>
                  </a:cubicBezTo>
                  <a:cubicBezTo>
                    <a:pt x="172" y="6"/>
                    <a:pt x="130" y="1"/>
                    <a:pt x="94" y="4"/>
                  </a:cubicBezTo>
                  <a:cubicBezTo>
                    <a:pt x="85" y="11"/>
                    <a:pt x="70" y="0"/>
                    <a:pt x="62" y="10"/>
                  </a:cubicBezTo>
                  <a:cubicBezTo>
                    <a:pt x="50" y="10"/>
                    <a:pt x="37" y="10"/>
                    <a:pt x="26" y="14"/>
                  </a:cubicBezTo>
                  <a:cubicBezTo>
                    <a:pt x="16" y="10"/>
                    <a:pt x="10" y="20"/>
                    <a:pt x="2" y="24"/>
                  </a:cubicBezTo>
                  <a:cubicBezTo>
                    <a:pt x="0" y="34"/>
                    <a:pt x="4" y="44"/>
                    <a:pt x="12" y="53"/>
                  </a:cubicBezTo>
                  <a:cubicBezTo>
                    <a:pt x="12" y="54"/>
                    <a:pt x="11" y="55"/>
                    <a:pt x="10" y="56"/>
                  </a:cubicBezTo>
                  <a:cubicBezTo>
                    <a:pt x="8" y="59"/>
                    <a:pt x="8" y="63"/>
                    <a:pt x="11" y="65"/>
                  </a:cubicBezTo>
                  <a:cubicBezTo>
                    <a:pt x="15" y="64"/>
                    <a:pt x="19" y="63"/>
                    <a:pt x="23" y="60"/>
                  </a:cubicBezTo>
                  <a:cubicBezTo>
                    <a:pt x="27" y="60"/>
                    <a:pt x="30" y="66"/>
                    <a:pt x="34" y="62"/>
                  </a:cubicBezTo>
                  <a:cubicBezTo>
                    <a:pt x="42" y="54"/>
                    <a:pt x="52" y="55"/>
                    <a:pt x="61" y="52"/>
                  </a:cubicBezTo>
                  <a:cubicBezTo>
                    <a:pt x="76" y="54"/>
                    <a:pt x="93" y="53"/>
                    <a:pt x="108" y="54"/>
                  </a:cubicBezTo>
                  <a:cubicBezTo>
                    <a:pt x="161" y="52"/>
                    <a:pt x="222" y="49"/>
                    <a:pt x="279" y="48"/>
                  </a:cubicBezTo>
                  <a:cubicBezTo>
                    <a:pt x="308" y="49"/>
                    <a:pt x="338" y="46"/>
                    <a:pt x="366" y="43"/>
                  </a:cubicBezTo>
                  <a:cubicBezTo>
                    <a:pt x="365" y="43"/>
                    <a:pt x="363" y="43"/>
                    <a:pt x="362" y="42"/>
                  </a:cubicBezTo>
                  <a:cubicBezTo>
                    <a:pt x="401" y="41"/>
                    <a:pt x="439" y="38"/>
                    <a:pt x="477" y="36"/>
                  </a:cubicBezTo>
                  <a:cubicBezTo>
                    <a:pt x="481" y="34"/>
                    <a:pt x="487" y="37"/>
                    <a:pt x="491" y="33"/>
                  </a:cubicBezTo>
                  <a:cubicBezTo>
                    <a:pt x="486" y="31"/>
                    <a:pt x="479" y="33"/>
                    <a:pt x="474" y="31"/>
                  </a:cubicBezTo>
                  <a:cubicBezTo>
                    <a:pt x="485" y="29"/>
                    <a:pt x="498" y="31"/>
                    <a:pt x="508" y="28"/>
                  </a:cubicBezTo>
                  <a:close/>
                </a:path>
              </a:pathLst>
            </a:custGeom>
            <a:solidFill>
              <a:schemeClr val="bg1">
                <a:lumMod val="85000"/>
              </a:schemeClr>
            </a:solidFill>
            <a:ln>
              <a:noFill/>
            </a:ln>
          </p:spPr>
          <p:txBody>
            <a:bodyPr vert="horz" wrap="square" lIns="91440" tIns="45720" rIns="91440" bIns="45720" numCol="1" anchor="t" anchorCtr="0" compatLnSpc="1"/>
            <a:lstStyle/>
            <a:p>
              <a:endParaRPr lang="zh-CN" altLang="en-US"/>
            </a:p>
          </p:txBody>
        </p:sp>
        <p:sp>
          <p:nvSpPr>
            <p:cNvPr id="45" name="Freeform 236"/>
            <p:cNvSpPr/>
            <p:nvPr/>
          </p:nvSpPr>
          <p:spPr bwMode="auto">
            <a:xfrm flipH="1">
              <a:off x="8162375" y="5114478"/>
              <a:ext cx="1908000" cy="36000"/>
            </a:xfrm>
            <a:custGeom>
              <a:avLst/>
              <a:gdLst>
                <a:gd name="T0" fmla="*/ 508 w 508"/>
                <a:gd name="T1" fmla="*/ 28 h 66"/>
                <a:gd name="T2" fmla="*/ 433 w 508"/>
                <a:gd name="T3" fmla="*/ 21 h 66"/>
                <a:gd name="T4" fmla="*/ 445 w 508"/>
                <a:gd name="T5" fmla="*/ 20 h 66"/>
                <a:gd name="T6" fmla="*/ 209 w 508"/>
                <a:gd name="T7" fmla="*/ 5 h 66"/>
                <a:gd name="T8" fmla="*/ 94 w 508"/>
                <a:gd name="T9" fmla="*/ 4 h 66"/>
                <a:gd name="T10" fmla="*/ 62 w 508"/>
                <a:gd name="T11" fmla="*/ 10 h 66"/>
                <a:gd name="T12" fmla="*/ 26 w 508"/>
                <a:gd name="T13" fmla="*/ 14 h 66"/>
                <a:gd name="T14" fmla="*/ 2 w 508"/>
                <a:gd name="T15" fmla="*/ 24 h 66"/>
                <a:gd name="T16" fmla="*/ 12 w 508"/>
                <a:gd name="T17" fmla="*/ 53 h 66"/>
                <a:gd name="T18" fmla="*/ 10 w 508"/>
                <a:gd name="T19" fmla="*/ 56 h 66"/>
                <a:gd name="T20" fmla="*/ 11 w 508"/>
                <a:gd name="T21" fmla="*/ 65 h 66"/>
                <a:gd name="T22" fmla="*/ 23 w 508"/>
                <a:gd name="T23" fmla="*/ 60 h 66"/>
                <a:gd name="T24" fmla="*/ 34 w 508"/>
                <a:gd name="T25" fmla="*/ 62 h 66"/>
                <a:gd name="T26" fmla="*/ 61 w 508"/>
                <a:gd name="T27" fmla="*/ 52 h 66"/>
                <a:gd name="T28" fmla="*/ 108 w 508"/>
                <a:gd name="T29" fmla="*/ 54 h 66"/>
                <a:gd name="T30" fmla="*/ 279 w 508"/>
                <a:gd name="T31" fmla="*/ 48 h 66"/>
                <a:gd name="T32" fmla="*/ 366 w 508"/>
                <a:gd name="T33" fmla="*/ 43 h 66"/>
                <a:gd name="T34" fmla="*/ 362 w 508"/>
                <a:gd name="T35" fmla="*/ 42 h 66"/>
                <a:gd name="T36" fmla="*/ 477 w 508"/>
                <a:gd name="T37" fmla="*/ 36 h 66"/>
                <a:gd name="T38" fmla="*/ 491 w 508"/>
                <a:gd name="T39" fmla="*/ 33 h 66"/>
                <a:gd name="T40" fmla="*/ 474 w 508"/>
                <a:gd name="T41" fmla="*/ 31 h 66"/>
                <a:gd name="T42" fmla="*/ 508 w 508"/>
                <a:gd name="T43" fmla="*/ 2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8" h="66">
                  <a:moveTo>
                    <a:pt x="508" y="28"/>
                  </a:moveTo>
                  <a:cubicBezTo>
                    <a:pt x="433" y="21"/>
                    <a:pt x="433" y="21"/>
                    <a:pt x="433" y="21"/>
                  </a:cubicBezTo>
                  <a:cubicBezTo>
                    <a:pt x="437" y="20"/>
                    <a:pt x="441" y="22"/>
                    <a:pt x="445" y="20"/>
                  </a:cubicBezTo>
                  <a:cubicBezTo>
                    <a:pt x="360" y="13"/>
                    <a:pt x="292" y="6"/>
                    <a:pt x="209" y="5"/>
                  </a:cubicBezTo>
                  <a:cubicBezTo>
                    <a:pt x="172" y="6"/>
                    <a:pt x="130" y="1"/>
                    <a:pt x="94" y="4"/>
                  </a:cubicBezTo>
                  <a:cubicBezTo>
                    <a:pt x="85" y="11"/>
                    <a:pt x="70" y="0"/>
                    <a:pt x="62" y="10"/>
                  </a:cubicBezTo>
                  <a:cubicBezTo>
                    <a:pt x="50" y="10"/>
                    <a:pt x="37" y="10"/>
                    <a:pt x="26" y="14"/>
                  </a:cubicBezTo>
                  <a:cubicBezTo>
                    <a:pt x="16" y="10"/>
                    <a:pt x="10" y="20"/>
                    <a:pt x="2" y="24"/>
                  </a:cubicBezTo>
                  <a:cubicBezTo>
                    <a:pt x="0" y="34"/>
                    <a:pt x="4" y="44"/>
                    <a:pt x="12" y="53"/>
                  </a:cubicBezTo>
                  <a:cubicBezTo>
                    <a:pt x="12" y="54"/>
                    <a:pt x="11" y="55"/>
                    <a:pt x="10" y="56"/>
                  </a:cubicBezTo>
                  <a:cubicBezTo>
                    <a:pt x="8" y="59"/>
                    <a:pt x="8" y="63"/>
                    <a:pt x="11" y="65"/>
                  </a:cubicBezTo>
                  <a:cubicBezTo>
                    <a:pt x="15" y="64"/>
                    <a:pt x="19" y="63"/>
                    <a:pt x="23" y="60"/>
                  </a:cubicBezTo>
                  <a:cubicBezTo>
                    <a:pt x="27" y="60"/>
                    <a:pt x="30" y="66"/>
                    <a:pt x="34" y="62"/>
                  </a:cubicBezTo>
                  <a:cubicBezTo>
                    <a:pt x="42" y="54"/>
                    <a:pt x="52" y="55"/>
                    <a:pt x="61" y="52"/>
                  </a:cubicBezTo>
                  <a:cubicBezTo>
                    <a:pt x="76" y="54"/>
                    <a:pt x="93" y="53"/>
                    <a:pt x="108" y="54"/>
                  </a:cubicBezTo>
                  <a:cubicBezTo>
                    <a:pt x="161" y="52"/>
                    <a:pt x="222" y="49"/>
                    <a:pt x="279" y="48"/>
                  </a:cubicBezTo>
                  <a:cubicBezTo>
                    <a:pt x="308" y="49"/>
                    <a:pt x="338" y="46"/>
                    <a:pt x="366" y="43"/>
                  </a:cubicBezTo>
                  <a:cubicBezTo>
                    <a:pt x="365" y="43"/>
                    <a:pt x="363" y="43"/>
                    <a:pt x="362" y="42"/>
                  </a:cubicBezTo>
                  <a:cubicBezTo>
                    <a:pt x="401" y="41"/>
                    <a:pt x="439" y="38"/>
                    <a:pt x="477" y="36"/>
                  </a:cubicBezTo>
                  <a:cubicBezTo>
                    <a:pt x="481" y="34"/>
                    <a:pt x="487" y="37"/>
                    <a:pt x="491" y="33"/>
                  </a:cubicBezTo>
                  <a:cubicBezTo>
                    <a:pt x="486" y="31"/>
                    <a:pt x="479" y="33"/>
                    <a:pt x="474" y="31"/>
                  </a:cubicBezTo>
                  <a:cubicBezTo>
                    <a:pt x="485" y="29"/>
                    <a:pt x="498" y="31"/>
                    <a:pt x="508" y="28"/>
                  </a:cubicBezTo>
                  <a:close/>
                </a:path>
              </a:pathLst>
            </a:custGeom>
            <a:solidFill>
              <a:schemeClr val="bg1">
                <a:lumMod val="85000"/>
              </a:schemeClr>
            </a:solidFill>
            <a:ln>
              <a:noFill/>
            </a:ln>
          </p:spPr>
          <p:txBody>
            <a:bodyPr vert="horz" wrap="square" lIns="91440" tIns="45720" rIns="91440" bIns="45720" numCol="1" anchor="t" anchorCtr="0" compatLnSpc="1"/>
            <a:lstStyle/>
            <a:p>
              <a:endParaRPr lang="zh-CN" altLang="en-US"/>
            </a:p>
          </p:txBody>
        </p:sp>
      </p:grpSp>
      <p:grpSp>
        <p:nvGrpSpPr>
          <p:cNvPr id="3" name="组合 2"/>
          <p:cNvGrpSpPr/>
          <p:nvPr/>
        </p:nvGrpSpPr>
        <p:grpSpPr>
          <a:xfrm>
            <a:off x="4717638" y="2112427"/>
            <a:ext cx="2926360" cy="4366800"/>
            <a:chOff x="4717638" y="2112427"/>
            <a:chExt cx="2926360" cy="4366800"/>
          </a:xfrm>
        </p:grpSpPr>
        <p:pic>
          <p:nvPicPr>
            <p:cNvPr id="18" name="图片 17"/>
            <p:cNvPicPr>
              <a:picLocks noChangeAspect="1"/>
            </p:cNvPicPr>
            <p:nvPr/>
          </p:nvPicPr>
          <p:blipFill>
            <a:blip r:embed="rId7" cstate="print">
              <a:extLst>
                <a:ext uri="{BEBA8EAE-BF5A-486C-A8C5-ECC9F3942E4B}">
                  <a14:imgProps xmlns:a14="http://schemas.microsoft.com/office/drawing/2010/main">
                    <a14:imgLayer r:embed="rId8">
                      <a14:imgEffect>
                        <a14:saturation sat="70000"/>
                      </a14:imgEffect>
                    </a14:imgLayer>
                  </a14:imgProps>
                </a:ext>
                <a:ext uri="{28A0092B-C50C-407E-A947-70E740481C1C}">
                  <a14:useLocalDpi xmlns:a14="http://schemas.microsoft.com/office/drawing/2010/main" val="0"/>
                </a:ext>
              </a:extLst>
            </a:blip>
            <a:srcRect l="1894" t="1682" r="55157" b="1682"/>
            <a:stretch>
              <a:fillRect/>
            </a:stretch>
          </p:blipFill>
          <p:spPr>
            <a:xfrm>
              <a:off x="4732798" y="2112427"/>
              <a:ext cx="2911200" cy="4366800"/>
            </a:xfrm>
            <a:custGeom>
              <a:avLst/>
              <a:gdLst>
                <a:gd name="connsiteX0" fmla="*/ 0 w 4320000"/>
                <a:gd name="connsiteY0" fmla="*/ 0 h 6480000"/>
                <a:gd name="connsiteX1" fmla="*/ 4320000 w 4320000"/>
                <a:gd name="connsiteY1" fmla="*/ 0 h 6480000"/>
                <a:gd name="connsiteX2" fmla="*/ 4320000 w 4320000"/>
                <a:gd name="connsiteY2" fmla="*/ 6480000 h 6480000"/>
                <a:gd name="connsiteX3" fmla="*/ 0 w 4320000"/>
                <a:gd name="connsiteY3" fmla="*/ 6480000 h 6480000"/>
              </a:gdLst>
              <a:ahLst/>
              <a:cxnLst>
                <a:cxn ang="0">
                  <a:pos x="connsiteX0" y="connsiteY0"/>
                </a:cxn>
                <a:cxn ang="0">
                  <a:pos x="connsiteX1" y="connsiteY1"/>
                </a:cxn>
                <a:cxn ang="0">
                  <a:pos x="connsiteX2" y="connsiteY2"/>
                </a:cxn>
                <a:cxn ang="0">
                  <a:pos x="connsiteX3" y="connsiteY3"/>
                </a:cxn>
              </a:cxnLst>
              <a:rect l="l" t="t" r="r" b="b"/>
              <a:pathLst>
                <a:path w="4320000" h="6480000">
                  <a:moveTo>
                    <a:pt x="0" y="0"/>
                  </a:moveTo>
                  <a:lnTo>
                    <a:pt x="4320000" y="0"/>
                  </a:lnTo>
                  <a:lnTo>
                    <a:pt x="4320000" y="6480000"/>
                  </a:lnTo>
                  <a:lnTo>
                    <a:pt x="0" y="6480000"/>
                  </a:lnTo>
                  <a:close/>
                </a:path>
              </a:pathLst>
            </a:custGeom>
          </p:spPr>
        </p:pic>
        <p:sp>
          <p:nvSpPr>
            <p:cNvPr id="36" name="矩形 35"/>
            <p:cNvSpPr/>
            <p:nvPr/>
          </p:nvSpPr>
          <p:spPr>
            <a:xfrm>
              <a:off x="4717638" y="2112427"/>
              <a:ext cx="2926360" cy="43668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0" name="文本框 39"/>
            <p:cNvSpPr txBox="1"/>
            <p:nvPr/>
          </p:nvSpPr>
          <p:spPr>
            <a:xfrm>
              <a:off x="4992598" y="2870822"/>
              <a:ext cx="2302687" cy="461665"/>
            </a:xfrm>
            <a:prstGeom prst="rect">
              <a:avLst/>
            </a:prstGeom>
            <a:noFill/>
          </p:spPr>
          <p:txBody>
            <a:bodyPr wrap="square" rtlCol="0">
              <a:spAutoFit/>
            </a:bodyPr>
            <a:lstStyle/>
            <a:p>
              <a:pPr algn="ctr"/>
              <a:r>
                <a:rPr lang="zh-CN" altLang="en-US" sz="2400" dirty="0" smtClean="0">
                  <a:solidFill>
                    <a:schemeClr val="bg1">
                      <a:lumMod val="95000"/>
                    </a:schemeClr>
                  </a:solidFill>
                  <a:latin typeface="TypeLand 康熙字典體 Trial" panose="020B0502000000000001" pitchFamily="34" charset="-122"/>
                  <a:ea typeface="TypeLand 康熙字典體 Trial" panose="020B0502000000000001" pitchFamily="34" charset="-122"/>
                  <a:sym typeface="TypeLand 康熙字典體 Trial" panose="020B0502000000000001" pitchFamily="34" charset="-122"/>
                </a:rPr>
                <a:t>请输入标题</a:t>
              </a:r>
              <a:endParaRPr lang="zh-CN" altLang="en-US" sz="2400" dirty="0">
                <a:solidFill>
                  <a:schemeClr val="bg1">
                    <a:lumMod val="95000"/>
                  </a:schemeClr>
                </a:solidFill>
                <a:latin typeface="TypeLand 康熙字典體 Trial" panose="020B0502000000000001" pitchFamily="34" charset="-122"/>
                <a:ea typeface="TypeLand 康熙字典體 Trial" panose="020B0502000000000001" pitchFamily="34" charset="-122"/>
                <a:sym typeface="TypeLand 康熙字典體 Trial" panose="020B0502000000000001" pitchFamily="34" charset="-122"/>
              </a:endParaRPr>
            </a:p>
          </p:txBody>
        </p:sp>
        <p:sp>
          <p:nvSpPr>
            <p:cNvPr id="41" name="文本框 40"/>
            <p:cNvSpPr txBox="1"/>
            <p:nvPr/>
          </p:nvSpPr>
          <p:spPr>
            <a:xfrm>
              <a:off x="4832643" y="3407848"/>
              <a:ext cx="2622595" cy="1772793"/>
            </a:xfrm>
            <a:prstGeom prst="rect">
              <a:avLst/>
            </a:prstGeom>
            <a:noFill/>
          </p:spPr>
          <p:txBody>
            <a:bodyPr wrap="square" rtlCol="0">
              <a:spAutoFit/>
            </a:bodyPr>
            <a:lstStyle/>
            <a:p>
              <a:pPr algn="just">
                <a:lnSpc>
                  <a:spcPct val="130000"/>
                </a:lnSpc>
              </a:pPr>
              <a:r>
                <a:rPr lang="zh-CN" altLang="en-US" sz="1400" dirty="0">
                  <a:solidFill>
                    <a:schemeClr val="bg1">
                      <a:lumMod val="95000"/>
                    </a:schemeClr>
                  </a:solidFill>
                  <a:latin typeface="思源黑体 CN Light" panose="020B0300000000000000" pitchFamily="34" charset="-122"/>
                  <a:ea typeface="思源黑体 CN Light" panose="020B0300000000000000" pitchFamily="34" charset="-122"/>
                  <a:sym typeface="思源黑体 CN Light" panose="020B0300000000000000" pitchFamily="34" charset="-122"/>
                </a:rPr>
                <a:t>外朝的中心为太和殿、中和殿、保和殿，统称三大殿，是国家举行大典礼的地方</a:t>
              </a:r>
              <a:r>
                <a:rPr lang="zh-CN" altLang="en-US" sz="1400" dirty="0" smtClean="0">
                  <a:solidFill>
                    <a:schemeClr val="bg1">
                      <a:lumMod val="95000"/>
                    </a:schemeClr>
                  </a:solidFill>
                  <a:latin typeface="思源黑体 CN Light" panose="020B0300000000000000" pitchFamily="34" charset="-122"/>
                  <a:ea typeface="思源黑体 CN Light" panose="020B0300000000000000" pitchFamily="34" charset="-122"/>
                  <a:sym typeface="思源黑体 CN Light" panose="020B0300000000000000" pitchFamily="34" charset="-122"/>
                </a:rPr>
                <a:t>。内廷的中心是乾清宫、交泰殿、坤宁宫，统称后三宫，是皇帝和皇后居住的正宫。</a:t>
              </a:r>
              <a:endParaRPr lang="zh-CN" altLang="en-US" sz="1400" dirty="0">
                <a:solidFill>
                  <a:schemeClr val="bg1">
                    <a:lumMod val="95000"/>
                  </a:schemeClr>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46" name="Freeform 236"/>
            <p:cNvSpPr/>
            <p:nvPr/>
          </p:nvSpPr>
          <p:spPr bwMode="auto">
            <a:xfrm>
              <a:off x="4992598" y="2712442"/>
              <a:ext cx="2448000" cy="36000"/>
            </a:xfrm>
            <a:custGeom>
              <a:avLst/>
              <a:gdLst>
                <a:gd name="T0" fmla="*/ 508 w 508"/>
                <a:gd name="T1" fmla="*/ 28 h 66"/>
                <a:gd name="T2" fmla="*/ 433 w 508"/>
                <a:gd name="T3" fmla="*/ 21 h 66"/>
                <a:gd name="T4" fmla="*/ 445 w 508"/>
                <a:gd name="T5" fmla="*/ 20 h 66"/>
                <a:gd name="T6" fmla="*/ 209 w 508"/>
                <a:gd name="T7" fmla="*/ 5 h 66"/>
                <a:gd name="T8" fmla="*/ 94 w 508"/>
                <a:gd name="T9" fmla="*/ 4 h 66"/>
                <a:gd name="T10" fmla="*/ 62 w 508"/>
                <a:gd name="T11" fmla="*/ 10 h 66"/>
                <a:gd name="T12" fmla="*/ 26 w 508"/>
                <a:gd name="T13" fmla="*/ 14 h 66"/>
                <a:gd name="T14" fmla="*/ 2 w 508"/>
                <a:gd name="T15" fmla="*/ 24 h 66"/>
                <a:gd name="T16" fmla="*/ 12 w 508"/>
                <a:gd name="T17" fmla="*/ 53 h 66"/>
                <a:gd name="T18" fmla="*/ 10 w 508"/>
                <a:gd name="T19" fmla="*/ 56 h 66"/>
                <a:gd name="T20" fmla="*/ 11 w 508"/>
                <a:gd name="T21" fmla="*/ 65 h 66"/>
                <a:gd name="T22" fmla="*/ 23 w 508"/>
                <a:gd name="T23" fmla="*/ 60 h 66"/>
                <a:gd name="T24" fmla="*/ 34 w 508"/>
                <a:gd name="T25" fmla="*/ 62 h 66"/>
                <a:gd name="T26" fmla="*/ 61 w 508"/>
                <a:gd name="T27" fmla="*/ 52 h 66"/>
                <a:gd name="T28" fmla="*/ 108 w 508"/>
                <a:gd name="T29" fmla="*/ 54 h 66"/>
                <a:gd name="T30" fmla="*/ 279 w 508"/>
                <a:gd name="T31" fmla="*/ 48 h 66"/>
                <a:gd name="T32" fmla="*/ 366 w 508"/>
                <a:gd name="T33" fmla="*/ 43 h 66"/>
                <a:gd name="T34" fmla="*/ 362 w 508"/>
                <a:gd name="T35" fmla="*/ 42 h 66"/>
                <a:gd name="T36" fmla="*/ 477 w 508"/>
                <a:gd name="T37" fmla="*/ 36 h 66"/>
                <a:gd name="T38" fmla="*/ 491 w 508"/>
                <a:gd name="T39" fmla="*/ 33 h 66"/>
                <a:gd name="T40" fmla="*/ 474 w 508"/>
                <a:gd name="T41" fmla="*/ 31 h 66"/>
                <a:gd name="T42" fmla="*/ 508 w 508"/>
                <a:gd name="T43" fmla="*/ 2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8" h="66">
                  <a:moveTo>
                    <a:pt x="508" y="28"/>
                  </a:moveTo>
                  <a:cubicBezTo>
                    <a:pt x="433" y="21"/>
                    <a:pt x="433" y="21"/>
                    <a:pt x="433" y="21"/>
                  </a:cubicBezTo>
                  <a:cubicBezTo>
                    <a:pt x="437" y="20"/>
                    <a:pt x="441" y="22"/>
                    <a:pt x="445" y="20"/>
                  </a:cubicBezTo>
                  <a:cubicBezTo>
                    <a:pt x="360" y="13"/>
                    <a:pt x="292" y="6"/>
                    <a:pt x="209" y="5"/>
                  </a:cubicBezTo>
                  <a:cubicBezTo>
                    <a:pt x="172" y="6"/>
                    <a:pt x="130" y="1"/>
                    <a:pt x="94" y="4"/>
                  </a:cubicBezTo>
                  <a:cubicBezTo>
                    <a:pt x="85" y="11"/>
                    <a:pt x="70" y="0"/>
                    <a:pt x="62" y="10"/>
                  </a:cubicBezTo>
                  <a:cubicBezTo>
                    <a:pt x="50" y="10"/>
                    <a:pt x="37" y="10"/>
                    <a:pt x="26" y="14"/>
                  </a:cubicBezTo>
                  <a:cubicBezTo>
                    <a:pt x="16" y="10"/>
                    <a:pt x="10" y="20"/>
                    <a:pt x="2" y="24"/>
                  </a:cubicBezTo>
                  <a:cubicBezTo>
                    <a:pt x="0" y="34"/>
                    <a:pt x="4" y="44"/>
                    <a:pt x="12" y="53"/>
                  </a:cubicBezTo>
                  <a:cubicBezTo>
                    <a:pt x="12" y="54"/>
                    <a:pt x="11" y="55"/>
                    <a:pt x="10" y="56"/>
                  </a:cubicBezTo>
                  <a:cubicBezTo>
                    <a:pt x="8" y="59"/>
                    <a:pt x="8" y="63"/>
                    <a:pt x="11" y="65"/>
                  </a:cubicBezTo>
                  <a:cubicBezTo>
                    <a:pt x="15" y="64"/>
                    <a:pt x="19" y="63"/>
                    <a:pt x="23" y="60"/>
                  </a:cubicBezTo>
                  <a:cubicBezTo>
                    <a:pt x="27" y="60"/>
                    <a:pt x="30" y="66"/>
                    <a:pt x="34" y="62"/>
                  </a:cubicBezTo>
                  <a:cubicBezTo>
                    <a:pt x="42" y="54"/>
                    <a:pt x="52" y="55"/>
                    <a:pt x="61" y="52"/>
                  </a:cubicBezTo>
                  <a:cubicBezTo>
                    <a:pt x="76" y="54"/>
                    <a:pt x="93" y="53"/>
                    <a:pt x="108" y="54"/>
                  </a:cubicBezTo>
                  <a:cubicBezTo>
                    <a:pt x="161" y="52"/>
                    <a:pt x="222" y="49"/>
                    <a:pt x="279" y="48"/>
                  </a:cubicBezTo>
                  <a:cubicBezTo>
                    <a:pt x="308" y="49"/>
                    <a:pt x="338" y="46"/>
                    <a:pt x="366" y="43"/>
                  </a:cubicBezTo>
                  <a:cubicBezTo>
                    <a:pt x="365" y="43"/>
                    <a:pt x="363" y="43"/>
                    <a:pt x="362" y="42"/>
                  </a:cubicBezTo>
                  <a:cubicBezTo>
                    <a:pt x="401" y="41"/>
                    <a:pt x="439" y="38"/>
                    <a:pt x="477" y="36"/>
                  </a:cubicBezTo>
                  <a:cubicBezTo>
                    <a:pt x="481" y="34"/>
                    <a:pt x="487" y="37"/>
                    <a:pt x="491" y="33"/>
                  </a:cubicBezTo>
                  <a:cubicBezTo>
                    <a:pt x="486" y="31"/>
                    <a:pt x="479" y="33"/>
                    <a:pt x="474" y="31"/>
                  </a:cubicBezTo>
                  <a:cubicBezTo>
                    <a:pt x="485" y="29"/>
                    <a:pt x="498" y="31"/>
                    <a:pt x="508" y="28"/>
                  </a:cubicBezTo>
                  <a:close/>
                </a:path>
              </a:pathLst>
            </a:custGeom>
            <a:solidFill>
              <a:schemeClr val="bg1">
                <a:lumMod val="85000"/>
              </a:schemeClr>
            </a:solidFill>
            <a:ln>
              <a:noFill/>
            </a:ln>
          </p:spPr>
          <p:txBody>
            <a:bodyPr vert="horz" wrap="square" lIns="91440" tIns="45720" rIns="91440" bIns="45720" numCol="1" anchor="t" anchorCtr="0" compatLnSpc="1"/>
            <a:lstStyle/>
            <a:p>
              <a:endParaRPr lang="zh-CN" altLang="en-US"/>
            </a:p>
          </p:txBody>
        </p:sp>
        <p:sp>
          <p:nvSpPr>
            <p:cNvPr id="47" name="Freeform 236"/>
            <p:cNvSpPr/>
            <p:nvPr/>
          </p:nvSpPr>
          <p:spPr bwMode="auto">
            <a:xfrm flipH="1">
              <a:off x="4992598" y="5487412"/>
              <a:ext cx="2448000" cy="36000"/>
            </a:xfrm>
            <a:custGeom>
              <a:avLst/>
              <a:gdLst>
                <a:gd name="T0" fmla="*/ 508 w 508"/>
                <a:gd name="T1" fmla="*/ 28 h 66"/>
                <a:gd name="T2" fmla="*/ 433 w 508"/>
                <a:gd name="T3" fmla="*/ 21 h 66"/>
                <a:gd name="T4" fmla="*/ 445 w 508"/>
                <a:gd name="T5" fmla="*/ 20 h 66"/>
                <a:gd name="T6" fmla="*/ 209 w 508"/>
                <a:gd name="T7" fmla="*/ 5 h 66"/>
                <a:gd name="T8" fmla="*/ 94 w 508"/>
                <a:gd name="T9" fmla="*/ 4 h 66"/>
                <a:gd name="T10" fmla="*/ 62 w 508"/>
                <a:gd name="T11" fmla="*/ 10 h 66"/>
                <a:gd name="T12" fmla="*/ 26 w 508"/>
                <a:gd name="T13" fmla="*/ 14 h 66"/>
                <a:gd name="T14" fmla="*/ 2 w 508"/>
                <a:gd name="T15" fmla="*/ 24 h 66"/>
                <a:gd name="T16" fmla="*/ 12 w 508"/>
                <a:gd name="T17" fmla="*/ 53 h 66"/>
                <a:gd name="T18" fmla="*/ 10 w 508"/>
                <a:gd name="T19" fmla="*/ 56 h 66"/>
                <a:gd name="T20" fmla="*/ 11 w 508"/>
                <a:gd name="T21" fmla="*/ 65 h 66"/>
                <a:gd name="T22" fmla="*/ 23 w 508"/>
                <a:gd name="T23" fmla="*/ 60 h 66"/>
                <a:gd name="T24" fmla="*/ 34 w 508"/>
                <a:gd name="T25" fmla="*/ 62 h 66"/>
                <a:gd name="T26" fmla="*/ 61 w 508"/>
                <a:gd name="T27" fmla="*/ 52 h 66"/>
                <a:gd name="T28" fmla="*/ 108 w 508"/>
                <a:gd name="T29" fmla="*/ 54 h 66"/>
                <a:gd name="T30" fmla="*/ 279 w 508"/>
                <a:gd name="T31" fmla="*/ 48 h 66"/>
                <a:gd name="T32" fmla="*/ 366 w 508"/>
                <a:gd name="T33" fmla="*/ 43 h 66"/>
                <a:gd name="T34" fmla="*/ 362 w 508"/>
                <a:gd name="T35" fmla="*/ 42 h 66"/>
                <a:gd name="T36" fmla="*/ 477 w 508"/>
                <a:gd name="T37" fmla="*/ 36 h 66"/>
                <a:gd name="T38" fmla="*/ 491 w 508"/>
                <a:gd name="T39" fmla="*/ 33 h 66"/>
                <a:gd name="T40" fmla="*/ 474 w 508"/>
                <a:gd name="T41" fmla="*/ 31 h 66"/>
                <a:gd name="T42" fmla="*/ 508 w 508"/>
                <a:gd name="T43" fmla="*/ 2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8" h="66">
                  <a:moveTo>
                    <a:pt x="508" y="28"/>
                  </a:moveTo>
                  <a:cubicBezTo>
                    <a:pt x="433" y="21"/>
                    <a:pt x="433" y="21"/>
                    <a:pt x="433" y="21"/>
                  </a:cubicBezTo>
                  <a:cubicBezTo>
                    <a:pt x="437" y="20"/>
                    <a:pt x="441" y="22"/>
                    <a:pt x="445" y="20"/>
                  </a:cubicBezTo>
                  <a:cubicBezTo>
                    <a:pt x="360" y="13"/>
                    <a:pt x="292" y="6"/>
                    <a:pt x="209" y="5"/>
                  </a:cubicBezTo>
                  <a:cubicBezTo>
                    <a:pt x="172" y="6"/>
                    <a:pt x="130" y="1"/>
                    <a:pt x="94" y="4"/>
                  </a:cubicBezTo>
                  <a:cubicBezTo>
                    <a:pt x="85" y="11"/>
                    <a:pt x="70" y="0"/>
                    <a:pt x="62" y="10"/>
                  </a:cubicBezTo>
                  <a:cubicBezTo>
                    <a:pt x="50" y="10"/>
                    <a:pt x="37" y="10"/>
                    <a:pt x="26" y="14"/>
                  </a:cubicBezTo>
                  <a:cubicBezTo>
                    <a:pt x="16" y="10"/>
                    <a:pt x="10" y="20"/>
                    <a:pt x="2" y="24"/>
                  </a:cubicBezTo>
                  <a:cubicBezTo>
                    <a:pt x="0" y="34"/>
                    <a:pt x="4" y="44"/>
                    <a:pt x="12" y="53"/>
                  </a:cubicBezTo>
                  <a:cubicBezTo>
                    <a:pt x="12" y="54"/>
                    <a:pt x="11" y="55"/>
                    <a:pt x="10" y="56"/>
                  </a:cubicBezTo>
                  <a:cubicBezTo>
                    <a:pt x="8" y="59"/>
                    <a:pt x="8" y="63"/>
                    <a:pt x="11" y="65"/>
                  </a:cubicBezTo>
                  <a:cubicBezTo>
                    <a:pt x="15" y="64"/>
                    <a:pt x="19" y="63"/>
                    <a:pt x="23" y="60"/>
                  </a:cubicBezTo>
                  <a:cubicBezTo>
                    <a:pt x="27" y="60"/>
                    <a:pt x="30" y="66"/>
                    <a:pt x="34" y="62"/>
                  </a:cubicBezTo>
                  <a:cubicBezTo>
                    <a:pt x="42" y="54"/>
                    <a:pt x="52" y="55"/>
                    <a:pt x="61" y="52"/>
                  </a:cubicBezTo>
                  <a:cubicBezTo>
                    <a:pt x="76" y="54"/>
                    <a:pt x="93" y="53"/>
                    <a:pt x="108" y="54"/>
                  </a:cubicBezTo>
                  <a:cubicBezTo>
                    <a:pt x="161" y="52"/>
                    <a:pt x="222" y="49"/>
                    <a:pt x="279" y="48"/>
                  </a:cubicBezTo>
                  <a:cubicBezTo>
                    <a:pt x="308" y="49"/>
                    <a:pt x="338" y="46"/>
                    <a:pt x="366" y="43"/>
                  </a:cubicBezTo>
                  <a:cubicBezTo>
                    <a:pt x="365" y="43"/>
                    <a:pt x="363" y="43"/>
                    <a:pt x="362" y="42"/>
                  </a:cubicBezTo>
                  <a:cubicBezTo>
                    <a:pt x="401" y="41"/>
                    <a:pt x="439" y="38"/>
                    <a:pt x="477" y="36"/>
                  </a:cubicBezTo>
                  <a:cubicBezTo>
                    <a:pt x="481" y="34"/>
                    <a:pt x="487" y="37"/>
                    <a:pt x="491" y="33"/>
                  </a:cubicBezTo>
                  <a:cubicBezTo>
                    <a:pt x="486" y="31"/>
                    <a:pt x="479" y="33"/>
                    <a:pt x="474" y="31"/>
                  </a:cubicBezTo>
                  <a:cubicBezTo>
                    <a:pt x="485" y="29"/>
                    <a:pt x="498" y="31"/>
                    <a:pt x="508" y="28"/>
                  </a:cubicBezTo>
                  <a:close/>
                </a:path>
              </a:pathLst>
            </a:custGeom>
            <a:solidFill>
              <a:schemeClr val="bg1">
                <a:lumMod val="85000"/>
              </a:schemeClr>
            </a:solidFill>
            <a:ln>
              <a:noFill/>
            </a:ln>
          </p:spPr>
          <p:txBody>
            <a:bodyPr vert="horz" wrap="square" lIns="91440" tIns="45720" rIns="91440" bIns="45720" numCol="1" anchor="t" anchorCtr="0" compatLnSpc="1"/>
            <a:lstStyle/>
            <a:p>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decel="50000" fill="hold" nodeType="afterEffect">
                                  <p:stCondLst>
                                    <p:cond delay="250"/>
                                  </p:stCondLst>
                                  <p:childTnLst>
                                    <p:set>
                                      <p:cBhvr>
                                        <p:cTn id="6" dur="1" fill="hold">
                                          <p:stCondLst>
                                            <p:cond delay="0"/>
                                          </p:stCondLst>
                                        </p:cTn>
                                        <p:tgtEl>
                                          <p:spTgt spid="2"/>
                                        </p:tgtEl>
                                        <p:attrNameLst>
                                          <p:attrName>style.visibility</p:attrName>
                                        </p:attrNameLst>
                                      </p:cBhvr>
                                      <p:to>
                                        <p:strVal val="visible"/>
                                      </p:to>
                                    </p:set>
                                    <p:anim to="" calcmode="lin" valueType="num">
                                      <p:cBhvr>
                                        <p:cTn id="7" dur="2000" decel="50000" fill="hold">
                                          <p:stCondLst>
                                            <p:cond delay="0"/>
                                          </p:stCondLst>
                                        </p:cTn>
                                        <p:tgtEl>
                                          <p:spTgt spid="2"/>
                                        </p:tgtEl>
                                        <p:attrNameLst>
                                          <p:attrName>ppt_w</p:attrName>
                                        </p:attrNameLst>
                                      </p:cBhvr>
                                      <p:tavLst>
                                        <p:tav tm="0" fmla="#ppt_w*(1+(-0.8)*(1/256)^$*sin(8*pi*$))">
                                          <p:val>
                                            <p:fltVal val="0"/>
                                          </p:val>
                                        </p:tav>
                                        <p:tav tm="100000">
                                          <p:val>
                                            <p:fltVal val="1"/>
                                          </p:val>
                                        </p:tav>
                                      </p:tavLst>
                                    </p:anim>
                                    <p:anim to="" calcmode="lin" valueType="num">
                                      <p:cBhvr>
                                        <p:cTn id="8" dur="2000" fill="hold">
                                          <p:stCondLst>
                                            <p:cond delay="0"/>
                                          </p:stCondLst>
                                        </p:cTn>
                                        <p:tgtEl>
                                          <p:spTgt spid="2"/>
                                        </p:tgtEl>
                                        <p:attrNameLst>
                                          <p:attrName>ppt_h</p:attrName>
                                        </p:attrNameLst>
                                      </p:cBhvr>
                                      <p:tavLst>
                                        <p:tav tm="0" fmla="#ppt_h*(1+0.8*(1/256)^$*sin(8*pi*$))">
                                          <p:val>
                                            <p:fltVal val="0"/>
                                          </p:val>
                                        </p:tav>
                                        <p:tav tm="100000">
                                          <p:val>
                                            <p:fltVal val="1"/>
                                          </p:val>
                                        </p:tav>
                                      </p:tavLst>
                                    </p:anim>
                                  </p:childTnLst>
                                </p:cTn>
                              </p:par>
                              <p:par>
                                <p:cTn id="9" presetID="0" presetClass="entr" presetSubtype="0" decel="50000" fill="hold" nodeType="withEffect">
                                  <p:stCondLst>
                                    <p:cond delay="250"/>
                                  </p:stCondLst>
                                  <p:childTnLst>
                                    <p:set>
                                      <p:cBhvr>
                                        <p:cTn id="10" dur="1" fill="hold">
                                          <p:stCondLst>
                                            <p:cond delay="0"/>
                                          </p:stCondLst>
                                        </p:cTn>
                                        <p:tgtEl>
                                          <p:spTgt spid="3"/>
                                        </p:tgtEl>
                                        <p:attrNameLst>
                                          <p:attrName>style.visibility</p:attrName>
                                        </p:attrNameLst>
                                      </p:cBhvr>
                                      <p:to>
                                        <p:strVal val="visible"/>
                                      </p:to>
                                    </p:set>
                                    <p:anim to="" calcmode="lin" valueType="num">
                                      <p:cBhvr>
                                        <p:cTn id="11" dur="2000" decel="50000" fill="hold">
                                          <p:stCondLst>
                                            <p:cond delay="0"/>
                                          </p:stCondLst>
                                        </p:cTn>
                                        <p:tgtEl>
                                          <p:spTgt spid="3"/>
                                        </p:tgtEl>
                                        <p:attrNameLst>
                                          <p:attrName>ppt_w</p:attrName>
                                        </p:attrNameLst>
                                      </p:cBhvr>
                                      <p:tavLst>
                                        <p:tav tm="0" fmla="#ppt_w*(1+(-0.8)*(1/256)^$*sin(8*pi*$))">
                                          <p:val>
                                            <p:fltVal val="0"/>
                                          </p:val>
                                        </p:tav>
                                        <p:tav tm="100000">
                                          <p:val>
                                            <p:fltVal val="1"/>
                                          </p:val>
                                        </p:tav>
                                      </p:tavLst>
                                    </p:anim>
                                    <p:anim to="" calcmode="lin" valueType="num">
                                      <p:cBhvr>
                                        <p:cTn id="12" dur="2000" fill="hold">
                                          <p:stCondLst>
                                            <p:cond delay="0"/>
                                          </p:stCondLst>
                                        </p:cTn>
                                        <p:tgtEl>
                                          <p:spTgt spid="3"/>
                                        </p:tgtEl>
                                        <p:attrNameLst>
                                          <p:attrName>ppt_h</p:attrName>
                                        </p:attrNameLst>
                                      </p:cBhvr>
                                      <p:tavLst>
                                        <p:tav tm="0" fmla="#ppt_h*(1+0.8*(1/256)^$*sin(8*pi*$))">
                                          <p:val>
                                            <p:fltVal val="0"/>
                                          </p:val>
                                        </p:tav>
                                        <p:tav tm="100000">
                                          <p:val>
                                            <p:fltVal val="1"/>
                                          </p:val>
                                        </p:tav>
                                      </p:tavLst>
                                    </p:anim>
                                  </p:childTnLst>
                                </p:cTn>
                              </p:par>
                              <p:par>
                                <p:cTn id="13" presetID="0" presetClass="entr" presetSubtype="0" decel="50000" fill="hold" nodeType="withEffect">
                                  <p:stCondLst>
                                    <p:cond delay="250"/>
                                  </p:stCondLst>
                                  <p:childTnLst>
                                    <p:set>
                                      <p:cBhvr>
                                        <p:cTn id="14" dur="1" fill="hold">
                                          <p:stCondLst>
                                            <p:cond delay="0"/>
                                          </p:stCondLst>
                                        </p:cTn>
                                        <p:tgtEl>
                                          <p:spTgt spid="4"/>
                                        </p:tgtEl>
                                        <p:attrNameLst>
                                          <p:attrName>style.visibility</p:attrName>
                                        </p:attrNameLst>
                                      </p:cBhvr>
                                      <p:to>
                                        <p:strVal val="visible"/>
                                      </p:to>
                                    </p:set>
                                    <p:anim to="" calcmode="lin" valueType="num">
                                      <p:cBhvr>
                                        <p:cTn id="15" dur="2000" decel="50000" fill="hold">
                                          <p:stCondLst>
                                            <p:cond delay="0"/>
                                          </p:stCondLst>
                                        </p:cTn>
                                        <p:tgtEl>
                                          <p:spTgt spid="4"/>
                                        </p:tgtEl>
                                        <p:attrNameLst>
                                          <p:attrName>ppt_w</p:attrName>
                                        </p:attrNameLst>
                                      </p:cBhvr>
                                      <p:tavLst>
                                        <p:tav tm="0" fmla="#ppt_w*(1+(-0.8)*(1/256)^$*sin(8*pi*$))">
                                          <p:val>
                                            <p:fltVal val="0"/>
                                          </p:val>
                                        </p:tav>
                                        <p:tav tm="100000">
                                          <p:val>
                                            <p:fltVal val="1"/>
                                          </p:val>
                                        </p:tav>
                                      </p:tavLst>
                                    </p:anim>
                                    <p:anim to="" calcmode="lin" valueType="num">
                                      <p:cBhvr>
                                        <p:cTn id="16" dur="2000" fill="hold">
                                          <p:stCondLst>
                                            <p:cond delay="0"/>
                                          </p:stCondLst>
                                        </p:cTn>
                                        <p:tgtEl>
                                          <p:spTgt spid="4"/>
                                        </p:tgtEl>
                                        <p:attrNameLst>
                                          <p:attrName>ppt_h</p:attrName>
                                        </p:attrNameLst>
                                      </p:cBhvr>
                                      <p:tavLst>
                                        <p:tav tm="0" fmla="#ppt_h*(1+0.8*(1/256)^$*sin(8*pi*$))">
                                          <p:val>
                                            <p:fltVal val="0"/>
                                          </p:val>
                                        </p:tav>
                                        <p:tav tm="100000">
                                          <p:val>
                                            <p:fltVal val="1"/>
                                          </p:val>
                                        </p:tav>
                                      </p:tavLst>
                                    </p:anim>
                                  </p:childTnLst>
                                </p:cTn>
                              </p:par>
                            </p:childTnLst>
                          </p:cTn>
                        </p:par>
                        <p:par>
                          <p:cTn id="17" fill="hold">
                            <p:stCondLst>
                              <p:cond delay="2250"/>
                            </p:stCondLst>
                            <p:childTnLst>
                              <p:par>
                                <p:cTn id="18" presetID="42" presetClass="entr" presetSubtype="0" fill="hold" grpId="0" nodeType="afterEffect">
                                  <p:stCondLst>
                                    <p:cond delay="0"/>
                                  </p:stCondLst>
                                  <p:iterate type="lt">
                                    <p:tmPct val="5000"/>
                                  </p:iterate>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anim to="" calcmode="lin" valueType="num">
                                      <p:cBhvr>
                                        <p:cTn id="21" dur="500" fill="hold">
                                          <p:stCondLst>
                                            <p:cond delay="0"/>
                                          </p:stCondLst>
                                        </p:cTn>
                                        <p:tgtEl>
                                          <p:spTgt spid="16"/>
                                        </p:tgtEl>
                                        <p:attrNameLst>
                                          <p:attrName>ppt_x</p:attrName>
                                        </p:attrNameLst>
                                      </p:cBhvr>
                                      <p:tavLst>
                                        <p:tav tm="0" fmla="#ppt_x+(8/9)*(#ppt_x-(#ppt_x+.1))*((1.5-1.5*$)^3-(1.5-1.5*$)^2)">
                                          <p:val>
                                            <p:fltVal val="0"/>
                                          </p:val>
                                        </p:tav>
                                        <p:tav tm="100000">
                                          <p:val>
                                            <p:fltVal val="1"/>
                                          </p:val>
                                        </p:tav>
                                      </p:tavLst>
                                    </p:anim>
                                  </p:childTnLst>
                                </p:cTn>
                              </p:par>
                              <p:par>
                                <p:cTn id="22" presetID="42" presetClass="entr" presetSubtype="0" fill="hold" grpId="0" nodeType="withEffect">
                                  <p:stCondLst>
                                    <p:cond delay="0"/>
                                  </p:stCondLst>
                                  <p:iterate type="lt">
                                    <p:tmPct val="5000"/>
                                  </p:iterate>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anim to="" calcmode="lin" valueType="num">
                                      <p:cBhvr>
                                        <p:cTn id="25" dur="500" fill="hold">
                                          <p:stCondLst>
                                            <p:cond delay="0"/>
                                          </p:stCondLst>
                                        </p:cTn>
                                        <p:tgtEl>
                                          <p:spTgt spid="15"/>
                                        </p:tgtEl>
                                        <p:attrNameLst>
                                          <p:attrName>ppt_x</p:attrName>
                                        </p:attrNameLst>
                                      </p:cBhvr>
                                      <p:tavLst>
                                        <p:tav tm="0" fmla="#ppt_x+(8/9)*(#ppt_x-(#ppt_x+.1))*((1.5-1.5*$)^3-(1.5-1.5*$)^2)">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BEBA8EAE-BF5A-486C-A8C5-ECC9F3942E4B}">
                <a14:imgProps xmlns:a14="http://schemas.microsoft.com/office/drawing/2010/main">
                  <a14:imgLayer r:embed="rId2">
                    <a14:imgEffect>
                      <a14:colorTemperature colorTemp="4700"/>
                    </a14:imgEffect>
                  </a14:imgLayer>
                </a14:imgProps>
              </a:ext>
              <a:ext uri="{28A0092B-C50C-407E-A947-70E740481C1C}">
                <a14:useLocalDpi xmlns:a14="http://schemas.microsoft.com/office/drawing/2010/main" val="0"/>
              </a:ext>
            </a:extLst>
          </a:blip>
          <a:srcRect l="13913" t="41270" r="19382" b="2445"/>
          <a:stretch>
            <a:fillRect/>
          </a:stretch>
        </p:blipFill>
        <p:spPr>
          <a:xfrm>
            <a:off x="-4071" y="0"/>
            <a:ext cx="12192000" cy="6858000"/>
          </a:xfrm>
          <a:prstGeom prst="rect">
            <a:avLst/>
          </a:prstGeom>
        </p:spPr>
      </p:pic>
      <p:pic>
        <p:nvPicPr>
          <p:cNvPr id="60" name="图片 5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10397" y="2637432"/>
            <a:ext cx="732847" cy="322734"/>
          </a:xfrm>
          <a:prstGeom prst="rect">
            <a:avLst/>
          </a:prstGeom>
        </p:spPr>
      </p:pic>
      <p:pic>
        <p:nvPicPr>
          <p:cNvPr id="61" name="图片 6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1048" y="2637432"/>
            <a:ext cx="732847" cy="322734"/>
          </a:xfrm>
          <a:prstGeom prst="rect">
            <a:avLst/>
          </a:prstGeom>
        </p:spPr>
      </p:pic>
      <p:pic>
        <p:nvPicPr>
          <p:cNvPr id="62" name="图片 6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1697" y="2637432"/>
            <a:ext cx="732847" cy="322734"/>
          </a:xfrm>
          <a:prstGeom prst="rect">
            <a:avLst/>
          </a:prstGeom>
        </p:spPr>
      </p:pic>
      <p:pic>
        <p:nvPicPr>
          <p:cNvPr id="63" name="图片 6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66812" y="2637432"/>
            <a:ext cx="732847" cy="322734"/>
          </a:xfrm>
          <a:prstGeom prst="rect">
            <a:avLst/>
          </a:prstGeom>
        </p:spPr>
      </p:pic>
      <p:grpSp>
        <p:nvGrpSpPr>
          <p:cNvPr id="19" name="组合 18"/>
          <p:cNvGrpSpPr/>
          <p:nvPr/>
        </p:nvGrpSpPr>
        <p:grpSpPr>
          <a:xfrm>
            <a:off x="2995308" y="1941418"/>
            <a:ext cx="949438" cy="3007474"/>
            <a:chOff x="1919714" y="2060715"/>
            <a:chExt cx="949438" cy="3007474"/>
          </a:xfrm>
        </p:grpSpPr>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9714" y="2060715"/>
              <a:ext cx="949438" cy="949438"/>
            </a:xfrm>
            <a:prstGeom prst="rect">
              <a:avLst/>
            </a:prstGeom>
            <a:effectLst>
              <a:outerShdw blurRad="63500" sx="102000" sy="102000" algn="ctr" rotWithShape="0">
                <a:prstClr val="black">
                  <a:alpha val="40000"/>
                </a:prstClr>
              </a:outerShdw>
            </a:effectLst>
          </p:spPr>
        </p:pic>
        <p:grpSp>
          <p:nvGrpSpPr>
            <p:cNvPr id="18" name="组合 17"/>
            <p:cNvGrpSpPr/>
            <p:nvPr/>
          </p:nvGrpSpPr>
          <p:grpSpPr>
            <a:xfrm>
              <a:off x="1987634" y="2211172"/>
              <a:ext cx="813593" cy="2857017"/>
              <a:chOff x="1987634" y="2211172"/>
              <a:chExt cx="813593" cy="2857017"/>
            </a:xfrm>
          </p:grpSpPr>
          <p:sp>
            <p:nvSpPr>
              <p:cNvPr id="6" name="文本框 5"/>
              <p:cNvSpPr txBox="1"/>
              <p:nvPr/>
            </p:nvSpPr>
            <p:spPr>
              <a:xfrm>
                <a:off x="2111403" y="3129197"/>
                <a:ext cx="566057" cy="1938992"/>
              </a:xfrm>
              <a:prstGeom prst="rect">
                <a:avLst/>
              </a:prstGeom>
              <a:noFill/>
            </p:spPr>
            <p:txBody>
              <a:bodyPr wrap="square" rtlCol="0">
                <a:spAutoFit/>
              </a:bodyPr>
              <a:lstStyle/>
              <a:p>
                <a:pPr algn="ctr"/>
                <a:r>
                  <a:rPr lang="zh-CN" altLang="en-US" sz="2400" dirty="0">
                    <a:solidFill>
                      <a:schemeClr val="bg1">
                        <a:lumMod val="85000"/>
                      </a:schemeClr>
                    </a:solidFill>
                    <a:latin typeface="方正清刻本悦宋简体" panose="02000000000000000000" pitchFamily="2" charset="-122"/>
                    <a:ea typeface="方正清刻本悦宋简体" panose="02000000000000000000" pitchFamily="2" charset="-122"/>
                    <a:sym typeface="方正清刻本悦宋简体" panose="02000000000000000000" pitchFamily="2" charset="-122"/>
                  </a:rPr>
                  <a:t>请输入</a:t>
                </a:r>
                <a:r>
                  <a:rPr lang="zh-CN" altLang="en-US" sz="2400" dirty="0" smtClean="0">
                    <a:solidFill>
                      <a:schemeClr val="bg1">
                        <a:lumMod val="85000"/>
                      </a:schemeClr>
                    </a:solidFill>
                    <a:latin typeface="方正清刻本悦宋简体" panose="02000000000000000000" pitchFamily="2" charset="-122"/>
                    <a:ea typeface="方正清刻本悦宋简体" panose="02000000000000000000" pitchFamily="2" charset="-122"/>
                    <a:sym typeface="方正清刻本悦宋简体" panose="02000000000000000000" pitchFamily="2" charset="-122"/>
                  </a:rPr>
                  <a:t>标题</a:t>
                </a:r>
                <a:endParaRPr lang="zh-CN" altLang="en-US" sz="2400" dirty="0">
                  <a:solidFill>
                    <a:schemeClr val="bg1">
                      <a:lumMod val="85000"/>
                    </a:schemeClr>
                  </a:solidFill>
                  <a:latin typeface="方正清刻本悦宋简体" panose="02000000000000000000" pitchFamily="2" charset="-122"/>
                  <a:ea typeface="方正清刻本悦宋简体" panose="02000000000000000000" pitchFamily="2" charset="-122"/>
                  <a:sym typeface="方正清刻本悦宋简体" panose="02000000000000000000" pitchFamily="2" charset="-122"/>
                </a:endParaRPr>
              </a:p>
            </p:txBody>
          </p:sp>
          <p:sp>
            <p:nvSpPr>
              <p:cNvPr id="5" name="文本框 4"/>
              <p:cNvSpPr txBox="1"/>
              <p:nvPr/>
            </p:nvSpPr>
            <p:spPr>
              <a:xfrm>
                <a:off x="1987634" y="2211172"/>
                <a:ext cx="813593" cy="707886"/>
              </a:xfrm>
              <a:prstGeom prst="rect">
                <a:avLst/>
              </a:prstGeom>
              <a:noFill/>
            </p:spPr>
            <p:txBody>
              <a:bodyPr wrap="square" rtlCol="0">
                <a:spAutoFit/>
              </a:bodyPr>
              <a:lstStyle/>
              <a:p>
                <a:pPr algn="ctr">
                  <a:spcAft>
                    <a:spcPts val="600"/>
                  </a:spcAft>
                </a:pPr>
                <a:r>
                  <a:rPr lang="zh-CN" altLang="en-US" sz="4000" dirty="0">
                    <a:solidFill>
                      <a:srgbClr val="C88959"/>
                    </a:solidFill>
                    <a:latin typeface="TypeLand 康熙字典體 Trial" panose="020B0502000000000001" pitchFamily="34" charset="-122"/>
                    <a:ea typeface="TypeLand 康熙字典體 Trial" panose="020B0502000000000001" pitchFamily="34" charset="-122"/>
                  </a:rPr>
                  <a:t>壹</a:t>
                </a:r>
                <a:endParaRPr lang="en-US" altLang="zh-CN" sz="4000" dirty="0">
                  <a:solidFill>
                    <a:srgbClr val="C88959"/>
                  </a:solidFill>
                  <a:latin typeface="TypeLand 康熙字典體 Trial" panose="020B0502000000000001" pitchFamily="34" charset="-122"/>
                  <a:ea typeface="TypeLand 康熙字典體 Trial" panose="020B0502000000000001" pitchFamily="34" charset="-122"/>
                </a:endParaRPr>
              </a:p>
            </p:txBody>
          </p:sp>
        </p:grpSp>
      </p:grpSp>
      <p:grpSp>
        <p:nvGrpSpPr>
          <p:cNvPr id="44" name="组合 43"/>
          <p:cNvGrpSpPr/>
          <p:nvPr/>
        </p:nvGrpSpPr>
        <p:grpSpPr>
          <a:xfrm>
            <a:off x="4745957" y="1941418"/>
            <a:ext cx="949438" cy="3007474"/>
            <a:chOff x="1919714" y="2060715"/>
            <a:chExt cx="949438" cy="3007474"/>
          </a:xfrm>
        </p:grpSpPr>
        <p:pic>
          <p:nvPicPr>
            <p:cNvPr id="45" name="图片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9714" y="2060715"/>
              <a:ext cx="949438" cy="949438"/>
            </a:xfrm>
            <a:prstGeom prst="rect">
              <a:avLst/>
            </a:prstGeom>
            <a:effectLst>
              <a:outerShdw blurRad="63500" sx="102000" sy="102000" algn="ctr" rotWithShape="0">
                <a:schemeClr val="accent4">
                  <a:alpha val="40000"/>
                </a:schemeClr>
              </a:outerShdw>
            </a:effectLst>
          </p:spPr>
        </p:pic>
        <p:grpSp>
          <p:nvGrpSpPr>
            <p:cNvPr id="46" name="组合 45"/>
            <p:cNvGrpSpPr/>
            <p:nvPr/>
          </p:nvGrpSpPr>
          <p:grpSpPr>
            <a:xfrm>
              <a:off x="1987635" y="2211172"/>
              <a:ext cx="813593" cy="2857017"/>
              <a:chOff x="1987635" y="2211172"/>
              <a:chExt cx="813593" cy="2857017"/>
            </a:xfrm>
          </p:grpSpPr>
          <p:sp>
            <p:nvSpPr>
              <p:cNvPr id="47" name="文本框 46"/>
              <p:cNvSpPr txBox="1"/>
              <p:nvPr/>
            </p:nvSpPr>
            <p:spPr>
              <a:xfrm>
                <a:off x="1987635" y="2211172"/>
                <a:ext cx="813593" cy="707886"/>
              </a:xfrm>
              <a:prstGeom prst="rect">
                <a:avLst/>
              </a:prstGeom>
              <a:noFill/>
            </p:spPr>
            <p:txBody>
              <a:bodyPr wrap="square" rtlCol="0">
                <a:spAutoFit/>
              </a:bodyPr>
              <a:lstStyle/>
              <a:p>
                <a:pPr algn="ctr">
                  <a:spcAft>
                    <a:spcPts val="600"/>
                  </a:spcAft>
                </a:pPr>
                <a:r>
                  <a:rPr lang="zh-CN" altLang="en-US" sz="4000" dirty="0" smtClean="0">
                    <a:solidFill>
                      <a:srgbClr val="C88959"/>
                    </a:solidFill>
                    <a:latin typeface="TypeLand 康熙字典體 Trial" panose="020B0502000000000001" pitchFamily="34" charset="-122"/>
                    <a:ea typeface="TypeLand 康熙字典體 Trial" panose="020B0502000000000001" pitchFamily="34" charset="-122"/>
                  </a:rPr>
                  <a:t>贰</a:t>
                </a:r>
                <a:endParaRPr lang="en-US" altLang="zh-CN" sz="4000" dirty="0">
                  <a:solidFill>
                    <a:srgbClr val="C88959"/>
                  </a:solidFill>
                  <a:latin typeface="TypeLand 康熙字典體 Trial" panose="020B0502000000000001" pitchFamily="34" charset="-122"/>
                  <a:ea typeface="TypeLand 康熙字典體 Trial" panose="020B0502000000000001" pitchFamily="34" charset="-122"/>
                </a:endParaRPr>
              </a:p>
            </p:txBody>
          </p:sp>
          <p:sp>
            <p:nvSpPr>
              <p:cNvPr id="48" name="文本框 47"/>
              <p:cNvSpPr txBox="1"/>
              <p:nvPr/>
            </p:nvSpPr>
            <p:spPr>
              <a:xfrm>
                <a:off x="2111403" y="3129197"/>
                <a:ext cx="566057" cy="1938992"/>
              </a:xfrm>
              <a:prstGeom prst="rect">
                <a:avLst/>
              </a:prstGeom>
              <a:noFill/>
            </p:spPr>
            <p:txBody>
              <a:bodyPr wrap="square" rtlCol="0">
                <a:spAutoFit/>
              </a:bodyPr>
              <a:lstStyle/>
              <a:p>
                <a:pPr algn="ctr"/>
                <a:r>
                  <a:rPr lang="zh-CN" altLang="en-US" sz="2400" dirty="0">
                    <a:solidFill>
                      <a:schemeClr val="bg1">
                        <a:lumMod val="85000"/>
                      </a:schemeClr>
                    </a:solidFill>
                    <a:latin typeface="方正清刻本悦宋简体" panose="02000000000000000000" pitchFamily="2" charset="-122"/>
                    <a:ea typeface="方正清刻本悦宋简体" panose="02000000000000000000" pitchFamily="2" charset="-122"/>
                    <a:sym typeface="方正清刻本悦宋简体" panose="02000000000000000000" pitchFamily="2" charset="-122"/>
                  </a:rPr>
                  <a:t>请输入</a:t>
                </a:r>
                <a:r>
                  <a:rPr lang="zh-CN" altLang="en-US" sz="2400" dirty="0" smtClean="0">
                    <a:solidFill>
                      <a:schemeClr val="bg1">
                        <a:lumMod val="85000"/>
                      </a:schemeClr>
                    </a:solidFill>
                    <a:latin typeface="方正清刻本悦宋简体" panose="02000000000000000000" pitchFamily="2" charset="-122"/>
                    <a:ea typeface="方正清刻本悦宋简体" panose="02000000000000000000" pitchFamily="2" charset="-122"/>
                    <a:sym typeface="方正清刻本悦宋简体" panose="02000000000000000000" pitchFamily="2" charset="-122"/>
                  </a:rPr>
                  <a:t>标题</a:t>
                </a:r>
                <a:endParaRPr lang="zh-CN" altLang="en-US" sz="2400" dirty="0">
                  <a:solidFill>
                    <a:schemeClr val="bg1">
                      <a:lumMod val="85000"/>
                    </a:schemeClr>
                  </a:solidFill>
                  <a:latin typeface="方正清刻本悦宋简体" panose="02000000000000000000" pitchFamily="2" charset="-122"/>
                  <a:ea typeface="方正清刻本悦宋简体" panose="02000000000000000000" pitchFamily="2" charset="-122"/>
                  <a:sym typeface="方正清刻本悦宋简体" panose="02000000000000000000" pitchFamily="2" charset="-122"/>
                </a:endParaRPr>
              </a:p>
            </p:txBody>
          </p:sp>
        </p:grpSp>
      </p:grpSp>
      <p:grpSp>
        <p:nvGrpSpPr>
          <p:cNvPr id="49" name="组合 48"/>
          <p:cNvGrpSpPr/>
          <p:nvPr/>
        </p:nvGrpSpPr>
        <p:grpSpPr>
          <a:xfrm>
            <a:off x="6496606" y="1941418"/>
            <a:ext cx="949438" cy="3007474"/>
            <a:chOff x="1919714" y="2060715"/>
            <a:chExt cx="949438" cy="3007474"/>
          </a:xfrm>
        </p:grpSpPr>
        <p:pic>
          <p:nvPicPr>
            <p:cNvPr id="50" name="图片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9714" y="2060715"/>
              <a:ext cx="949438" cy="949438"/>
            </a:xfrm>
            <a:prstGeom prst="rect">
              <a:avLst/>
            </a:prstGeom>
            <a:effectLst>
              <a:outerShdw blurRad="63500" sx="102000" sy="102000" algn="ctr" rotWithShape="0">
                <a:schemeClr val="accent4">
                  <a:alpha val="40000"/>
                </a:schemeClr>
              </a:outerShdw>
            </a:effectLst>
          </p:spPr>
        </p:pic>
        <p:grpSp>
          <p:nvGrpSpPr>
            <p:cNvPr id="51" name="组合 50"/>
            <p:cNvGrpSpPr/>
            <p:nvPr/>
          </p:nvGrpSpPr>
          <p:grpSpPr>
            <a:xfrm>
              <a:off x="1987636" y="2212990"/>
              <a:ext cx="813593" cy="2855199"/>
              <a:chOff x="1987636" y="2212990"/>
              <a:chExt cx="813593" cy="2855199"/>
            </a:xfrm>
          </p:grpSpPr>
          <p:sp>
            <p:nvSpPr>
              <p:cNvPr id="52" name="文本框 51"/>
              <p:cNvSpPr txBox="1"/>
              <p:nvPr/>
            </p:nvSpPr>
            <p:spPr>
              <a:xfrm>
                <a:off x="1987636" y="2212990"/>
                <a:ext cx="813593" cy="707886"/>
              </a:xfrm>
              <a:prstGeom prst="rect">
                <a:avLst/>
              </a:prstGeom>
              <a:noFill/>
            </p:spPr>
            <p:txBody>
              <a:bodyPr wrap="square" rtlCol="0">
                <a:spAutoFit/>
              </a:bodyPr>
              <a:lstStyle/>
              <a:p>
                <a:pPr algn="ctr">
                  <a:spcAft>
                    <a:spcPts val="600"/>
                  </a:spcAft>
                </a:pPr>
                <a:r>
                  <a:rPr lang="zh-CN" altLang="en-US" sz="4000" dirty="0">
                    <a:solidFill>
                      <a:srgbClr val="C88959"/>
                    </a:solidFill>
                    <a:latin typeface="TypeLand 康熙字典體 Trial" panose="020B0502000000000001" pitchFamily="34" charset="-122"/>
                    <a:ea typeface="TypeLand 康熙字典體 Trial" panose="020B0502000000000001" pitchFamily="34" charset="-122"/>
                  </a:rPr>
                  <a:t>叁</a:t>
                </a:r>
                <a:endParaRPr lang="en-US" altLang="zh-CN" sz="4000" dirty="0">
                  <a:solidFill>
                    <a:srgbClr val="C88959"/>
                  </a:solidFill>
                  <a:latin typeface="TypeLand 康熙字典體 Trial" panose="020B0502000000000001" pitchFamily="34" charset="-122"/>
                  <a:ea typeface="TypeLand 康熙字典體 Trial" panose="020B0502000000000001" pitchFamily="34" charset="-122"/>
                </a:endParaRPr>
              </a:p>
            </p:txBody>
          </p:sp>
          <p:sp>
            <p:nvSpPr>
              <p:cNvPr id="54" name="文本框 53"/>
              <p:cNvSpPr txBox="1"/>
              <p:nvPr/>
            </p:nvSpPr>
            <p:spPr>
              <a:xfrm>
                <a:off x="2111403" y="3129197"/>
                <a:ext cx="566057" cy="1938992"/>
              </a:xfrm>
              <a:prstGeom prst="rect">
                <a:avLst/>
              </a:prstGeom>
              <a:noFill/>
            </p:spPr>
            <p:txBody>
              <a:bodyPr wrap="square" rtlCol="0">
                <a:spAutoFit/>
              </a:bodyPr>
              <a:lstStyle/>
              <a:p>
                <a:pPr algn="ctr"/>
                <a:r>
                  <a:rPr lang="zh-CN" altLang="en-US" sz="2400" dirty="0">
                    <a:solidFill>
                      <a:schemeClr val="bg1">
                        <a:lumMod val="85000"/>
                      </a:schemeClr>
                    </a:solidFill>
                    <a:latin typeface="方正清刻本悦宋简体" panose="02000000000000000000" pitchFamily="2" charset="-122"/>
                    <a:ea typeface="方正清刻本悦宋简体" panose="02000000000000000000" pitchFamily="2" charset="-122"/>
                    <a:sym typeface="方正清刻本悦宋简体" panose="02000000000000000000" pitchFamily="2" charset="-122"/>
                  </a:rPr>
                  <a:t>请输入</a:t>
                </a:r>
                <a:r>
                  <a:rPr lang="zh-CN" altLang="en-US" sz="2400" dirty="0" smtClean="0">
                    <a:solidFill>
                      <a:schemeClr val="bg1">
                        <a:lumMod val="85000"/>
                      </a:schemeClr>
                    </a:solidFill>
                    <a:latin typeface="方正清刻本悦宋简体" panose="02000000000000000000" pitchFamily="2" charset="-122"/>
                    <a:ea typeface="方正清刻本悦宋简体" panose="02000000000000000000" pitchFamily="2" charset="-122"/>
                    <a:sym typeface="方正清刻本悦宋简体" panose="02000000000000000000" pitchFamily="2" charset="-122"/>
                  </a:rPr>
                  <a:t>标题</a:t>
                </a:r>
                <a:endParaRPr lang="zh-CN" altLang="en-US" sz="2400" dirty="0">
                  <a:solidFill>
                    <a:schemeClr val="bg1">
                      <a:lumMod val="85000"/>
                    </a:schemeClr>
                  </a:solidFill>
                  <a:latin typeface="方正清刻本悦宋简体" panose="02000000000000000000" pitchFamily="2" charset="-122"/>
                  <a:ea typeface="方正清刻本悦宋简体" panose="02000000000000000000" pitchFamily="2" charset="-122"/>
                  <a:sym typeface="方正清刻本悦宋简体" panose="02000000000000000000" pitchFamily="2" charset="-122"/>
                </a:endParaRPr>
              </a:p>
            </p:txBody>
          </p:sp>
        </p:grpSp>
      </p:grpSp>
      <p:grpSp>
        <p:nvGrpSpPr>
          <p:cNvPr id="55" name="组合 54"/>
          <p:cNvGrpSpPr/>
          <p:nvPr/>
        </p:nvGrpSpPr>
        <p:grpSpPr>
          <a:xfrm>
            <a:off x="8247255" y="1941418"/>
            <a:ext cx="949438" cy="3007474"/>
            <a:chOff x="1919714" y="2060715"/>
            <a:chExt cx="949438" cy="3007474"/>
          </a:xfrm>
        </p:grpSpPr>
        <p:pic>
          <p:nvPicPr>
            <p:cNvPr id="56" name="图片 5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9714" y="2060715"/>
              <a:ext cx="949438" cy="949438"/>
            </a:xfrm>
            <a:prstGeom prst="rect">
              <a:avLst/>
            </a:prstGeom>
            <a:effectLst>
              <a:outerShdw blurRad="63500" sx="102000" sy="102000" algn="ctr" rotWithShape="0">
                <a:schemeClr val="accent4">
                  <a:alpha val="40000"/>
                </a:schemeClr>
              </a:outerShdw>
            </a:effectLst>
          </p:spPr>
        </p:pic>
        <p:grpSp>
          <p:nvGrpSpPr>
            <p:cNvPr id="57" name="组合 56"/>
            <p:cNvGrpSpPr/>
            <p:nvPr/>
          </p:nvGrpSpPr>
          <p:grpSpPr>
            <a:xfrm>
              <a:off x="1987636" y="2211172"/>
              <a:ext cx="813593" cy="2857017"/>
              <a:chOff x="1987636" y="2211172"/>
              <a:chExt cx="813593" cy="2857017"/>
            </a:xfrm>
          </p:grpSpPr>
          <p:sp>
            <p:nvSpPr>
              <p:cNvPr id="58" name="文本框 57"/>
              <p:cNvSpPr txBox="1"/>
              <p:nvPr/>
            </p:nvSpPr>
            <p:spPr>
              <a:xfrm>
                <a:off x="1987636" y="2211172"/>
                <a:ext cx="813593" cy="707886"/>
              </a:xfrm>
              <a:prstGeom prst="rect">
                <a:avLst/>
              </a:prstGeom>
              <a:noFill/>
            </p:spPr>
            <p:txBody>
              <a:bodyPr wrap="square" rtlCol="0">
                <a:spAutoFit/>
              </a:bodyPr>
              <a:lstStyle/>
              <a:p>
                <a:pPr algn="ctr">
                  <a:spcAft>
                    <a:spcPts val="600"/>
                  </a:spcAft>
                </a:pPr>
                <a:r>
                  <a:rPr lang="zh-CN" altLang="en-US" sz="4000" dirty="0" smtClean="0">
                    <a:solidFill>
                      <a:srgbClr val="C88959"/>
                    </a:solidFill>
                    <a:latin typeface="TypeLand 康熙字典體 Trial" panose="020B0502000000000001" pitchFamily="34" charset="-122"/>
                    <a:ea typeface="TypeLand 康熙字典體 Trial" panose="020B0502000000000001" pitchFamily="34" charset="-122"/>
                  </a:rPr>
                  <a:t>肆</a:t>
                </a:r>
                <a:endParaRPr lang="en-US" altLang="zh-CN" sz="4000" dirty="0">
                  <a:solidFill>
                    <a:srgbClr val="C88959"/>
                  </a:solidFill>
                  <a:latin typeface="TypeLand 康熙字典體 Trial" panose="020B0502000000000001" pitchFamily="34" charset="-122"/>
                  <a:ea typeface="TypeLand 康熙字典體 Trial" panose="020B0502000000000001" pitchFamily="34" charset="-122"/>
                </a:endParaRPr>
              </a:p>
            </p:txBody>
          </p:sp>
          <p:sp>
            <p:nvSpPr>
              <p:cNvPr id="59" name="文本框 58"/>
              <p:cNvSpPr txBox="1"/>
              <p:nvPr/>
            </p:nvSpPr>
            <p:spPr>
              <a:xfrm>
                <a:off x="2111403" y="3129197"/>
                <a:ext cx="566057" cy="1938992"/>
              </a:xfrm>
              <a:prstGeom prst="rect">
                <a:avLst/>
              </a:prstGeom>
              <a:noFill/>
            </p:spPr>
            <p:txBody>
              <a:bodyPr wrap="square" rtlCol="0">
                <a:spAutoFit/>
              </a:bodyPr>
              <a:lstStyle/>
              <a:p>
                <a:pPr algn="ctr"/>
                <a:r>
                  <a:rPr lang="zh-CN" altLang="en-US" sz="2400" dirty="0">
                    <a:solidFill>
                      <a:schemeClr val="bg1">
                        <a:lumMod val="85000"/>
                      </a:schemeClr>
                    </a:solidFill>
                    <a:latin typeface="方正清刻本悦宋简体" panose="02000000000000000000" pitchFamily="2" charset="-122"/>
                    <a:ea typeface="方正清刻本悦宋简体" panose="02000000000000000000" pitchFamily="2" charset="-122"/>
                    <a:sym typeface="方正清刻本悦宋简体" panose="02000000000000000000" pitchFamily="2" charset="-122"/>
                  </a:rPr>
                  <a:t>请输入</a:t>
                </a:r>
                <a:r>
                  <a:rPr lang="zh-CN" altLang="en-US" sz="2400" dirty="0" smtClean="0">
                    <a:solidFill>
                      <a:schemeClr val="bg1">
                        <a:lumMod val="85000"/>
                      </a:schemeClr>
                    </a:solidFill>
                    <a:latin typeface="方正清刻本悦宋简体" panose="02000000000000000000" pitchFamily="2" charset="-122"/>
                    <a:ea typeface="方正清刻本悦宋简体" panose="02000000000000000000" pitchFamily="2" charset="-122"/>
                    <a:sym typeface="方正清刻本悦宋简体" panose="02000000000000000000" pitchFamily="2" charset="-122"/>
                  </a:rPr>
                  <a:t>标题</a:t>
                </a:r>
                <a:endParaRPr lang="zh-CN" altLang="en-US" sz="2400" dirty="0">
                  <a:solidFill>
                    <a:schemeClr val="bg1">
                      <a:lumMod val="85000"/>
                    </a:schemeClr>
                  </a:solidFill>
                  <a:latin typeface="方正清刻本悦宋简体" panose="02000000000000000000" pitchFamily="2" charset="-122"/>
                  <a:ea typeface="方正清刻本悦宋简体" panose="02000000000000000000" pitchFamily="2" charset="-122"/>
                  <a:sym typeface="方正清刻本悦宋简体" panose="02000000000000000000" pitchFamily="2" charset="-122"/>
                </a:endParaRPr>
              </a:p>
            </p:txBody>
          </p:sp>
        </p:grpSp>
      </p:grpSp>
      <p:pic>
        <p:nvPicPr>
          <p:cNvPr id="64" name="图片 63"/>
          <p:cNvPicPr>
            <a:picLocks noChangeAspect="1"/>
          </p:cNvPicPr>
          <p:nvPr/>
        </p:nvPicPr>
        <p:blipFill rotWithShape="1">
          <a:blip r:embed="rId5" cstate="print">
            <a:extLst>
              <a:ext uri="{28A0092B-C50C-407E-A947-70E740481C1C}">
                <a14:useLocalDpi xmlns:a14="http://schemas.microsoft.com/office/drawing/2010/main" val="0"/>
              </a:ext>
            </a:extLst>
          </a:blip>
          <a:srcRect b="-1002"/>
          <a:stretch>
            <a:fillRect/>
          </a:stretch>
        </p:blipFill>
        <p:spPr>
          <a:xfrm rot="10800000" flipH="1">
            <a:off x="999702" y="3979396"/>
            <a:ext cx="2425484" cy="1389696"/>
          </a:xfrm>
          <a:prstGeom prst="rect">
            <a:avLst/>
          </a:prstGeom>
        </p:spPr>
      </p:pic>
      <p:pic>
        <p:nvPicPr>
          <p:cNvPr id="66" name="图片 65"/>
          <p:cNvPicPr>
            <a:picLocks noChangeAspect="1"/>
          </p:cNvPicPr>
          <p:nvPr/>
        </p:nvPicPr>
        <p:blipFill rotWithShape="1">
          <a:blip r:embed="rId5" cstate="print">
            <a:extLst>
              <a:ext uri="{28A0092B-C50C-407E-A947-70E740481C1C}">
                <a14:useLocalDpi xmlns:a14="http://schemas.microsoft.com/office/drawing/2010/main" val="0"/>
              </a:ext>
            </a:extLst>
          </a:blip>
          <a:srcRect b="-1002"/>
          <a:stretch>
            <a:fillRect/>
          </a:stretch>
        </p:blipFill>
        <p:spPr>
          <a:xfrm rot="10800000">
            <a:off x="8766812" y="3979396"/>
            <a:ext cx="2425484" cy="13896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fade">
                                      <p:cBhvr>
                                        <p:cTn id="13" dur="500"/>
                                        <p:tgtEl>
                                          <p:spTgt spid="60"/>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1000"/>
                                        <p:tgtEl>
                                          <p:spTgt spid="44"/>
                                        </p:tgtEl>
                                      </p:cBhvr>
                                    </p:animEffect>
                                    <p:anim calcmode="lin" valueType="num">
                                      <p:cBhvr>
                                        <p:cTn id="18" dur="1000" fill="hold"/>
                                        <p:tgtEl>
                                          <p:spTgt spid="44"/>
                                        </p:tgtEl>
                                        <p:attrNameLst>
                                          <p:attrName>ppt_x</p:attrName>
                                        </p:attrNameLst>
                                      </p:cBhvr>
                                      <p:tavLst>
                                        <p:tav tm="0">
                                          <p:val>
                                            <p:strVal val="#ppt_x"/>
                                          </p:val>
                                        </p:tav>
                                        <p:tav tm="100000">
                                          <p:val>
                                            <p:strVal val="#ppt_x"/>
                                          </p:val>
                                        </p:tav>
                                      </p:tavLst>
                                    </p:anim>
                                    <p:anim calcmode="lin" valueType="num">
                                      <p:cBhvr>
                                        <p:cTn id="19" dur="1000" fill="hold"/>
                                        <p:tgtEl>
                                          <p:spTgt spid="44"/>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61"/>
                                        </p:tgtEl>
                                        <p:attrNameLst>
                                          <p:attrName>style.visibility</p:attrName>
                                        </p:attrNameLst>
                                      </p:cBhvr>
                                      <p:to>
                                        <p:strVal val="visible"/>
                                      </p:to>
                                    </p:set>
                                    <p:animEffect transition="in" filter="fade">
                                      <p:cBhvr>
                                        <p:cTn id="23" dur="500"/>
                                        <p:tgtEl>
                                          <p:spTgt spid="61"/>
                                        </p:tgtEl>
                                      </p:cBhvr>
                                    </p:animEffect>
                                  </p:childTnLst>
                                </p:cTn>
                              </p:par>
                            </p:childTnLst>
                          </p:cTn>
                        </p:par>
                        <p:par>
                          <p:cTn id="24" fill="hold">
                            <p:stCondLst>
                              <p:cond delay="3000"/>
                            </p:stCondLst>
                            <p:childTnLst>
                              <p:par>
                                <p:cTn id="25" presetID="42" presetClass="entr" presetSubtype="0" fill="hold" nodeType="after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fade">
                                      <p:cBhvr>
                                        <p:cTn id="27" dur="1000"/>
                                        <p:tgtEl>
                                          <p:spTgt spid="49"/>
                                        </p:tgtEl>
                                      </p:cBhvr>
                                    </p:animEffect>
                                    <p:anim calcmode="lin" valueType="num">
                                      <p:cBhvr>
                                        <p:cTn id="28" dur="1000" fill="hold"/>
                                        <p:tgtEl>
                                          <p:spTgt spid="49"/>
                                        </p:tgtEl>
                                        <p:attrNameLst>
                                          <p:attrName>ppt_x</p:attrName>
                                        </p:attrNameLst>
                                      </p:cBhvr>
                                      <p:tavLst>
                                        <p:tav tm="0">
                                          <p:val>
                                            <p:strVal val="#ppt_x"/>
                                          </p:val>
                                        </p:tav>
                                        <p:tav tm="100000">
                                          <p:val>
                                            <p:strVal val="#ppt_x"/>
                                          </p:val>
                                        </p:tav>
                                      </p:tavLst>
                                    </p:anim>
                                    <p:anim calcmode="lin" valueType="num">
                                      <p:cBhvr>
                                        <p:cTn id="29" dur="1000" fill="hold"/>
                                        <p:tgtEl>
                                          <p:spTgt spid="49"/>
                                        </p:tgtEl>
                                        <p:attrNameLst>
                                          <p:attrName>ppt_y</p:attrName>
                                        </p:attrNameLst>
                                      </p:cBhvr>
                                      <p:tavLst>
                                        <p:tav tm="0">
                                          <p:val>
                                            <p:strVal val="#ppt_y+.1"/>
                                          </p:val>
                                        </p:tav>
                                        <p:tav tm="100000">
                                          <p:val>
                                            <p:strVal val="#ppt_y"/>
                                          </p:val>
                                        </p:tav>
                                      </p:tavLst>
                                    </p:anim>
                                  </p:childTnLst>
                                </p:cTn>
                              </p:par>
                            </p:childTnLst>
                          </p:cTn>
                        </p:par>
                        <p:par>
                          <p:cTn id="30" fill="hold">
                            <p:stCondLst>
                              <p:cond delay="4000"/>
                            </p:stCondLst>
                            <p:childTnLst>
                              <p:par>
                                <p:cTn id="31" presetID="10" presetClass="entr" presetSubtype="0" fill="hold" nodeType="afterEffect">
                                  <p:stCondLst>
                                    <p:cond delay="0"/>
                                  </p:stCondLst>
                                  <p:childTnLst>
                                    <p:set>
                                      <p:cBhvr>
                                        <p:cTn id="32" dur="1" fill="hold">
                                          <p:stCondLst>
                                            <p:cond delay="0"/>
                                          </p:stCondLst>
                                        </p:cTn>
                                        <p:tgtEl>
                                          <p:spTgt spid="62"/>
                                        </p:tgtEl>
                                        <p:attrNameLst>
                                          <p:attrName>style.visibility</p:attrName>
                                        </p:attrNameLst>
                                      </p:cBhvr>
                                      <p:to>
                                        <p:strVal val="visible"/>
                                      </p:to>
                                    </p:set>
                                    <p:animEffect transition="in" filter="fade">
                                      <p:cBhvr>
                                        <p:cTn id="33" dur="500"/>
                                        <p:tgtEl>
                                          <p:spTgt spid="62"/>
                                        </p:tgtEl>
                                      </p:cBhvr>
                                    </p:animEffect>
                                  </p:childTnLst>
                                </p:cTn>
                              </p:par>
                            </p:childTnLst>
                          </p:cTn>
                        </p:par>
                        <p:par>
                          <p:cTn id="34" fill="hold">
                            <p:stCondLst>
                              <p:cond delay="4500"/>
                            </p:stCondLst>
                            <p:childTnLst>
                              <p:par>
                                <p:cTn id="35" presetID="42" presetClass="entr" presetSubtype="0" fill="hold" nodeType="after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fade">
                                      <p:cBhvr>
                                        <p:cTn id="37" dur="1000"/>
                                        <p:tgtEl>
                                          <p:spTgt spid="55"/>
                                        </p:tgtEl>
                                      </p:cBhvr>
                                    </p:animEffect>
                                    <p:anim calcmode="lin" valueType="num">
                                      <p:cBhvr>
                                        <p:cTn id="38" dur="1000" fill="hold"/>
                                        <p:tgtEl>
                                          <p:spTgt spid="55"/>
                                        </p:tgtEl>
                                        <p:attrNameLst>
                                          <p:attrName>ppt_x</p:attrName>
                                        </p:attrNameLst>
                                      </p:cBhvr>
                                      <p:tavLst>
                                        <p:tav tm="0">
                                          <p:val>
                                            <p:strVal val="#ppt_x"/>
                                          </p:val>
                                        </p:tav>
                                        <p:tav tm="100000">
                                          <p:val>
                                            <p:strVal val="#ppt_x"/>
                                          </p:val>
                                        </p:tav>
                                      </p:tavLst>
                                    </p:anim>
                                    <p:anim calcmode="lin" valueType="num">
                                      <p:cBhvr>
                                        <p:cTn id="39" dur="1000" fill="hold"/>
                                        <p:tgtEl>
                                          <p:spTgt spid="55"/>
                                        </p:tgtEl>
                                        <p:attrNameLst>
                                          <p:attrName>ppt_y</p:attrName>
                                        </p:attrNameLst>
                                      </p:cBhvr>
                                      <p:tavLst>
                                        <p:tav tm="0">
                                          <p:val>
                                            <p:strVal val="#ppt_y+.1"/>
                                          </p:val>
                                        </p:tav>
                                        <p:tav tm="100000">
                                          <p:val>
                                            <p:strVal val="#ppt_y"/>
                                          </p:val>
                                        </p:tav>
                                      </p:tavLst>
                                    </p:anim>
                                  </p:childTnLst>
                                </p:cTn>
                              </p:par>
                            </p:childTnLst>
                          </p:cTn>
                        </p:par>
                        <p:par>
                          <p:cTn id="40" fill="hold">
                            <p:stCondLst>
                              <p:cond delay="5500"/>
                            </p:stCondLst>
                            <p:childTnLst>
                              <p:par>
                                <p:cTn id="41" presetID="10" presetClass="entr" presetSubtype="0" fill="hold" nodeType="afterEffect">
                                  <p:stCondLst>
                                    <p:cond delay="0"/>
                                  </p:stCondLst>
                                  <p:childTnLst>
                                    <p:set>
                                      <p:cBhvr>
                                        <p:cTn id="42" dur="1" fill="hold">
                                          <p:stCondLst>
                                            <p:cond delay="0"/>
                                          </p:stCondLst>
                                        </p:cTn>
                                        <p:tgtEl>
                                          <p:spTgt spid="63"/>
                                        </p:tgtEl>
                                        <p:attrNameLst>
                                          <p:attrName>style.visibility</p:attrName>
                                        </p:attrNameLst>
                                      </p:cBhvr>
                                      <p:to>
                                        <p:strVal val="visible"/>
                                      </p:to>
                                    </p:set>
                                    <p:animEffect transition="in" filter="fade">
                                      <p:cBhvr>
                                        <p:cTn id="43"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1" cstate="print">
            <a:extLst>
              <a:ext uri="{28A0092B-C50C-407E-A947-70E740481C1C}">
                <a14:useLocalDpi xmlns:a14="http://schemas.microsoft.com/office/drawing/2010/main" val="0"/>
              </a:ext>
            </a:extLst>
          </a:blip>
          <a:srcRect t="22241" r="34669" b="22637"/>
          <a:stretch>
            <a:fillRect/>
          </a:stretch>
        </p:blipFill>
        <p:spPr>
          <a:xfrm>
            <a:off x="-38124" y="-21444"/>
            <a:ext cx="12230123" cy="6879444"/>
          </a:xfrm>
          <a:prstGeom prst="rect">
            <a:avLst/>
          </a:prstGeom>
          <a:noFill/>
          <a:ln>
            <a:noFill/>
          </a:ln>
        </p:spPr>
      </p:pic>
      <p:sp>
        <p:nvSpPr>
          <p:cNvPr id="9" name="矩形 8"/>
          <p:cNvSpPr/>
          <p:nvPr/>
        </p:nvSpPr>
        <p:spPr>
          <a:xfrm>
            <a:off x="6056022" y="419100"/>
            <a:ext cx="5695950" cy="5962650"/>
          </a:xfrm>
          <a:prstGeom prst="rect">
            <a:avLst/>
          </a:prstGeom>
          <a:solidFill>
            <a:schemeClr val="bg1">
              <a:alpha val="88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381000" y="419100"/>
            <a:ext cx="5695950" cy="5962650"/>
          </a:xfrm>
          <a:prstGeom prst="rect">
            <a:avLst/>
          </a:prstGeom>
          <a:solidFill>
            <a:schemeClr val="bg1">
              <a:alpha val="88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p:cNvSpPr txBox="1"/>
          <p:nvPr/>
        </p:nvSpPr>
        <p:spPr>
          <a:xfrm>
            <a:off x="996521" y="3651616"/>
            <a:ext cx="3802806" cy="1692771"/>
          </a:xfrm>
          <a:prstGeom prst="rect">
            <a:avLst/>
          </a:prstGeom>
          <a:noFill/>
        </p:spPr>
        <p:txBody>
          <a:bodyPr wrap="square" rtlCol="0">
            <a:spAutoFit/>
          </a:bodyPr>
          <a:lstStyle/>
          <a:p>
            <a:pPr algn="just">
              <a:lnSpc>
                <a:spcPct val="130000"/>
              </a:lnSpc>
            </a:pPr>
            <a:r>
              <a:rPr lang="zh-CN" altLang="en-US" sz="1600" dirty="0">
                <a:solidFill>
                  <a:schemeClr val="tx1">
                    <a:lumMod val="75000"/>
                    <a:lumOff val="25000"/>
                  </a:schemeClr>
                </a:solidFill>
                <a:latin typeface="思源黑体 CN Light" panose="020B0300000000000000" pitchFamily="34" charset="-122"/>
                <a:ea typeface="思源黑体 CN Light" panose="020B0300000000000000" pitchFamily="34" charset="-122"/>
                <a:sym typeface="思源黑体 CN Light" panose="020B0300000000000000" pitchFamily="34" charset="-122"/>
              </a:rPr>
              <a:t>紫禁城内的建筑分为外朝和内廷两部分。外朝的中心为太和殿、中和殿、保和殿，统称三大殿，是国家举行大典礼的地方。内廷的中心是乾清宫、交泰殿、坤宁宫，统称后三宫，是皇帝和皇后居住的正宫</a:t>
            </a:r>
            <a:r>
              <a:rPr lang="zh-CN" altLang="en-US" sz="1600" dirty="0" smtClean="0">
                <a:solidFill>
                  <a:schemeClr val="tx1">
                    <a:lumMod val="75000"/>
                    <a:lumOff val="25000"/>
                  </a:schemeClr>
                </a:solidFill>
                <a:latin typeface="思源黑体 CN Light" panose="020B0300000000000000" pitchFamily="34" charset="-122"/>
                <a:ea typeface="思源黑体 CN Light" panose="020B0300000000000000" pitchFamily="34" charset="-122"/>
                <a:sym typeface="思源黑体 CN Light" panose="020B0300000000000000" pitchFamily="34" charset="-122"/>
              </a:rPr>
              <a:t>。</a:t>
            </a:r>
            <a:endParaRPr lang="zh-CN" altLang="en-US" sz="1600" dirty="0">
              <a:solidFill>
                <a:schemeClr val="tx1">
                  <a:lumMod val="75000"/>
                  <a:lumOff val="25000"/>
                </a:schemeClr>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4" name="矩形 3"/>
          <p:cNvSpPr/>
          <p:nvPr/>
        </p:nvSpPr>
        <p:spPr>
          <a:xfrm>
            <a:off x="5709345" y="417903"/>
            <a:ext cx="360000" cy="5962650"/>
          </a:xfrm>
          <a:prstGeom prst="rect">
            <a:avLst/>
          </a:prstGeom>
          <a:gradFill>
            <a:gsLst>
              <a:gs pos="0">
                <a:schemeClr val="bg1">
                  <a:lumMod val="75000"/>
                  <a:alpha val="0"/>
                </a:schemeClr>
              </a:gs>
              <a:gs pos="100000">
                <a:schemeClr val="bg1">
                  <a:lumMod val="75000"/>
                  <a:alpha val="9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flipH="1">
            <a:off x="6076937" y="417903"/>
            <a:ext cx="360000" cy="5962650"/>
          </a:xfrm>
          <a:prstGeom prst="rect">
            <a:avLst/>
          </a:prstGeom>
          <a:gradFill>
            <a:gsLst>
              <a:gs pos="0">
                <a:schemeClr val="bg1">
                  <a:lumMod val="75000"/>
                  <a:alpha val="0"/>
                </a:schemeClr>
              </a:gs>
              <a:gs pos="100000">
                <a:schemeClr val="bg1">
                  <a:lumMod val="75000"/>
                  <a:alpha val="9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3303" y="3467100"/>
            <a:ext cx="3015359" cy="3061278"/>
          </a:xfrm>
          <a:prstGeom prst="rect">
            <a:avLst/>
          </a:prstGeom>
        </p:spPr>
      </p:pic>
      <p:sp>
        <p:nvSpPr>
          <p:cNvPr id="15" name="文本框 14"/>
          <p:cNvSpPr txBox="1"/>
          <p:nvPr/>
        </p:nvSpPr>
        <p:spPr>
          <a:xfrm>
            <a:off x="6953317" y="1932017"/>
            <a:ext cx="3802806" cy="1692771"/>
          </a:xfrm>
          <a:prstGeom prst="rect">
            <a:avLst/>
          </a:prstGeom>
          <a:noFill/>
        </p:spPr>
        <p:txBody>
          <a:bodyPr wrap="square" rtlCol="0">
            <a:spAutoFit/>
          </a:bodyPr>
          <a:lstStyle/>
          <a:p>
            <a:pPr algn="just">
              <a:lnSpc>
                <a:spcPct val="130000"/>
              </a:lnSpc>
            </a:pPr>
            <a:r>
              <a:rPr lang="zh-CN" altLang="en-US" sz="1600" dirty="0">
                <a:solidFill>
                  <a:schemeClr val="tx1">
                    <a:lumMod val="75000"/>
                    <a:lumOff val="25000"/>
                  </a:schemeClr>
                </a:solidFill>
                <a:latin typeface="思源黑体 CN Light" panose="020B0300000000000000" pitchFamily="34" charset="-122"/>
                <a:ea typeface="思源黑体 CN Light" panose="020B0300000000000000" pitchFamily="34" charset="-122"/>
                <a:sym typeface="思源黑体 CN Light" panose="020B0300000000000000" pitchFamily="34" charset="-122"/>
              </a:rPr>
              <a:t>紫禁城内的建筑分为外朝和内廷两部分。外朝的中心为太和殿、中和殿、保和殿，统称三大殿，是国家举行大典礼的地方。内廷的中心是乾清宫、交泰殿、坤宁宫，统称后三宫，是皇帝和皇后居住的正宫</a:t>
            </a:r>
            <a:r>
              <a:rPr lang="zh-CN" altLang="en-US" sz="1600" dirty="0" smtClean="0">
                <a:solidFill>
                  <a:schemeClr val="tx1">
                    <a:lumMod val="75000"/>
                    <a:lumOff val="25000"/>
                  </a:schemeClr>
                </a:solidFill>
                <a:latin typeface="思源黑体 CN Light" panose="020B0300000000000000" pitchFamily="34" charset="-122"/>
                <a:ea typeface="思源黑体 CN Light" panose="020B0300000000000000" pitchFamily="34" charset="-122"/>
                <a:sym typeface="思源黑体 CN Light" panose="020B0300000000000000" pitchFamily="34" charset="-122"/>
              </a:rPr>
              <a:t>。</a:t>
            </a:r>
            <a:endParaRPr lang="zh-CN" altLang="en-US" sz="1600" dirty="0">
              <a:solidFill>
                <a:schemeClr val="tx1">
                  <a:lumMod val="75000"/>
                  <a:lumOff val="25000"/>
                </a:schemeClr>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6" name="文本框 15"/>
          <p:cNvSpPr txBox="1"/>
          <p:nvPr/>
        </p:nvSpPr>
        <p:spPr>
          <a:xfrm>
            <a:off x="1746580" y="2896973"/>
            <a:ext cx="2302687" cy="461665"/>
          </a:xfrm>
          <a:prstGeom prst="rect">
            <a:avLst/>
          </a:prstGeom>
          <a:noFill/>
        </p:spPr>
        <p:txBody>
          <a:bodyPr wrap="square" rtlCol="0">
            <a:spAutoFit/>
          </a:bodyPr>
          <a:lstStyle/>
          <a:p>
            <a:pPr algn="ctr"/>
            <a:r>
              <a:rPr lang="zh-CN" altLang="en-US" sz="2400" dirty="0" smtClean="0">
                <a:solidFill>
                  <a:schemeClr val="tx1">
                    <a:lumMod val="75000"/>
                    <a:lumOff val="25000"/>
                  </a:schemeClr>
                </a:solidFill>
                <a:latin typeface="TypeLand 康熙字典體 Trial" panose="020B0502000000000001" pitchFamily="34" charset="-122"/>
                <a:ea typeface="TypeLand 康熙字典體 Trial" panose="020B0502000000000001" pitchFamily="34" charset="-122"/>
                <a:sym typeface="TypeLand 康熙字典體 Trial" panose="020B0502000000000001" pitchFamily="34" charset="-122"/>
              </a:rPr>
              <a:t>请输入标题</a:t>
            </a:r>
            <a:endParaRPr lang="zh-CN" altLang="en-US" sz="2400" dirty="0">
              <a:solidFill>
                <a:schemeClr val="tx1">
                  <a:lumMod val="75000"/>
                  <a:lumOff val="25000"/>
                </a:schemeClr>
              </a:solidFill>
              <a:latin typeface="TypeLand 康熙字典體 Trial" panose="020B0502000000000001" pitchFamily="34" charset="-122"/>
              <a:ea typeface="TypeLand 康熙字典體 Trial" panose="020B0502000000000001" pitchFamily="34" charset="-122"/>
              <a:sym typeface="TypeLand 康熙字典體 Trial" panose="020B0502000000000001" pitchFamily="34" charset="-122"/>
            </a:endParaRPr>
          </a:p>
        </p:txBody>
      </p:sp>
      <p:sp>
        <p:nvSpPr>
          <p:cNvPr id="17" name="文本框 16"/>
          <p:cNvSpPr txBox="1"/>
          <p:nvPr/>
        </p:nvSpPr>
        <p:spPr>
          <a:xfrm>
            <a:off x="7701227" y="1177373"/>
            <a:ext cx="2302687" cy="461665"/>
          </a:xfrm>
          <a:prstGeom prst="rect">
            <a:avLst/>
          </a:prstGeom>
          <a:noFill/>
        </p:spPr>
        <p:txBody>
          <a:bodyPr wrap="square" rtlCol="0">
            <a:spAutoFit/>
          </a:bodyPr>
          <a:lstStyle/>
          <a:p>
            <a:pPr algn="ctr"/>
            <a:r>
              <a:rPr lang="zh-CN" altLang="en-US" sz="2400" dirty="0" smtClean="0">
                <a:solidFill>
                  <a:schemeClr val="tx1">
                    <a:lumMod val="75000"/>
                    <a:lumOff val="25000"/>
                  </a:schemeClr>
                </a:solidFill>
                <a:latin typeface="TypeLand 康熙字典體 Trial" panose="020B0502000000000001" pitchFamily="34" charset="-122"/>
                <a:ea typeface="TypeLand 康熙字典體 Trial" panose="020B0502000000000001" pitchFamily="34" charset="-122"/>
                <a:sym typeface="TypeLand 康熙字典體 Trial" panose="020B0502000000000001" pitchFamily="34" charset="-122"/>
              </a:rPr>
              <a:t>请输入标题</a:t>
            </a:r>
            <a:endParaRPr lang="zh-CN" altLang="en-US" sz="2400" dirty="0">
              <a:solidFill>
                <a:schemeClr val="tx1">
                  <a:lumMod val="75000"/>
                  <a:lumOff val="25000"/>
                </a:schemeClr>
              </a:solidFill>
              <a:latin typeface="TypeLand 康熙字典體 Trial" panose="020B0502000000000001" pitchFamily="34" charset="-122"/>
              <a:ea typeface="TypeLand 康熙字典體 Trial" panose="020B0502000000000001" pitchFamily="34" charset="-122"/>
              <a:sym typeface="TypeLand 康熙字典體 Trial" panose="020B0502000000000001" pitchFamily="34" charset="-122"/>
            </a:endParaRPr>
          </a:p>
        </p:txBody>
      </p:sp>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4742" y="2739394"/>
            <a:ext cx="1107473" cy="749287"/>
          </a:xfrm>
          <a:prstGeom prst="rect">
            <a:avLst/>
          </a:prstGeom>
        </p:spPr>
      </p:pic>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115" y="1019794"/>
            <a:ext cx="1107473" cy="749287"/>
          </a:xfrm>
          <a:prstGeom prst="rect">
            <a:avLst/>
          </a:prstGeom>
        </p:spPr>
      </p:pic>
      <p:pic>
        <p:nvPicPr>
          <p:cNvPr id="24" name="图片 23"/>
          <p:cNvPicPr>
            <a:picLocks noChangeAspect="1"/>
          </p:cNvPicPr>
          <p:nvPr/>
        </p:nvPicPr>
        <p:blipFill rotWithShape="1">
          <a:blip r:embed="rId4">
            <a:extLst>
              <a:ext uri="{28A0092B-C50C-407E-A947-70E740481C1C}">
                <a14:useLocalDpi xmlns:a14="http://schemas.microsoft.com/office/drawing/2010/main" val="0"/>
              </a:ext>
            </a:extLst>
          </a:blip>
          <a:srcRect l="5149" t="22328" r="37983" b="19376"/>
          <a:stretch>
            <a:fillRect/>
          </a:stretch>
        </p:blipFill>
        <p:spPr>
          <a:xfrm flipH="1">
            <a:off x="828921" y="453635"/>
            <a:ext cx="2502948" cy="1581723"/>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621361" y="1341458"/>
            <a:ext cx="3547161" cy="52440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000"/>
                                        <p:tgtEl>
                                          <p:spTgt spid="22"/>
                                        </p:tgtEl>
                                      </p:cBhvr>
                                    </p:animEffect>
                                    <p:anim calcmode="lin" valueType="num">
                                      <p:cBhvr>
                                        <p:cTn id="35" dur="1000" fill="hold"/>
                                        <p:tgtEl>
                                          <p:spTgt spid="22"/>
                                        </p:tgtEl>
                                        <p:attrNameLst>
                                          <p:attrName>ppt_x</p:attrName>
                                        </p:attrNameLst>
                                      </p:cBhvr>
                                      <p:tavLst>
                                        <p:tav tm="0">
                                          <p:val>
                                            <p:strVal val="#ppt_x"/>
                                          </p:val>
                                        </p:tav>
                                        <p:tav tm="100000">
                                          <p:val>
                                            <p:strVal val="#ppt_x"/>
                                          </p:val>
                                        </p:tav>
                                      </p:tavLst>
                                    </p:anim>
                                    <p:anim calcmode="lin" valueType="num">
                                      <p:cBhvr>
                                        <p:cTn id="3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15" grpId="0"/>
      <p:bldP spid="16"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9" name="图片 18"/>
          <p:cNvPicPr>
            <a:picLocks noChangeAspect="1"/>
          </p:cNvPicPr>
          <p:nvPr/>
        </p:nvPicPr>
        <p:blipFill rotWithShape="1">
          <a:blip r:embed="rId1" cstate="print">
            <a:extLst>
              <a:ext uri="{28A0092B-C50C-407E-A947-70E740481C1C}">
                <a14:useLocalDpi xmlns:a14="http://schemas.microsoft.com/office/drawing/2010/main" val="0"/>
              </a:ext>
            </a:extLst>
          </a:blip>
          <a:srcRect t="22241" r="34669" b="22637"/>
          <a:stretch>
            <a:fillRect/>
          </a:stretch>
        </p:blipFill>
        <p:spPr>
          <a:xfrm>
            <a:off x="-38124" y="-21444"/>
            <a:ext cx="12230123" cy="6879444"/>
          </a:xfrm>
          <a:prstGeom prst="rect">
            <a:avLst/>
          </a:prstGeom>
          <a:noFill/>
          <a:ln>
            <a:noFill/>
          </a:ln>
        </p:spPr>
      </p:pic>
      <p:grpSp>
        <p:nvGrpSpPr>
          <p:cNvPr id="2" name="组合 1"/>
          <p:cNvGrpSpPr/>
          <p:nvPr/>
        </p:nvGrpSpPr>
        <p:grpSpPr>
          <a:xfrm>
            <a:off x="2068545" y="724550"/>
            <a:ext cx="2675440" cy="2675440"/>
            <a:chOff x="2068545" y="724550"/>
            <a:chExt cx="2675440" cy="2675440"/>
          </a:xfrm>
        </p:grpSpPr>
        <p:sp>
          <p:nvSpPr>
            <p:cNvPr id="5" name="椭圆 4"/>
            <p:cNvSpPr/>
            <p:nvPr/>
          </p:nvSpPr>
          <p:spPr>
            <a:xfrm>
              <a:off x="2068545" y="724550"/>
              <a:ext cx="2675440" cy="2675440"/>
            </a:xfrm>
            <a:prstGeom prst="ellipse">
              <a:avLst/>
            </a:prstGeom>
            <a:solidFill>
              <a:schemeClr val="bg1">
                <a:alpha val="2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16" name="图片 15"/>
            <p:cNvPicPr>
              <a:picLocks noChangeAspect="1"/>
            </p:cNvPicPr>
            <p:nvPr/>
          </p:nvPicPr>
          <p:blipFill rotWithShape="1">
            <a:blip r:embed="rId2" cstate="print">
              <a:extLst>
                <a:ext uri="{28A0092B-C50C-407E-A947-70E740481C1C}">
                  <a14:useLocalDpi xmlns:a14="http://schemas.microsoft.com/office/drawing/2010/main" val="0"/>
                </a:ext>
              </a:extLst>
            </a:blip>
            <a:srcRect l="36250" t="20824" r="36250" b="32915"/>
            <a:stretch>
              <a:fillRect/>
            </a:stretch>
          </p:blipFill>
          <p:spPr>
            <a:xfrm>
              <a:off x="2177540" y="833545"/>
              <a:ext cx="2457450" cy="2457450"/>
            </a:xfrm>
            <a:custGeom>
              <a:avLst/>
              <a:gdLst>
                <a:gd name="connsiteX0" fmla="*/ 1676400 w 3352800"/>
                <a:gd name="connsiteY0" fmla="*/ 0 h 3352800"/>
                <a:gd name="connsiteX1" fmla="*/ 3352800 w 3352800"/>
                <a:gd name="connsiteY1" fmla="*/ 1676400 h 3352800"/>
                <a:gd name="connsiteX2" fmla="*/ 1676400 w 3352800"/>
                <a:gd name="connsiteY2" fmla="*/ 3352800 h 3352800"/>
                <a:gd name="connsiteX3" fmla="*/ 0 w 3352800"/>
                <a:gd name="connsiteY3" fmla="*/ 1676400 h 3352800"/>
                <a:gd name="connsiteX4" fmla="*/ 1676400 w 3352800"/>
                <a:gd name="connsiteY4" fmla="*/ 0 h 335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3352800">
                  <a:moveTo>
                    <a:pt x="1676400" y="0"/>
                  </a:moveTo>
                  <a:cubicBezTo>
                    <a:pt x="2602250" y="0"/>
                    <a:pt x="3352800" y="750550"/>
                    <a:pt x="3352800" y="1676400"/>
                  </a:cubicBezTo>
                  <a:cubicBezTo>
                    <a:pt x="3352800" y="2602250"/>
                    <a:pt x="2602250" y="3352800"/>
                    <a:pt x="1676400" y="3352800"/>
                  </a:cubicBezTo>
                  <a:cubicBezTo>
                    <a:pt x="750551" y="3352800"/>
                    <a:pt x="0" y="2602250"/>
                    <a:pt x="0" y="1676400"/>
                  </a:cubicBezTo>
                  <a:cubicBezTo>
                    <a:pt x="0" y="750550"/>
                    <a:pt x="750551" y="0"/>
                    <a:pt x="1676400" y="0"/>
                  </a:cubicBezTo>
                  <a:close/>
                </a:path>
              </a:pathLst>
            </a:custGeom>
          </p:spPr>
        </p:pic>
      </p:grpSp>
      <p:sp>
        <p:nvSpPr>
          <p:cNvPr id="21" name="文本框 20"/>
          <p:cNvSpPr txBox="1"/>
          <p:nvPr/>
        </p:nvSpPr>
        <p:spPr>
          <a:xfrm>
            <a:off x="2332303" y="3646405"/>
            <a:ext cx="2302687" cy="461665"/>
          </a:xfrm>
          <a:prstGeom prst="rect">
            <a:avLst/>
          </a:prstGeom>
          <a:noFill/>
        </p:spPr>
        <p:txBody>
          <a:bodyPr wrap="square" rtlCol="0">
            <a:spAutoFit/>
          </a:bodyPr>
          <a:lstStyle/>
          <a:p>
            <a:pPr algn="ctr"/>
            <a:r>
              <a:rPr lang="zh-CN" altLang="en-US" sz="2400" dirty="0" smtClean="0">
                <a:solidFill>
                  <a:schemeClr val="accent1"/>
                </a:solidFill>
                <a:latin typeface="TypeLand 康熙字典體 Trial" panose="020B0502000000000001" pitchFamily="34" charset="-122"/>
                <a:ea typeface="TypeLand 康熙字典體 Trial" panose="020B0502000000000001" pitchFamily="34" charset="-122"/>
                <a:sym typeface="TypeLand 康熙字典體 Trial" panose="020B0502000000000001" pitchFamily="34" charset="-122"/>
              </a:rPr>
              <a:t>请输入标题</a:t>
            </a:r>
            <a:endParaRPr lang="zh-CN" altLang="en-US" sz="2400" dirty="0">
              <a:solidFill>
                <a:schemeClr val="accent1"/>
              </a:solidFill>
              <a:latin typeface="TypeLand 康熙字典體 Trial" panose="020B0502000000000001" pitchFamily="34" charset="-122"/>
              <a:ea typeface="TypeLand 康熙字典體 Trial" panose="020B0502000000000001" pitchFamily="34" charset="-122"/>
              <a:sym typeface="TypeLand 康熙字典體 Trial" panose="020B0502000000000001" pitchFamily="34" charset="-122"/>
            </a:endParaRPr>
          </a:p>
        </p:txBody>
      </p:sp>
      <p:sp>
        <p:nvSpPr>
          <p:cNvPr id="22" name="文本框 21"/>
          <p:cNvSpPr txBox="1"/>
          <p:nvPr/>
        </p:nvSpPr>
        <p:spPr>
          <a:xfrm>
            <a:off x="1448932" y="4170066"/>
            <a:ext cx="4201242" cy="1692771"/>
          </a:xfrm>
          <a:prstGeom prst="rect">
            <a:avLst/>
          </a:prstGeom>
          <a:noFill/>
        </p:spPr>
        <p:txBody>
          <a:bodyPr wrap="square" rtlCol="0">
            <a:spAutoFit/>
          </a:bodyPr>
          <a:lstStyle/>
          <a:p>
            <a:pPr algn="ctr">
              <a:lnSpc>
                <a:spcPct val="130000"/>
              </a:lnSpc>
            </a:pPr>
            <a:r>
              <a:rPr lang="zh-CN" altLang="en-US" sz="1600" dirty="0">
                <a:solidFill>
                  <a:schemeClr val="bg1">
                    <a:lumMod val="85000"/>
                  </a:schemeClr>
                </a:solidFill>
                <a:latin typeface="思源黑体 CN Light" panose="020B0300000000000000" pitchFamily="34" charset="-122"/>
                <a:ea typeface="思源黑体 CN Light" panose="020B0300000000000000" pitchFamily="34" charset="-122"/>
                <a:sym typeface="思源黑体 CN Light" panose="020B0300000000000000" pitchFamily="34" charset="-122"/>
              </a:rPr>
              <a:t>紫禁城内的建筑分为外朝和内廷两部分。外朝的中心为太和殿、中和殿、保和殿，统称三大殿，是国家举行大典礼的地方。内廷的中心是乾清宫、交泰殿、坤宁宫，统称后三宫，是皇帝和皇后居住的正宫</a:t>
            </a:r>
            <a:r>
              <a:rPr lang="zh-CN" altLang="en-US" sz="1600" dirty="0" smtClean="0">
                <a:solidFill>
                  <a:schemeClr val="bg1">
                    <a:lumMod val="85000"/>
                  </a:schemeClr>
                </a:solidFill>
                <a:latin typeface="思源黑体 CN Light" panose="020B0300000000000000" pitchFamily="34" charset="-122"/>
                <a:ea typeface="思源黑体 CN Light" panose="020B0300000000000000" pitchFamily="34" charset="-122"/>
                <a:sym typeface="思源黑体 CN Light" panose="020B0300000000000000" pitchFamily="34" charset="-122"/>
              </a:rPr>
              <a:t>。</a:t>
            </a:r>
            <a:endParaRPr lang="zh-CN" altLang="en-US" sz="1600" dirty="0">
              <a:solidFill>
                <a:schemeClr val="bg1">
                  <a:lumMod val="85000"/>
                </a:schemeClr>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23" name="Freeform 236"/>
          <p:cNvSpPr/>
          <p:nvPr/>
        </p:nvSpPr>
        <p:spPr bwMode="auto">
          <a:xfrm rot="5400000" flipV="1">
            <a:off x="3538424" y="3239695"/>
            <a:ext cx="5138288" cy="108000"/>
          </a:xfrm>
          <a:custGeom>
            <a:avLst/>
            <a:gdLst>
              <a:gd name="T0" fmla="*/ 508 w 508"/>
              <a:gd name="T1" fmla="*/ 28 h 66"/>
              <a:gd name="T2" fmla="*/ 433 w 508"/>
              <a:gd name="T3" fmla="*/ 21 h 66"/>
              <a:gd name="T4" fmla="*/ 445 w 508"/>
              <a:gd name="T5" fmla="*/ 20 h 66"/>
              <a:gd name="T6" fmla="*/ 209 w 508"/>
              <a:gd name="T7" fmla="*/ 5 h 66"/>
              <a:gd name="T8" fmla="*/ 94 w 508"/>
              <a:gd name="T9" fmla="*/ 4 h 66"/>
              <a:gd name="T10" fmla="*/ 62 w 508"/>
              <a:gd name="T11" fmla="*/ 10 h 66"/>
              <a:gd name="T12" fmla="*/ 26 w 508"/>
              <a:gd name="T13" fmla="*/ 14 h 66"/>
              <a:gd name="T14" fmla="*/ 2 w 508"/>
              <a:gd name="T15" fmla="*/ 24 h 66"/>
              <a:gd name="T16" fmla="*/ 12 w 508"/>
              <a:gd name="T17" fmla="*/ 53 h 66"/>
              <a:gd name="T18" fmla="*/ 10 w 508"/>
              <a:gd name="T19" fmla="*/ 56 h 66"/>
              <a:gd name="T20" fmla="*/ 11 w 508"/>
              <a:gd name="T21" fmla="*/ 65 h 66"/>
              <a:gd name="T22" fmla="*/ 23 w 508"/>
              <a:gd name="T23" fmla="*/ 60 h 66"/>
              <a:gd name="T24" fmla="*/ 34 w 508"/>
              <a:gd name="T25" fmla="*/ 62 h 66"/>
              <a:gd name="T26" fmla="*/ 61 w 508"/>
              <a:gd name="T27" fmla="*/ 52 h 66"/>
              <a:gd name="T28" fmla="*/ 108 w 508"/>
              <a:gd name="T29" fmla="*/ 54 h 66"/>
              <a:gd name="T30" fmla="*/ 279 w 508"/>
              <a:gd name="T31" fmla="*/ 48 h 66"/>
              <a:gd name="T32" fmla="*/ 366 w 508"/>
              <a:gd name="T33" fmla="*/ 43 h 66"/>
              <a:gd name="T34" fmla="*/ 362 w 508"/>
              <a:gd name="T35" fmla="*/ 42 h 66"/>
              <a:gd name="T36" fmla="*/ 477 w 508"/>
              <a:gd name="T37" fmla="*/ 36 h 66"/>
              <a:gd name="T38" fmla="*/ 491 w 508"/>
              <a:gd name="T39" fmla="*/ 33 h 66"/>
              <a:gd name="T40" fmla="*/ 474 w 508"/>
              <a:gd name="T41" fmla="*/ 31 h 66"/>
              <a:gd name="T42" fmla="*/ 508 w 508"/>
              <a:gd name="T43" fmla="*/ 2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8" h="66">
                <a:moveTo>
                  <a:pt x="508" y="28"/>
                </a:moveTo>
                <a:cubicBezTo>
                  <a:pt x="433" y="21"/>
                  <a:pt x="433" y="21"/>
                  <a:pt x="433" y="21"/>
                </a:cubicBezTo>
                <a:cubicBezTo>
                  <a:pt x="437" y="20"/>
                  <a:pt x="441" y="22"/>
                  <a:pt x="445" y="20"/>
                </a:cubicBezTo>
                <a:cubicBezTo>
                  <a:pt x="360" y="13"/>
                  <a:pt x="292" y="6"/>
                  <a:pt x="209" y="5"/>
                </a:cubicBezTo>
                <a:cubicBezTo>
                  <a:pt x="172" y="6"/>
                  <a:pt x="130" y="1"/>
                  <a:pt x="94" y="4"/>
                </a:cubicBezTo>
                <a:cubicBezTo>
                  <a:pt x="85" y="11"/>
                  <a:pt x="70" y="0"/>
                  <a:pt x="62" y="10"/>
                </a:cubicBezTo>
                <a:cubicBezTo>
                  <a:pt x="50" y="10"/>
                  <a:pt x="37" y="10"/>
                  <a:pt x="26" y="14"/>
                </a:cubicBezTo>
                <a:cubicBezTo>
                  <a:pt x="16" y="10"/>
                  <a:pt x="10" y="20"/>
                  <a:pt x="2" y="24"/>
                </a:cubicBezTo>
                <a:cubicBezTo>
                  <a:pt x="0" y="34"/>
                  <a:pt x="4" y="44"/>
                  <a:pt x="12" y="53"/>
                </a:cubicBezTo>
                <a:cubicBezTo>
                  <a:pt x="12" y="54"/>
                  <a:pt x="11" y="55"/>
                  <a:pt x="10" y="56"/>
                </a:cubicBezTo>
                <a:cubicBezTo>
                  <a:pt x="8" y="59"/>
                  <a:pt x="8" y="63"/>
                  <a:pt x="11" y="65"/>
                </a:cubicBezTo>
                <a:cubicBezTo>
                  <a:pt x="15" y="64"/>
                  <a:pt x="19" y="63"/>
                  <a:pt x="23" y="60"/>
                </a:cubicBezTo>
                <a:cubicBezTo>
                  <a:pt x="27" y="60"/>
                  <a:pt x="30" y="66"/>
                  <a:pt x="34" y="62"/>
                </a:cubicBezTo>
                <a:cubicBezTo>
                  <a:pt x="42" y="54"/>
                  <a:pt x="52" y="55"/>
                  <a:pt x="61" y="52"/>
                </a:cubicBezTo>
                <a:cubicBezTo>
                  <a:pt x="76" y="54"/>
                  <a:pt x="93" y="53"/>
                  <a:pt x="108" y="54"/>
                </a:cubicBezTo>
                <a:cubicBezTo>
                  <a:pt x="161" y="52"/>
                  <a:pt x="222" y="49"/>
                  <a:pt x="279" y="48"/>
                </a:cubicBezTo>
                <a:cubicBezTo>
                  <a:pt x="308" y="49"/>
                  <a:pt x="338" y="46"/>
                  <a:pt x="366" y="43"/>
                </a:cubicBezTo>
                <a:cubicBezTo>
                  <a:pt x="365" y="43"/>
                  <a:pt x="363" y="43"/>
                  <a:pt x="362" y="42"/>
                </a:cubicBezTo>
                <a:cubicBezTo>
                  <a:pt x="401" y="41"/>
                  <a:pt x="439" y="38"/>
                  <a:pt x="477" y="36"/>
                </a:cubicBezTo>
                <a:cubicBezTo>
                  <a:pt x="481" y="34"/>
                  <a:pt x="487" y="37"/>
                  <a:pt x="491" y="33"/>
                </a:cubicBezTo>
                <a:cubicBezTo>
                  <a:pt x="486" y="31"/>
                  <a:pt x="479" y="33"/>
                  <a:pt x="474" y="31"/>
                </a:cubicBezTo>
                <a:cubicBezTo>
                  <a:pt x="485" y="29"/>
                  <a:pt x="498" y="31"/>
                  <a:pt x="508" y="28"/>
                </a:cubicBezTo>
                <a:close/>
              </a:path>
            </a:pathLst>
          </a:custGeom>
          <a:solidFill>
            <a:schemeClr val="bg1">
              <a:lumMod val="85000"/>
            </a:schemeClr>
          </a:solidFill>
          <a:ln>
            <a:noFill/>
          </a:ln>
        </p:spPr>
        <p:txBody>
          <a:bodyPr vert="horz" wrap="square" lIns="91440" tIns="45720" rIns="91440" bIns="45720" numCol="1" anchor="t" anchorCtr="0" compatLnSpc="1"/>
          <a:lstStyle/>
          <a:p>
            <a:endParaRPr lang="zh-CN" altLang="en-US"/>
          </a:p>
        </p:txBody>
      </p:sp>
      <p:sp>
        <p:nvSpPr>
          <p:cNvPr id="28" name="文本框 27"/>
          <p:cNvSpPr txBox="1"/>
          <p:nvPr/>
        </p:nvSpPr>
        <p:spPr>
          <a:xfrm>
            <a:off x="7425197" y="3646405"/>
            <a:ext cx="2302687" cy="461665"/>
          </a:xfrm>
          <a:prstGeom prst="rect">
            <a:avLst/>
          </a:prstGeom>
          <a:noFill/>
        </p:spPr>
        <p:txBody>
          <a:bodyPr wrap="square" rtlCol="0">
            <a:spAutoFit/>
          </a:bodyPr>
          <a:lstStyle/>
          <a:p>
            <a:pPr algn="ctr"/>
            <a:r>
              <a:rPr lang="zh-CN" altLang="en-US" sz="2400" dirty="0" smtClean="0">
                <a:solidFill>
                  <a:schemeClr val="accent1"/>
                </a:solidFill>
                <a:latin typeface="TypeLand 康熙字典體 Trial" panose="020B0502000000000001" pitchFamily="34" charset="-122"/>
                <a:ea typeface="TypeLand 康熙字典體 Trial" panose="020B0502000000000001" pitchFamily="34" charset="-122"/>
                <a:sym typeface="TypeLand 康熙字典體 Trial" panose="020B0502000000000001" pitchFamily="34" charset="-122"/>
              </a:rPr>
              <a:t>请输入标题</a:t>
            </a:r>
            <a:endParaRPr lang="zh-CN" altLang="en-US" sz="2400" dirty="0">
              <a:solidFill>
                <a:schemeClr val="accent1"/>
              </a:solidFill>
              <a:latin typeface="TypeLand 康熙字典體 Trial" panose="020B0502000000000001" pitchFamily="34" charset="-122"/>
              <a:ea typeface="TypeLand 康熙字典體 Trial" panose="020B0502000000000001" pitchFamily="34" charset="-122"/>
              <a:sym typeface="TypeLand 康熙字典體 Trial" panose="020B0502000000000001" pitchFamily="34" charset="-122"/>
            </a:endParaRPr>
          </a:p>
        </p:txBody>
      </p:sp>
      <p:sp>
        <p:nvSpPr>
          <p:cNvPr id="29" name="文本框 28"/>
          <p:cNvSpPr txBox="1"/>
          <p:nvPr/>
        </p:nvSpPr>
        <p:spPr>
          <a:xfrm>
            <a:off x="6541826" y="4170066"/>
            <a:ext cx="4201242" cy="1692771"/>
          </a:xfrm>
          <a:prstGeom prst="rect">
            <a:avLst/>
          </a:prstGeom>
          <a:noFill/>
        </p:spPr>
        <p:txBody>
          <a:bodyPr wrap="square" rtlCol="0">
            <a:spAutoFit/>
          </a:bodyPr>
          <a:lstStyle/>
          <a:p>
            <a:pPr algn="ctr">
              <a:lnSpc>
                <a:spcPct val="130000"/>
              </a:lnSpc>
            </a:pPr>
            <a:r>
              <a:rPr lang="zh-CN" altLang="en-US" sz="1600" dirty="0">
                <a:solidFill>
                  <a:schemeClr val="bg1">
                    <a:lumMod val="85000"/>
                  </a:schemeClr>
                </a:solidFill>
                <a:latin typeface="思源黑体 CN Light" panose="020B0300000000000000" pitchFamily="34" charset="-122"/>
                <a:ea typeface="思源黑体 CN Light" panose="020B0300000000000000" pitchFamily="34" charset="-122"/>
                <a:sym typeface="思源黑体 CN Light" panose="020B0300000000000000" pitchFamily="34" charset="-122"/>
              </a:rPr>
              <a:t>紫禁城内的建筑分为外朝和内廷两部分。外朝的中心为太和殿、中和殿、保和殿，统称三大殿，是国家举行大典礼的地方。内廷的中心是乾清宫、交泰殿、坤宁宫，统称后三宫，是皇帝和皇后居住的正宫</a:t>
            </a:r>
            <a:r>
              <a:rPr lang="zh-CN" altLang="en-US" sz="1600" dirty="0" smtClean="0">
                <a:solidFill>
                  <a:schemeClr val="bg1">
                    <a:lumMod val="85000"/>
                  </a:schemeClr>
                </a:solidFill>
                <a:latin typeface="思源黑体 CN Light" panose="020B0300000000000000" pitchFamily="34" charset="-122"/>
                <a:ea typeface="思源黑体 CN Light" panose="020B0300000000000000" pitchFamily="34" charset="-122"/>
                <a:sym typeface="思源黑体 CN Light" panose="020B0300000000000000" pitchFamily="34" charset="-122"/>
              </a:rPr>
              <a:t>。</a:t>
            </a:r>
            <a:endParaRPr lang="zh-CN" altLang="en-US" sz="1600" dirty="0">
              <a:solidFill>
                <a:schemeClr val="bg1">
                  <a:lumMod val="85000"/>
                </a:schemeClr>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grpSp>
        <p:nvGrpSpPr>
          <p:cNvPr id="3" name="组合 2"/>
          <p:cNvGrpSpPr/>
          <p:nvPr/>
        </p:nvGrpSpPr>
        <p:grpSpPr>
          <a:xfrm>
            <a:off x="7161439" y="724550"/>
            <a:ext cx="2675440" cy="2675440"/>
            <a:chOff x="7161439" y="724550"/>
            <a:chExt cx="2675440" cy="2675440"/>
          </a:xfrm>
        </p:grpSpPr>
        <p:sp>
          <p:nvSpPr>
            <p:cNvPr id="26" name="椭圆 25"/>
            <p:cNvSpPr/>
            <p:nvPr/>
          </p:nvSpPr>
          <p:spPr>
            <a:xfrm>
              <a:off x="7161439" y="724550"/>
              <a:ext cx="2675440" cy="2675440"/>
            </a:xfrm>
            <a:prstGeom prst="ellipse">
              <a:avLst/>
            </a:prstGeom>
            <a:solidFill>
              <a:schemeClr val="bg1">
                <a:alpha val="2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31" name="图片 30"/>
            <p:cNvPicPr>
              <a:picLocks noChangeAspect="1"/>
            </p:cNvPicPr>
            <p:nvPr/>
          </p:nvPicPr>
          <p:blipFill>
            <a:blip r:embed="rId3" cstate="print">
              <a:extLst>
                <a:ext uri="{BEBA8EAE-BF5A-486C-A8C5-ECC9F3942E4B}">
                  <a14:imgProps xmlns:a14="http://schemas.microsoft.com/office/drawing/2010/main">
                    <a14:imgLayer r:embed="rId4">
                      <a14:imgEffect>
                        <a14:saturation sat="50000"/>
                      </a14:imgEffect>
                    </a14:imgLayer>
                  </a14:imgProps>
                </a:ext>
                <a:ext uri="{28A0092B-C50C-407E-A947-70E740481C1C}">
                  <a14:useLocalDpi xmlns:a14="http://schemas.microsoft.com/office/drawing/2010/main" val="0"/>
                </a:ext>
              </a:extLst>
            </a:blip>
            <a:srcRect l="39240" t="43169" r="38433" b="23339"/>
            <a:stretch>
              <a:fillRect/>
            </a:stretch>
          </p:blipFill>
          <p:spPr>
            <a:xfrm>
              <a:off x="7269084" y="832195"/>
              <a:ext cx="2458800" cy="2458800"/>
            </a:xfrm>
            <a:custGeom>
              <a:avLst/>
              <a:gdLst>
                <a:gd name="connsiteX0" fmla="*/ 1122913 w 2245826"/>
                <a:gd name="connsiteY0" fmla="*/ 0 h 2245826"/>
                <a:gd name="connsiteX1" fmla="*/ 2245826 w 2245826"/>
                <a:gd name="connsiteY1" fmla="*/ 1122913 h 2245826"/>
                <a:gd name="connsiteX2" fmla="*/ 1122913 w 2245826"/>
                <a:gd name="connsiteY2" fmla="*/ 2245826 h 2245826"/>
                <a:gd name="connsiteX3" fmla="*/ 0 w 2245826"/>
                <a:gd name="connsiteY3" fmla="*/ 1122913 h 2245826"/>
                <a:gd name="connsiteX4" fmla="*/ 1122913 w 2245826"/>
                <a:gd name="connsiteY4" fmla="*/ 0 h 2245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5826" h="2245826">
                  <a:moveTo>
                    <a:pt x="1122913" y="0"/>
                  </a:moveTo>
                  <a:cubicBezTo>
                    <a:pt x="1743081" y="0"/>
                    <a:pt x="2245826" y="502745"/>
                    <a:pt x="2245826" y="1122913"/>
                  </a:cubicBezTo>
                  <a:cubicBezTo>
                    <a:pt x="2245826" y="1743081"/>
                    <a:pt x="1743081" y="2245826"/>
                    <a:pt x="1122913" y="2245826"/>
                  </a:cubicBezTo>
                  <a:cubicBezTo>
                    <a:pt x="502745" y="2245826"/>
                    <a:pt x="0" y="1743081"/>
                    <a:pt x="0" y="1122913"/>
                  </a:cubicBezTo>
                  <a:cubicBezTo>
                    <a:pt x="0" y="502745"/>
                    <a:pt x="502745" y="0"/>
                    <a:pt x="1122913" y="0"/>
                  </a:cubicBezTo>
                  <a:close/>
                </a:path>
              </a:pathLst>
            </a:custGeom>
          </p:spPr>
        </p:pic>
      </p:grpSp>
    </p:spTree>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20000" fill="hold" nodeType="withEffect" p14:presetBounceEnd="6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0000">
                                          <p:cBhvr additive="base">
                                            <p:cTn id="7" dur="1000" fill="hold"/>
                                            <p:tgtEl>
                                              <p:spTgt spid="2"/>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accel="20000" fill="hold" nodeType="withEffect" p14:presetBounceEnd="6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0000">
                                          <p:cBhvr additive="base">
                                            <p:cTn id="11" dur="1000" fill="hold"/>
                                            <p:tgtEl>
                                              <p:spTgt spid="3"/>
                                            </p:tgtEl>
                                            <p:attrNameLst>
                                              <p:attrName>ppt_x</p:attrName>
                                            </p:attrNameLst>
                                          </p:cBhvr>
                                          <p:tavLst>
                                            <p:tav tm="0">
                                              <p:val>
                                                <p:strVal val="0-#ppt_w/2"/>
                                              </p:val>
                                            </p:tav>
                                            <p:tav tm="100000">
                                              <p:val>
                                                <p:strVal val="#ppt_x"/>
                                              </p:val>
                                            </p:tav>
                                          </p:tavLst>
                                        </p:anim>
                                        <p:anim calcmode="lin" valueType="num" p14:bounceEnd="60000">
                                          <p:cBhvr additive="base">
                                            <p:cTn id="12" dur="10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1000"/>
                                            <p:tgtEl>
                                              <p:spTgt spid="21"/>
                                            </p:tgtEl>
                                          </p:cBhvr>
                                        </p:animEffect>
                                        <p:anim calcmode="lin" valueType="num">
                                          <p:cBhvr>
                                            <p:cTn id="17" dur="1000" fill="hold"/>
                                            <p:tgtEl>
                                              <p:spTgt spid="21"/>
                                            </p:tgtEl>
                                            <p:attrNameLst>
                                              <p:attrName>ppt_x</p:attrName>
                                            </p:attrNameLst>
                                          </p:cBhvr>
                                          <p:tavLst>
                                            <p:tav tm="0">
                                              <p:val>
                                                <p:strVal val="#ppt_x"/>
                                              </p:val>
                                            </p:tav>
                                            <p:tav tm="100000">
                                              <p:val>
                                                <p:strVal val="#ppt_x"/>
                                              </p:val>
                                            </p:tav>
                                          </p:tavLst>
                                        </p:anim>
                                        <p:anim calcmode="lin" valueType="num">
                                          <p:cBhvr>
                                            <p:cTn id="18" dur="1000" fill="hold"/>
                                            <p:tgtEl>
                                              <p:spTgt spid="21"/>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42" presetClass="entr" presetSubtype="0" fill="hold" grpId="0"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anim calcmode="lin" valueType="num">
                                          <p:cBhvr>
                                            <p:cTn id="28" dur="1000" fill="hold"/>
                                            <p:tgtEl>
                                              <p:spTgt spid="28"/>
                                            </p:tgtEl>
                                            <p:attrNameLst>
                                              <p:attrName>ppt_x</p:attrName>
                                            </p:attrNameLst>
                                          </p:cBhvr>
                                          <p:tavLst>
                                            <p:tav tm="0">
                                              <p:val>
                                                <p:strVal val="#ppt_x"/>
                                              </p:val>
                                            </p:tav>
                                            <p:tav tm="100000">
                                              <p:val>
                                                <p:strVal val="#ppt_x"/>
                                              </p:val>
                                            </p:tav>
                                          </p:tavLst>
                                        </p:anim>
                                        <p:anim calcmode="lin" valueType="num">
                                          <p:cBhvr>
                                            <p:cTn id="29" dur="1000" fill="hold"/>
                                            <p:tgtEl>
                                              <p:spTgt spid="2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1000"/>
                                            <p:tgtEl>
                                              <p:spTgt spid="29"/>
                                            </p:tgtEl>
                                          </p:cBhvr>
                                        </p:animEffect>
                                        <p:anim calcmode="lin" valueType="num">
                                          <p:cBhvr>
                                            <p:cTn id="33" dur="1000" fill="hold"/>
                                            <p:tgtEl>
                                              <p:spTgt spid="29"/>
                                            </p:tgtEl>
                                            <p:attrNameLst>
                                              <p:attrName>ppt_x</p:attrName>
                                            </p:attrNameLst>
                                          </p:cBhvr>
                                          <p:tavLst>
                                            <p:tav tm="0">
                                              <p:val>
                                                <p:strVal val="#ppt_x"/>
                                              </p:val>
                                            </p:tav>
                                            <p:tav tm="100000">
                                              <p:val>
                                                <p:strVal val="#ppt_x"/>
                                              </p:val>
                                            </p:tav>
                                          </p:tavLst>
                                        </p:anim>
                                        <p:anim calcmode="lin" valueType="num">
                                          <p:cBhvr>
                                            <p:cTn id="34" dur="1000" fill="hold"/>
                                            <p:tgtEl>
                                              <p:spTgt spid="29"/>
                                            </p:tgtEl>
                                            <p:attrNameLst>
                                              <p:attrName>ppt_y</p:attrName>
                                            </p:attrNameLst>
                                          </p:cBhvr>
                                          <p:tavLst>
                                            <p:tav tm="0">
                                              <p:val>
                                                <p:strVal val="#ppt_y+.1"/>
                                              </p:val>
                                            </p:tav>
                                            <p:tav tm="100000">
                                              <p:val>
                                                <p:strVal val="#ppt_y"/>
                                              </p:val>
                                            </p:tav>
                                          </p:tavLst>
                                        </p:anim>
                                      </p:childTnLst>
                                    </p:cTn>
                                  </p:par>
                                </p:childTnLst>
                              </p:cTn>
                            </p:par>
                            <p:par>
                              <p:cTn id="35" fill="hold">
                                <p:stCondLst>
                                  <p:cond delay="3000"/>
                                </p:stCondLst>
                                <p:childTnLst>
                                  <p:par>
                                    <p:cTn id="36" presetID="22" presetClass="entr" presetSubtype="1" fill="hold" grpId="0" nodeType="after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up)">
                                          <p:cBhvr>
                                            <p:cTn id="3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animBg="1"/>
          <p:bldP spid="28" grpId="0"/>
          <p:bldP spid="29"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2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accel="2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0-#ppt_w/2"/>
                                              </p:val>
                                            </p:tav>
                                            <p:tav tm="100000">
                                              <p:val>
                                                <p:strVal val="#ppt_x"/>
                                              </p:val>
                                            </p:tav>
                                          </p:tavLst>
                                        </p:anim>
                                        <p:anim calcmode="lin" valueType="num">
                                          <p:cBhvr additive="base">
                                            <p:cTn id="12" dur="10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1000"/>
                                            <p:tgtEl>
                                              <p:spTgt spid="21"/>
                                            </p:tgtEl>
                                          </p:cBhvr>
                                        </p:animEffect>
                                        <p:anim calcmode="lin" valueType="num">
                                          <p:cBhvr>
                                            <p:cTn id="17" dur="1000" fill="hold"/>
                                            <p:tgtEl>
                                              <p:spTgt spid="21"/>
                                            </p:tgtEl>
                                            <p:attrNameLst>
                                              <p:attrName>ppt_x</p:attrName>
                                            </p:attrNameLst>
                                          </p:cBhvr>
                                          <p:tavLst>
                                            <p:tav tm="0">
                                              <p:val>
                                                <p:strVal val="#ppt_x"/>
                                              </p:val>
                                            </p:tav>
                                            <p:tav tm="100000">
                                              <p:val>
                                                <p:strVal val="#ppt_x"/>
                                              </p:val>
                                            </p:tav>
                                          </p:tavLst>
                                        </p:anim>
                                        <p:anim calcmode="lin" valueType="num">
                                          <p:cBhvr>
                                            <p:cTn id="18" dur="1000" fill="hold"/>
                                            <p:tgtEl>
                                              <p:spTgt spid="21"/>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42" presetClass="entr" presetSubtype="0" fill="hold" grpId="0"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anim calcmode="lin" valueType="num">
                                          <p:cBhvr>
                                            <p:cTn id="28" dur="1000" fill="hold"/>
                                            <p:tgtEl>
                                              <p:spTgt spid="28"/>
                                            </p:tgtEl>
                                            <p:attrNameLst>
                                              <p:attrName>ppt_x</p:attrName>
                                            </p:attrNameLst>
                                          </p:cBhvr>
                                          <p:tavLst>
                                            <p:tav tm="0">
                                              <p:val>
                                                <p:strVal val="#ppt_x"/>
                                              </p:val>
                                            </p:tav>
                                            <p:tav tm="100000">
                                              <p:val>
                                                <p:strVal val="#ppt_x"/>
                                              </p:val>
                                            </p:tav>
                                          </p:tavLst>
                                        </p:anim>
                                        <p:anim calcmode="lin" valueType="num">
                                          <p:cBhvr>
                                            <p:cTn id="29" dur="1000" fill="hold"/>
                                            <p:tgtEl>
                                              <p:spTgt spid="2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1000"/>
                                            <p:tgtEl>
                                              <p:spTgt spid="29"/>
                                            </p:tgtEl>
                                          </p:cBhvr>
                                        </p:animEffect>
                                        <p:anim calcmode="lin" valueType="num">
                                          <p:cBhvr>
                                            <p:cTn id="33" dur="1000" fill="hold"/>
                                            <p:tgtEl>
                                              <p:spTgt spid="29"/>
                                            </p:tgtEl>
                                            <p:attrNameLst>
                                              <p:attrName>ppt_x</p:attrName>
                                            </p:attrNameLst>
                                          </p:cBhvr>
                                          <p:tavLst>
                                            <p:tav tm="0">
                                              <p:val>
                                                <p:strVal val="#ppt_x"/>
                                              </p:val>
                                            </p:tav>
                                            <p:tav tm="100000">
                                              <p:val>
                                                <p:strVal val="#ppt_x"/>
                                              </p:val>
                                            </p:tav>
                                          </p:tavLst>
                                        </p:anim>
                                        <p:anim calcmode="lin" valueType="num">
                                          <p:cBhvr>
                                            <p:cTn id="34" dur="1000" fill="hold"/>
                                            <p:tgtEl>
                                              <p:spTgt spid="29"/>
                                            </p:tgtEl>
                                            <p:attrNameLst>
                                              <p:attrName>ppt_y</p:attrName>
                                            </p:attrNameLst>
                                          </p:cBhvr>
                                          <p:tavLst>
                                            <p:tav tm="0">
                                              <p:val>
                                                <p:strVal val="#ppt_y+.1"/>
                                              </p:val>
                                            </p:tav>
                                            <p:tav tm="100000">
                                              <p:val>
                                                <p:strVal val="#ppt_y"/>
                                              </p:val>
                                            </p:tav>
                                          </p:tavLst>
                                        </p:anim>
                                      </p:childTnLst>
                                    </p:cTn>
                                  </p:par>
                                </p:childTnLst>
                              </p:cTn>
                            </p:par>
                            <p:par>
                              <p:cTn id="35" fill="hold">
                                <p:stCondLst>
                                  <p:cond delay="3000"/>
                                </p:stCondLst>
                                <p:childTnLst>
                                  <p:par>
                                    <p:cTn id="36" presetID="22" presetClass="entr" presetSubtype="1" fill="hold" grpId="0" nodeType="after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up)">
                                          <p:cBhvr>
                                            <p:cTn id="3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animBg="1"/>
          <p:bldP spid="28" grpId="0"/>
          <p:bldP spid="29"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l="18817" r="10985"/>
          <a:stretch>
            <a:fillRect/>
          </a:stretch>
        </p:blipFill>
        <p:spPr>
          <a:xfrm>
            <a:off x="4972050" y="0"/>
            <a:ext cx="7219950" cy="6856854"/>
          </a:xfrm>
          <a:prstGeom prst="rect">
            <a:avLst/>
          </a:prstGeom>
        </p:spPr>
      </p:pic>
      <p:sp>
        <p:nvSpPr>
          <p:cNvPr id="6" name="文本框 5"/>
          <p:cNvSpPr txBox="1"/>
          <p:nvPr/>
        </p:nvSpPr>
        <p:spPr>
          <a:xfrm>
            <a:off x="2013266" y="1345845"/>
            <a:ext cx="838200" cy="2308324"/>
          </a:xfrm>
          <a:prstGeom prst="rect">
            <a:avLst/>
          </a:prstGeom>
          <a:noFill/>
        </p:spPr>
        <p:txBody>
          <a:bodyPr wrap="square" rtlCol="0">
            <a:spAutoFit/>
          </a:bodyPr>
          <a:lstStyle/>
          <a:p>
            <a:pPr algn="ctr"/>
            <a:r>
              <a:rPr lang="zh-CN" altLang="en-US" sz="3600" dirty="0" smtClean="0">
                <a:latin typeface="TypeLand 康熙字典體 Trial" panose="020B0502000000000001" pitchFamily="34" charset="-122"/>
                <a:ea typeface="TypeLand 康熙字典體 Trial" panose="020B0502000000000001" pitchFamily="34" charset="-122"/>
                <a:sym typeface="TypeLand 康熙字典體 Trial" panose="020B0502000000000001" pitchFamily="34" charset="-122"/>
              </a:rPr>
              <a:t>输入标题</a:t>
            </a:r>
            <a:endParaRPr lang="zh-CN" altLang="en-US" sz="3600" dirty="0">
              <a:latin typeface="TypeLand 康熙字典體 Trial" panose="020B0502000000000001" pitchFamily="34" charset="-122"/>
              <a:ea typeface="TypeLand 康熙字典體 Trial" panose="020B0502000000000001" pitchFamily="34" charset="-122"/>
              <a:sym typeface="TypeLand 康熙字典體 Trial" panose="020B0502000000000001" pitchFamily="34" charset="-122"/>
            </a:endParaRPr>
          </a:p>
        </p:txBody>
      </p:sp>
      <p:sp>
        <p:nvSpPr>
          <p:cNvPr id="8" name="椭圆 7"/>
          <p:cNvSpPr/>
          <p:nvPr/>
        </p:nvSpPr>
        <p:spPr>
          <a:xfrm>
            <a:off x="1805597" y="1060625"/>
            <a:ext cx="926749" cy="926749"/>
          </a:xfrm>
          <a:prstGeom prst="ellipse">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9" name="椭圆 8"/>
          <p:cNvSpPr/>
          <p:nvPr/>
        </p:nvSpPr>
        <p:spPr>
          <a:xfrm>
            <a:off x="960992" y="2618442"/>
            <a:ext cx="72000" cy="72000"/>
          </a:xfrm>
          <a:prstGeom prst="ellipse">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cxnSp>
        <p:nvCxnSpPr>
          <p:cNvPr id="11" name="直接连接符 10"/>
          <p:cNvCxnSpPr/>
          <p:nvPr/>
        </p:nvCxnSpPr>
        <p:spPr>
          <a:xfrm>
            <a:off x="1040467" y="1284158"/>
            <a:ext cx="1276350" cy="0"/>
          </a:xfrm>
          <a:prstGeom prst="line">
            <a:avLst/>
          </a:prstGeom>
          <a:ln w="127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27" name="文本框 26"/>
          <p:cNvSpPr txBox="1"/>
          <p:nvPr/>
        </p:nvSpPr>
        <p:spPr>
          <a:xfrm>
            <a:off x="727744" y="3901036"/>
            <a:ext cx="3688012" cy="1274195"/>
          </a:xfrm>
          <a:prstGeom prst="rect">
            <a:avLst/>
          </a:prstGeom>
          <a:noFill/>
        </p:spPr>
        <p:txBody>
          <a:bodyPr wrap="square" rtlCol="0">
            <a:spAutoFit/>
          </a:bodyPr>
          <a:lstStyle/>
          <a:p>
            <a:pPr lvl="0" algn="just">
              <a:lnSpc>
                <a:spcPct val="120000"/>
              </a:lnSpc>
            </a:pPr>
            <a:r>
              <a:rPr lang="zh-CN" altLang="en-US" sz="1600" dirty="0">
                <a:solidFill>
                  <a:schemeClr val="tx1">
                    <a:lumMod val="85000"/>
                    <a:lumOff val="15000"/>
                  </a:schemeClr>
                </a:solidFill>
                <a:latin typeface="思源黑体 CN Light" panose="020B0300000000000000" pitchFamily="34" charset="-122"/>
                <a:ea typeface="思源黑体 CN Light" panose="020B0300000000000000" pitchFamily="34" charset="-122"/>
                <a:sym typeface="思源黑体 CN Light" panose="020B0300000000000000" pitchFamily="34" charset="-122"/>
              </a:rPr>
              <a:t>外朝的中心为太和殿、中和殿、保和殿，统称三大殿，是国家举行大典礼的地方。内廷的中心是乾清宫、交泰殿、坤宁宫，统称后三宫，是皇帝和皇后居住的正宫。</a:t>
            </a:r>
            <a:endParaRPr lang="zh-CN" altLang="en-US" sz="1600" dirty="0">
              <a:solidFill>
                <a:schemeClr val="tx1">
                  <a:lumMod val="85000"/>
                  <a:lumOff val="15000"/>
                </a:schemeClr>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8" name="矩形 17"/>
          <p:cNvSpPr/>
          <p:nvPr/>
        </p:nvSpPr>
        <p:spPr>
          <a:xfrm>
            <a:off x="0" y="0"/>
            <a:ext cx="171450" cy="6858000"/>
          </a:xfrm>
          <a:prstGeom prst="rect">
            <a:avLst/>
          </a:prstGeom>
          <a:solidFill>
            <a:srgbClr val="B84B3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0" name="椭圆 29"/>
          <p:cNvSpPr/>
          <p:nvPr/>
        </p:nvSpPr>
        <p:spPr>
          <a:xfrm>
            <a:off x="960992" y="2830802"/>
            <a:ext cx="72000" cy="72000"/>
          </a:xfrm>
          <a:prstGeom prst="ellipse">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2" name="椭圆 31"/>
          <p:cNvSpPr/>
          <p:nvPr/>
        </p:nvSpPr>
        <p:spPr>
          <a:xfrm>
            <a:off x="960992" y="3043162"/>
            <a:ext cx="72000" cy="72000"/>
          </a:xfrm>
          <a:prstGeom prst="ellipse">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3" name="椭圆 32"/>
          <p:cNvSpPr/>
          <p:nvPr/>
        </p:nvSpPr>
        <p:spPr>
          <a:xfrm>
            <a:off x="960992" y="3255522"/>
            <a:ext cx="72000" cy="72000"/>
          </a:xfrm>
          <a:prstGeom prst="ellipse">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cxnSp>
        <p:nvCxnSpPr>
          <p:cNvPr id="34" name="直接连接符 33"/>
          <p:cNvCxnSpPr/>
          <p:nvPr/>
        </p:nvCxnSpPr>
        <p:spPr>
          <a:xfrm flipH="1" flipV="1">
            <a:off x="3057688" y="2690442"/>
            <a:ext cx="911065" cy="1925"/>
          </a:xfrm>
          <a:prstGeom prst="line">
            <a:avLst/>
          </a:prstGeom>
          <a:ln w="127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35" name="椭圆 34"/>
          <p:cNvSpPr/>
          <p:nvPr/>
        </p:nvSpPr>
        <p:spPr>
          <a:xfrm>
            <a:off x="1143872" y="2618442"/>
            <a:ext cx="72000" cy="72000"/>
          </a:xfrm>
          <a:prstGeom prst="ellipse">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6" name="椭圆 35"/>
          <p:cNvSpPr/>
          <p:nvPr/>
        </p:nvSpPr>
        <p:spPr>
          <a:xfrm>
            <a:off x="1143872" y="2830802"/>
            <a:ext cx="72000" cy="72000"/>
          </a:xfrm>
          <a:prstGeom prst="ellipse">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7" name="椭圆 36"/>
          <p:cNvSpPr/>
          <p:nvPr/>
        </p:nvSpPr>
        <p:spPr>
          <a:xfrm>
            <a:off x="1143872" y="3043162"/>
            <a:ext cx="72000" cy="72000"/>
          </a:xfrm>
          <a:prstGeom prst="ellipse">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8" name="椭圆 37"/>
          <p:cNvSpPr/>
          <p:nvPr/>
        </p:nvSpPr>
        <p:spPr>
          <a:xfrm>
            <a:off x="1143872" y="3255522"/>
            <a:ext cx="72000" cy="72000"/>
          </a:xfrm>
          <a:prstGeom prst="ellipse">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3" name="椭圆 42"/>
          <p:cNvSpPr/>
          <p:nvPr/>
        </p:nvSpPr>
        <p:spPr>
          <a:xfrm>
            <a:off x="1326752" y="2618442"/>
            <a:ext cx="72000" cy="72000"/>
          </a:xfrm>
          <a:prstGeom prst="ellipse">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4" name="椭圆 43"/>
          <p:cNvSpPr/>
          <p:nvPr/>
        </p:nvSpPr>
        <p:spPr>
          <a:xfrm>
            <a:off x="1326752" y="2830802"/>
            <a:ext cx="72000" cy="72000"/>
          </a:xfrm>
          <a:prstGeom prst="ellipse">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5" name="椭圆 44"/>
          <p:cNvSpPr/>
          <p:nvPr/>
        </p:nvSpPr>
        <p:spPr>
          <a:xfrm>
            <a:off x="1326752" y="3043162"/>
            <a:ext cx="72000" cy="72000"/>
          </a:xfrm>
          <a:prstGeom prst="ellipse">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6" name="椭圆 45"/>
          <p:cNvSpPr/>
          <p:nvPr/>
        </p:nvSpPr>
        <p:spPr>
          <a:xfrm>
            <a:off x="1326752" y="3255522"/>
            <a:ext cx="72000" cy="72000"/>
          </a:xfrm>
          <a:prstGeom prst="ellipse">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7" name="椭圆 46"/>
          <p:cNvSpPr/>
          <p:nvPr/>
        </p:nvSpPr>
        <p:spPr>
          <a:xfrm>
            <a:off x="1505028" y="2618442"/>
            <a:ext cx="72000" cy="72000"/>
          </a:xfrm>
          <a:prstGeom prst="ellipse">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8" name="椭圆 47"/>
          <p:cNvSpPr/>
          <p:nvPr/>
        </p:nvSpPr>
        <p:spPr>
          <a:xfrm>
            <a:off x="1505028" y="2830802"/>
            <a:ext cx="72000" cy="72000"/>
          </a:xfrm>
          <a:prstGeom prst="ellipse">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9" name="椭圆 48"/>
          <p:cNvSpPr/>
          <p:nvPr/>
        </p:nvSpPr>
        <p:spPr>
          <a:xfrm>
            <a:off x="1505028" y="3043162"/>
            <a:ext cx="72000" cy="72000"/>
          </a:xfrm>
          <a:prstGeom prst="ellipse">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0" name="椭圆 49"/>
          <p:cNvSpPr/>
          <p:nvPr/>
        </p:nvSpPr>
        <p:spPr>
          <a:xfrm>
            <a:off x="1505028" y="3255522"/>
            <a:ext cx="72000" cy="72000"/>
          </a:xfrm>
          <a:prstGeom prst="ellipse">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25" name="图片 24"/>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l="7018" t="34529" r="5840" b="16103"/>
          <a:stretch>
            <a:fillRect/>
          </a:stretch>
        </p:blipFill>
        <p:spPr>
          <a:xfrm>
            <a:off x="1179872" y="5561740"/>
            <a:ext cx="2499398" cy="9389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7" name="PA_图片 16"/>
          <p:cNvPicPr>
            <a:picLocks noChangeAspect="1"/>
          </p:cNvPicPr>
          <p:nvPr>
            <p:custDataLst>
              <p:tags r:id="rId1"/>
            </p:custDataLst>
          </p:nvPr>
        </p:nvPicPr>
        <p:blipFill>
          <a:blip r:embed="rId2"/>
          <a:stretch>
            <a:fillRect/>
          </a:stretch>
        </p:blipFill>
        <p:spPr>
          <a:xfrm>
            <a:off x="-19200" y="779"/>
            <a:ext cx="12211346" cy="5084505"/>
          </a:xfrm>
          <a:prstGeom prst="rect">
            <a:avLst/>
          </a:prstGeom>
        </p:spPr>
      </p:pic>
      <p:pic>
        <p:nvPicPr>
          <p:cNvPr id="13" name="PA_图片 12"/>
          <p:cNvPicPr>
            <a:picLocks noChangeAspect="1"/>
          </p:cNvPicPr>
          <p:nvPr>
            <p:custDataLst>
              <p:tags r:id="rId3"/>
            </p:custDataLst>
          </p:nvPr>
        </p:nvPicPr>
        <p:blipFill>
          <a:blip r:embed="rId4"/>
          <a:stretch>
            <a:fillRect/>
          </a:stretch>
        </p:blipFill>
        <p:spPr>
          <a:xfrm>
            <a:off x="-19200" y="779"/>
            <a:ext cx="12211346" cy="5084505"/>
          </a:xfrm>
          <a:prstGeom prst="rect">
            <a:avLst/>
          </a:prstGeom>
        </p:spPr>
      </p:pic>
      <p:pic>
        <p:nvPicPr>
          <p:cNvPr id="23" name="PA_图片 22"/>
          <p:cNvPicPr>
            <a:picLocks noChangeAspect="1"/>
          </p:cNvPicPr>
          <p:nvPr>
            <p:custDataLst>
              <p:tags r:id="rId5"/>
            </p:custDataLst>
          </p:nvPr>
        </p:nvPicPr>
        <p:blipFill>
          <a:blip r:embed="rId6"/>
          <a:stretch>
            <a:fillRect/>
          </a:stretch>
        </p:blipFill>
        <p:spPr>
          <a:xfrm>
            <a:off x="-19200" y="779"/>
            <a:ext cx="12211346" cy="5084505"/>
          </a:xfrm>
          <a:prstGeom prst="rect">
            <a:avLst/>
          </a:prstGeom>
        </p:spPr>
      </p:pic>
      <p:pic>
        <p:nvPicPr>
          <p:cNvPr id="21" name="PA_图片 20"/>
          <p:cNvPicPr>
            <a:picLocks noChangeAspect="1"/>
          </p:cNvPicPr>
          <p:nvPr>
            <p:custDataLst>
              <p:tags r:id="rId7"/>
            </p:custDataLst>
          </p:nvPr>
        </p:nvPicPr>
        <p:blipFill>
          <a:blip r:embed="rId8"/>
          <a:stretch>
            <a:fillRect/>
          </a:stretch>
        </p:blipFill>
        <p:spPr>
          <a:xfrm>
            <a:off x="-19200" y="779"/>
            <a:ext cx="12211346" cy="5084505"/>
          </a:xfrm>
          <a:prstGeom prst="rect">
            <a:avLst/>
          </a:prstGeom>
        </p:spPr>
      </p:pic>
      <p:pic>
        <p:nvPicPr>
          <p:cNvPr id="10" name="PA_图片 9"/>
          <p:cNvPicPr>
            <a:picLocks noChangeAspect="1"/>
          </p:cNvPicPr>
          <p:nvPr>
            <p:custDataLst>
              <p:tags r:id="rId9"/>
            </p:custDataLst>
          </p:nvPr>
        </p:nvPicPr>
        <p:blipFill>
          <a:blip r:embed="rId10"/>
          <a:stretch>
            <a:fillRect/>
          </a:stretch>
        </p:blipFill>
        <p:spPr>
          <a:xfrm>
            <a:off x="-19200" y="779"/>
            <a:ext cx="12211346" cy="5084505"/>
          </a:xfrm>
          <a:prstGeom prst="rect">
            <a:avLst/>
          </a:prstGeom>
        </p:spPr>
      </p:pic>
      <p:pic>
        <p:nvPicPr>
          <p:cNvPr id="4" name="PA_图片 3"/>
          <p:cNvPicPr>
            <a:picLocks noChangeAspect="1"/>
          </p:cNvPicPr>
          <p:nvPr>
            <p:custDataLst>
              <p:tags r:id="rId11"/>
            </p:custDataLst>
          </p:nvPr>
        </p:nvPicPr>
        <p:blipFill>
          <a:blip r:embed="rId12"/>
          <a:stretch>
            <a:fillRect/>
          </a:stretch>
        </p:blipFill>
        <p:spPr>
          <a:xfrm>
            <a:off x="-19200" y="779"/>
            <a:ext cx="12211346" cy="5084505"/>
          </a:xfrm>
          <a:prstGeom prst="rect">
            <a:avLst/>
          </a:prstGeom>
        </p:spPr>
      </p:pic>
      <p:pic>
        <p:nvPicPr>
          <p:cNvPr id="7" name="PA_图片 6"/>
          <p:cNvPicPr>
            <a:picLocks noChangeAspect="1"/>
          </p:cNvPicPr>
          <p:nvPr>
            <p:custDataLst>
              <p:tags r:id="rId13"/>
            </p:custDataLst>
          </p:nvPr>
        </p:nvPicPr>
        <p:blipFill rotWithShape="1">
          <a:blip r:embed="rId14" cstate="print">
            <a:extLst>
              <a:ext uri="{28A0092B-C50C-407E-A947-70E740481C1C}">
                <a14:useLocalDpi xmlns:a14="http://schemas.microsoft.com/office/drawing/2010/main" val="0"/>
              </a:ext>
            </a:extLst>
          </a:blip>
          <a:srcRect l="-2" t="28986" r="43253"/>
          <a:stretch>
            <a:fillRect/>
          </a:stretch>
        </p:blipFill>
        <p:spPr>
          <a:xfrm>
            <a:off x="5326855" y="2022551"/>
            <a:ext cx="3667919" cy="3059976"/>
          </a:xfrm>
          <a:prstGeom prst="rect">
            <a:avLst/>
          </a:prstGeom>
        </p:spPr>
      </p:pic>
      <p:pic>
        <p:nvPicPr>
          <p:cNvPr id="2" name="PA_图片 1"/>
          <p:cNvPicPr>
            <a:picLocks noChangeAspect="1"/>
          </p:cNvPicPr>
          <p:nvPr>
            <p:custDataLst>
              <p:tags r:id="rId15"/>
            </p:custDataLst>
          </p:nvPr>
        </p:nvPicPr>
        <p:blipFill>
          <a:blip r:embed="rId16" cstate="print">
            <a:extLst>
              <a:ext uri="{28A0092B-C50C-407E-A947-70E740481C1C}">
                <a14:useLocalDpi xmlns:a14="http://schemas.microsoft.com/office/drawing/2010/main" val="0"/>
              </a:ext>
            </a:extLst>
          </a:blip>
          <a:stretch>
            <a:fillRect/>
          </a:stretch>
        </p:blipFill>
        <p:spPr>
          <a:xfrm>
            <a:off x="-19053" y="2019014"/>
            <a:ext cx="5240242" cy="3067050"/>
          </a:xfrm>
          <a:prstGeom prst="rect">
            <a:avLst/>
          </a:prstGeom>
        </p:spPr>
      </p:pic>
      <p:pic>
        <p:nvPicPr>
          <p:cNvPr id="5" name="PA_图片 4"/>
          <p:cNvPicPr>
            <a:picLocks noChangeAspect="1"/>
          </p:cNvPicPr>
          <p:nvPr>
            <p:custDataLst>
              <p:tags r:id="rId17"/>
            </p:custDataLst>
          </p:nvPr>
        </p:nvPicPr>
        <p:blipFill rotWithShape="1">
          <a:blip r:embed="rId18" cstate="print">
            <a:extLst>
              <a:ext uri="{28A0092B-C50C-407E-A947-70E740481C1C}">
                <a14:useLocalDpi xmlns:a14="http://schemas.microsoft.com/office/drawing/2010/main" val="0"/>
              </a:ext>
            </a:extLst>
          </a:blip>
          <a:srcRect l="4161" r="2524"/>
          <a:stretch>
            <a:fillRect/>
          </a:stretch>
        </p:blipFill>
        <p:spPr>
          <a:xfrm>
            <a:off x="6111872" y="-1"/>
            <a:ext cx="6080128" cy="1919949"/>
          </a:xfrm>
          <a:prstGeom prst="rect">
            <a:avLst/>
          </a:prstGeom>
        </p:spPr>
      </p:pic>
      <p:pic>
        <p:nvPicPr>
          <p:cNvPr id="8" name="PA_图片 7"/>
          <p:cNvPicPr>
            <a:picLocks noChangeAspect="1"/>
          </p:cNvPicPr>
          <p:nvPr>
            <p:custDataLst>
              <p:tags r:id="rId19"/>
            </p:custDataLst>
          </p:nvPr>
        </p:nvPicPr>
        <p:blipFill rotWithShape="1">
          <a:blip r:embed="rId20" cstate="print">
            <a:extLst>
              <a:ext uri="{28A0092B-C50C-407E-A947-70E740481C1C}">
                <a14:useLocalDpi xmlns:a14="http://schemas.microsoft.com/office/drawing/2010/main" val="0"/>
              </a:ext>
            </a:extLst>
          </a:blip>
          <a:srcRect t="15657" r="43191"/>
          <a:stretch>
            <a:fillRect/>
          </a:stretch>
        </p:blipFill>
        <p:spPr>
          <a:xfrm>
            <a:off x="9100440" y="2022551"/>
            <a:ext cx="3091560" cy="3059976"/>
          </a:xfrm>
          <a:prstGeom prst="rect">
            <a:avLst/>
          </a:prstGeom>
        </p:spPr>
      </p:pic>
      <p:pic>
        <p:nvPicPr>
          <p:cNvPr id="9" name="PA_图片 8"/>
          <p:cNvPicPr>
            <a:picLocks noChangeAspect="1"/>
          </p:cNvPicPr>
          <p:nvPr>
            <p:custDataLst>
              <p:tags r:id="rId21"/>
            </p:custDataLst>
          </p:nvPr>
        </p:nvPicPr>
        <p:blipFill rotWithShape="1">
          <a:blip r:embed="rId22" cstate="print">
            <a:extLst>
              <a:ext uri="{28A0092B-C50C-407E-A947-70E740481C1C}">
                <a14:useLocalDpi xmlns:a14="http://schemas.microsoft.com/office/drawing/2010/main" val="0"/>
              </a:ext>
            </a:extLst>
          </a:blip>
          <a:srcRect t="9191" b="13348"/>
          <a:stretch>
            <a:fillRect/>
          </a:stretch>
        </p:blipFill>
        <p:spPr>
          <a:xfrm>
            <a:off x="-11836" y="0"/>
            <a:ext cx="3762747" cy="1943100"/>
          </a:xfrm>
          <a:prstGeom prst="rect">
            <a:avLst/>
          </a:prstGeom>
        </p:spPr>
      </p:pic>
      <p:pic>
        <p:nvPicPr>
          <p:cNvPr id="11" name="PA_图片 10"/>
          <p:cNvPicPr>
            <a:picLocks noChangeAspect="1"/>
          </p:cNvPicPr>
          <p:nvPr>
            <p:custDataLst>
              <p:tags r:id="rId23"/>
            </p:custDataLst>
          </p:nvPr>
        </p:nvPicPr>
        <p:blipFill rotWithShape="1">
          <a:blip r:embed="rId24" cstate="print">
            <a:extLst>
              <a:ext uri="{28A0092B-C50C-407E-A947-70E740481C1C}">
                <a14:useLocalDpi xmlns:a14="http://schemas.microsoft.com/office/drawing/2010/main" val="0"/>
              </a:ext>
            </a:extLst>
          </a:blip>
          <a:srcRect l="25798" t="37401" r="21131"/>
          <a:stretch>
            <a:fillRect/>
          </a:stretch>
        </p:blipFill>
        <p:spPr>
          <a:xfrm>
            <a:off x="3832842" y="-1"/>
            <a:ext cx="2197100" cy="1924060"/>
          </a:xfrm>
          <a:prstGeom prst="rect">
            <a:avLst/>
          </a:prstGeom>
        </p:spPr>
      </p:pic>
      <p:grpSp>
        <p:nvGrpSpPr>
          <p:cNvPr id="15" name="PA_组合 14"/>
          <p:cNvGrpSpPr/>
          <p:nvPr>
            <p:custDataLst>
              <p:tags r:id="rId25"/>
            </p:custDataLst>
          </p:nvPr>
        </p:nvGrpSpPr>
        <p:grpSpPr>
          <a:xfrm>
            <a:off x="1869537" y="5332920"/>
            <a:ext cx="998143" cy="1231316"/>
            <a:chOff x="503227" y="5291384"/>
            <a:chExt cx="998143" cy="1231316"/>
          </a:xfrm>
        </p:grpSpPr>
        <p:pic>
          <p:nvPicPr>
            <p:cNvPr id="14" name="图片 13"/>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03227" y="5291384"/>
              <a:ext cx="998143" cy="1231316"/>
            </a:xfrm>
            <a:prstGeom prst="rect">
              <a:avLst/>
            </a:prstGeom>
          </p:spPr>
        </p:pic>
        <p:sp>
          <p:nvSpPr>
            <p:cNvPr id="18" name="文本框 17"/>
            <p:cNvSpPr txBox="1"/>
            <p:nvPr/>
          </p:nvSpPr>
          <p:spPr>
            <a:xfrm>
              <a:off x="705095" y="5396238"/>
              <a:ext cx="701185" cy="1015663"/>
            </a:xfrm>
            <a:prstGeom prst="rect">
              <a:avLst/>
            </a:prstGeom>
            <a:noFill/>
          </p:spPr>
          <p:txBody>
            <a:bodyPr wrap="square" rtlCol="0">
              <a:spAutoFit/>
            </a:bodyPr>
            <a:lstStyle/>
            <a:p>
              <a:pPr algn="ctr"/>
              <a:r>
                <a:rPr lang="zh-CN" altLang="en-US" sz="2000" dirty="0" smtClean="0">
                  <a:solidFill>
                    <a:schemeClr val="bg1"/>
                  </a:solidFill>
                  <a:latin typeface="TypeLand 康熙字典體 Trial" panose="020B0502000000000001" pitchFamily="34" charset="-122"/>
                  <a:ea typeface="TypeLand 康熙字典體 Trial" panose="020B0502000000000001" pitchFamily="34" charset="-122"/>
                  <a:sym typeface="TypeLand 康熙字典體 Trial" panose="020B0502000000000001" pitchFamily="34" charset="-122"/>
                </a:rPr>
                <a:t>照片墙</a:t>
              </a:r>
              <a:endParaRPr lang="zh-CN" altLang="en-US" sz="2000" dirty="0">
                <a:solidFill>
                  <a:schemeClr val="bg1"/>
                </a:solidFill>
                <a:latin typeface="TypeLand 康熙字典體 Trial" panose="020B0502000000000001" pitchFamily="34" charset="-122"/>
                <a:ea typeface="TypeLand 康熙字典體 Trial" panose="020B0502000000000001" pitchFamily="34" charset="-122"/>
                <a:sym typeface="TypeLand 康熙字典體 Trial" panose="020B0502000000000001" pitchFamily="34" charset="-122"/>
              </a:endParaRPr>
            </a:p>
          </p:txBody>
        </p:sp>
      </p:grpSp>
      <p:sp>
        <p:nvSpPr>
          <p:cNvPr id="20" name="PA_文本框 19"/>
          <p:cNvSpPr txBox="1"/>
          <p:nvPr>
            <p:custDataLst>
              <p:tags r:id="rId27"/>
            </p:custDataLst>
          </p:nvPr>
        </p:nvSpPr>
        <p:spPr>
          <a:xfrm>
            <a:off x="3067051" y="5441870"/>
            <a:ext cx="7353299" cy="1052596"/>
          </a:xfrm>
          <a:prstGeom prst="rect">
            <a:avLst/>
          </a:prstGeom>
          <a:noFill/>
        </p:spPr>
        <p:txBody>
          <a:bodyPr wrap="square" rtlCol="0">
            <a:spAutoFit/>
          </a:bodyPr>
          <a:lstStyle/>
          <a:p>
            <a:pPr algn="just">
              <a:lnSpc>
                <a:spcPct val="130000"/>
              </a:lnSpc>
            </a:pPr>
            <a:r>
              <a:rPr lang="zh-CN" altLang="en-US" sz="1600" dirty="0">
                <a:solidFill>
                  <a:schemeClr val="tx1">
                    <a:lumMod val="75000"/>
                    <a:lumOff val="25000"/>
                  </a:schemeClr>
                </a:solidFill>
                <a:latin typeface="思源黑体 CN Light" panose="020B0300000000000000" pitchFamily="34" charset="-122"/>
                <a:ea typeface="思源黑体 CN Light" panose="020B0300000000000000" pitchFamily="34" charset="-122"/>
                <a:sym typeface="思源黑体 CN Light" panose="020B0300000000000000" pitchFamily="34" charset="-122"/>
              </a:rPr>
              <a:t>紫禁城内的建筑分为外朝和内廷两部分。外朝的中心为太和殿、中和殿、保和殿，统称三大殿，是国家举行大典礼的地方。内廷的中心是乾清宫、交泰殿、坤宁宫，统称后三宫，是皇帝和皇后居住的正宫</a:t>
            </a:r>
            <a:r>
              <a:rPr lang="zh-CN" altLang="en-US" sz="1600" dirty="0" smtClean="0">
                <a:solidFill>
                  <a:schemeClr val="tx1">
                    <a:lumMod val="75000"/>
                    <a:lumOff val="25000"/>
                  </a:schemeClr>
                </a:solidFill>
                <a:latin typeface="思源黑体 CN Light" panose="020B0300000000000000" pitchFamily="34" charset="-122"/>
                <a:ea typeface="思源黑体 CN Light" panose="020B0300000000000000" pitchFamily="34" charset="-122"/>
                <a:sym typeface="思源黑体 CN Light" panose="020B0300000000000000" pitchFamily="34" charset="-122"/>
              </a:rPr>
              <a:t>。</a:t>
            </a:r>
            <a:endParaRPr lang="zh-CN" altLang="en-US" sz="1600" dirty="0">
              <a:solidFill>
                <a:schemeClr val="tx1">
                  <a:lumMod val="75000"/>
                  <a:lumOff val="25000"/>
                </a:schemeClr>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to="" calcmode="lin" valueType="num">
                                      <p:cBhvr>
                                        <p:cTn id="7" dur="1000" fill="hold">
                                          <p:stCondLst>
                                            <p:cond delay="0"/>
                                          </p:stCondLst>
                                        </p:cTn>
                                        <p:tgtEl>
                                          <p:spTgt spid="17"/>
                                        </p:tgtEl>
                                        <p:attrNameLst>
                                          <p:attrName>ppt_y</p:attrName>
                                        </p:attrNameLst>
                                      </p:cBhvr>
                                      <p:tavLst>
                                        <p:tav tm="0" fmla="((floor(#ppt_y-0.5)+ceil(#ppt_y-0.5))*0.5+0.5)+(#ppt_y- ((floor(#ppt_y-0.5)+ceil(#ppt_y-0.5))*0.5+0.5))*$&#10;">
                                          <p:val>
                                            <p:fltVal val="0"/>
                                          </p:val>
                                        </p:tav>
                                        <p:tav tm="100000">
                                          <p:val>
                                            <p:fltVal val="1"/>
                                          </p:val>
                                        </p:tav>
                                      </p:tavLst>
                                    </p:anim>
                                    <p:anim to="" calcmode="lin" valueType="num">
                                      <p:cBhvr>
                                        <p:cTn id="8" dur="1000" fill="hold">
                                          <p:stCondLst>
                                            <p:cond delay="0"/>
                                          </p:stCondLst>
                                        </p:cTn>
                                        <p:tgtEl>
                                          <p:spTgt spid="17"/>
                                        </p:tgtEl>
                                        <p:attrNameLst>
                                          <p:attrName>ppt_x</p:attrName>
                                        </p:attrNameLst>
                                      </p:cBhvr>
                                      <p:tavLst>
                                        <p:tav tm="0" fmla="((floor(#ppt_x-0.5)+ceil(#ppt_x-0.5))*0.5+0.5)+(#ppt_x- ((floor(#ppt_x-0.5)+ceil(#ppt_x-0.5))*0.5+0.5))*$&#10;">
                                          <p:val>
                                            <p:fltVal val="0"/>
                                          </p:val>
                                        </p:tav>
                                        <p:tav tm="100000">
                                          <p:val>
                                            <p:fltVal val="1"/>
                                          </p:val>
                                        </p:tav>
                                      </p:tavLst>
                                    </p:anim>
                                  </p:childTnLst>
                                </p:cTn>
                              </p:par>
                              <p:par>
                                <p:cTn id="9" presetID="0"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to="" calcmode="lin" valueType="num">
                                      <p:cBhvr>
                                        <p:cTn id="11" dur="1000" fill="hold">
                                          <p:stCondLst>
                                            <p:cond delay="0"/>
                                          </p:stCondLst>
                                        </p:cTn>
                                        <p:tgtEl>
                                          <p:spTgt spid="13"/>
                                        </p:tgtEl>
                                        <p:attrNameLst>
                                          <p:attrName>ppt_y</p:attrName>
                                        </p:attrNameLst>
                                      </p:cBhvr>
                                      <p:tavLst>
                                        <p:tav tm="0" fmla="((floor(#ppt_y-0.5)+ceil(#ppt_y-0.5))*0.5+0.5)+(#ppt_y- ((floor(#ppt_y-0.5)+ceil(#ppt_y-0.5))*0.5+0.5))*$&#10;">
                                          <p:val>
                                            <p:fltVal val="0"/>
                                          </p:val>
                                        </p:tav>
                                        <p:tav tm="100000">
                                          <p:val>
                                            <p:fltVal val="1"/>
                                          </p:val>
                                        </p:tav>
                                      </p:tavLst>
                                    </p:anim>
                                    <p:anim to="" calcmode="lin" valueType="num">
                                      <p:cBhvr>
                                        <p:cTn id="12" dur="1000" fill="hold">
                                          <p:stCondLst>
                                            <p:cond delay="0"/>
                                          </p:stCondLst>
                                        </p:cTn>
                                        <p:tgtEl>
                                          <p:spTgt spid="13"/>
                                        </p:tgtEl>
                                        <p:attrNameLst>
                                          <p:attrName>ppt_x</p:attrName>
                                        </p:attrNameLst>
                                      </p:cBhvr>
                                      <p:tavLst>
                                        <p:tav tm="0" fmla="((floor(#ppt_x-0.5)+ceil(#ppt_x-0.5))*0.5+0.5)+(#ppt_x- ((floor(#ppt_x-0.5)+ceil(#ppt_x-0.5))*0.5+0.5))*$&#10;">
                                          <p:val>
                                            <p:fltVal val="0"/>
                                          </p:val>
                                        </p:tav>
                                        <p:tav tm="100000">
                                          <p:val>
                                            <p:fltVal val="1"/>
                                          </p:val>
                                        </p:tav>
                                      </p:tavLst>
                                    </p:anim>
                                  </p:childTnLst>
                                </p:cTn>
                              </p:par>
                              <p:par>
                                <p:cTn id="13" presetID="0"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to="" calcmode="lin" valueType="num">
                                      <p:cBhvr>
                                        <p:cTn id="15" dur="1000" fill="hold">
                                          <p:stCondLst>
                                            <p:cond delay="0"/>
                                          </p:stCondLst>
                                        </p:cTn>
                                        <p:tgtEl>
                                          <p:spTgt spid="23"/>
                                        </p:tgtEl>
                                        <p:attrNameLst>
                                          <p:attrName>ppt_y</p:attrName>
                                        </p:attrNameLst>
                                      </p:cBhvr>
                                      <p:tavLst>
                                        <p:tav tm="0" fmla="((floor(#ppt_y-0.5)+ceil(#ppt_y-0.5))*0.5+0.5)+(#ppt_y- ((floor(#ppt_y-0.5)+ceil(#ppt_y-0.5))*0.5+0.5))*$&#10;">
                                          <p:val>
                                            <p:fltVal val="0"/>
                                          </p:val>
                                        </p:tav>
                                        <p:tav tm="100000">
                                          <p:val>
                                            <p:fltVal val="1"/>
                                          </p:val>
                                        </p:tav>
                                      </p:tavLst>
                                    </p:anim>
                                    <p:anim to="" calcmode="lin" valueType="num">
                                      <p:cBhvr>
                                        <p:cTn id="16" dur="1000" fill="hold">
                                          <p:stCondLst>
                                            <p:cond delay="0"/>
                                          </p:stCondLst>
                                        </p:cTn>
                                        <p:tgtEl>
                                          <p:spTgt spid="23"/>
                                        </p:tgtEl>
                                        <p:attrNameLst>
                                          <p:attrName>ppt_x</p:attrName>
                                        </p:attrNameLst>
                                      </p:cBhvr>
                                      <p:tavLst>
                                        <p:tav tm="0" fmla="((floor(#ppt_x-0.5)+ceil(#ppt_x-0.5))*0.5+0.5)+(#ppt_x- ((floor(#ppt_x-0.5)+ceil(#ppt_x-0.5))*0.5+0.5))*$&#10;">
                                          <p:val>
                                            <p:fltVal val="0"/>
                                          </p:val>
                                        </p:tav>
                                        <p:tav tm="100000">
                                          <p:val>
                                            <p:fltVal val="1"/>
                                          </p:val>
                                        </p:tav>
                                      </p:tavLst>
                                    </p:anim>
                                  </p:childTnLst>
                                </p:cTn>
                              </p:par>
                              <p:par>
                                <p:cTn id="17" presetID="0"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 to="" calcmode="lin" valueType="num">
                                      <p:cBhvr>
                                        <p:cTn id="19" dur="1000" fill="hold">
                                          <p:stCondLst>
                                            <p:cond delay="0"/>
                                          </p:stCondLst>
                                        </p:cTn>
                                        <p:tgtEl>
                                          <p:spTgt spid="21"/>
                                        </p:tgtEl>
                                        <p:attrNameLst>
                                          <p:attrName>ppt_y</p:attrName>
                                        </p:attrNameLst>
                                      </p:cBhvr>
                                      <p:tavLst>
                                        <p:tav tm="0" fmla="((floor(#ppt_y-0.5)+ceil(#ppt_y-0.5))*0.5+0.5)+(#ppt_y- ((floor(#ppt_y-0.5)+ceil(#ppt_y-0.5))*0.5+0.5))*$&#10;">
                                          <p:val>
                                            <p:fltVal val="0"/>
                                          </p:val>
                                        </p:tav>
                                        <p:tav tm="100000">
                                          <p:val>
                                            <p:fltVal val="1"/>
                                          </p:val>
                                        </p:tav>
                                      </p:tavLst>
                                    </p:anim>
                                    <p:anim to="" calcmode="lin" valueType="num">
                                      <p:cBhvr>
                                        <p:cTn id="20" dur="1000" fill="hold">
                                          <p:stCondLst>
                                            <p:cond delay="0"/>
                                          </p:stCondLst>
                                        </p:cTn>
                                        <p:tgtEl>
                                          <p:spTgt spid="21"/>
                                        </p:tgtEl>
                                        <p:attrNameLst>
                                          <p:attrName>ppt_x</p:attrName>
                                        </p:attrNameLst>
                                      </p:cBhvr>
                                      <p:tavLst>
                                        <p:tav tm="0" fmla="((floor(#ppt_x-0.5)+ceil(#ppt_x-0.5))*0.5+0.5)+(#ppt_x- ((floor(#ppt_x-0.5)+ceil(#ppt_x-0.5))*0.5+0.5))*$&#10;">
                                          <p:val>
                                            <p:fltVal val="0"/>
                                          </p:val>
                                        </p:tav>
                                        <p:tav tm="100000">
                                          <p:val>
                                            <p:fltVal val="1"/>
                                          </p:val>
                                        </p:tav>
                                      </p:tavLst>
                                    </p:anim>
                                  </p:childTnLst>
                                </p:cTn>
                              </p:par>
                              <p:par>
                                <p:cTn id="21" presetID="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to="" calcmode="lin" valueType="num">
                                      <p:cBhvr>
                                        <p:cTn id="23" dur="1000" fill="hold">
                                          <p:stCondLst>
                                            <p:cond delay="0"/>
                                          </p:stCondLst>
                                        </p:cTn>
                                        <p:tgtEl>
                                          <p:spTgt spid="10"/>
                                        </p:tgtEl>
                                        <p:attrNameLst>
                                          <p:attrName>ppt_y</p:attrName>
                                        </p:attrNameLst>
                                      </p:cBhvr>
                                      <p:tavLst>
                                        <p:tav tm="0" fmla="((floor(#ppt_y-0.5)+ceil(#ppt_y-0.5))*0.5+0.5)+(#ppt_y- ((floor(#ppt_y-0.5)+ceil(#ppt_y-0.5))*0.5+0.5))*$&#10;">
                                          <p:val>
                                            <p:fltVal val="0"/>
                                          </p:val>
                                        </p:tav>
                                        <p:tav tm="100000">
                                          <p:val>
                                            <p:fltVal val="1"/>
                                          </p:val>
                                        </p:tav>
                                      </p:tavLst>
                                    </p:anim>
                                    <p:anim to="" calcmode="lin" valueType="num">
                                      <p:cBhvr>
                                        <p:cTn id="24" dur="1000" fill="hold">
                                          <p:stCondLst>
                                            <p:cond delay="0"/>
                                          </p:stCondLst>
                                        </p:cTn>
                                        <p:tgtEl>
                                          <p:spTgt spid="10"/>
                                        </p:tgtEl>
                                        <p:attrNameLst>
                                          <p:attrName>ppt_x</p:attrName>
                                        </p:attrNameLst>
                                      </p:cBhvr>
                                      <p:tavLst>
                                        <p:tav tm="0" fmla="((floor(#ppt_x-0.5)+ceil(#ppt_x-0.5))*0.5+0.5)+(#ppt_x- ((floor(#ppt_x-0.5)+ceil(#ppt_x-0.5))*0.5+0.5))*$&#10;">
                                          <p:val>
                                            <p:fltVal val="0"/>
                                          </p:val>
                                        </p:tav>
                                        <p:tav tm="100000">
                                          <p:val>
                                            <p:fltVal val="1"/>
                                          </p:val>
                                        </p:tav>
                                      </p:tavLst>
                                    </p:anim>
                                  </p:childTnLst>
                                </p:cTn>
                              </p:par>
                              <p:par>
                                <p:cTn id="25" presetID="0"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to="" calcmode="lin" valueType="num">
                                      <p:cBhvr>
                                        <p:cTn id="27" dur="1000" fill="hold">
                                          <p:stCondLst>
                                            <p:cond delay="0"/>
                                          </p:stCondLst>
                                        </p:cTn>
                                        <p:tgtEl>
                                          <p:spTgt spid="4"/>
                                        </p:tgtEl>
                                        <p:attrNameLst>
                                          <p:attrName>ppt_y</p:attrName>
                                        </p:attrNameLst>
                                      </p:cBhvr>
                                      <p:tavLst>
                                        <p:tav tm="0" fmla="((floor(#ppt_y-0.5)+ceil(#ppt_y-0.5))*0.5+0.5)+(#ppt_y- ((floor(#ppt_y-0.5)+ceil(#ppt_y-0.5))*0.5+0.5))*$&#10;">
                                          <p:val>
                                            <p:fltVal val="0"/>
                                          </p:val>
                                        </p:tav>
                                        <p:tav tm="100000">
                                          <p:val>
                                            <p:fltVal val="1"/>
                                          </p:val>
                                        </p:tav>
                                      </p:tavLst>
                                    </p:anim>
                                    <p:anim to="" calcmode="lin" valueType="num">
                                      <p:cBhvr>
                                        <p:cTn id="28" dur="1000" fill="hold">
                                          <p:stCondLst>
                                            <p:cond delay="0"/>
                                          </p:stCondLst>
                                        </p:cTn>
                                        <p:tgtEl>
                                          <p:spTgt spid="4"/>
                                        </p:tgtEl>
                                        <p:attrNameLst>
                                          <p:attrName>ppt_x</p:attrName>
                                        </p:attrNameLst>
                                      </p:cBhvr>
                                      <p:tavLst>
                                        <p:tav tm="0" fmla="((floor(#ppt_x-0.5)+ceil(#ppt_x-0.5))*0.5+0.5)+(#ppt_x- ((floor(#ppt_x-0.5)+ceil(#ppt_x-0.5))*0.5+0.5))*$&#10;">
                                          <p:val>
                                            <p:fltVal val="0"/>
                                          </p:val>
                                        </p:tav>
                                        <p:tav tm="100000">
                                          <p:val>
                                            <p:fltVal val="1"/>
                                          </p:val>
                                        </p:tav>
                                      </p:tavLst>
                                    </p:anim>
                                  </p:childTnLst>
                                </p:cTn>
                              </p:par>
                              <p:par>
                                <p:cTn id="29" presetID="0"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to="" calcmode="lin" valueType="num">
                                      <p:cBhvr>
                                        <p:cTn id="31" dur="1000" fill="hold">
                                          <p:stCondLst>
                                            <p:cond delay="0"/>
                                          </p:stCondLst>
                                        </p:cTn>
                                        <p:tgtEl>
                                          <p:spTgt spid="7"/>
                                        </p:tgtEl>
                                        <p:attrNameLst>
                                          <p:attrName>ppt_y</p:attrName>
                                        </p:attrNameLst>
                                      </p:cBhvr>
                                      <p:tavLst>
                                        <p:tav tm="0" fmla="((floor(#ppt_y-0.5)+ceil(#ppt_y-0.5))*0.5+0.5)+(#ppt_y- ((floor(#ppt_y-0.5)+ceil(#ppt_y-0.5))*0.5+0.5))*$&#10;">
                                          <p:val>
                                            <p:fltVal val="0"/>
                                          </p:val>
                                        </p:tav>
                                        <p:tav tm="100000">
                                          <p:val>
                                            <p:fltVal val="1"/>
                                          </p:val>
                                        </p:tav>
                                      </p:tavLst>
                                    </p:anim>
                                    <p:anim to="" calcmode="lin" valueType="num">
                                      <p:cBhvr>
                                        <p:cTn id="32" dur="1000" fill="hold">
                                          <p:stCondLst>
                                            <p:cond delay="0"/>
                                          </p:stCondLst>
                                        </p:cTn>
                                        <p:tgtEl>
                                          <p:spTgt spid="7"/>
                                        </p:tgtEl>
                                        <p:attrNameLst>
                                          <p:attrName>ppt_x</p:attrName>
                                        </p:attrNameLst>
                                      </p:cBhvr>
                                      <p:tavLst>
                                        <p:tav tm="0" fmla="((floor(#ppt_x-0.5)+ceil(#ppt_x-0.5))*0.5+0.5)+(#ppt_x- ((floor(#ppt_x-0.5)+ceil(#ppt_x-0.5))*0.5+0.5))*$&#10;">
                                          <p:val>
                                            <p:fltVal val="0"/>
                                          </p:val>
                                        </p:tav>
                                        <p:tav tm="100000">
                                          <p:val>
                                            <p:fltVal val="1"/>
                                          </p:val>
                                        </p:tav>
                                      </p:tavLst>
                                    </p:anim>
                                  </p:childTnLst>
                                </p:cTn>
                              </p:par>
                              <p:par>
                                <p:cTn id="33" presetID="0" presetClass="entr" presetSubtype="0" fill="hold" nodeType="withEffect">
                                  <p:stCondLst>
                                    <p:cond delay="0"/>
                                  </p:stCondLst>
                                  <p:childTnLst>
                                    <p:set>
                                      <p:cBhvr>
                                        <p:cTn id="34" dur="1" fill="hold">
                                          <p:stCondLst>
                                            <p:cond delay="0"/>
                                          </p:stCondLst>
                                        </p:cTn>
                                        <p:tgtEl>
                                          <p:spTgt spid="2"/>
                                        </p:tgtEl>
                                        <p:attrNameLst>
                                          <p:attrName>style.visibility</p:attrName>
                                        </p:attrNameLst>
                                      </p:cBhvr>
                                      <p:to>
                                        <p:strVal val="visible"/>
                                      </p:to>
                                    </p:set>
                                    <p:anim to="" calcmode="lin" valueType="num">
                                      <p:cBhvr>
                                        <p:cTn id="35" dur="1000" fill="hold">
                                          <p:stCondLst>
                                            <p:cond delay="0"/>
                                          </p:stCondLst>
                                        </p:cTn>
                                        <p:tgtEl>
                                          <p:spTgt spid="2"/>
                                        </p:tgtEl>
                                        <p:attrNameLst>
                                          <p:attrName>ppt_y</p:attrName>
                                        </p:attrNameLst>
                                      </p:cBhvr>
                                      <p:tavLst>
                                        <p:tav tm="0" fmla="((floor(#ppt_y-0.5)+ceil(#ppt_y-0.5))*0.5+0.5)+(#ppt_y- ((floor(#ppt_y-0.5)+ceil(#ppt_y-0.5))*0.5+0.5))*$&#10;">
                                          <p:val>
                                            <p:fltVal val="0"/>
                                          </p:val>
                                        </p:tav>
                                        <p:tav tm="100000">
                                          <p:val>
                                            <p:fltVal val="1"/>
                                          </p:val>
                                        </p:tav>
                                      </p:tavLst>
                                    </p:anim>
                                    <p:anim to="" calcmode="lin" valueType="num">
                                      <p:cBhvr>
                                        <p:cTn id="36" dur="1000" fill="hold">
                                          <p:stCondLst>
                                            <p:cond delay="0"/>
                                          </p:stCondLst>
                                        </p:cTn>
                                        <p:tgtEl>
                                          <p:spTgt spid="2"/>
                                        </p:tgtEl>
                                        <p:attrNameLst>
                                          <p:attrName>ppt_x</p:attrName>
                                        </p:attrNameLst>
                                      </p:cBhvr>
                                      <p:tavLst>
                                        <p:tav tm="0" fmla="((floor(#ppt_x-0.5)+ceil(#ppt_x-0.5))*0.5+0.5)+(#ppt_x- ((floor(#ppt_x-0.5)+ceil(#ppt_x-0.5))*0.5+0.5))*$&#10;">
                                          <p:val>
                                            <p:fltVal val="0"/>
                                          </p:val>
                                        </p:tav>
                                        <p:tav tm="100000">
                                          <p:val>
                                            <p:fltVal val="1"/>
                                          </p:val>
                                        </p:tav>
                                      </p:tavLst>
                                    </p:anim>
                                  </p:childTnLst>
                                </p:cTn>
                              </p:par>
                              <p:par>
                                <p:cTn id="37" presetID="0"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 to="" calcmode="lin" valueType="num">
                                      <p:cBhvr>
                                        <p:cTn id="39" dur="1000" fill="hold">
                                          <p:stCondLst>
                                            <p:cond delay="0"/>
                                          </p:stCondLst>
                                        </p:cTn>
                                        <p:tgtEl>
                                          <p:spTgt spid="5"/>
                                        </p:tgtEl>
                                        <p:attrNameLst>
                                          <p:attrName>ppt_y</p:attrName>
                                        </p:attrNameLst>
                                      </p:cBhvr>
                                      <p:tavLst>
                                        <p:tav tm="0" fmla="((floor(#ppt_y-0.5)+ceil(#ppt_y-0.5))*0.5+0.5)+(#ppt_y- ((floor(#ppt_y-0.5)+ceil(#ppt_y-0.5))*0.5+0.5))*$&#10;">
                                          <p:val>
                                            <p:fltVal val="0"/>
                                          </p:val>
                                        </p:tav>
                                        <p:tav tm="100000">
                                          <p:val>
                                            <p:fltVal val="1"/>
                                          </p:val>
                                        </p:tav>
                                      </p:tavLst>
                                    </p:anim>
                                    <p:anim to="" calcmode="lin" valueType="num">
                                      <p:cBhvr>
                                        <p:cTn id="40" dur="1000" fill="hold">
                                          <p:stCondLst>
                                            <p:cond delay="0"/>
                                          </p:stCondLst>
                                        </p:cTn>
                                        <p:tgtEl>
                                          <p:spTgt spid="5"/>
                                        </p:tgtEl>
                                        <p:attrNameLst>
                                          <p:attrName>ppt_x</p:attrName>
                                        </p:attrNameLst>
                                      </p:cBhvr>
                                      <p:tavLst>
                                        <p:tav tm="0" fmla="((floor(#ppt_x-0.5)+ceil(#ppt_x-0.5))*0.5+0.5)+(#ppt_x- ((floor(#ppt_x-0.5)+ceil(#ppt_x-0.5))*0.5+0.5))*$&#10;">
                                          <p:val>
                                            <p:fltVal val="0"/>
                                          </p:val>
                                        </p:tav>
                                        <p:tav tm="100000">
                                          <p:val>
                                            <p:fltVal val="1"/>
                                          </p:val>
                                        </p:tav>
                                      </p:tavLst>
                                    </p:anim>
                                  </p:childTnLst>
                                </p:cTn>
                              </p:par>
                              <p:par>
                                <p:cTn id="41" presetID="0" presetClass="entr" presetSubtype="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 to="" calcmode="lin" valueType="num">
                                      <p:cBhvr>
                                        <p:cTn id="43" dur="1000" fill="hold">
                                          <p:stCondLst>
                                            <p:cond delay="0"/>
                                          </p:stCondLst>
                                        </p:cTn>
                                        <p:tgtEl>
                                          <p:spTgt spid="8"/>
                                        </p:tgtEl>
                                        <p:attrNameLst>
                                          <p:attrName>ppt_y</p:attrName>
                                        </p:attrNameLst>
                                      </p:cBhvr>
                                      <p:tavLst>
                                        <p:tav tm="0" fmla="((floor(#ppt_y-0.5)+ceil(#ppt_y-0.5))*0.5+0.5)+(#ppt_y- ((floor(#ppt_y-0.5)+ceil(#ppt_y-0.5))*0.5+0.5))*$&#10;">
                                          <p:val>
                                            <p:fltVal val="0"/>
                                          </p:val>
                                        </p:tav>
                                        <p:tav tm="100000">
                                          <p:val>
                                            <p:fltVal val="1"/>
                                          </p:val>
                                        </p:tav>
                                      </p:tavLst>
                                    </p:anim>
                                    <p:anim to="" calcmode="lin" valueType="num">
                                      <p:cBhvr>
                                        <p:cTn id="44" dur="1000" fill="hold">
                                          <p:stCondLst>
                                            <p:cond delay="0"/>
                                          </p:stCondLst>
                                        </p:cTn>
                                        <p:tgtEl>
                                          <p:spTgt spid="8"/>
                                        </p:tgtEl>
                                        <p:attrNameLst>
                                          <p:attrName>ppt_x</p:attrName>
                                        </p:attrNameLst>
                                      </p:cBhvr>
                                      <p:tavLst>
                                        <p:tav tm="0" fmla="((floor(#ppt_x-0.5)+ceil(#ppt_x-0.5))*0.5+0.5)+(#ppt_x- ((floor(#ppt_x-0.5)+ceil(#ppt_x-0.5))*0.5+0.5))*$&#10;">
                                          <p:val>
                                            <p:fltVal val="0"/>
                                          </p:val>
                                        </p:tav>
                                        <p:tav tm="100000">
                                          <p:val>
                                            <p:fltVal val="1"/>
                                          </p:val>
                                        </p:tav>
                                      </p:tavLst>
                                    </p:anim>
                                  </p:childTnLst>
                                </p:cTn>
                              </p:par>
                              <p:par>
                                <p:cTn id="45" presetID="0" presetClass="entr" presetSubtype="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 to="" calcmode="lin" valueType="num">
                                      <p:cBhvr>
                                        <p:cTn id="47" dur="1000" fill="hold">
                                          <p:stCondLst>
                                            <p:cond delay="0"/>
                                          </p:stCondLst>
                                        </p:cTn>
                                        <p:tgtEl>
                                          <p:spTgt spid="9"/>
                                        </p:tgtEl>
                                        <p:attrNameLst>
                                          <p:attrName>ppt_y</p:attrName>
                                        </p:attrNameLst>
                                      </p:cBhvr>
                                      <p:tavLst>
                                        <p:tav tm="0" fmla="((floor(#ppt_y-0.5)+ceil(#ppt_y-0.5))*0.5+0.5)+(#ppt_y- ((floor(#ppt_y-0.5)+ceil(#ppt_y-0.5))*0.5+0.5))*$&#10;">
                                          <p:val>
                                            <p:fltVal val="0"/>
                                          </p:val>
                                        </p:tav>
                                        <p:tav tm="100000">
                                          <p:val>
                                            <p:fltVal val="1"/>
                                          </p:val>
                                        </p:tav>
                                      </p:tavLst>
                                    </p:anim>
                                    <p:anim to="" calcmode="lin" valueType="num">
                                      <p:cBhvr>
                                        <p:cTn id="48" dur="1000" fill="hold">
                                          <p:stCondLst>
                                            <p:cond delay="0"/>
                                          </p:stCondLst>
                                        </p:cTn>
                                        <p:tgtEl>
                                          <p:spTgt spid="9"/>
                                        </p:tgtEl>
                                        <p:attrNameLst>
                                          <p:attrName>ppt_x</p:attrName>
                                        </p:attrNameLst>
                                      </p:cBhvr>
                                      <p:tavLst>
                                        <p:tav tm="0" fmla="((floor(#ppt_x-0.5)+ceil(#ppt_x-0.5))*0.5+0.5)+(#ppt_x- ((floor(#ppt_x-0.5)+ceil(#ppt_x-0.5))*0.5+0.5))*$&#10;">
                                          <p:val>
                                            <p:fltVal val="0"/>
                                          </p:val>
                                        </p:tav>
                                        <p:tav tm="100000">
                                          <p:val>
                                            <p:fltVal val="1"/>
                                          </p:val>
                                        </p:tav>
                                      </p:tavLst>
                                    </p:anim>
                                  </p:childTnLst>
                                </p:cTn>
                              </p:par>
                              <p:par>
                                <p:cTn id="49" presetID="0" presetClass="entr" presetSubtype="0" fill="hold" nodeType="withEffect">
                                  <p:stCondLst>
                                    <p:cond delay="0"/>
                                  </p:stCondLst>
                                  <p:childTnLst>
                                    <p:set>
                                      <p:cBhvr>
                                        <p:cTn id="50" dur="1" fill="hold">
                                          <p:stCondLst>
                                            <p:cond delay="0"/>
                                          </p:stCondLst>
                                        </p:cTn>
                                        <p:tgtEl>
                                          <p:spTgt spid="11"/>
                                        </p:tgtEl>
                                        <p:attrNameLst>
                                          <p:attrName>style.visibility</p:attrName>
                                        </p:attrNameLst>
                                      </p:cBhvr>
                                      <p:to>
                                        <p:strVal val="visible"/>
                                      </p:to>
                                    </p:set>
                                    <p:anim to="" calcmode="lin" valueType="num">
                                      <p:cBhvr>
                                        <p:cTn id="51" dur="1000" fill="hold">
                                          <p:stCondLst>
                                            <p:cond delay="0"/>
                                          </p:stCondLst>
                                        </p:cTn>
                                        <p:tgtEl>
                                          <p:spTgt spid="11"/>
                                        </p:tgtEl>
                                        <p:attrNameLst>
                                          <p:attrName>ppt_y</p:attrName>
                                        </p:attrNameLst>
                                      </p:cBhvr>
                                      <p:tavLst>
                                        <p:tav tm="0" fmla="((floor(#ppt_y-0.5)+ceil(#ppt_y-0.5))*0.5+0.5)+(#ppt_y- ((floor(#ppt_y-0.5)+ceil(#ppt_y-0.5))*0.5+0.5))*$&#10;">
                                          <p:val>
                                            <p:fltVal val="0"/>
                                          </p:val>
                                        </p:tav>
                                        <p:tav tm="100000">
                                          <p:val>
                                            <p:fltVal val="1"/>
                                          </p:val>
                                        </p:tav>
                                      </p:tavLst>
                                    </p:anim>
                                    <p:anim to="" calcmode="lin" valueType="num">
                                      <p:cBhvr>
                                        <p:cTn id="52" dur="1000" fill="hold">
                                          <p:stCondLst>
                                            <p:cond delay="0"/>
                                          </p:stCondLst>
                                        </p:cTn>
                                        <p:tgtEl>
                                          <p:spTgt spid="11"/>
                                        </p:tgtEl>
                                        <p:attrNameLst>
                                          <p:attrName>ppt_x</p:attrName>
                                        </p:attrNameLst>
                                      </p:cBhvr>
                                      <p:tavLst>
                                        <p:tav tm="0" fmla="((floor(#ppt_x-0.5)+ceil(#ppt_x-0.5))*0.5+0.5)+(#ppt_x- ((floor(#ppt_x-0.5)+ceil(#ppt_x-0.5))*0.5+0.5))*$&#10;">
                                          <p:val>
                                            <p:fltVal val="0"/>
                                          </p:val>
                                        </p:tav>
                                        <p:tav tm="100000">
                                          <p:val>
                                            <p:fltVal val="1"/>
                                          </p:val>
                                        </p:tav>
                                      </p:tavLst>
                                    </p:anim>
                                  </p:childTnLst>
                                </p:cTn>
                              </p:par>
                              <p:par>
                                <p:cTn id="53" presetID="0" presetClass="entr" presetSubtype="0" fill="hold" nodeType="withEffect">
                                  <p:stCondLst>
                                    <p:cond delay="0"/>
                                  </p:stCondLst>
                                  <p:childTnLst>
                                    <p:set>
                                      <p:cBhvr>
                                        <p:cTn id="54" dur="1" fill="hold">
                                          <p:stCondLst>
                                            <p:cond delay="0"/>
                                          </p:stCondLst>
                                        </p:cTn>
                                        <p:tgtEl>
                                          <p:spTgt spid="15"/>
                                        </p:tgtEl>
                                        <p:attrNameLst>
                                          <p:attrName>style.visibility</p:attrName>
                                        </p:attrNameLst>
                                      </p:cBhvr>
                                      <p:to>
                                        <p:strVal val="visible"/>
                                      </p:to>
                                    </p:set>
                                    <p:anim to="" calcmode="lin" valueType="num">
                                      <p:cBhvr>
                                        <p:cTn id="55" dur="1000" fill="hold">
                                          <p:stCondLst>
                                            <p:cond delay="0"/>
                                          </p:stCondLst>
                                        </p:cTn>
                                        <p:tgtEl>
                                          <p:spTgt spid="15"/>
                                        </p:tgtEl>
                                        <p:attrNameLst>
                                          <p:attrName>ppt_y</p:attrName>
                                        </p:attrNameLst>
                                      </p:cBhvr>
                                      <p:tavLst>
                                        <p:tav tm="0" fmla="((floor(#ppt_y-0.5)+ceil(#ppt_y-0.5))*0.5+0.5)+(#ppt_y- ((floor(#ppt_y-0.5)+ceil(#ppt_y-0.5))*0.5+0.5))*$&#10;">
                                          <p:val>
                                            <p:fltVal val="0"/>
                                          </p:val>
                                        </p:tav>
                                        <p:tav tm="100000">
                                          <p:val>
                                            <p:fltVal val="1"/>
                                          </p:val>
                                        </p:tav>
                                      </p:tavLst>
                                    </p:anim>
                                    <p:anim to="" calcmode="lin" valueType="num">
                                      <p:cBhvr>
                                        <p:cTn id="56" dur="1000" fill="hold">
                                          <p:stCondLst>
                                            <p:cond delay="0"/>
                                          </p:stCondLst>
                                        </p:cTn>
                                        <p:tgtEl>
                                          <p:spTgt spid="15"/>
                                        </p:tgtEl>
                                        <p:attrNameLst>
                                          <p:attrName>ppt_x</p:attrName>
                                        </p:attrNameLst>
                                      </p:cBhvr>
                                      <p:tavLst>
                                        <p:tav tm="0" fmla="((floor(#ppt_x-0.5)+ceil(#ppt_x-0.5))*0.5+0.5)+(#ppt_x- ((floor(#ppt_x-0.5)+ceil(#ppt_x-0.5))*0.5+0.5))*$&#10;">
                                          <p:val>
                                            <p:fltVal val="0"/>
                                          </p:val>
                                        </p:tav>
                                        <p:tav tm="100000">
                                          <p:val>
                                            <p:fltVal val="1"/>
                                          </p:val>
                                        </p:tav>
                                      </p:tavLst>
                                    </p:anim>
                                  </p:childTnLst>
                                </p:cTn>
                              </p:par>
                              <p:par>
                                <p:cTn id="57" presetID="0" presetClass="entr" presetSubtype="0" fill="hold" grpId="0" nodeType="withEffect">
                                  <p:stCondLst>
                                    <p:cond delay="0"/>
                                  </p:stCondLst>
                                  <p:childTnLst>
                                    <p:set>
                                      <p:cBhvr>
                                        <p:cTn id="58" dur="1" fill="hold">
                                          <p:stCondLst>
                                            <p:cond delay="0"/>
                                          </p:stCondLst>
                                        </p:cTn>
                                        <p:tgtEl>
                                          <p:spTgt spid="20"/>
                                        </p:tgtEl>
                                        <p:attrNameLst>
                                          <p:attrName>style.visibility</p:attrName>
                                        </p:attrNameLst>
                                      </p:cBhvr>
                                      <p:to>
                                        <p:strVal val="visible"/>
                                      </p:to>
                                    </p:set>
                                    <p:anim to="" calcmode="lin" valueType="num">
                                      <p:cBhvr>
                                        <p:cTn id="59" dur="1000" fill="hold">
                                          <p:stCondLst>
                                            <p:cond delay="0"/>
                                          </p:stCondLst>
                                        </p:cTn>
                                        <p:tgtEl>
                                          <p:spTgt spid="20"/>
                                        </p:tgtEl>
                                        <p:attrNameLst>
                                          <p:attrName>ppt_y</p:attrName>
                                        </p:attrNameLst>
                                      </p:cBhvr>
                                      <p:tavLst>
                                        <p:tav tm="0" fmla="((floor(#ppt_y-0.5)+ceil(#ppt_y-0.5))*0.5+0.5)+(#ppt_y- ((floor(#ppt_y-0.5)+ceil(#ppt_y-0.5))*0.5+0.5))*$&#10;">
                                          <p:val>
                                            <p:fltVal val="0"/>
                                          </p:val>
                                        </p:tav>
                                        <p:tav tm="100000">
                                          <p:val>
                                            <p:fltVal val="1"/>
                                          </p:val>
                                        </p:tav>
                                      </p:tavLst>
                                    </p:anim>
                                    <p:anim to="" calcmode="lin" valueType="num">
                                      <p:cBhvr>
                                        <p:cTn id="60" dur="1000" fill="hold">
                                          <p:stCondLst>
                                            <p:cond delay="0"/>
                                          </p:stCondLst>
                                        </p:cTn>
                                        <p:tgtEl>
                                          <p:spTgt spid="20"/>
                                        </p:tgtEl>
                                        <p:attrNameLst>
                                          <p:attrName>ppt_x</p:attrName>
                                        </p:attrNameLst>
                                      </p:cBhvr>
                                      <p:tavLst>
                                        <p:tav tm="0" fmla="((floor(#ppt_x-0.5)+ceil(#ppt_x-0.5))*0.5+0.5)+(#ppt_x- ((floor(#ppt_x-0.5)+ceil(#ppt_x-0.5))*0.5+0.5))*$&#1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t="4684" b="10942"/>
          <a:stretch>
            <a:fillRect/>
          </a:stretch>
        </p:blipFill>
        <p:spPr>
          <a:xfrm>
            <a:off x="0" y="0"/>
            <a:ext cx="12192000" cy="6858000"/>
          </a:xfrm>
          <a:prstGeom prst="rect">
            <a:avLst/>
          </a:prstGeom>
        </p:spPr>
      </p:pic>
      <p:sp>
        <p:nvSpPr>
          <p:cNvPr id="5" name="梯形 4"/>
          <p:cNvSpPr/>
          <p:nvPr/>
        </p:nvSpPr>
        <p:spPr>
          <a:xfrm>
            <a:off x="3447735" y="1193505"/>
            <a:ext cx="5216577" cy="5111646"/>
          </a:xfrm>
          <a:prstGeom prst="trapezoid">
            <a:avLst>
              <a:gd name="adj" fmla="val 8181"/>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9" name="文本框 28"/>
          <p:cNvSpPr txBox="1"/>
          <p:nvPr/>
        </p:nvSpPr>
        <p:spPr>
          <a:xfrm>
            <a:off x="4904679" y="1706592"/>
            <a:ext cx="2302687" cy="523220"/>
          </a:xfrm>
          <a:prstGeom prst="rect">
            <a:avLst/>
          </a:prstGeom>
          <a:noFill/>
        </p:spPr>
        <p:txBody>
          <a:bodyPr wrap="square" rtlCol="0">
            <a:spAutoFit/>
          </a:bodyPr>
          <a:lstStyle/>
          <a:p>
            <a:pPr algn="ctr"/>
            <a:r>
              <a:rPr lang="zh-CN" altLang="en-US" sz="2800" dirty="0" smtClean="0">
                <a:solidFill>
                  <a:schemeClr val="accent1"/>
                </a:solidFill>
                <a:latin typeface="TypeLand 康熙字典體 Trial" panose="020B0502000000000001" pitchFamily="34" charset="-122"/>
                <a:ea typeface="TypeLand 康熙字典體 Trial" panose="020B0502000000000001" pitchFamily="34" charset="-122"/>
                <a:sym typeface="TypeLand 康熙字典體 Trial" panose="020B0502000000000001" pitchFamily="34" charset="-122"/>
              </a:rPr>
              <a:t>请输入标题</a:t>
            </a:r>
            <a:endParaRPr lang="zh-CN" altLang="en-US" sz="2800" dirty="0">
              <a:solidFill>
                <a:schemeClr val="accent1"/>
              </a:solidFill>
              <a:latin typeface="TypeLand 康熙字典體 Trial" panose="020B0502000000000001" pitchFamily="34" charset="-122"/>
              <a:ea typeface="TypeLand 康熙字典體 Trial" panose="020B0502000000000001" pitchFamily="34" charset="-122"/>
              <a:sym typeface="TypeLand 康熙字典體 Trial" panose="020B0502000000000001" pitchFamily="34" charset="-122"/>
            </a:endParaRPr>
          </a:p>
        </p:txBody>
      </p:sp>
      <p:sp>
        <p:nvSpPr>
          <p:cNvPr id="31" name="文本框 30"/>
          <p:cNvSpPr txBox="1"/>
          <p:nvPr/>
        </p:nvSpPr>
        <p:spPr>
          <a:xfrm>
            <a:off x="4194597" y="2510579"/>
            <a:ext cx="3802806" cy="1666738"/>
          </a:xfrm>
          <a:prstGeom prst="rect">
            <a:avLst/>
          </a:prstGeom>
          <a:noFill/>
        </p:spPr>
        <p:txBody>
          <a:bodyPr wrap="square" rtlCol="0">
            <a:spAutoFit/>
          </a:bodyPr>
          <a:lstStyle/>
          <a:p>
            <a:pPr algn="just">
              <a:lnSpc>
                <a:spcPct val="130000"/>
              </a:lnSpc>
            </a:pPr>
            <a:r>
              <a:rPr lang="zh-CN" altLang="en-US" sz="1600" dirty="0">
                <a:solidFill>
                  <a:schemeClr val="bg1">
                    <a:lumMod val="95000"/>
                  </a:schemeClr>
                </a:solidFill>
                <a:latin typeface="思源黑体 CN Light" panose="020B0300000000000000" pitchFamily="34" charset="-122"/>
                <a:ea typeface="思源黑体 CN Light" panose="020B0300000000000000" pitchFamily="34" charset="-122"/>
                <a:sym typeface="思源黑体 CN Light" panose="020B0300000000000000" pitchFamily="34" charset="-122"/>
              </a:rPr>
              <a:t>紫禁城内的建筑分为外朝和内廷两部分。外朝的中心为太和殿、中和殿、保和殿，统称三大殿，是国家举行大典礼的地方。内廷的中心是乾清宫、交泰殿、坤宁宫，统称后三宫，是皇帝和皇后居住的正宫</a:t>
            </a:r>
            <a:r>
              <a:rPr lang="zh-CN" altLang="en-US" sz="1600" dirty="0" smtClean="0">
                <a:solidFill>
                  <a:schemeClr val="bg1">
                    <a:lumMod val="95000"/>
                  </a:schemeClr>
                </a:solidFill>
                <a:latin typeface="思源黑体 CN Light" panose="020B0300000000000000" pitchFamily="34" charset="-122"/>
                <a:ea typeface="思源黑体 CN Light" panose="020B0300000000000000" pitchFamily="34" charset="-122"/>
                <a:sym typeface="思源黑体 CN Light" panose="020B0300000000000000" pitchFamily="34" charset="-122"/>
              </a:rPr>
              <a:t>。</a:t>
            </a:r>
            <a:endParaRPr lang="zh-CN" altLang="en-US" sz="1600" dirty="0">
              <a:solidFill>
                <a:schemeClr val="bg1">
                  <a:lumMod val="95000"/>
                </a:schemeClr>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39" name="文本框 38"/>
          <p:cNvSpPr txBox="1"/>
          <p:nvPr/>
        </p:nvSpPr>
        <p:spPr>
          <a:xfrm>
            <a:off x="4124542" y="5607438"/>
            <a:ext cx="4102508" cy="646331"/>
          </a:xfrm>
          <a:prstGeom prst="rect">
            <a:avLst/>
          </a:prstGeom>
          <a:noFill/>
        </p:spPr>
        <p:txBody>
          <a:bodyPr wrap="square" rtlCol="0">
            <a:spAutoFit/>
          </a:bodyPr>
          <a:lstStyle/>
          <a:p>
            <a:pPr algn="ctr">
              <a:lnSpc>
                <a:spcPct val="120000"/>
              </a:lnSpc>
            </a:pPr>
            <a:r>
              <a:rPr lang="en-US" altLang="zh-CN" sz="1000" dirty="0" smtClean="0">
                <a:solidFill>
                  <a:schemeClr val="bg1">
                    <a:lumMod val="65000"/>
                  </a:schemeClr>
                </a:solidFill>
                <a:latin typeface="Calibri Light" panose="020F0302020204030204"/>
                <a:ea typeface="思源黑体 CN Light" panose="020B0300000000000000" pitchFamily="34" charset="-122"/>
                <a:sym typeface="思源黑体 CN Light" panose="020B0300000000000000" pitchFamily="34" charset="-122"/>
              </a:rPr>
              <a:t>Beijing the Imperial Palace is the imperial palace of the two generation of Ming and Qing Dynasties in China. It was formerly called the Forbidden City. It is located in the center of Beijing axis and the essence of ancient</a:t>
            </a:r>
            <a:endParaRPr lang="en-US" altLang="zh-CN" sz="1000" dirty="0">
              <a:solidFill>
                <a:schemeClr val="bg1">
                  <a:lumMod val="65000"/>
                </a:schemeClr>
              </a:solidFill>
              <a:latin typeface="Calibri Light" panose="020F0302020204030204"/>
              <a:ea typeface="思源黑体 CN Light" panose="020B0300000000000000" pitchFamily="34" charset="-122"/>
              <a:sym typeface="思源黑体 CN Light" panose="020B0300000000000000"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p:cTn id="17" dur="500" fill="hold"/>
                                        <p:tgtEl>
                                          <p:spTgt spid="31"/>
                                        </p:tgtEl>
                                        <p:attrNameLst>
                                          <p:attrName>ppt_w</p:attrName>
                                        </p:attrNameLst>
                                      </p:cBhvr>
                                      <p:tavLst>
                                        <p:tav tm="0">
                                          <p:val>
                                            <p:fltVal val="0"/>
                                          </p:val>
                                        </p:tav>
                                        <p:tav tm="100000">
                                          <p:val>
                                            <p:strVal val="#ppt_w"/>
                                          </p:val>
                                        </p:tav>
                                      </p:tavLst>
                                    </p:anim>
                                    <p:anim calcmode="lin" valueType="num">
                                      <p:cBhvr>
                                        <p:cTn id="18" dur="500" fill="hold"/>
                                        <p:tgtEl>
                                          <p:spTgt spid="31"/>
                                        </p:tgtEl>
                                        <p:attrNameLst>
                                          <p:attrName>ppt_h</p:attrName>
                                        </p:attrNameLst>
                                      </p:cBhvr>
                                      <p:tavLst>
                                        <p:tav tm="0">
                                          <p:val>
                                            <p:fltVal val="0"/>
                                          </p:val>
                                        </p:tav>
                                        <p:tav tm="100000">
                                          <p:val>
                                            <p:strVal val="#ppt_h"/>
                                          </p:val>
                                        </p:tav>
                                      </p:tavLst>
                                    </p:anim>
                                    <p:animEffect transition="in" filter="fade">
                                      <p:cBhvr>
                                        <p:cTn id="19" dur="500"/>
                                        <p:tgtEl>
                                          <p:spTgt spid="31"/>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anim calcmode="lin" valueType="num">
                                      <p:cBhvr>
                                        <p:cTn id="22" dur="500" fill="hold"/>
                                        <p:tgtEl>
                                          <p:spTgt spid="39"/>
                                        </p:tgtEl>
                                        <p:attrNameLst>
                                          <p:attrName>ppt_w</p:attrName>
                                        </p:attrNameLst>
                                      </p:cBhvr>
                                      <p:tavLst>
                                        <p:tav tm="0">
                                          <p:val>
                                            <p:fltVal val="0"/>
                                          </p:val>
                                        </p:tav>
                                        <p:tav tm="100000">
                                          <p:val>
                                            <p:strVal val="#ppt_w"/>
                                          </p:val>
                                        </p:tav>
                                      </p:tavLst>
                                    </p:anim>
                                    <p:anim calcmode="lin" valueType="num">
                                      <p:cBhvr>
                                        <p:cTn id="23" dur="500" fill="hold"/>
                                        <p:tgtEl>
                                          <p:spTgt spid="39"/>
                                        </p:tgtEl>
                                        <p:attrNameLst>
                                          <p:attrName>ppt_h</p:attrName>
                                        </p:attrNameLst>
                                      </p:cBhvr>
                                      <p:tavLst>
                                        <p:tav tm="0">
                                          <p:val>
                                            <p:fltVal val="0"/>
                                          </p:val>
                                        </p:tav>
                                        <p:tav tm="100000">
                                          <p:val>
                                            <p:strVal val="#ppt_h"/>
                                          </p:val>
                                        </p:tav>
                                      </p:tavLst>
                                    </p:anim>
                                    <p:animEffect transition="in" filter="fade">
                                      <p:cBhvr>
                                        <p:cTn id="2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9" grpId="0"/>
      <p:bldP spid="31" grpId="0"/>
      <p:bldP spid="3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t="7816" b="7816"/>
          <a:stretch>
            <a:fillRect/>
          </a:stretch>
        </p:blipFill>
        <p:spPr>
          <a:xfrm>
            <a:off x="0" y="0"/>
            <a:ext cx="12192000" cy="6858000"/>
          </a:xfrm>
          <a:prstGeom prst="rect">
            <a:avLst/>
          </a:prstGeom>
        </p:spPr>
      </p:pic>
      <p:sp>
        <p:nvSpPr>
          <p:cNvPr id="5" name="矩形 4"/>
          <p:cNvSpPr/>
          <p:nvPr/>
        </p:nvSpPr>
        <p:spPr>
          <a:xfrm>
            <a:off x="0" y="0"/>
            <a:ext cx="12192000"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outerShdw blurRad="38100" dist="38100" dir="2700000" algn="tl">
                  <a:srgbClr val="000000">
                    <a:alpha val="43137"/>
                  </a:srgbClr>
                </a:outerShdw>
              </a:effectLst>
            </a:endParaRPr>
          </a:p>
        </p:txBody>
      </p:sp>
      <p:pic>
        <p:nvPicPr>
          <p:cNvPr id="36" name="PA_图片 35"/>
          <p:cNvPicPr>
            <a:picLocks noChangeAspect="1"/>
          </p:cNvPicPr>
          <p:nvPr>
            <p:custDataLst>
              <p:tags r:id="rId2"/>
            </p:custDataLst>
          </p:nvPr>
        </p:nvPicPr>
        <p:blipFill rotWithShape="1">
          <a:blip r:embed="rId3" cstate="print">
            <a:lum bright="70000" contrast="-70000"/>
            <a:extLst>
              <a:ext uri="{28A0092B-C50C-407E-A947-70E740481C1C}">
                <a14:useLocalDpi xmlns:a14="http://schemas.microsoft.com/office/drawing/2010/main" val="0"/>
              </a:ext>
            </a:extLst>
          </a:blip>
          <a:srcRect t="11947"/>
          <a:stretch>
            <a:fillRect/>
          </a:stretch>
        </p:blipFill>
        <p:spPr>
          <a:xfrm>
            <a:off x="3967185" y="1714500"/>
            <a:ext cx="4257630" cy="3748966"/>
          </a:xfrm>
          <a:prstGeom prst="rect">
            <a:avLst/>
          </a:prstGeom>
          <a:effectLst>
            <a:outerShdw blurRad="63500" sx="102000" sy="102000" algn="ctr" rotWithShape="0">
              <a:schemeClr val="tx1">
                <a:lumMod val="75000"/>
                <a:lumOff val="25000"/>
                <a:alpha val="40000"/>
              </a:schemeClr>
            </a:outerShdw>
          </a:effectLst>
        </p:spPr>
      </p:pic>
      <p:sp>
        <p:nvSpPr>
          <p:cNvPr id="2" name="PA_文本框 1"/>
          <p:cNvSpPr txBox="1"/>
          <p:nvPr>
            <p:custDataLst>
              <p:tags r:id="rId4"/>
            </p:custDataLst>
          </p:nvPr>
        </p:nvSpPr>
        <p:spPr>
          <a:xfrm>
            <a:off x="3286353" y="1514034"/>
            <a:ext cx="3178865" cy="2646878"/>
          </a:xfrm>
          <a:prstGeom prst="rect">
            <a:avLst/>
          </a:prstGeom>
          <a:noFill/>
        </p:spPr>
        <p:txBody>
          <a:bodyPr wrap="square" rtlCol="0">
            <a:spAutoFit/>
          </a:bodyPr>
          <a:lstStyle/>
          <a:p>
            <a:pPr algn="ctr"/>
            <a:r>
              <a:rPr lang="zh-CN" altLang="en-US" sz="16600" dirty="0" smtClean="0">
                <a:solidFill>
                  <a:srgbClr val="FFC000"/>
                </a:solidFill>
                <a:latin typeface="TypeLand 康熙字典體 Trial" panose="020B0502000000000001" pitchFamily="34" charset="-122"/>
                <a:ea typeface="TypeLand 康熙字典體 Trial" panose="020B0502000000000001" pitchFamily="34" charset="-122"/>
                <a:sym typeface="TypeLand 康熙字典體 Trial" panose="020B0502000000000001" pitchFamily="34" charset="-122"/>
              </a:rPr>
              <a:t>謝</a:t>
            </a:r>
            <a:endParaRPr lang="zh-CN" altLang="en-US" sz="16600" dirty="0">
              <a:solidFill>
                <a:srgbClr val="FFC000"/>
              </a:solidFill>
              <a:latin typeface="TypeLand 康熙字典體 Trial" panose="020B0502000000000001" pitchFamily="34" charset="-122"/>
              <a:ea typeface="TypeLand 康熙字典體 Trial" panose="020B0502000000000001" pitchFamily="34" charset="-122"/>
              <a:sym typeface="TypeLand 康熙字典體 Trial" panose="020B0502000000000001" pitchFamily="34" charset="-122"/>
            </a:endParaRPr>
          </a:p>
        </p:txBody>
      </p:sp>
      <p:sp>
        <p:nvSpPr>
          <p:cNvPr id="39" name="PA_文本框 38"/>
          <p:cNvSpPr txBox="1"/>
          <p:nvPr>
            <p:custDataLst>
              <p:tags r:id="rId5"/>
            </p:custDataLst>
          </p:nvPr>
        </p:nvSpPr>
        <p:spPr>
          <a:xfrm>
            <a:off x="6624223" y="2858358"/>
            <a:ext cx="2229907" cy="2646878"/>
          </a:xfrm>
          <a:prstGeom prst="rect">
            <a:avLst/>
          </a:prstGeom>
          <a:noFill/>
        </p:spPr>
        <p:txBody>
          <a:bodyPr wrap="square" rtlCol="0">
            <a:spAutoFit/>
          </a:bodyPr>
          <a:lstStyle/>
          <a:p>
            <a:pPr algn="ctr"/>
            <a:r>
              <a:rPr lang="zh-CN" altLang="en-US" sz="16600" dirty="0" smtClean="0">
                <a:solidFill>
                  <a:srgbClr val="FFC000"/>
                </a:solidFill>
                <a:latin typeface="TypeLand 康熙字典體 Trial" panose="020B0502000000000001" pitchFamily="34" charset="-122"/>
                <a:ea typeface="TypeLand 康熙字典體 Trial" panose="020B0502000000000001" pitchFamily="34" charset="-122"/>
                <a:sym typeface="TypeLand 康熙字典體 Trial" panose="020B0502000000000001" pitchFamily="34" charset="-122"/>
              </a:rPr>
              <a:t>謝</a:t>
            </a:r>
            <a:endParaRPr lang="zh-CN" altLang="en-US" sz="16600" dirty="0">
              <a:solidFill>
                <a:srgbClr val="FFC000"/>
              </a:solidFill>
              <a:latin typeface="TypeLand 康熙字典體 Trial" panose="020B0502000000000001" pitchFamily="34" charset="-122"/>
              <a:ea typeface="TypeLand 康熙字典體 Trial" panose="020B0502000000000001" pitchFamily="34" charset="-122"/>
              <a:sym typeface="TypeLand 康熙字典體 Trial" panose="020B0502000000000001"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to="" calcmode="lin" valueType="num">
                                      <p:cBhvr>
                                        <p:cTn id="7" dur="1000" fill="hold">
                                          <p:stCondLst>
                                            <p:cond delay="0"/>
                                          </p:stCondLst>
                                        </p:cTn>
                                        <p:tgtEl>
                                          <p:spTgt spid="36"/>
                                        </p:tgtEl>
                                        <p:attrNameLst>
                                          <p:attrName>ppt_x</p:attrName>
                                        </p:attrNameLst>
                                      </p:cBhvr>
                                      <p:tavLst>
                                        <p:tav tm="0" fmla="#ppt_x-sin(Pi*$)*0.05">
                                          <p:val>
                                            <p:fltVal val="0"/>
                                          </p:val>
                                        </p:tav>
                                        <p:tav tm="100000">
                                          <p:val>
                                            <p:fltVal val="1"/>
                                          </p:val>
                                        </p:tav>
                                      </p:tavLst>
                                    </p:anim>
                                    <p:animScale>
                                      <p:cBhvr>
                                        <p:cTn id="8" dur="1000" fill="hold">
                                          <p:stCondLst>
                                            <p:cond delay="0"/>
                                          </p:stCondLst>
                                        </p:cTn>
                                        <p:tgtEl>
                                          <p:spTgt spid="36"/>
                                        </p:tgtEl>
                                      </p:cBhvr>
                                      <p:from x="1000" y="1000"/>
                                      <p:to x="100000" y="100000"/>
                                    </p:animScale>
                                    <p:anim to="" calcmode="lin" valueType="num">
                                      <p:cBhvr>
                                        <p:cTn id="9" dur="1000" fill="hold">
                                          <p:stCondLst>
                                            <p:cond delay="0"/>
                                          </p:stCondLst>
                                        </p:cTn>
                                        <p:tgtEl>
                                          <p:spTgt spid="36"/>
                                        </p:tgtEl>
                                        <p:attrNameLst>
                                          <p:attrName>ppt_h</p:attrName>
                                        </p:attrNameLst>
                                      </p:cBhvr>
                                      <p:tavLst>
                                        <p:tav tm="0" fmla="#ppt_h*$">
                                          <p:val>
                                            <p:fltVal val="0"/>
                                          </p:val>
                                        </p:tav>
                                        <p:tav tm="100000">
                                          <p:val>
                                            <p:fltVal val="1"/>
                                          </p:val>
                                        </p:tav>
                                      </p:tavLst>
                                    </p:anim>
                                    <p:anim to="" calcmode="lin" valueType="num">
                                      <p:cBhvr>
                                        <p:cTn id="10" dur="1000" fill="hold">
                                          <p:stCondLst>
                                            <p:cond delay="0"/>
                                          </p:stCondLst>
                                        </p:cTn>
                                        <p:tgtEl>
                                          <p:spTgt spid="36"/>
                                        </p:tgtEl>
                                        <p:attrNameLst>
                                          <p:attrName>ppt_w</p:attrName>
                                        </p:attrNameLst>
                                      </p:cBhvr>
                                      <p:tavLst>
                                        <p:tav tm="0" fmla="#ppt_w*$*$">
                                          <p:val>
                                            <p:fltVal val="0"/>
                                          </p:val>
                                        </p:tav>
                                        <p:tav tm="100000">
                                          <p:val>
                                            <p:fltVal val="1"/>
                                          </p:val>
                                        </p:tav>
                                      </p:tavLst>
                                    </p:anim>
                                    <p:anim to="" calcmode="lin" valueType="num">
                                      <p:cBhvr>
                                        <p:cTn id="11" dur="250" fill="hold">
                                          <p:stCondLst>
                                            <p:cond delay="1000"/>
                                          </p:stCondLst>
                                        </p:cTn>
                                        <p:tgtEl>
                                          <p:spTgt spid="36"/>
                                        </p:tgtEl>
                                        <p:attrNameLst>
                                          <p:attrName>ppt_x</p:attrName>
                                        </p:attrNameLst>
                                      </p:cBhvr>
                                      <p:tavLst>
                                        <p:tav tm="0" fmla="#ppt_x+0.01*sin(1*pi*$)">
                                          <p:val>
                                            <p:fltVal val="0"/>
                                          </p:val>
                                        </p:tav>
                                        <p:tav tm="100000">
                                          <p:val>
                                            <p:fltVal val="1"/>
                                          </p:val>
                                        </p:tav>
                                      </p:tavLst>
                                    </p:anim>
                                  </p:childTnLst>
                                </p:cTn>
                              </p:par>
                            </p:childTnLst>
                          </p:cTn>
                        </p:par>
                        <p:par>
                          <p:cTn id="12" fill="hold">
                            <p:stCondLst>
                              <p:cond delay="1500"/>
                            </p:stCondLst>
                            <p:childTnLst>
                              <p:par>
                                <p:cTn id="13" presetID="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 to="" calcmode="lin" valueType="num">
                                      <p:cBhvr>
                                        <p:cTn id="15" dur="1000" fill="hold">
                                          <p:stCondLst>
                                            <p:cond delay="0"/>
                                          </p:stCondLst>
                                        </p:cTn>
                                        <p:tgtEl>
                                          <p:spTgt spid="2"/>
                                        </p:tgtEl>
                                        <p:attrNameLst>
                                          <p:attrName>ppt_x</p:attrName>
                                        </p:attrNameLst>
                                      </p:cBhvr>
                                      <p:tavLst>
                                        <p:tav tm="0" fmla="#ppt_x-sin(Pi*$)*0.05">
                                          <p:val>
                                            <p:fltVal val="0"/>
                                          </p:val>
                                        </p:tav>
                                        <p:tav tm="100000">
                                          <p:val>
                                            <p:fltVal val="1"/>
                                          </p:val>
                                        </p:tav>
                                      </p:tavLst>
                                    </p:anim>
                                    <p:animScale>
                                      <p:cBhvr>
                                        <p:cTn id="16" dur="1000" fill="hold">
                                          <p:stCondLst>
                                            <p:cond delay="0"/>
                                          </p:stCondLst>
                                        </p:cTn>
                                        <p:tgtEl>
                                          <p:spTgt spid="2"/>
                                        </p:tgtEl>
                                      </p:cBhvr>
                                      <p:from x="1000" y="1000"/>
                                      <p:to x="100000" y="100000"/>
                                    </p:animScale>
                                    <p:anim to="" calcmode="lin" valueType="num">
                                      <p:cBhvr>
                                        <p:cTn id="17" dur="1000" fill="hold">
                                          <p:stCondLst>
                                            <p:cond delay="0"/>
                                          </p:stCondLst>
                                        </p:cTn>
                                        <p:tgtEl>
                                          <p:spTgt spid="2"/>
                                        </p:tgtEl>
                                        <p:attrNameLst>
                                          <p:attrName>ppt_h</p:attrName>
                                        </p:attrNameLst>
                                      </p:cBhvr>
                                      <p:tavLst>
                                        <p:tav tm="0" fmla="#ppt_h*$">
                                          <p:val>
                                            <p:fltVal val="0"/>
                                          </p:val>
                                        </p:tav>
                                        <p:tav tm="100000">
                                          <p:val>
                                            <p:fltVal val="1"/>
                                          </p:val>
                                        </p:tav>
                                      </p:tavLst>
                                    </p:anim>
                                    <p:anim to="" calcmode="lin" valueType="num">
                                      <p:cBhvr>
                                        <p:cTn id="18" dur="1000" fill="hold">
                                          <p:stCondLst>
                                            <p:cond delay="0"/>
                                          </p:stCondLst>
                                        </p:cTn>
                                        <p:tgtEl>
                                          <p:spTgt spid="2"/>
                                        </p:tgtEl>
                                        <p:attrNameLst>
                                          <p:attrName>ppt_w</p:attrName>
                                        </p:attrNameLst>
                                      </p:cBhvr>
                                      <p:tavLst>
                                        <p:tav tm="0" fmla="#ppt_w*$*$">
                                          <p:val>
                                            <p:fltVal val="0"/>
                                          </p:val>
                                        </p:tav>
                                        <p:tav tm="100000">
                                          <p:val>
                                            <p:fltVal val="1"/>
                                          </p:val>
                                        </p:tav>
                                      </p:tavLst>
                                    </p:anim>
                                    <p:anim to="" calcmode="lin" valueType="num">
                                      <p:cBhvr>
                                        <p:cTn id="19" dur="250" fill="hold">
                                          <p:stCondLst>
                                            <p:cond delay="1000"/>
                                          </p:stCondLst>
                                        </p:cTn>
                                        <p:tgtEl>
                                          <p:spTgt spid="2"/>
                                        </p:tgtEl>
                                        <p:attrNameLst>
                                          <p:attrName>ppt_x</p:attrName>
                                        </p:attrNameLst>
                                      </p:cBhvr>
                                      <p:tavLst>
                                        <p:tav tm="0" fmla="#ppt_x+0.01*sin(1*pi*$)">
                                          <p:val>
                                            <p:fltVal val="0"/>
                                          </p:val>
                                        </p:tav>
                                        <p:tav tm="100000">
                                          <p:val>
                                            <p:fltVal val="1"/>
                                          </p:val>
                                        </p:tav>
                                      </p:tavLst>
                                    </p:anim>
                                  </p:childTnLst>
                                </p:cTn>
                              </p:par>
                            </p:childTnLst>
                          </p:cTn>
                        </p:par>
                        <p:par>
                          <p:cTn id="20" fill="hold">
                            <p:stCondLst>
                              <p:cond delay="3000"/>
                            </p:stCondLst>
                            <p:childTnLst>
                              <p:par>
                                <p:cTn id="21" presetID="0" presetClass="entr" presetSubtype="0" fill="hold" grpId="0" nodeType="afterEffect">
                                  <p:stCondLst>
                                    <p:cond delay="0"/>
                                  </p:stCondLst>
                                  <p:childTnLst>
                                    <p:set>
                                      <p:cBhvr>
                                        <p:cTn id="22" dur="1" fill="hold">
                                          <p:stCondLst>
                                            <p:cond delay="0"/>
                                          </p:stCondLst>
                                        </p:cTn>
                                        <p:tgtEl>
                                          <p:spTgt spid="39"/>
                                        </p:tgtEl>
                                        <p:attrNameLst>
                                          <p:attrName>style.visibility</p:attrName>
                                        </p:attrNameLst>
                                      </p:cBhvr>
                                      <p:to>
                                        <p:strVal val="visible"/>
                                      </p:to>
                                    </p:set>
                                    <p:anim to="" calcmode="lin" valueType="num">
                                      <p:cBhvr>
                                        <p:cTn id="23" dur="1000" fill="hold">
                                          <p:stCondLst>
                                            <p:cond delay="0"/>
                                          </p:stCondLst>
                                        </p:cTn>
                                        <p:tgtEl>
                                          <p:spTgt spid="39"/>
                                        </p:tgtEl>
                                        <p:attrNameLst>
                                          <p:attrName>ppt_x</p:attrName>
                                        </p:attrNameLst>
                                      </p:cBhvr>
                                      <p:tavLst>
                                        <p:tav tm="0" fmla="#ppt_x-sin(Pi*$)*0.05">
                                          <p:val>
                                            <p:fltVal val="0"/>
                                          </p:val>
                                        </p:tav>
                                        <p:tav tm="100000">
                                          <p:val>
                                            <p:fltVal val="1"/>
                                          </p:val>
                                        </p:tav>
                                      </p:tavLst>
                                    </p:anim>
                                    <p:animScale>
                                      <p:cBhvr>
                                        <p:cTn id="24" dur="1000" fill="hold">
                                          <p:stCondLst>
                                            <p:cond delay="0"/>
                                          </p:stCondLst>
                                        </p:cTn>
                                        <p:tgtEl>
                                          <p:spTgt spid="39"/>
                                        </p:tgtEl>
                                      </p:cBhvr>
                                      <p:from x="1000" y="1000"/>
                                      <p:to x="100000" y="100000"/>
                                    </p:animScale>
                                    <p:anim to="" calcmode="lin" valueType="num">
                                      <p:cBhvr>
                                        <p:cTn id="25" dur="1000" fill="hold">
                                          <p:stCondLst>
                                            <p:cond delay="0"/>
                                          </p:stCondLst>
                                        </p:cTn>
                                        <p:tgtEl>
                                          <p:spTgt spid="39"/>
                                        </p:tgtEl>
                                        <p:attrNameLst>
                                          <p:attrName>ppt_h</p:attrName>
                                        </p:attrNameLst>
                                      </p:cBhvr>
                                      <p:tavLst>
                                        <p:tav tm="0" fmla="#ppt_h*$">
                                          <p:val>
                                            <p:fltVal val="0"/>
                                          </p:val>
                                        </p:tav>
                                        <p:tav tm="100000">
                                          <p:val>
                                            <p:fltVal val="1"/>
                                          </p:val>
                                        </p:tav>
                                      </p:tavLst>
                                    </p:anim>
                                    <p:anim to="" calcmode="lin" valueType="num">
                                      <p:cBhvr>
                                        <p:cTn id="26" dur="1000" fill="hold">
                                          <p:stCondLst>
                                            <p:cond delay="0"/>
                                          </p:stCondLst>
                                        </p:cTn>
                                        <p:tgtEl>
                                          <p:spTgt spid="39"/>
                                        </p:tgtEl>
                                        <p:attrNameLst>
                                          <p:attrName>ppt_w</p:attrName>
                                        </p:attrNameLst>
                                      </p:cBhvr>
                                      <p:tavLst>
                                        <p:tav tm="0" fmla="#ppt_w*$*$">
                                          <p:val>
                                            <p:fltVal val="0"/>
                                          </p:val>
                                        </p:tav>
                                        <p:tav tm="100000">
                                          <p:val>
                                            <p:fltVal val="1"/>
                                          </p:val>
                                        </p:tav>
                                      </p:tavLst>
                                    </p:anim>
                                    <p:anim to="" calcmode="lin" valueType="num">
                                      <p:cBhvr>
                                        <p:cTn id="27" dur="250" fill="hold">
                                          <p:stCondLst>
                                            <p:cond delay="1000"/>
                                          </p:stCondLst>
                                        </p:cTn>
                                        <p:tgtEl>
                                          <p:spTgt spid="39"/>
                                        </p:tgtEl>
                                        <p:attrNameLst>
                                          <p:attrName>ppt_x</p:attrName>
                                        </p:attrNameLst>
                                      </p:cBhvr>
                                      <p:tavLst>
                                        <p:tav tm="0" fmla="#ppt_x+0.01*sin(1*pi*$)">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图片 56"/>
          <p:cNvPicPr>
            <a:picLocks noChangeAspect="1"/>
          </p:cNvPicPr>
          <p:nvPr/>
        </p:nvPicPr>
        <p:blipFill rotWithShape="1">
          <a:blip r:embed="rId1" cstate="print">
            <a:extLst>
              <a:ext uri="{28A0092B-C50C-407E-A947-70E740481C1C}">
                <a14:useLocalDpi xmlns:a14="http://schemas.microsoft.com/office/drawing/2010/main" val="0"/>
              </a:ext>
            </a:extLst>
          </a:blip>
          <a:srcRect t="22241" r="34669" b="22637"/>
          <a:stretch>
            <a:fillRect/>
          </a:stretch>
        </p:blipFill>
        <p:spPr>
          <a:xfrm>
            <a:off x="-38124" y="-21444"/>
            <a:ext cx="12230123" cy="6879444"/>
          </a:xfrm>
          <a:prstGeom prst="rect">
            <a:avLst/>
          </a:prstGeom>
          <a:noFill/>
          <a:ln>
            <a:noFill/>
          </a:ln>
        </p:spPr>
      </p:pic>
      <p:sp>
        <p:nvSpPr>
          <p:cNvPr id="8" name="文本框 7"/>
          <p:cNvSpPr txBox="1"/>
          <p:nvPr/>
        </p:nvSpPr>
        <p:spPr>
          <a:xfrm>
            <a:off x="3661399" y="6070308"/>
            <a:ext cx="4869202" cy="551946"/>
          </a:xfrm>
          <a:prstGeom prst="rect">
            <a:avLst/>
          </a:prstGeom>
          <a:noFill/>
        </p:spPr>
        <p:txBody>
          <a:bodyPr wrap="square" rtlCol="0">
            <a:spAutoFit/>
          </a:bodyPr>
          <a:lstStyle/>
          <a:p>
            <a:pPr algn="ctr">
              <a:lnSpc>
                <a:spcPct val="150000"/>
              </a:lnSpc>
            </a:pPr>
            <a:r>
              <a:rPr lang="zh-CN" altLang="en-US" sz="1050" dirty="0" smtClean="0">
                <a:solidFill>
                  <a:schemeClr val="bg1">
                    <a:lumMod val="85000"/>
                  </a:schemeClr>
                </a:solidFill>
                <a:latin typeface="思源黑体 CN Light" panose="020B0300000000000000" pitchFamily="34" charset="-122"/>
                <a:ea typeface="思源黑体 CN Light" panose="020B0300000000000000" pitchFamily="34" charset="-122"/>
                <a:sym typeface="思源黑体 CN Light" panose="020B0300000000000000" pitchFamily="34" charset="-122"/>
              </a:rPr>
              <a:t>北京故宫是中国明清两代的皇家宫殿，旧称为紫禁城，位于北京中轴线的中心，是中国古代宫廷建筑之精华</a:t>
            </a:r>
            <a:endParaRPr lang="en-US" altLang="zh-CN" sz="1050" dirty="0">
              <a:solidFill>
                <a:schemeClr val="bg1">
                  <a:lumMod val="85000"/>
                </a:schemeClr>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pic>
        <p:nvPicPr>
          <p:cNvPr id="12"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66839" y="3135372"/>
            <a:ext cx="1993485" cy="877899"/>
          </a:xfrm>
          <a:prstGeom prst="rect">
            <a:avLst/>
          </a:prstGeom>
        </p:spPr>
      </p:pic>
      <p:grpSp>
        <p:nvGrpSpPr>
          <p:cNvPr id="58" name="组合 57"/>
          <p:cNvGrpSpPr/>
          <p:nvPr/>
        </p:nvGrpSpPr>
        <p:grpSpPr>
          <a:xfrm>
            <a:off x="4278683" y="952500"/>
            <a:ext cx="3634634" cy="3200400"/>
            <a:chOff x="4667312" y="952500"/>
            <a:chExt cx="3634634" cy="3200400"/>
          </a:xfrm>
        </p:grpSpPr>
        <p:pic>
          <p:nvPicPr>
            <p:cNvPr id="56" name="图片 55"/>
            <p:cNvPicPr>
              <a:picLocks noChangeAspect="1"/>
            </p:cNvPicPr>
            <p:nvPr/>
          </p:nvPicPr>
          <p:blipFill rotWithShape="1">
            <a:blip r:embed="rId3" cstate="print">
              <a:extLst>
                <a:ext uri="{28A0092B-C50C-407E-A947-70E740481C1C}">
                  <a14:useLocalDpi xmlns:a14="http://schemas.microsoft.com/office/drawing/2010/main" val="0"/>
                </a:ext>
              </a:extLst>
            </a:blip>
            <a:srcRect t="11947"/>
            <a:stretch>
              <a:fillRect/>
            </a:stretch>
          </p:blipFill>
          <p:spPr>
            <a:xfrm>
              <a:off x="4667312" y="952500"/>
              <a:ext cx="3634634" cy="3200400"/>
            </a:xfrm>
            <a:prstGeom prst="rect">
              <a:avLst/>
            </a:prstGeom>
            <a:effectLst>
              <a:outerShdw blurRad="63500" sx="102000" sy="102000" algn="ctr" rotWithShape="0">
                <a:schemeClr val="tx1">
                  <a:lumMod val="75000"/>
                  <a:lumOff val="25000"/>
                  <a:alpha val="40000"/>
                </a:schemeClr>
              </a:outerShdw>
            </a:effectLst>
          </p:spPr>
        </p:pic>
        <p:sp>
          <p:nvSpPr>
            <p:cNvPr id="55" name="文本框 54"/>
            <p:cNvSpPr txBox="1"/>
            <p:nvPr/>
          </p:nvSpPr>
          <p:spPr>
            <a:xfrm>
              <a:off x="5265445" y="1083969"/>
              <a:ext cx="2461272" cy="2646878"/>
            </a:xfrm>
            <a:prstGeom prst="rect">
              <a:avLst/>
            </a:prstGeom>
            <a:noFill/>
          </p:spPr>
          <p:txBody>
            <a:bodyPr wrap="square" rtlCol="0">
              <a:spAutoFit/>
            </a:bodyPr>
            <a:lstStyle/>
            <a:p>
              <a:pPr algn="ctr">
                <a:spcAft>
                  <a:spcPts val="600"/>
                </a:spcAft>
              </a:pPr>
              <a:r>
                <a:rPr lang="zh-CN" altLang="en-US" sz="16600" dirty="0">
                  <a:solidFill>
                    <a:schemeClr val="bg1"/>
                  </a:solidFill>
                  <a:latin typeface="TypeLand 康熙字典體 Trial" panose="020B0502000000000001" pitchFamily="34" charset="-122"/>
                  <a:ea typeface="TypeLand 康熙字典體 Trial" panose="020B0502000000000001" pitchFamily="34" charset="-122"/>
                </a:rPr>
                <a:t>壹</a:t>
              </a:r>
              <a:endParaRPr lang="en-US" altLang="zh-CN" sz="16600" dirty="0">
                <a:solidFill>
                  <a:schemeClr val="bg1"/>
                </a:solidFill>
                <a:latin typeface="TypeLand 康熙字典體 Trial" panose="020B0502000000000001" pitchFamily="34" charset="-122"/>
                <a:ea typeface="TypeLand 康熙字典體 Trial" panose="020B0502000000000001" pitchFamily="34" charset="-122"/>
              </a:endParaRPr>
            </a:p>
          </p:txBody>
        </p:sp>
      </p:grpSp>
      <p:sp>
        <p:nvSpPr>
          <p:cNvPr id="13" name="文本框 12"/>
          <p:cNvSpPr txBox="1"/>
          <p:nvPr/>
        </p:nvSpPr>
        <p:spPr>
          <a:xfrm>
            <a:off x="4566274" y="4241153"/>
            <a:ext cx="3059452" cy="646331"/>
          </a:xfrm>
          <a:prstGeom prst="rect">
            <a:avLst/>
          </a:prstGeom>
          <a:noFill/>
        </p:spPr>
        <p:txBody>
          <a:bodyPr wrap="square" rtlCol="0">
            <a:spAutoFit/>
          </a:bodyPr>
          <a:lstStyle/>
          <a:p>
            <a:pPr algn="ctr"/>
            <a:r>
              <a:rPr lang="zh-CN" altLang="en-US" sz="3600" dirty="0" smtClean="0">
                <a:solidFill>
                  <a:schemeClr val="bg1"/>
                </a:solidFill>
                <a:latin typeface="TypeLand 康熙字典體 Trial" panose="020B0502000000000001" pitchFamily="34" charset="-122"/>
                <a:ea typeface="TypeLand 康熙字典體 Trial" panose="020B0502000000000001" pitchFamily="34" charset="-122"/>
                <a:sym typeface="TypeLand 康熙字典體 Trial" panose="020B0502000000000001" pitchFamily="34" charset="-122"/>
              </a:rPr>
              <a:t>请输入标题</a:t>
            </a:r>
            <a:endParaRPr lang="en-US" altLang="zh-CN" sz="3600" dirty="0">
              <a:solidFill>
                <a:schemeClr val="bg1"/>
              </a:solidFill>
              <a:latin typeface="TypeLand 康熙字典體 Trial" panose="020B0502000000000001" pitchFamily="34" charset="-122"/>
              <a:ea typeface="TypeLand 康熙字典體 Trial" panose="020B0502000000000001" pitchFamily="34" charset="-122"/>
              <a:sym typeface="TypeLand 康熙字典體 Trial" panose="020B0502000000000001" pitchFamily="34" charset="-122"/>
            </a:endParaRPr>
          </a:p>
        </p:txBody>
      </p:sp>
      <p:pic>
        <p:nvPicPr>
          <p:cNvPr id="14" name="图片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1676" y="3135372"/>
            <a:ext cx="1993485" cy="877899"/>
          </a:xfrm>
          <a:prstGeom prst="rect">
            <a:avLst/>
          </a:prstGeom>
        </p:spPr>
      </p:pic>
    </p:spTree>
  </p:cSld>
  <p:clrMapOvr>
    <a:masterClrMapping/>
  </p:clrMapOvr>
  <p:transition spd="med">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BEBA8EAE-BF5A-486C-A8C5-ECC9F3942E4B}">
                <a14:imgProps xmlns:a14="http://schemas.microsoft.com/office/drawing/2010/main">
                  <a14:imgLayer r:embed="rId2">
                    <a14:imgEffect>
                      <a14:brightnessContrast bright="-30000"/>
                    </a14:imgEffect>
                  </a14:imgLayer>
                </a14:imgProps>
              </a:ext>
              <a:ext uri="{28A0092B-C50C-407E-A947-70E740481C1C}">
                <a14:useLocalDpi xmlns:a14="http://schemas.microsoft.com/office/drawing/2010/main" val="0"/>
              </a:ext>
            </a:extLst>
          </a:blip>
          <a:srcRect t="-33" b="3927"/>
          <a:stretch>
            <a:fillRect/>
          </a:stretch>
        </p:blipFill>
        <p:spPr>
          <a:xfrm>
            <a:off x="0" y="0"/>
            <a:ext cx="12192000" cy="6858000"/>
          </a:xfrm>
          <a:prstGeom prst="rect">
            <a:avLst/>
          </a:prstGeom>
        </p:spPr>
      </p:pic>
      <p:sp>
        <p:nvSpPr>
          <p:cNvPr id="545" name="文本框 544"/>
          <p:cNvSpPr txBox="1"/>
          <p:nvPr/>
        </p:nvSpPr>
        <p:spPr>
          <a:xfrm>
            <a:off x="1176332" y="3475241"/>
            <a:ext cx="2162175" cy="461665"/>
          </a:xfrm>
          <a:prstGeom prst="rect">
            <a:avLst/>
          </a:prstGeom>
          <a:solidFill>
            <a:srgbClr val="B22918">
              <a:alpha val="70000"/>
            </a:srgbClr>
          </a:solidFill>
        </p:spPr>
        <p:txBody>
          <a:bodyPr wrap="square" rtlCol="0">
            <a:spAutoFit/>
          </a:bodyPr>
          <a:lstStyle/>
          <a:p>
            <a:pPr algn="ctr"/>
            <a:r>
              <a:rPr lang="zh-CN" altLang="en-US" sz="2400" dirty="0" smtClean="0">
                <a:solidFill>
                  <a:schemeClr val="bg1"/>
                </a:solidFill>
                <a:latin typeface="TypeLand 康熙字典體 Trial" panose="020B0502000000000001" pitchFamily="34" charset="-122"/>
                <a:ea typeface="TypeLand 康熙字典體 Trial" panose="020B0502000000000001" pitchFamily="34" charset="-122"/>
                <a:sym typeface="TypeLand 康熙字典體 Trial" panose="020B0502000000000001" pitchFamily="34" charset="-122"/>
              </a:rPr>
              <a:t>请输入标题</a:t>
            </a:r>
            <a:endParaRPr lang="zh-CN" altLang="en-US" sz="2400" dirty="0">
              <a:solidFill>
                <a:schemeClr val="bg1"/>
              </a:solidFill>
              <a:latin typeface="TypeLand 康熙字典體 Trial" panose="020B0502000000000001" pitchFamily="34" charset="-122"/>
              <a:ea typeface="TypeLand 康熙字典體 Trial" panose="020B0502000000000001" pitchFamily="34" charset="-122"/>
              <a:sym typeface="TypeLand 康熙字典體 Trial" panose="020B0502000000000001" pitchFamily="34" charset="-122"/>
            </a:endParaRPr>
          </a:p>
        </p:txBody>
      </p:sp>
      <p:sp>
        <p:nvSpPr>
          <p:cNvPr id="546" name="文本框 545"/>
          <p:cNvSpPr txBox="1"/>
          <p:nvPr/>
        </p:nvSpPr>
        <p:spPr>
          <a:xfrm>
            <a:off x="561970" y="4032156"/>
            <a:ext cx="3390900" cy="1372683"/>
          </a:xfrm>
          <a:prstGeom prst="rect">
            <a:avLst/>
          </a:prstGeom>
          <a:noFill/>
        </p:spPr>
        <p:txBody>
          <a:bodyPr wrap="square" rtlCol="0">
            <a:spAutoFit/>
          </a:bodyPr>
          <a:lstStyle/>
          <a:p>
            <a:pPr algn="ctr">
              <a:lnSpc>
                <a:spcPct val="130000"/>
              </a:lnSpc>
            </a:pPr>
            <a:r>
              <a:rPr lang="zh-CN" altLang="en-US" sz="1600" dirty="0" smtClean="0">
                <a:solidFill>
                  <a:schemeClr val="bg1"/>
                </a:solidFill>
                <a:latin typeface="思源黑体 CN Light" panose="020B0300000000000000" pitchFamily="34" charset="-122"/>
                <a:ea typeface="思源黑体 CN Light" panose="020B0300000000000000" pitchFamily="34" charset="-122"/>
                <a:sym typeface="思源黑体 CN Light" panose="020B0300000000000000" pitchFamily="34" charset="-122"/>
              </a:rPr>
              <a:t>紫禁城内的建筑分为外朝和内廷两部分。外朝的中心为太和殿、中和殿、保和殿，统称三大殿，是国家举行大典礼的地方。</a:t>
            </a:r>
            <a:endParaRPr lang="zh-CN" altLang="en-US" sz="1600" dirty="0">
              <a:solidFill>
                <a:schemeClr val="bg1"/>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7" name="文本框 6"/>
          <p:cNvSpPr txBox="1"/>
          <p:nvPr/>
        </p:nvSpPr>
        <p:spPr>
          <a:xfrm>
            <a:off x="8853482" y="3475241"/>
            <a:ext cx="2162175" cy="461665"/>
          </a:xfrm>
          <a:prstGeom prst="rect">
            <a:avLst/>
          </a:prstGeom>
          <a:solidFill>
            <a:schemeClr val="accent4">
              <a:alpha val="70000"/>
            </a:schemeClr>
          </a:solidFill>
        </p:spPr>
        <p:txBody>
          <a:bodyPr wrap="square" rtlCol="0">
            <a:spAutoFit/>
          </a:bodyPr>
          <a:lstStyle/>
          <a:p>
            <a:pPr algn="ctr"/>
            <a:r>
              <a:rPr lang="zh-CN" altLang="en-US" sz="2400" dirty="0" smtClean="0">
                <a:solidFill>
                  <a:schemeClr val="bg1"/>
                </a:solidFill>
                <a:latin typeface="TypeLand 康熙字典體 Trial" panose="020B0502000000000001" pitchFamily="34" charset="-122"/>
                <a:ea typeface="TypeLand 康熙字典體 Trial" panose="020B0502000000000001" pitchFamily="34" charset="-122"/>
                <a:sym typeface="TypeLand 康熙字典體 Trial" panose="020B0502000000000001" pitchFamily="34" charset="-122"/>
              </a:rPr>
              <a:t>请输入标题</a:t>
            </a:r>
            <a:endParaRPr lang="zh-CN" altLang="en-US" sz="2400" dirty="0">
              <a:solidFill>
                <a:schemeClr val="bg1"/>
              </a:solidFill>
              <a:latin typeface="TypeLand 康熙字典體 Trial" panose="020B0502000000000001" pitchFamily="34" charset="-122"/>
              <a:ea typeface="TypeLand 康熙字典體 Trial" panose="020B0502000000000001" pitchFamily="34" charset="-122"/>
              <a:sym typeface="TypeLand 康熙字典體 Trial" panose="020B0502000000000001" pitchFamily="34" charset="-122"/>
            </a:endParaRPr>
          </a:p>
        </p:txBody>
      </p:sp>
      <p:sp>
        <p:nvSpPr>
          <p:cNvPr id="8" name="文本框 7"/>
          <p:cNvSpPr txBox="1"/>
          <p:nvPr/>
        </p:nvSpPr>
        <p:spPr>
          <a:xfrm>
            <a:off x="8239120" y="4032156"/>
            <a:ext cx="3390900" cy="1372683"/>
          </a:xfrm>
          <a:prstGeom prst="rect">
            <a:avLst/>
          </a:prstGeom>
          <a:noFill/>
        </p:spPr>
        <p:txBody>
          <a:bodyPr wrap="square" rtlCol="0">
            <a:spAutoFit/>
          </a:bodyPr>
          <a:lstStyle/>
          <a:p>
            <a:pPr algn="ctr">
              <a:lnSpc>
                <a:spcPct val="130000"/>
              </a:lnSpc>
            </a:pPr>
            <a:r>
              <a:rPr lang="zh-CN" altLang="en-US" sz="1600" dirty="0" smtClean="0">
                <a:solidFill>
                  <a:schemeClr val="bg1"/>
                </a:solidFill>
                <a:latin typeface="思源黑体 CN Light" panose="020B0300000000000000" pitchFamily="34" charset="-122"/>
                <a:ea typeface="思源黑体 CN Light" panose="020B0300000000000000" pitchFamily="34" charset="-122"/>
                <a:sym typeface="思源黑体 CN Light" panose="020B0300000000000000" pitchFamily="34" charset="-122"/>
              </a:rPr>
              <a:t>紫禁城内的建筑分为外朝和内廷两部分。外朝的中心为太和殿、中和殿、保和殿，统称三大殿，是国家举行大典礼的地方。</a:t>
            </a:r>
            <a:endParaRPr lang="zh-CN" altLang="en-US" sz="1600" dirty="0">
              <a:solidFill>
                <a:schemeClr val="bg1"/>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4" name="文本框 3"/>
          <p:cNvSpPr txBox="1"/>
          <p:nvPr/>
        </p:nvSpPr>
        <p:spPr>
          <a:xfrm>
            <a:off x="5048231" y="176401"/>
            <a:ext cx="1738318" cy="1446550"/>
          </a:xfrm>
          <a:prstGeom prst="rect">
            <a:avLst/>
          </a:prstGeom>
          <a:noFill/>
          <a:effectLst/>
        </p:spPr>
        <p:txBody>
          <a:bodyPr wrap="square" rtlCol="0">
            <a:spAutoFit/>
          </a:bodyPr>
          <a:lstStyle/>
          <a:p>
            <a:pPr algn="ctr"/>
            <a:r>
              <a:rPr lang="zh-CN" altLang="en-US" sz="8800" dirty="0" smtClean="0">
                <a:solidFill>
                  <a:schemeClr val="bg1"/>
                </a:solidFill>
                <a:latin typeface="TypeLand 康熙字典體 Trial" panose="020B0502000000000001" pitchFamily="34" charset="-122"/>
                <a:ea typeface="TypeLand 康熙字典體 Trial" panose="020B0502000000000001" pitchFamily="34" charset="-122"/>
                <a:sym typeface="TypeLand 康熙字典體 Trial" panose="020B0502000000000001" pitchFamily="34" charset="-122"/>
              </a:rPr>
              <a:t>說</a:t>
            </a:r>
            <a:endParaRPr lang="zh-CN" altLang="en-US" sz="8800" dirty="0">
              <a:solidFill>
                <a:schemeClr val="bg1"/>
              </a:solidFill>
              <a:latin typeface="TypeLand 康熙字典體 Trial" panose="020B0502000000000001" pitchFamily="34" charset="-122"/>
              <a:ea typeface="TypeLand 康熙字典體 Trial" panose="020B0502000000000001" pitchFamily="34" charset="-122"/>
              <a:sym typeface="TypeLand 康熙字典體 Trial" panose="020B0502000000000001" pitchFamily="34" charset="-122"/>
            </a:endParaRPr>
          </a:p>
        </p:txBody>
      </p:sp>
      <p:sp>
        <p:nvSpPr>
          <p:cNvPr id="10" name="文本框 9"/>
          <p:cNvSpPr txBox="1"/>
          <p:nvPr/>
        </p:nvSpPr>
        <p:spPr>
          <a:xfrm>
            <a:off x="5841286" y="1066379"/>
            <a:ext cx="1738318" cy="1446550"/>
          </a:xfrm>
          <a:prstGeom prst="rect">
            <a:avLst/>
          </a:prstGeom>
          <a:noFill/>
        </p:spPr>
        <p:txBody>
          <a:bodyPr wrap="square" rtlCol="0">
            <a:spAutoFit/>
          </a:bodyPr>
          <a:lstStyle/>
          <a:p>
            <a:pPr algn="ctr"/>
            <a:r>
              <a:rPr lang="zh-CN" altLang="en-US" sz="8800" dirty="0" smtClean="0">
                <a:solidFill>
                  <a:schemeClr val="bg1"/>
                </a:solidFill>
                <a:latin typeface="TypeLand 康熙字典體 Trial" panose="020B0502000000000001" pitchFamily="34" charset="-122"/>
                <a:ea typeface="TypeLand 康熙字典體 Trial" panose="020B0502000000000001" pitchFamily="34" charset="-122"/>
                <a:sym typeface="TypeLand 康熙字典體 Trial" panose="020B0502000000000001" pitchFamily="34" charset="-122"/>
              </a:rPr>
              <a:t>历</a:t>
            </a:r>
            <a:endParaRPr lang="zh-CN" altLang="en-US" sz="8800" dirty="0">
              <a:solidFill>
                <a:schemeClr val="bg1"/>
              </a:solidFill>
              <a:latin typeface="TypeLand 康熙字典體 Trial" panose="020B0502000000000001" pitchFamily="34" charset="-122"/>
              <a:ea typeface="TypeLand 康熙字典體 Trial" panose="020B0502000000000001" pitchFamily="34" charset="-122"/>
              <a:sym typeface="TypeLand 康熙字典體 Trial" panose="020B0502000000000001" pitchFamily="34" charset="-122"/>
            </a:endParaRPr>
          </a:p>
        </p:txBody>
      </p:sp>
      <p:sp>
        <p:nvSpPr>
          <p:cNvPr id="11" name="文本框 10"/>
          <p:cNvSpPr txBox="1"/>
          <p:nvPr/>
        </p:nvSpPr>
        <p:spPr>
          <a:xfrm>
            <a:off x="5363514" y="2155218"/>
            <a:ext cx="1482937" cy="1446550"/>
          </a:xfrm>
          <a:prstGeom prst="rect">
            <a:avLst/>
          </a:prstGeom>
          <a:noFill/>
        </p:spPr>
        <p:txBody>
          <a:bodyPr wrap="square" rtlCol="0">
            <a:spAutoFit/>
          </a:bodyPr>
          <a:lstStyle/>
          <a:p>
            <a:pPr algn="ctr"/>
            <a:r>
              <a:rPr lang="zh-CN" altLang="en-US" sz="8800" dirty="0" smtClean="0">
                <a:solidFill>
                  <a:schemeClr val="bg1"/>
                </a:solidFill>
                <a:latin typeface="TypeLand 康熙字典體 Trial" panose="020B0502000000000001" pitchFamily="34" charset="-122"/>
                <a:ea typeface="TypeLand 康熙字典體 Trial" panose="020B0502000000000001" pitchFamily="34" charset="-122"/>
                <a:sym typeface="TypeLand 康熙字典體 Trial" panose="020B0502000000000001" pitchFamily="34" charset="-122"/>
              </a:rPr>
              <a:t>史</a:t>
            </a:r>
            <a:endParaRPr lang="zh-CN" altLang="en-US" sz="8800" dirty="0">
              <a:solidFill>
                <a:schemeClr val="bg1"/>
              </a:solidFill>
              <a:latin typeface="TypeLand 康熙字典體 Trial" panose="020B0502000000000001" pitchFamily="34" charset="-122"/>
              <a:ea typeface="TypeLand 康熙字典體 Trial" panose="020B0502000000000001" pitchFamily="34" charset="-122"/>
              <a:sym typeface="TypeLand 康熙字典體 Trial" panose="020B0502000000000001" pitchFamily="34" charset="-122"/>
            </a:endParaRPr>
          </a:p>
        </p:txBody>
      </p:sp>
      <p:grpSp>
        <p:nvGrpSpPr>
          <p:cNvPr id="17" name="组合 16"/>
          <p:cNvGrpSpPr/>
          <p:nvPr/>
        </p:nvGrpSpPr>
        <p:grpSpPr>
          <a:xfrm>
            <a:off x="5602494" y="1471438"/>
            <a:ext cx="477583" cy="477583"/>
            <a:chOff x="5606818" y="1451792"/>
            <a:chExt cx="477583" cy="477583"/>
          </a:xfrm>
        </p:grpSpPr>
        <p:pic>
          <p:nvPicPr>
            <p:cNvPr id="18" name="图片 17"/>
            <p:cNvPicPr>
              <a:picLocks noChangeAspect="1"/>
            </p:cNvPicPr>
            <p:nvPr/>
          </p:nvPicPr>
          <p:blipFill>
            <a:blip r:embed="rId3" cstate="print">
              <a:extLst>
                <a:ext uri="{BEBA8EAE-BF5A-486C-A8C5-ECC9F3942E4B}">
                  <a14:imgProps xmlns:a14="http://schemas.microsoft.com/office/drawing/2010/main">
                    <a14:imgLayer r:embed="rId4">
                      <a14:imgEffect>
                        <a14:brightnessContrast bright="-6000"/>
                      </a14:imgEffect>
                      <a14:imgEffect>
                        <a14:saturation sat="76000"/>
                      </a14:imgEffect>
                    </a14:imgLayer>
                  </a14:imgProps>
                </a:ext>
                <a:ext uri="{28A0092B-C50C-407E-A947-70E740481C1C}">
                  <a14:useLocalDpi xmlns:a14="http://schemas.microsoft.com/office/drawing/2010/main" val="0"/>
                </a:ext>
              </a:extLst>
            </a:blip>
            <a:stretch>
              <a:fillRect/>
            </a:stretch>
          </p:blipFill>
          <p:spPr>
            <a:xfrm>
              <a:off x="5606818" y="1451792"/>
              <a:ext cx="477583" cy="477583"/>
            </a:xfrm>
            <a:prstGeom prst="rect">
              <a:avLst/>
            </a:prstGeom>
          </p:spPr>
        </p:pic>
        <p:sp>
          <p:nvSpPr>
            <p:cNvPr id="19" name="文本框 18"/>
            <p:cNvSpPr txBox="1"/>
            <p:nvPr/>
          </p:nvSpPr>
          <p:spPr>
            <a:xfrm>
              <a:off x="5653692" y="1465173"/>
              <a:ext cx="375187" cy="430887"/>
            </a:xfrm>
            <a:prstGeom prst="rect">
              <a:avLst/>
            </a:prstGeom>
            <a:noFill/>
          </p:spPr>
          <p:txBody>
            <a:bodyPr wrap="square" rtlCol="0">
              <a:spAutoFit/>
            </a:bodyPr>
            <a:lstStyle/>
            <a:p>
              <a:pPr algn="ctr"/>
              <a:r>
                <a:rPr lang="zh-CN" altLang="en-US" sz="1100" dirty="0">
                  <a:solidFill>
                    <a:srgbClr val="FFFFFF"/>
                  </a:solidFill>
                  <a:latin typeface="TypeLand 康熙字典體 Trial" panose="020B0502000000000001" pitchFamily="34" charset="-122"/>
                  <a:ea typeface="TypeLand 康熙字典體 Trial" panose="020B0502000000000001" pitchFamily="34" charset="-122"/>
                  <a:sym typeface="TypeLand 康熙字典體 Trial" panose="020B0502000000000001" pitchFamily="34" charset="-122"/>
                </a:rPr>
                <a:t>故宫</a:t>
              </a:r>
              <a:endParaRPr lang="zh-CN" altLang="en-US" sz="1100" dirty="0">
                <a:solidFill>
                  <a:srgbClr val="FFFFFF"/>
                </a:solidFill>
                <a:latin typeface="TypeLand 康熙字典體 Trial" panose="020B0502000000000001" pitchFamily="34" charset="-122"/>
                <a:ea typeface="TypeLand 康熙字典體 Trial" panose="020B0502000000000001" pitchFamily="34" charset="-122"/>
                <a:sym typeface="TypeLand 康熙字典體 Trial" panose="020B0502000000000001"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42" presetClass="entr" presetSubtype="0" fill="hold" grpId="0" nodeType="afterEffect">
                                  <p:stCondLst>
                                    <p:cond delay="0"/>
                                  </p:stCondLst>
                                  <p:childTnLst>
                                    <p:set>
                                      <p:cBhvr>
                                        <p:cTn id="27" dur="1" fill="hold">
                                          <p:stCondLst>
                                            <p:cond delay="0"/>
                                          </p:stCondLst>
                                        </p:cTn>
                                        <p:tgtEl>
                                          <p:spTgt spid="545"/>
                                        </p:tgtEl>
                                        <p:attrNameLst>
                                          <p:attrName>style.visibility</p:attrName>
                                        </p:attrNameLst>
                                      </p:cBhvr>
                                      <p:to>
                                        <p:strVal val="visible"/>
                                      </p:to>
                                    </p:set>
                                    <p:animEffect transition="in" filter="fade">
                                      <p:cBhvr>
                                        <p:cTn id="28" dur="1000"/>
                                        <p:tgtEl>
                                          <p:spTgt spid="545"/>
                                        </p:tgtEl>
                                      </p:cBhvr>
                                    </p:animEffect>
                                    <p:anim calcmode="lin" valueType="num">
                                      <p:cBhvr>
                                        <p:cTn id="29" dur="1000" fill="hold"/>
                                        <p:tgtEl>
                                          <p:spTgt spid="545"/>
                                        </p:tgtEl>
                                        <p:attrNameLst>
                                          <p:attrName>ppt_x</p:attrName>
                                        </p:attrNameLst>
                                      </p:cBhvr>
                                      <p:tavLst>
                                        <p:tav tm="0">
                                          <p:val>
                                            <p:strVal val="#ppt_x"/>
                                          </p:val>
                                        </p:tav>
                                        <p:tav tm="100000">
                                          <p:val>
                                            <p:strVal val="#ppt_x"/>
                                          </p:val>
                                        </p:tav>
                                      </p:tavLst>
                                    </p:anim>
                                    <p:anim calcmode="lin" valueType="num">
                                      <p:cBhvr>
                                        <p:cTn id="30" dur="1000" fill="hold"/>
                                        <p:tgtEl>
                                          <p:spTgt spid="545"/>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42" presetClass="entr" presetSubtype="0" fill="hold" grpId="0" nodeType="afterEffect">
                                  <p:stCondLst>
                                    <p:cond delay="0"/>
                                  </p:stCondLst>
                                  <p:childTnLst>
                                    <p:set>
                                      <p:cBhvr>
                                        <p:cTn id="33" dur="1" fill="hold">
                                          <p:stCondLst>
                                            <p:cond delay="0"/>
                                          </p:stCondLst>
                                        </p:cTn>
                                        <p:tgtEl>
                                          <p:spTgt spid="546"/>
                                        </p:tgtEl>
                                        <p:attrNameLst>
                                          <p:attrName>style.visibility</p:attrName>
                                        </p:attrNameLst>
                                      </p:cBhvr>
                                      <p:to>
                                        <p:strVal val="visible"/>
                                      </p:to>
                                    </p:set>
                                    <p:animEffect transition="in" filter="fade">
                                      <p:cBhvr>
                                        <p:cTn id="34" dur="1000"/>
                                        <p:tgtEl>
                                          <p:spTgt spid="546"/>
                                        </p:tgtEl>
                                      </p:cBhvr>
                                    </p:animEffect>
                                    <p:anim calcmode="lin" valueType="num">
                                      <p:cBhvr>
                                        <p:cTn id="35" dur="1000" fill="hold"/>
                                        <p:tgtEl>
                                          <p:spTgt spid="546"/>
                                        </p:tgtEl>
                                        <p:attrNameLst>
                                          <p:attrName>ppt_x</p:attrName>
                                        </p:attrNameLst>
                                      </p:cBhvr>
                                      <p:tavLst>
                                        <p:tav tm="0">
                                          <p:val>
                                            <p:strVal val="#ppt_x"/>
                                          </p:val>
                                        </p:tav>
                                        <p:tav tm="100000">
                                          <p:val>
                                            <p:strVal val="#ppt_x"/>
                                          </p:val>
                                        </p:tav>
                                      </p:tavLst>
                                    </p:anim>
                                    <p:anim calcmode="lin" valueType="num">
                                      <p:cBhvr>
                                        <p:cTn id="36" dur="1000" fill="hold"/>
                                        <p:tgtEl>
                                          <p:spTgt spid="546"/>
                                        </p:tgtEl>
                                        <p:attrNameLst>
                                          <p:attrName>ppt_y</p:attrName>
                                        </p:attrNameLst>
                                      </p:cBhvr>
                                      <p:tavLst>
                                        <p:tav tm="0">
                                          <p:val>
                                            <p:strVal val="#ppt_y+.1"/>
                                          </p:val>
                                        </p:tav>
                                        <p:tav tm="100000">
                                          <p:val>
                                            <p:strVal val="#ppt_y"/>
                                          </p:val>
                                        </p:tav>
                                      </p:tavLst>
                                    </p:anim>
                                  </p:childTnLst>
                                </p:cTn>
                              </p:par>
                            </p:childTnLst>
                          </p:cTn>
                        </p:par>
                        <p:par>
                          <p:cTn id="37" fill="hold">
                            <p:stCondLst>
                              <p:cond delay="3000"/>
                            </p:stCondLst>
                            <p:childTnLst>
                              <p:par>
                                <p:cTn id="38" presetID="42" presetClass="entr" presetSubtype="0"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1000"/>
                                        <p:tgtEl>
                                          <p:spTgt spid="7"/>
                                        </p:tgtEl>
                                      </p:cBhvr>
                                    </p:animEffect>
                                    <p:anim calcmode="lin" valueType="num">
                                      <p:cBhvr>
                                        <p:cTn id="41" dur="1000" fill="hold"/>
                                        <p:tgtEl>
                                          <p:spTgt spid="7"/>
                                        </p:tgtEl>
                                        <p:attrNameLst>
                                          <p:attrName>ppt_x</p:attrName>
                                        </p:attrNameLst>
                                      </p:cBhvr>
                                      <p:tavLst>
                                        <p:tav tm="0">
                                          <p:val>
                                            <p:strVal val="#ppt_x"/>
                                          </p:val>
                                        </p:tav>
                                        <p:tav tm="100000">
                                          <p:val>
                                            <p:strVal val="#ppt_x"/>
                                          </p:val>
                                        </p:tav>
                                      </p:tavLst>
                                    </p:anim>
                                    <p:anim calcmode="lin" valueType="num">
                                      <p:cBhvr>
                                        <p:cTn id="42" dur="1000" fill="hold"/>
                                        <p:tgtEl>
                                          <p:spTgt spid="7"/>
                                        </p:tgtEl>
                                        <p:attrNameLst>
                                          <p:attrName>ppt_y</p:attrName>
                                        </p:attrNameLst>
                                      </p:cBhvr>
                                      <p:tavLst>
                                        <p:tav tm="0">
                                          <p:val>
                                            <p:strVal val="#ppt_y+.1"/>
                                          </p:val>
                                        </p:tav>
                                        <p:tav tm="100000">
                                          <p:val>
                                            <p:strVal val="#ppt_y"/>
                                          </p:val>
                                        </p:tav>
                                      </p:tavLst>
                                    </p:anim>
                                  </p:childTnLst>
                                </p:cTn>
                              </p:par>
                            </p:childTnLst>
                          </p:cTn>
                        </p:par>
                        <p:par>
                          <p:cTn id="43" fill="hold">
                            <p:stCondLst>
                              <p:cond delay="4000"/>
                            </p:stCondLst>
                            <p:childTnLst>
                              <p:par>
                                <p:cTn id="44" presetID="42" presetClass="entr" presetSubtype="0" fill="hold" grpId="0" nodeType="after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1000"/>
                                        <p:tgtEl>
                                          <p:spTgt spid="8"/>
                                        </p:tgtEl>
                                      </p:cBhvr>
                                    </p:animEffect>
                                    <p:anim calcmode="lin" valueType="num">
                                      <p:cBhvr>
                                        <p:cTn id="47" dur="1000" fill="hold"/>
                                        <p:tgtEl>
                                          <p:spTgt spid="8"/>
                                        </p:tgtEl>
                                        <p:attrNameLst>
                                          <p:attrName>ppt_x</p:attrName>
                                        </p:attrNameLst>
                                      </p:cBhvr>
                                      <p:tavLst>
                                        <p:tav tm="0">
                                          <p:val>
                                            <p:strVal val="#ppt_x"/>
                                          </p:val>
                                        </p:tav>
                                        <p:tav tm="100000">
                                          <p:val>
                                            <p:strVal val="#ppt_x"/>
                                          </p:val>
                                        </p:tav>
                                      </p:tavLst>
                                    </p:anim>
                                    <p:anim calcmode="lin" valueType="num">
                                      <p:cBhvr>
                                        <p:cTn id="4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5" grpId="0" animBg="1"/>
      <p:bldP spid="546" grpId="0"/>
      <p:bldP spid="7" grpId="0" animBg="1"/>
      <p:bldP spid="8" grpId="0"/>
      <p:bldP spid="4"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cstate="print">
            <a:extLst>
              <a:ext uri="{BEBA8EAE-BF5A-486C-A8C5-ECC9F3942E4B}">
                <a14:imgProps xmlns:a14="http://schemas.microsoft.com/office/drawing/2010/main">
                  <a14:imgLayer r:embed="rId2">
                    <a14:imgEffect>
                      <a14:brightnessContrast bright="-20000"/>
                    </a14:imgEffect>
                    <a14:imgEffect>
                      <a14:colorTemperature colorTemp="5900"/>
                    </a14:imgEffect>
                    <a14:imgEffect>
                      <a14:saturation sat="200000"/>
                    </a14:imgEffect>
                  </a14:imgLayer>
                </a14:imgProps>
              </a:ext>
              <a:ext uri="{28A0092B-C50C-407E-A947-70E740481C1C}">
                <a14:useLocalDpi xmlns:a14="http://schemas.microsoft.com/office/drawing/2010/main" val="0"/>
              </a:ext>
            </a:extLst>
          </a:blip>
          <a:srcRect t="7622" b="7622"/>
          <a:stretch>
            <a:fillRect/>
          </a:stretch>
        </p:blipFill>
        <p:spPr>
          <a:xfrm>
            <a:off x="0" y="0"/>
            <a:ext cx="12192000" cy="6858000"/>
          </a:xfrm>
          <a:prstGeom prst="rect">
            <a:avLst/>
          </a:prstGeom>
        </p:spPr>
      </p:pic>
      <p:sp>
        <p:nvSpPr>
          <p:cNvPr id="14" name="Freeform 9"/>
          <p:cNvSpPr>
            <a:spLocks noEditPoints="1"/>
          </p:cNvSpPr>
          <p:nvPr/>
        </p:nvSpPr>
        <p:spPr bwMode="auto">
          <a:xfrm>
            <a:off x="361950" y="1464096"/>
            <a:ext cx="6858000" cy="3431754"/>
          </a:xfrm>
          <a:custGeom>
            <a:avLst/>
            <a:gdLst>
              <a:gd name="T0" fmla="*/ 604 w 1329"/>
              <a:gd name="T1" fmla="*/ 170 h 1194"/>
              <a:gd name="T2" fmla="*/ 1162 w 1329"/>
              <a:gd name="T3" fmla="*/ 327 h 1194"/>
              <a:gd name="T4" fmla="*/ 1149 w 1329"/>
              <a:gd name="T5" fmla="*/ 421 h 1194"/>
              <a:gd name="T6" fmla="*/ 1156 w 1329"/>
              <a:gd name="T7" fmla="*/ 484 h 1194"/>
              <a:gd name="T8" fmla="*/ 229 w 1329"/>
              <a:gd name="T9" fmla="*/ 618 h 1194"/>
              <a:gd name="T10" fmla="*/ 176 w 1329"/>
              <a:gd name="T11" fmla="*/ 780 h 1194"/>
              <a:gd name="T12" fmla="*/ 970 w 1329"/>
              <a:gd name="T13" fmla="*/ 857 h 1194"/>
              <a:gd name="T14" fmla="*/ 1161 w 1329"/>
              <a:gd name="T15" fmla="*/ 921 h 1194"/>
              <a:gd name="T16" fmla="*/ 1072 w 1329"/>
              <a:gd name="T17" fmla="*/ 944 h 1194"/>
              <a:gd name="T18" fmla="*/ 1190 w 1329"/>
              <a:gd name="T19" fmla="*/ 976 h 1194"/>
              <a:gd name="T20" fmla="*/ 825 w 1329"/>
              <a:gd name="T21" fmla="*/ 1024 h 1194"/>
              <a:gd name="T22" fmla="*/ 718 w 1329"/>
              <a:gd name="T23" fmla="*/ 1059 h 1194"/>
              <a:gd name="T24" fmla="*/ 697 w 1329"/>
              <a:gd name="T25" fmla="*/ 1113 h 1194"/>
              <a:gd name="T26" fmla="*/ 569 w 1329"/>
              <a:gd name="T27" fmla="*/ 1181 h 1194"/>
              <a:gd name="T28" fmla="*/ 1207 w 1329"/>
              <a:gd name="T29" fmla="*/ 61 h 1194"/>
              <a:gd name="T30" fmla="*/ 1238 w 1329"/>
              <a:gd name="T31" fmla="*/ 471 h 1194"/>
              <a:gd name="T32" fmla="*/ 1086 w 1329"/>
              <a:gd name="T33" fmla="*/ 508 h 1194"/>
              <a:gd name="T34" fmla="*/ 1092 w 1329"/>
              <a:gd name="T35" fmla="*/ 407 h 1194"/>
              <a:gd name="T36" fmla="*/ 1102 w 1329"/>
              <a:gd name="T37" fmla="*/ 321 h 1194"/>
              <a:gd name="T38" fmla="*/ 1004 w 1329"/>
              <a:gd name="T39" fmla="*/ 192 h 1194"/>
              <a:gd name="T40" fmla="*/ 814 w 1329"/>
              <a:gd name="T41" fmla="*/ 113 h 1194"/>
              <a:gd name="T42" fmla="*/ 270 w 1329"/>
              <a:gd name="T43" fmla="*/ 179 h 1194"/>
              <a:gd name="T44" fmla="*/ 181 w 1329"/>
              <a:gd name="T45" fmla="*/ 539 h 1194"/>
              <a:gd name="T46" fmla="*/ 191 w 1329"/>
              <a:gd name="T47" fmla="*/ 774 h 1194"/>
              <a:gd name="T48" fmla="*/ 174 w 1329"/>
              <a:gd name="T49" fmla="*/ 943 h 1194"/>
              <a:gd name="T50" fmla="*/ 234 w 1329"/>
              <a:gd name="T51" fmla="*/ 1036 h 1194"/>
              <a:gd name="T52" fmla="*/ 531 w 1329"/>
              <a:gd name="T53" fmla="*/ 1101 h 1194"/>
              <a:gd name="T54" fmla="*/ 736 w 1329"/>
              <a:gd name="T55" fmla="*/ 1035 h 1194"/>
              <a:gd name="T56" fmla="*/ 1027 w 1329"/>
              <a:gd name="T57" fmla="*/ 896 h 1194"/>
              <a:gd name="T58" fmla="*/ 1140 w 1329"/>
              <a:gd name="T59" fmla="*/ 840 h 1194"/>
              <a:gd name="T60" fmla="*/ 1222 w 1329"/>
              <a:gd name="T61" fmla="*/ 812 h 1194"/>
              <a:gd name="T62" fmla="*/ 1200 w 1329"/>
              <a:gd name="T63" fmla="*/ 772 h 1194"/>
              <a:gd name="T64" fmla="*/ 1135 w 1329"/>
              <a:gd name="T65" fmla="*/ 676 h 1194"/>
              <a:gd name="T66" fmla="*/ 1181 w 1329"/>
              <a:gd name="T67" fmla="*/ 550 h 1194"/>
              <a:gd name="T68" fmla="*/ 168 w 1329"/>
              <a:gd name="T69" fmla="*/ 817 h 1194"/>
              <a:gd name="T70" fmla="*/ 270 w 1329"/>
              <a:gd name="T71" fmla="*/ 942 h 1194"/>
              <a:gd name="T72" fmla="*/ 583 w 1329"/>
              <a:gd name="T73" fmla="*/ 198 h 1194"/>
              <a:gd name="T74" fmla="*/ 736 w 1329"/>
              <a:gd name="T75" fmla="*/ 965 h 1194"/>
              <a:gd name="T76" fmla="*/ 1192 w 1329"/>
              <a:gd name="T77" fmla="*/ 759 h 1194"/>
              <a:gd name="T78" fmla="*/ 1000 w 1329"/>
              <a:gd name="T79" fmla="*/ 751 h 1194"/>
              <a:gd name="T80" fmla="*/ 949 w 1329"/>
              <a:gd name="T81" fmla="*/ 732 h 1194"/>
              <a:gd name="T82" fmla="*/ 915 w 1329"/>
              <a:gd name="T83" fmla="*/ 739 h 1194"/>
              <a:gd name="T84" fmla="*/ 868 w 1329"/>
              <a:gd name="T85" fmla="*/ 781 h 1194"/>
              <a:gd name="T86" fmla="*/ 1033 w 1329"/>
              <a:gd name="T87" fmla="*/ 827 h 1194"/>
              <a:gd name="T88" fmla="*/ 968 w 1329"/>
              <a:gd name="T89" fmla="*/ 836 h 1194"/>
              <a:gd name="T90" fmla="*/ 1026 w 1329"/>
              <a:gd name="T91" fmla="*/ 784 h 1194"/>
              <a:gd name="T92" fmla="*/ 1111 w 1329"/>
              <a:gd name="T93" fmla="*/ 821 h 1194"/>
              <a:gd name="T94" fmla="*/ 1113 w 1329"/>
              <a:gd name="T95" fmla="*/ 772 h 1194"/>
              <a:gd name="T96" fmla="*/ 1031 w 1329"/>
              <a:gd name="T97" fmla="*/ 716 h 1194"/>
              <a:gd name="T98" fmla="*/ 1175 w 1329"/>
              <a:gd name="T99" fmla="*/ 552 h 1194"/>
              <a:gd name="T100" fmla="*/ 1255 w 1329"/>
              <a:gd name="T101" fmla="*/ 404 h 1194"/>
              <a:gd name="T102" fmla="*/ 1125 w 1329"/>
              <a:gd name="T103" fmla="*/ 462 h 1194"/>
              <a:gd name="T104" fmla="*/ 1117 w 1329"/>
              <a:gd name="T105" fmla="*/ 846 h 1194"/>
              <a:gd name="T106" fmla="*/ 1097 w 1329"/>
              <a:gd name="T107" fmla="*/ 857 h 1194"/>
              <a:gd name="T108" fmla="*/ 1108 w 1329"/>
              <a:gd name="T109" fmla="*/ 916 h 1194"/>
              <a:gd name="T110" fmla="*/ 900 w 1329"/>
              <a:gd name="T111" fmla="*/ 1028 h 1194"/>
              <a:gd name="T112" fmla="*/ 885 w 1329"/>
              <a:gd name="T113" fmla="*/ 1008 h 1194"/>
              <a:gd name="T114" fmla="*/ 736 w 1329"/>
              <a:gd name="T115" fmla="*/ 1122 h 1194"/>
              <a:gd name="T116" fmla="*/ 837 w 1329"/>
              <a:gd name="T117" fmla="*/ 1067 h 1194"/>
              <a:gd name="T118" fmla="*/ 1076 w 1329"/>
              <a:gd name="T119" fmla="*/ 959 h 1194"/>
              <a:gd name="T120" fmla="*/ 940 w 1329"/>
              <a:gd name="T121" fmla="*/ 1053 h 1194"/>
              <a:gd name="T122" fmla="*/ 812 w 1329"/>
              <a:gd name="T123" fmla="*/ 1117 h 1194"/>
              <a:gd name="T124" fmla="*/ 813 w 1329"/>
              <a:gd name="T125" fmla="*/ 1168 h 1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29" h="1194">
                <a:moveTo>
                  <a:pt x="1270" y="436"/>
                </a:moveTo>
                <a:cubicBezTo>
                  <a:pt x="1273" y="435"/>
                  <a:pt x="1279" y="433"/>
                  <a:pt x="1278" y="430"/>
                </a:cubicBezTo>
                <a:cubicBezTo>
                  <a:pt x="1275" y="432"/>
                  <a:pt x="1271" y="433"/>
                  <a:pt x="1270" y="436"/>
                </a:cubicBezTo>
                <a:close/>
                <a:moveTo>
                  <a:pt x="1304" y="441"/>
                </a:moveTo>
                <a:cubicBezTo>
                  <a:pt x="1304" y="439"/>
                  <a:pt x="1303" y="438"/>
                  <a:pt x="1302" y="438"/>
                </a:cubicBezTo>
                <a:cubicBezTo>
                  <a:pt x="1302" y="439"/>
                  <a:pt x="1300" y="440"/>
                  <a:pt x="1299" y="440"/>
                </a:cubicBezTo>
                <a:cubicBezTo>
                  <a:pt x="1298" y="444"/>
                  <a:pt x="1302" y="442"/>
                  <a:pt x="1304" y="441"/>
                </a:cubicBezTo>
                <a:close/>
                <a:moveTo>
                  <a:pt x="1283" y="495"/>
                </a:moveTo>
                <a:cubicBezTo>
                  <a:pt x="1283" y="498"/>
                  <a:pt x="1276" y="498"/>
                  <a:pt x="1279" y="501"/>
                </a:cubicBezTo>
                <a:cubicBezTo>
                  <a:pt x="1280" y="499"/>
                  <a:pt x="1286" y="498"/>
                  <a:pt x="1283" y="495"/>
                </a:cubicBezTo>
                <a:close/>
                <a:moveTo>
                  <a:pt x="1286" y="505"/>
                </a:moveTo>
                <a:cubicBezTo>
                  <a:pt x="1291" y="500"/>
                  <a:pt x="1293" y="502"/>
                  <a:pt x="1301" y="503"/>
                </a:cubicBezTo>
                <a:cubicBezTo>
                  <a:pt x="1302" y="501"/>
                  <a:pt x="1305" y="501"/>
                  <a:pt x="1304" y="498"/>
                </a:cubicBezTo>
                <a:cubicBezTo>
                  <a:pt x="1296" y="495"/>
                  <a:pt x="1288" y="498"/>
                  <a:pt x="1286" y="505"/>
                </a:cubicBezTo>
                <a:close/>
                <a:moveTo>
                  <a:pt x="1327" y="419"/>
                </a:moveTo>
                <a:cubicBezTo>
                  <a:pt x="1326" y="420"/>
                  <a:pt x="1322" y="423"/>
                  <a:pt x="1325" y="425"/>
                </a:cubicBezTo>
                <a:cubicBezTo>
                  <a:pt x="1325" y="423"/>
                  <a:pt x="1329" y="420"/>
                  <a:pt x="1327" y="419"/>
                </a:cubicBezTo>
                <a:close/>
                <a:moveTo>
                  <a:pt x="1216" y="25"/>
                </a:moveTo>
                <a:cubicBezTo>
                  <a:pt x="1211" y="25"/>
                  <a:pt x="1209" y="27"/>
                  <a:pt x="1208" y="30"/>
                </a:cubicBezTo>
                <a:cubicBezTo>
                  <a:pt x="1212" y="30"/>
                  <a:pt x="1217" y="30"/>
                  <a:pt x="1216" y="25"/>
                </a:cubicBezTo>
                <a:close/>
                <a:moveTo>
                  <a:pt x="982" y="81"/>
                </a:moveTo>
                <a:cubicBezTo>
                  <a:pt x="976" y="80"/>
                  <a:pt x="972" y="85"/>
                  <a:pt x="973" y="89"/>
                </a:cubicBezTo>
                <a:cubicBezTo>
                  <a:pt x="976" y="86"/>
                  <a:pt x="980" y="84"/>
                  <a:pt x="982" y="81"/>
                </a:cubicBezTo>
                <a:close/>
                <a:moveTo>
                  <a:pt x="731" y="93"/>
                </a:moveTo>
                <a:cubicBezTo>
                  <a:pt x="728" y="93"/>
                  <a:pt x="726" y="93"/>
                  <a:pt x="726" y="95"/>
                </a:cubicBezTo>
                <a:cubicBezTo>
                  <a:pt x="727" y="97"/>
                  <a:pt x="731" y="96"/>
                  <a:pt x="731" y="93"/>
                </a:cubicBezTo>
                <a:close/>
                <a:moveTo>
                  <a:pt x="827" y="111"/>
                </a:moveTo>
                <a:cubicBezTo>
                  <a:pt x="826" y="112"/>
                  <a:pt x="823" y="112"/>
                  <a:pt x="823" y="114"/>
                </a:cubicBezTo>
                <a:cubicBezTo>
                  <a:pt x="827" y="113"/>
                  <a:pt x="829" y="110"/>
                  <a:pt x="830" y="107"/>
                </a:cubicBezTo>
                <a:cubicBezTo>
                  <a:pt x="827" y="108"/>
                  <a:pt x="821" y="107"/>
                  <a:pt x="820" y="111"/>
                </a:cubicBezTo>
                <a:cubicBezTo>
                  <a:pt x="822" y="111"/>
                  <a:pt x="826" y="108"/>
                  <a:pt x="827" y="111"/>
                </a:cubicBezTo>
                <a:close/>
                <a:moveTo>
                  <a:pt x="1020" y="108"/>
                </a:moveTo>
                <a:cubicBezTo>
                  <a:pt x="1017" y="108"/>
                  <a:pt x="1017" y="110"/>
                  <a:pt x="1016" y="112"/>
                </a:cubicBezTo>
                <a:cubicBezTo>
                  <a:pt x="1019" y="113"/>
                  <a:pt x="1019" y="110"/>
                  <a:pt x="1020" y="108"/>
                </a:cubicBezTo>
                <a:close/>
                <a:moveTo>
                  <a:pt x="552" y="137"/>
                </a:moveTo>
                <a:cubicBezTo>
                  <a:pt x="553" y="133"/>
                  <a:pt x="559" y="133"/>
                  <a:pt x="558" y="127"/>
                </a:cubicBezTo>
                <a:cubicBezTo>
                  <a:pt x="553" y="122"/>
                  <a:pt x="545" y="134"/>
                  <a:pt x="552" y="137"/>
                </a:cubicBezTo>
                <a:close/>
                <a:moveTo>
                  <a:pt x="343" y="134"/>
                </a:moveTo>
                <a:cubicBezTo>
                  <a:pt x="338" y="134"/>
                  <a:pt x="336" y="136"/>
                  <a:pt x="335" y="139"/>
                </a:cubicBezTo>
                <a:cubicBezTo>
                  <a:pt x="340" y="140"/>
                  <a:pt x="342" y="137"/>
                  <a:pt x="343" y="134"/>
                </a:cubicBezTo>
                <a:close/>
                <a:moveTo>
                  <a:pt x="1239" y="143"/>
                </a:moveTo>
                <a:cubicBezTo>
                  <a:pt x="1235" y="146"/>
                  <a:pt x="1230" y="147"/>
                  <a:pt x="1227" y="151"/>
                </a:cubicBezTo>
                <a:cubicBezTo>
                  <a:pt x="1233" y="150"/>
                  <a:pt x="1232" y="148"/>
                  <a:pt x="1238" y="147"/>
                </a:cubicBezTo>
                <a:cubicBezTo>
                  <a:pt x="1238" y="145"/>
                  <a:pt x="1239" y="145"/>
                  <a:pt x="1239" y="143"/>
                </a:cubicBezTo>
                <a:close/>
                <a:moveTo>
                  <a:pt x="1168" y="160"/>
                </a:moveTo>
                <a:cubicBezTo>
                  <a:pt x="1165" y="157"/>
                  <a:pt x="1158" y="159"/>
                  <a:pt x="1158" y="163"/>
                </a:cubicBezTo>
                <a:cubicBezTo>
                  <a:pt x="1160" y="166"/>
                  <a:pt x="1166" y="163"/>
                  <a:pt x="1168" y="160"/>
                </a:cubicBezTo>
                <a:close/>
                <a:moveTo>
                  <a:pt x="1005" y="166"/>
                </a:moveTo>
                <a:cubicBezTo>
                  <a:pt x="1009" y="167"/>
                  <a:pt x="1012" y="164"/>
                  <a:pt x="1014" y="162"/>
                </a:cubicBezTo>
                <a:cubicBezTo>
                  <a:pt x="1011" y="160"/>
                  <a:pt x="1006" y="162"/>
                  <a:pt x="1005" y="166"/>
                </a:cubicBezTo>
                <a:close/>
                <a:moveTo>
                  <a:pt x="611" y="163"/>
                </a:moveTo>
                <a:cubicBezTo>
                  <a:pt x="608" y="164"/>
                  <a:pt x="605" y="163"/>
                  <a:pt x="603" y="165"/>
                </a:cubicBezTo>
                <a:cubicBezTo>
                  <a:pt x="603" y="167"/>
                  <a:pt x="603" y="169"/>
                  <a:pt x="604" y="170"/>
                </a:cubicBezTo>
                <a:cubicBezTo>
                  <a:pt x="607" y="169"/>
                  <a:pt x="610" y="167"/>
                  <a:pt x="611" y="163"/>
                </a:cubicBezTo>
                <a:close/>
                <a:moveTo>
                  <a:pt x="1165" y="179"/>
                </a:moveTo>
                <a:cubicBezTo>
                  <a:pt x="1168" y="177"/>
                  <a:pt x="1168" y="173"/>
                  <a:pt x="1171" y="171"/>
                </a:cubicBezTo>
                <a:cubicBezTo>
                  <a:pt x="1165" y="170"/>
                  <a:pt x="1171" y="167"/>
                  <a:pt x="1170" y="163"/>
                </a:cubicBezTo>
                <a:cubicBezTo>
                  <a:pt x="1163" y="165"/>
                  <a:pt x="1159" y="170"/>
                  <a:pt x="1157" y="177"/>
                </a:cubicBezTo>
                <a:cubicBezTo>
                  <a:pt x="1160" y="176"/>
                  <a:pt x="1160" y="180"/>
                  <a:pt x="1165" y="179"/>
                </a:cubicBezTo>
                <a:close/>
                <a:moveTo>
                  <a:pt x="1070" y="192"/>
                </a:moveTo>
                <a:cubicBezTo>
                  <a:pt x="1075" y="192"/>
                  <a:pt x="1078" y="189"/>
                  <a:pt x="1085" y="188"/>
                </a:cubicBezTo>
                <a:cubicBezTo>
                  <a:pt x="1086" y="186"/>
                  <a:pt x="1088" y="185"/>
                  <a:pt x="1087" y="181"/>
                </a:cubicBezTo>
                <a:cubicBezTo>
                  <a:pt x="1083" y="181"/>
                  <a:pt x="1080" y="184"/>
                  <a:pt x="1079" y="181"/>
                </a:cubicBezTo>
                <a:cubicBezTo>
                  <a:pt x="1079" y="179"/>
                  <a:pt x="1080" y="178"/>
                  <a:pt x="1081" y="177"/>
                </a:cubicBezTo>
                <a:cubicBezTo>
                  <a:pt x="1072" y="167"/>
                  <a:pt x="1059" y="185"/>
                  <a:pt x="1070" y="192"/>
                </a:cubicBezTo>
                <a:close/>
                <a:moveTo>
                  <a:pt x="262" y="175"/>
                </a:moveTo>
                <a:cubicBezTo>
                  <a:pt x="259" y="175"/>
                  <a:pt x="259" y="179"/>
                  <a:pt x="257" y="181"/>
                </a:cubicBezTo>
                <a:cubicBezTo>
                  <a:pt x="260" y="180"/>
                  <a:pt x="263" y="179"/>
                  <a:pt x="262" y="175"/>
                </a:cubicBezTo>
                <a:close/>
                <a:moveTo>
                  <a:pt x="1056" y="194"/>
                </a:moveTo>
                <a:cubicBezTo>
                  <a:pt x="1056" y="191"/>
                  <a:pt x="1054" y="191"/>
                  <a:pt x="1053" y="190"/>
                </a:cubicBezTo>
                <a:cubicBezTo>
                  <a:pt x="1051" y="193"/>
                  <a:pt x="1044" y="192"/>
                  <a:pt x="1043" y="196"/>
                </a:cubicBezTo>
                <a:cubicBezTo>
                  <a:pt x="1049" y="197"/>
                  <a:pt x="1051" y="194"/>
                  <a:pt x="1056" y="194"/>
                </a:cubicBezTo>
                <a:close/>
                <a:moveTo>
                  <a:pt x="1041" y="196"/>
                </a:moveTo>
                <a:cubicBezTo>
                  <a:pt x="1036" y="197"/>
                  <a:pt x="1038" y="200"/>
                  <a:pt x="1037" y="203"/>
                </a:cubicBezTo>
                <a:cubicBezTo>
                  <a:pt x="1041" y="202"/>
                  <a:pt x="1040" y="199"/>
                  <a:pt x="1041" y="196"/>
                </a:cubicBezTo>
                <a:close/>
                <a:moveTo>
                  <a:pt x="1106" y="201"/>
                </a:moveTo>
                <a:cubicBezTo>
                  <a:pt x="1106" y="204"/>
                  <a:pt x="1106" y="206"/>
                  <a:pt x="1109" y="206"/>
                </a:cubicBezTo>
                <a:cubicBezTo>
                  <a:pt x="1109" y="203"/>
                  <a:pt x="1113" y="201"/>
                  <a:pt x="1109" y="200"/>
                </a:cubicBezTo>
                <a:cubicBezTo>
                  <a:pt x="1109" y="201"/>
                  <a:pt x="1108" y="201"/>
                  <a:pt x="1106" y="201"/>
                </a:cubicBezTo>
                <a:close/>
                <a:moveTo>
                  <a:pt x="1023" y="204"/>
                </a:moveTo>
                <a:cubicBezTo>
                  <a:pt x="1021" y="206"/>
                  <a:pt x="1018" y="206"/>
                  <a:pt x="1018" y="209"/>
                </a:cubicBezTo>
                <a:cubicBezTo>
                  <a:pt x="1020" y="209"/>
                  <a:pt x="1020" y="210"/>
                  <a:pt x="1021" y="210"/>
                </a:cubicBezTo>
                <a:cubicBezTo>
                  <a:pt x="1020" y="207"/>
                  <a:pt x="1026" y="207"/>
                  <a:pt x="1023" y="204"/>
                </a:cubicBezTo>
                <a:close/>
                <a:moveTo>
                  <a:pt x="1001" y="222"/>
                </a:moveTo>
                <a:cubicBezTo>
                  <a:pt x="1004" y="223"/>
                  <a:pt x="1011" y="220"/>
                  <a:pt x="1013" y="216"/>
                </a:cubicBezTo>
                <a:cubicBezTo>
                  <a:pt x="1008" y="217"/>
                  <a:pt x="1002" y="217"/>
                  <a:pt x="1001" y="222"/>
                </a:cubicBezTo>
                <a:close/>
                <a:moveTo>
                  <a:pt x="985" y="221"/>
                </a:moveTo>
                <a:cubicBezTo>
                  <a:pt x="981" y="221"/>
                  <a:pt x="979" y="223"/>
                  <a:pt x="977" y="225"/>
                </a:cubicBezTo>
                <a:cubicBezTo>
                  <a:pt x="980" y="224"/>
                  <a:pt x="985" y="226"/>
                  <a:pt x="985" y="221"/>
                </a:cubicBezTo>
                <a:close/>
                <a:moveTo>
                  <a:pt x="1122" y="240"/>
                </a:moveTo>
                <a:cubicBezTo>
                  <a:pt x="1124" y="240"/>
                  <a:pt x="1124" y="243"/>
                  <a:pt x="1126" y="244"/>
                </a:cubicBezTo>
                <a:cubicBezTo>
                  <a:pt x="1127" y="243"/>
                  <a:pt x="1128" y="243"/>
                  <a:pt x="1129" y="243"/>
                </a:cubicBezTo>
                <a:cubicBezTo>
                  <a:pt x="1129" y="241"/>
                  <a:pt x="1129" y="239"/>
                  <a:pt x="1128" y="239"/>
                </a:cubicBezTo>
                <a:cubicBezTo>
                  <a:pt x="1128" y="241"/>
                  <a:pt x="1126" y="237"/>
                  <a:pt x="1126" y="236"/>
                </a:cubicBezTo>
                <a:cubicBezTo>
                  <a:pt x="1128" y="237"/>
                  <a:pt x="1129" y="235"/>
                  <a:pt x="1127" y="234"/>
                </a:cubicBezTo>
                <a:cubicBezTo>
                  <a:pt x="1126" y="236"/>
                  <a:pt x="1124" y="236"/>
                  <a:pt x="1124" y="238"/>
                </a:cubicBezTo>
                <a:cubicBezTo>
                  <a:pt x="1127" y="241"/>
                  <a:pt x="1122" y="238"/>
                  <a:pt x="1122" y="240"/>
                </a:cubicBezTo>
                <a:close/>
                <a:moveTo>
                  <a:pt x="1145" y="258"/>
                </a:moveTo>
                <a:cubicBezTo>
                  <a:pt x="1141" y="259"/>
                  <a:pt x="1141" y="256"/>
                  <a:pt x="1138" y="256"/>
                </a:cubicBezTo>
                <a:cubicBezTo>
                  <a:pt x="1138" y="257"/>
                  <a:pt x="1138" y="259"/>
                  <a:pt x="1137" y="259"/>
                </a:cubicBezTo>
                <a:cubicBezTo>
                  <a:pt x="1141" y="260"/>
                  <a:pt x="1143" y="259"/>
                  <a:pt x="1145" y="258"/>
                </a:cubicBezTo>
                <a:close/>
                <a:moveTo>
                  <a:pt x="1140" y="326"/>
                </a:moveTo>
                <a:cubicBezTo>
                  <a:pt x="1136" y="328"/>
                  <a:pt x="1140" y="321"/>
                  <a:pt x="1136" y="323"/>
                </a:cubicBezTo>
                <a:cubicBezTo>
                  <a:pt x="1136" y="326"/>
                  <a:pt x="1139" y="330"/>
                  <a:pt x="1140" y="326"/>
                </a:cubicBezTo>
                <a:close/>
                <a:moveTo>
                  <a:pt x="1151" y="341"/>
                </a:moveTo>
                <a:cubicBezTo>
                  <a:pt x="1158" y="341"/>
                  <a:pt x="1164" y="334"/>
                  <a:pt x="1162" y="327"/>
                </a:cubicBezTo>
                <a:cubicBezTo>
                  <a:pt x="1153" y="326"/>
                  <a:pt x="1148" y="336"/>
                  <a:pt x="1151" y="341"/>
                </a:cubicBezTo>
                <a:close/>
                <a:moveTo>
                  <a:pt x="119" y="329"/>
                </a:moveTo>
                <a:cubicBezTo>
                  <a:pt x="115" y="329"/>
                  <a:pt x="113" y="330"/>
                  <a:pt x="111" y="333"/>
                </a:cubicBezTo>
                <a:cubicBezTo>
                  <a:pt x="116" y="334"/>
                  <a:pt x="116" y="331"/>
                  <a:pt x="119" y="329"/>
                </a:cubicBezTo>
                <a:close/>
                <a:moveTo>
                  <a:pt x="1131" y="342"/>
                </a:moveTo>
                <a:cubicBezTo>
                  <a:pt x="1132" y="338"/>
                  <a:pt x="1134" y="336"/>
                  <a:pt x="1136" y="334"/>
                </a:cubicBezTo>
                <a:cubicBezTo>
                  <a:pt x="1131" y="335"/>
                  <a:pt x="1129" y="335"/>
                  <a:pt x="1127" y="337"/>
                </a:cubicBezTo>
                <a:cubicBezTo>
                  <a:pt x="1131" y="336"/>
                  <a:pt x="1126" y="342"/>
                  <a:pt x="1131" y="342"/>
                </a:cubicBezTo>
                <a:close/>
                <a:moveTo>
                  <a:pt x="1136" y="343"/>
                </a:moveTo>
                <a:cubicBezTo>
                  <a:pt x="1132" y="343"/>
                  <a:pt x="1128" y="341"/>
                  <a:pt x="1128" y="347"/>
                </a:cubicBezTo>
                <a:cubicBezTo>
                  <a:pt x="1131" y="349"/>
                  <a:pt x="1136" y="346"/>
                  <a:pt x="1136" y="343"/>
                </a:cubicBezTo>
                <a:close/>
                <a:moveTo>
                  <a:pt x="1208" y="347"/>
                </a:moveTo>
                <a:cubicBezTo>
                  <a:pt x="1208" y="345"/>
                  <a:pt x="1208" y="344"/>
                  <a:pt x="1209" y="343"/>
                </a:cubicBezTo>
                <a:cubicBezTo>
                  <a:pt x="1202" y="345"/>
                  <a:pt x="1195" y="346"/>
                  <a:pt x="1192" y="351"/>
                </a:cubicBezTo>
                <a:cubicBezTo>
                  <a:pt x="1199" y="351"/>
                  <a:pt x="1202" y="345"/>
                  <a:pt x="1208" y="347"/>
                </a:cubicBezTo>
                <a:close/>
                <a:moveTo>
                  <a:pt x="1191" y="376"/>
                </a:moveTo>
                <a:cubicBezTo>
                  <a:pt x="1204" y="374"/>
                  <a:pt x="1208" y="366"/>
                  <a:pt x="1215" y="359"/>
                </a:cubicBezTo>
                <a:cubicBezTo>
                  <a:pt x="1204" y="358"/>
                  <a:pt x="1200" y="365"/>
                  <a:pt x="1191" y="367"/>
                </a:cubicBezTo>
                <a:cubicBezTo>
                  <a:pt x="1192" y="371"/>
                  <a:pt x="1193" y="374"/>
                  <a:pt x="1191" y="376"/>
                </a:cubicBezTo>
                <a:close/>
                <a:moveTo>
                  <a:pt x="1212" y="393"/>
                </a:moveTo>
                <a:cubicBezTo>
                  <a:pt x="1211" y="399"/>
                  <a:pt x="1207" y="394"/>
                  <a:pt x="1203" y="400"/>
                </a:cubicBezTo>
                <a:cubicBezTo>
                  <a:pt x="1208" y="400"/>
                  <a:pt x="1209" y="398"/>
                  <a:pt x="1212" y="398"/>
                </a:cubicBezTo>
                <a:cubicBezTo>
                  <a:pt x="1213" y="399"/>
                  <a:pt x="1212" y="400"/>
                  <a:pt x="1212" y="401"/>
                </a:cubicBezTo>
                <a:cubicBezTo>
                  <a:pt x="1218" y="401"/>
                  <a:pt x="1216" y="395"/>
                  <a:pt x="1212" y="393"/>
                </a:cubicBezTo>
                <a:close/>
                <a:moveTo>
                  <a:pt x="1108" y="408"/>
                </a:moveTo>
                <a:cubicBezTo>
                  <a:pt x="1110" y="408"/>
                  <a:pt x="1110" y="408"/>
                  <a:pt x="1110" y="408"/>
                </a:cubicBezTo>
                <a:cubicBezTo>
                  <a:pt x="1110" y="409"/>
                  <a:pt x="1109" y="413"/>
                  <a:pt x="1111" y="413"/>
                </a:cubicBezTo>
                <a:cubicBezTo>
                  <a:pt x="1113" y="411"/>
                  <a:pt x="1110" y="410"/>
                  <a:pt x="1111" y="407"/>
                </a:cubicBezTo>
                <a:cubicBezTo>
                  <a:pt x="1110" y="407"/>
                  <a:pt x="1108" y="407"/>
                  <a:pt x="1108" y="408"/>
                </a:cubicBezTo>
                <a:close/>
                <a:moveTo>
                  <a:pt x="1147" y="417"/>
                </a:moveTo>
                <a:cubicBezTo>
                  <a:pt x="1150" y="416"/>
                  <a:pt x="1152" y="414"/>
                  <a:pt x="1155" y="414"/>
                </a:cubicBezTo>
                <a:cubicBezTo>
                  <a:pt x="1156" y="410"/>
                  <a:pt x="1152" y="413"/>
                  <a:pt x="1152" y="411"/>
                </a:cubicBezTo>
                <a:cubicBezTo>
                  <a:pt x="1153" y="411"/>
                  <a:pt x="1154" y="411"/>
                  <a:pt x="1154" y="410"/>
                </a:cubicBezTo>
                <a:cubicBezTo>
                  <a:pt x="1150" y="409"/>
                  <a:pt x="1149" y="411"/>
                  <a:pt x="1147" y="412"/>
                </a:cubicBezTo>
                <a:cubicBezTo>
                  <a:pt x="1147" y="413"/>
                  <a:pt x="1145" y="417"/>
                  <a:pt x="1147" y="417"/>
                </a:cubicBezTo>
                <a:close/>
                <a:moveTo>
                  <a:pt x="1179" y="431"/>
                </a:moveTo>
                <a:cubicBezTo>
                  <a:pt x="1183" y="429"/>
                  <a:pt x="1188" y="427"/>
                  <a:pt x="1193" y="425"/>
                </a:cubicBezTo>
                <a:cubicBezTo>
                  <a:pt x="1195" y="426"/>
                  <a:pt x="1192" y="428"/>
                  <a:pt x="1194" y="429"/>
                </a:cubicBezTo>
                <a:cubicBezTo>
                  <a:pt x="1200" y="429"/>
                  <a:pt x="1200" y="429"/>
                  <a:pt x="1200" y="429"/>
                </a:cubicBezTo>
                <a:cubicBezTo>
                  <a:pt x="1202" y="426"/>
                  <a:pt x="1204" y="421"/>
                  <a:pt x="1209" y="419"/>
                </a:cubicBezTo>
                <a:cubicBezTo>
                  <a:pt x="1210" y="418"/>
                  <a:pt x="1206" y="416"/>
                  <a:pt x="1209" y="416"/>
                </a:cubicBezTo>
                <a:cubicBezTo>
                  <a:pt x="1210" y="411"/>
                  <a:pt x="1197" y="413"/>
                  <a:pt x="1191" y="416"/>
                </a:cubicBezTo>
                <a:cubicBezTo>
                  <a:pt x="1191" y="421"/>
                  <a:pt x="1179" y="427"/>
                  <a:pt x="1179" y="431"/>
                </a:cubicBezTo>
                <a:close/>
                <a:moveTo>
                  <a:pt x="1073" y="425"/>
                </a:moveTo>
                <a:cubicBezTo>
                  <a:pt x="1075" y="425"/>
                  <a:pt x="1075" y="426"/>
                  <a:pt x="1077" y="426"/>
                </a:cubicBezTo>
                <a:cubicBezTo>
                  <a:pt x="1076" y="420"/>
                  <a:pt x="1083" y="422"/>
                  <a:pt x="1082" y="416"/>
                </a:cubicBezTo>
                <a:cubicBezTo>
                  <a:pt x="1079" y="416"/>
                  <a:pt x="1079" y="416"/>
                  <a:pt x="1079" y="416"/>
                </a:cubicBezTo>
                <a:cubicBezTo>
                  <a:pt x="1080" y="420"/>
                  <a:pt x="1075" y="418"/>
                  <a:pt x="1074" y="420"/>
                </a:cubicBezTo>
                <a:cubicBezTo>
                  <a:pt x="1077" y="422"/>
                  <a:pt x="1072" y="422"/>
                  <a:pt x="1073" y="425"/>
                </a:cubicBezTo>
                <a:close/>
                <a:moveTo>
                  <a:pt x="1152" y="425"/>
                </a:moveTo>
                <a:cubicBezTo>
                  <a:pt x="1154" y="425"/>
                  <a:pt x="1157" y="425"/>
                  <a:pt x="1158" y="424"/>
                </a:cubicBezTo>
                <a:cubicBezTo>
                  <a:pt x="1160" y="417"/>
                  <a:pt x="1152" y="422"/>
                  <a:pt x="1157" y="417"/>
                </a:cubicBezTo>
                <a:cubicBezTo>
                  <a:pt x="1154" y="418"/>
                  <a:pt x="1150" y="418"/>
                  <a:pt x="1149" y="421"/>
                </a:cubicBezTo>
                <a:cubicBezTo>
                  <a:pt x="1152" y="422"/>
                  <a:pt x="1154" y="419"/>
                  <a:pt x="1154" y="421"/>
                </a:cubicBezTo>
                <a:cubicBezTo>
                  <a:pt x="1152" y="421"/>
                  <a:pt x="1152" y="423"/>
                  <a:pt x="1152" y="425"/>
                </a:cubicBezTo>
                <a:close/>
                <a:moveTo>
                  <a:pt x="1104" y="424"/>
                </a:moveTo>
                <a:cubicBezTo>
                  <a:pt x="1107" y="423"/>
                  <a:pt x="1110" y="420"/>
                  <a:pt x="1109" y="418"/>
                </a:cubicBezTo>
                <a:cubicBezTo>
                  <a:pt x="1108" y="420"/>
                  <a:pt x="1104" y="420"/>
                  <a:pt x="1104" y="424"/>
                </a:cubicBezTo>
                <a:close/>
                <a:moveTo>
                  <a:pt x="68" y="432"/>
                </a:moveTo>
                <a:cubicBezTo>
                  <a:pt x="68" y="429"/>
                  <a:pt x="68" y="429"/>
                  <a:pt x="68" y="429"/>
                </a:cubicBezTo>
                <a:cubicBezTo>
                  <a:pt x="67" y="429"/>
                  <a:pt x="65" y="428"/>
                  <a:pt x="65" y="429"/>
                </a:cubicBezTo>
                <a:cubicBezTo>
                  <a:pt x="66" y="430"/>
                  <a:pt x="65" y="433"/>
                  <a:pt x="68" y="432"/>
                </a:cubicBezTo>
                <a:close/>
                <a:moveTo>
                  <a:pt x="1185" y="436"/>
                </a:moveTo>
                <a:cubicBezTo>
                  <a:pt x="1190" y="436"/>
                  <a:pt x="1193" y="434"/>
                  <a:pt x="1195" y="431"/>
                </a:cubicBezTo>
                <a:cubicBezTo>
                  <a:pt x="1192" y="430"/>
                  <a:pt x="1187" y="434"/>
                  <a:pt x="1185" y="436"/>
                </a:cubicBezTo>
                <a:close/>
                <a:moveTo>
                  <a:pt x="1159" y="432"/>
                </a:moveTo>
                <a:cubicBezTo>
                  <a:pt x="1158" y="436"/>
                  <a:pt x="1154" y="437"/>
                  <a:pt x="1153" y="441"/>
                </a:cubicBezTo>
                <a:cubicBezTo>
                  <a:pt x="1158" y="440"/>
                  <a:pt x="1161" y="438"/>
                  <a:pt x="1164" y="435"/>
                </a:cubicBezTo>
                <a:cubicBezTo>
                  <a:pt x="1161" y="435"/>
                  <a:pt x="1162" y="432"/>
                  <a:pt x="1159" y="432"/>
                </a:cubicBezTo>
                <a:close/>
                <a:moveTo>
                  <a:pt x="1201" y="437"/>
                </a:moveTo>
                <a:cubicBezTo>
                  <a:pt x="1199" y="437"/>
                  <a:pt x="1199" y="437"/>
                  <a:pt x="1199" y="437"/>
                </a:cubicBezTo>
                <a:cubicBezTo>
                  <a:pt x="1198" y="442"/>
                  <a:pt x="1192" y="441"/>
                  <a:pt x="1191" y="445"/>
                </a:cubicBezTo>
                <a:cubicBezTo>
                  <a:pt x="1194" y="442"/>
                  <a:pt x="1201" y="443"/>
                  <a:pt x="1201" y="437"/>
                </a:cubicBezTo>
                <a:close/>
                <a:moveTo>
                  <a:pt x="1240" y="443"/>
                </a:moveTo>
                <a:cubicBezTo>
                  <a:pt x="1239" y="440"/>
                  <a:pt x="1241" y="439"/>
                  <a:pt x="1241" y="437"/>
                </a:cubicBezTo>
                <a:cubicBezTo>
                  <a:pt x="1234" y="438"/>
                  <a:pt x="1228" y="441"/>
                  <a:pt x="1226" y="447"/>
                </a:cubicBezTo>
                <a:cubicBezTo>
                  <a:pt x="1233" y="448"/>
                  <a:pt x="1234" y="443"/>
                  <a:pt x="1240" y="443"/>
                </a:cubicBezTo>
                <a:close/>
                <a:moveTo>
                  <a:pt x="1059" y="439"/>
                </a:moveTo>
                <a:cubicBezTo>
                  <a:pt x="1051" y="438"/>
                  <a:pt x="1048" y="443"/>
                  <a:pt x="1048" y="450"/>
                </a:cubicBezTo>
                <a:cubicBezTo>
                  <a:pt x="1043" y="453"/>
                  <a:pt x="1037" y="456"/>
                  <a:pt x="1032" y="459"/>
                </a:cubicBezTo>
                <a:cubicBezTo>
                  <a:pt x="1031" y="463"/>
                  <a:pt x="1033" y="464"/>
                  <a:pt x="1035" y="466"/>
                </a:cubicBezTo>
                <a:cubicBezTo>
                  <a:pt x="1039" y="464"/>
                  <a:pt x="1042" y="461"/>
                  <a:pt x="1048" y="461"/>
                </a:cubicBezTo>
                <a:cubicBezTo>
                  <a:pt x="1049" y="458"/>
                  <a:pt x="1045" y="460"/>
                  <a:pt x="1046" y="457"/>
                </a:cubicBezTo>
                <a:cubicBezTo>
                  <a:pt x="1051" y="456"/>
                  <a:pt x="1055" y="454"/>
                  <a:pt x="1058" y="451"/>
                </a:cubicBezTo>
                <a:cubicBezTo>
                  <a:pt x="1055" y="450"/>
                  <a:pt x="1054" y="452"/>
                  <a:pt x="1052" y="452"/>
                </a:cubicBezTo>
                <a:cubicBezTo>
                  <a:pt x="1055" y="449"/>
                  <a:pt x="1050" y="450"/>
                  <a:pt x="1050" y="449"/>
                </a:cubicBezTo>
                <a:cubicBezTo>
                  <a:pt x="1051" y="444"/>
                  <a:pt x="1057" y="444"/>
                  <a:pt x="1059" y="439"/>
                </a:cubicBezTo>
                <a:close/>
                <a:moveTo>
                  <a:pt x="1030" y="451"/>
                </a:moveTo>
                <a:cubicBezTo>
                  <a:pt x="1032" y="453"/>
                  <a:pt x="1034" y="451"/>
                  <a:pt x="1037" y="451"/>
                </a:cubicBezTo>
                <a:cubicBezTo>
                  <a:pt x="1037" y="448"/>
                  <a:pt x="1035" y="448"/>
                  <a:pt x="1036" y="446"/>
                </a:cubicBezTo>
                <a:cubicBezTo>
                  <a:pt x="1032" y="446"/>
                  <a:pt x="1031" y="448"/>
                  <a:pt x="1030" y="451"/>
                </a:cubicBezTo>
                <a:close/>
                <a:moveTo>
                  <a:pt x="1194" y="448"/>
                </a:moveTo>
                <a:cubicBezTo>
                  <a:pt x="1193" y="449"/>
                  <a:pt x="1193" y="451"/>
                  <a:pt x="1193" y="453"/>
                </a:cubicBezTo>
                <a:cubicBezTo>
                  <a:pt x="1196" y="452"/>
                  <a:pt x="1198" y="451"/>
                  <a:pt x="1199" y="449"/>
                </a:cubicBezTo>
                <a:cubicBezTo>
                  <a:pt x="1197" y="449"/>
                  <a:pt x="1197" y="447"/>
                  <a:pt x="1194" y="448"/>
                </a:cubicBezTo>
                <a:close/>
                <a:moveTo>
                  <a:pt x="1245" y="449"/>
                </a:moveTo>
                <a:cubicBezTo>
                  <a:pt x="1243" y="449"/>
                  <a:pt x="1243" y="450"/>
                  <a:pt x="1241" y="450"/>
                </a:cubicBezTo>
                <a:cubicBezTo>
                  <a:pt x="1241" y="449"/>
                  <a:pt x="1240" y="448"/>
                  <a:pt x="1239" y="448"/>
                </a:cubicBezTo>
                <a:cubicBezTo>
                  <a:pt x="1239" y="450"/>
                  <a:pt x="1237" y="452"/>
                  <a:pt x="1238" y="455"/>
                </a:cubicBezTo>
                <a:cubicBezTo>
                  <a:pt x="1241" y="454"/>
                  <a:pt x="1242" y="451"/>
                  <a:pt x="1245" y="449"/>
                </a:cubicBezTo>
                <a:close/>
                <a:moveTo>
                  <a:pt x="1212" y="456"/>
                </a:moveTo>
                <a:cubicBezTo>
                  <a:pt x="1213" y="457"/>
                  <a:pt x="1211" y="452"/>
                  <a:pt x="1209" y="452"/>
                </a:cubicBezTo>
                <a:cubicBezTo>
                  <a:pt x="1207" y="455"/>
                  <a:pt x="1205" y="452"/>
                  <a:pt x="1203" y="453"/>
                </a:cubicBezTo>
                <a:cubicBezTo>
                  <a:pt x="1195" y="454"/>
                  <a:pt x="1192" y="462"/>
                  <a:pt x="1185" y="466"/>
                </a:cubicBezTo>
                <a:cubicBezTo>
                  <a:pt x="1177" y="470"/>
                  <a:pt x="1168" y="473"/>
                  <a:pt x="1159" y="477"/>
                </a:cubicBezTo>
                <a:cubicBezTo>
                  <a:pt x="1159" y="480"/>
                  <a:pt x="1156" y="481"/>
                  <a:pt x="1156" y="484"/>
                </a:cubicBezTo>
                <a:cubicBezTo>
                  <a:pt x="1168" y="484"/>
                  <a:pt x="1178" y="470"/>
                  <a:pt x="1195" y="468"/>
                </a:cubicBezTo>
                <a:cubicBezTo>
                  <a:pt x="1200" y="463"/>
                  <a:pt x="1207" y="460"/>
                  <a:pt x="1212" y="456"/>
                </a:cubicBezTo>
                <a:close/>
                <a:moveTo>
                  <a:pt x="1055" y="455"/>
                </a:moveTo>
                <a:cubicBezTo>
                  <a:pt x="1055" y="457"/>
                  <a:pt x="1051" y="456"/>
                  <a:pt x="1051" y="458"/>
                </a:cubicBezTo>
                <a:cubicBezTo>
                  <a:pt x="1053" y="458"/>
                  <a:pt x="1052" y="461"/>
                  <a:pt x="1054" y="461"/>
                </a:cubicBezTo>
                <a:cubicBezTo>
                  <a:pt x="1053" y="459"/>
                  <a:pt x="1058" y="457"/>
                  <a:pt x="1055" y="455"/>
                </a:cubicBezTo>
                <a:close/>
                <a:moveTo>
                  <a:pt x="128" y="500"/>
                </a:moveTo>
                <a:cubicBezTo>
                  <a:pt x="131" y="500"/>
                  <a:pt x="133" y="499"/>
                  <a:pt x="134" y="497"/>
                </a:cubicBezTo>
                <a:cubicBezTo>
                  <a:pt x="132" y="495"/>
                  <a:pt x="129" y="498"/>
                  <a:pt x="128" y="500"/>
                </a:cubicBezTo>
                <a:close/>
                <a:moveTo>
                  <a:pt x="123" y="531"/>
                </a:moveTo>
                <a:cubicBezTo>
                  <a:pt x="127" y="529"/>
                  <a:pt x="131" y="527"/>
                  <a:pt x="137" y="528"/>
                </a:cubicBezTo>
                <a:cubicBezTo>
                  <a:pt x="141" y="524"/>
                  <a:pt x="139" y="514"/>
                  <a:pt x="144" y="511"/>
                </a:cubicBezTo>
                <a:cubicBezTo>
                  <a:pt x="141" y="507"/>
                  <a:pt x="134" y="509"/>
                  <a:pt x="130" y="512"/>
                </a:cubicBezTo>
                <a:cubicBezTo>
                  <a:pt x="134" y="516"/>
                  <a:pt x="131" y="519"/>
                  <a:pt x="133" y="521"/>
                </a:cubicBezTo>
                <a:cubicBezTo>
                  <a:pt x="131" y="526"/>
                  <a:pt x="126" y="527"/>
                  <a:pt x="123" y="531"/>
                </a:cubicBezTo>
                <a:close/>
                <a:moveTo>
                  <a:pt x="1252" y="521"/>
                </a:moveTo>
                <a:cubicBezTo>
                  <a:pt x="1255" y="520"/>
                  <a:pt x="1259" y="520"/>
                  <a:pt x="1260" y="517"/>
                </a:cubicBezTo>
                <a:cubicBezTo>
                  <a:pt x="1256" y="517"/>
                  <a:pt x="1253" y="518"/>
                  <a:pt x="1252" y="521"/>
                </a:cubicBezTo>
                <a:close/>
                <a:moveTo>
                  <a:pt x="163" y="524"/>
                </a:moveTo>
                <a:cubicBezTo>
                  <a:pt x="162" y="528"/>
                  <a:pt x="157" y="529"/>
                  <a:pt x="154" y="533"/>
                </a:cubicBezTo>
                <a:cubicBezTo>
                  <a:pt x="160" y="533"/>
                  <a:pt x="160" y="533"/>
                  <a:pt x="160" y="533"/>
                </a:cubicBezTo>
                <a:cubicBezTo>
                  <a:pt x="160" y="530"/>
                  <a:pt x="166" y="527"/>
                  <a:pt x="163" y="524"/>
                </a:cubicBezTo>
                <a:close/>
                <a:moveTo>
                  <a:pt x="143" y="551"/>
                </a:moveTo>
                <a:cubicBezTo>
                  <a:pt x="142" y="551"/>
                  <a:pt x="143" y="548"/>
                  <a:pt x="141" y="548"/>
                </a:cubicBezTo>
                <a:cubicBezTo>
                  <a:pt x="140" y="549"/>
                  <a:pt x="139" y="549"/>
                  <a:pt x="138" y="549"/>
                </a:cubicBezTo>
                <a:cubicBezTo>
                  <a:pt x="136" y="554"/>
                  <a:pt x="143" y="554"/>
                  <a:pt x="143" y="551"/>
                </a:cubicBezTo>
                <a:close/>
                <a:moveTo>
                  <a:pt x="133" y="576"/>
                </a:moveTo>
                <a:cubicBezTo>
                  <a:pt x="130" y="576"/>
                  <a:pt x="126" y="580"/>
                  <a:pt x="128" y="582"/>
                </a:cubicBezTo>
                <a:cubicBezTo>
                  <a:pt x="129" y="580"/>
                  <a:pt x="132" y="579"/>
                  <a:pt x="133" y="576"/>
                </a:cubicBezTo>
                <a:close/>
                <a:moveTo>
                  <a:pt x="139" y="587"/>
                </a:moveTo>
                <a:cubicBezTo>
                  <a:pt x="145" y="585"/>
                  <a:pt x="152" y="583"/>
                  <a:pt x="153" y="576"/>
                </a:cubicBezTo>
                <a:cubicBezTo>
                  <a:pt x="145" y="576"/>
                  <a:pt x="145" y="585"/>
                  <a:pt x="139" y="587"/>
                </a:cubicBezTo>
                <a:close/>
                <a:moveTo>
                  <a:pt x="129" y="597"/>
                </a:moveTo>
                <a:cubicBezTo>
                  <a:pt x="128" y="600"/>
                  <a:pt x="135" y="597"/>
                  <a:pt x="136" y="597"/>
                </a:cubicBezTo>
                <a:cubicBezTo>
                  <a:pt x="134" y="595"/>
                  <a:pt x="131" y="596"/>
                  <a:pt x="129" y="597"/>
                </a:cubicBezTo>
                <a:close/>
                <a:moveTo>
                  <a:pt x="1159" y="601"/>
                </a:moveTo>
                <a:cubicBezTo>
                  <a:pt x="1154" y="604"/>
                  <a:pt x="1147" y="604"/>
                  <a:pt x="1147" y="611"/>
                </a:cubicBezTo>
                <a:cubicBezTo>
                  <a:pt x="1152" y="610"/>
                  <a:pt x="1163" y="605"/>
                  <a:pt x="1159" y="601"/>
                </a:cubicBezTo>
                <a:close/>
                <a:moveTo>
                  <a:pt x="95" y="617"/>
                </a:moveTo>
                <a:cubicBezTo>
                  <a:pt x="100" y="616"/>
                  <a:pt x="103" y="611"/>
                  <a:pt x="105" y="607"/>
                </a:cubicBezTo>
                <a:cubicBezTo>
                  <a:pt x="99" y="607"/>
                  <a:pt x="96" y="612"/>
                  <a:pt x="95" y="617"/>
                </a:cubicBezTo>
                <a:close/>
                <a:moveTo>
                  <a:pt x="1184" y="609"/>
                </a:moveTo>
                <a:cubicBezTo>
                  <a:pt x="1182" y="610"/>
                  <a:pt x="1179" y="611"/>
                  <a:pt x="1177" y="612"/>
                </a:cubicBezTo>
                <a:cubicBezTo>
                  <a:pt x="1176" y="614"/>
                  <a:pt x="1177" y="617"/>
                  <a:pt x="1179" y="619"/>
                </a:cubicBezTo>
                <a:cubicBezTo>
                  <a:pt x="1181" y="616"/>
                  <a:pt x="1184" y="613"/>
                  <a:pt x="1184" y="609"/>
                </a:cubicBezTo>
                <a:close/>
                <a:moveTo>
                  <a:pt x="1170" y="621"/>
                </a:moveTo>
                <a:cubicBezTo>
                  <a:pt x="1172" y="623"/>
                  <a:pt x="1173" y="620"/>
                  <a:pt x="1175" y="620"/>
                </a:cubicBezTo>
                <a:cubicBezTo>
                  <a:pt x="1175" y="618"/>
                  <a:pt x="1175" y="616"/>
                  <a:pt x="1172" y="616"/>
                </a:cubicBezTo>
                <a:cubicBezTo>
                  <a:pt x="1172" y="618"/>
                  <a:pt x="1171" y="619"/>
                  <a:pt x="1170" y="621"/>
                </a:cubicBezTo>
                <a:close/>
                <a:moveTo>
                  <a:pt x="229" y="618"/>
                </a:moveTo>
                <a:cubicBezTo>
                  <a:pt x="222" y="620"/>
                  <a:pt x="218" y="616"/>
                  <a:pt x="208" y="617"/>
                </a:cubicBezTo>
                <a:cubicBezTo>
                  <a:pt x="209" y="621"/>
                  <a:pt x="212" y="624"/>
                  <a:pt x="215" y="626"/>
                </a:cubicBezTo>
                <a:cubicBezTo>
                  <a:pt x="223" y="627"/>
                  <a:pt x="227" y="623"/>
                  <a:pt x="229" y="618"/>
                </a:cubicBezTo>
                <a:close/>
                <a:moveTo>
                  <a:pt x="131" y="618"/>
                </a:moveTo>
                <a:cubicBezTo>
                  <a:pt x="131" y="620"/>
                  <a:pt x="129" y="620"/>
                  <a:pt x="129" y="622"/>
                </a:cubicBezTo>
                <a:cubicBezTo>
                  <a:pt x="131" y="622"/>
                  <a:pt x="135" y="623"/>
                  <a:pt x="135" y="620"/>
                </a:cubicBezTo>
                <a:cubicBezTo>
                  <a:pt x="132" y="621"/>
                  <a:pt x="134" y="617"/>
                  <a:pt x="131" y="618"/>
                </a:cubicBezTo>
                <a:close/>
                <a:moveTo>
                  <a:pt x="119" y="637"/>
                </a:moveTo>
                <a:cubicBezTo>
                  <a:pt x="114" y="634"/>
                  <a:pt x="123" y="630"/>
                  <a:pt x="118" y="626"/>
                </a:cubicBezTo>
                <a:cubicBezTo>
                  <a:pt x="116" y="630"/>
                  <a:pt x="113" y="622"/>
                  <a:pt x="111" y="625"/>
                </a:cubicBezTo>
                <a:cubicBezTo>
                  <a:pt x="113" y="626"/>
                  <a:pt x="114" y="627"/>
                  <a:pt x="114" y="629"/>
                </a:cubicBezTo>
                <a:cubicBezTo>
                  <a:pt x="113" y="631"/>
                  <a:pt x="109" y="630"/>
                  <a:pt x="109" y="633"/>
                </a:cubicBezTo>
                <a:cubicBezTo>
                  <a:pt x="110" y="636"/>
                  <a:pt x="106" y="641"/>
                  <a:pt x="105" y="645"/>
                </a:cubicBezTo>
                <a:cubicBezTo>
                  <a:pt x="109" y="642"/>
                  <a:pt x="116" y="641"/>
                  <a:pt x="119" y="637"/>
                </a:cubicBezTo>
                <a:close/>
                <a:moveTo>
                  <a:pt x="126" y="633"/>
                </a:moveTo>
                <a:cubicBezTo>
                  <a:pt x="127" y="632"/>
                  <a:pt x="128" y="631"/>
                  <a:pt x="128" y="629"/>
                </a:cubicBezTo>
                <a:cubicBezTo>
                  <a:pt x="125" y="628"/>
                  <a:pt x="123" y="628"/>
                  <a:pt x="121" y="630"/>
                </a:cubicBezTo>
                <a:cubicBezTo>
                  <a:pt x="124" y="630"/>
                  <a:pt x="123" y="633"/>
                  <a:pt x="126" y="633"/>
                </a:cubicBezTo>
                <a:close/>
                <a:moveTo>
                  <a:pt x="85" y="656"/>
                </a:moveTo>
                <a:cubicBezTo>
                  <a:pt x="90" y="653"/>
                  <a:pt x="99" y="656"/>
                  <a:pt x="101" y="646"/>
                </a:cubicBezTo>
                <a:cubicBezTo>
                  <a:pt x="98" y="647"/>
                  <a:pt x="96" y="645"/>
                  <a:pt x="95" y="644"/>
                </a:cubicBezTo>
                <a:cubicBezTo>
                  <a:pt x="94" y="646"/>
                  <a:pt x="92" y="648"/>
                  <a:pt x="93" y="651"/>
                </a:cubicBezTo>
                <a:cubicBezTo>
                  <a:pt x="90" y="653"/>
                  <a:pt x="86" y="653"/>
                  <a:pt x="85" y="656"/>
                </a:cubicBezTo>
                <a:close/>
                <a:moveTo>
                  <a:pt x="1150" y="651"/>
                </a:moveTo>
                <a:cubicBezTo>
                  <a:pt x="1149" y="649"/>
                  <a:pt x="1145" y="650"/>
                  <a:pt x="1145" y="651"/>
                </a:cubicBezTo>
                <a:cubicBezTo>
                  <a:pt x="1146" y="652"/>
                  <a:pt x="1145" y="655"/>
                  <a:pt x="1148" y="654"/>
                </a:cubicBezTo>
                <a:cubicBezTo>
                  <a:pt x="1148" y="652"/>
                  <a:pt x="1150" y="652"/>
                  <a:pt x="1150" y="651"/>
                </a:cubicBezTo>
                <a:close/>
                <a:moveTo>
                  <a:pt x="1164" y="657"/>
                </a:moveTo>
                <a:cubicBezTo>
                  <a:pt x="1165" y="654"/>
                  <a:pt x="1165" y="652"/>
                  <a:pt x="1162" y="651"/>
                </a:cubicBezTo>
                <a:cubicBezTo>
                  <a:pt x="1160" y="653"/>
                  <a:pt x="1162" y="656"/>
                  <a:pt x="1164" y="657"/>
                </a:cubicBezTo>
                <a:close/>
                <a:moveTo>
                  <a:pt x="1195" y="662"/>
                </a:moveTo>
                <a:cubicBezTo>
                  <a:pt x="1195" y="659"/>
                  <a:pt x="1193" y="658"/>
                  <a:pt x="1192" y="657"/>
                </a:cubicBezTo>
                <a:cubicBezTo>
                  <a:pt x="1191" y="659"/>
                  <a:pt x="1189" y="660"/>
                  <a:pt x="1187" y="661"/>
                </a:cubicBezTo>
                <a:cubicBezTo>
                  <a:pt x="1186" y="664"/>
                  <a:pt x="1188" y="665"/>
                  <a:pt x="1188" y="668"/>
                </a:cubicBezTo>
                <a:cubicBezTo>
                  <a:pt x="1193" y="669"/>
                  <a:pt x="1190" y="661"/>
                  <a:pt x="1195" y="662"/>
                </a:cubicBezTo>
                <a:close/>
                <a:moveTo>
                  <a:pt x="1196" y="671"/>
                </a:moveTo>
                <a:cubicBezTo>
                  <a:pt x="1196" y="672"/>
                  <a:pt x="1195" y="672"/>
                  <a:pt x="1194" y="671"/>
                </a:cubicBezTo>
                <a:cubicBezTo>
                  <a:pt x="1194" y="674"/>
                  <a:pt x="1191" y="675"/>
                  <a:pt x="1188" y="675"/>
                </a:cubicBezTo>
                <a:cubicBezTo>
                  <a:pt x="1188" y="676"/>
                  <a:pt x="1187" y="677"/>
                  <a:pt x="1187" y="678"/>
                </a:cubicBezTo>
                <a:cubicBezTo>
                  <a:pt x="1192" y="680"/>
                  <a:pt x="1192" y="675"/>
                  <a:pt x="1196" y="676"/>
                </a:cubicBezTo>
                <a:cubicBezTo>
                  <a:pt x="1195" y="673"/>
                  <a:pt x="1199" y="672"/>
                  <a:pt x="1196" y="671"/>
                </a:cubicBezTo>
                <a:close/>
                <a:moveTo>
                  <a:pt x="1161" y="690"/>
                </a:moveTo>
                <a:cubicBezTo>
                  <a:pt x="1171" y="690"/>
                  <a:pt x="1166" y="685"/>
                  <a:pt x="1161" y="690"/>
                </a:cubicBezTo>
                <a:close/>
                <a:moveTo>
                  <a:pt x="1213" y="728"/>
                </a:moveTo>
                <a:cubicBezTo>
                  <a:pt x="1210" y="728"/>
                  <a:pt x="1208" y="730"/>
                  <a:pt x="1207" y="733"/>
                </a:cubicBezTo>
                <a:cubicBezTo>
                  <a:pt x="1208" y="735"/>
                  <a:pt x="1209" y="736"/>
                  <a:pt x="1211" y="737"/>
                </a:cubicBezTo>
                <a:cubicBezTo>
                  <a:pt x="1210" y="735"/>
                  <a:pt x="1213" y="736"/>
                  <a:pt x="1213" y="734"/>
                </a:cubicBezTo>
                <a:cubicBezTo>
                  <a:pt x="1211" y="733"/>
                  <a:pt x="1214" y="730"/>
                  <a:pt x="1213" y="728"/>
                </a:cubicBezTo>
                <a:close/>
                <a:moveTo>
                  <a:pt x="1152" y="730"/>
                </a:moveTo>
                <a:cubicBezTo>
                  <a:pt x="1149" y="731"/>
                  <a:pt x="1145" y="734"/>
                  <a:pt x="1149" y="735"/>
                </a:cubicBezTo>
                <a:cubicBezTo>
                  <a:pt x="1149" y="732"/>
                  <a:pt x="1152" y="733"/>
                  <a:pt x="1152" y="730"/>
                </a:cubicBezTo>
                <a:close/>
                <a:moveTo>
                  <a:pt x="1090" y="772"/>
                </a:moveTo>
                <a:cubicBezTo>
                  <a:pt x="1090" y="770"/>
                  <a:pt x="1094" y="771"/>
                  <a:pt x="1093" y="768"/>
                </a:cubicBezTo>
                <a:cubicBezTo>
                  <a:pt x="1092" y="768"/>
                  <a:pt x="1092" y="766"/>
                  <a:pt x="1091" y="767"/>
                </a:cubicBezTo>
                <a:cubicBezTo>
                  <a:pt x="1090" y="768"/>
                  <a:pt x="1087" y="771"/>
                  <a:pt x="1090" y="772"/>
                </a:cubicBezTo>
                <a:close/>
                <a:moveTo>
                  <a:pt x="176" y="780"/>
                </a:moveTo>
                <a:cubicBezTo>
                  <a:pt x="173" y="779"/>
                  <a:pt x="167" y="778"/>
                  <a:pt x="165" y="782"/>
                </a:cubicBezTo>
                <a:cubicBezTo>
                  <a:pt x="170" y="783"/>
                  <a:pt x="175" y="783"/>
                  <a:pt x="176" y="780"/>
                </a:cubicBezTo>
                <a:close/>
                <a:moveTo>
                  <a:pt x="1020" y="798"/>
                </a:moveTo>
                <a:cubicBezTo>
                  <a:pt x="1020" y="795"/>
                  <a:pt x="1022" y="794"/>
                  <a:pt x="1023" y="792"/>
                </a:cubicBezTo>
                <a:cubicBezTo>
                  <a:pt x="1021" y="792"/>
                  <a:pt x="1022" y="789"/>
                  <a:pt x="1019" y="790"/>
                </a:cubicBezTo>
                <a:cubicBezTo>
                  <a:pt x="1022" y="794"/>
                  <a:pt x="1016" y="796"/>
                  <a:pt x="1020" y="798"/>
                </a:cubicBezTo>
                <a:close/>
                <a:moveTo>
                  <a:pt x="1191" y="812"/>
                </a:moveTo>
                <a:cubicBezTo>
                  <a:pt x="1191" y="811"/>
                  <a:pt x="1191" y="810"/>
                  <a:pt x="1191" y="810"/>
                </a:cubicBezTo>
                <a:cubicBezTo>
                  <a:pt x="1191" y="814"/>
                  <a:pt x="1190" y="815"/>
                  <a:pt x="1192" y="817"/>
                </a:cubicBezTo>
                <a:cubicBezTo>
                  <a:pt x="1193" y="815"/>
                  <a:pt x="1198" y="811"/>
                  <a:pt x="1200" y="813"/>
                </a:cubicBezTo>
                <a:cubicBezTo>
                  <a:pt x="1200" y="817"/>
                  <a:pt x="1197" y="812"/>
                  <a:pt x="1198" y="816"/>
                </a:cubicBezTo>
                <a:cubicBezTo>
                  <a:pt x="1199" y="816"/>
                  <a:pt x="1200" y="816"/>
                  <a:pt x="1201" y="817"/>
                </a:cubicBezTo>
                <a:cubicBezTo>
                  <a:pt x="1201" y="813"/>
                  <a:pt x="1205" y="811"/>
                  <a:pt x="1204" y="809"/>
                </a:cubicBezTo>
                <a:cubicBezTo>
                  <a:pt x="1207" y="809"/>
                  <a:pt x="1207" y="812"/>
                  <a:pt x="1208" y="813"/>
                </a:cubicBezTo>
                <a:cubicBezTo>
                  <a:pt x="1212" y="812"/>
                  <a:pt x="1213" y="808"/>
                  <a:pt x="1218" y="808"/>
                </a:cubicBezTo>
                <a:cubicBezTo>
                  <a:pt x="1217" y="803"/>
                  <a:pt x="1218" y="802"/>
                  <a:pt x="1220" y="798"/>
                </a:cubicBezTo>
                <a:cubicBezTo>
                  <a:pt x="1208" y="801"/>
                  <a:pt x="1205" y="811"/>
                  <a:pt x="1191" y="812"/>
                </a:cubicBezTo>
                <a:close/>
                <a:moveTo>
                  <a:pt x="1157" y="815"/>
                </a:moveTo>
                <a:cubicBezTo>
                  <a:pt x="1158" y="815"/>
                  <a:pt x="1159" y="816"/>
                  <a:pt x="1160" y="816"/>
                </a:cubicBezTo>
                <a:cubicBezTo>
                  <a:pt x="1161" y="813"/>
                  <a:pt x="1164" y="813"/>
                  <a:pt x="1164" y="810"/>
                </a:cubicBezTo>
                <a:cubicBezTo>
                  <a:pt x="1163" y="810"/>
                  <a:pt x="1162" y="810"/>
                  <a:pt x="1161" y="809"/>
                </a:cubicBezTo>
                <a:cubicBezTo>
                  <a:pt x="1160" y="812"/>
                  <a:pt x="1157" y="812"/>
                  <a:pt x="1157" y="815"/>
                </a:cubicBezTo>
                <a:close/>
                <a:moveTo>
                  <a:pt x="963" y="823"/>
                </a:moveTo>
                <a:cubicBezTo>
                  <a:pt x="963" y="825"/>
                  <a:pt x="961" y="824"/>
                  <a:pt x="961" y="825"/>
                </a:cubicBezTo>
                <a:cubicBezTo>
                  <a:pt x="961" y="827"/>
                  <a:pt x="961" y="830"/>
                  <a:pt x="962" y="831"/>
                </a:cubicBezTo>
                <a:cubicBezTo>
                  <a:pt x="963" y="829"/>
                  <a:pt x="966" y="829"/>
                  <a:pt x="967" y="828"/>
                </a:cubicBezTo>
                <a:cubicBezTo>
                  <a:pt x="966" y="826"/>
                  <a:pt x="966" y="824"/>
                  <a:pt x="963" y="823"/>
                </a:cubicBezTo>
                <a:close/>
                <a:moveTo>
                  <a:pt x="928" y="831"/>
                </a:moveTo>
                <a:cubicBezTo>
                  <a:pt x="928" y="834"/>
                  <a:pt x="922" y="838"/>
                  <a:pt x="927" y="840"/>
                </a:cubicBezTo>
                <a:cubicBezTo>
                  <a:pt x="927" y="838"/>
                  <a:pt x="931" y="833"/>
                  <a:pt x="928" y="831"/>
                </a:cubicBezTo>
                <a:close/>
                <a:moveTo>
                  <a:pt x="991" y="831"/>
                </a:moveTo>
                <a:cubicBezTo>
                  <a:pt x="991" y="833"/>
                  <a:pt x="988" y="832"/>
                  <a:pt x="989" y="834"/>
                </a:cubicBezTo>
                <a:cubicBezTo>
                  <a:pt x="991" y="834"/>
                  <a:pt x="991" y="836"/>
                  <a:pt x="992" y="836"/>
                </a:cubicBezTo>
                <a:cubicBezTo>
                  <a:pt x="991" y="835"/>
                  <a:pt x="993" y="831"/>
                  <a:pt x="991" y="831"/>
                </a:cubicBezTo>
                <a:close/>
                <a:moveTo>
                  <a:pt x="1016" y="833"/>
                </a:moveTo>
                <a:cubicBezTo>
                  <a:pt x="1013" y="830"/>
                  <a:pt x="1010" y="834"/>
                  <a:pt x="1010" y="837"/>
                </a:cubicBezTo>
                <a:cubicBezTo>
                  <a:pt x="1013" y="837"/>
                  <a:pt x="1016" y="837"/>
                  <a:pt x="1016" y="833"/>
                </a:cubicBezTo>
                <a:close/>
                <a:moveTo>
                  <a:pt x="1096" y="833"/>
                </a:moveTo>
                <a:cubicBezTo>
                  <a:pt x="1096" y="834"/>
                  <a:pt x="1096" y="834"/>
                  <a:pt x="1096" y="834"/>
                </a:cubicBezTo>
                <a:cubicBezTo>
                  <a:pt x="1095" y="835"/>
                  <a:pt x="1093" y="834"/>
                  <a:pt x="1092" y="835"/>
                </a:cubicBezTo>
                <a:cubicBezTo>
                  <a:pt x="1094" y="836"/>
                  <a:pt x="1094" y="837"/>
                  <a:pt x="1096" y="836"/>
                </a:cubicBezTo>
                <a:cubicBezTo>
                  <a:pt x="1096" y="836"/>
                  <a:pt x="1098" y="833"/>
                  <a:pt x="1096" y="833"/>
                </a:cubicBezTo>
                <a:close/>
                <a:moveTo>
                  <a:pt x="1012" y="845"/>
                </a:moveTo>
                <a:cubicBezTo>
                  <a:pt x="1012" y="840"/>
                  <a:pt x="1017" y="846"/>
                  <a:pt x="1019" y="840"/>
                </a:cubicBezTo>
                <a:cubicBezTo>
                  <a:pt x="1015" y="841"/>
                  <a:pt x="1019" y="838"/>
                  <a:pt x="1019" y="836"/>
                </a:cubicBezTo>
                <a:cubicBezTo>
                  <a:pt x="1016" y="838"/>
                  <a:pt x="1009" y="840"/>
                  <a:pt x="1012" y="845"/>
                </a:cubicBezTo>
                <a:close/>
                <a:moveTo>
                  <a:pt x="111" y="855"/>
                </a:moveTo>
                <a:cubicBezTo>
                  <a:pt x="108" y="856"/>
                  <a:pt x="107" y="858"/>
                  <a:pt x="105" y="860"/>
                </a:cubicBezTo>
                <a:cubicBezTo>
                  <a:pt x="108" y="861"/>
                  <a:pt x="113" y="857"/>
                  <a:pt x="111" y="855"/>
                </a:cubicBezTo>
                <a:close/>
                <a:moveTo>
                  <a:pt x="967" y="855"/>
                </a:moveTo>
                <a:cubicBezTo>
                  <a:pt x="968" y="860"/>
                  <a:pt x="965" y="856"/>
                  <a:pt x="962" y="857"/>
                </a:cubicBezTo>
                <a:cubicBezTo>
                  <a:pt x="962" y="859"/>
                  <a:pt x="963" y="861"/>
                  <a:pt x="964" y="861"/>
                </a:cubicBezTo>
                <a:cubicBezTo>
                  <a:pt x="965" y="859"/>
                  <a:pt x="969" y="860"/>
                  <a:pt x="970" y="857"/>
                </a:cubicBezTo>
                <a:cubicBezTo>
                  <a:pt x="968" y="857"/>
                  <a:pt x="969" y="854"/>
                  <a:pt x="967" y="855"/>
                </a:cubicBezTo>
                <a:close/>
                <a:moveTo>
                  <a:pt x="100" y="870"/>
                </a:moveTo>
                <a:cubicBezTo>
                  <a:pt x="102" y="869"/>
                  <a:pt x="105" y="869"/>
                  <a:pt x="105" y="866"/>
                </a:cubicBezTo>
                <a:cubicBezTo>
                  <a:pt x="102" y="866"/>
                  <a:pt x="102" y="866"/>
                  <a:pt x="102" y="866"/>
                </a:cubicBezTo>
                <a:cubicBezTo>
                  <a:pt x="103" y="869"/>
                  <a:pt x="100" y="868"/>
                  <a:pt x="100" y="870"/>
                </a:cubicBezTo>
                <a:close/>
                <a:moveTo>
                  <a:pt x="177" y="879"/>
                </a:moveTo>
                <a:cubicBezTo>
                  <a:pt x="172" y="873"/>
                  <a:pt x="164" y="880"/>
                  <a:pt x="161" y="885"/>
                </a:cubicBezTo>
                <a:cubicBezTo>
                  <a:pt x="166" y="888"/>
                  <a:pt x="174" y="884"/>
                  <a:pt x="177" y="879"/>
                </a:cubicBezTo>
                <a:close/>
                <a:moveTo>
                  <a:pt x="1111" y="885"/>
                </a:moveTo>
                <a:cubicBezTo>
                  <a:pt x="1109" y="888"/>
                  <a:pt x="1105" y="888"/>
                  <a:pt x="1104" y="892"/>
                </a:cubicBezTo>
                <a:cubicBezTo>
                  <a:pt x="1112" y="898"/>
                  <a:pt x="1111" y="900"/>
                  <a:pt x="1112" y="909"/>
                </a:cubicBezTo>
                <a:cubicBezTo>
                  <a:pt x="1116" y="907"/>
                  <a:pt x="1118" y="904"/>
                  <a:pt x="1120" y="899"/>
                </a:cubicBezTo>
                <a:cubicBezTo>
                  <a:pt x="1114" y="899"/>
                  <a:pt x="1113" y="889"/>
                  <a:pt x="1111" y="885"/>
                </a:cubicBezTo>
                <a:close/>
                <a:moveTo>
                  <a:pt x="146" y="887"/>
                </a:moveTo>
                <a:cubicBezTo>
                  <a:pt x="139" y="888"/>
                  <a:pt x="134" y="892"/>
                  <a:pt x="132" y="898"/>
                </a:cubicBezTo>
                <a:cubicBezTo>
                  <a:pt x="137" y="895"/>
                  <a:pt x="152" y="890"/>
                  <a:pt x="145" y="887"/>
                </a:cubicBezTo>
                <a:cubicBezTo>
                  <a:pt x="146" y="887"/>
                  <a:pt x="146" y="887"/>
                  <a:pt x="146" y="887"/>
                </a:cubicBezTo>
                <a:close/>
                <a:moveTo>
                  <a:pt x="152" y="894"/>
                </a:moveTo>
                <a:cubicBezTo>
                  <a:pt x="155" y="894"/>
                  <a:pt x="155" y="894"/>
                  <a:pt x="155" y="894"/>
                </a:cubicBezTo>
                <a:cubicBezTo>
                  <a:pt x="156" y="891"/>
                  <a:pt x="154" y="891"/>
                  <a:pt x="152" y="890"/>
                </a:cubicBezTo>
                <a:cubicBezTo>
                  <a:pt x="152" y="891"/>
                  <a:pt x="151" y="892"/>
                  <a:pt x="152" y="894"/>
                </a:cubicBezTo>
                <a:close/>
                <a:moveTo>
                  <a:pt x="1199" y="891"/>
                </a:moveTo>
                <a:cubicBezTo>
                  <a:pt x="1195" y="894"/>
                  <a:pt x="1193" y="894"/>
                  <a:pt x="1192" y="900"/>
                </a:cubicBezTo>
                <a:cubicBezTo>
                  <a:pt x="1195" y="898"/>
                  <a:pt x="1199" y="899"/>
                  <a:pt x="1201" y="896"/>
                </a:cubicBezTo>
                <a:cubicBezTo>
                  <a:pt x="1198" y="895"/>
                  <a:pt x="1203" y="891"/>
                  <a:pt x="1199" y="891"/>
                </a:cubicBezTo>
                <a:close/>
                <a:moveTo>
                  <a:pt x="1133" y="913"/>
                </a:moveTo>
                <a:cubicBezTo>
                  <a:pt x="1134" y="916"/>
                  <a:pt x="1142" y="909"/>
                  <a:pt x="1141" y="915"/>
                </a:cubicBezTo>
                <a:cubicBezTo>
                  <a:pt x="1149" y="915"/>
                  <a:pt x="1144" y="910"/>
                  <a:pt x="1147" y="906"/>
                </a:cubicBezTo>
                <a:cubicBezTo>
                  <a:pt x="1141" y="905"/>
                  <a:pt x="1136" y="909"/>
                  <a:pt x="1133" y="913"/>
                </a:cubicBezTo>
                <a:close/>
                <a:moveTo>
                  <a:pt x="118" y="907"/>
                </a:moveTo>
                <a:cubicBezTo>
                  <a:pt x="117" y="911"/>
                  <a:pt x="113" y="910"/>
                  <a:pt x="111" y="913"/>
                </a:cubicBezTo>
                <a:cubicBezTo>
                  <a:pt x="116" y="915"/>
                  <a:pt x="116" y="912"/>
                  <a:pt x="120" y="913"/>
                </a:cubicBezTo>
                <a:cubicBezTo>
                  <a:pt x="120" y="910"/>
                  <a:pt x="121" y="906"/>
                  <a:pt x="118" y="907"/>
                </a:cubicBezTo>
                <a:close/>
                <a:moveTo>
                  <a:pt x="1122" y="910"/>
                </a:moveTo>
                <a:cubicBezTo>
                  <a:pt x="1121" y="910"/>
                  <a:pt x="1121" y="908"/>
                  <a:pt x="1121" y="907"/>
                </a:cubicBezTo>
                <a:cubicBezTo>
                  <a:pt x="1118" y="907"/>
                  <a:pt x="1118" y="907"/>
                  <a:pt x="1118" y="907"/>
                </a:cubicBezTo>
                <a:cubicBezTo>
                  <a:pt x="1118" y="909"/>
                  <a:pt x="1117" y="909"/>
                  <a:pt x="1117" y="911"/>
                </a:cubicBezTo>
                <a:cubicBezTo>
                  <a:pt x="1119" y="910"/>
                  <a:pt x="1122" y="912"/>
                  <a:pt x="1122" y="910"/>
                </a:cubicBezTo>
                <a:close/>
                <a:moveTo>
                  <a:pt x="47" y="910"/>
                </a:moveTo>
                <a:cubicBezTo>
                  <a:pt x="44" y="907"/>
                  <a:pt x="38" y="912"/>
                  <a:pt x="41" y="914"/>
                </a:cubicBezTo>
                <a:cubicBezTo>
                  <a:pt x="42" y="912"/>
                  <a:pt x="46" y="913"/>
                  <a:pt x="47" y="910"/>
                </a:cubicBezTo>
                <a:close/>
                <a:moveTo>
                  <a:pt x="1167" y="913"/>
                </a:moveTo>
                <a:cubicBezTo>
                  <a:pt x="1168" y="914"/>
                  <a:pt x="1168" y="915"/>
                  <a:pt x="1170" y="914"/>
                </a:cubicBezTo>
                <a:cubicBezTo>
                  <a:pt x="1170" y="912"/>
                  <a:pt x="1171" y="911"/>
                  <a:pt x="1171" y="909"/>
                </a:cubicBezTo>
                <a:cubicBezTo>
                  <a:pt x="1169" y="909"/>
                  <a:pt x="1167" y="911"/>
                  <a:pt x="1167" y="913"/>
                </a:cubicBezTo>
                <a:close/>
                <a:moveTo>
                  <a:pt x="1158" y="911"/>
                </a:moveTo>
                <a:cubicBezTo>
                  <a:pt x="1157" y="914"/>
                  <a:pt x="1153" y="913"/>
                  <a:pt x="1151" y="913"/>
                </a:cubicBezTo>
                <a:cubicBezTo>
                  <a:pt x="1151" y="915"/>
                  <a:pt x="1148" y="916"/>
                  <a:pt x="1146" y="917"/>
                </a:cubicBezTo>
                <a:cubicBezTo>
                  <a:pt x="1145" y="922"/>
                  <a:pt x="1145" y="922"/>
                  <a:pt x="1146" y="926"/>
                </a:cubicBezTo>
                <a:cubicBezTo>
                  <a:pt x="1149" y="926"/>
                  <a:pt x="1152" y="923"/>
                  <a:pt x="1155" y="925"/>
                </a:cubicBezTo>
                <a:cubicBezTo>
                  <a:pt x="1154" y="926"/>
                  <a:pt x="1153" y="927"/>
                  <a:pt x="1153" y="928"/>
                </a:cubicBezTo>
                <a:cubicBezTo>
                  <a:pt x="1157" y="926"/>
                  <a:pt x="1161" y="925"/>
                  <a:pt x="1158" y="921"/>
                </a:cubicBezTo>
                <a:cubicBezTo>
                  <a:pt x="1161" y="921"/>
                  <a:pt x="1161" y="921"/>
                  <a:pt x="1161" y="921"/>
                </a:cubicBezTo>
                <a:cubicBezTo>
                  <a:pt x="1161" y="923"/>
                  <a:pt x="1160" y="924"/>
                  <a:pt x="1162" y="926"/>
                </a:cubicBezTo>
                <a:cubicBezTo>
                  <a:pt x="1163" y="921"/>
                  <a:pt x="1166" y="919"/>
                  <a:pt x="1165" y="914"/>
                </a:cubicBezTo>
                <a:cubicBezTo>
                  <a:pt x="1159" y="916"/>
                  <a:pt x="1160" y="911"/>
                  <a:pt x="1158" y="911"/>
                </a:cubicBezTo>
                <a:close/>
                <a:moveTo>
                  <a:pt x="1147" y="923"/>
                </a:moveTo>
                <a:cubicBezTo>
                  <a:pt x="1146" y="920"/>
                  <a:pt x="1149" y="921"/>
                  <a:pt x="1148" y="917"/>
                </a:cubicBezTo>
                <a:cubicBezTo>
                  <a:pt x="1149" y="918"/>
                  <a:pt x="1150" y="918"/>
                  <a:pt x="1151" y="918"/>
                </a:cubicBezTo>
                <a:cubicBezTo>
                  <a:pt x="1151" y="921"/>
                  <a:pt x="1150" y="923"/>
                  <a:pt x="1147" y="923"/>
                </a:cubicBezTo>
                <a:close/>
                <a:moveTo>
                  <a:pt x="88" y="926"/>
                </a:moveTo>
                <a:cubicBezTo>
                  <a:pt x="92" y="922"/>
                  <a:pt x="97" y="920"/>
                  <a:pt x="101" y="916"/>
                </a:cubicBezTo>
                <a:cubicBezTo>
                  <a:pt x="95" y="911"/>
                  <a:pt x="91" y="920"/>
                  <a:pt x="87" y="923"/>
                </a:cubicBezTo>
                <a:cubicBezTo>
                  <a:pt x="88" y="923"/>
                  <a:pt x="87" y="925"/>
                  <a:pt x="88" y="926"/>
                </a:cubicBezTo>
                <a:close/>
                <a:moveTo>
                  <a:pt x="994" y="937"/>
                </a:moveTo>
                <a:cubicBezTo>
                  <a:pt x="1001" y="937"/>
                  <a:pt x="1006" y="930"/>
                  <a:pt x="1012" y="931"/>
                </a:cubicBezTo>
                <a:cubicBezTo>
                  <a:pt x="1013" y="927"/>
                  <a:pt x="1012" y="927"/>
                  <a:pt x="1012" y="922"/>
                </a:cubicBezTo>
                <a:cubicBezTo>
                  <a:pt x="1002" y="920"/>
                  <a:pt x="1004" y="933"/>
                  <a:pt x="996" y="931"/>
                </a:cubicBezTo>
                <a:cubicBezTo>
                  <a:pt x="998" y="927"/>
                  <a:pt x="1001" y="926"/>
                  <a:pt x="1005" y="924"/>
                </a:cubicBezTo>
                <a:cubicBezTo>
                  <a:pt x="1001" y="923"/>
                  <a:pt x="997" y="922"/>
                  <a:pt x="994" y="925"/>
                </a:cubicBezTo>
                <a:cubicBezTo>
                  <a:pt x="997" y="930"/>
                  <a:pt x="993" y="931"/>
                  <a:pt x="994" y="937"/>
                </a:cubicBezTo>
                <a:close/>
                <a:moveTo>
                  <a:pt x="178" y="931"/>
                </a:moveTo>
                <a:cubicBezTo>
                  <a:pt x="175" y="931"/>
                  <a:pt x="176" y="933"/>
                  <a:pt x="174" y="935"/>
                </a:cubicBezTo>
                <a:cubicBezTo>
                  <a:pt x="178" y="935"/>
                  <a:pt x="178" y="933"/>
                  <a:pt x="178" y="931"/>
                </a:cubicBezTo>
                <a:close/>
                <a:moveTo>
                  <a:pt x="1184" y="948"/>
                </a:moveTo>
                <a:cubicBezTo>
                  <a:pt x="1186" y="945"/>
                  <a:pt x="1188" y="942"/>
                  <a:pt x="1189" y="939"/>
                </a:cubicBezTo>
                <a:cubicBezTo>
                  <a:pt x="1184" y="941"/>
                  <a:pt x="1188" y="934"/>
                  <a:pt x="1184" y="935"/>
                </a:cubicBezTo>
                <a:cubicBezTo>
                  <a:pt x="1177" y="945"/>
                  <a:pt x="1160" y="942"/>
                  <a:pt x="1160" y="956"/>
                </a:cubicBezTo>
                <a:cubicBezTo>
                  <a:pt x="1159" y="954"/>
                  <a:pt x="1158" y="957"/>
                  <a:pt x="1158" y="955"/>
                </a:cubicBezTo>
                <a:cubicBezTo>
                  <a:pt x="1158" y="954"/>
                  <a:pt x="1159" y="953"/>
                  <a:pt x="1158" y="952"/>
                </a:cubicBezTo>
                <a:cubicBezTo>
                  <a:pt x="1156" y="954"/>
                  <a:pt x="1155" y="956"/>
                  <a:pt x="1154" y="958"/>
                </a:cubicBezTo>
                <a:cubicBezTo>
                  <a:pt x="1149" y="959"/>
                  <a:pt x="1153" y="956"/>
                  <a:pt x="1149" y="955"/>
                </a:cubicBezTo>
                <a:cubicBezTo>
                  <a:pt x="1150" y="963"/>
                  <a:pt x="1143" y="964"/>
                  <a:pt x="1135" y="964"/>
                </a:cubicBezTo>
                <a:cubicBezTo>
                  <a:pt x="1132" y="973"/>
                  <a:pt x="1125" y="977"/>
                  <a:pt x="1117" y="980"/>
                </a:cubicBezTo>
                <a:cubicBezTo>
                  <a:pt x="1114" y="975"/>
                  <a:pt x="1120" y="972"/>
                  <a:pt x="1122" y="969"/>
                </a:cubicBezTo>
                <a:cubicBezTo>
                  <a:pt x="1117" y="969"/>
                  <a:pt x="1126" y="967"/>
                  <a:pt x="1122" y="965"/>
                </a:cubicBezTo>
                <a:cubicBezTo>
                  <a:pt x="1121" y="968"/>
                  <a:pt x="1119" y="965"/>
                  <a:pt x="1118" y="965"/>
                </a:cubicBezTo>
                <a:cubicBezTo>
                  <a:pt x="1116" y="966"/>
                  <a:pt x="1115" y="969"/>
                  <a:pt x="1114" y="972"/>
                </a:cubicBezTo>
                <a:cubicBezTo>
                  <a:pt x="1109" y="971"/>
                  <a:pt x="1108" y="974"/>
                  <a:pt x="1106" y="977"/>
                </a:cubicBezTo>
                <a:cubicBezTo>
                  <a:pt x="1110" y="976"/>
                  <a:pt x="1110" y="973"/>
                  <a:pt x="1114" y="974"/>
                </a:cubicBezTo>
                <a:cubicBezTo>
                  <a:pt x="1118" y="982"/>
                  <a:pt x="1110" y="982"/>
                  <a:pt x="1107" y="987"/>
                </a:cubicBezTo>
                <a:cubicBezTo>
                  <a:pt x="1115" y="986"/>
                  <a:pt x="1119" y="980"/>
                  <a:pt x="1127" y="978"/>
                </a:cubicBezTo>
                <a:cubicBezTo>
                  <a:pt x="1128" y="981"/>
                  <a:pt x="1129" y="983"/>
                  <a:pt x="1130" y="984"/>
                </a:cubicBezTo>
                <a:cubicBezTo>
                  <a:pt x="1134" y="981"/>
                  <a:pt x="1140" y="978"/>
                  <a:pt x="1143" y="973"/>
                </a:cubicBezTo>
                <a:cubicBezTo>
                  <a:pt x="1153" y="977"/>
                  <a:pt x="1151" y="960"/>
                  <a:pt x="1158" y="958"/>
                </a:cubicBezTo>
                <a:cubicBezTo>
                  <a:pt x="1161" y="958"/>
                  <a:pt x="1161" y="961"/>
                  <a:pt x="1164" y="960"/>
                </a:cubicBezTo>
                <a:cubicBezTo>
                  <a:pt x="1171" y="957"/>
                  <a:pt x="1174" y="946"/>
                  <a:pt x="1184" y="948"/>
                </a:cubicBezTo>
                <a:close/>
                <a:moveTo>
                  <a:pt x="215" y="940"/>
                </a:moveTo>
                <a:cubicBezTo>
                  <a:pt x="216" y="940"/>
                  <a:pt x="218" y="940"/>
                  <a:pt x="218" y="942"/>
                </a:cubicBezTo>
                <a:cubicBezTo>
                  <a:pt x="219" y="942"/>
                  <a:pt x="221" y="942"/>
                  <a:pt x="221" y="940"/>
                </a:cubicBezTo>
                <a:cubicBezTo>
                  <a:pt x="220" y="940"/>
                  <a:pt x="220" y="940"/>
                  <a:pt x="220" y="939"/>
                </a:cubicBezTo>
                <a:cubicBezTo>
                  <a:pt x="218" y="939"/>
                  <a:pt x="215" y="938"/>
                  <a:pt x="215" y="940"/>
                </a:cubicBezTo>
                <a:close/>
                <a:moveTo>
                  <a:pt x="1064" y="943"/>
                </a:moveTo>
                <a:cubicBezTo>
                  <a:pt x="1065" y="946"/>
                  <a:pt x="1063" y="946"/>
                  <a:pt x="1062" y="948"/>
                </a:cubicBezTo>
                <a:cubicBezTo>
                  <a:pt x="1066" y="947"/>
                  <a:pt x="1065" y="950"/>
                  <a:pt x="1068" y="950"/>
                </a:cubicBezTo>
                <a:cubicBezTo>
                  <a:pt x="1069" y="948"/>
                  <a:pt x="1073" y="948"/>
                  <a:pt x="1072" y="944"/>
                </a:cubicBezTo>
                <a:cubicBezTo>
                  <a:pt x="1070" y="943"/>
                  <a:pt x="1069" y="948"/>
                  <a:pt x="1069" y="945"/>
                </a:cubicBezTo>
                <a:cubicBezTo>
                  <a:pt x="1069" y="944"/>
                  <a:pt x="1070" y="943"/>
                  <a:pt x="1070" y="942"/>
                </a:cubicBezTo>
                <a:cubicBezTo>
                  <a:pt x="1068" y="942"/>
                  <a:pt x="1067" y="940"/>
                  <a:pt x="1064" y="939"/>
                </a:cubicBezTo>
                <a:cubicBezTo>
                  <a:pt x="1063" y="944"/>
                  <a:pt x="1057" y="942"/>
                  <a:pt x="1058" y="948"/>
                </a:cubicBezTo>
                <a:cubicBezTo>
                  <a:pt x="1063" y="949"/>
                  <a:pt x="1061" y="944"/>
                  <a:pt x="1064" y="943"/>
                </a:cubicBezTo>
                <a:close/>
                <a:moveTo>
                  <a:pt x="942" y="948"/>
                </a:moveTo>
                <a:cubicBezTo>
                  <a:pt x="942" y="944"/>
                  <a:pt x="942" y="944"/>
                  <a:pt x="942" y="944"/>
                </a:cubicBezTo>
                <a:cubicBezTo>
                  <a:pt x="939" y="943"/>
                  <a:pt x="939" y="949"/>
                  <a:pt x="942" y="948"/>
                </a:cubicBezTo>
                <a:close/>
                <a:moveTo>
                  <a:pt x="1171" y="961"/>
                </a:moveTo>
                <a:cubicBezTo>
                  <a:pt x="1171" y="966"/>
                  <a:pt x="1164" y="965"/>
                  <a:pt x="1164" y="970"/>
                </a:cubicBezTo>
                <a:cubicBezTo>
                  <a:pt x="1176" y="963"/>
                  <a:pt x="1186" y="960"/>
                  <a:pt x="1195" y="950"/>
                </a:cubicBezTo>
                <a:cubicBezTo>
                  <a:pt x="1185" y="945"/>
                  <a:pt x="1181" y="960"/>
                  <a:pt x="1171" y="961"/>
                </a:cubicBezTo>
                <a:close/>
                <a:moveTo>
                  <a:pt x="199" y="950"/>
                </a:moveTo>
                <a:cubicBezTo>
                  <a:pt x="197" y="950"/>
                  <a:pt x="194" y="950"/>
                  <a:pt x="195" y="952"/>
                </a:cubicBezTo>
                <a:cubicBezTo>
                  <a:pt x="197" y="952"/>
                  <a:pt x="199" y="952"/>
                  <a:pt x="199" y="950"/>
                </a:cubicBezTo>
                <a:close/>
                <a:moveTo>
                  <a:pt x="72" y="952"/>
                </a:moveTo>
                <a:cubicBezTo>
                  <a:pt x="70" y="949"/>
                  <a:pt x="65" y="951"/>
                  <a:pt x="64" y="954"/>
                </a:cubicBezTo>
                <a:cubicBezTo>
                  <a:pt x="67" y="954"/>
                  <a:pt x="71" y="955"/>
                  <a:pt x="72" y="952"/>
                </a:cubicBezTo>
                <a:close/>
                <a:moveTo>
                  <a:pt x="1136" y="954"/>
                </a:moveTo>
                <a:cubicBezTo>
                  <a:pt x="1139" y="955"/>
                  <a:pt x="1141" y="954"/>
                  <a:pt x="1140" y="951"/>
                </a:cubicBezTo>
                <a:cubicBezTo>
                  <a:pt x="1137" y="951"/>
                  <a:pt x="1137" y="951"/>
                  <a:pt x="1137" y="951"/>
                </a:cubicBezTo>
                <a:cubicBezTo>
                  <a:pt x="1138" y="952"/>
                  <a:pt x="1136" y="953"/>
                  <a:pt x="1136" y="954"/>
                </a:cubicBezTo>
                <a:close/>
                <a:moveTo>
                  <a:pt x="90" y="958"/>
                </a:moveTo>
                <a:cubicBezTo>
                  <a:pt x="89" y="960"/>
                  <a:pt x="87" y="960"/>
                  <a:pt x="87" y="962"/>
                </a:cubicBezTo>
                <a:cubicBezTo>
                  <a:pt x="91" y="962"/>
                  <a:pt x="91" y="962"/>
                  <a:pt x="91" y="962"/>
                </a:cubicBezTo>
                <a:cubicBezTo>
                  <a:pt x="91" y="960"/>
                  <a:pt x="91" y="958"/>
                  <a:pt x="90" y="958"/>
                </a:cubicBezTo>
                <a:close/>
                <a:moveTo>
                  <a:pt x="130" y="964"/>
                </a:moveTo>
                <a:cubicBezTo>
                  <a:pt x="134" y="965"/>
                  <a:pt x="135" y="959"/>
                  <a:pt x="133" y="958"/>
                </a:cubicBezTo>
                <a:cubicBezTo>
                  <a:pt x="132" y="959"/>
                  <a:pt x="128" y="961"/>
                  <a:pt x="130" y="964"/>
                </a:cubicBezTo>
                <a:close/>
                <a:moveTo>
                  <a:pt x="236" y="965"/>
                </a:moveTo>
                <a:cubicBezTo>
                  <a:pt x="236" y="967"/>
                  <a:pt x="236" y="968"/>
                  <a:pt x="237" y="969"/>
                </a:cubicBezTo>
                <a:cubicBezTo>
                  <a:pt x="243" y="967"/>
                  <a:pt x="247" y="971"/>
                  <a:pt x="248" y="975"/>
                </a:cubicBezTo>
                <a:cubicBezTo>
                  <a:pt x="248" y="967"/>
                  <a:pt x="247" y="967"/>
                  <a:pt x="247" y="960"/>
                </a:cubicBezTo>
                <a:cubicBezTo>
                  <a:pt x="242" y="960"/>
                  <a:pt x="240" y="963"/>
                  <a:pt x="236" y="965"/>
                </a:cubicBezTo>
                <a:close/>
                <a:moveTo>
                  <a:pt x="171" y="965"/>
                </a:moveTo>
                <a:cubicBezTo>
                  <a:pt x="167" y="965"/>
                  <a:pt x="167" y="968"/>
                  <a:pt x="164" y="969"/>
                </a:cubicBezTo>
                <a:cubicBezTo>
                  <a:pt x="168" y="969"/>
                  <a:pt x="170" y="968"/>
                  <a:pt x="171" y="965"/>
                </a:cubicBezTo>
                <a:close/>
                <a:moveTo>
                  <a:pt x="1060" y="970"/>
                </a:moveTo>
                <a:cubicBezTo>
                  <a:pt x="1064" y="970"/>
                  <a:pt x="1066" y="969"/>
                  <a:pt x="1067" y="966"/>
                </a:cubicBezTo>
                <a:cubicBezTo>
                  <a:pt x="1064" y="967"/>
                  <a:pt x="1061" y="967"/>
                  <a:pt x="1060" y="970"/>
                </a:cubicBezTo>
                <a:close/>
                <a:moveTo>
                  <a:pt x="187" y="977"/>
                </a:moveTo>
                <a:cubicBezTo>
                  <a:pt x="187" y="978"/>
                  <a:pt x="188" y="981"/>
                  <a:pt x="186" y="981"/>
                </a:cubicBezTo>
                <a:cubicBezTo>
                  <a:pt x="182" y="981"/>
                  <a:pt x="178" y="982"/>
                  <a:pt x="176" y="985"/>
                </a:cubicBezTo>
                <a:cubicBezTo>
                  <a:pt x="173" y="986"/>
                  <a:pt x="175" y="982"/>
                  <a:pt x="172" y="983"/>
                </a:cubicBezTo>
                <a:cubicBezTo>
                  <a:pt x="166" y="985"/>
                  <a:pt x="164" y="989"/>
                  <a:pt x="161" y="992"/>
                </a:cubicBezTo>
                <a:cubicBezTo>
                  <a:pt x="156" y="997"/>
                  <a:pt x="149" y="999"/>
                  <a:pt x="145" y="1001"/>
                </a:cubicBezTo>
                <a:cubicBezTo>
                  <a:pt x="159" y="1005"/>
                  <a:pt x="173" y="992"/>
                  <a:pt x="179" y="985"/>
                </a:cubicBezTo>
                <a:cubicBezTo>
                  <a:pt x="191" y="984"/>
                  <a:pt x="196" y="977"/>
                  <a:pt x="204" y="972"/>
                </a:cubicBezTo>
                <a:cubicBezTo>
                  <a:pt x="196" y="971"/>
                  <a:pt x="193" y="975"/>
                  <a:pt x="187" y="977"/>
                </a:cubicBezTo>
                <a:close/>
                <a:moveTo>
                  <a:pt x="1174" y="972"/>
                </a:moveTo>
                <a:cubicBezTo>
                  <a:pt x="1175" y="975"/>
                  <a:pt x="1171" y="974"/>
                  <a:pt x="1172" y="977"/>
                </a:cubicBezTo>
                <a:cubicBezTo>
                  <a:pt x="1175" y="977"/>
                  <a:pt x="1177" y="973"/>
                  <a:pt x="1174" y="972"/>
                </a:cubicBezTo>
                <a:close/>
                <a:moveTo>
                  <a:pt x="1190" y="976"/>
                </a:moveTo>
                <a:cubicBezTo>
                  <a:pt x="1185" y="977"/>
                  <a:pt x="1178" y="975"/>
                  <a:pt x="1177" y="980"/>
                </a:cubicBezTo>
                <a:cubicBezTo>
                  <a:pt x="1183" y="977"/>
                  <a:pt x="1187" y="984"/>
                  <a:pt x="1190" y="980"/>
                </a:cubicBezTo>
                <a:cubicBezTo>
                  <a:pt x="1185" y="980"/>
                  <a:pt x="1188" y="977"/>
                  <a:pt x="1190" y="976"/>
                </a:cubicBezTo>
                <a:close/>
                <a:moveTo>
                  <a:pt x="989" y="985"/>
                </a:moveTo>
                <a:cubicBezTo>
                  <a:pt x="991" y="985"/>
                  <a:pt x="991" y="986"/>
                  <a:pt x="991" y="988"/>
                </a:cubicBezTo>
                <a:cubicBezTo>
                  <a:pt x="995" y="986"/>
                  <a:pt x="997" y="983"/>
                  <a:pt x="999" y="979"/>
                </a:cubicBezTo>
                <a:cubicBezTo>
                  <a:pt x="994" y="980"/>
                  <a:pt x="991" y="982"/>
                  <a:pt x="989" y="985"/>
                </a:cubicBezTo>
                <a:close/>
                <a:moveTo>
                  <a:pt x="207" y="982"/>
                </a:moveTo>
                <a:cubicBezTo>
                  <a:pt x="210" y="985"/>
                  <a:pt x="216" y="983"/>
                  <a:pt x="219" y="982"/>
                </a:cubicBezTo>
                <a:cubicBezTo>
                  <a:pt x="217" y="981"/>
                  <a:pt x="211" y="979"/>
                  <a:pt x="207" y="982"/>
                </a:cubicBezTo>
                <a:close/>
                <a:moveTo>
                  <a:pt x="4" y="982"/>
                </a:moveTo>
                <a:cubicBezTo>
                  <a:pt x="2" y="983"/>
                  <a:pt x="1" y="985"/>
                  <a:pt x="0" y="988"/>
                </a:cubicBezTo>
                <a:cubicBezTo>
                  <a:pt x="4" y="987"/>
                  <a:pt x="6" y="990"/>
                  <a:pt x="9" y="991"/>
                </a:cubicBezTo>
                <a:cubicBezTo>
                  <a:pt x="9" y="987"/>
                  <a:pt x="15" y="989"/>
                  <a:pt x="14" y="985"/>
                </a:cubicBezTo>
                <a:cubicBezTo>
                  <a:pt x="9" y="987"/>
                  <a:pt x="8" y="984"/>
                  <a:pt x="4" y="982"/>
                </a:cubicBezTo>
                <a:close/>
                <a:moveTo>
                  <a:pt x="1088" y="991"/>
                </a:moveTo>
                <a:cubicBezTo>
                  <a:pt x="1090" y="987"/>
                  <a:pt x="1095" y="986"/>
                  <a:pt x="1099" y="986"/>
                </a:cubicBezTo>
                <a:cubicBezTo>
                  <a:pt x="1098" y="977"/>
                  <a:pt x="1086" y="988"/>
                  <a:pt x="1088" y="991"/>
                </a:cubicBezTo>
                <a:close/>
                <a:moveTo>
                  <a:pt x="1136" y="986"/>
                </a:moveTo>
                <a:cubicBezTo>
                  <a:pt x="1138" y="986"/>
                  <a:pt x="1138" y="987"/>
                  <a:pt x="1139" y="988"/>
                </a:cubicBezTo>
                <a:cubicBezTo>
                  <a:pt x="1138" y="985"/>
                  <a:pt x="1142" y="987"/>
                  <a:pt x="1141" y="984"/>
                </a:cubicBezTo>
                <a:cubicBezTo>
                  <a:pt x="1139" y="984"/>
                  <a:pt x="1137" y="985"/>
                  <a:pt x="1136" y="986"/>
                </a:cubicBezTo>
                <a:close/>
                <a:moveTo>
                  <a:pt x="1151" y="990"/>
                </a:moveTo>
                <a:cubicBezTo>
                  <a:pt x="1152" y="990"/>
                  <a:pt x="1153" y="991"/>
                  <a:pt x="1154" y="991"/>
                </a:cubicBezTo>
                <a:cubicBezTo>
                  <a:pt x="1153" y="998"/>
                  <a:pt x="1147" y="992"/>
                  <a:pt x="1146" y="995"/>
                </a:cubicBezTo>
                <a:cubicBezTo>
                  <a:pt x="1150" y="996"/>
                  <a:pt x="1151" y="999"/>
                  <a:pt x="1154" y="1000"/>
                </a:cubicBezTo>
                <a:cubicBezTo>
                  <a:pt x="1152" y="997"/>
                  <a:pt x="1153" y="993"/>
                  <a:pt x="1157" y="992"/>
                </a:cubicBezTo>
                <a:cubicBezTo>
                  <a:pt x="1156" y="991"/>
                  <a:pt x="1156" y="989"/>
                  <a:pt x="1155" y="988"/>
                </a:cubicBezTo>
                <a:cubicBezTo>
                  <a:pt x="1155" y="990"/>
                  <a:pt x="1150" y="987"/>
                  <a:pt x="1151" y="990"/>
                </a:cubicBezTo>
                <a:close/>
                <a:moveTo>
                  <a:pt x="845" y="991"/>
                </a:moveTo>
                <a:cubicBezTo>
                  <a:pt x="842" y="993"/>
                  <a:pt x="834" y="994"/>
                  <a:pt x="836" y="998"/>
                </a:cubicBezTo>
                <a:cubicBezTo>
                  <a:pt x="839" y="996"/>
                  <a:pt x="843" y="995"/>
                  <a:pt x="845" y="991"/>
                </a:cubicBezTo>
                <a:close/>
                <a:moveTo>
                  <a:pt x="996" y="992"/>
                </a:moveTo>
                <a:cubicBezTo>
                  <a:pt x="994" y="993"/>
                  <a:pt x="992" y="994"/>
                  <a:pt x="991" y="995"/>
                </a:cubicBezTo>
                <a:cubicBezTo>
                  <a:pt x="994" y="995"/>
                  <a:pt x="996" y="995"/>
                  <a:pt x="996" y="992"/>
                </a:cubicBezTo>
                <a:close/>
                <a:moveTo>
                  <a:pt x="1031" y="997"/>
                </a:moveTo>
                <a:cubicBezTo>
                  <a:pt x="1031" y="995"/>
                  <a:pt x="1034" y="996"/>
                  <a:pt x="1035" y="994"/>
                </a:cubicBezTo>
                <a:cubicBezTo>
                  <a:pt x="1033" y="992"/>
                  <a:pt x="1028" y="996"/>
                  <a:pt x="1031" y="997"/>
                </a:cubicBezTo>
                <a:close/>
                <a:moveTo>
                  <a:pt x="856" y="1002"/>
                </a:moveTo>
                <a:cubicBezTo>
                  <a:pt x="861" y="1004"/>
                  <a:pt x="865" y="997"/>
                  <a:pt x="869" y="995"/>
                </a:cubicBezTo>
                <a:cubicBezTo>
                  <a:pt x="865" y="998"/>
                  <a:pt x="858" y="994"/>
                  <a:pt x="854" y="1000"/>
                </a:cubicBezTo>
                <a:cubicBezTo>
                  <a:pt x="856" y="1001"/>
                  <a:pt x="858" y="997"/>
                  <a:pt x="859" y="999"/>
                </a:cubicBezTo>
                <a:cubicBezTo>
                  <a:pt x="858" y="999"/>
                  <a:pt x="857" y="1000"/>
                  <a:pt x="856" y="1002"/>
                </a:cubicBezTo>
                <a:close/>
                <a:moveTo>
                  <a:pt x="882" y="994"/>
                </a:moveTo>
                <a:cubicBezTo>
                  <a:pt x="880" y="996"/>
                  <a:pt x="873" y="997"/>
                  <a:pt x="876" y="1001"/>
                </a:cubicBezTo>
                <a:cubicBezTo>
                  <a:pt x="880" y="1001"/>
                  <a:pt x="884" y="997"/>
                  <a:pt x="882" y="994"/>
                </a:cubicBezTo>
                <a:close/>
                <a:moveTo>
                  <a:pt x="327" y="1005"/>
                </a:moveTo>
                <a:cubicBezTo>
                  <a:pt x="328" y="1004"/>
                  <a:pt x="332" y="1005"/>
                  <a:pt x="331" y="1002"/>
                </a:cubicBezTo>
                <a:cubicBezTo>
                  <a:pt x="329" y="1002"/>
                  <a:pt x="325" y="1004"/>
                  <a:pt x="327" y="1005"/>
                </a:cubicBezTo>
                <a:close/>
                <a:moveTo>
                  <a:pt x="126" y="1017"/>
                </a:moveTo>
                <a:cubicBezTo>
                  <a:pt x="133" y="1015"/>
                  <a:pt x="141" y="1013"/>
                  <a:pt x="143" y="1006"/>
                </a:cubicBezTo>
                <a:cubicBezTo>
                  <a:pt x="136" y="1000"/>
                  <a:pt x="127" y="1008"/>
                  <a:pt x="126" y="1017"/>
                </a:cubicBezTo>
                <a:close/>
                <a:moveTo>
                  <a:pt x="825" y="1024"/>
                </a:moveTo>
                <a:cubicBezTo>
                  <a:pt x="837" y="1021"/>
                  <a:pt x="845" y="1013"/>
                  <a:pt x="852" y="1005"/>
                </a:cubicBezTo>
                <a:cubicBezTo>
                  <a:pt x="840" y="1006"/>
                  <a:pt x="834" y="1017"/>
                  <a:pt x="825" y="1018"/>
                </a:cubicBezTo>
                <a:cubicBezTo>
                  <a:pt x="827" y="1021"/>
                  <a:pt x="822" y="1022"/>
                  <a:pt x="825" y="1024"/>
                </a:cubicBezTo>
                <a:close/>
                <a:moveTo>
                  <a:pt x="834" y="1010"/>
                </a:moveTo>
                <a:cubicBezTo>
                  <a:pt x="836" y="1007"/>
                  <a:pt x="840" y="1009"/>
                  <a:pt x="840" y="1006"/>
                </a:cubicBezTo>
                <a:cubicBezTo>
                  <a:pt x="838" y="1004"/>
                  <a:pt x="830" y="1007"/>
                  <a:pt x="834" y="1010"/>
                </a:cubicBezTo>
                <a:close/>
                <a:moveTo>
                  <a:pt x="828" y="1006"/>
                </a:moveTo>
                <a:cubicBezTo>
                  <a:pt x="828" y="1009"/>
                  <a:pt x="824" y="1008"/>
                  <a:pt x="824" y="1011"/>
                </a:cubicBezTo>
                <a:cubicBezTo>
                  <a:pt x="827" y="1012"/>
                  <a:pt x="830" y="1012"/>
                  <a:pt x="832" y="1011"/>
                </a:cubicBezTo>
                <a:cubicBezTo>
                  <a:pt x="831" y="1009"/>
                  <a:pt x="830" y="1007"/>
                  <a:pt x="828" y="1006"/>
                </a:cubicBezTo>
                <a:close/>
                <a:moveTo>
                  <a:pt x="985" y="1009"/>
                </a:moveTo>
                <a:cubicBezTo>
                  <a:pt x="977" y="1010"/>
                  <a:pt x="972" y="1015"/>
                  <a:pt x="967" y="1019"/>
                </a:cubicBezTo>
                <a:cubicBezTo>
                  <a:pt x="976" y="1019"/>
                  <a:pt x="982" y="1015"/>
                  <a:pt x="985" y="1009"/>
                </a:cubicBezTo>
                <a:close/>
                <a:moveTo>
                  <a:pt x="1131" y="1012"/>
                </a:moveTo>
                <a:cubicBezTo>
                  <a:pt x="1133" y="1012"/>
                  <a:pt x="1135" y="1011"/>
                  <a:pt x="1136" y="1009"/>
                </a:cubicBezTo>
                <a:cubicBezTo>
                  <a:pt x="1133" y="1009"/>
                  <a:pt x="1131" y="1009"/>
                  <a:pt x="1131" y="1012"/>
                </a:cubicBezTo>
                <a:close/>
                <a:moveTo>
                  <a:pt x="816" y="1013"/>
                </a:moveTo>
                <a:cubicBezTo>
                  <a:pt x="813" y="1013"/>
                  <a:pt x="810" y="1014"/>
                  <a:pt x="808" y="1016"/>
                </a:cubicBezTo>
                <a:cubicBezTo>
                  <a:pt x="811" y="1015"/>
                  <a:pt x="815" y="1015"/>
                  <a:pt x="816" y="1013"/>
                </a:cubicBezTo>
                <a:close/>
                <a:moveTo>
                  <a:pt x="937" y="1026"/>
                </a:moveTo>
                <a:cubicBezTo>
                  <a:pt x="942" y="1026"/>
                  <a:pt x="945" y="1024"/>
                  <a:pt x="948" y="1021"/>
                </a:cubicBezTo>
                <a:cubicBezTo>
                  <a:pt x="947" y="1020"/>
                  <a:pt x="947" y="1017"/>
                  <a:pt x="946" y="1017"/>
                </a:cubicBezTo>
                <a:cubicBezTo>
                  <a:pt x="945" y="1018"/>
                  <a:pt x="942" y="1019"/>
                  <a:pt x="943" y="1016"/>
                </a:cubicBezTo>
                <a:cubicBezTo>
                  <a:pt x="938" y="1018"/>
                  <a:pt x="940" y="1022"/>
                  <a:pt x="937" y="1026"/>
                </a:cubicBezTo>
                <a:close/>
                <a:moveTo>
                  <a:pt x="239" y="1024"/>
                </a:moveTo>
                <a:cubicBezTo>
                  <a:pt x="239" y="1023"/>
                  <a:pt x="244" y="1021"/>
                  <a:pt x="241" y="1019"/>
                </a:cubicBezTo>
                <a:cubicBezTo>
                  <a:pt x="241" y="1021"/>
                  <a:pt x="235" y="1022"/>
                  <a:pt x="239" y="1024"/>
                </a:cubicBezTo>
                <a:close/>
                <a:moveTo>
                  <a:pt x="976" y="1035"/>
                </a:moveTo>
                <a:cubicBezTo>
                  <a:pt x="977" y="1036"/>
                  <a:pt x="983" y="1034"/>
                  <a:pt x="983" y="1030"/>
                </a:cubicBezTo>
                <a:cubicBezTo>
                  <a:pt x="976" y="1034"/>
                  <a:pt x="962" y="1038"/>
                  <a:pt x="956" y="1044"/>
                </a:cubicBezTo>
                <a:cubicBezTo>
                  <a:pt x="965" y="1044"/>
                  <a:pt x="970" y="1039"/>
                  <a:pt x="976" y="1035"/>
                </a:cubicBezTo>
                <a:close/>
                <a:moveTo>
                  <a:pt x="978" y="1043"/>
                </a:moveTo>
                <a:cubicBezTo>
                  <a:pt x="975" y="1043"/>
                  <a:pt x="973" y="1045"/>
                  <a:pt x="972" y="1046"/>
                </a:cubicBezTo>
                <a:cubicBezTo>
                  <a:pt x="974" y="1046"/>
                  <a:pt x="978" y="1046"/>
                  <a:pt x="978" y="1043"/>
                </a:cubicBezTo>
                <a:close/>
                <a:moveTo>
                  <a:pt x="245" y="1049"/>
                </a:moveTo>
                <a:cubicBezTo>
                  <a:pt x="243" y="1053"/>
                  <a:pt x="242" y="1059"/>
                  <a:pt x="240" y="1062"/>
                </a:cubicBezTo>
                <a:cubicBezTo>
                  <a:pt x="248" y="1060"/>
                  <a:pt x="255" y="1056"/>
                  <a:pt x="258" y="1048"/>
                </a:cubicBezTo>
                <a:cubicBezTo>
                  <a:pt x="254" y="1051"/>
                  <a:pt x="250" y="1050"/>
                  <a:pt x="245" y="1049"/>
                </a:cubicBezTo>
                <a:close/>
                <a:moveTo>
                  <a:pt x="921" y="1054"/>
                </a:moveTo>
                <a:cubicBezTo>
                  <a:pt x="923" y="1053"/>
                  <a:pt x="932" y="1052"/>
                  <a:pt x="933" y="1048"/>
                </a:cubicBezTo>
                <a:cubicBezTo>
                  <a:pt x="930" y="1050"/>
                  <a:pt x="923" y="1050"/>
                  <a:pt x="921" y="1054"/>
                </a:cubicBezTo>
                <a:close/>
                <a:moveTo>
                  <a:pt x="926" y="1062"/>
                </a:moveTo>
                <a:cubicBezTo>
                  <a:pt x="928" y="1057"/>
                  <a:pt x="934" y="1057"/>
                  <a:pt x="938" y="1054"/>
                </a:cubicBezTo>
                <a:cubicBezTo>
                  <a:pt x="931" y="1054"/>
                  <a:pt x="925" y="1057"/>
                  <a:pt x="921" y="1060"/>
                </a:cubicBezTo>
                <a:cubicBezTo>
                  <a:pt x="922" y="1061"/>
                  <a:pt x="925" y="1061"/>
                  <a:pt x="926" y="1062"/>
                </a:cubicBezTo>
                <a:close/>
                <a:moveTo>
                  <a:pt x="768" y="1057"/>
                </a:moveTo>
                <a:cubicBezTo>
                  <a:pt x="762" y="1054"/>
                  <a:pt x="760" y="1062"/>
                  <a:pt x="755" y="1060"/>
                </a:cubicBezTo>
                <a:cubicBezTo>
                  <a:pt x="755" y="1063"/>
                  <a:pt x="757" y="1063"/>
                  <a:pt x="758" y="1064"/>
                </a:cubicBezTo>
                <a:cubicBezTo>
                  <a:pt x="761" y="1060"/>
                  <a:pt x="766" y="1061"/>
                  <a:pt x="768" y="1057"/>
                </a:cubicBezTo>
                <a:close/>
                <a:moveTo>
                  <a:pt x="718" y="1059"/>
                </a:moveTo>
                <a:cubicBezTo>
                  <a:pt x="715" y="1059"/>
                  <a:pt x="713" y="1060"/>
                  <a:pt x="712" y="1062"/>
                </a:cubicBezTo>
                <a:cubicBezTo>
                  <a:pt x="713" y="1062"/>
                  <a:pt x="713" y="1063"/>
                  <a:pt x="712" y="1064"/>
                </a:cubicBezTo>
                <a:cubicBezTo>
                  <a:pt x="715" y="1063"/>
                  <a:pt x="718" y="1062"/>
                  <a:pt x="718" y="1059"/>
                </a:cubicBezTo>
                <a:close/>
                <a:moveTo>
                  <a:pt x="906" y="1070"/>
                </a:moveTo>
                <a:cubicBezTo>
                  <a:pt x="911" y="1069"/>
                  <a:pt x="915" y="1067"/>
                  <a:pt x="919" y="1064"/>
                </a:cubicBezTo>
                <a:cubicBezTo>
                  <a:pt x="919" y="1064"/>
                  <a:pt x="918" y="1063"/>
                  <a:pt x="918" y="1062"/>
                </a:cubicBezTo>
                <a:cubicBezTo>
                  <a:pt x="914" y="1065"/>
                  <a:pt x="906" y="1064"/>
                  <a:pt x="906" y="1070"/>
                </a:cubicBezTo>
                <a:close/>
                <a:moveTo>
                  <a:pt x="524" y="1069"/>
                </a:moveTo>
                <a:cubicBezTo>
                  <a:pt x="524" y="1066"/>
                  <a:pt x="526" y="1066"/>
                  <a:pt x="526" y="1063"/>
                </a:cubicBezTo>
                <a:cubicBezTo>
                  <a:pt x="523" y="1062"/>
                  <a:pt x="523" y="1065"/>
                  <a:pt x="522" y="1063"/>
                </a:cubicBezTo>
                <a:cubicBezTo>
                  <a:pt x="522" y="1069"/>
                  <a:pt x="515" y="1064"/>
                  <a:pt x="515" y="1068"/>
                </a:cubicBezTo>
                <a:cubicBezTo>
                  <a:pt x="516" y="1070"/>
                  <a:pt x="521" y="1068"/>
                  <a:pt x="524" y="1069"/>
                </a:cubicBezTo>
                <a:close/>
                <a:moveTo>
                  <a:pt x="678" y="1074"/>
                </a:moveTo>
                <a:cubicBezTo>
                  <a:pt x="691" y="1077"/>
                  <a:pt x="702" y="1069"/>
                  <a:pt x="710" y="1063"/>
                </a:cubicBezTo>
                <a:cubicBezTo>
                  <a:pt x="699" y="1065"/>
                  <a:pt x="688" y="1067"/>
                  <a:pt x="682" y="1073"/>
                </a:cubicBezTo>
                <a:cubicBezTo>
                  <a:pt x="682" y="1072"/>
                  <a:pt x="682" y="1071"/>
                  <a:pt x="681" y="1070"/>
                </a:cubicBezTo>
                <a:cubicBezTo>
                  <a:pt x="682" y="1074"/>
                  <a:pt x="677" y="1071"/>
                  <a:pt x="678" y="1074"/>
                </a:cubicBezTo>
                <a:close/>
                <a:moveTo>
                  <a:pt x="747" y="1066"/>
                </a:moveTo>
                <a:cubicBezTo>
                  <a:pt x="736" y="1067"/>
                  <a:pt x="724" y="1073"/>
                  <a:pt x="716" y="1078"/>
                </a:cubicBezTo>
                <a:cubicBezTo>
                  <a:pt x="727" y="1080"/>
                  <a:pt x="733" y="1070"/>
                  <a:pt x="744" y="1070"/>
                </a:cubicBezTo>
                <a:cubicBezTo>
                  <a:pt x="743" y="1067"/>
                  <a:pt x="746" y="1067"/>
                  <a:pt x="747" y="1066"/>
                </a:cubicBezTo>
                <a:close/>
                <a:moveTo>
                  <a:pt x="1029" y="1088"/>
                </a:moveTo>
                <a:cubicBezTo>
                  <a:pt x="1035" y="1088"/>
                  <a:pt x="1051" y="1081"/>
                  <a:pt x="1048" y="1075"/>
                </a:cubicBezTo>
                <a:cubicBezTo>
                  <a:pt x="1043" y="1080"/>
                  <a:pt x="1034" y="1083"/>
                  <a:pt x="1029" y="1088"/>
                </a:cubicBezTo>
                <a:close/>
                <a:moveTo>
                  <a:pt x="402" y="1084"/>
                </a:moveTo>
                <a:cubicBezTo>
                  <a:pt x="402" y="1086"/>
                  <a:pt x="399" y="1085"/>
                  <a:pt x="399" y="1086"/>
                </a:cubicBezTo>
                <a:cubicBezTo>
                  <a:pt x="402" y="1085"/>
                  <a:pt x="399" y="1089"/>
                  <a:pt x="402" y="1089"/>
                </a:cubicBezTo>
                <a:cubicBezTo>
                  <a:pt x="403" y="1088"/>
                  <a:pt x="405" y="1085"/>
                  <a:pt x="402" y="1084"/>
                </a:cubicBezTo>
                <a:close/>
                <a:moveTo>
                  <a:pt x="710" y="1088"/>
                </a:moveTo>
                <a:cubicBezTo>
                  <a:pt x="708" y="1090"/>
                  <a:pt x="702" y="1089"/>
                  <a:pt x="702" y="1093"/>
                </a:cubicBezTo>
                <a:cubicBezTo>
                  <a:pt x="704" y="1094"/>
                  <a:pt x="707" y="1094"/>
                  <a:pt x="711" y="1094"/>
                </a:cubicBezTo>
                <a:cubicBezTo>
                  <a:pt x="712" y="1092"/>
                  <a:pt x="713" y="1089"/>
                  <a:pt x="710" y="1088"/>
                </a:cubicBezTo>
                <a:close/>
                <a:moveTo>
                  <a:pt x="710" y="1097"/>
                </a:moveTo>
                <a:cubicBezTo>
                  <a:pt x="712" y="1098"/>
                  <a:pt x="715" y="1096"/>
                  <a:pt x="714" y="1099"/>
                </a:cubicBezTo>
                <a:cubicBezTo>
                  <a:pt x="709" y="1100"/>
                  <a:pt x="709" y="1101"/>
                  <a:pt x="709" y="1105"/>
                </a:cubicBezTo>
                <a:cubicBezTo>
                  <a:pt x="711" y="1105"/>
                  <a:pt x="713" y="1105"/>
                  <a:pt x="714" y="1107"/>
                </a:cubicBezTo>
                <a:cubicBezTo>
                  <a:pt x="711" y="1108"/>
                  <a:pt x="710" y="1107"/>
                  <a:pt x="710" y="1109"/>
                </a:cubicBezTo>
                <a:cubicBezTo>
                  <a:pt x="715" y="1109"/>
                  <a:pt x="718" y="1106"/>
                  <a:pt x="721" y="1104"/>
                </a:cubicBezTo>
                <a:cubicBezTo>
                  <a:pt x="718" y="1103"/>
                  <a:pt x="716" y="1107"/>
                  <a:pt x="714" y="1104"/>
                </a:cubicBezTo>
                <a:cubicBezTo>
                  <a:pt x="717" y="1103"/>
                  <a:pt x="722" y="1099"/>
                  <a:pt x="725" y="1101"/>
                </a:cubicBezTo>
                <a:cubicBezTo>
                  <a:pt x="725" y="1103"/>
                  <a:pt x="722" y="1102"/>
                  <a:pt x="722" y="1104"/>
                </a:cubicBezTo>
                <a:cubicBezTo>
                  <a:pt x="725" y="1106"/>
                  <a:pt x="729" y="1104"/>
                  <a:pt x="731" y="1102"/>
                </a:cubicBezTo>
                <a:cubicBezTo>
                  <a:pt x="728" y="1102"/>
                  <a:pt x="726" y="1099"/>
                  <a:pt x="728" y="1097"/>
                </a:cubicBezTo>
                <a:cubicBezTo>
                  <a:pt x="726" y="1097"/>
                  <a:pt x="724" y="1098"/>
                  <a:pt x="724" y="1096"/>
                </a:cubicBezTo>
                <a:cubicBezTo>
                  <a:pt x="724" y="1094"/>
                  <a:pt x="727" y="1095"/>
                  <a:pt x="727" y="1094"/>
                </a:cubicBezTo>
                <a:cubicBezTo>
                  <a:pt x="725" y="1092"/>
                  <a:pt x="723" y="1090"/>
                  <a:pt x="721" y="1089"/>
                </a:cubicBezTo>
                <a:cubicBezTo>
                  <a:pt x="720" y="1095"/>
                  <a:pt x="712" y="1092"/>
                  <a:pt x="710" y="1097"/>
                </a:cubicBezTo>
                <a:close/>
                <a:moveTo>
                  <a:pt x="939" y="1102"/>
                </a:moveTo>
                <a:cubicBezTo>
                  <a:pt x="932" y="1106"/>
                  <a:pt x="924" y="1109"/>
                  <a:pt x="917" y="1113"/>
                </a:cubicBezTo>
                <a:cubicBezTo>
                  <a:pt x="928" y="1113"/>
                  <a:pt x="933" y="1105"/>
                  <a:pt x="940" y="1105"/>
                </a:cubicBezTo>
                <a:cubicBezTo>
                  <a:pt x="940" y="1104"/>
                  <a:pt x="941" y="1102"/>
                  <a:pt x="939" y="1102"/>
                </a:cubicBezTo>
                <a:close/>
                <a:moveTo>
                  <a:pt x="625" y="1108"/>
                </a:moveTo>
                <a:cubicBezTo>
                  <a:pt x="629" y="1107"/>
                  <a:pt x="634" y="1107"/>
                  <a:pt x="635" y="1104"/>
                </a:cubicBezTo>
                <a:cubicBezTo>
                  <a:pt x="631" y="1105"/>
                  <a:pt x="628" y="1105"/>
                  <a:pt x="625" y="1108"/>
                </a:cubicBezTo>
                <a:close/>
                <a:moveTo>
                  <a:pt x="682" y="1117"/>
                </a:moveTo>
                <a:cubicBezTo>
                  <a:pt x="685" y="1117"/>
                  <a:pt x="695" y="1117"/>
                  <a:pt x="697" y="1113"/>
                </a:cubicBezTo>
                <a:cubicBezTo>
                  <a:pt x="693" y="1112"/>
                  <a:pt x="692" y="1113"/>
                  <a:pt x="688" y="1113"/>
                </a:cubicBezTo>
                <a:cubicBezTo>
                  <a:pt x="684" y="1110"/>
                  <a:pt x="689" y="1110"/>
                  <a:pt x="689" y="1108"/>
                </a:cubicBezTo>
                <a:cubicBezTo>
                  <a:pt x="682" y="1108"/>
                  <a:pt x="687" y="1111"/>
                  <a:pt x="682" y="1113"/>
                </a:cubicBezTo>
                <a:cubicBezTo>
                  <a:pt x="686" y="1115"/>
                  <a:pt x="683" y="1115"/>
                  <a:pt x="682" y="1117"/>
                </a:cubicBezTo>
                <a:close/>
                <a:moveTo>
                  <a:pt x="561" y="1110"/>
                </a:moveTo>
                <a:cubicBezTo>
                  <a:pt x="558" y="1112"/>
                  <a:pt x="550" y="1108"/>
                  <a:pt x="547" y="1112"/>
                </a:cubicBezTo>
                <a:cubicBezTo>
                  <a:pt x="551" y="1114"/>
                  <a:pt x="560" y="1114"/>
                  <a:pt x="561" y="1110"/>
                </a:cubicBezTo>
                <a:close/>
                <a:moveTo>
                  <a:pt x="870" y="1113"/>
                </a:moveTo>
                <a:cubicBezTo>
                  <a:pt x="867" y="1113"/>
                  <a:pt x="866" y="1115"/>
                  <a:pt x="863" y="1115"/>
                </a:cubicBezTo>
                <a:cubicBezTo>
                  <a:pt x="865" y="1119"/>
                  <a:pt x="863" y="1120"/>
                  <a:pt x="862" y="1122"/>
                </a:cubicBezTo>
                <a:cubicBezTo>
                  <a:pt x="871" y="1122"/>
                  <a:pt x="869" y="1120"/>
                  <a:pt x="870" y="1113"/>
                </a:cubicBezTo>
                <a:close/>
                <a:moveTo>
                  <a:pt x="809" y="1121"/>
                </a:moveTo>
                <a:cubicBezTo>
                  <a:pt x="806" y="1121"/>
                  <a:pt x="802" y="1120"/>
                  <a:pt x="801" y="1123"/>
                </a:cubicBezTo>
                <a:cubicBezTo>
                  <a:pt x="804" y="1123"/>
                  <a:pt x="807" y="1122"/>
                  <a:pt x="809" y="1121"/>
                </a:cubicBezTo>
                <a:close/>
                <a:moveTo>
                  <a:pt x="742" y="1145"/>
                </a:moveTo>
                <a:cubicBezTo>
                  <a:pt x="746" y="1144"/>
                  <a:pt x="748" y="1141"/>
                  <a:pt x="749" y="1137"/>
                </a:cubicBezTo>
                <a:cubicBezTo>
                  <a:pt x="745" y="1140"/>
                  <a:pt x="743" y="1140"/>
                  <a:pt x="742" y="1145"/>
                </a:cubicBezTo>
                <a:close/>
                <a:moveTo>
                  <a:pt x="571" y="1138"/>
                </a:moveTo>
                <a:cubicBezTo>
                  <a:pt x="568" y="1141"/>
                  <a:pt x="562" y="1142"/>
                  <a:pt x="559" y="1145"/>
                </a:cubicBezTo>
                <a:cubicBezTo>
                  <a:pt x="564" y="1147"/>
                  <a:pt x="569" y="1142"/>
                  <a:pt x="571" y="1138"/>
                </a:cubicBezTo>
                <a:close/>
                <a:moveTo>
                  <a:pt x="611" y="1147"/>
                </a:moveTo>
                <a:cubicBezTo>
                  <a:pt x="609" y="1143"/>
                  <a:pt x="603" y="1146"/>
                  <a:pt x="602" y="1148"/>
                </a:cubicBezTo>
                <a:cubicBezTo>
                  <a:pt x="606" y="1148"/>
                  <a:pt x="610" y="1149"/>
                  <a:pt x="611" y="1147"/>
                </a:cubicBezTo>
                <a:close/>
                <a:moveTo>
                  <a:pt x="634" y="1152"/>
                </a:moveTo>
                <a:cubicBezTo>
                  <a:pt x="638" y="1153"/>
                  <a:pt x="644" y="1149"/>
                  <a:pt x="649" y="1148"/>
                </a:cubicBezTo>
                <a:cubicBezTo>
                  <a:pt x="644" y="1148"/>
                  <a:pt x="637" y="1148"/>
                  <a:pt x="634" y="1152"/>
                </a:cubicBezTo>
                <a:close/>
                <a:moveTo>
                  <a:pt x="695" y="1156"/>
                </a:moveTo>
                <a:cubicBezTo>
                  <a:pt x="689" y="1154"/>
                  <a:pt x="686" y="1160"/>
                  <a:pt x="681" y="1161"/>
                </a:cubicBezTo>
                <a:cubicBezTo>
                  <a:pt x="681" y="1161"/>
                  <a:pt x="680" y="1159"/>
                  <a:pt x="678" y="1160"/>
                </a:cubicBezTo>
                <a:cubicBezTo>
                  <a:pt x="674" y="1160"/>
                  <a:pt x="669" y="1166"/>
                  <a:pt x="662" y="1165"/>
                </a:cubicBezTo>
                <a:cubicBezTo>
                  <a:pt x="667" y="1171"/>
                  <a:pt x="677" y="1165"/>
                  <a:pt x="686" y="1162"/>
                </a:cubicBezTo>
                <a:cubicBezTo>
                  <a:pt x="693" y="1160"/>
                  <a:pt x="701" y="1159"/>
                  <a:pt x="708" y="1157"/>
                </a:cubicBezTo>
                <a:cubicBezTo>
                  <a:pt x="706" y="1151"/>
                  <a:pt x="697" y="1151"/>
                  <a:pt x="695" y="1156"/>
                </a:cubicBezTo>
                <a:close/>
                <a:moveTo>
                  <a:pt x="557" y="1166"/>
                </a:moveTo>
                <a:cubicBezTo>
                  <a:pt x="557" y="1170"/>
                  <a:pt x="558" y="1171"/>
                  <a:pt x="559" y="1174"/>
                </a:cubicBezTo>
                <a:cubicBezTo>
                  <a:pt x="571" y="1173"/>
                  <a:pt x="577" y="1170"/>
                  <a:pt x="582" y="1160"/>
                </a:cubicBezTo>
                <a:cubicBezTo>
                  <a:pt x="572" y="1156"/>
                  <a:pt x="566" y="1165"/>
                  <a:pt x="557" y="1166"/>
                </a:cubicBezTo>
                <a:close/>
                <a:moveTo>
                  <a:pt x="605" y="1161"/>
                </a:moveTo>
                <a:cubicBezTo>
                  <a:pt x="607" y="1163"/>
                  <a:pt x="614" y="1162"/>
                  <a:pt x="615" y="1160"/>
                </a:cubicBezTo>
                <a:cubicBezTo>
                  <a:pt x="612" y="1161"/>
                  <a:pt x="605" y="1158"/>
                  <a:pt x="605" y="1161"/>
                </a:cubicBezTo>
                <a:close/>
                <a:moveTo>
                  <a:pt x="606" y="1170"/>
                </a:moveTo>
                <a:cubicBezTo>
                  <a:pt x="606" y="1168"/>
                  <a:pt x="604" y="1167"/>
                  <a:pt x="605" y="1164"/>
                </a:cubicBezTo>
                <a:cubicBezTo>
                  <a:pt x="601" y="1165"/>
                  <a:pt x="602" y="1162"/>
                  <a:pt x="599" y="1162"/>
                </a:cubicBezTo>
                <a:cubicBezTo>
                  <a:pt x="599" y="1164"/>
                  <a:pt x="599" y="1164"/>
                  <a:pt x="599" y="1164"/>
                </a:cubicBezTo>
                <a:cubicBezTo>
                  <a:pt x="598" y="1164"/>
                  <a:pt x="598" y="1164"/>
                  <a:pt x="598" y="1165"/>
                </a:cubicBezTo>
                <a:cubicBezTo>
                  <a:pt x="601" y="1165"/>
                  <a:pt x="604" y="1165"/>
                  <a:pt x="604" y="1168"/>
                </a:cubicBezTo>
                <a:cubicBezTo>
                  <a:pt x="601" y="1168"/>
                  <a:pt x="598" y="1169"/>
                  <a:pt x="595" y="1171"/>
                </a:cubicBezTo>
                <a:cubicBezTo>
                  <a:pt x="599" y="1174"/>
                  <a:pt x="602" y="1170"/>
                  <a:pt x="606" y="1170"/>
                </a:cubicBezTo>
                <a:close/>
                <a:moveTo>
                  <a:pt x="811" y="1194"/>
                </a:moveTo>
                <a:cubicBezTo>
                  <a:pt x="821" y="1191"/>
                  <a:pt x="837" y="1185"/>
                  <a:pt x="847" y="1179"/>
                </a:cubicBezTo>
                <a:cubicBezTo>
                  <a:pt x="838" y="1180"/>
                  <a:pt x="830" y="1185"/>
                  <a:pt x="822" y="1188"/>
                </a:cubicBezTo>
                <a:cubicBezTo>
                  <a:pt x="819" y="1189"/>
                  <a:pt x="811" y="1188"/>
                  <a:pt x="811" y="1194"/>
                </a:cubicBezTo>
                <a:close/>
                <a:moveTo>
                  <a:pt x="569" y="1181"/>
                </a:moveTo>
                <a:cubicBezTo>
                  <a:pt x="567" y="1182"/>
                  <a:pt x="563" y="1182"/>
                  <a:pt x="563" y="1185"/>
                </a:cubicBezTo>
                <a:cubicBezTo>
                  <a:pt x="566" y="1184"/>
                  <a:pt x="574" y="1187"/>
                  <a:pt x="577" y="1184"/>
                </a:cubicBezTo>
                <a:cubicBezTo>
                  <a:pt x="574" y="1183"/>
                  <a:pt x="568" y="1186"/>
                  <a:pt x="569" y="1181"/>
                </a:cubicBezTo>
                <a:close/>
                <a:moveTo>
                  <a:pt x="596" y="1188"/>
                </a:moveTo>
                <a:cubicBezTo>
                  <a:pt x="598" y="1188"/>
                  <a:pt x="599" y="1189"/>
                  <a:pt x="599" y="1191"/>
                </a:cubicBezTo>
                <a:cubicBezTo>
                  <a:pt x="604" y="1191"/>
                  <a:pt x="609" y="1191"/>
                  <a:pt x="612" y="1188"/>
                </a:cubicBezTo>
                <a:cubicBezTo>
                  <a:pt x="606" y="1188"/>
                  <a:pt x="602" y="1187"/>
                  <a:pt x="596" y="1188"/>
                </a:cubicBezTo>
                <a:close/>
                <a:moveTo>
                  <a:pt x="1057" y="131"/>
                </a:moveTo>
                <a:cubicBezTo>
                  <a:pt x="1067" y="127"/>
                  <a:pt x="1072" y="123"/>
                  <a:pt x="1082" y="118"/>
                </a:cubicBezTo>
                <a:cubicBezTo>
                  <a:pt x="1083" y="123"/>
                  <a:pt x="1077" y="128"/>
                  <a:pt x="1081" y="129"/>
                </a:cubicBezTo>
                <a:cubicBezTo>
                  <a:pt x="1086" y="124"/>
                  <a:pt x="1095" y="123"/>
                  <a:pt x="1102" y="116"/>
                </a:cubicBezTo>
                <a:cubicBezTo>
                  <a:pt x="1102" y="118"/>
                  <a:pt x="1103" y="117"/>
                  <a:pt x="1103" y="118"/>
                </a:cubicBezTo>
                <a:cubicBezTo>
                  <a:pt x="1104" y="130"/>
                  <a:pt x="1088" y="126"/>
                  <a:pt x="1085" y="135"/>
                </a:cubicBezTo>
                <a:cubicBezTo>
                  <a:pt x="1086" y="136"/>
                  <a:pt x="1089" y="136"/>
                  <a:pt x="1089" y="139"/>
                </a:cubicBezTo>
                <a:cubicBezTo>
                  <a:pt x="1103" y="136"/>
                  <a:pt x="1112" y="135"/>
                  <a:pt x="1125" y="131"/>
                </a:cubicBezTo>
                <a:cubicBezTo>
                  <a:pt x="1135" y="149"/>
                  <a:pt x="1100" y="141"/>
                  <a:pt x="1105" y="156"/>
                </a:cubicBezTo>
                <a:cubicBezTo>
                  <a:pt x="1108" y="158"/>
                  <a:pt x="1109" y="155"/>
                  <a:pt x="1111" y="157"/>
                </a:cubicBezTo>
                <a:cubicBezTo>
                  <a:pt x="1106" y="157"/>
                  <a:pt x="1109" y="161"/>
                  <a:pt x="1111" y="162"/>
                </a:cubicBezTo>
                <a:cubicBezTo>
                  <a:pt x="1108" y="165"/>
                  <a:pt x="1099" y="166"/>
                  <a:pt x="1100" y="169"/>
                </a:cubicBezTo>
                <a:cubicBezTo>
                  <a:pt x="1104" y="167"/>
                  <a:pt x="1110" y="164"/>
                  <a:pt x="1115" y="165"/>
                </a:cubicBezTo>
                <a:cubicBezTo>
                  <a:pt x="1115" y="161"/>
                  <a:pt x="1118" y="161"/>
                  <a:pt x="1118" y="158"/>
                </a:cubicBezTo>
                <a:cubicBezTo>
                  <a:pt x="1116" y="158"/>
                  <a:pt x="1115" y="157"/>
                  <a:pt x="1115" y="154"/>
                </a:cubicBezTo>
                <a:cubicBezTo>
                  <a:pt x="1118" y="152"/>
                  <a:pt x="1119" y="148"/>
                  <a:pt x="1123" y="146"/>
                </a:cubicBezTo>
                <a:cubicBezTo>
                  <a:pt x="1127" y="146"/>
                  <a:pt x="1129" y="150"/>
                  <a:pt x="1129" y="154"/>
                </a:cubicBezTo>
                <a:cubicBezTo>
                  <a:pt x="1143" y="157"/>
                  <a:pt x="1173" y="157"/>
                  <a:pt x="1180" y="143"/>
                </a:cubicBezTo>
                <a:cubicBezTo>
                  <a:pt x="1182" y="144"/>
                  <a:pt x="1184" y="144"/>
                  <a:pt x="1184" y="146"/>
                </a:cubicBezTo>
                <a:cubicBezTo>
                  <a:pt x="1184" y="154"/>
                  <a:pt x="1178" y="159"/>
                  <a:pt x="1185" y="163"/>
                </a:cubicBezTo>
                <a:cubicBezTo>
                  <a:pt x="1184" y="166"/>
                  <a:pt x="1181" y="166"/>
                  <a:pt x="1179" y="167"/>
                </a:cubicBezTo>
                <a:cubicBezTo>
                  <a:pt x="1189" y="181"/>
                  <a:pt x="1172" y="189"/>
                  <a:pt x="1167" y="197"/>
                </a:cubicBezTo>
                <a:cubicBezTo>
                  <a:pt x="1178" y="197"/>
                  <a:pt x="1189" y="194"/>
                  <a:pt x="1195" y="190"/>
                </a:cubicBezTo>
                <a:cubicBezTo>
                  <a:pt x="1191" y="185"/>
                  <a:pt x="1196" y="177"/>
                  <a:pt x="1201" y="176"/>
                </a:cubicBezTo>
                <a:cubicBezTo>
                  <a:pt x="1201" y="177"/>
                  <a:pt x="1202" y="178"/>
                  <a:pt x="1201" y="180"/>
                </a:cubicBezTo>
                <a:cubicBezTo>
                  <a:pt x="1205" y="178"/>
                  <a:pt x="1208" y="175"/>
                  <a:pt x="1213" y="175"/>
                </a:cubicBezTo>
                <a:cubicBezTo>
                  <a:pt x="1213" y="173"/>
                  <a:pt x="1212" y="172"/>
                  <a:pt x="1214" y="170"/>
                </a:cubicBezTo>
                <a:cubicBezTo>
                  <a:pt x="1217" y="170"/>
                  <a:pt x="1214" y="175"/>
                  <a:pt x="1216" y="174"/>
                </a:cubicBezTo>
                <a:cubicBezTo>
                  <a:pt x="1218" y="172"/>
                  <a:pt x="1221" y="172"/>
                  <a:pt x="1221" y="168"/>
                </a:cubicBezTo>
                <a:cubicBezTo>
                  <a:pt x="1216" y="171"/>
                  <a:pt x="1214" y="167"/>
                  <a:pt x="1212" y="164"/>
                </a:cubicBezTo>
                <a:cubicBezTo>
                  <a:pt x="1214" y="162"/>
                  <a:pt x="1218" y="163"/>
                  <a:pt x="1220" y="161"/>
                </a:cubicBezTo>
                <a:cubicBezTo>
                  <a:pt x="1217" y="153"/>
                  <a:pt x="1223" y="145"/>
                  <a:pt x="1223" y="138"/>
                </a:cubicBezTo>
                <a:cubicBezTo>
                  <a:pt x="1229" y="135"/>
                  <a:pt x="1233" y="128"/>
                  <a:pt x="1236" y="122"/>
                </a:cubicBezTo>
                <a:cubicBezTo>
                  <a:pt x="1228" y="125"/>
                  <a:pt x="1216" y="140"/>
                  <a:pt x="1208" y="128"/>
                </a:cubicBezTo>
                <a:cubicBezTo>
                  <a:pt x="1211" y="116"/>
                  <a:pt x="1226" y="108"/>
                  <a:pt x="1230" y="97"/>
                </a:cubicBezTo>
                <a:cubicBezTo>
                  <a:pt x="1225" y="99"/>
                  <a:pt x="1221" y="103"/>
                  <a:pt x="1214" y="102"/>
                </a:cubicBezTo>
                <a:cubicBezTo>
                  <a:pt x="1215" y="98"/>
                  <a:pt x="1211" y="94"/>
                  <a:pt x="1210" y="89"/>
                </a:cubicBezTo>
                <a:cubicBezTo>
                  <a:pt x="1211" y="84"/>
                  <a:pt x="1215" y="81"/>
                  <a:pt x="1219" y="78"/>
                </a:cubicBezTo>
                <a:cubicBezTo>
                  <a:pt x="1206" y="82"/>
                  <a:pt x="1196" y="91"/>
                  <a:pt x="1182" y="89"/>
                </a:cubicBezTo>
                <a:cubicBezTo>
                  <a:pt x="1182" y="86"/>
                  <a:pt x="1184" y="85"/>
                  <a:pt x="1186" y="85"/>
                </a:cubicBezTo>
                <a:cubicBezTo>
                  <a:pt x="1187" y="85"/>
                  <a:pt x="1187" y="88"/>
                  <a:pt x="1190" y="87"/>
                </a:cubicBezTo>
                <a:cubicBezTo>
                  <a:pt x="1192" y="86"/>
                  <a:pt x="1191" y="83"/>
                  <a:pt x="1193" y="82"/>
                </a:cubicBezTo>
                <a:cubicBezTo>
                  <a:pt x="1197" y="82"/>
                  <a:pt x="1199" y="79"/>
                  <a:pt x="1202" y="76"/>
                </a:cubicBezTo>
                <a:cubicBezTo>
                  <a:pt x="1208" y="74"/>
                  <a:pt x="1214" y="73"/>
                  <a:pt x="1213" y="65"/>
                </a:cubicBezTo>
                <a:cubicBezTo>
                  <a:pt x="1211" y="63"/>
                  <a:pt x="1211" y="66"/>
                  <a:pt x="1208" y="65"/>
                </a:cubicBezTo>
                <a:cubicBezTo>
                  <a:pt x="1209" y="63"/>
                  <a:pt x="1207" y="63"/>
                  <a:pt x="1207" y="61"/>
                </a:cubicBezTo>
                <a:cubicBezTo>
                  <a:pt x="1211" y="57"/>
                  <a:pt x="1216" y="53"/>
                  <a:pt x="1220" y="49"/>
                </a:cubicBezTo>
                <a:cubicBezTo>
                  <a:pt x="1211" y="49"/>
                  <a:pt x="1207" y="54"/>
                  <a:pt x="1197" y="53"/>
                </a:cubicBezTo>
                <a:cubicBezTo>
                  <a:pt x="1201" y="47"/>
                  <a:pt x="1207" y="43"/>
                  <a:pt x="1211" y="37"/>
                </a:cubicBezTo>
                <a:cubicBezTo>
                  <a:pt x="1204" y="37"/>
                  <a:pt x="1197" y="45"/>
                  <a:pt x="1191" y="40"/>
                </a:cubicBezTo>
                <a:cubicBezTo>
                  <a:pt x="1187" y="33"/>
                  <a:pt x="1196" y="30"/>
                  <a:pt x="1195" y="27"/>
                </a:cubicBezTo>
                <a:cubicBezTo>
                  <a:pt x="1195" y="29"/>
                  <a:pt x="1190" y="29"/>
                  <a:pt x="1191" y="27"/>
                </a:cubicBezTo>
                <a:cubicBezTo>
                  <a:pt x="1191" y="24"/>
                  <a:pt x="1191" y="24"/>
                  <a:pt x="1193" y="21"/>
                </a:cubicBezTo>
                <a:cubicBezTo>
                  <a:pt x="1188" y="22"/>
                  <a:pt x="1187" y="19"/>
                  <a:pt x="1185" y="17"/>
                </a:cubicBezTo>
                <a:cubicBezTo>
                  <a:pt x="1186" y="13"/>
                  <a:pt x="1192" y="14"/>
                  <a:pt x="1191" y="9"/>
                </a:cubicBezTo>
                <a:cubicBezTo>
                  <a:pt x="1169" y="0"/>
                  <a:pt x="1158" y="26"/>
                  <a:pt x="1138" y="26"/>
                </a:cubicBezTo>
                <a:cubicBezTo>
                  <a:pt x="1138" y="30"/>
                  <a:pt x="1137" y="33"/>
                  <a:pt x="1135" y="37"/>
                </a:cubicBezTo>
                <a:cubicBezTo>
                  <a:pt x="1139" y="37"/>
                  <a:pt x="1144" y="31"/>
                  <a:pt x="1146" y="36"/>
                </a:cubicBezTo>
                <a:cubicBezTo>
                  <a:pt x="1134" y="51"/>
                  <a:pt x="1109" y="51"/>
                  <a:pt x="1093" y="63"/>
                </a:cubicBezTo>
                <a:cubicBezTo>
                  <a:pt x="1096" y="62"/>
                  <a:pt x="1095" y="64"/>
                  <a:pt x="1094" y="65"/>
                </a:cubicBezTo>
                <a:cubicBezTo>
                  <a:pt x="1098" y="66"/>
                  <a:pt x="1101" y="68"/>
                  <a:pt x="1103" y="70"/>
                </a:cubicBezTo>
                <a:cubicBezTo>
                  <a:pt x="1104" y="74"/>
                  <a:pt x="1100" y="74"/>
                  <a:pt x="1101" y="78"/>
                </a:cubicBezTo>
                <a:cubicBezTo>
                  <a:pt x="1108" y="90"/>
                  <a:pt x="1107" y="106"/>
                  <a:pt x="1094" y="112"/>
                </a:cubicBezTo>
                <a:cubicBezTo>
                  <a:pt x="1090" y="108"/>
                  <a:pt x="1082" y="112"/>
                  <a:pt x="1079" y="109"/>
                </a:cubicBezTo>
                <a:cubicBezTo>
                  <a:pt x="1080" y="106"/>
                  <a:pt x="1082" y="105"/>
                  <a:pt x="1084" y="104"/>
                </a:cubicBezTo>
                <a:cubicBezTo>
                  <a:pt x="1085" y="106"/>
                  <a:pt x="1086" y="106"/>
                  <a:pt x="1085" y="108"/>
                </a:cubicBezTo>
                <a:cubicBezTo>
                  <a:pt x="1094" y="106"/>
                  <a:pt x="1099" y="95"/>
                  <a:pt x="1098" y="86"/>
                </a:cubicBezTo>
                <a:cubicBezTo>
                  <a:pt x="1096" y="85"/>
                  <a:pt x="1094" y="88"/>
                  <a:pt x="1093" y="86"/>
                </a:cubicBezTo>
                <a:cubicBezTo>
                  <a:pt x="1095" y="83"/>
                  <a:pt x="1094" y="83"/>
                  <a:pt x="1093" y="79"/>
                </a:cubicBezTo>
                <a:cubicBezTo>
                  <a:pt x="1083" y="79"/>
                  <a:pt x="1080" y="86"/>
                  <a:pt x="1074" y="90"/>
                </a:cubicBezTo>
                <a:cubicBezTo>
                  <a:pt x="1076" y="96"/>
                  <a:pt x="1078" y="103"/>
                  <a:pt x="1074" y="108"/>
                </a:cubicBezTo>
                <a:cubicBezTo>
                  <a:pt x="1065" y="111"/>
                  <a:pt x="1061" y="120"/>
                  <a:pt x="1055" y="127"/>
                </a:cubicBezTo>
                <a:cubicBezTo>
                  <a:pt x="1057" y="127"/>
                  <a:pt x="1055" y="131"/>
                  <a:pt x="1057" y="131"/>
                </a:cubicBezTo>
                <a:close/>
                <a:moveTo>
                  <a:pt x="1218" y="20"/>
                </a:moveTo>
                <a:cubicBezTo>
                  <a:pt x="1212" y="21"/>
                  <a:pt x="1203" y="24"/>
                  <a:pt x="1201" y="26"/>
                </a:cubicBezTo>
                <a:cubicBezTo>
                  <a:pt x="1208" y="25"/>
                  <a:pt x="1214" y="25"/>
                  <a:pt x="1218" y="20"/>
                </a:cubicBezTo>
                <a:close/>
                <a:moveTo>
                  <a:pt x="1239" y="43"/>
                </a:moveTo>
                <a:cubicBezTo>
                  <a:pt x="1239" y="44"/>
                  <a:pt x="1237" y="44"/>
                  <a:pt x="1236" y="43"/>
                </a:cubicBezTo>
                <a:cubicBezTo>
                  <a:pt x="1236" y="41"/>
                  <a:pt x="1239" y="42"/>
                  <a:pt x="1239" y="40"/>
                </a:cubicBezTo>
                <a:cubicBezTo>
                  <a:pt x="1237" y="41"/>
                  <a:pt x="1237" y="38"/>
                  <a:pt x="1236" y="37"/>
                </a:cubicBezTo>
                <a:cubicBezTo>
                  <a:pt x="1238" y="36"/>
                  <a:pt x="1238" y="33"/>
                  <a:pt x="1240" y="32"/>
                </a:cubicBezTo>
                <a:cubicBezTo>
                  <a:pt x="1237" y="32"/>
                  <a:pt x="1236" y="35"/>
                  <a:pt x="1234" y="37"/>
                </a:cubicBezTo>
                <a:cubicBezTo>
                  <a:pt x="1238" y="42"/>
                  <a:pt x="1223" y="44"/>
                  <a:pt x="1221" y="50"/>
                </a:cubicBezTo>
                <a:cubicBezTo>
                  <a:pt x="1228" y="50"/>
                  <a:pt x="1239" y="48"/>
                  <a:pt x="1239" y="43"/>
                </a:cubicBezTo>
                <a:close/>
                <a:moveTo>
                  <a:pt x="1204" y="47"/>
                </a:moveTo>
                <a:cubicBezTo>
                  <a:pt x="1210" y="48"/>
                  <a:pt x="1212" y="45"/>
                  <a:pt x="1214" y="43"/>
                </a:cubicBezTo>
                <a:cubicBezTo>
                  <a:pt x="1211" y="45"/>
                  <a:pt x="1206" y="42"/>
                  <a:pt x="1204" y="47"/>
                </a:cubicBezTo>
                <a:close/>
                <a:moveTo>
                  <a:pt x="1117" y="481"/>
                </a:moveTo>
                <a:cubicBezTo>
                  <a:pt x="1118" y="481"/>
                  <a:pt x="1118" y="481"/>
                  <a:pt x="1119" y="481"/>
                </a:cubicBezTo>
                <a:cubicBezTo>
                  <a:pt x="1118" y="481"/>
                  <a:pt x="1118" y="481"/>
                  <a:pt x="1117" y="481"/>
                </a:cubicBezTo>
                <a:close/>
                <a:moveTo>
                  <a:pt x="1284" y="478"/>
                </a:moveTo>
                <a:cubicBezTo>
                  <a:pt x="1280" y="478"/>
                  <a:pt x="1276" y="483"/>
                  <a:pt x="1274" y="481"/>
                </a:cubicBezTo>
                <a:cubicBezTo>
                  <a:pt x="1274" y="479"/>
                  <a:pt x="1277" y="479"/>
                  <a:pt x="1277" y="476"/>
                </a:cubicBezTo>
                <a:cubicBezTo>
                  <a:pt x="1263" y="476"/>
                  <a:pt x="1257" y="490"/>
                  <a:pt x="1237" y="485"/>
                </a:cubicBezTo>
                <a:cubicBezTo>
                  <a:pt x="1236" y="486"/>
                  <a:pt x="1232" y="490"/>
                  <a:pt x="1229" y="487"/>
                </a:cubicBezTo>
                <a:cubicBezTo>
                  <a:pt x="1233" y="485"/>
                  <a:pt x="1236" y="483"/>
                  <a:pt x="1239" y="480"/>
                </a:cubicBezTo>
                <a:cubicBezTo>
                  <a:pt x="1236" y="480"/>
                  <a:pt x="1232" y="485"/>
                  <a:pt x="1230" y="483"/>
                </a:cubicBezTo>
                <a:cubicBezTo>
                  <a:pt x="1233" y="480"/>
                  <a:pt x="1237" y="479"/>
                  <a:pt x="1240" y="475"/>
                </a:cubicBezTo>
                <a:cubicBezTo>
                  <a:pt x="1239" y="474"/>
                  <a:pt x="1238" y="473"/>
                  <a:pt x="1238" y="471"/>
                </a:cubicBezTo>
                <a:cubicBezTo>
                  <a:pt x="1239" y="471"/>
                  <a:pt x="1240" y="470"/>
                  <a:pt x="1242" y="469"/>
                </a:cubicBezTo>
                <a:cubicBezTo>
                  <a:pt x="1250" y="479"/>
                  <a:pt x="1256" y="465"/>
                  <a:pt x="1266" y="463"/>
                </a:cubicBezTo>
                <a:cubicBezTo>
                  <a:pt x="1266" y="467"/>
                  <a:pt x="1266" y="467"/>
                  <a:pt x="1266" y="467"/>
                </a:cubicBezTo>
                <a:cubicBezTo>
                  <a:pt x="1269" y="468"/>
                  <a:pt x="1272" y="463"/>
                  <a:pt x="1270" y="462"/>
                </a:cubicBezTo>
                <a:cubicBezTo>
                  <a:pt x="1270" y="463"/>
                  <a:pt x="1268" y="463"/>
                  <a:pt x="1267" y="462"/>
                </a:cubicBezTo>
                <a:cubicBezTo>
                  <a:pt x="1270" y="457"/>
                  <a:pt x="1282" y="456"/>
                  <a:pt x="1281" y="451"/>
                </a:cubicBezTo>
                <a:cubicBezTo>
                  <a:pt x="1277" y="456"/>
                  <a:pt x="1269" y="456"/>
                  <a:pt x="1263" y="457"/>
                </a:cubicBezTo>
                <a:cubicBezTo>
                  <a:pt x="1265" y="462"/>
                  <a:pt x="1259" y="464"/>
                  <a:pt x="1256" y="465"/>
                </a:cubicBezTo>
                <a:cubicBezTo>
                  <a:pt x="1253" y="461"/>
                  <a:pt x="1247" y="466"/>
                  <a:pt x="1244" y="465"/>
                </a:cubicBezTo>
                <a:cubicBezTo>
                  <a:pt x="1244" y="467"/>
                  <a:pt x="1243" y="468"/>
                  <a:pt x="1242" y="468"/>
                </a:cubicBezTo>
                <a:cubicBezTo>
                  <a:pt x="1230" y="469"/>
                  <a:pt x="1219" y="479"/>
                  <a:pt x="1209" y="485"/>
                </a:cubicBezTo>
                <a:cubicBezTo>
                  <a:pt x="1212" y="487"/>
                  <a:pt x="1210" y="494"/>
                  <a:pt x="1208" y="496"/>
                </a:cubicBezTo>
                <a:cubicBezTo>
                  <a:pt x="1205" y="497"/>
                  <a:pt x="1202" y="498"/>
                  <a:pt x="1200" y="499"/>
                </a:cubicBezTo>
                <a:cubicBezTo>
                  <a:pt x="1200" y="504"/>
                  <a:pt x="1204" y="505"/>
                  <a:pt x="1203" y="510"/>
                </a:cubicBezTo>
                <a:cubicBezTo>
                  <a:pt x="1199" y="511"/>
                  <a:pt x="1195" y="513"/>
                  <a:pt x="1192" y="508"/>
                </a:cubicBezTo>
                <a:cubicBezTo>
                  <a:pt x="1188" y="507"/>
                  <a:pt x="1188" y="510"/>
                  <a:pt x="1184" y="510"/>
                </a:cubicBezTo>
                <a:cubicBezTo>
                  <a:pt x="1184" y="504"/>
                  <a:pt x="1184" y="504"/>
                  <a:pt x="1184" y="504"/>
                </a:cubicBezTo>
                <a:cubicBezTo>
                  <a:pt x="1192" y="501"/>
                  <a:pt x="1199" y="497"/>
                  <a:pt x="1204" y="491"/>
                </a:cubicBezTo>
                <a:cubicBezTo>
                  <a:pt x="1200" y="491"/>
                  <a:pt x="1199" y="495"/>
                  <a:pt x="1194" y="494"/>
                </a:cubicBezTo>
                <a:cubicBezTo>
                  <a:pt x="1194" y="493"/>
                  <a:pt x="1194" y="492"/>
                  <a:pt x="1193" y="492"/>
                </a:cubicBezTo>
                <a:cubicBezTo>
                  <a:pt x="1191" y="493"/>
                  <a:pt x="1189" y="495"/>
                  <a:pt x="1186" y="495"/>
                </a:cubicBezTo>
                <a:cubicBezTo>
                  <a:pt x="1184" y="494"/>
                  <a:pt x="1185" y="491"/>
                  <a:pt x="1182" y="490"/>
                </a:cubicBezTo>
                <a:cubicBezTo>
                  <a:pt x="1181" y="492"/>
                  <a:pt x="1181" y="496"/>
                  <a:pt x="1178" y="496"/>
                </a:cubicBezTo>
                <a:cubicBezTo>
                  <a:pt x="1180" y="496"/>
                  <a:pt x="1180" y="499"/>
                  <a:pt x="1179" y="501"/>
                </a:cubicBezTo>
                <a:cubicBezTo>
                  <a:pt x="1179" y="504"/>
                  <a:pt x="1172" y="505"/>
                  <a:pt x="1173" y="508"/>
                </a:cubicBezTo>
                <a:cubicBezTo>
                  <a:pt x="1177" y="507"/>
                  <a:pt x="1179" y="501"/>
                  <a:pt x="1183" y="504"/>
                </a:cubicBezTo>
                <a:cubicBezTo>
                  <a:pt x="1179" y="506"/>
                  <a:pt x="1175" y="509"/>
                  <a:pt x="1173" y="514"/>
                </a:cubicBezTo>
                <a:cubicBezTo>
                  <a:pt x="1170" y="513"/>
                  <a:pt x="1170" y="516"/>
                  <a:pt x="1168" y="516"/>
                </a:cubicBezTo>
                <a:cubicBezTo>
                  <a:pt x="1166" y="512"/>
                  <a:pt x="1166" y="512"/>
                  <a:pt x="1167" y="508"/>
                </a:cubicBezTo>
                <a:cubicBezTo>
                  <a:pt x="1159" y="508"/>
                  <a:pt x="1160" y="498"/>
                  <a:pt x="1156" y="494"/>
                </a:cubicBezTo>
                <a:cubicBezTo>
                  <a:pt x="1152" y="493"/>
                  <a:pt x="1153" y="496"/>
                  <a:pt x="1150" y="495"/>
                </a:cubicBezTo>
                <a:cubicBezTo>
                  <a:pt x="1150" y="493"/>
                  <a:pt x="1147" y="493"/>
                  <a:pt x="1147" y="492"/>
                </a:cubicBezTo>
                <a:cubicBezTo>
                  <a:pt x="1147" y="490"/>
                  <a:pt x="1149" y="486"/>
                  <a:pt x="1147" y="485"/>
                </a:cubicBezTo>
                <a:cubicBezTo>
                  <a:pt x="1146" y="487"/>
                  <a:pt x="1141" y="485"/>
                  <a:pt x="1140" y="484"/>
                </a:cubicBezTo>
                <a:cubicBezTo>
                  <a:pt x="1140" y="481"/>
                  <a:pt x="1140" y="478"/>
                  <a:pt x="1144" y="476"/>
                </a:cubicBezTo>
                <a:cubicBezTo>
                  <a:pt x="1139" y="475"/>
                  <a:pt x="1138" y="476"/>
                  <a:pt x="1134" y="477"/>
                </a:cubicBezTo>
                <a:cubicBezTo>
                  <a:pt x="1133" y="470"/>
                  <a:pt x="1145" y="471"/>
                  <a:pt x="1145" y="467"/>
                </a:cubicBezTo>
                <a:cubicBezTo>
                  <a:pt x="1135" y="466"/>
                  <a:pt x="1132" y="477"/>
                  <a:pt x="1127" y="481"/>
                </a:cubicBezTo>
                <a:cubicBezTo>
                  <a:pt x="1127" y="477"/>
                  <a:pt x="1127" y="477"/>
                  <a:pt x="1127" y="477"/>
                </a:cubicBezTo>
                <a:cubicBezTo>
                  <a:pt x="1123" y="478"/>
                  <a:pt x="1122" y="480"/>
                  <a:pt x="1119" y="481"/>
                </a:cubicBezTo>
                <a:cubicBezTo>
                  <a:pt x="1120" y="481"/>
                  <a:pt x="1118" y="482"/>
                  <a:pt x="1118" y="483"/>
                </a:cubicBezTo>
                <a:cubicBezTo>
                  <a:pt x="1120" y="484"/>
                  <a:pt x="1121" y="479"/>
                  <a:pt x="1123" y="482"/>
                </a:cubicBezTo>
                <a:cubicBezTo>
                  <a:pt x="1122" y="483"/>
                  <a:pt x="1121" y="485"/>
                  <a:pt x="1122" y="487"/>
                </a:cubicBezTo>
                <a:cubicBezTo>
                  <a:pt x="1123" y="489"/>
                  <a:pt x="1126" y="488"/>
                  <a:pt x="1127" y="490"/>
                </a:cubicBezTo>
                <a:cubicBezTo>
                  <a:pt x="1126" y="492"/>
                  <a:pt x="1125" y="494"/>
                  <a:pt x="1122" y="494"/>
                </a:cubicBezTo>
                <a:cubicBezTo>
                  <a:pt x="1122" y="493"/>
                  <a:pt x="1123" y="492"/>
                  <a:pt x="1122" y="492"/>
                </a:cubicBezTo>
                <a:cubicBezTo>
                  <a:pt x="1121" y="496"/>
                  <a:pt x="1117" y="492"/>
                  <a:pt x="1114" y="495"/>
                </a:cubicBezTo>
                <a:cubicBezTo>
                  <a:pt x="1115" y="494"/>
                  <a:pt x="1116" y="493"/>
                  <a:pt x="1116" y="492"/>
                </a:cubicBezTo>
                <a:cubicBezTo>
                  <a:pt x="1113" y="491"/>
                  <a:pt x="1112" y="493"/>
                  <a:pt x="1108" y="493"/>
                </a:cubicBezTo>
                <a:cubicBezTo>
                  <a:pt x="1107" y="497"/>
                  <a:pt x="1110" y="498"/>
                  <a:pt x="1112" y="499"/>
                </a:cubicBezTo>
                <a:cubicBezTo>
                  <a:pt x="1106" y="505"/>
                  <a:pt x="1101" y="501"/>
                  <a:pt x="1094" y="505"/>
                </a:cubicBezTo>
                <a:cubicBezTo>
                  <a:pt x="1094" y="504"/>
                  <a:pt x="1094" y="502"/>
                  <a:pt x="1093" y="502"/>
                </a:cubicBezTo>
                <a:cubicBezTo>
                  <a:pt x="1092" y="505"/>
                  <a:pt x="1090" y="508"/>
                  <a:pt x="1086" y="508"/>
                </a:cubicBezTo>
                <a:cubicBezTo>
                  <a:pt x="1086" y="508"/>
                  <a:pt x="1085" y="507"/>
                  <a:pt x="1085" y="507"/>
                </a:cubicBezTo>
                <a:cubicBezTo>
                  <a:pt x="1089" y="500"/>
                  <a:pt x="1096" y="497"/>
                  <a:pt x="1104" y="494"/>
                </a:cubicBezTo>
                <a:cubicBezTo>
                  <a:pt x="1104" y="490"/>
                  <a:pt x="1109" y="491"/>
                  <a:pt x="1111" y="488"/>
                </a:cubicBezTo>
                <a:cubicBezTo>
                  <a:pt x="1100" y="492"/>
                  <a:pt x="1093" y="498"/>
                  <a:pt x="1083" y="499"/>
                </a:cubicBezTo>
                <a:cubicBezTo>
                  <a:pt x="1083" y="498"/>
                  <a:pt x="1082" y="496"/>
                  <a:pt x="1080" y="496"/>
                </a:cubicBezTo>
                <a:cubicBezTo>
                  <a:pt x="1080" y="500"/>
                  <a:pt x="1077" y="501"/>
                  <a:pt x="1075" y="498"/>
                </a:cubicBezTo>
                <a:cubicBezTo>
                  <a:pt x="1075" y="502"/>
                  <a:pt x="1070" y="500"/>
                  <a:pt x="1070" y="504"/>
                </a:cubicBezTo>
                <a:cubicBezTo>
                  <a:pt x="1071" y="504"/>
                  <a:pt x="1072" y="505"/>
                  <a:pt x="1072" y="506"/>
                </a:cubicBezTo>
                <a:cubicBezTo>
                  <a:pt x="1068" y="506"/>
                  <a:pt x="1068" y="510"/>
                  <a:pt x="1066" y="511"/>
                </a:cubicBezTo>
                <a:cubicBezTo>
                  <a:pt x="1054" y="509"/>
                  <a:pt x="1047" y="530"/>
                  <a:pt x="1036" y="521"/>
                </a:cubicBezTo>
                <a:cubicBezTo>
                  <a:pt x="1048" y="505"/>
                  <a:pt x="1064" y="499"/>
                  <a:pt x="1084" y="493"/>
                </a:cubicBezTo>
                <a:cubicBezTo>
                  <a:pt x="1088" y="495"/>
                  <a:pt x="1101" y="492"/>
                  <a:pt x="1103" y="487"/>
                </a:cubicBezTo>
                <a:cubicBezTo>
                  <a:pt x="1101" y="484"/>
                  <a:pt x="1097" y="487"/>
                  <a:pt x="1095" y="485"/>
                </a:cubicBezTo>
                <a:cubicBezTo>
                  <a:pt x="1098" y="482"/>
                  <a:pt x="1097" y="480"/>
                  <a:pt x="1096" y="477"/>
                </a:cubicBezTo>
                <a:cubicBezTo>
                  <a:pt x="1096" y="479"/>
                  <a:pt x="1090" y="480"/>
                  <a:pt x="1089" y="479"/>
                </a:cubicBezTo>
                <a:cubicBezTo>
                  <a:pt x="1093" y="475"/>
                  <a:pt x="1099" y="467"/>
                  <a:pt x="1101" y="463"/>
                </a:cubicBezTo>
                <a:cubicBezTo>
                  <a:pt x="1094" y="466"/>
                  <a:pt x="1087" y="474"/>
                  <a:pt x="1081" y="469"/>
                </a:cubicBezTo>
                <a:cubicBezTo>
                  <a:pt x="1082" y="477"/>
                  <a:pt x="1084" y="475"/>
                  <a:pt x="1083" y="483"/>
                </a:cubicBezTo>
                <a:cubicBezTo>
                  <a:pt x="1078" y="485"/>
                  <a:pt x="1073" y="492"/>
                  <a:pt x="1066" y="489"/>
                </a:cubicBezTo>
                <a:cubicBezTo>
                  <a:pt x="1074" y="487"/>
                  <a:pt x="1061" y="482"/>
                  <a:pt x="1067" y="480"/>
                </a:cubicBezTo>
                <a:cubicBezTo>
                  <a:pt x="1058" y="477"/>
                  <a:pt x="1056" y="487"/>
                  <a:pt x="1049" y="489"/>
                </a:cubicBezTo>
                <a:cubicBezTo>
                  <a:pt x="1044" y="477"/>
                  <a:pt x="1060" y="474"/>
                  <a:pt x="1067" y="467"/>
                </a:cubicBezTo>
                <a:cubicBezTo>
                  <a:pt x="1061" y="466"/>
                  <a:pt x="1059" y="471"/>
                  <a:pt x="1053" y="471"/>
                </a:cubicBezTo>
                <a:cubicBezTo>
                  <a:pt x="1053" y="469"/>
                  <a:pt x="1059" y="468"/>
                  <a:pt x="1057" y="467"/>
                </a:cubicBezTo>
                <a:cubicBezTo>
                  <a:pt x="1053" y="469"/>
                  <a:pt x="1047" y="472"/>
                  <a:pt x="1042" y="471"/>
                </a:cubicBezTo>
                <a:cubicBezTo>
                  <a:pt x="1040" y="468"/>
                  <a:pt x="1047" y="468"/>
                  <a:pt x="1044" y="466"/>
                </a:cubicBezTo>
                <a:cubicBezTo>
                  <a:pt x="1042" y="469"/>
                  <a:pt x="1039" y="470"/>
                  <a:pt x="1036" y="471"/>
                </a:cubicBezTo>
                <a:cubicBezTo>
                  <a:pt x="1035" y="474"/>
                  <a:pt x="1036" y="473"/>
                  <a:pt x="1036" y="477"/>
                </a:cubicBezTo>
                <a:cubicBezTo>
                  <a:pt x="1031" y="479"/>
                  <a:pt x="1028" y="483"/>
                  <a:pt x="1022" y="483"/>
                </a:cubicBezTo>
                <a:cubicBezTo>
                  <a:pt x="1012" y="476"/>
                  <a:pt x="1004" y="492"/>
                  <a:pt x="995" y="493"/>
                </a:cubicBezTo>
                <a:cubicBezTo>
                  <a:pt x="995" y="493"/>
                  <a:pt x="995" y="494"/>
                  <a:pt x="993" y="493"/>
                </a:cubicBezTo>
                <a:cubicBezTo>
                  <a:pt x="993" y="493"/>
                  <a:pt x="994" y="493"/>
                  <a:pt x="995" y="493"/>
                </a:cubicBezTo>
                <a:cubicBezTo>
                  <a:pt x="994" y="492"/>
                  <a:pt x="993" y="490"/>
                  <a:pt x="994" y="490"/>
                </a:cubicBezTo>
                <a:cubicBezTo>
                  <a:pt x="996" y="486"/>
                  <a:pt x="1004" y="483"/>
                  <a:pt x="999" y="478"/>
                </a:cubicBezTo>
                <a:cubicBezTo>
                  <a:pt x="995" y="481"/>
                  <a:pt x="990" y="480"/>
                  <a:pt x="986" y="483"/>
                </a:cubicBezTo>
                <a:cubicBezTo>
                  <a:pt x="986" y="490"/>
                  <a:pt x="982" y="493"/>
                  <a:pt x="977" y="494"/>
                </a:cubicBezTo>
                <a:cubicBezTo>
                  <a:pt x="977" y="498"/>
                  <a:pt x="980" y="498"/>
                  <a:pt x="980" y="502"/>
                </a:cubicBezTo>
                <a:cubicBezTo>
                  <a:pt x="977" y="504"/>
                  <a:pt x="971" y="509"/>
                  <a:pt x="968" y="505"/>
                </a:cubicBezTo>
                <a:cubicBezTo>
                  <a:pt x="975" y="501"/>
                  <a:pt x="976" y="488"/>
                  <a:pt x="979" y="482"/>
                </a:cubicBezTo>
                <a:cubicBezTo>
                  <a:pt x="980" y="482"/>
                  <a:pt x="981" y="483"/>
                  <a:pt x="982" y="483"/>
                </a:cubicBezTo>
                <a:cubicBezTo>
                  <a:pt x="987" y="475"/>
                  <a:pt x="1000" y="476"/>
                  <a:pt x="1005" y="467"/>
                </a:cubicBezTo>
                <a:cubicBezTo>
                  <a:pt x="1000" y="465"/>
                  <a:pt x="999" y="471"/>
                  <a:pt x="996" y="468"/>
                </a:cubicBezTo>
                <a:cubicBezTo>
                  <a:pt x="998" y="466"/>
                  <a:pt x="998" y="464"/>
                  <a:pt x="997" y="463"/>
                </a:cubicBezTo>
                <a:cubicBezTo>
                  <a:pt x="993" y="468"/>
                  <a:pt x="992" y="476"/>
                  <a:pt x="985" y="476"/>
                </a:cubicBezTo>
                <a:cubicBezTo>
                  <a:pt x="982" y="476"/>
                  <a:pt x="983" y="472"/>
                  <a:pt x="980" y="474"/>
                </a:cubicBezTo>
                <a:cubicBezTo>
                  <a:pt x="980" y="470"/>
                  <a:pt x="980" y="470"/>
                  <a:pt x="980" y="470"/>
                </a:cubicBezTo>
                <a:cubicBezTo>
                  <a:pt x="978" y="470"/>
                  <a:pt x="976" y="473"/>
                  <a:pt x="975" y="470"/>
                </a:cubicBezTo>
                <a:cubicBezTo>
                  <a:pt x="980" y="468"/>
                  <a:pt x="982" y="453"/>
                  <a:pt x="988" y="457"/>
                </a:cubicBezTo>
                <a:cubicBezTo>
                  <a:pt x="988" y="455"/>
                  <a:pt x="990" y="453"/>
                  <a:pt x="993" y="451"/>
                </a:cubicBezTo>
                <a:cubicBezTo>
                  <a:pt x="1007" y="446"/>
                  <a:pt x="1018" y="439"/>
                  <a:pt x="1033" y="433"/>
                </a:cubicBezTo>
                <a:cubicBezTo>
                  <a:pt x="1035" y="435"/>
                  <a:pt x="1033" y="435"/>
                  <a:pt x="1032" y="437"/>
                </a:cubicBezTo>
                <a:cubicBezTo>
                  <a:pt x="1043" y="428"/>
                  <a:pt x="1057" y="419"/>
                  <a:pt x="1073" y="417"/>
                </a:cubicBezTo>
                <a:cubicBezTo>
                  <a:pt x="1079" y="415"/>
                  <a:pt x="1084" y="406"/>
                  <a:pt x="1092" y="407"/>
                </a:cubicBezTo>
                <a:cubicBezTo>
                  <a:pt x="1094" y="401"/>
                  <a:pt x="1100" y="400"/>
                  <a:pt x="1106" y="398"/>
                </a:cubicBezTo>
                <a:cubicBezTo>
                  <a:pt x="1105" y="404"/>
                  <a:pt x="1099" y="401"/>
                  <a:pt x="1095" y="406"/>
                </a:cubicBezTo>
                <a:cubicBezTo>
                  <a:pt x="1097" y="407"/>
                  <a:pt x="1096" y="410"/>
                  <a:pt x="1098" y="411"/>
                </a:cubicBezTo>
                <a:cubicBezTo>
                  <a:pt x="1103" y="409"/>
                  <a:pt x="1105" y="404"/>
                  <a:pt x="1109" y="402"/>
                </a:cubicBezTo>
                <a:cubicBezTo>
                  <a:pt x="1110" y="403"/>
                  <a:pt x="1111" y="404"/>
                  <a:pt x="1110" y="405"/>
                </a:cubicBezTo>
                <a:cubicBezTo>
                  <a:pt x="1113" y="405"/>
                  <a:pt x="1114" y="404"/>
                  <a:pt x="1118" y="404"/>
                </a:cubicBezTo>
                <a:cubicBezTo>
                  <a:pt x="1117" y="397"/>
                  <a:pt x="1121" y="395"/>
                  <a:pt x="1125" y="392"/>
                </a:cubicBezTo>
                <a:cubicBezTo>
                  <a:pt x="1122" y="392"/>
                  <a:pt x="1120" y="394"/>
                  <a:pt x="1117" y="394"/>
                </a:cubicBezTo>
                <a:cubicBezTo>
                  <a:pt x="1117" y="393"/>
                  <a:pt x="1116" y="393"/>
                  <a:pt x="1116" y="392"/>
                </a:cubicBezTo>
                <a:cubicBezTo>
                  <a:pt x="1121" y="387"/>
                  <a:pt x="1128" y="383"/>
                  <a:pt x="1136" y="382"/>
                </a:cubicBezTo>
                <a:cubicBezTo>
                  <a:pt x="1134" y="384"/>
                  <a:pt x="1142" y="385"/>
                  <a:pt x="1137" y="389"/>
                </a:cubicBezTo>
                <a:cubicBezTo>
                  <a:pt x="1138" y="386"/>
                  <a:pt x="1134" y="386"/>
                  <a:pt x="1136" y="389"/>
                </a:cubicBezTo>
                <a:cubicBezTo>
                  <a:pt x="1133" y="390"/>
                  <a:pt x="1138" y="387"/>
                  <a:pt x="1137" y="390"/>
                </a:cubicBezTo>
                <a:cubicBezTo>
                  <a:pt x="1136" y="394"/>
                  <a:pt x="1131" y="397"/>
                  <a:pt x="1132" y="400"/>
                </a:cubicBezTo>
                <a:cubicBezTo>
                  <a:pt x="1132" y="397"/>
                  <a:pt x="1135" y="398"/>
                  <a:pt x="1136" y="400"/>
                </a:cubicBezTo>
                <a:cubicBezTo>
                  <a:pt x="1135" y="402"/>
                  <a:pt x="1131" y="402"/>
                  <a:pt x="1132" y="405"/>
                </a:cubicBezTo>
                <a:cubicBezTo>
                  <a:pt x="1135" y="407"/>
                  <a:pt x="1136" y="402"/>
                  <a:pt x="1136" y="404"/>
                </a:cubicBezTo>
                <a:cubicBezTo>
                  <a:pt x="1137" y="407"/>
                  <a:pt x="1134" y="407"/>
                  <a:pt x="1135" y="410"/>
                </a:cubicBezTo>
                <a:cubicBezTo>
                  <a:pt x="1138" y="411"/>
                  <a:pt x="1143" y="405"/>
                  <a:pt x="1146" y="403"/>
                </a:cubicBezTo>
                <a:cubicBezTo>
                  <a:pt x="1144" y="400"/>
                  <a:pt x="1139" y="405"/>
                  <a:pt x="1137" y="403"/>
                </a:cubicBezTo>
                <a:cubicBezTo>
                  <a:pt x="1147" y="401"/>
                  <a:pt x="1150" y="392"/>
                  <a:pt x="1158" y="387"/>
                </a:cubicBezTo>
                <a:cubicBezTo>
                  <a:pt x="1156" y="387"/>
                  <a:pt x="1154" y="387"/>
                  <a:pt x="1154" y="386"/>
                </a:cubicBezTo>
                <a:cubicBezTo>
                  <a:pt x="1160" y="382"/>
                  <a:pt x="1155" y="378"/>
                  <a:pt x="1162" y="374"/>
                </a:cubicBezTo>
                <a:cubicBezTo>
                  <a:pt x="1159" y="373"/>
                  <a:pt x="1157" y="376"/>
                  <a:pt x="1157" y="373"/>
                </a:cubicBezTo>
                <a:cubicBezTo>
                  <a:pt x="1159" y="370"/>
                  <a:pt x="1166" y="366"/>
                  <a:pt x="1165" y="364"/>
                </a:cubicBezTo>
                <a:cubicBezTo>
                  <a:pt x="1164" y="363"/>
                  <a:pt x="1155" y="366"/>
                  <a:pt x="1153" y="370"/>
                </a:cubicBezTo>
                <a:cubicBezTo>
                  <a:pt x="1152" y="370"/>
                  <a:pt x="1151" y="369"/>
                  <a:pt x="1149" y="368"/>
                </a:cubicBezTo>
                <a:cubicBezTo>
                  <a:pt x="1146" y="370"/>
                  <a:pt x="1145" y="373"/>
                  <a:pt x="1140" y="373"/>
                </a:cubicBezTo>
                <a:cubicBezTo>
                  <a:pt x="1140" y="371"/>
                  <a:pt x="1141" y="367"/>
                  <a:pt x="1139" y="366"/>
                </a:cubicBezTo>
                <a:cubicBezTo>
                  <a:pt x="1129" y="369"/>
                  <a:pt x="1120" y="381"/>
                  <a:pt x="1111" y="377"/>
                </a:cubicBezTo>
                <a:cubicBezTo>
                  <a:pt x="1104" y="387"/>
                  <a:pt x="1093" y="386"/>
                  <a:pt x="1083" y="390"/>
                </a:cubicBezTo>
                <a:cubicBezTo>
                  <a:pt x="1083" y="400"/>
                  <a:pt x="1069" y="397"/>
                  <a:pt x="1063" y="403"/>
                </a:cubicBezTo>
                <a:cubicBezTo>
                  <a:pt x="1061" y="400"/>
                  <a:pt x="1065" y="398"/>
                  <a:pt x="1061" y="397"/>
                </a:cubicBezTo>
                <a:cubicBezTo>
                  <a:pt x="1069" y="390"/>
                  <a:pt x="1076" y="376"/>
                  <a:pt x="1091" y="383"/>
                </a:cubicBezTo>
                <a:cubicBezTo>
                  <a:pt x="1093" y="381"/>
                  <a:pt x="1094" y="379"/>
                  <a:pt x="1098" y="378"/>
                </a:cubicBezTo>
                <a:cubicBezTo>
                  <a:pt x="1099" y="375"/>
                  <a:pt x="1097" y="376"/>
                  <a:pt x="1096" y="375"/>
                </a:cubicBezTo>
                <a:cubicBezTo>
                  <a:pt x="1099" y="373"/>
                  <a:pt x="1099" y="373"/>
                  <a:pt x="1098" y="370"/>
                </a:cubicBezTo>
                <a:cubicBezTo>
                  <a:pt x="1102" y="369"/>
                  <a:pt x="1104" y="366"/>
                  <a:pt x="1109" y="365"/>
                </a:cubicBezTo>
                <a:cubicBezTo>
                  <a:pt x="1112" y="365"/>
                  <a:pt x="1111" y="369"/>
                  <a:pt x="1114" y="369"/>
                </a:cubicBezTo>
                <a:cubicBezTo>
                  <a:pt x="1120" y="367"/>
                  <a:pt x="1124" y="363"/>
                  <a:pt x="1126" y="357"/>
                </a:cubicBezTo>
                <a:cubicBezTo>
                  <a:pt x="1121" y="356"/>
                  <a:pt x="1122" y="353"/>
                  <a:pt x="1122" y="350"/>
                </a:cubicBezTo>
                <a:cubicBezTo>
                  <a:pt x="1117" y="349"/>
                  <a:pt x="1117" y="344"/>
                  <a:pt x="1111" y="345"/>
                </a:cubicBezTo>
                <a:cubicBezTo>
                  <a:pt x="1111" y="342"/>
                  <a:pt x="1109" y="342"/>
                  <a:pt x="1110" y="339"/>
                </a:cubicBezTo>
                <a:cubicBezTo>
                  <a:pt x="1115" y="336"/>
                  <a:pt x="1120" y="333"/>
                  <a:pt x="1126" y="330"/>
                </a:cubicBezTo>
                <a:cubicBezTo>
                  <a:pt x="1125" y="323"/>
                  <a:pt x="1139" y="315"/>
                  <a:pt x="1144" y="318"/>
                </a:cubicBezTo>
                <a:cubicBezTo>
                  <a:pt x="1143" y="320"/>
                  <a:pt x="1139" y="320"/>
                  <a:pt x="1138" y="322"/>
                </a:cubicBezTo>
                <a:cubicBezTo>
                  <a:pt x="1147" y="322"/>
                  <a:pt x="1152" y="319"/>
                  <a:pt x="1158" y="315"/>
                </a:cubicBezTo>
                <a:cubicBezTo>
                  <a:pt x="1156" y="304"/>
                  <a:pt x="1167" y="311"/>
                  <a:pt x="1167" y="304"/>
                </a:cubicBezTo>
                <a:cubicBezTo>
                  <a:pt x="1159" y="307"/>
                  <a:pt x="1154" y="304"/>
                  <a:pt x="1147" y="308"/>
                </a:cubicBezTo>
                <a:cubicBezTo>
                  <a:pt x="1144" y="309"/>
                  <a:pt x="1142" y="315"/>
                  <a:pt x="1139" y="316"/>
                </a:cubicBezTo>
                <a:cubicBezTo>
                  <a:pt x="1139" y="316"/>
                  <a:pt x="1118" y="311"/>
                  <a:pt x="1116" y="311"/>
                </a:cubicBezTo>
                <a:cubicBezTo>
                  <a:pt x="1115" y="312"/>
                  <a:pt x="1112" y="316"/>
                  <a:pt x="1110" y="316"/>
                </a:cubicBezTo>
                <a:cubicBezTo>
                  <a:pt x="1107" y="317"/>
                  <a:pt x="1104" y="317"/>
                  <a:pt x="1102" y="321"/>
                </a:cubicBezTo>
                <a:cubicBezTo>
                  <a:pt x="1095" y="314"/>
                  <a:pt x="1088" y="326"/>
                  <a:pt x="1081" y="327"/>
                </a:cubicBezTo>
                <a:cubicBezTo>
                  <a:pt x="1076" y="326"/>
                  <a:pt x="1073" y="326"/>
                  <a:pt x="1070" y="324"/>
                </a:cubicBezTo>
                <a:cubicBezTo>
                  <a:pt x="1073" y="318"/>
                  <a:pt x="1078" y="314"/>
                  <a:pt x="1085" y="311"/>
                </a:cubicBezTo>
                <a:cubicBezTo>
                  <a:pt x="1087" y="312"/>
                  <a:pt x="1087" y="314"/>
                  <a:pt x="1089" y="315"/>
                </a:cubicBezTo>
                <a:cubicBezTo>
                  <a:pt x="1089" y="311"/>
                  <a:pt x="1089" y="312"/>
                  <a:pt x="1090" y="309"/>
                </a:cubicBezTo>
                <a:cubicBezTo>
                  <a:pt x="1098" y="307"/>
                  <a:pt x="1102" y="300"/>
                  <a:pt x="1108" y="295"/>
                </a:cubicBezTo>
                <a:cubicBezTo>
                  <a:pt x="1104" y="295"/>
                  <a:pt x="1104" y="297"/>
                  <a:pt x="1102" y="295"/>
                </a:cubicBezTo>
                <a:cubicBezTo>
                  <a:pt x="1107" y="291"/>
                  <a:pt x="1113" y="287"/>
                  <a:pt x="1121" y="285"/>
                </a:cubicBezTo>
                <a:cubicBezTo>
                  <a:pt x="1121" y="289"/>
                  <a:pt x="1124" y="288"/>
                  <a:pt x="1126" y="287"/>
                </a:cubicBezTo>
                <a:cubicBezTo>
                  <a:pt x="1126" y="286"/>
                  <a:pt x="1126" y="283"/>
                  <a:pt x="1125" y="282"/>
                </a:cubicBezTo>
                <a:cubicBezTo>
                  <a:pt x="1125" y="283"/>
                  <a:pt x="1120" y="283"/>
                  <a:pt x="1121" y="282"/>
                </a:cubicBezTo>
                <a:cubicBezTo>
                  <a:pt x="1121" y="281"/>
                  <a:pt x="1120" y="281"/>
                  <a:pt x="1120" y="280"/>
                </a:cubicBezTo>
                <a:cubicBezTo>
                  <a:pt x="1126" y="276"/>
                  <a:pt x="1130" y="273"/>
                  <a:pt x="1130" y="267"/>
                </a:cubicBezTo>
                <a:cubicBezTo>
                  <a:pt x="1126" y="267"/>
                  <a:pt x="1126" y="262"/>
                  <a:pt x="1122" y="262"/>
                </a:cubicBezTo>
                <a:cubicBezTo>
                  <a:pt x="1125" y="256"/>
                  <a:pt x="1132" y="253"/>
                  <a:pt x="1135" y="246"/>
                </a:cubicBezTo>
                <a:cubicBezTo>
                  <a:pt x="1123" y="249"/>
                  <a:pt x="1107" y="239"/>
                  <a:pt x="1098" y="249"/>
                </a:cubicBezTo>
                <a:cubicBezTo>
                  <a:pt x="1100" y="249"/>
                  <a:pt x="1099" y="253"/>
                  <a:pt x="1101" y="254"/>
                </a:cubicBezTo>
                <a:cubicBezTo>
                  <a:pt x="1096" y="256"/>
                  <a:pt x="1087" y="262"/>
                  <a:pt x="1082" y="259"/>
                </a:cubicBezTo>
                <a:cubicBezTo>
                  <a:pt x="1082" y="253"/>
                  <a:pt x="1083" y="249"/>
                  <a:pt x="1088" y="248"/>
                </a:cubicBezTo>
                <a:cubicBezTo>
                  <a:pt x="1093" y="241"/>
                  <a:pt x="1097" y="232"/>
                  <a:pt x="1099" y="224"/>
                </a:cubicBezTo>
                <a:cubicBezTo>
                  <a:pt x="1094" y="223"/>
                  <a:pt x="1092" y="222"/>
                  <a:pt x="1086" y="223"/>
                </a:cubicBezTo>
                <a:cubicBezTo>
                  <a:pt x="1085" y="221"/>
                  <a:pt x="1084" y="219"/>
                  <a:pt x="1083" y="216"/>
                </a:cubicBezTo>
                <a:cubicBezTo>
                  <a:pt x="1085" y="215"/>
                  <a:pt x="1087" y="214"/>
                  <a:pt x="1088" y="212"/>
                </a:cubicBezTo>
                <a:cubicBezTo>
                  <a:pt x="1077" y="213"/>
                  <a:pt x="1065" y="213"/>
                  <a:pt x="1061" y="223"/>
                </a:cubicBezTo>
                <a:cubicBezTo>
                  <a:pt x="1063" y="227"/>
                  <a:pt x="1066" y="228"/>
                  <a:pt x="1067" y="233"/>
                </a:cubicBezTo>
                <a:cubicBezTo>
                  <a:pt x="1062" y="235"/>
                  <a:pt x="1053" y="238"/>
                  <a:pt x="1047" y="235"/>
                </a:cubicBezTo>
                <a:cubicBezTo>
                  <a:pt x="1048" y="233"/>
                  <a:pt x="1050" y="230"/>
                  <a:pt x="1052" y="228"/>
                </a:cubicBezTo>
                <a:cubicBezTo>
                  <a:pt x="1049" y="228"/>
                  <a:pt x="1049" y="232"/>
                  <a:pt x="1046" y="233"/>
                </a:cubicBezTo>
                <a:cubicBezTo>
                  <a:pt x="1046" y="230"/>
                  <a:pt x="1043" y="230"/>
                  <a:pt x="1042" y="229"/>
                </a:cubicBezTo>
                <a:cubicBezTo>
                  <a:pt x="1047" y="219"/>
                  <a:pt x="1049" y="222"/>
                  <a:pt x="1051" y="211"/>
                </a:cubicBezTo>
                <a:cubicBezTo>
                  <a:pt x="1047" y="209"/>
                  <a:pt x="1038" y="216"/>
                  <a:pt x="1035" y="211"/>
                </a:cubicBezTo>
                <a:cubicBezTo>
                  <a:pt x="1035" y="210"/>
                  <a:pt x="1036" y="210"/>
                  <a:pt x="1037" y="208"/>
                </a:cubicBezTo>
                <a:cubicBezTo>
                  <a:pt x="1027" y="209"/>
                  <a:pt x="1025" y="218"/>
                  <a:pt x="1019" y="222"/>
                </a:cubicBezTo>
                <a:cubicBezTo>
                  <a:pt x="1014" y="227"/>
                  <a:pt x="1006" y="228"/>
                  <a:pt x="997" y="229"/>
                </a:cubicBezTo>
                <a:cubicBezTo>
                  <a:pt x="997" y="227"/>
                  <a:pt x="999" y="226"/>
                  <a:pt x="997" y="224"/>
                </a:cubicBezTo>
                <a:cubicBezTo>
                  <a:pt x="988" y="224"/>
                  <a:pt x="984" y="232"/>
                  <a:pt x="973" y="233"/>
                </a:cubicBezTo>
                <a:cubicBezTo>
                  <a:pt x="973" y="229"/>
                  <a:pt x="975" y="229"/>
                  <a:pt x="973" y="226"/>
                </a:cubicBezTo>
                <a:cubicBezTo>
                  <a:pt x="969" y="225"/>
                  <a:pt x="970" y="230"/>
                  <a:pt x="965" y="229"/>
                </a:cubicBezTo>
                <a:cubicBezTo>
                  <a:pt x="965" y="228"/>
                  <a:pt x="964" y="228"/>
                  <a:pt x="964" y="227"/>
                </a:cubicBezTo>
                <a:cubicBezTo>
                  <a:pt x="967" y="224"/>
                  <a:pt x="968" y="220"/>
                  <a:pt x="972" y="220"/>
                </a:cubicBezTo>
                <a:cubicBezTo>
                  <a:pt x="972" y="217"/>
                  <a:pt x="971" y="215"/>
                  <a:pt x="970" y="214"/>
                </a:cubicBezTo>
                <a:cubicBezTo>
                  <a:pt x="972" y="210"/>
                  <a:pt x="976" y="208"/>
                  <a:pt x="981" y="210"/>
                </a:cubicBezTo>
                <a:cubicBezTo>
                  <a:pt x="982" y="203"/>
                  <a:pt x="991" y="205"/>
                  <a:pt x="994" y="200"/>
                </a:cubicBezTo>
                <a:cubicBezTo>
                  <a:pt x="996" y="202"/>
                  <a:pt x="993" y="203"/>
                  <a:pt x="995" y="205"/>
                </a:cubicBezTo>
                <a:cubicBezTo>
                  <a:pt x="1000" y="205"/>
                  <a:pt x="1003" y="198"/>
                  <a:pt x="1007" y="202"/>
                </a:cubicBezTo>
                <a:cubicBezTo>
                  <a:pt x="1006" y="203"/>
                  <a:pt x="1007" y="206"/>
                  <a:pt x="1005" y="207"/>
                </a:cubicBezTo>
                <a:cubicBezTo>
                  <a:pt x="1008" y="208"/>
                  <a:pt x="1008" y="211"/>
                  <a:pt x="1012" y="210"/>
                </a:cubicBezTo>
                <a:cubicBezTo>
                  <a:pt x="1012" y="207"/>
                  <a:pt x="1012" y="207"/>
                  <a:pt x="1012" y="207"/>
                </a:cubicBezTo>
                <a:cubicBezTo>
                  <a:pt x="1012" y="205"/>
                  <a:pt x="1009" y="206"/>
                  <a:pt x="1009" y="205"/>
                </a:cubicBezTo>
                <a:cubicBezTo>
                  <a:pt x="1010" y="202"/>
                  <a:pt x="1011" y="203"/>
                  <a:pt x="1010" y="200"/>
                </a:cubicBezTo>
                <a:cubicBezTo>
                  <a:pt x="1022" y="195"/>
                  <a:pt x="1030" y="186"/>
                  <a:pt x="1037" y="176"/>
                </a:cubicBezTo>
                <a:cubicBezTo>
                  <a:pt x="1021" y="180"/>
                  <a:pt x="1012" y="194"/>
                  <a:pt x="998" y="197"/>
                </a:cubicBezTo>
                <a:cubicBezTo>
                  <a:pt x="1000" y="195"/>
                  <a:pt x="1002" y="194"/>
                  <a:pt x="1004" y="192"/>
                </a:cubicBezTo>
                <a:cubicBezTo>
                  <a:pt x="992" y="198"/>
                  <a:pt x="975" y="200"/>
                  <a:pt x="965" y="209"/>
                </a:cubicBezTo>
                <a:cubicBezTo>
                  <a:pt x="959" y="208"/>
                  <a:pt x="956" y="205"/>
                  <a:pt x="954" y="200"/>
                </a:cubicBezTo>
                <a:cubicBezTo>
                  <a:pt x="956" y="192"/>
                  <a:pt x="966" y="192"/>
                  <a:pt x="969" y="185"/>
                </a:cubicBezTo>
                <a:cubicBezTo>
                  <a:pt x="961" y="190"/>
                  <a:pt x="951" y="197"/>
                  <a:pt x="940" y="196"/>
                </a:cubicBezTo>
                <a:cubicBezTo>
                  <a:pt x="940" y="190"/>
                  <a:pt x="946" y="191"/>
                  <a:pt x="949" y="188"/>
                </a:cubicBezTo>
                <a:cubicBezTo>
                  <a:pt x="945" y="187"/>
                  <a:pt x="941" y="190"/>
                  <a:pt x="939" y="188"/>
                </a:cubicBezTo>
                <a:cubicBezTo>
                  <a:pt x="955" y="185"/>
                  <a:pt x="955" y="167"/>
                  <a:pt x="972" y="168"/>
                </a:cubicBezTo>
                <a:cubicBezTo>
                  <a:pt x="973" y="161"/>
                  <a:pt x="983" y="156"/>
                  <a:pt x="990" y="162"/>
                </a:cubicBezTo>
                <a:cubicBezTo>
                  <a:pt x="1000" y="158"/>
                  <a:pt x="993" y="135"/>
                  <a:pt x="1009" y="139"/>
                </a:cubicBezTo>
                <a:cubicBezTo>
                  <a:pt x="1006" y="143"/>
                  <a:pt x="1004" y="147"/>
                  <a:pt x="1002" y="152"/>
                </a:cubicBezTo>
                <a:cubicBezTo>
                  <a:pt x="1002" y="155"/>
                  <a:pt x="1007" y="157"/>
                  <a:pt x="1004" y="160"/>
                </a:cubicBezTo>
                <a:cubicBezTo>
                  <a:pt x="1010" y="160"/>
                  <a:pt x="1014" y="152"/>
                  <a:pt x="1021" y="155"/>
                </a:cubicBezTo>
                <a:cubicBezTo>
                  <a:pt x="1021" y="158"/>
                  <a:pt x="1018" y="156"/>
                  <a:pt x="1017" y="158"/>
                </a:cubicBezTo>
                <a:cubicBezTo>
                  <a:pt x="1029" y="158"/>
                  <a:pt x="1033" y="150"/>
                  <a:pt x="1038" y="143"/>
                </a:cubicBezTo>
                <a:cubicBezTo>
                  <a:pt x="1034" y="137"/>
                  <a:pt x="1039" y="133"/>
                  <a:pt x="1041" y="130"/>
                </a:cubicBezTo>
                <a:cubicBezTo>
                  <a:pt x="1034" y="132"/>
                  <a:pt x="1025" y="134"/>
                  <a:pt x="1022" y="128"/>
                </a:cubicBezTo>
                <a:cubicBezTo>
                  <a:pt x="1024" y="126"/>
                  <a:pt x="1025" y="125"/>
                  <a:pt x="1027" y="124"/>
                </a:cubicBezTo>
                <a:cubicBezTo>
                  <a:pt x="1024" y="123"/>
                  <a:pt x="1021" y="121"/>
                  <a:pt x="1016" y="122"/>
                </a:cubicBezTo>
                <a:cubicBezTo>
                  <a:pt x="1016" y="121"/>
                  <a:pt x="1017" y="120"/>
                  <a:pt x="1017" y="119"/>
                </a:cubicBezTo>
                <a:cubicBezTo>
                  <a:pt x="1014" y="118"/>
                  <a:pt x="1010" y="119"/>
                  <a:pt x="1007" y="121"/>
                </a:cubicBezTo>
                <a:cubicBezTo>
                  <a:pt x="1011" y="128"/>
                  <a:pt x="1002" y="129"/>
                  <a:pt x="997" y="131"/>
                </a:cubicBezTo>
                <a:cubicBezTo>
                  <a:pt x="997" y="128"/>
                  <a:pt x="1000" y="129"/>
                  <a:pt x="1000" y="127"/>
                </a:cubicBezTo>
                <a:cubicBezTo>
                  <a:pt x="997" y="126"/>
                  <a:pt x="993" y="128"/>
                  <a:pt x="992" y="126"/>
                </a:cubicBezTo>
                <a:cubicBezTo>
                  <a:pt x="990" y="124"/>
                  <a:pt x="993" y="121"/>
                  <a:pt x="991" y="119"/>
                </a:cubicBezTo>
                <a:cubicBezTo>
                  <a:pt x="979" y="119"/>
                  <a:pt x="971" y="128"/>
                  <a:pt x="960" y="125"/>
                </a:cubicBezTo>
                <a:cubicBezTo>
                  <a:pt x="962" y="117"/>
                  <a:pt x="978" y="122"/>
                  <a:pt x="980" y="113"/>
                </a:cubicBezTo>
                <a:cubicBezTo>
                  <a:pt x="976" y="111"/>
                  <a:pt x="976" y="112"/>
                  <a:pt x="978" y="109"/>
                </a:cubicBezTo>
                <a:cubicBezTo>
                  <a:pt x="976" y="107"/>
                  <a:pt x="967" y="113"/>
                  <a:pt x="964" y="108"/>
                </a:cubicBezTo>
                <a:cubicBezTo>
                  <a:pt x="966" y="107"/>
                  <a:pt x="973" y="102"/>
                  <a:pt x="971" y="103"/>
                </a:cubicBezTo>
                <a:cubicBezTo>
                  <a:pt x="963" y="105"/>
                  <a:pt x="956" y="107"/>
                  <a:pt x="949" y="108"/>
                </a:cubicBezTo>
                <a:cubicBezTo>
                  <a:pt x="946" y="106"/>
                  <a:pt x="944" y="104"/>
                  <a:pt x="942" y="101"/>
                </a:cubicBezTo>
                <a:cubicBezTo>
                  <a:pt x="943" y="98"/>
                  <a:pt x="946" y="97"/>
                  <a:pt x="950" y="97"/>
                </a:cubicBezTo>
                <a:cubicBezTo>
                  <a:pt x="949" y="98"/>
                  <a:pt x="948" y="98"/>
                  <a:pt x="949" y="100"/>
                </a:cubicBezTo>
                <a:cubicBezTo>
                  <a:pt x="951" y="99"/>
                  <a:pt x="954" y="99"/>
                  <a:pt x="954" y="97"/>
                </a:cubicBezTo>
                <a:cubicBezTo>
                  <a:pt x="952" y="95"/>
                  <a:pt x="949" y="93"/>
                  <a:pt x="947" y="91"/>
                </a:cubicBezTo>
                <a:cubicBezTo>
                  <a:pt x="937" y="94"/>
                  <a:pt x="931" y="100"/>
                  <a:pt x="928" y="109"/>
                </a:cubicBezTo>
                <a:cubicBezTo>
                  <a:pt x="925" y="108"/>
                  <a:pt x="923" y="106"/>
                  <a:pt x="920" y="105"/>
                </a:cubicBezTo>
                <a:cubicBezTo>
                  <a:pt x="924" y="104"/>
                  <a:pt x="923" y="98"/>
                  <a:pt x="922" y="96"/>
                </a:cubicBezTo>
                <a:cubicBezTo>
                  <a:pt x="921" y="97"/>
                  <a:pt x="922" y="100"/>
                  <a:pt x="920" y="100"/>
                </a:cubicBezTo>
                <a:cubicBezTo>
                  <a:pt x="919" y="100"/>
                  <a:pt x="917" y="100"/>
                  <a:pt x="917" y="101"/>
                </a:cubicBezTo>
                <a:cubicBezTo>
                  <a:pt x="919" y="98"/>
                  <a:pt x="914" y="97"/>
                  <a:pt x="913" y="95"/>
                </a:cubicBezTo>
                <a:cubicBezTo>
                  <a:pt x="902" y="97"/>
                  <a:pt x="897" y="105"/>
                  <a:pt x="885" y="103"/>
                </a:cubicBezTo>
                <a:cubicBezTo>
                  <a:pt x="883" y="100"/>
                  <a:pt x="889" y="98"/>
                  <a:pt x="889" y="95"/>
                </a:cubicBezTo>
                <a:cubicBezTo>
                  <a:pt x="886" y="94"/>
                  <a:pt x="885" y="89"/>
                  <a:pt x="882" y="88"/>
                </a:cubicBezTo>
                <a:cubicBezTo>
                  <a:pt x="882" y="87"/>
                  <a:pt x="888" y="86"/>
                  <a:pt x="885" y="85"/>
                </a:cubicBezTo>
                <a:cubicBezTo>
                  <a:pt x="881" y="88"/>
                  <a:pt x="880" y="82"/>
                  <a:pt x="876" y="85"/>
                </a:cubicBezTo>
                <a:cubicBezTo>
                  <a:pt x="864" y="96"/>
                  <a:pt x="859" y="114"/>
                  <a:pt x="848" y="126"/>
                </a:cubicBezTo>
                <a:cubicBezTo>
                  <a:pt x="848" y="132"/>
                  <a:pt x="848" y="132"/>
                  <a:pt x="848" y="132"/>
                </a:cubicBezTo>
                <a:cubicBezTo>
                  <a:pt x="843" y="134"/>
                  <a:pt x="831" y="140"/>
                  <a:pt x="830" y="129"/>
                </a:cubicBezTo>
                <a:cubicBezTo>
                  <a:pt x="827" y="131"/>
                  <a:pt x="824" y="128"/>
                  <a:pt x="819" y="128"/>
                </a:cubicBezTo>
                <a:cubicBezTo>
                  <a:pt x="817" y="127"/>
                  <a:pt x="820" y="124"/>
                  <a:pt x="819" y="123"/>
                </a:cubicBezTo>
                <a:cubicBezTo>
                  <a:pt x="816" y="123"/>
                  <a:pt x="815" y="125"/>
                  <a:pt x="814" y="122"/>
                </a:cubicBezTo>
                <a:cubicBezTo>
                  <a:pt x="816" y="117"/>
                  <a:pt x="813" y="115"/>
                  <a:pt x="814" y="113"/>
                </a:cubicBezTo>
                <a:cubicBezTo>
                  <a:pt x="803" y="117"/>
                  <a:pt x="788" y="117"/>
                  <a:pt x="783" y="128"/>
                </a:cubicBezTo>
                <a:cubicBezTo>
                  <a:pt x="780" y="127"/>
                  <a:pt x="776" y="129"/>
                  <a:pt x="778" y="130"/>
                </a:cubicBezTo>
                <a:cubicBezTo>
                  <a:pt x="787" y="126"/>
                  <a:pt x="797" y="127"/>
                  <a:pt x="805" y="121"/>
                </a:cubicBezTo>
                <a:cubicBezTo>
                  <a:pt x="806" y="122"/>
                  <a:pt x="809" y="123"/>
                  <a:pt x="809" y="125"/>
                </a:cubicBezTo>
                <a:cubicBezTo>
                  <a:pt x="807" y="125"/>
                  <a:pt x="806" y="127"/>
                  <a:pt x="806" y="128"/>
                </a:cubicBezTo>
                <a:cubicBezTo>
                  <a:pt x="808" y="130"/>
                  <a:pt x="811" y="127"/>
                  <a:pt x="811" y="128"/>
                </a:cubicBezTo>
                <a:cubicBezTo>
                  <a:pt x="808" y="130"/>
                  <a:pt x="807" y="133"/>
                  <a:pt x="808" y="137"/>
                </a:cubicBezTo>
                <a:cubicBezTo>
                  <a:pt x="804" y="138"/>
                  <a:pt x="798" y="138"/>
                  <a:pt x="794" y="137"/>
                </a:cubicBezTo>
                <a:cubicBezTo>
                  <a:pt x="792" y="137"/>
                  <a:pt x="794" y="141"/>
                  <a:pt x="792" y="141"/>
                </a:cubicBezTo>
                <a:cubicBezTo>
                  <a:pt x="781" y="142"/>
                  <a:pt x="775" y="147"/>
                  <a:pt x="769" y="153"/>
                </a:cubicBezTo>
                <a:cubicBezTo>
                  <a:pt x="761" y="150"/>
                  <a:pt x="756" y="155"/>
                  <a:pt x="750" y="157"/>
                </a:cubicBezTo>
                <a:cubicBezTo>
                  <a:pt x="750" y="161"/>
                  <a:pt x="753" y="161"/>
                  <a:pt x="753" y="165"/>
                </a:cubicBezTo>
                <a:cubicBezTo>
                  <a:pt x="757" y="164"/>
                  <a:pt x="759" y="160"/>
                  <a:pt x="762" y="158"/>
                </a:cubicBezTo>
                <a:cubicBezTo>
                  <a:pt x="764" y="160"/>
                  <a:pt x="768" y="160"/>
                  <a:pt x="770" y="162"/>
                </a:cubicBezTo>
                <a:cubicBezTo>
                  <a:pt x="759" y="170"/>
                  <a:pt x="749" y="184"/>
                  <a:pt x="731" y="179"/>
                </a:cubicBezTo>
                <a:cubicBezTo>
                  <a:pt x="727" y="172"/>
                  <a:pt x="723" y="166"/>
                  <a:pt x="722" y="156"/>
                </a:cubicBezTo>
                <a:cubicBezTo>
                  <a:pt x="714" y="156"/>
                  <a:pt x="714" y="142"/>
                  <a:pt x="716" y="138"/>
                </a:cubicBezTo>
                <a:cubicBezTo>
                  <a:pt x="719" y="129"/>
                  <a:pt x="741" y="128"/>
                  <a:pt x="735" y="115"/>
                </a:cubicBezTo>
                <a:cubicBezTo>
                  <a:pt x="734" y="114"/>
                  <a:pt x="731" y="115"/>
                  <a:pt x="729" y="115"/>
                </a:cubicBezTo>
                <a:cubicBezTo>
                  <a:pt x="723" y="109"/>
                  <a:pt x="723" y="96"/>
                  <a:pt x="715" y="94"/>
                </a:cubicBezTo>
                <a:cubicBezTo>
                  <a:pt x="712" y="93"/>
                  <a:pt x="709" y="98"/>
                  <a:pt x="707" y="93"/>
                </a:cubicBezTo>
                <a:cubicBezTo>
                  <a:pt x="714" y="88"/>
                  <a:pt x="716" y="77"/>
                  <a:pt x="721" y="70"/>
                </a:cubicBezTo>
                <a:cubicBezTo>
                  <a:pt x="708" y="72"/>
                  <a:pt x="691" y="71"/>
                  <a:pt x="678" y="76"/>
                </a:cubicBezTo>
                <a:cubicBezTo>
                  <a:pt x="679" y="74"/>
                  <a:pt x="682" y="74"/>
                  <a:pt x="682" y="72"/>
                </a:cubicBezTo>
                <a:cubicBezTo>
                  <a:pt x="678" y="74"/>
                  <a:pt x="676" y="74"/>
                  <a:pt x="672" y="75"/>
                </a:cubicBezTo>
                <a:cubicBezTo>
                  <a:pt x="672" y="77"/>
                  <a:pt x="672" y="79"/>
                  <a:pt x="673" y="80"/>
                </a:cubicBezTo>
                <a:cubicBezTo>
                  <a:pt x="668" y="83"/>
                  <a:pt x="661" y="91"/>
                  <a:pt x="655" y="87"/>
                </a:cubicBezTo>
                <a:cubicBezTo>
                  <a:pt x="648" y="89"/>
                  <a:pt x="648" y="97"/>
                  <a:pt x="640" y="98"/>
                </a:cubicBezTo>
                <a:cubicBezTo>
                  <a:pt x="638" y="96"/>
                  <a:pt x="641" y="96"/>
                  <a:pt x="639" y="95"/>
                </a:cubicBezTo>
                <a:cubicBezTo>
                  <a:pt x="634" y="108"/>
                  <a:pt x="620" y="113"/>
                  <a:pt x="611" y="123"/>
                </a:cubicBezTo>
                <a:cubicBezTo>
                  <a:pt x="615" y="123"/>
                  <a:pt x="609" y="127"/>
                  <a:pt x="612" y="128"/>
                </a:cubicBezTo>
                <a:cubicBezTo>
                  <a:pt x="613" y="125"/>
                  <a:pt x="616" y="127"/>
                  <a:pt x="616" y="128"/>
                </a:cubicBezTo>
                <a:cubicBezTo>
                  <a:pt x="612" y="133"/>
                  <a:pt x="604" y="133"/>
                  <a:pt x="598" y="136"/>
                </a:cubicBezTo>
                <a:cubicBezTo>
                  <a:pt x="591" y="128"/>
                  <a:pt x="572" y="131"/>
                  <a:pt x="566" y="137"/>
                </a:cubicBezTo>
                <a:cubicBezTo>
                  <a:pt x="537" y="144"/>
                  <a:pt x="518" y="160"/>
                  <a:pt x="491" y="170"/>
                </a:cubicBezTo>
                <a:cubicBezTo>
                  <a:pt x="489" y="168"/>
                  <a:pt x="486" y="167"/>
                  <a:pt x="484" y="166"/>
                </a:cubicBezTo>
                <a:cubicBezTo>
                  <a:pt x="486" y="164"/>
                  <a:pt x="486" y="158"/>
                  <a:pt x="484" y="156"/>
                </a:cubicBezTo>
                <a:cubicBezTo>
                  <a:pt x="480" y="156"/>
                  <a:pt x="480" y="159"/>
                  <a:pt x="477" y="159"/>
                </a:cubicBezTo>
                <a:cubicBezTo>
                  <a:pt x="477" y="155"/>
                  <a:pt x="480" y="153"/>
                  <a:pt x="480" y="150"/>
                </a:cubicBezTo>
                <a:cubicBezTo>
                  <a:pt x="454" y="144"/>
                  <a:pt x="433" y="163"/>
                  <a:pt x="415" y="167"/>
                </a:cubicBezTo>
                <a:cubicBezTo>
                  <a:pt x="424" y="161"/>
                  <a:pt x="430" y="153"/>
                  <a:pt x="438" y="148"/>
                </a:cubicBezTo>
                <a:cubicBezTo>
                  <a:pt x="439" y="145"/>
                  <a:pt x="437" y="146"/>
                  <a:pt x="437" y="143"/>
                </a:cubicBezTo>
                <a:cubicBezTo>
                  <a:pt x="438" y="143"/>
                  <a:pt x="440" y="142"/>
                  <a:pt x="442" y="142"/>
                </a:cubicBezTo>
                <a:cubicBezTo>
                  <a:pt x="442" y="130"/>
                  <a:pt x="459" y="133"/>
                  <a:pt x="461" y="123"/>
                </a:cubicBezTo>
                <a:cubicBezTo>
                  <a:pt x="461" y="120"/>
                  <a:pt x="456" y="121"/>
                  <a:pt x="455" y="118"/>
                </a:cubicBezTo>
                <a:cubicBezTo>
                  <a:pt x="454" y="114"/>
                  <a:pt x="456" y="112"/>
                  <a:pt x="456" y="108"/>
                </a:cubicBezTo>
                <a:cubicBezTo>
                  <a:pt x="451" y="103"/>
                  <a:pt x="446" y="105"/>
                  <a:pt x="441" y="106"/>
                </a:cubicBezTo>
                <a:cubicBezTo>
                  <a:pt x="426" y="109"/>
                  <a:pt x="417" y="110"/>
                  <a:pt x="406" y="115"/>
                </a:cubicBezTo>
                <a:cubicBezTo>
                  <a:pt x="401" y="117"/>
                  <a:pt x="397" y="121"/>
                  <a:pt x="391" y="123"/>
                </a:cubicBezTo>
                <a:cubicBezTo>
                  <a:pt x="387" y="124"/>
                  <a:pt x="383" y="124"/>
                  <a:pt x="380" y="125"/>
                </a:cubicBezTo>
                <a:cubicBezTo>
                  <a:pt x="340" y="136"/>
                  <a:pt x="304" y="163"/>
                  <a:pt x="273" y="177"/>
                </a:cubicBezTo>
                <a:cubicBezTo>
                  <a:pt x="273" y="176"/>
                  <a:pt x="273" y="175"/>
                  <a:pt x="272" y="175"/>
                </a:cubicBezTo>
                <a:cubicBezTo>
                  <a:pt x="271" y="177"/>
                  <a:pt x="271" y="178"/>
                  <a:pt x="270" y="179"/>
                </a:cubicBezTo>
                <a:cubicBezTo>
                  <a:pt x="252" y="188"/>
                  <a:pt x="234" y="197"/>
                  <a:pt x="220" y="210"/>
                </a:cubicBezTo>
                <a:cubicBezTo>
                  <a:pt x="225" y="224"/>
                  <a:pt x="199" y="227"/>
                  <a:pt x="196" y="237"/>
                </a:cubicBezTo>
                <a:cubicBezTo>
                  <a:pt x="198" y="237"/>
                  <a:pt x="201" y="236"/>
                  <a:pt x="203" y="237"/>
                </a:cubicBezTo>
                <a:cubicBezTo>
                  <a:pt x="197" y="239"/>
                  <a:pt x="194" y="243"/>
                  <a:pt x="190" y="246"/>
                </a:cubicBezTo>
                <a:cubicBezTo>
                  <a:pt x="202" y="242"/>
                  <a:pt x="216" y="236"/>
                  <a:pt x="226" y="241"/>
                </a:cubicBezTo>
                <a:cubicBezTo>
                  <a:pt x="224" y="244"/>
                  <a:pt x="219" y="244"/>
                  <a:pt x="219" y="249"/>
                </a:cubicBezTo>
                <a:cubicBezTo>
                  <a:pt x="227" y="247"/>
                  <a:pt x="229" y="247"/>
                  <a:pt x="238" y="246"/>
                </a:cubicBezTo>
                <a:cubicBezTo>
                  <a:pt x="238" y="244"/>
                  <a:pt x="237" y="242"/>
                  <a:pt x="239" y="242"/>
                </a:cubicBezTo>
                <a:cubicBezTo>
                  <a:pt x="247" y="246"/>
                  <a:pt x="251" y="236"/>
                  <a:pt x="258" y="235"/>
                </a:cubicBezTo>
                <a:cubicBezTo>
                  <a:pt x="261" y="240"/>
                  <a:pt x="269" y="242"/>
                  <a:pt x="267" y="249"/>
                </a:cubicBezTo>
                <a:cubicBezTo>
                  <a:pt x="272" y="253"/>
                  <a:pt x="282" y="242"/>
                  <a:pt x="282" y="252"/>
                </a:cubicBezTo>
                <a:cubicBezTo>
                  <a:pt x="289" y="251"/>
                  <a:pt x="293" y="255"/>
                  <a:pt x="298" y="257"/>
                </a:cubicBezTo>
                <a:cubicBezTo>
                  <a:pt x="298" y="258"/>
                  <a:pt x="297" y="259"/>
                  <a:pt x="297" y="260"/>
                </a:cubicBezTo>
                <a:cubicBezTo>
                  <a:pt x="300" y="260"/>
                  <a:pt x="308" y="256"/>
                  <a:pt x="308" y="261"/>
                </a:cubicBezTo>
                <a:cubicBezTo>
                  <a:pt x="278" y="290"/>
                  <a:pt x="235" y="307"/>
                  <a:pt x="198" y="329"/>
                </a:cubicBezTo>
                <a:cubicBezTo>
                  <a:pt x="198" y="326"/>
                  <a:pt x="195" y="328"/>
                  <a:pt x="193" y="328"/>
                </a:cubicBezTo>
                <a:cubicBezTo>
                  <a:pt x="193" y="333"/>
                  <a:pt x="193" y="333"/>
                  <a:pt x="193" y="333"/>
                </a:cubicBezTo>
                <a:cubicBezTo>
                  <a:pt x="183" y="339"/>
                  <a:pt x="172" y="344"/>
                  <a:pt x="160" y="343"/>
                </a:cubicBezTo>
                <a:cubicBezTo>
                  <a:pt x="159" y="346"/>
                  <a:pt x="160" y="345"/>
                  <a:pt x="160" y="349"/>
                </a:cubicBezTo>
                <a:cubicBezTo>
                  <a:pt x="157" y="350"/>
                  <a:pt x="155" y="353"/>
                  <a:pt x="152" y="354"/>
                </a:cubicBezTo>
                <a:cubicBezTo>
                  <a:pt x="143" y="348"/>
                  <a:pt x="138" y="361"/>
                  <a:pt x="130" y="358"/>
                </a:cubicBezTo>
                <a:cubicBezTo>
                  <a:pt x="127" y="373"/>
                  <a:pt x="112" y="371"/>
                  <a:pt x="104" y="380"/>
                </a:cubicBezTo>
                <a:cubicBezTo>
                  <a:pt x="100" y="377"/>
                  <a:pt x="95" y="382"/>
                  <a:pt x="97" y="388"/>
                </a:cubicBezTo>
                <a:cubicBezTo>
                  <a:pt x="90" y="391"/>
                  <a:pt x="86" y="391"/>
                  <a:pt x="79" y="389"/>
                </a:cubicBezTo>
                <a:cubicBezTo>
                  <a:pt x="76" y="393"/>
                  <a:pt x="72" y="396"/>
                  <a:pt x="65" y="394"/>
                </a:cubicBezTo>
                <a:cubicBezTo>
                  <a:pt x="64" y="397"/>
                  <a:pt x="61" y="400"/>
                  <a:pt x="63" y="404"/>
                </a:cubicBezTo>
                <a:cubicBezTo>
                  <a:pt x="62" y="402"/>
                  <a:pt x="64" y="401"/>
                  <a:pt x="66" y="402"/>
                </a:cubicBezTo>
                <a:cubicBezTo>
                  <a:pt x="63" y="411"/>
                  <a:pt x="51" y="417"/>
                  <a:pt x="48" y="424"/>
                </a:cubicBezTo>
                <a:cubicBezTo>
                  <a:pt x="52" y="424"/>
                  <a:pt x="57" y="420"/>
                  <a:pt x="60" y="422"/>
                </a:cubicBezTo>
                <a:cubicBezTo>
                  <a:pt x="60" y="425"/>
                  <a:pt x="56" y="424"/>
                  <a:pt x="56" y="427"/>
                </a:cubicBezTo>
                <a:cubicBezTo>
                  <a:pt x="62" y="428"/>
                  <a:pt x="74" y="422"/>
                  <a:pt x="78" y="429"/>
                </a:cubicBezTo>
                <a:cubicBezTo>
                  <a:pt x="77" y="430"/>
                  <a:pt x="76" y="432"/>
                  <a:pt x="76" y="435"/>
                </a:cubicBezTo>
                <a:cubicBezTo>
                  <a:pt x="81" y="441"/>
                  <a:pt x="92" y="436"/>
                  <a:pt x="97" y="434"/>
                </a:cubicBezTo>
                <a:cubicBezTo>
                  <a:pt x="97" y="435"/>
                  <a:pt x="97" y="435"/>
                  <a:pt x="98" y="436"/>
                </a:cubicBezTo>
                <a:cubicBezTo>
                  <a:pt x="99" y="440"/>
                  <a:pt x="96" y="440"/>
                  <a:pt x="96" y="442"/>
                </a:cubicBezTo>
                <a:cubicBezTo>
                  <a:pt x="104" y="446"/>
                  <a:pt x="118" y="444"/>
                  <a:pt x="118" y="456"/>
                </a:cubicBezTo>
                <a:cubicBezTo>
                  <a:pt x="141" y="448"/>
                  <a:pt x="161" y="432"/>
                  <a:pt x="185" y="422"/>
                </a:cubicBezTo>
                <a:cubicBezTo>
                  <a:pt x="185" y="430"/>
                  <a:pt x="181" y="436"/>
                  <a:pt x="176" y="440"/>
                </a:cubicBezTo>
                <a:cubicBezTo>
                  <a:pt x="178" y="440"/>
                  <a:pt x="181" y="439"/>
                  <a:pt x="181" y="441"/>
                </a:cubicBezTo>
                <a:cubicBezTo>
                  <a:pt x="178" y="445"/>
                  <a:pt x="175" y="449"/>
                  <a:pt x="170" y="451"/>
                </a:cubicBezTo>
                <a:cubicBezTo>
                  <a:pt x="169" y="456"/>
                  <a:pt x="164" y="461"/>
                  <a:pt x="159" y="459"/>
                </a:cubicBezTo>
                <a:cubicBezTo>
                  <a:pt x="153" y="466"/>
                  <a:pt x="156" y="482"/>
                  <a:pt x="146" y="488"/>
                </a:cubicBezTo>
                <a:cubicBezTo>
                  <a:pt x="143" y="486"/>
                  <a:pt x="143" y="491"/>
                  <a:pt x="141" y="492"/>
                </a:cubicBezTo>
                <a:cubicBezTo>
                  <a:pt x="145" y="493"/>
                  <a:pt x="153" y="487"/>
                  <a:pt x="156" y="494"/>
                </a:cubicBezTo>
                <a:cubicBezTo>
                  <a:pt x="157" y="498"/>
                  <a:pt x="152" y="496"/>
                  <a:pt x="152" y="500"/>
                </a:cubicBezTo>
                <a:cubicBezTo>
                  <a:pt x="158" y="500"/>
                  <a:pt x="166" y="497"/>
                  <a:pt x="167" y="503"/>
                </a:cubicBezTo>
                <a:cubicBezTo>
                  <a:pt x="163" y="508"/>
                  <a:pt x="154" y="509"/>
                  <a:pt x="150" y="514"/>
                </a:cubicBezTo>
                <a:cubicBezTo>
                  <a:pt x="158" y="511"/>
                  <a:pt x="180" y="494"/>
                  <a:pt x="177" y="515"/>
                </a:cubicBezTo>
                <a:cubicBezTo>
                  <a:pt x="184" y="519"/>
                  <a:pt x="191" y="507"/>
                  <a:pt x="196" y="512"/>
                </a:cubicBezTo>
                <a:cubicBezTo>
                  <a:pt x="196" y="514"/>
                  <a:pt x="194" y="513"/>
                  <a:pt x="195" y="516"/>
                </a:cubicBezTo>
                <a:cubicBezTo>
                  <a:pt x="197" y="516"/>
                  <a:pt x="198" y="518"/>
                  <a:pt x="199" y="519"/>
                </a:cubicBezTo>
                <a:cubicBezTo>
                  <a:pt x="202" y="531"/>
                  <a:pt x="200" y="545"/>
                  <a:pt x="185" y="547"/>
                </a:cubicBezTo>
                <a:cubicBezTo>
                  <a:pt x="183" y="545"/>
                  <a:pt x="180" y="544"/>
                  <a:pt x="181" y="539"/>
                </a:cubicBezTo>
                <a:cubicBezTo>
                  <a:pt x="180" y="539"/>
                  <a:pt x="176" y="540"/>
                  <a:pt x="176" y="538"/>
                </a:cubicBezTo>
                <a:cubicBezTo>
                  <a:pt x="174" y="534"/>
                  <a:pt x="179" y="533"/>
                  <a:pt x="183" y="534"/>
                </a:cubicBezTo>
                <a:cubicBezTo>
                  <a:pt x="182" y="531"/>
                  <a:pt x="183" y="530"/>
                  <a:pt x="184" y="528"/>
                </a:cubicBezTo>
                <a:cubicBezTo>
                  <a:pt x="170" y="529"/>
                  <a:pt x="162" y="535"/>
                  <a:pt x="152" y="540"/>
                </a:cubicBezTo>
                <a:cubicBezTo>
                  <a:pt x="157" y="544"/>
                  <a:pt x="155" y="556"/>
                  <a:pt x="154" y="561"/>
                </a:cubicBezTo>
                <a:cubicBezTo>
                  <a:pt x="159" y="559"/>
                  <a:pt x="166" y="561"/>
                  <a:pt x="173" y="560"/>
                </a:cubicBezTo>
                <a:cubicBezTo>
                  <a:pt x="172" y="564"/>
                  <a:pt x="168" y="564"/>
                  <a:pt x="168" y="569"/>
                </a:cubicBezTo>
                <a:cubicBezTo>
                  <a:pt x="173" y="570"/>
                  <a:pt x="183" y="570"/>
                  <a:pt x="184" y="563"/>
                </a:cubicBezTo>
                <a:cubicBezTo>
                  <a:pt x="181" y="563"/>
                  <a:pt x="175" y="566"/>
                  <a:pt x="174" y="562"/>
                </a:cubicBezTo>
                <a:cubicBezTo>
                  <a:pt x="178" y="558"/>
                  <a:pt x="181" y="560"/>
                  <a:pt x="187" y="559"/>
                </a:cubicBezTo>
                <a:cubicBezTo>
                  <a:pt x="188" y="546"/>
                  <a:pt x="202" y="543"/>
                  <a:pt x="209" y="540"/>
                </a:cubicBezTo>
                <a:cubicBezTo>
                  <a:pt x="209" y="542"/>
                  <a:pt x="207" y="542"/>
                  <a:pt x="207" y="544"/>
                </a:cubicBezTo>
                <a:cubicBezTo>
                  <a:pt x="208" y="544"/>
                  <a:pt x="209" y="544"/>
                  <a:pt x="209" y="546"/>
                </a:cubicBezTo>
                <a:cubicBezTo>
                  <a:pt x="208" y="547"/>
                  <a:pt x="207" y="549"/>
                  <a:pt x="206" y="550"/>
                </a:cubicBezTo>
                <a:cubicBezTo>
                  <a:pt x="212" y="550"/>
                  <a:pt x="215" y="547"/>
                  <a:pt x="219" y="545"/>
                </a:cubicBezTo>
                <a:cubicBezTo>
                  <a:pt x="221" y="547"/>
                  <a:pt x="223" y="545"/>
                  <a:pt x="225" y="547"/>
                </a:cubicBezTo>
                <a:cubicBezTo>
                  <a:pt x="226" y="540"/>
                  <a:pt x="228" y="536"/>
                  <a:pt x="235" y="535"/>
                </a:cubicBezTo>
                <a:cubicBezTo>
                  <a:pt x="235" y="532"/>
                  <a:pt x="238" y="530"/>
                  <a:pt x="243" y="529"/>
                </a:cubicBezTo>
                <a:cubicBezTo>
                  <a:pt x="243" y="530"/>
                  <a:pt x="242" y="531"/>
                  <a:pt x="243" y="532"/>
                </a:cubicBezTo>
                <a:cubicBezTo>
                  <a:pt x="247" y="532"/>
                  <a:pt x="257" y="528"/>
                  <a:pt x="262" y="533"/>
                </a:cubicBezTo>
                <a:cubicBezTo>
                  <a:pt x="263" y="537"/>
                  <a:pt x="261" y="539"/>
                  <a:pt x="259" y="542"/>
                </a:cubicBezTo>
                <a:cubicBezTo>
                  <a:pt x="262" y="541"/>
                  <a:pt x="262" y="545"/>
                  <a:pt x="262" y="547"/>
                </a:cubicBezTo>
                <a:cubicBezTo>
                  <a:pt x="261" y="549"/>
                  <a:pt x="260" y="552"/>
                  <a:pt x="258" y="553"/>
                </a:cubicBezTo>
                <a:cubicBezTo>
                  <a:pt x="244" y="550"/>
                  <a:pt x="243" y="562"/>
                  <a:pt x="237" y="566"/>
                </a:cubicBezTo>
                <a:cubicBezTo>
                  <a:pt x="233" y="568"/>
                  <a:pt x="230" y="568"/>
                  <a:pt x="229" y="573"/>
                </a:cubicBezTo>
                <a:cubicBezTo>
                  <a:pt x="230" y="573"/>
                  <a:pt x="232" y="572"/>
                  <a:pt x="231" y="574"/>
                </a:cubicBezTo>
                <a:cubicBezTo>
                  <a:pt x="227" y="580"/>
                  <a:pt x="221" y="583"/>
                  <a:pt x="221" y="592"/>
                </a:cubicBezTo>
                <a:cubicBezTo>
                  <a:pt x="225" y="596"/>
                  <a:pt x="220" y="604"/>
                  <a:pt x="215" y="603"/>
                </a:cubicBezTo>
                <a:cubicBezTo>
                  <a:pt x="217" y="607"/>
                  <a:pt x="215" y="608"/>
                  <a:pt x="214" y="611"/>
                </a:cubicBezTo>
                <a:cubicBezTo>
                  <a:pt x="221" y="612"/>
                  <a:pt x="227" y="616"/>
                  <a:pt x="233" y="617"/>
                </a:cubicBezTo>
                <a:cubicBezTo>
                  <a:pt x="241" y="619"/>
                  <a:pt x="252" y="615"/>
                  <a:pt x="259" y="615"/>
                </a:cubicBezTo>
                <a:cubicBezTo>
                  <a:pt x="265" y="615"/>
                  <a:pt x="273" y="622"/>
                  <a:pt x="281" y="619"/>
                </a:cubicBezTo>
                <a:cubicBezTo>
                  <a:pt x="269" y="621"/>
                  <a:pt x="263" y="628"/>
                  <a:pt x="255" y="634"/>
                </a:cubicBezTo>
                <a:cubicBezTo>
                  <a:pt x="232" y="636"/>
                  <a:pt x="212" y="624"/>
                  <a:pt x="196" y="630"/>
                </a:cubicBezTo>
                <a:cubicBezTo>
                  <a:pt x="192" y="641"/>
                  <a:pt x="209" y="638"/>
                  <a:pt x="204" y="645"/>
                </a:cubicBezTo>
                <a:cubicBezTo>
                  <a:pt x="208" y="642"/>
                  <a:pt x="217" y="644"/>
                  <a:pt x="218" y="650"/>
                </a:cubicBezTo>
                <a:cubicBezTo>
                  <a:pt x="210" y="649"/>
                  <a:pt x="209" y="655"/>
                  <a:pt x="206" y="658"/>
                </a:cubicBezTo>
                <a:cubicBezTo>
                  <a:pt x="211" y="655"/>
                  <a:pt x="218" y="655"/>
                  <a:pt x="219" y="648"/>
                </a:cubicBezTo>
                <a:cubicBezTo>
                  <a:pt x="223" y="649"/>
                  <a:pt x="221" y="651"/>
                  <a:pt x="222" y="652"/>
                </a:cubicBezTo>
                <a:cubicBezTo>
                  <a:pt x="222" y="651"/>
                  <a:pt x="224" y="651"/>
                  <a:pt x="225" y="651"/>
                </a:cubicBezTo>
                <a:cubicBezTo>
                  <a:pt x="234" y="657"/>
                  <a:pt x="249" y="651"/>
                  <a:pt x="256" y="658"/>
                </a:cubicBezTo>
                <a:cubicBezTo>
                  <a:pt x="252" y="671"/>
                  <a:pt x="237" y="674"/>
                  <a:pt x="234" y="689"/>
                </a:cubicBezTo>
                <a:cubicBezTo>
                  <a:pt x="231" y="688"/>
                  <a:pt x="231" y="690"/>
                  <a:pt x="229" y="691"/>
                </a:cubicBezTo>
                <a:cubicBezTo>
                  <a:pt x="230" y="694"/>
                  <a:pt x="231" y="697"/>
                  <a:pt x="230" y="701"/>
                </a:cubicBezTo>
                <a:cubicBezTo>
                  <a:pt x="218" y="704"/>
                  <a:pt x="215" y="717"/>
                  <a:pt x="201" y="719"/>
                </a:cubicBezTo>
                <a:cubicBezTo>
                  <a:pt x="198" y="725"/>
                  <a:pt x="196" y="728"/>
                  <a:pt x="196" y="735"/>
                </a:cubicBezTo>
                <a:cubicBezTo>
                  <a:pt x="186" y="742"/>
                  <a:pt x="177" y="752"/>
                  <a:pt x="177" y="765"/>
                </a:cubicBezTo>
                <a:cubicBezTo>
                  <a:pt x="178" y="767"/>
                  <a:pt x="183" y="764"/>
                  <a:pt x="183" y="766"/>
                </a:cubicBezTo>
                <a:cubicBezTo>
                  <a:pt x="181" y="766"/>
                  <a:pt x="182" y="768"/>
                  <a:pt x="183" y="769"/>
                </a:cubicBezTo>
                <a:cubicBezTo>
                  <a:pt x="180" y="769"/>
                  <a:pt x="179" y="770"/>
                  <a:pt x="177" y="771"/>
                </a:cubicBezTo>
                <a:cubicBezTo>
                  <a:pt x="180" y="773"/>
                  <a:pt x="184" y="772"/>
                  <a:pt x="186" y="774"/>
                </a:cubicBezTo>
                <a:cubicBezTo>
                  <a:pt x="185" y="776"/>
                  <a:pt x="180" y="776"/>
                  <a:pt x="179" y="779"/>
                </a:cubicBezTo>
                <a:cubicBezTo>
                  <a:pt x="185" y="779"/>
                  <a:pt x="190" y="779"/>
                  <a:pt x="191" y="774"/>
                </a:cubicBezTo>
                <a:cubicBezTo>
                  <a:pt x="194" y="775"/>
                  <a:pt x="195" y="776"/>
                  <a:pt x="197" y="778"/>
                </a:cubicBezTo>
                <a:cubicBezTo>
                  <a:pt x="197" y="780"/>
                  <a:pt x="195" y="781"/>
                  <a:pt x="194" y="783"/>
                </a:cubicBezTo>
                <a:cubicBezTo>
                  <a:pt x="199" y="780"/>
                  <a:pt x="205" y="777"/>
                  <a:pt x="210" y="781"/>
                </a:cubicBezTo>
                <a:cubicBezTo>
                  <a:pt x="203" y="785"/>
                  <a:pt x="199" y="793"/>
                  <a:pt x="192" y="798"/>
                </a:cubicBezTo>
                <a:cubicBezTo>
                  <a:pt x="188" y="797"/>
                  <a:pt x="187" y="800"/>
                  <a:pt x="184" y="800"/>
                </a:cubicBezTo>
                <a:cubicBezTo>
                  <a:pt x="178" y="811"/>
                  <a:pt x="164" y="813"/>
                  <a:pt x="157" y="821"/>
                </a:cubicBezTo>
                <a:cubicBezTo>
                  <a:pt x="159" y="822"/>
                  <a:pt x="161" y="819"/>
                  <a:pt x="162" y="821"/>
                </a:cubicBezTo>
                <a:cubicBezTo>
                  <a:pt x="162" y="824"/>
                  <a:pt x="161" y="825"/>
                  <a:pt x="161" y="827"/>
                </a:cubicBezTo>
                <a:cubicBezTo>
                  <a:pt x="163" y="827"/>
                  <a:pt x="165" y="828"/>
                  <a:pt x="166" y="829"/>
                </a:cubicBezTo>
                <a:cubicBezTo>
                  <a:pt x="166" y="831"/>
                  <a:pt x="165" y="834"/>
                  <a:pt x="164" y="835"/>
                </a:cubicBezTo>
                <a:cubicBezTo>
                  <a:pt x="167" y="836"/>
                  <a:pt x="167" y="834"/>
                  <a:pt x="170" y="834"/>
                </a:cubicBezTo>
                <a:cubicBezTo>
                  <a:pt x="173" y="836"/>
                  <a:pt x="168" y="839"/>
                  <a:pt x="171" y="840"/>
                </a:cubicBezTo>
                <a:cubicBezTo>
                  <a:pt x="172" y="839"/>
                  <a:pt x="174" y="837"/>
                  <a:pt x="177" y="837"/>
                </a:cubicBezTo>
                <a:cubicBezTo>
                  <a:pt x="174" y="843"/>
                  <a:pt x="166" y="842"/>
                  <a:pt x="165" y="849"/>
                </a:cubicBezTo>
                <a:cubicBezTo>
                  <a:pt x="171" y="853"/>
                  <a:pt x="177" y="848"/>
                  <a:pt x="181" y="844"/>
                </a:cubicBezTo>
                <a:cubicBezTo>
                  <a:pt x="188" y="844"/>
                  <a:pt x="190" y="839"/>
                  <a:pt x="195" y="836"/>
                </a:cubicBezTo>
                <a:cubicBezTo>
                  <a:pt x="194" y="834"/>
                  <a:pt x="192" y="829"/>
                  <a:pt x="195" y="828"/>
                </a:cubicBezTo>
                <a:cubicBezTo>
                  <a:pt x="198" y="829"/>
                  <a:pt x="198" y="828"/>
                  <a:pt x="201" y="828"/>
                </a:cubicBezTo>
                <a:cubicBezTo>
                  <a:pt x="201" y="829"/>
                  <a:pt x="201" y="831"/>
                  <a:pt x="202" y="832"/>
                </a:cubicBezTo>
                <a:cubicBezTo>
                  <a:pt x="204" y="829"/>
                  <a:pt x="209" y="829"/>
                  <a:pt x="212" y="827"/>
                </a:cubicBezTo>
                <a:cubicBezTo>
                  <a:pt x="212" y="828"/>
                  <a:pt x="214" y="828"/>
                  <a:pt x="214" y="829"/>
                </a:cubicBezTo>
                <a:cubicBezTo>
                  <a:pt x="214" y="834"/>
                  <a:pt x="214" y="834"/>
                  <a:pt x="214" y="834"/>
                </a:cubicBezTo>
                <a:cubicBezTo>
                  <a:pt x="207" y="834"/>
                  <a:pt x="206" y="841"/>
                  <a:pt x="201" y="844"/>
                </a:cubicBezTo>
                <a:cubicBezTo>
                  <a:pt x="207" y="841"/>
                  <a:pt x="209" y="842"/>
                  <a:pt x="217" y="843"/>
                </a:cubicBezTo>
                <a:cubicBezTo>
                  <a:pt x="216" y="845"/>
                  <a:pt x="214" y="845"/>
                  <a:pt x="214" y="847"/>
                </a:cubicBezTo>
                <a:cubicBezTo>
                  <a:pt x="215" y="848"/>
                  <a:pt x="217" y="848"/>
                  <a:pt x="218" y="849"/>
                </a:cubicBezTo>
                <a:cubicBezTo>
                  <a:pt x="216" y="853"/>
                  <a:pt x="213" y="860"/>
                  <a:pt x="208" y="860"/>
                </a:cubicBezTo>
                <a:cubicBezTo>
                  <a:pt x="208" y="863"/>
                  <a:pt x="211" y="862"/>
                  <a:pt x="210" y="865"/>
                </a:cubicBezTo>
                <a:cubicBezTo>
                  <a:pt x="197" y="876"/>
                  <a:pt x="185" y="889"/>
                  <a:pt x="169" y="898"/>
                </a:cubicBezTo>
                <a:cubicBezTo>
                  <a:pt x="169" y="897"/>
                  <a:pt x="168" y="897"/>
                  <a:pt x="168" y="896"/>
                </a:cubicBezTo>
                <a:cubicBezTo>
                  <a:pt x="167" y="892"/>
                  <a:pt x="173" y="890"/>
                  <a:pt x="172" y="888"/>
                </a:cubicBezTo>
                <a:cubicBezTo>
                  <a:pt x="165" y="891"/>
                  <a:pt x="162" y="898"/>
                  <a:pt x="154" y="900"/>
                </a:cubicBezTo>
                <a:cubicBezTo>
                  <a:pt x="153" y="903"/>
                  <a:pt x="156" y="906"/>
                  <a:pt x="152" y="908"/>
                </a:cubicBezTo>
                <a:cubicBezTo>
                  <a:pt x="149" y="908"/>
                  <a:pt x="147" y="908"/>
                  <a:pt x="144" y="909"/>
                </a:cubicBezTo>
                <a:cubicBezTo>
                  <a:pt x="141" y="921"/>
                  <a:pt x="124" y="923"/>
                  <a:pt x="119" y="931"/>
                </a:cubicBezTo>
                <a:cubicBezTo>
                  <a:pt x="117" y="931"/>
                  <a:pt x="107" y="936"/>
                  <a:pt x="108" y="939"/>
                </a:cubicBezTo>
                <a:cubicBezTo>
                  <a:pt x="114" y="935"/>
                  <a:pt x="117" y="932"/>
                  <a:pt x="125" y="930"/>
                </a:cubicBezTo>
                <a:cubicBezTo>
                  <a:pt x="124" y="930"/>
                  <a:pt x="123" y="929"/>
                  <a:pt x="123" y="927"/>
                </a:cubicBezTo>
                <a:cubicBezTo>
                  <a:pt x="139" y="919"/>
                  <a:pt x="157" y="910"/>
                  <a:pt x="170" y="901"/>
                </a:cubicBezTo>
                <a:cubicBezTo>
                  <a:pt x="170" y="903"/>
                  <a:pt x="170" y="904"/>
                  <a:pt x="172" y="903"/>
                </a:cubicBezTo>
                <a:cubicBezTo>
                  <a:pt x="174" y="897"/>
                  <a:pt x="179" y="894"/>
                  <a:pt x="185" y="892"/>
                </a:cubicBezTo>
                <a:cubicBezTo>
                  <a:pt x="187" y="891"/>
                  <a:pt x="184" y="888"/>
                  <a:pt x="187" y="887"/>
                </a:cubicBezTo>
                <a:cubicBezTo>
                  <a:pt x="189" y="890"/>
                  <a:pt x="192" y="886"/>
                  <a:pt x="193" y="888"/>
                </a:cubicBezTo>
                <a:cubicBezTo>
                  <a:pt x="193" y="892"/>
                  <a:pt x="190" y="895"/>
                  <a:pt x="187" y="893"/>
                </a:cubicBezTo>
                <a:cubicBezTo>
                  <a:pt x="183" y="898"/>
                  <a:pt x="180" y="903"/>
                  <a:pt x="176" y="908"/>
                </a:cubicBezTo>
                <a:cubicBezTo>
                  <a:pt x="178" y="908"/>
                  <a:pt x="181" y="905"/>
                  <a:pt x="182" y="907"/>
                </a:cubicBezTo>
                <a:cubicBezTo>
                  <a:pt x="183" y="919"/>
                  <a:pt x="166" y="918"/>
                  <a:pt x="164" y="925"/>
                </a:cubicBezTo>
                <a:cubicBezTo>
                  <a:pt x="175" y="921"/>
                  <a:pt x="188" y="915"/>
                  <a:pt x="199" y="914"/>
                </a:cubicBezTo>
                <a:cubicBezTo>
                  <a:pt x="200" y="912"/>
                  <a:pt x="201" y="911"/>
                  <a:pt x="204" y="911"/>
                </a:cubicBezTo>
                <a:cubicBezTo>
                  <a:pt x="204" y="914"/>
                  <a:pt x="201" y="914"/>
                  <a:pt x="199" y="915"/>
                </a:cubicBezTo>
                <a:cubicBezTo>
                  <a:pt x="202" y="915"/>
                  <a:pt x="203" y="916"/>
                  <a:pt x="203" y="918"/>
                </a:cubicBezTo>
                <a:cubicBezTo>
                  <a:pt x="196" y="933"/>
                  <a:pt x="176" y="935"/>
                  <a:pt x="165" y="947"/>
                </a:cubicBezTo>
                <a:cubicBezTo>
                  <a:pt x="170" y="948"/>
                  <a:pt x="172" y="945"/>
                  <a:pt x="174" y="943"/>
                </a:cubicBezTo>
                <a:cubicBezTo>
                  <a:pt x="185" y="944"/>
                  <a:pt x="191" y="934"/>
                  <a:pt x="199" y="929"/>
                </a:cubicBezTo>
                <a:cubicBezTo>
                  <a:pt x="209" y="924"/>
                  <a:pt x="222" y="921"/>
                  <a:pt x="231" y="915"/>
                </a:cubicBezTo>
                <a:cubicBezTo>
                  <a:pt x="232" y="917"/>
                  <a:pt x="234" y="917"/>
                  <a:pt x="236" y="917"/>
                </a:cubicBezTo>
                <a:cubicBezTo>
                  <a:pt x="238" y="916"/>
                  <a:pt x="239" y="915"/>
                  <a:pt x="242" y="915"/>
                </a:cubicBezTo>
                <a:cubicBezTo>
                  <a:pt x="242" y="918"/>
                  <a:pt x="238" y="918"/>
                  <a:pt x="238" y="920"/>
                </a:cubicBezTo>
                <a:cubicBezTo>
                  <a:pt x="240" y="923"/>
                  <a:pt x="245" y="920"/>
                  <a:pt x="247" y="921"/>
                </a:cubicBezTo>
                <a:cubicBezTo>
                  <a:pt x="241" y="923"/>
                  <a:pt x="242" y="927"/>
                  <a:pt x="238" y="930"/>
                </a:cubicBezTo>
                <a:cubicBezTo>
                  <a:pt x="237" y="928"/>
                  <a:pt x="234" y="928"/>
                  <a:pt x="232" y="927"/>
                </a:cubicBezTo>
                <a:cubicBezTo>
                  <a:pt x="231" y="930"/>
                  <a:pt x="228" y="931"/>
                  <a:pt x="225" y="932"/>
                </a:cubicBezTo>
                <a:cubicBezTo>
                  <a:pt x="225" y="934"/>
                  <a:pt x="224" y="938"/>
                  <a:pt x="226" y="939"/>
                </a:cubicBezTo>
                <a:cubicBezTo>
                  <a:pt x="233" y="932"/>
                  <a:pt x="239" y="930"/>
                  <a:pt x="251" y="929"/>
                </a:cubicBezTo>
                <a:cubicBezTo>
                  <a:pt x="250" y="932"/>
                  <a:pt x="252" y="933"/>
                  <a:pt x="251" y="936"/>
                </a:cubicBezTo>
                <a:cubicBezTo>
                  <a:pt x="251" y="936"/>
                  <a:pt x="250" y="937"/>
                  <a:pt x="250" y="937"/>
                </a:cubicBezTo>
                <a:cubicBezTo>
                  <a:pt x="247" y="936"/>
                  <a:pt x="243" y="936"/>
                  <a:pt x="240" y="936"/>
                </a:cubicBezTo>
                <a:cubicBezTo>
                  <a:pt x="234" y="943"/>
                  <a:pt x="227" y="949"/>
                  <a:pt x="221" y="956"/>
                </a:cubicBezTo>
                <a:cubicBezTo>
                  <a:pt x="214" y="957"/>
                  <a:pt x="211" y="962"/>
                  <a:pt x="207" y="966"/>
                </a:cubicBezTo>
                <a:cubicBezTo>
                  <a:pt x="206" y="966"/>
                  <a:pt x="202" y="967"/>
                  <a:pt x="205" y="967"/>
                </a:cubicBezTo>
                <a:cubicBezTo>
                  <a:pt x="212" y="968"/>
                  <a:pt x="212" y="961"/>
                  <a:pt x="220" y="964"/>
                </a:cubicBezTo>
                <a:cubicBezTo>
                  <a:pt x="221" y="958"/>
                  <a:pt x="229" y="960"/>
                  <a:pt x="231" y="956"/>
                </a:cubicBezTo>
                <a:cubicBezTo>
                  <a:pt x="234" y="958"/>
                  <a:pt x="233" y="959"/>
                  <a:pt x="234" y="961"/>
                </a:cubicBezTo>
                <a:cubicBezTo>
                  <a:pt x="234" y="958"/>
                  <a:pt x="238" y="963"/>
                  <a:pt x="237" y="959"/>
                </a:cubicBezTo>
                <a:cubicBezTo>
                  <a:pt x="236" y="958"/>
                  <a:pt x="233" y="960"/>
                  <a:pt x="234" y="955"/>
                </a:cubicBezTo>
                <a:cubicBezTo>
                  <a:pt x="236" y="954"/>
                  <a:pt x="238" y="950"/>
                  <a:pt x="240" y="952"/>
                </a:cubicBezTo>
                <a:cubicBezTo>
                  <a:pt x="241" y="956"/>
                  <a:pt x="235" y="954"/>
                  <a:pt x="238" y="957"/>
                </a:cubicBezTo>
                <a:cubicBezTo>
                  <a:pt x="240" y="956"/>
                  <a:pt x="243" y="956"/>
                  <a:pt x="246" y="955"/>
                </a:cubicBezTo>
                <a:cubicBezTo>
                  <a:pt x="242" y="950"/>
                  <a:pt x="251" y="954"/>
                  <a:pt x="252" y="952"/>
                </a:cubicBezTo>
                <a:cubicBezTo>
                  <a:pt x="248" y="950"/>
                  <a:pt x="253" y="948"/>
                  <a:pt x="253" y="946"/>
                </a:cubicBezTo>
                <a:cubicBezTo>
                  <a:pt x="249" y="944"/>
                  <a:pt x="250" y="949"/>
                  <a:pt x="248" y="947"/>
                </a:cubicBezTo>
                <a:cubicBezTo>
                  <a:pt x="248" y="946"/>
                  <a:pt x="249" y="945"/>
                  <a:pt x="251" y="944"/>
                </a:cubicBezTo>
                <a:cubicBezTo>
                  <a:pt x="258" y="946"/>
                  <a:pt x="261" y="934"/>
                  <a:pt x="266" y="936"/>
                </a:cubicBezTo>
                <a:cubicBezTo>
                  <a:pt x="263" y="938"/>
                  <a:pt x="265" y="939"/>
                  <a:pt x="264" y="942"/>
                </a:cubicBezTo>
                <a:cubicBezTo>
                  <a:pt x="261" y="940"/>
                  <a:pt x="260" y="947"/>
                  <a:pt x="256" y="948"/>
                </a:cubicBezTo>
                <a:cubicBezTo>
                  <a:pt x="258" y="949"/>
                  <a:pt x="257" y="955"/>
                  <a:pt x="254" y="957"/>
                </a:cubicBezTo>
                <a:cubicBezTo>
                  <a:pt x="262" y="956"/>
                  <a:pt x="271" y="953"/>
                  <a:pt x="272" y="963"/>
                </a:cubicBezTo>
                <a:cubicBezTo>
                  <a:pt x="269" y="966"/>
                  <a:pt x="259" y="967"/>
                  <a:pt x="262" y="972"/>
                </a:cubicBezTo>
                <a:cubicBezTo>
                  <a:pt x="266" y="967"/>
                  <a:pt x="273" y="964"/>
                  <a:pt x="278" y="960"/>
                </a:cubicBezTo>
                <a:cubicBezTo>
                  <a:pt x="277" y="959"/>
                  <a:pt x="273" y="961"/>
                  <a:pt x="273" y="959"/>
                </a:cubicBezTo>
                <a:cubicBezTo>
                  <a:pt x="276" y="959"/>
                  <a:pt x="278" y="957"/>
                  <a:pt x="276" y="955"/>
                </a:cubicBezTo>
                <a:cubicBezTo>
                  <a:pt x="276" y="953"/>
                  <a:pt x="272" y="955"/>
                  <a:pt x="272" y="952"/>
                </a:cubicBezTo>
                <a:cubicBezTo>
                  <a:pt x="277" y="948"/>
                  <a:pt x="283" y="945"/>
                  <a:pt x="289" y="941"/>
                </a:cubicBezTo>
                <a:cubicBezTo>
                  <a:pt x="292" y="944"/>
                  <a:pt x="286" y="947"/>
                  <a:pt x="290" y="949"/>
                </a:cubicBezTo>
                <a:cubicBezTo>
                  <a:pt x="287" y="953"/>
                  <a:pt x="283" y="956"/>
                  <a:pt x="280" y="960"/>
                </a:cubicBezTo>
                <a:cubicBezTo>
                  <a:pt x="283" y="959"/>
                  <a:pt x="281" y="963"/>
                  <a:pt x="282" y="965"/>
                </a:cubicBezTo>
                <a:cubicBezTo>
                  <a:pt x="275" y="968"/>
                  <a:pt x="273" y="977"/>
                  <a:pt x="263" y="978"/>
                </a:cubicBezTo>
                <a:cubicBezTo>
                  <a:pt x="266" y="983"/>
                  <a:pt x="257" y="979"/>
                  <a:pt x="257" y="983"/>
                </a:cubicBezTo>
                <a:cubicBezTo>
                  <a:pt x="271" y="983"/>
                  <a:pt x="278" y="967"/>
                  <a:pt x="296" y="968"/>
                </a:cubicBezTo>
                <a:cubicBezTo>
                  <a:pt x="298" y="973"/>
                  <a:pt x="297" y="975"/>
                  <a:pt x="300" y="978"/>
                </a:cubicBezTo>
                <a:cubicBezTo>
                  <a:pt x="297" y="992"/>
                  <a:pt x="280" y="991"/>
                  <a:pt x="273" y="1001"/>
                </a:cubicBezTo>
                <a:cubicBezTo>
                  <a:pt x="276" y="1001"/>
                  <a:pt x="278" y="998"/>
                  <a:pt x="279" y="1002"/>
                </a:cubicBezTo>
                <a:cubicBezTo>
                  <a:pt x="279" y="1006"/>
                  <a:pt x="275" y="1007"/>
                  <a:pt x="274" y="1011"/>
                </a:cubicBezTo>
                <a:cubicBezTo>
                  <a:pt x="277" y="1011"/>
                  <a:pt x="280" y="1010"/>
                  <a:pt x="280" y="1013"/>
                </a:cubicBezTo>
                <a:cubicBezTo>
                  <a:pt x="278" y="1017"/>
                  <a:pt x="269" y="1020"/>
                  <a:pt x="265" y="1015"/>
                </a:cubicBezTo>
                <a:cubicBezTo>
                  <a:pt x="256" y="1023"/>
                  <a:pt x="242" y="1026"/>
                  <a:pt x="234" y="1036"/>
                </a:cubicBezTo>
                <a:cubicBezTo>
                  <a:pt x="240" y="1036"/>
                  <a:pt x="237" y="1041"/>
                  <a:pt x="240" y="1043"/>
                </a:cubicBezTo>
                <a:cubicBezTo>
                  <a:pt x="243" y="1041"/>
                  <a:pt x="246" y="1040"/>
                  <a:pt x="251" y="1039"/>
                </a:cubicBezTo>
                <a:cubicBezTo>
                  <a:pt x="251" y="1042"/>
                  <a:pt x="247" y="1041"/>
                  <a:pt x="248" y="1044"/>
                </a:cubicBezTo>
                <a:cubicBezTo>
                  <a:pt x="258" y="1041"/>
                  <a:pt x="273" y="1045"/>
                  <a:pt x="280" y="1034"/>
                </a:cubicBezTo>
                <a:cubicBezTo>
                  <a:pt x="277" y="1034"/>
                  <a:pt x="276" y="1034"/>
                  <a:pt x="276" y="1031"/>
                </a:cubicBezTo>
                <a:cubicBezTo>
                  <a:pt x="278" y="1023"/>
                  <a:pt x="285" y="1020"/>
                  <a:pt x="290" y="1015"/>
                </a:cubicBezTo>
                <a:cubicBezTo>
                  <a:pt x="296" y="1015"/>
                  <a:pt x="304" y="1015"/>
                  <a:pt x="311" y="1015"/>
                </a:cubicBezTo>
                <a:cubicBezTo>
                  <a:pt x="314" y="1006"/>
                  <a:pt x="323" y="1003"/>
                  <a:pt x="327" y="995"/>
                </a:cubicBezTo>
                <a:cubicBezTo>
                  <a:pt x="326" y="991"/>
                  <a:pt x="327" y="989"/>
                  <a:pt x="328" y="986"/>
                </a:cubicBezTo>
                <a:cubicBezTo>
                  <a:pt x="326" y="985"/>
                  <a:pt x="326" y="982"/>
                  <a:pt x="325" y="980"/>
                </a:cubicBezTo>
                <a:cubicBezTo>
                  <a:pt x="328" y="973"/>
                  <a:pt x="341" y="971"/>
                  <a:pt x="338" y="985"/>
                </a:cubicBezTo>
                <a:cubicBezTo>
                  <a:pt x="342" y="986"/>
                  <a:pt x="345" y="990"/>
                  <a:pt x="349" y="992"/>
                </a:cubicBezTo>
                <a:cubicBezTo>
                  <a:pt x="350" y="996"/>
                  <a:pt x="347" y="996"/>
                  <a:pt x="347" y="999"/>
                </a:cubicBezTo>
                <a:cubicBezTo>
                  <a:pt x="349" y="999"/>
                  <a:pt x="351" y="1003"/>
                  <a:pt x="349" y="1005"/>
                </a:cubicBezTo>
                <a:cubicBezTo>
                  <a:pt x="356" y="1006"/>
                  <a:pt x="363" y="1007"/>
                  <a:pt x="364" y="1011"/>
                </a:cubicBezTo>
                <a:cubicBezTo>
                  <a:pt x="369" y="1008"/>
                  <a:pt x="375" y="1011"/>
                  <a:pt x="378" y="1015"/>
                </a:cubicBezTo>
                <a:cubicBezTo>
                  <a:pt x="378" y="1017"/>
                  <a:pt x="375" y="1016"/>
                  <a:pt x="376" y="1018"/>
                </a:cubicBezTo>
                <a:cubicBezTo>
                  <a:pt x="379" y="1019"/>
                  <a:pt x="380" y="1016"/>
                  <a:pt x="381" y="1019"/>
                </a:cubicBezTo>
                <a:cubicBezTo>
                  <a:pt x="381" y="1021"/>
                  <a:pt x="378" y="1020"/>
                  <a:pt x="378" y="1022"/>
                </a:cubicBezTo>
                <a:cubicBezTo>
                  <a:pt x="382" y="1022"/>
                  <a:pt x="383" y="1020"/>
                  <a:pt x="387" y="1020"/>
                </a:cubicBezTo>
                <a:cubicBezTo>
                  <a:pt x="389" y="1023"/>
                  <a:pt x="388" y="1024"/>
                  <a:pt x="390" y="1027"/>
                </a:cubicBezTo>
                <a:cubicBezTo>
                  <a:pt x="394" y="1025"/>
                  <a:pt x="396" y="1030"/>
                  <a:pt x="398" y="1033"/>
                </a:cubicBezTo>
                <a:cubicBezTo>
                  <a:pt x="385" y="1041"/>
                  <a:pt x="383" y="1053"/>
                  <a:pt x="378" y="1067"/>
                </a:cubicBezTo>
                <a:cubicBezTo>
                  <a:pt x="387" y="1070"/>
                  <a:pt x="401" y="1068"/>
                  <a:pt x="402" y="1080"/>
                </a:cubicBezTo>
                <a:cubicBezTo>
                  <a:pt x="407" y="1084"/>
                  <a:pt x="411" y="1089"/>
                  <a:pt x="417" y="1092"/>
                </a:cubicBezTo>
                <a:cubicBezTo>
                  <a:pt x="415" y="1096"/>
                  <a:pt x="418" y="1100"/>
                  <a:pt x="416" y="1103"/>
                </a:cubicBezTo>
                <a:cubicBezTo>
                  <a:pt x="420" y="1104"/>
                  <a:pt x="424" y="1105"/>
                  <a:pt x="428" y="1106"/>
                </a:cubicBezTo>
                <a:cubicBezTo>
                  <a:pt x="433" y="1104"/>
                  <a:pt x="435" y="1099"/>
                  <a:pt x="440" y="1096"/>
                </a:cubicBezTo>
                <a:cubicBezTo>
                  <a:pt x="451" y="1082"/>
                  <a:pt x="471" y="1076"/>
                  <a:pt x="486" y="1066"/>
                </a:cubicBezTo>
                <a:cubicBezTo>
                  <a:pt x="493" y="1070"/>
                  <a:pt x="499" y="1058"/>
                  <a:pt x="504" y="1054"/>
                </a:cubicBezTo>
                <a:cubicBezTo>
                  <a:pt x="507" y="1054"/>
                  <a:pt x="508" y="1057"/>
                  <a:pt x="512" y="1056"/>
                </a:cubicBezTo>
                <a:cubicBezTo>
                  <a:pt x="512" y="1049"/>
                  <a:pt x="522" y="1050"/>
                  <a:pt x="524" y="1051"/>
                </a:cubicBezTo>
                <a:cubicBezTo>
                  <a:pt x="520" y="1049"/>
                  <a:pt x="527" y="1043"/>
                  <a:pt x="530" y="1042"/>
                </a:cubicBezTo>
                <a:cubicBezTo>
                  <a:pt x="530" y="1048"/>
                  <a:pt x="540" y="1051"/>
                  <a:pt x="541" y="1059"/>
                </a:cubicBezTo>
                <a:cubicBezTo>
                  <a:pt x="538" y="1058"/>
                  <a:pt x="537" y="1062"/>
                  <a:pt x="533" y="1059"/>
                </a:cubicBezTo>
                <a:cubicBezTo>
                  <a:pt x="532" y="1065"/>
                  <a:pt x="533" y="1067"/>
                  <a:pt x="533" y="1073"/>
                </a:cubicBezTo>
                <a:cubicBezTo>
                  <a:pt x="537" y="1073"/>
                  <a:pt x="537" y="1078"/>
                  <a:pt x="541" y="1078"/>
                </a:cubicBezTo>
                <a:cubicBezTo>
                  <a:pt x="542" y="1074"/>
                  <a:pt x="540" y="1072"/>
                  <a:pt x="545" y="1072"/>
                </a:cubicBezTo>
                <a:cubicBezTo>
                  <a:pt x="545" y="1075"/>
                  <a:pt x="540" y="1077"/>
                  <a:pt x="545" y="1077"/>
                </a:cubicBezTo>
                <a:cubicBezTo>
                  <a:pt x="547" y="1078"/>
                  <a:pt x="544" y="1073"/>
                  <a:pt x="546" y="1073"/>
                </a:cubicBezTo>
                <a:cubicBezTo>
                  <a:pt x="549" y="1074"/>
                  <a:pt x="553" y="1074"/>
                  <a:pt x="553" y="1078"/>
                </a:cubicBezTo>
                <a:cubicBezTo>
                  <a:pt x="551" y="1078"/>
                  <a:pt x="551" y="1076"/>
                  <a:pt x="548" y="1077"/>
                </a:cubicBezTo>
                <a:cubicBezTo>
                  <a:pt x="548" y="1081"/>
                  <a:pt x="548" y="1085"/>
                  <a:pt x="545" y="1085"/>
                </a:cubicBezTo>
                <a:cubicBezTo>
                  <a:pt x="546" y="1080"/>
                  <a:pt x="541" y="1086"/>
                  <a:pt x="541" y="1082"/>
                </a:cubicBezTo>
                <a:cubicBezTo>
                  <a:pt x="542" y="1080"/>
                  <a:pt x="544" y="1079"/>
                  <a:pt x="541" y="1078"/>
                </a:cubicBezTo>
                <a:cubicBezTo>
                  <a:pt x="539" y="1079"/>
                  <a:pt x="541" y="1082"/>
                  <a:pt x="538" y="1082"/>
                </a:cubicBezTo>
                <a:cubicBezTo>
                  <a:pt x="541" y="1079"/>
                  <a:pt x="533" y="1082"/>
                  <a:pt x="532" y="1078"/>
                </a:cubicBezTo>
                <a:cubicBezTo>
                  <a:pt x="531" y="1080"/>
                  <a:pt x="530" y="1082"/>
                  <a:pt x="529" y="1085"/>
                </a:cubicBezTo>
                <a:cubicBezTo>
                  <a:pt x="533" y="1085"/>
                  <a:pt x="536" y="1088"/>
                  <a:pt x="533" y="1090"/>
                </a:cubicBezTo>
                <a:cubicBezTo>
                  <a:pt x="534" y="1091"/>
                  <a:pt x="538" y="1089"/>
                  <a:pt x="538" y="1091"/>
                </a:cubicBezTo>
                <a:cubicBezTo>
                  <a:pt x="529" y="1095"/>
                  <a:pt x="513" y="1093"/>
                  <a:pt x="508" y="1101"/>
                </a:cubicBezTo>
                <a:cubicBezTo>
                  <a:pt x="518" y="1101"/>
                  <a:pt x="530" y="1093"/>
                  <a:pt x="539" y="1097"/>
                </a:cubicBezTo>
                <a:cubicBezTo>
                  <a:pt x="538" y="1103"/>
                  <a:pt x="532" y="1097"/>
                  <a:pt x="531" y="1101"/>
                </a:cubicBezTo>
                <a:cubicBezTo>
                  <a:pt x="533" y="1104"/>
                  <a:pt x="541" y="1101"/>
                  <a:pt x="541" y="1106"/>
                </a:cubicBezTo>
                <a:cubicBezTo>
                  <a:pt x="541" y="1108"/>
                  <a:pt x="537" y="1107"/>
                  <a:pt x="537" y="1110"/>
                </a:cubicBezTo>
                <a:cubicBezTo>
                  <a:pt x="544" y="1109"/>
                  <a:pt x="552" y="1104"/>
                  <a:pt x="552" y="1098"/>
                </a:cubicBezTo>
                <a:cubicBezTo>
                  <a:pt x="570" y="1092"/>
                  <a:pt x="580" y="1083"/>
                  <a:pt x="601" y="1083"/>
                </a:cubicBezTo>
                <a:cubicBezTo>
                  <a:pt x="608" y="1079"/>
                  <a:pt x="621" y="1083"/>
                  <a:pt x="627" y="1088"/>
                </a:cubicBezTo>
                <a:cubicBezTo>
                  <a:pt x="639" y="1088"/>
                  <a:pt x="638" y="1074"/>
                  <a:pt x="651" y="1074"/>
                </a:cubicBezTo>
                <a:cubicBezTo>
                  <a:pt x="652" y="1077"/>
                  <a:pt x="650" y="1077"/>
                  <a:pt x="650" y="1079"/>
                </a:cubicBezTo>
                <a:cubicBezTo>
                  <a:pt x="665" y="1076"/>
                  <a:pt x="677" y="1070"/>
                  <a:pt x="688" y="1064"/>
                </a:cubicBezTo>
                <a:cubicBezTo>
                  <a:pt x="694" y="1064"/>
                  <a:pt x="699" y="1063"/>
                  <a:pt x="701" y="1059"/>
                </a:cubicBezTo>
                <a:cubicBezTo>
                  <a:pt x="693" y="1057"/>
                  <a:pt x="682" y="1067"/>
                  <a:pt x="672" y="1060"/>
                </a:cubicBezTo>
                <a:cubicBezTo>
                  <a:pt x="683" y="1053"/>
                  <a:pt x="695" y="1048"/>
                  <a:pt x="710" y="1044"/>
                </a:cubicBezTo>
                <a:cubicBezTo>
                  <a:pt x="712" y="1042"/>
                  <a:pt x="712" y="1039"/>
                  <a:pt x="714" y="1038"/>
                </a:cubicBezTo>
                <a:cubicBezTo>
                  <a:pt x="722" y="1040"/>
                  <a:pt x="729" y="1035"/>
                  <a:pt x="735" y="1031"/>
                </a:cubicBezTo>
                <a:cubicBezTo>
                  <a:pt x="736" y="1035"/>
                  <a:pt x="733" y="1036"/>
                  <a:pt x="735" y="1038"/>
                </a:cubicBezTo>
                <a:cubicBezTo>
                  <a:pt x="737" y="1040"/>
                  <a:pt x="739" y="1038"/>
                  <a:pt x="742" y="1038"/>
                </a:cubicBezTo>
                <a:cubicBezTo>
                  <a:pt x="742" y="1040"/>
                  <a:pt x="740" y="1040"/>
                  <a:pt x="742" y="1041"/>
                </a:cubicBezTo>
                <a:cubicBezTo>
                  <a:pt x="755" y="1034"/>
                  <a:pt x="772" y="1031"/>
                  <a:pt x="783" y="1021"/>
                </a:cubicBezTo>
                <a:cubicBezTo>
                  <a:pt x="788" y="1020"/>
                  <a:pt x="793" y="1023"/>
                  <a:pt x="797" y="1020"/>
                </a:cubicBezTo>
                <a:cubicBezTo>
                  <a:pt x="796" y="1024"/>
                  <a:pt x="800" y="1023"/>
                  <a:pt x="800" y="1025"/>
                </a:cubicBezTo>
                <a:cubicBezTo>
                  <a:pt x="793" y="1032"/>
                  <a:pt x="780" y="1028"/>
                  <a:pt x="777" y="1040"/>
                </a:cubicBezTo>
                <a:cubicBezTo>
                  <a:pt x="753" y="1052"/>
                  <a:pt x="724" y="1060"/>
                  <a:pt x="702" y="1074"/>
                </a:cubicBezTo>
                <a:cubicBezTo>
                  <a:pt x="700" y="1074"/>
                  <a:pt x="700" y="1073"/>
                  <a:pt x="699" y="1073"/>
                </a:cubicBezTo>
                <a:cubicBezTo>
                  <a:pt x="680" y="1080"/>
                  <a:pt x="661" y="1085"/>
                  <a:pt x="645" y="1094"/>
                </a:cubicBezTo>
                <a:cubicBezTo>
                  <a:pt x="656" y="1092"/>
                  <a:pt x="665" y="1087"/>
                  <a:pt x="673" y="1087"/>
                </a:cubicBezTo>
                <a:cubicBezTo>
                  <a:pt x="671" y="1094"/>
                  <a:pt x="663" y="1097"/>
                  <a:pt x="657" y="1095"/>
                </a:cubicBezTo>
                <a:cubicBezTo>
                  <a:pt x="657" y="1096"/>
                  <a:pt x="659" y="1096"/>
                  <a:pt x="659" y="1097"/>
                </a:cubicBezTo>
                <a:cubicBezTo>
                  <a:pt x="653" y="1100"/>
                  <a:pt x="646" y="1101"/>
                  <a:pt x="641" y="1104"/>
                </a:cubicBezTo>
                <a:cubicBezTo>
                  <a:pt x="659" y="1107"/>
                  <a:pt x="666" y="1090"/>
                  <a:pt x="680" y="1097"/>
                </a:cubicBezTo>
                <a:cubicBezTo>
                  <a:pt x="680" y="1098"/>
                  <a:pt x="678" y="1101"/>
                  <a:pt x="680" y="1101"/>
                </a:cubicBezTo>
                <a:cubicBezTo>
                  <a:pt x="681" y="1099"/>
                  <a:pt x="684" y="1101"/>
                  <a:pt x="686" y="1101"/>
                </a:cubicBezTo>
                <a:cubicBezTo>
                  <a:pt x="687" y="1099"/>
                  <a:pt x="688" y="1097"/>
                  <a:pt x="688" y="1094"/>
                </a:cubicBezTo>
                <a:cubicBezTo>
                  <a:pt x="694" y="1094"/>
                  <a:pt x="695" y="1086"/>
                  <a:pt x="701" y="1088"/>
                </a:cubicBezTo>
                <a:cubicBezTo>
                  <a:pt x="701" y="1087"/>
                  <a:pt x="701" y="1086"/>
                  <a:pt x="702" y="1086"/>
                </a:cubicBezTo>
                <a:cubicBezTo>
                  <a:pt x="702" y="1086"/>
                  <a:pt x="701" y="1086"/>
                  <a:pt x="701" y="1086"/>
                </a:cubicBezTo>
                <a:cubicBezTo>
                  <a:pt x="699" y="1086"/>
                  <a:pt x="698" y="1085"/>
                  <a:pt x="698" y="1083"/>
                </a:cubicBezTo>
                <a:cubicBezTo>
                  <a:pt x="701" y="1079"/>
                  <a:pt x="706" y="1077"/>
                  <a:pt x="709" y="1072"/>
                </a:cubicBezTo>
                <a:cubicBezTo>
                  <a:pt x="736" y="1068"/>
                  <a:pt x="755" y="1051"/>
                  <a:pt x="781" y="1048"/>
                </a:cubicBezTo>
                <a:cubicBezTo>
                  <a:pt x="779" y="1054"/>
                  <a:pt x="778" y="1059"/>
                  <a:pt x="779" y="1063"/>
                </a:cubicBezTo>
                <a:cubicBezTo>
                  <a:pt x="783" y="1064"/>
                  <a:pt x="785" y="1063"/>
                  <a:pt x="788" y="1062"/>
                </a:cubicBezTo>
                <a:cubicBezTo>
                  <a:pt x="792" y="1053"/>
                  <a:pt x="802" y="1054"/>
                  <a:pt x="808" y="1050"/>
                </a:cubicBezTo>
                <a:cubicBezTo>
                  <a:pt x="806" y="1040"/>
                  <a:pt x="812" y="1048"/>
                  <a:pt x="819" y="1045"/>
                </a:cubicBezTo>
                <a:cubicBezTo>
                  <a:pt x="817" y="1036"/>
                  <a:pt x="806" y="1046"/>
                  <a:pt x="802" y="1043"/>
                </a:cubicBezTo>
                <a:cubicBezTo>
                  <a:pt x="803" y="1040"/>
                  <a:pt x="805" y="1037"/>
                  <a:pt x="802" y="1036"/>
                </a:cubicBezTo>
                <a:cubicBezTo>
                  <a:pt x="807" y="1034"/>
                  <a:pt x="811" y="1031"/>
                  <a:pt x="814" y="1027"/>
                </a:cubicBezTo>
                <a:cubicBezTo>
                  <a:pt x="813" y="1026"/>
                  <a:pt x="812" y="1026"/>
                  <a:pt x="812" y="1024"/>
                </a:cubicBezTo>
                <a:cubicBezTo>
                  <a:pt x="808" y="1025"/>
                  <a:pt x="804" y="1026"/>
                  <a:pt x="802" y="1029"/>
                </a:cubicBezTo>
                <a:cubicBezTo>
                  <a:pt x="802" y="1022"/>
                  <a:pt x="798" y="1020"/>
                  <a:pt x="797" y="1015"/>
                </a:cubicBezTo>
                <a:cubicBezTo>
                  <a:pt x="807" y="1013"/>
                  <a:pt x="818" y="1011"/>
                  <a:pt x="821" y="1002"/>
                </a:cubicBezTo>
                <a:cubicBezTo>
                  <a:pt x="815" y="1004"/>
                  <a:pt x="810" y="1007"/>
                  <a:pt x="804" y="1010"/>
                </a:cubicBezTo>
                <a:cubicBezTo>
                  <a:pt x="803" y="1010"/>
                  <a:pt x="802" y="1009"/>
                  <a:pt x="800" y="1008"/>
                </a:cubicBezTo>
                <a:cubicBezTo>
                  <a:pt x="782" y="1016"/>
                  <a:pt x="765" y="1024"/>
                  <a:pt x="748" y="1032"/>
                </a:cubicBezTo>
                <a:cubicBezTo>
                  <a:pt x="746" y="1032"/>
                  <a:pt x="745" y="1031"/>
                  <a:pt x="742" y="1030"/>
                </a:cubicBezTo>
                <a:cubicBezTo>
                  <a:pt x="743" y="1034"/>
                  <a:pt x="740" y="1035"/>
                  <a:pt x="736" y="1035"/>
                </a:cubicBezTo>
                <a:cubicBezTo>
                  <a:pt x="736" y="1031"/>
                  <a:pt x="736" y="1031"/>
                  <a:pt x="736" y="1031"/>
                </a:cubicBezTo>
                <a:cubicBezTo>
                  <a:pt x="744" y="1030"/>
                  <a:pt x="749" y="1025"/>
                  <a:pt x="756" y="1022"/>
                </a:cubicBezTo>
                <a:cubicBezTo>
                  <a:pt x="754" y="1022"/>
                  <a:pt x="757" y="1021"/>
                  <a:pt x="756" y="1018"/>
                </a:cubicBezTo>
                <a:cubicBezTo>
                  <a:pt x="752" y="1020"/>
                  <a:pt x="745" y="1022"/>
                  <a:pt x="745" y="1025"/>
                </a:cubicBezTo>
                <a:cubicBezTo>
                  <a:pt x="743" y="1019"/>
                  <a:pt x="738" y="1027"/>
                  <a:pt x="735" y="1022"/>
                </a:cubicBezTo>
                <a:cubicBezTo>
                  <a:pt x="744" y="1019"/>
                  <a:pt x="752" y="1013"/>
                  <a:pt x="762" y="1010"/>
                </a:cubicBezTo>
                <a:cubicBezTo>
                  <a:pt x="763" y="1016"/>
                  <a:pt x="773" y="1011"/>
                  <a:pt x="775" y="1015"/>
                </a:cubicBezTo>
                <a:cubicBezTo>
                  <a:pt x="780" y="1012"/>
                  <a:pt x="780" y="1006"/>
                  <a:pt x="786" y="1005"/>
                </a:cubicBezTo>
                <a:cubicBezTo>
                  <a:pt x="787" y="1007"/>
                  <a:pt x="782" y="1009"/>
                  <a:pt x="785" y="1010"/>
                </a:cubicBezTo>
                <a:cubicBezTo>
                  <a:pt x="789" y="1005"/>
                  <a:pt x="793" y="1000"/>
                  <a:pt x="801" y="999"/>
                </a:cubicBezTo>
                <a:cubicBezTo>
                  <a:pt x="800" y="1005"/>
                  <a:pt x="809" y="1000"/>
                  <a:pt x="804" y="1005"/>
                </a:cubicBezTo>
                <a:cubicBezTo>
                  <a:pt x="812" y="1004"/>
                  <a:pt x="819" y="1002"/>
                  <a:pt x="820" y="998"/>
                </a:cubicBezTo>
                <a:cubicBezTo>
                  <a:pt x="817" y="999"/>
                  <a:pt x="814" y="1000"/>
                  <a:pt x="811" y="1002"/>
                </a:cubicBezTo>
                <a:cubicBezTo>
                  <a:pt x="811" y="999"/>
                  <a:pt x="811" y="995"/>
                  <a:pt x="812" y="993"/>
                </a:cubicBezTo>
                <a:cubicBezTo>
                  <a:pt x="821" y="995"/>
                  <a:pt x="837" y="988"/>
                  <a:pt x="841" y="979"/>
                </a:cubicBezTo>
                <a:cubicBezTo>
                  <a:pt x="843" y="979"/>
                  <a:pt x="844" y="978"/>
                  <a:pt x="846" y="978"/>
                </a:cubicBezTo>
                <a:cubicBezTo>
                  <a:pt x="844" y="973"/>
                  <a:pt x="852" y="974"/>
                  <a:pt x="859" y="974"/>
                </a:cubicBezTo>
                <a:cubicBezTo>
                  <a:pt x="859" y="969"/>
                  <a:pt x="865" y="967"/>
                  <a:pt x="868" y="968"/>
                </a:cubicBezTo>
                <a:cubicBezTo>
                  <a:pt x="868" y="972"/>
                  <a:pt x="865" y="967"/>
                  <a:pt x="865" y="971"/>
                </a:cubicBezTo>
                <a:cubicBezTo>
                  <a:pt x="872" y="971"/>
                  <a:pt x="886" y="969"/>
                  <a:pt x="886" y="961"/>
                </a:cubicBezTo>
                <a:cubicBezTo>
                  <a:pt x="889" y="960"/>
                  <a:pt x="889" y="963"/>
                  <a:pt x="889" y="965"/>
                </a:cubicBezTo>
                <a:cubicBezTo>
                  <a:pt x="895" y="963"/>
                  <a:pt x="897" y="957"/>
                  <a:pt x="905" y="956"/>
                </a:cubicBezTo>
                <a:cubicBezTo>
                  <a:pt x="906" y="954"/>
                  <a:pt x="902" y="953"/>
                  <a:pt x="905" y="952"/>
                </a:cubicBezTo>
                <a:cubicBezTo>
                  <a:pt x="907" y="950"/>
                  <a:pt x="909" y="954"/>
                  <a:pt x="911" y="954"/>
                </a:cubicBezTo>
                <a:cubicBezTo>
                  <a:pt x="910" y="955"/>
                  <a:pt x="906" y="956"/>
                  <a:pt x="909" y="957"/>
                </a:cubicBezTo>
                <a:cubicBezTo>
                  <a:pt x="909" y="956"/>
                  <a:pt x="911" y="956"/>
                  <a:pt x="912" y="956"/>
                </a:cubicBezTo>
                <a:cubicBezTo>
                  <a:pt x="912" y="952"/>
                  <a:pt x="912" y="948"/>
                  <a:pt x="915" y="947"/>
                </a:cubicBezTo>
                <a:cubicBezTo>
                  <a:pt x="918" y="946"/>
                  <a:pt x="918" y="948"/>
                  <a:pt x="919" y="950"/>
                </a:cubicBezTo>
                <a:cubicBezTo>
                  <a:pt x="919" y="952"/>
                  <a:pt x="917" y="951"/>
                  <a:pt x="917" y="953"/>
                </a:cubicBezTo>
                <a:cubicBezTo>
                  <a:pt x="923" y="956"/>
                  <a:pt x="925" y="949"/>
                  <a:pt x="928" y="946"/>
                </a:cubicBezTo>
                <a:cubicBezTo>
                  <a:pt x="935" y="945"/>
                  <a:pt x="939" y="939"/>
                  <a:pt x="944" y="935"/>
                </a:cubicBezTo>
                <a:cubicBezTo>
                  <a:pt x="949" y="936"/>
                  <a:pt x="952" y="933"/>
                  <a:pt x="957" y="937"/>
                </a:cubicBezTo>
                <a:cubicBezTo>
                  <a:pt x="958" y="934"/>
                  <a:pt x="955" y="934"/>
                  <a:pt x="956" y="931"/>
                </a:cubicBezTo>
                <a:cubicBezTo>
                  <a:pt x="960" y="930"/>
                  <a:pt x="961" y="927"/>
                  <a:pt x="965" y="926"/>
                </a:cubicBezTo>
                <a:cubicBezTo>
                  <a:pt x="968" y="925"/>
                  <a:pt x="969" y="931"/>
                  <a:pt x="972" y="927"/>
                </a:cubicBezTo>
                <a:cubicBezTo>
                  <a:pt x="967" y="917"/>
                  <a:pt x="982" y="912"/>
                  <a:pt x="983" y="902"/>
                </a:cubicBezTo>
                <a:cubicBezTo>
                  <a:pt x="987" y="901"/>
                  <a:pt x="988" y="905"/>
                  <a:pt x="990" y="906"/>
                </a:cubicBezTo>
                <a:cubicBezTo>
                  <a:pt x="990" y="907"/>
                  <a:pt x="988" y="908"/>
                  <a:pt x="988" y="909"/>
                </a:cubicBezTo>
                <a:cubicBezTo>
                  <a:pt x="992" y="911"/>
                  <a:pt x="996" y="911"/>
                  <a:pt x="1000" y="909"/>
                </a:cubicBezTo>
                <a:cubicBezTo>
                  <a:pt x="1000" y="911"/>
                  <a:pt x="997" y="910"/>
                  <a:pt x="996" y="912"/>
                </a:cubicBezTo>
                <a:cubicBezTo>
                  <a:pt x="998" y="912"/>
                  <a:pt x="1000" y="912"/>
                  <a:pt x="1001" y="913"/>
                </a:cubicBezTo>
                <a:cubicBezTo>
                  <a:pt x="1001" y="917"/>
                  <a:pt x="997" y="918"/>
                  <a:pt x="999" y="920"/>
                </a:cubicBezTo>
                <a:cubicBezTo>
                  <a:pt x="1005" y="919"/>
                  <a:pt x="1009" y="915"/>
                  <a:pt x="1008" y="910"/>
                </a:cubicBezTo>
                <a:cubicBezTo>
                  <a:pt x="1004" y="911"/>
                  <a:pt x="1001" y="910"/>
                  <a:pt x="1000" y="906"/>
                </a:cubicBezTo>
                <a:cubicBezTo>
                  <a:pt x="1004" y="905"/>
                  <a:pt x="1004" y="900"/>
                  <a:pt x="1010" y="900"/>
                </a:cubicBezTo>
                <a:cubicBezTo>
                  <a:pt x="1009" y="897"/>
                  <a:pt x="1012" y="897"/>
                  <a:pt x="1012" y="894"/>
                </a:cubicBezTo>
                <a:cubicBezTo>
                  <a:pt x="1009" y="892"/>
                  <a:pt x="1010" y="888"/>
                  <a:pt x="1010" y="884"/>
                </a:cubicBezTo>
                <a:cubicBezTo>
                  <a:pt x="1019" y="883"/>
                  <a:pt x="1022" y="866"/>
                  <a:pt x="1034" y="868"/>
                </a:cubicBezTo>
                <a:cubicBezTo>
                  <a:pt x="1035" y="874"/>
                  <a:pt x="1029" y="874"/>
                  <a:pt x="1027" y="877"/>
                </a:cubicBezTo>
                <a:cubicBezTo>
                  <a:pt x="1027" y="881"/>
                  <a:pt x="1031" y="881"/>
                  <a:pt x="1030" y="885"/>
                </a:cubicBezTo>
                <a:cubicBezTo>
                  <a:pt x="1029" y="885"/>
                  <a:pt x="1026" y="884"/>
                  <a:pt x="1027" y="887"/>
                </a:cubicBezTo>
                <a:cubicBezTo>
                  <a:pt x="1031" y="887"/>
                  <a:pt x="1028" y="890"/>
                  <a:pt x="1031" y="893"/>
                </a:cubicBezTo>
                <a:cubicBezTo>
                  <a:pt x="1028" y="892"/>
                  <a:pt x="1027" y="894"/>
                  <a:pt x="1027" y="896"/>
                </a:cubicBezTo>
                <a:cubicBezTo>
                  <a:pt x="1032" y="895"/>
                  <a:pt x="1034" y="900"/>
                  <a:pt x="1034" y="901"/>
                </a:cubicBezTo>
                <a:cubicBezTo>
                  <a:pt x="1034" y="899"/>
                  <a:pt x="1037" y="899"/>
                  <a:pt x="1039" y="899"/>
                </a:cubicBezTo>
                <a:cubicBezTo>
                  <a:pt x="1040" y="902"/>
                  <a:pt x="1037" y="904"/>
                  <a:pt x="1039" y="906"/>
                </a:cubicBezTo>
                <a:cubicBezTo>
                  <a:pt x="1040" y="904"/>
                  <a:pt x="1040" y="902"/>
                  <a:pt x="1041" y="901"/>
                </a:cubicBezTo>
                <a:cubicBezTo>
                  <a:pt x="1041" y="903"/>
                  <a:pt x="1044" y="902"/>
                  <a:pt x="1044" y="903"/>
                </a:cubicBezTo>
                <a:cubicBezTo>
                  <a:pt x="1042" y="908"/>
                  <a:pt x="1042" y="904"/>
                  <a:pt x="1041" y="909"/>
                </a:cubicBezTo>
                <a:cubicBezTo>
                  <a:pt x="1044" y="909"/>
                  <a:pt x="1047" y="912"/>
                  <a:pt x="1050" y="910"/>
                </a:cubicBezTo>
                <a:cubicBezTo>
                  <a:pt x="1049" y="909"/>
                  <a:pt x="1049" y="908"/>
                  <a:pt x="1048" y="906"/>
                </a:cubicBezTo>
                <a:cubicBezTo>
                  <a:pt x="1051" y="903"/>
                  <a:pt x="1052" y="903"/>
                  <a:pt x="1056" y="905"/>
                </a:cubicBezTo>
                <a:cubicBezTo>
                  <a:pt x="1056" y="903"/>
                  <a:pt x="1054" y="902"/>
                  <a:pt x="1055" y="900"/>
                </a:cubicBezTo>
                <a:cubicBezTo>
                  <a:pt x="1050" y="897"/>
                  <a:pt x="1049" y="903"/>
                  <a:pt x="1046" y="904"/>
                </a:cubicBezTo>
                <a:cubicBezTo>
                  <a:pt x="1045" y="900"/>
                  <a:pt x="1044" y="897"/>
                  <a:pt x="1044" y="894"/>
                </a:cubicBezTo>
                <a:cubicBezTo>
                  <a:pt x="1044" y="896"/>
                  <a:pt x="1040" y="895"/>
                  <a:pt x="1040" y="893"/>
                </a:cubicBezTo>
                <a:cubicBezTo>
                  <a:pt x="1046" y="891"/>
                  <a:pt x="1047" y="887"/>
                  <a:pt x="1047" y="881"/>
                </a:cubicBezTo>
                <a:cubicBezTo>
                  <a:pt x="1041" y="883"/>
                  <a:pt x="1042" y="892"/>
                  <a:pt x="1035" y="893"/>
                </a:cubicBezTo>
                <a:cubicBezTo>
                  <a:pt x="1033" y="887"/>
                  <a:pt x="1030" y="884"/>
                  <a:pt x="1034" y="880"/>
                </a:cubicBezTo>
                <a:cubicBezTo>
                  <a:pt x="1035" y="880"/>
                  <a:pt x="1036" y="880"/>
                  <a:pt x="1037" y="879"/>
                </a:cubicBezTo>
                <a:cubicBezTo>
                  <a:pt x="1037" y="881"/>
                  <a:pt x="1037" y="883"/>
                  <a:pt x="1038" y="884"/>
                </a:cubicBezTo>
                <a:cubicBezTo>
                  <a:pt x="1039" y="881"/>
                  <a:pt x="1039" y="879"/>
                  <a:pt x="1038" y="876"/>
                </a:cubicBezTo>
                <a:cubicBezTo>
                  <a:pt x="1041" y="879"/>
                  <a:pt x="1042" y="872"/>
                  <a:pt x="1047" y="873"/>
                </a:cubicBezTo>
                <a:cubicBezTo>
                  <a:pt x="1047" y="871"/>
                  <a:pt x="1046" y="871"/>
                  <a:pt x="1046" y="869"/>
                </a:cubicBezTo>
                <a:cubicBezTo>
                  <a:pt x="1055" y="861"/>
                  <a:pt x="1064" y="856"/>
                  <a:pt x="1076" y="855"/>
                </a:cubicBezTo>
                <a:cubicBezTo>
                  <a:pt x="1072" y="852"/>
                  <a:pt x="1078" y="849"/>
                  <a:pt x="1077" y="848"/>
                </a:cubicBezTo>
                <a:cubicBezTo>
                  <a:pt x="1076" y="851"/>
                  <a:pt x="1071" y="846"/>
                  <a:pt x="1071" y="848"/>
                </a:cubicBezTo>
                <a:cubicBezTo>
                  <a:pt x="1074" y="851"/>
                  <a:pt x="1067" y="856"/>
                  <a:pt x="1065" y="855"/>
                </a:cubicBezTo>
                <a:cubicBezTo>
                  <a:pt x="1066" y="849"/>
                  <a:pt x="1073" y="845"/>
                  <a:pt x="1072" y="841"/>
                </a:cubicBezTo>
                <a:cubicBezTo>
                  <a:pt x="1071" y="840"/>
                  <a:pt x="1067" y="842"/>
                  <a:pt x="1066" y="838"/>
                </a:cubicBezTo>
                <a:cubicBezTo>
                  <a:pt x="1065" y="840"/>
                  <a:pt x="1065" y="842"/>
                  <a:pt x="1062" y="842"/>
                </a:cubicBezTo>
                <a:cubicBezTo>
                  <a:pt x="1062" y="839"/>
                  <a:pt x="1060" y="838"/>
                  <a:pt x="1059" y="835"/>
                </a:cubicBezTo>
                <a:cubicBezTo>
                  <a:pt x="1064" y="833"/>
                  <a:pt x="1074" y="826"/>
                  <a:pt x="1077" y="832"/>
                </a:cubicBezTo>
                <a:cubicBezTo>
                  <a:pt x="1077" y="834"/>
                  <a:pt x="1073" y="837"/>
                  <a:pt x="1076" y="839"/>
                </a:cubicBezTo>
                <a:cubicBezTo>
                  <a:pt x="1076" y="838"/>
                  <a:pt x="1077" y="837"/>
                  <a:pt x="1078" y="836"/>
                </a:cubicBezTo>
                <a:cubicBezTo>
                  <a:pt x="1081" y="838"/>
                  <a:pt x="1076" y="840"/>
                  <a:pt x="1078" y="841"/>
                </a:cubicBezTo>
                <a:cubicBezTo>
                  <a:pt x="1081" y="839"/>
                  <a:pt x="1081" y="833"/>
                  <a:pt x="1085" y="832"/>
                </a:cubicBezTo>
                <a:cubicBezTo>
                  <a:pt x="1083" y="827"/>
                  <a:pt x="1086" y="824"/>
                  <a:pt x="1091" y="824"/>
                </a:cubicBezTo>
                <a:cubicBezTo>
                  <a:pt x="1091" y="825"/>
                  <a:pt x="1091" y="825"/>
                  <a:pt x="1092" y="826"/>
                </a:cubicBezTo>
                <a:cubicBezTo>
                  <a:pt x="1092" y="829"/>
                  <a:pt x="1089" y="828"/>
                  <a:pt x="1090" y="831"/>
                </a:cubicBezTo>
                <a:cubicBezTo>
                  <a:pt x="1092" y="832"/>
                  <a:pt x="1092" y="830"/>
                  <a:pt x="1093" y="833"/>
                </a:cubicBezTo>
                <a:cubicBezTo>
                  <a:pt x="1097" y="831"/>
                  <a:pt x="1092" y="828"/>
                  <a:pt x="1096" y="827"/>
                </a:cubicBezTo>
                <a:cubicBezTo>
                  <a:pt x="1097" y="830"/>
                  <a:pt x="1101" y="832"/>
                  <a:pt x="1103" y="835"/>
                </a:cubicBezTo>
                <a:cubicBezTo>
                  <a:pt x="1106" y="830"/>
                  <a:pt x="1118" y="829"/>
                  <a:pt x="1116" y="823"/>
                </a:cubicBezTo>
                <a:cubicBezTo>
                  <a:pt x="1113" y="826"/>
                  <a:pt x="1111" y="819"/>
                  <a:pt x="1108" y="818"/>
                </a:cubicBezTo>
                <a:cubicBezTo>
                  <a:pt x="1111" y="815"/>
                  <a:pt x="1112" y="820"/>
                  <a:pt x="1114" y="821"/>
                </a:cubicBezTo>
                <a:cubicBezTo>
                  <a:pt x="1116" y="816"/>
                  <a:pt x="1119" y="811"/>
                  <a:pt x="1126" y="809"/>
                </a:cubicBezTo>
                <a:cubicBezTo>
                  <a:pt x="1128" y="815"/>
                  <a:pt x="1129" y="817"/>
                  <a:pt x="1133" y="816"/>
                </a:cubicBezTo>
                <a:cubicBezTo>
                  <a:pt x="1132" y="818"/>
                  <a:pt x="1128" y="820"/>
                  <a:pt x="1130" y="822"/>
                </a:cubicBezTo>
                <a:cubicBezTo>
                  <a:pt x="1134" y="820"/>
                  <a:pt x="1137" y="818"/>
                  <a:pt x="1142" y="820"/>
                </a:cubicBezTo>
                <a:cubicBezTo>
                  <a:pt x="1142" y="821"/>
                  <a:pt x="1140" y="822"/>
                  <a:pt x="1140" y="824"/>
                </a:cubicBezTo>
                <a:cubicBezTo>
                  <a:pt x="1144" y="824"/>
                  <a:pt x="1145" y="821"/>
                  <a:pt x="1148" y="821"/>
                </a:cubicBezTo>
                <a:cubicBezTo>
                  <a:pt x="1149" y="825"/>
                  <a:pt x="1145" y="824"/>
                  <a:pt x="1146" y="828"/>
                </a:cubicBezTo>
                <a:cubicBezTo>
                  <a:pt x="1147" y="831"/>
                  <a:pt x="1150" y="831"/>
                  <a:pt x="1150" y="835"/>
                </a:cubicBezTo>
                <a:cubicBezTo>
                  <a:pt x="1146" y="835"/>
                  <a:pt x="1148" y="837"/>
                  <a:pt x="1147" y="840"/>
                </a:cubicBezTo>
                <a:cubicBezTo>
                  <a:pt x="1145" y="836"/>
                  <a:pt x="1143" y="843"/>
                  <a:pt x="1140" y="840"/>
                </a:cubicBezTo>
                <a:cubicBezTo>
                  <a:pt x="1140" y="844"/>
                  <a:pt x="1139" y="847"/>
                  <a:pt x="1136" y="848"/>
                </a:cubicBezTo>
                <a:cubicBezTo>
                  <a:pt x="1137" y="843"/>
                  <a:pt x="1132" y="849"/>
                  <a:pt x="1135" y="847"/>
                </a:cubicBezTo>
                <a:cubicBezTo>
                  <a:pt x="1138" y="851"/>
                  <a:pt x="1128" y="850"/>
                  <a:pt x="1127" y="850"/>
                </a:cubicBezTo>
                <a:cubicBezTo>
                  <a:pt x="1128" y="853"/>
                  <a:pt x="1133" y="853"/>
                  <a:pt x="1134" y="853"/>
                </a:cubicBezTo>
                <a:cubicBezTo>
                  <a:pt x="1136" y="859"/>
                  <a:pt x="1129" y="859"/>
                  <a:pt x="1130" y="860"/>
                </a:cubicBezTo>
                <a:cubicBezTo>
                  <a:pt x="1133" y="860"/>
                  <a:pt x="1134" y="859"/>
                  <a:pt x="1135" y="858"/>
                </a:cubicBezTo>
                <a:cubicBezTo>
                  <a:pt x="1135" y="859"/>
                  <a:pt x="1137" y="863"/>
                  <a:pt x="1137" y="860"/>
                </a:cubicBezTo>
                <a:cubicBezTo>
                  <a:pt x="1140" y="856"/>
                  <a:pt x="1147" y="849"/>
                  <a:pt x="1154" y="846"/>
                </a:cubicBezTo>
                <a:cubicBezTo>
                  <a:pt x="1154" y="851"/>
                  <a:pt x="1154" y="851"/>
                  <a:pt x="1154" y="851"/>
                </a:cubicBezTo>
                <a:cubicBezTo>
                  <a:pt x="1150" y="851"/>
                  <a:pt x="1151" y="855"/>
                  <a:pt x="1148" y="856"/>
                </a:cubicBezTo>
                <a:cubicBezTo>
                  <a:pt x="1149" y="859"/>
                  <a:pt x="1152" y="859"/>
                  <a:pt x="1151" y="864"/>
                </a:cubicBezTo>
                <a:cubicBezTo>
                  <a:pt x="1149" y="864"/>
                  <a:pt x="1149" y="866"/>
                  <a:pt x="1147" y="865"/>
                </a:cubicBezTo>
                <a:cubicBezTo>
                  <a:pt x="1147" y="863"/>
                  <a:pt x="1146" y="862"/>
                  <a:pt x="1145" y="861"/>
                </a:cubicBezTo>
                <a:cubicBezTo>
                  <a:pt x="1143" y="866"/>
                  <a:pt x="1145" y="867"/>
                  <a:pt x="1145" y="872"/>
                </a:cubicBezTo>
                <a:cubicBezTo>
                  <a:pt x="1139" y="876"/>
                  <a:pt x="1131" y="878"/>
                  <a:pt x="1127" y="885"/>
                </a:cubicBezTo>
                <a:cubicBezTo>
                  <a:pt x="1129" y="885"/>
                  <a:pt x="1133" y="884"/>
                  <a:pt x="1134" y="888"/>
                </a:cubicBezTo>
                <a:cubicBezTo>
                  <a:pt x="1132" y="891"/>
                  <a:pt x="1128" y="892"/>
                  <a:pt x="1130" y="896"/>
                </a:cubicBezTo>
                <a:cubicBezTo>
                  <a:pt x="1135" y="892"/>
                  <a:pt x="1143" y="891"/>
                  <a:pt x="1139" y="881"/>
                </a:cubicBezTo>
                <a:cubicBezTo>
                  <a:pt x="1142" y="876"/>
                  <a:pt x="1151" y="870"/>
                  <a:pt x="1155" y="875"/>
                </a:cubicBezTo>
                <a:cubicBezTo>
                  <a:pt x="1153" y="877"/>
                  <a:pt x="1149" y="877"/>
                  <a:pt x="1149" y="881"/>
                </a:cubicBezTo>
                <a:cubicBezTo>
                  <a:pt x="1153" y="881"/>
                  <a:pt x="1155" y="878"/>
                  <a:pt x="1158" y="880"/>
                </a:cubicBezTo>
                <a:cubicBezTo>
                  <a:pt x="1161" y="874"/>
                  <a:pt x="1169" y="873"/>
                  <a:pt x="1172" y="868"/>
                </a:cubicBezTo>
                <a:cubicBezTo>
                  <a:pt x="1175" y="869"/>
                  <a:pt x="1176" y="867"/>
                  <a:pt x="1178" y="867"/>
                </a:cubicBezTo>
                <a:cubicBezTo>
                  <a:pt x="1177" y="862"/>
                  <a:pt x="1182" y="863"/>
                  <a:pt x="1185" y="862"/>
                </a:cubicBezTo>
                <a:cubicBezTo>
                  <a:pt x="1185" y="864"/>
                  <a:pt x="1185" y="865"/>
                  <a:pt x="1186" y="866"/>
                </a:cubicBezTo>
                <a:cubicBezTo>
                  <a:pt x="1192" y="864"/>
                  <a:pt x="1192" y="856"/>
                  <a:pt x="1199" y="854"/>
                </a:cubicBezTo>
                <a:cubicBezTo>
                  <a:pt x="1201" y="855"/>
                  <a:pt x="1198" y="857"/>
                  <a:pt x="1200" y="858"/>
                </a:cubicBezTo>
                <a:cubicBezTo>
                  <a:pt x="1200" y="856"/>
                  <a:pt x="1201" y="856"/>
                  <a:pt x="1203" y="856"/>
                </a:cubicBezTo>
                <a:cubicBezTo>
                  <a:pt x="1204" y="859"/>
                  <a:pt x="1203" y="860"/>
                  <a:pt x="1202" y="862"/>
                </a:cubicBezTo>
                <a:cubicBezTo>
                  <a:pt x="1203" y="864"/>
                  <a:pt x="1208" y="862"/>
                  <a:pt x="1209" y="864"/>
                </a:cubicBezTo>
                <a:cubicBezTo>
                  <a:pt x="1204" y="874"/>
                  <a:pt x="1195" y="881"/>
                  <a:pt x="1190" y="890"/>
                </a:cubicBezTo>
                <a:cubicBezTo>
                  <a:pt x="1198" y="890"/>
                  <a:pt x="1205" y="877"/>
                  <a:pt x="1211" y="884"/>
                </a:cubicBezTo>
                <a:cubicBezTo>
                  <a:pt x="1211" y="880"/>
                  <a:pt x="1214" y="882"/>
                  <a:pt x="1215" y="881"/>
                </a:cubicBezTo>
                <a:cubicBezTo>
                  <a:pt x="1221" y="876"/>
                  <a:pt x="1223" y="865"/>
                  <a:pt x="1234" y="865"/>
                </a:cubicBezTo>
                <a:cubicBezTo>
                  <a:pt x="1234" y="868"/>
                  <a:pt x="1234" y="868"/>
                  <a:pt x="1234" y="868"/>
                </a:cubicBezTo>
                <a:cubicBezTo>
                  <a:pt x="1238" y="867"/>
                  <a:pt x="1242" y="860"/>
                  <a:pt x="1240" y="857"/>
                </a:cubicBezTo>
                <a:cubicBezTo>
                  <a:pt x="1230" y="856"/>
                  <a:pt x="1225" y="861"/>
                  <a:pt x="1218" y="865"/>
                </a:cubicBezTo>
                <a:cubicBezTo>
                  <a:pt x="1216" y="865"/>
                  <a:pt x="1217" y="862"/>
                  <a:pt x="1215" y="862"/>
                </a:cubicBezTo>
                <a:cubicBezTo>
                  <a:pt x="1214" y="865"/>
                  <a:pt x="1212" y="864"/>
                  <a:pt x="1210" y="863"/>
                </a:cubicBezTo>
                <a:cubicBezTo>
                  <a:pt x="1212" y="856"/>
                  <a:pt x="1224" y="854"/>
                  <a:pt x="1225" y="848"/>
                </a:cubicBezTo>
                <a:cubicBezTo>
                  <a:pt x="1220" y="851"/>
                  <a:pt x="1211" y="853"/>
                  <a:pt x="1204" y="857"/>
                </a:cubicBezTo>
                <a:cubicBezTo>
                  <a:pt x="1204" y="851"/>
                  <a:pt x="1209" y="850"/>
                  <a:pt x="1210" y="846"/>
                </a:cubicBezTo>
                <a:cubicBezTo>
                  <a:pt x="1207" y="845"/>
                  <a:pt x="1206" y="847"/>
                  <a:pt x="1204" y="847"/>
                </a:cubicBezTo>
                <a:cubicBezTo>
                  <a:pt x="1208" y="841"/>
                  <a:pt x="1215" y="842"/>
                  <a:pt x="1220" y="836"/>
                </a:cubicBezTo>
                <a:cubicBezTo>
                  <a:pt x="1217" y="833"/>
                  <a:pt x="1223" y="831"/>
                  <a:pt x="1224" y="829"/>
                </a:cubicBezTo>
                <a:cubicBezTo>
                  <a:pt x="1225" y="826"/>
                  <a:pt x="1223" y="825"/>
                  <a:pt x="1223" y="823"/>
                </a:cubicBezTo>
                <a:cubicBezTo>
                  <a:pt x="1225" y="822"/>
                  <a:pt x="1228" y="820"/>
                  <a:pt x="1231" y="819"/>
                </a:cubicBezTo>
                <a:cubicBezTo>
                  <a:pt x="1231" y="816"/>
                  <a:pt x="1230" y="812"/>
                  <a:pt x="1233" y="812"/>
                </a:cubicBezTo>
                <a:cubicBezTo>
                  <a:pt x="1235" y="812"/>
                  <a:pt x="1235" y="814"/>
                  <a:pt x="1238" y="813"/>
                </a:cubicBezTo>
                <a:cubicBezTo>
                  <a:pt x="1238" y="809"/>
                  <a:pt x="1245" y="808"/>
                  <a:pt x="1244" y="806"/>
                </a:cubicBezTo>
                <a:cubicBezTo>
                  <a:pt x="1241" y="808"/>
                  <a:pt x="1236" y="805"/>
                  <a:pt x="1240" y="803"/>
                </a:cubicBezTo>
                <a:cubicBezTo>
                  <a:pt x="1232" y="805"/>
                  <a:pt x="1232" y="816"/>
                  <a:pt x="1221" y="815"/>
                </a:cubicBezTo>
                <a:cubicBezTo>
                  <a:pt x="1221" y="814"/>
                  <a:pt x="1222" y="814"/>
                  <a:pt x="1222" y="812"/>
                </a:cubicBezTo>
                <a:cubicBezTo>
                  <a:pt x="1217" y="815"/>
                  <a:pt x="1211" y="816"/>
                  <a:pt x="1206" y="816"/>
                </a:cubicBezTo>
                <a:cubicBezTo>
                  <a:pt x="1205" y="819"/>
                  <a:pt x="1207" y="819"/>
                  <a:pt x="1208" y="821"/>
                </a:cubicBezTo>
                <a:cubicBezTo>
                  <a:pt x="1204" y="820"/>
                  <a:pt x="1204" y="824"/>
                  <a:pt x="1201" y="824"/>
                </a:cubicBezTo>
                <a:cubicBezTo>
                  <a:pt x="1201" y="827"/>
                  <a:pt x="1201" y="830"/>
                  <a:pt x="1200" y="831"/>
                </a:cubicBezTo>
                <a:cubicBezTo>
                  <a:pt x="1201" y="831"/>
                  <a:pt x="1202" y="829"/>
                  <a:pt x="1202" y="831"/>
                </a:cubicBezTo>
                <a:cubicBezTo>
                  <a:pt x="1202" y="832"/>
                  <a:pt x="1201" y="833"/>
                  <a:pt x="1201" y="834"/>
                </a:cubicBezTo>
                <a:cubicBezTo>
                  <a:pt x="1202" y="836"/>
                  <a:pt x="1205" y="836"/>
                  <a:pt x="1204" y="839"/>
                </a:cubicBezTo>
                <a:cubicBezTo>
                  <a:pt x="1189" y="842"/>
                  <a:pt x="1183" y="854"/>
                  <a:pt x="1172" y="860"/>
                </a:cubicBezTo>
                <a:cubicBezTo>
                  <a:pt x="1169" y="858"/>
                  <a:pt x="1170" y="856"/>
                  <a:pt x="1167" y="855"/>
                </a:cubicBezTo>
                <a:cubicBezTo>
                  <a:pt x="1167" y="853"/>
                  <a:pt x="1168" y="851"/>
                  <a:pt x="1170" y="851"/>
                </a:cubicBezTo>
                <a:cubicBezTo>
                  <a:pt x="1173" y="850"/>
                  <a:pt x="1173" y="853"/>
                  <a:pt x="1175" y="853"/>
                </a:cubicBezTo>
                <a:cubicBezTo>
                  <a:pt x="1177" y="850"/>
                  <a:pt x="1185" y="848"/>
                  <a:pt x="1182" y="844"/>
                </a:cubicBezTo>
                <a:cubicBezTo>
                  <a:pt x="1182" y="846"/>
                  <a:pt x="1178" y="849"/>
                  <a:pt x="1177" y="848"/>
                </a:cubicBezTo>
                <a:cubicBezTo>
                  <a:pt x="1180" y="843"/>
                  <a:pt x="1185" y="835"/>
                  <a:pt x="1191" y="836"/>
                </a:cubicBezTo>
                <a:cubicBezTo>
                  <a:pt x="1187" y="838"/>
                  <a:pt x="1185" y="840"/>
                  <a:pt x="1184" y="845"/>
                </a:cubicBezTo>
                <a:cubicBezTo>
                  <a:pt x="1190" y="844"/>
                  <a:pt x="1192" y="841"/>
                  <a:pt x="1196" y="838"/>
                </a:cubicBezTo>
                <a:cubicBezTo>
                  <a:pt x="1193" y="837"/>
                  <a:pt x="1192" y="839"/>
                  <a:pt x="1191" y="837"/>
                </a:cubicBezTo>
                <a:cubicBezTo>
                  <a:pt x="1193" y="837"/>
                  <a:pt x="1191" y="833"/>
                  <a:pt x="1191" y="832"/>
                </a:cubicBezTo>
                <a:cubicBezTo>
                  <a:pt x="1183" y="831"/>
                  <a:pt x="1181" y="840"/>
                  <a:pt x="1175" y="835"/>
                </a:cubicBezTo>
                <a:cubicBezTo>
                  <a:pt x="1172" y="844"/>
                  <a:pt x="1163" y="841"/>
                  <a:pt x="1159" y="846"/>
                </a:cubicBezTo>
                <a:cubicBezTo>
                  <a:pt x="1158" y="844"/>
                  <a:pt x="1157" y="842"/>
                  <a:pt x="1155" y="841"/>
                </a:cubicBezTo>
                <a:cubicBezTo>
                  <a:pt x="1157" y="841"/>
                  <a:pt x="1157" y="840"/>
                  <a:pt x="1158" y="839"/>
                </a:cubicBezTo>
                <a:cubicBezTo>
                  <a:pt x="1159" y="839"/>
                  <a:pt x="1159" y="842"/>
                  <a:pt x="1161" y="841"/>
                </a:cubicBezTo>
                <a:cubicBezTo>
                  <a:pt x="1161" y="837"/>
                  <a:pt x="1164" y="837"/>
                  <a:pt x="1167" y="835"/>
                </a:cubicBezTo>
                <a:cubicBezTo>
                  <a:pt x="1166" y="832"/>
                  <a:pt x="1168" y="832"/>
                  <a:pt x="1167" y="829"/>
                </a:cubicBezTo>
                <a:cubicBezTo>
                  <a:pt x="1169" y="826"/>
                  <a:pt x="1173" y="826"/>
                  <a:pt x="1175" y="823"/>
                </a:cubicBezTo>
                <a:cubicBezTo>
                  <a:pt x="1171" y="823"/>
                  <a:pt x="1166" y="831"/>
                  <a:pt x="1158" y="830"/>
                </a:cubicBezTo>
                <a:cubicBezTo>
                  <a:pt x="1160" y="824"/>
                  <a:pt x="1158" y="828"/>
                  <a:pt x="1156" y="826"/>
                </a:cubicBezTo>
                <a:cubicBezTo>
                  <a:pt x="1157" y="824"/>
                  <a:pt x="1156" y="824"/>
                  <a:pt x="1157" y="821"/>
                </a:cubicBezTo>
                <a:cubicBezTo>
                  <a:pt x="1154" y="822"/>
                  <a:pt x="1152" y="822"/>
                  <a:pt x="1152" y="820"/>
                </a:cubicBezTo>
                <a:cubicBezTo>
                  <a:pt x="1154" y="819"/>
                  <a:pt x="1154" y="817"/>
                  <a:pt x="1154" y="815"/>
                </a:cubicBezTo>
                <a:cubicBezTo>
                  <a:pt x="1151" y="816"/>
                  <a:pt x="1148" y="818"/>
                  <a:pt x="1145" y="820"/>
                </a:cubicBezTo>
                <a:cubicBezTo>
                  <a:pt x="1142" y="817"/>
                  <a:pt x="1137" y="816"/>
                  <a:pt x="1141" y="812"/>
                </a:cubicBezTo>
                <a:cubicBezTo>
                  <a:pt x="1143" y="812"/>
                  <a:pt x="1142" y="815"/>
                  <a:pt x="1144" y="815"/>
                </a:cubicBezTo>
                <a:cubicBezTo>
                  <a:pt x="1144" y="812"/>
                  <a:pt x="1145" y="810"/>
                  <a:pt x="1147" y="809"/>
                </a:cubicBezTo>
                <a:cubicBezTo>
                  <a:pt x="1149" y="809"/>
                  <a:pt x="1148" y="812"/>
                  <a:pt x="1151" y="811"/>
                </a:cubicBezTo>
                <a:cubicBezTo>
                  <a:pt x="1152" y="805"/>
                  <a:pt x="1159" y="806"/>
                  <a:pt x="1164" y="805"/>
                </a:cubicBezTo>
                <a:cubicBezTo>
                  <a:pt x="1157" y="799"/>
                  <a:pt x="1167" y="796"/>
                  <a:pt x="1170" y="792"/>
                </a:cubicBezTo>
                <a:cubicBezTo>
                  <a:pt x="1168" y="792"/>
                  <a:pt x="1168" y="790"/>
                  <a:pt x="1168" y="788"/>
                </a:cubicBezTo>
                <a:cubicBezTo>
                  <a:pt x="1173" y="786"/>
                  <a:pt x="1171" y="785"/>
                  <a:pt x="1171" y="781"/>
                </a:cubicBezTo>
                <a:cubicBezTo>
                  <a:pt x="1174" y="781"/>
                  <a:pt x="1174" y="779"/>
                  <a:pt x="1176" y="779"/>
                </a:cubicBezTo>
                <a:cubicBezTo>
                  <a:pt x="1177" y="780"/>
                  <a:pt x="1177" y="783"/>
                  <a:pt x="1179" y="783"/>
                </a:cubicBezTo>
                <a:cubicBezTo>
                  <a:pt x="1178" y="785"/>
                  <a:pt x="1176" y="786"/>
                  <a:pt x="1176" y="788"/>
                </a:cubicBezTo>
                <a:cubicBezTo>
                  <a:pt x="1179" y="788"/>
                  <a:pt x="1179" y="790"/>
                  <a:pt x="1181" y="793"/>
                </a:cubicBezTo>
                <a:cubicBezTo>
                  <a:pt x="1193" y="792"/>
                  <a:pt x="1199" y="782"/>
                  <a:pt x="1208" y="776"/>
                </a:cubicBezTo>
                <a:cubicBezTo>
                  <a:pt x="1214" y="772"/>
                  <a:pt x="1225" y="772"/>
                  <a:pt x="1227" y="764"/>
                </a:cubicBezTo>
                <a:cubicBezTo>
                  <a:pt x="1224" y="767"/>
                  <a:pt x="1217" y="768"/>
                  <a:pt x="1213" y="769"/>
                </a:cubicBezTo>
                <a:cubicBezTo>
                  <a:pt x="1214" y="767"/>
                  <a:pt x="1217" y="767"/>
                  <a:pt x="1218" y="766"/>
                </a:cubicBezTo>
                <a:cubicBezTo>
                  <a:pt x="1217" y="763"/>
                  <a:pt x="1218" y="763"/>
                  <a:pt x="1217" y="761"/>
                </a:cubicBezTo>
                <a:cubicBezTo>
                  <a:pt x="1221" y="759"/>
                  <a:pt x="1224" y="757"/>
                  <a:pt x="1225" y="754"/>
                </a:cubicBezTo>
                <a:cubicBezTo>
                  <a:pt x="1218" y="753"/>
                  <a:pt x="1220" y="764"/>
                  <a:pt x="1212" y="760"/>
                </a:cubicBezTo>
                <a:cubicBezTo>
                  <a:pt x="1212" y="761"/>
                  <a:pt x="1211" y="763"/>
                  <a:pt x="1210" y="764"/>
                </a:cubicBezTo>
                <a:cubicBezTo>
                  <a:pt x="1214" y="771"/>
                  <a:pt x="1209" y="776"/>
                  <a:pt x="1200" y="772"/>
                </a:cubicBezTo>
                <a:cubicBezTo>
                  <a:pt x="1203" y="769"/>
                  <a:pt x="1199" y="769"/>
                  <a:pt x="1197" y="767"/>
                </a:cubicBezTo>
                <a:cubicBezTo>
                  <a:pt x="1201" y="765"/>
                  <a:pt x="1202" y="758"/>
                  <a:pt x="1208" y="761"/>
                </a:cubicBezTo>
                <a:cubicBezTo>
                  <a:pt x="1211" y="760"/>
                  <a:pt x="1209" y="754"/>
                  <a:pt x="1211" y="753"/>
                </a:cubicBezTo>
                <a:cubicBezTo>
                  <a:pt x="1215" y="752"/>
                  <a:pt x="1215" y="756"/>
                  <a:pt x="1219" y="756"/>
                </a:cubicBezTo>
                <a:cubicBezTo>
                  <a:pt x="1220" y="752"/>
                  <a:pt x="1220" y="751"/>
                  <a:pt x="1221" y="747"/>
                </a:cubicBezTo>
                <a:cubicBezTo>
                  <a:pt x="1211" y="750"/>
                  <a:pt x="1202" y="755"/>
                  <a:pt x="1193" y="759"/>
                </a:cubicBezTo>
                <a:cubicBezTo>
                  <a:pt x="1196" y="756"/>
                  <a:pt x="1198" y="752"/>
                  <a:pt x="1204" y="752"/>
                </a:cubicBezTo>
                <a:cubicBezTo>
                  <a:pt x="1210" y="742"/>
                  <a:pt x="1224" y="739"/>
                  <a:pt x="1232" y="731"/>
                </a:cubicBezTo>
                <a:cubicBezTo>
                  <a:pt x="1220" y="735"/>
                  <a:pt x="1209" y="743"/>
                  <a:pt x="1197" y="748"/>
                </a:cubicBezTo>
                <a:cubicBezTo>
                  <a:pt x="1197" y="746"/>
                  <a:pt x="1194" y="747"/>
                  <a:pt x="1194" y="745"/>
                </a:cubicBezTo>
                <a:cubicBezTo>
                  <a:pt x="1195" y="744"/>
                  <a:pt x="1195" y="742"/>
                  <a:pt x="1196" y="741"/>
                </a:cubicBezTo>
                <a:cubicBezTo>
                  <a:pt x="1191" y="741"/>
                  <a:pt x="1190" y="746"/>
                  <a:pt x="1185" y="743"/>
                </a:cubicBezTo>
                <a:cubicBezTo>
                  <a:pt x="1187" y="738"/>
                  <a:pt x="1181" y="741"/>
                  <a:pt x="1180" y="740"/>
                </a:cubicBezTo>
                <a:cubicBezTo>
                  <a:pt x="1181" y="735"/>
                  <a:pt x="1187" y="737"/>
                  <a:pt x="1187" y="731"/>
                </a:cubicBezTo>
                <a:cubicBezTo>
                  <a:pt x="1184" y="732"/>
                  <a:pt x="1181" y="734"/>
                  <a:pt x="1179" y="732"/>
                </a:cubicBezTo>
                <a:cubicBezTo>
                  <a:pt x="1180" y="731"/>
                  <a:pt x="1180" y="729"/>
                  <a:pt x="1181" y="728"/>
                </a:cubicBezTo>
                <a:cubicBezTo>
                  <a:pt x="1179" y="728"/>
                  <a:pt x="1178" y="727"/>
                  <a:pt x="1178" y="726"/>
                </a:cubicBezTo>
                <a:cubicBezTo>
                  <a:pt x="1180" y="723"/>
                  <a:pt x="1181" y="718"/>
                  <a:pt x="1182" y="714"/>
                </a:cubicBezTo>
                <a:cubicBezTo>
                  <a:pt x="1179" y="714"/>
                  <a:pt x="1177" y="716"/>
                  <a:pt x="1177" y="712"/>
                </a:cubicBezTo>
                <a:cubicBezTo>
                  <a:pt x="1180" y="709"/>
                  <a:pt x="1182" y="706"/>
                  <a:pt x="1183" y="702"/>
                </a:cubicBezTo>
                <a:cubicBezTo>
                  <a:pt x="1178" y="704"/>
                  <a:pt x="1170" y="708"/>
                  <a:pt x="1174" y="714"/>
                </a:cubicBezTo>
                <a:cubicBezTo>
                  <a:pt x="1172" y="716"/>
                  <a:pt x="1171" y="713"/>
                  <a:pt x="1169" y="715"/>
                </a:cubicBezTo>
                <a:cubicBezTo>
                  <a:pt x="1171" y="719"/>
                  <a:pt x="1169" y="727"/>
                  <a:pt x="1169" y="731"/>
                </a:cubicBezTo>
                <a:cubicBezTo>
                  <a:pt x="1172" y="730"/>
                  <a:pt x="1175" y="729"/>
                  <a:pt x="1179" y="729"/>
                </a:cubicBezTo>
                <a:cubicBezTo>
                  <a:pt x="1177" y="738"/>
                  <a:pt x="1168" y="743"/>
                  <a:pt x="1160" y="743"/>
                </a:cubicBezTo>
                <a:cubicBezTo>
                  <a:pt x="1159" y="749"/>
                  <a:pt x="1147" y="754"/>
                  <a:pt x="1147" y="747"/>
                </a:cubicBezTo>
                <a:cubicBezTo>
                  <a:pt x="1147" y="748"/>
                  <a:pt x="1144" y="750"/>
                  <a:pt x="1144" y="748"/>
                </a:cubicBezTo>
                <a:cubicBezTo>
                  <a:pt x="1151" y="738"/>
                  <a:pt x="1144" y="748"/>
                  <a:pt x="1139" y="744"/>
                </a:cubicBezTo>
                <a:cubicBezTo>
                  <a:pt x="1139" y="744"/>
                  <a:pt x="1138" y="739"/>
                  <a:pt x="1138" y="738"/>
                </a:cubicBezTo>
                <a:cubicBezTo>
                  <a:pt x="1139" y="737"/>
                  <a:pt x="1143" y="739"/>
                  <a:pt x="1142" y="736"/>
                </a:cubicBezTo>
                <a:cubicBezTo>
                  <a:pt x="1138" y="735"/>
                  <a:pt x="1138" y="738"/>
                  <a:pt x="1136" y="738"/>
                </a:cubicBezTo>
                <a:cubicBezTo>
                  <a:pt x="1136" y="733"/>
                  <a:pt x="1135" y="731"/>
                  <a:pt x="1133" y="731"/>
                </a:cubicBezTo>
                <a:cubicBezTo>
                  <a:pt x="1133" y="719"/>
                  <a:pt x="1153" y="722"/>
                  <a:pt x="1152" y="711"/>
                </a:cubicBezTo>
                <a:cubicBezTo>
                  <a:pt x="1143" y="717"/>
                  <a:pt x="1134" y="723"/>
                  <a:pt x="1124" y="727"/>
                </a:cubicBezTo>
                <a:cubicBezTo>
                  <a:pt x="1123" y="725"/>
                  <a:pt x="1122" y="725"/>
                  <a:pt x="1122" y="724"/>
                </a:cubicBezTo>
                <a:cubicBezTo>
                  <a:pt x="1125" y="718"/>
                  <a:pt x="1134" y="716"/>
                  <a:pt x="1140" y="713"/>
                </a:cubicBezTo>
                <a:cubicBezTo>
                  <a:pt x="1138" y="705"/>
                  <a:pt x="1143" y="704"/>
                  <a:pt x="1147" y="704"/>
                </a:cubicBezTo>
                <a:cubicBezTo>
                  <a:pt x="1149" y="700"/>
                  <a:pt x="1145" y="701"/>
                  <a:pt x="1146" y="698"/>
                </a:cubicBezTo>
                <a:cubicBezTo>
                  <a:pt x="1150" y="691"/>
                  <a:pt x="1156" y="684"/>
                  <a:pt x="1161" y="681"/>
                </a:cubicBezTo>
                <a:cubicBezTo>
                  <a:pt x="1159" y="678"/>
                  <a:pt x="1161" y="673"/>
                  <a:pt x="1156" y="672"/>
                </a:cubicBezTo>
                <a:cubicBezTo>
                  <a:pt x="1156" y="668"/>
                  <a:pt x="1158" y="666"/>
                  <a:pt x="1162" y="666"/>
                </a:cubicBezTo>
                <a:cubicBezTo>
                  <a:pt x="1162" y="656"/>
                  <a:pt x="1183" y="664"/>
                  <a:pt x="1176" y="652"/>
                </a:cubicBezTo>
                <a:cubicBezTo>
                  <a:pt x="1169" y="655"/>
                  <a:pt x="1164" y="660"/>
                  <a:pt x="1159" y="664"/>
                </a:cubicBezTo>
                <a:cubicBezTo>
                  <a:pt x="1156" y="664"/>
                  <a:pt x="1157" y="660"/>
                  <a:pt x="1155" y="658"/>
                </a:cubicBezTo>
                <a:cubicBezTo>
                  <a:pt x="1152" y="662"/>
                  <a:pt x="1155" y="664"/>
                  <a:pt x="1156" y="667"/>
                </a:cubicBezTo>
                <a:cubicBezTo>
                  <a:pt x="1150" y="672"/>
                  <a:pt x="1147" y="665"/>
                  <a:pt x="1145" y="661"/>
                </a:cubicBezTo>
                <a:cubicBezTo>
                  <a:pt x="1145" y="660"/>
                  <a:pt x="1149" y="657"/>
                  <a:pt x="1147" y="656"/>
                </a:cubicBezTo>
                <a:cubicBezTo>
                  <a:pt x="1146" y="659"/>
                  <a:pt x="1144" y="661"/>
                  <a:pt x="1142" y="662"/>
                </a:cubicBezTo>
                <a:cubicBezTo>
                  <a:pt x="1141" y="659"/>
                  <a:pt x="1144" y="660"/>
                  <a:pt x="1144" y="657"/>
                </a:cubicBezTo>
                <a:cubicBezTo>
                  <a:pt x="1140" y="658"/>
                  <a:pt x="1139" y="662"/>
                  <a:pt x="1136" y="664"/>
                </a:cubicBezTo>
                <a:cubicBezTo>
                  <a:pt x="1138" y="667"/>
                  <a:pt x="1140" y="660"/>
                  <a:pt x="1141" y="663"/>
                </a:cubicBezTo>
                <a:cubicBezTo>
                  <a:pt x="1138" y="669"/>
                  <a:pt x="1130" y="671"/>
                  <a:pt x="1128" y="678"/>
                </a:cubicBezTo>
                <a:cubicBezTo>
                  <a:pt x="1131" y="678"/>
                  <a:pt x="1131" y="676"/>
                  <a:pt x="1135" y="676"/>
                </a:cubicBezTo>
                <a:cubicBezTo>
                  <a:pt x="1135" y="677"/>
                  <a:pt x="1136" y="677"/>
                  <a:pt x="1136" y="678"/>
                </a:cubicBezTo>
                <a:cubicBezTo>
                  <a:pt x="1133" y="680"/>
                  <a:pt x="1132" y="682"/>
                  <a:pt x="1129" y="680"/>
                </a:cubicBezTo>
                <a:cubicBezTo>
                  <a:pt x="1127" y="685"/>
                  <a:pt x="1118" y="690"/>
                  <a:pt x="1112" y="690"/>
                </a:cubicBezTo>
                <a:cubicBezTo>
                  <a:pt x="1114" y="687"/>
                  <a:pt x="1116" y="684"/>
                  <a:pt x="1118" y="681"/>
                </a:cubicBezTo>
                <a:cubicBezTo>
                  <a:pt x="1116" y="677"/>
                  <a:pt x="1114" y="673"/>
                  <a:pt x="1115" y="670"/>
                </a:cubicBezTo>
                <a:cubicBezTo>
                  <a:pt x="1114" y="676"/>
                  <a:pt x="1110" y="669"/>
                  <a:pt x="1108" y="673"/>
                </a:cubicBezTo>
                <a:cubicBezTo>
                  <a:pt x="1107" y="676"/>
                  <a:pt x="1109" y="676"/>
                  <a:pt x="1110" y="678"/>
                </a:cubicBezTo>
                <a:cubicBezTo>
                  <a:pt x="1106" y="679"/>
                  <a:pt x="1106" y="681"/>
                  <a:pt x="1107" y="686"/>
                </a:cubicBezTo>
                <a:cubicBezTo>
                  <a:pt x="1100" y="689"/>
                  <a:pt x="1098" y="686"/>
                  <a:pt x="1092" y="688"/>
                </a:cubicBezTo>
                <a:cubicBezTo>
                  <a:pt x="1104" y="698"/>
                  <a:pt x="1091" y="712"/>
                  <a:pt x="1080" y="715"/>
                </a:cubicBezTo>
                <a:cubicBezTo>
                  <a:pt x="1081" y="712"/>
                  <a:pt x="1077" y="714"/>
                  <a:pt x="1078" y="711"/>
                </a:cubicBezTo>
                <a:cubicBezTo>
                  <a:pt x="1080" y="710"/>
                  <a:pt x="1082" y="709"/>
                  <a:pt x="1083" y="712"/>
                </a:cubicBezTo>
                <a:cubicBezTo>
                  <a:pt x="1084" y="708"/>
                  <a:pt x="1088" y="708"/>
                  <a:pt x="1088" y="704"/>
                </a:cubicBezTo>
                <a:cubicBezTo>
                  <a:pt x="1079" y="699"/>
                  <a:pt x="1075" y="720"/>
                  <a:pt x="1067" y="710"/>
                </a:cubicBezTo>
                <a:cubicBezTo>
                  <a:pt x="1069" y="707"/>
                  <a:pt x="1072" y="703"/>
                  <a:pt x="1072" y="698"/>
                </a:cubicBezTo>
                <a:cubicBezTo>
                  <a:pt x="1068" y="699"/>
                  <a:pt x="1068" y="705"/>
                  <a:pt x="1063" y="705"/>
                </a:cubicBezTo>
                <a:cubicBezTo>
                  <a:pt x="1062" y="702"/>
                  <a:pt x="1066" y="704"/>
                  <a:pt x="1065" y="701"/>
                </a:cubicBezTo>
                <a:cubicBezTo>
                  <a:pt x="1060" y="705"/>
                  <a:pt x="1057" y="703"/>
                  <a:pt x="1051" y="704"/>
                </a:cubicBezTo>
                <a:cubicBezTo>
                  <a:pt x="1053" y="701"/>
                  <a:pt x="1055" y="699"/>
                  <a:pt x="1057" y="697"/>
                </a:cubicBezTo>
                <a:cubicBezTo>
                  <a:pt x="1055" y="694"/>
                  <a:pt x="1053" y="699"/>
                  <a:pt x="1052" y="697"/>
                </a:cubicBezTo>
                <a:cubicBezTo>
                  <a:pt x="1054" y="693"/>
                  <a:pt x="1053" y="688"/>
                  <a:pt x="1059" y="688"/>
                </a:cubicBezTo>
                <a:cubicBezTo>
                  <a:pt x="1061" y="689"/>
                  <a:pt x="1060" y="693"/>
                  <a:pt x="1063" y="692"/>
                </a:cubicBezTo>
                <a:cubicBezTo>
                  <a:pt x="1066" y="689"/>
                  <a:pt x="1068" y="687"/>
                  <a:pt x="1072" y="688"/>
                </a:cubicBezTo>
                <a:cubicBezTo>
                  <a:pt x="1072" y="682"/>
                  <a:pt x="1078" y="682"/>
                  <a:pt x="1079" y="678"/>
                </a:cubicBezTo>
                <a:cubicBezTo>
                  <a:pt x="1076" y="677"/>
                  <a:pt x="1077" y="680"/>
                  <a:pt x="1074" y="679"/>
                </a:cubicBezTo>
                <a:cubicBezTo>
                  <a:pt x="1074" y="677"/>
                  <a:pt x="1072" y="675"/>
                  <a:pt x="1071" y="673"/>
                </a:cubicBezTo>
                <a:cubicBezTo>
                  <a:pt x="1076" y="670"/>
                  <a:pt x="1076" y="665"/>
                  <a:pt x="1083" y="663"/>
                </a:cubicBezTo>
                <a:cubicBezTo>
                  <a:pt x="1083" y="668"/>
                  <a:pt x="1083" y="674"/>
                  <a:pt x="1087" y="676"/>
                </a:cubicBezTo>
                <a:cubicBezTo>
                  <a:pt x="1087" y="673"/>
                  <a:pt x="1091" y="675"/>
                  <a:pt x="1092" y="676"/>
                </a:cubicBezTo>
                <a:cubicBezTo>
                  <a:pt x="1093" y="673"/>
                  <a:pt x="1095" y="670"/>
                  <a:pt x="1096" y="667"/>
                </a:cubicBezTo>
                <a:cubicBezTo>
                  <a:pt x="1103" y="667"/>
                  <a:pt x="1105" y="663"/>
                  <a:pt x="1107" y="661"/>
                </a:cubicBezTo>
                <a:cubicBezTo>
                  <a:pt x="1102" y="659"/>
                  <a:pt x="1109" y="658"/>
                  <a:pt x="1110" y="653"/>
                </a:cubicBezTo>
                <a:cubicBezTo>
                  <a:pt x="1108" y="652"/>
                  <a:pt x="1106" y="655"/>
                  <a:pt x="1105" y="651"/>
                </a:cubicBezTo>
                <a:cubicBezTo>
                  <a:pt x="1106" y="647"/>
                  <a:pt x="1109" y="645"/>
                  <a:pt x="1114" y="644"/>
                </a:cubicBezTo>
                <a:cubicBezTo>
                  <a:pt x="1115" y="643"/>
                  <a:pt x="1112" y="640"/>
                  <a:pt x="1114" y="638"/>
                </a:cubicBezTo>
                <a:cubicBezTo>
                  <a:pt x="1117" y="640"/>
                  <a:pt x="1125" y="639"/>
                  <a:pt x="1122" y="645"/>
                </a:cubicBezTo>
                <a:cubicBezTo>
                  <a:pt x="1131" y="641"/>
                  <a:pt x="1137" y="634"/>
                  <a:pt x="1145" y="629"/>
                </a:cubicBezTo>
                <a:cubicBezTo>
                  <a:pt x="1144" y="625"/>
                  <a:pt x="1144" y="624"/>
                  <a:pt x="1145" y="620"/>
                </a:cubicBezTo>
                <a:cubicBezTo>
                  <a:pt x="1141" y="620"/>
                  <a:pt x="1140" y="624"/>
                  <a:pt x="1136" y="624"/>
                </a:cubicBezTo>
                <a:cubicBezTo>
                  <a:pt x="1135" y="622"/>
                  <a:pt x="1134" y="622"/>
                  <a:pt x="1135" y="621"/>
                </a:cubicBezTo>
                <a:cubicBezTo>
                  <a:pt x="1135" y="618"/>
                  <a:pt x="1142" y="618"/>
                  <a:pt x="1139" y="615"/>
                </a:cubicBezTo>
                <a:cubicBezTo>
                  <a:pt x="1139" y="619"/>
                  <a:pt x="1133" y="616"/>
                  <a:pt x="1132" y="615"/>
                </a:cubicBezTo>
                <a:cubicBezTo>
                  <a:pt x="1130" y="612"/>
                  <a:pt x="1135" y="610"/>
                  <a:pt x="1134" y="604"/>
                </a:cubicBezTo>
                <a:cubicBezTo>
                  <a:pt x="1136" y="602"/>
                  <a:pt x="1137" y="605"/>
                  <a:pt x="1138" y="603"/>
                </a:cubicBezTo>
                <a:cubicBezTo>
                  <a:pt x="1140" y="599"/>
                  <a:pt x="1142" y="591"/>
                  <a:pt x="1148" y="594"/>
                </a:cubicBezTo>
                <a:cubicBezTo>
                  <a:pt x="1150" y="589"/>
                  <a:pt x="1157" y="584"/>
                  <a:pt x="1162" y="583"/>
                </a:cubicBezTo>
                <a:cubicBezTo>
                  <a:pt x="1172" y="580"/>
                  <a:pt x="1182" y="571"/>
                  <a:pt x="1183" y="576"/>
                </a:cubicBezTo>
                <a:cubicBezTo>
                  <a:pt x="1187" y="569"/>
                  <a:pt x="1196" y="567"/>
                  <a:pt x="1201" y="560"/>
                </a:cubicBezTo>
                <a:cubicBezTo>
                  <a:pt x="1194" y="559"/>
                  <a:pt x="1196" y="565"/>
                  <a:pt x="1190" y="564"/>
                </a:cubicBezTo>
                <a:cubicBezTo>
                  <a:pt x="1188" y="560"/>
                  <a:pt x="1192" y="561"/>
                  <a:pt x="1191" y="559"/>
                </a:cubicBezTo>
                <a:cubicBezTo>
                  <a:pt x="1189" y="560"/>
                  <a:pt x="1186" y="557"/>
                  <a:pt x="1183" y="554"/>
                </a:cubicBezTo>
                <a:cubicBezTo>
                  <a:pt x="1184" y="551"/>
                  <a:pt x="1188" y="551"/>
                  <a:pt x="1188" y="547"/>
                </a:cubicBezTo>
                <a:cubicBezTo>
                  <a:pt x="1185" y="547"/>
                  <a:pt x="1185" y="550"/>
                  <a:pt x="1181" y="550"/>
                </a:cubicBezTo>
                <a:cubicBezTo>
                  <a:pt x="1182" y="546"/>
                  <a:pt x="1177" y="549"/>
                  <a:pt x="1176" y="547"/>
                </a:cubicBezTo>
                <a:cubicBezTo>
                  <a:pt x="1176" y="542"/>
                  <a:pt x="1179" y="538"/>
                  <a:pt x="1175" y="534"/>
                </a:cubicBezTo>
                <a:cubicBezTo>
                  <a:pt x="1176" y="527"/>
                  <a:pt x="1192" y="533"/>
                  <a:pt x="1191" y="535"/>
                </a:cubicBezTo>
                <a:cubicBezTo>
                  <a:pt x="1200" y="534"/>
                  <a:pt x="1201" y="524"/>
                  <a:pt x="1210" y="521"/>
                </a:cubicBezTo>
                <a:cubicBezTo>
                  <a:pt x="1211" y="525"/>
                  <a:pt x="1213" y="521"/>
                  <a:pt x="1215" y="521"/>
                </a:cubicBezTo>
                <a:cubicBezTo>
                  <a:pt x="1214" y="514"/>
                  <a:pt x="1226" y="510"/>
                  <a:pt x="1233" y="511"/>
                </a:cubicBezTo>
                <a:cubicBezTo>
                  <a:pt x="1233" y="508"/>
                  <a:pt x="1234" y="507"/>
                  <a:pt x="1237" y="508"/>
                </a:cubicBezTo>
                <a:cubicBezTo>
                  <a:pt x="1244" y="502"/>
                  <a:pt x="1253" y="494"/>
                  <a:pt x="1264" y="495"/>
                </a:cubicBezTo>
                <a:cubicBezTo>
                  <a:pt x="1266" y="494"/>
                  <a:pt x="1266" y="491"/>
                  <a:pt x="1270" y="492"/>
                </a:cubicBezTo>
                <a:cubicBezTo>
                  <a:pt x="1270" y="482"/>
                  <a:pt x="1282" y="485"/>
                  <a:pt x="1284" y="478"/>
                </a:cubicBezTo>
                <a:close/>
                <a:moveTo>
                  <a:pt x="1047" y="497"/>
                </a:moveTo>
                <a:cubicBezTo>
                  <a:pt x="1049" y="495"/>
                  <a:pt x="1050" y="498"/>
                  <a:pt x="1053" y="497"/>
                </a:cubicBezTo>
                <a:cubicBezTo>
                  <a:pt x="1053" y="500"/>
                  <a:pt x="1051" y="500"/>
                  <a:pt x="1048" y="501"/>
                </a:cubicBezTo>
                <a:cubicBezTo>
                  <a:pt x="1048" y="499"/>
                  <a:pt x="1046" y="500"/>
                  <a:pt x="1047" y="497"/>
                </a:cubicBezTo>
                <a:close/>
                <a:moveTo>
                  <a:pt x="1147" y="374"/>
                </a:moveTo>
                <a:cubicBezTo>
                  <a:pt x="1147" y="376"/>
                  <a:pt x="1146" y="378"/>
                  <a:pt x="1143" y="377"/>
                </a:cubicBezTo>
                <a:cubicBezTo>
                  <a:pt x="1143" y="375"/>
                  <a:pt x="1144" y="373"/>
                  <a:pt x="1147" y="374"/>
                </a:cubicBezTo>
                <a:close/>
                <a:moveTo>
                  <a:pt x="1067" y="324"/>
                </a:moveTo>
                <a:cubicBezTo>
                  <a:pt x="1070" y="326"/>
                  <a:pt x="1066" y="329"/>
                  <a:pt x="1064" y="328"/>
                </a:cubicBezTo>
                <a:cubicBezTo>
                  <a:pt x="1063" y="325"/>
                  <a:pt x="1066" y="326"/>
                  <a:pt x="1067" y="324"/>
                </a:cubicBezTo>
                <a:close/>
                <a:moveTo>
                  <a:pt x="1061" y="238"/>
                </a:moveTo>
                <a:cubicBezTo>
                  <a:pt x="1065" y="239"/>
                  <a:pt x="1062" y="244"/>
                  <a:pt x="1059" y="241"/>
                </a:cubicBezTo>
                <a:cubicBezTo>
                  <a:pt x="1060" y="240"/>
                  <a:pt x="1061" y="239"/>
                  <a:pt x="1061" y="238"/>
                </a:cubicBezTo>
                <a:close/>
                <a:moveTo>
                  <a:pt x="1054" y="394"/>
                </a:moveTo>
                <a:cubicBezTo>
                  <a:pt x="1054" y="398"/>
                  <a:pt x="1048" y="399"/>
                  <a:pt x="1048" y="395"/>
                </a:cubicBezTo>
                <a:cubicBezTo>
                  <a:pt x="1051" y="396"/>
                  <a:pt x="1051" y="394"/>
                  <a:pt x="1054" y="394"/>
                </a:cubicBezTo>
                <a:close/>
                <a:moveTo>
                  <a:pt x="1029" y="341"/>
                </a:moveTo>
                <a:cubicBezTo>
                  <a:pt x="1026" y="347"/>
                  <a:pt x="1019" y="344"/>
                  <a:pt x="1013" y="347"/>
                </a:cubicBezTo>
                <a:cubicBezTo>
                  <a:pt x="1014" y="341"/>
                  <a:pt x="1023" y="337"/>
                  <a:pt x="1029" y="341"/>
                </a:cubicBezTo>
                <a:close/>
                <a:moveTo>
                  <a:pt x="205" y="236"/>
                </a:moveTo>
                <a:cubicBezTo>
                  <a:pt x="204" y="235"/>
                  <a:pt x="209" y="232"/>
                  <a:pt x="212" y="231"/>
                </a:cubicBezTo>
                <a:cubicBezTo>
                  <a:pt x="211" y="234"/>
                  <a:pt x="207" y="234"/>
                  <a:pt x="205" y="236"/>
                </a:cubicBezTo>
                <a:close/>
                <a:moveTo>
                  <a:pt x="155" y="482"/>
                </a:moveTo>
                <a:cubicBezTo>
                  <a:pt x="154" y="473"/>
                  <a:pt x="158" y="470"/>
                  <a:pt x="159" y="462"/>
                </a:cubicBezTo>
                <a:cubicBezTo>
                  <a:pt x="162" y="460"/>
                  <a:pt x="162" y="463"/>
                  <a:pt x="166" y="463"/>
                </a:cubicBezTo>
                <a:cubicBezTo>
                  <a:pt x="165" y="471"/>
                  <a:pt x="161" y="478"/>
                  <a:pt x="155" y="482"/>
                </a:cubicBezTo>
                <a:close/>
                <a:moveTo>
                  <a:pt x="230" y="515"/>
                </a:moveTo>
                <a:cubicBezTo>
                  <a:pt x="227" y="515"/>
                  <a:pt x="227" y="512"/>
                  <a:pt x="224" y="511"/>
                </a:cubicBezTo>
                <a:cubicBezTo>
                  <a:pt x="221" y="498"/>
                  <a:pt x="230" y="496"/>
                  <a:pt x="241" y="494"/>
                </a:cubicBezTo>
                <a:cubicBezTo>
                  <a:pt x="242" y="502"/>
                  <a:pt x="238" y="513"/>
                  <a:pt x="230" y="515"/>
                </a:cubicBezTo>
                <a:close/>
                <a:moveTo>
                  <a:pt x="241" y="525"/>
                </a:moveTo>
                <a:cubicBezTo>
                  <a:pt x="241" y="523"/>
                  <a:pt x="243" y="522"/>
                  <a:pt x="245" y="522"/>
                </a:cubicBezTo>
                <a:cubicBezTo>
                  <a:pt x="245" y="525"/>
                  <a:pt x="244" y="525"/>
                  <a:pt x="241" y="525"/>
                </a:cubicBezTo>
                <a:close/>
                <a:moveTo>
                  <a:pt x="247" y="520"/>
                </a:moveTo>
                <a:cubicBezTo>
                  <a:pt x="247" y="518"/>
                  <a:pt x="246" y="518"/>
                  <a:pt x="246" y="516"/>
                </a:cubicBezTo>
                <a:cubicBezTo>
                  <a:pt x="249" y="517"/>
                  <a:pt x="249" y="515"/>
                  <a:pt x="251" y="515"/>
                </a:cubicBezTo>
                <a:cubicBezTo>
                  <a:pt x="252" y="518"/>
                  <a:pt x="249" y="519"/>
                  <a:pt x="247" y="520"/>
                </a:cubicBezTo>
                <a:close/>
                <a:moveTo>
                  <a:pt x="190" y="767"/>
                </a:moveTo>
                <a:cubicBezTo>
                  <a:pt x="190" y="763"/>
                  <a:pt x="193" y="763"/>
                  <a:pt x="196" y="762"/>
                </a:cubicBezTo>
                <a:cubicBezTo>
                  <a:pt x="196" y="766"/>
                  <a:pt x="193" y="766"/>
                  <a:pt x="190" y="767"/>
                </a:cubicBezTo>
                <a:close/>
                <a:moveTo>
                  <a:pt x="171" y="813"/>
                </a:moveTo>
                <a:cubicBezTo>
                  <a:pt x="173" y="813"/>
                  <a:pt x="171" y="817"/>
                  <a:pt x="171" y="818"/>
                </a:cubicBezTo>
                <a:cubicBezTo>
                  <a:pt x="169" y="818"/>
                  <a:pt x="169" y="817"/>
                  <a:pt x="168" y="817"/>
                </a:cubicBezTo>
                <a:cubicBezTo>
                  <a:pt x="168" y="815"/>
                  <a:pt x="170" y="814"/>
                  <a:pt x="171" y="813"/>
                </a:cubicBezTo>
                <a:close/>
                <a:moveTo>
                  <a:pt x="169" y="827"/>
                </a:moveTo>
                <a:cubicBezTo>
                  <a:pt x="168" y="825"/>
                  <a:pt x="170" y="824"/>
                  <a:pt x="168" y="821"/>
                </a:cubicBezTo>
                <a:cubicBezTo>
                  <a:pt x="173" y="817"/>
                  <a:pt x="180" y="812"/>
                  <a:pt x="188" y="815"/>
                </a:cubicBezTo>
                <a:cubicBezTo>
                  <a:pt x="181" y="818"/>
                  <a:pt x="174" y="821"/>
                  <a:pt x="169" y="827"/>
                </a:cubicBezTo>
                <a:close/>
                <a:moveTo>
                  <a:pt x="196" y="826"/>
                </a:moveTo>
                <a:cubicBezTo>
                  <a:pt x="195" y="824"/>
                  <a:pt x="192" y="825"/>
                  <a:pt x="193" y="821"/>
                </a:cubicBezTo>
                <a:cubicBezTo>
                  <a:pt x="191" y="821"/>
                  <a:pt x="191" y="821"/>
                  <a:pt x="191" y="821"/>
                </a:cubicBezTo>
                <a:cubicBezTo>
                  <a:pt x="195" y="814"/>
                  <a:pt x="196" y="826"/>
                  <a:pt x="200" y="822"/>
                </a:cubicBezTo>
                <a:cubicBezTo>
                  <a:pt x="199" y="824"/>
                  <a:pt x="198" y="826"/>
                  <a:pt x="196" y="826"/>
                </a:cubicBezTo>
                <a:close/>
                <a:moveTo>
                  <a:pt x="242" y="829"/>
                </a:moveTo>
                <a:cubicBezTo>
                  <a:pt x="241" y="836"/>
                  <a:pt x="235" y="844"/>
                  <a:pt x="229" y="841"/>
                </a:cubicBezTo>
                <a:cubicBezTo>
                  <a:pt x="236" y="840"/>
                  <a:pt x="236" y="831"/>
                  <a:pt x="242" y="829"/>
                </a:cubicBezTo>
                <a:close/>
                <a:moveTo>
                  <a:pt x="192" y="885"/>
                </a:moveTo>
                <a:cubicBezTo>
                  <a:pt x="190" y="883"/>
                  <a:pt x="195" y="880"/>
                  <a:pt x="197" y="879"/>
                </a:cubicBezTo>
                <a:cubicBezTo>
                  <a:pt x="196" y="882"/>
                  <a:pt x="194" y="883"/>
                  <a:pt x="192" y="885"/>
                </a:cubicBezTo>
                <a:close/>
                <a:moveTo>
                  <a:pt x="191" y="900"/>
                </a:moveTo>
                <a:cubicBezTo>
                  <a:pt x="191" y="897"/>
                  <a:pt x="195" y="898"/>
                  <a:pt x="197" y="897"/>
                </a:cubicBezTo>
                <a:cubicBezTo>
                  <a:pt x="197" y="900"/>
                  <a:pt x="194" y="900"/>
                  <a:pt x="191" y="900"/>
                </a:cubicBezTo>
                <a:close/>
                <a:moveTo>
                  <a:pt x="197" y="887"/>
                </a:moveTo>
                <a:cubicBezTo>
                  <a:pt x="196" y="887"/>
                  <a:pt x="197" y="886"/>
                  <a:pt x="196" y="886"/>
                </a:cubicBezTo>
                <a:cubicBezTo>
                  <a:pt x="200" y="883"/>
                  <a:pt x="203" y="881"/>
                  <a:pt x="208" y="878"/>
                </a:cubicBezTo>
                <a:cubicBezTo>
                  <a:pt x="206" y="883"/>
                  <a:pt x="201" y="884"/>
                  <a:pt x="197" y="887"/>
                </a:cubicBezTo>
                <a:close/>
                <a:moveTo>
                  <a:pt x="209" y="913"/>
                </a:moveTo>
                <a:cubicBezTo>
                  <a:pt x="209" y="911"/>
                  <a:pt x="212" y="910"/>
                  <a:pt x="214" y="910"/>
                </a:cubicBezTo>
                <a:cubicBezTo>
                  <a:pt x="214" y="912"/>
                  <a:pt x="212" y="914"/>
                  <a:pt x="209" y="913"/>
                </a:cubicBezTo>
                <a:close/>
                <a:moveTo>
                  <a:pt x="201" y="899"/>
                </a:moveTo>
                <a:cubicBezTo>
                  <a:pt x="200" y="898"/>
                  <a:pt x="200" y="896"/>
                  <a:pt x="199" y="896"/>
                </a:cubicBezTo>
                <a:cubicBezTo>
                  <a:pt x="201" y="891"/>
                  <a:pt x="206" y="889"/>
                  <a:pt x="210" y="887"/>
                </a:cubicBezTo>
                <a:cubicBezTo>
                  <a:pt x="204" y="887"/>
                  <a:pt x="216" y="881"/>
                  <a:pt x="219" y="883"/>
                </a:cubicBezTo>
                <a:cubicBezTo>
                  <a:pt x="213" y="888"/>
                  <a:pt x="211" y="897"/>
                  <a:pt x="201" y="899"/>
                </a:cubicBezTo>
                <a:close/>
                <a:moveTo>
                  <a:pt x="215" y="874"/>
                </a:moveTo>
                <a:cubicBezTo>
                  <a:pt x="215" y="877"/>
                  <a:pt x="214" y="878"/>
                  <a:pt x="211" y="878"/>
                </a:cubicBezTo>
                <a:cubicBezTo>
                  <a:pt x="209" y="876"/>
                  <a:pt x="212" y="873"/>
                  <a:pt x="215" y="874"/>
                </a:cubicBezTo>
                <a:close/>
                <a:moveTo>
                  <a:pt x="201" y="876"/>
                </a:moveTo>
                <a:cubicBezTo>
                  <a:pt x="207" y="872"/>
                  <a:pt x="210" y="864"/>
                  <a:pt x="219" y="862"/>
                </a:cubicBezTo>
                <a:cubicBezTo>
                  <a:pt x="216" y="869"/>
                  <a:pt x="208" y="872"/>
                  <a:pt x="201" y="876"/>
                </a:cubicBezTo>
                <a:close/>
                <a:moveTo>
                  <a:pt x="223" y="831"/>
                </a:moveTo>
                <a:cubicBezTo>
                  <a:pt x="227" y="828"/>
                  <a:pt x="234" y="825"/>
                  <a:pt x="239" y="827"/>
                </a:cubicBezTo>
                <a:cubicBezTo>
                  <a:pt x="240" y="831"/>
                  <a:pt x="230" y="833"/>
                  <a:pt x="226" y="834"/>
                </a:cubicBezTo>
                <a:cubicBezTo>
                  <a:pt x="226" y="832"/>
                  <a:pt x="222" y="834"/>
                  <a:pt x="223" y="831"/>
                </a:cubicBezTo>
                <a:close/>
                <a:moveTo>
                  <a:pt x="238" y="852"/>
                </a:moveTo>
                <a:cubicBezTo>
                  <a:pt x="235" y="853"/>
                  <a:pt x="231" y="856"/>
                  <a:pt x="228" y="853"/>
                </a:cubicBezTo>
                <a:cubicBezTo>
                  <a:pt x="232" y="848"/>
                  <a:pt x="234" y="842"/>
                  <a:pt x="244" y="843"/>
                </a:cubicBezTo>
                <a:cubicBezTo>
                  <a:pt x="242" y="846"/>
                  <a:pt x="237" y="847"/>
                  <a:pt x="238" y="852"/>
                </a:cubicBezTo>
                <a:close/>
                <a:moveTo>
                  <a:pt x="243" y="950"/>
                </a:moveTo>
                <a:cubicBezTo>
                  <a:pt x="244" y="948"/>
                  <a:pt x="245" y="948"/>
                  <a:pt x="245" y="947"/>
                </a:cubicBezTo>
                <a:cubicBezTo>
                  <a:pt x="247" y="947"/>
                  <a:pt x="247" y="949"/>
                  <a:pt x="248" y="951"/>
                </a:cubicBezTo>
                <a:cubicBezTo>
                  <a:pt x="245" y="951"/>
                  <a:pt x="245" y="949"/>
                  <a:pt x="243" y="950"/>
                </a:cubicBezTo>
                <a:close/>
                <a:moveTo>
                  <a:pt x="270" y="942"/>
                </a:moveTo>
                <a:cubicBezTo>
                  <a:pt x="270" y="941"/>
                  <a:pt x="269" y="940"/>
                  <a:pt x="268" y="939"/>
                </a:cubicBezTo>
                <a:cubicBezTo>
                  <a:pt x="269" y="939"/>
                  <a:pt x="272" y="939"/>
                  <a:pt x="274" y="939"/>
                </a:cubicBezTo>
                <a:cubicBezTo>
                  <a:pt x="275" y="942"/>
                  <a:pt x="272" y="941"/>
                  <a:pt x="270" y="942"/>
                </a:cubicBezTo>
                <a:close/>
                <a:moveTo>
                  <a:pt x="286" y="932"/>
                </a:moveTo>
                <a:cubicBezTo>
                  <a:pt x="285" y="935"/>
                  <a:pt x="283" y="932"/>
                  <a:pt x="283" y="929"/>
                </a:cubicBezTo>
                <a:cubicBezTo>
                  <a:pt x="285" y="929"/>
                  <a:pt x="285" y="930"/>
                  <a:pt x="287" y="930"/>
                </a:cubicBezTo>
                <a:cubicBezTo>
                  <a:pt x="287" y="931"/>
                  <a:pt x="285" y="932"/>
                  <a:pt x="286" y="932"/>
                </a:cubicBezTo>
                <a:close/>
                <a:moveTo>
                  <a:pt x="259" y="1031"/>
                </a:moveTo>
                <a:cubicBezTo>
                  <a:pt x="258" y="1031"/>
                  <a:pt x="258" y="1029"/>
                  <a:pt x="257" y="1029"/>
                </a:cubicBezTo>
                <a:cubicBezTo>
                  <a:pt x="258" y="1027"/>
                  <a:pt x="260" y="1025"/>
                  <a:pt x="262" y="1025"/>
                </a:cubicBezTo>
                <a:cubicBezTo>
                  <a:pt x="264" y="1028"/>
                  <a:pt x="263" y="1031"/>
                  <a:pt x="259" y="1031"/>
                </a:cubicBezTo>
                <a:close/>
                <a:moveTo>
                  <a:pt x="328" y="904"/>
                </a:moveTo>
                <a:cubicBezTo>
                  <a:pt x="327" y="906"/>
                  <a:pt x="323" y="906"/>
                  <a:pt x="322" y="908"/>
                </a:cubicBezTo>
                <a:cubicBezTo>
                  <a:pt x="320" y="908"/>
                  <a:pt x="321" y="905"/>
                  <a:pt x="319" y="905"/>
                </a:cubicBezTo>
                <a:cubicBezTo>
                  <a:pt x="321" y="904"/>
                  <a:pt x="326" y="902"/>
                  <a:pt x="328" y="904"/>
                </a:cubicBezTo>
                <a:close/>
                <a:moveTo>
                  <a:pt x="296" y="923"/>
                </a:moveTo>
                <a:cubicBezTo>
                  <a:pt x="293" y="923"/>
                  <a:pt x="296" y="925"/>
                  <a:pt x="294" y="927"/>
                </a:cubicBezTo>
                <a:cubicBezTo>
                  <a:pt x="291" y="927"/>
                  <a:pt x="291" y="927"/>
                  <a:pt x="289" y="926"/>
                </a:cubicBezTo>
                <a:cubicBezTo>
                  <a:pt x="289" y="922"/>
                  <a:pt x="294" y="920"/>
                  <a:pt x="297" y="923"/>
                </a:cubicBezTo>
                <a:cubicBezTo>
                  <a:pt x="297" y="924"/>
                  <a:pt x="296" y="923"/>
                  <a:pt x="296" y="923"/>
                </a:cubicBezTo>
                <a:close/>
                <a:moveTo>
                  <a:pt x="305" y="921"/>
                </a:moveTo>
                <a:cubicBezTo>
                  <a:pt x="301" y="921"/>
                  <a:pt x="301" y="921"/>
                  <a:pt x="301" y="921"/>
                </a:cubicBezTo>
                <a:cubicBezTo>
                  <a:pt x="302" y="915"/>
                  <a:pt x="297" y="917"/>
                  <a:pt x="296" y="913"/>
                </a:cubicBezTo>
                <a:cubicBezTo>
                  <a:pt x="298" y="914"/>
                  <a:pt x="301" y="915"/>
                  <a:pt x="301" y="912"/>
                </a:cubicBezTo>
                <a:cubicBezTo>
                  <a:pt x="302" y="911"/>
                  <a:pt x="302" y="912"/>
                  <a:pt x="302" y="913"/>
                </a:cubicBezTo>
                <a:cubicBezTo>
                  <a:pt x="302" y="915"/>
                  <a:pt x="307" y="912"/>
                  <a:pt x="308" y="914"/>
                </a:cubicBezTo>
                <a:cubicBezTo>
                  <a:pt x="308" y="918"/>
                  <a:pt x="306" y="918"/>
                  <a:pt x="305" y="921"/>
                </a:cubicBezTo>
                <a:close/>
                <a:moveTo>
                  <a:pt x="309" y="908"/>
                </a:moveTo>
                <a:cubicBezTo>
                  <a:pt x="308" y="908"/>
                  <a:pt x="308" y="909"/>
                  <a:pt x="308" y="910"/>
                </a:cubicBezTo>
                <a:cubicBezTo>
                  <a:pt x="307" y="909"/>
                  <a:pt x="308" y="908"/>
                  <a:pt x="308" y="907"/>
                </a:cubicBezTo>
                <a:cubicBezTo>
                  <a:pt x="312" y="907"/>
                  <a:pt x="314" y="910"/>
                  <a:pt x="316" y="913"/>
                </a:cubicBezTo>
                <a:cubicBezTo>
                  <a:pt x="315" y="914"/>
                  <a:pt x="313" y="912"/>
                  <a:pt x="312" y="915"/>
                </a:cubicBezTo>
                <a:cubicBezTo>
                  <a:pt x="312" y="912"/>
                  <a:pt x="309" y="912"/>
                  <a:pt x="309" y="908"/>
                </a:cubicBezTo>
                <a:close/>
                <a:moveTo>
                  <a:pt x="317" y="967"/>
                </a:moveTo>
                <a:cubicBezTo>
                  <a:pt x="315" y="967"/>
                  <a:pt x="318" y="964"/>
                  <a:pt x="317" y="963"/>
                </a:cubicBezTo>
                <a:cubicBezTo>
                  <a:pt x="317" y="961"/>
                  <a:pt x="314" y="964"/>
                  <a:pt x="313" y="962"/>
                </a:cubicBezTo>
                <a:cubicBezTo>
                  <a:pt x="311" y="951"/>
                  <a:pt x="326" y="950"/>
                  <a:pt x="325" y="959"/>
                </a:cubicBezTo>
                <a:cubicBezTo>
                  <a:pt x="329" y="959"/>
                  <a:pt x="329" y="959"/>
                  <a:pt x="329" y="959"/>
                </a:cubicBezTo>
                <a:cubicBezTo>
                  <a:pt x="330" y="961"/>
                  <a:pt x="327" y="962"/>
                  <a:pt x="330" y="962"/>
                </a:cubicBezTo>
                <a:cubicBezTo>
                  <a:pt x="327" y="965"/>
                  <a:pt x="322" y="967"/>
                  <a:pt x="317" y="967"/>
                </a:cubicBezTo>
                <a:close/>
                <a:moveTo>
                  <a:pt x="478" y="165"/>
                </a:moveTo>
                <a:cubicBezTo>
                  <a:pt x="476" y="165"/>
                  <a:pt x="474" y="165"/>
                  <a:pt x="473" y="164"/>
                </a:cubicBezTo>
                <a:cubicBezTo>
                  <a:pt x="473" y="159"/>
                  <a:pt x="479" y="159"/>
                  <a:pt x="478" y="165"/>
                </a:cubicBezTo>
                <a:close/>
                <a:moveTo>
                  <a:pt x="470" y="1060"/>
                </a:moveTo>
                <a:cubicBezTo>
                  <a:pt x="482" y="1051"/>
                  <a:pt x="496" y="1045"/>
                  <a:pt x="508" y="1036"/>
                </a:cubicBezTo>
                <a:cubicBezTo>
                  <a:pt x="509" y="1036"/>
                  <a:pt x="510" y="1037"/>
                  <a:pt x="511" y="1037"/>
                </a:cubicBezTo>
                <a:cubicBezTo>
                  <a:pt x="500" y="1048"/>
                  <a:pt x="486" y="1053"/>
                  <a:pt x="470" y="1060"/>
                </a:cubicBezTo>
                <a:close/>
                <a:moveTo>
                  <a:pt x="513" y="981"/>
                </a:moveTo>
                <a:cubicBezTo>
                  <a:pt x="513" y="978"/>
                  <a:pt x="513" y="978"/>
                  <a:pt x="513" y="978"/>
                </a:cubicBezTo>
                <a:cubicBezTo>
                  <a:pt x="515" y="977"/>
                  <a:pt x="518" y="978"/>
                  <a:pt x="519" y="979"/>
                </a:cubicBezTo>
                <a:cubicBezTo>
                  <a:pt x="519" y="984"/>
                  <a:pt x="516" y="981"/>
                  <a:pt x="513" y="981"/>
                </a:cubicBezTo>
                <a:close/>
                <a:moveTo>
                  <a:pt x="539" y="208"/>
                </a:moveTo>
                <a:cubicBezTo>
                  <a:pt x="547" y="189"/>
                  <a:pt x="577" y="181"/>
                  <a:pt x="594" y="167"/>
                </a:cubicBezTo>
                <a:cubicBezTo>
                  <a:pt x="602" y="161"/>
                  <a:pt x="606" y="151"/>
                  <a:pt x="618" y="156"/>
                </a:cubicBezTo>
                <a:cubicBezTo>
                  <a:pt x="618" y="159"/>
                  <a:pt x="619" y="161"/>
                  <a:pt x="622" y="162"/>
                </a:cubicBezTo>
                <a:cubicBezTo>
                  <a:pt x="610" y="176"/>
                  <a:pt x="599" y="190"/>
                  <a:pt x="583" y="198"/>
                </a:cubicBezTo>
                <a:cubicBezTo>
                  <a:pt x="569" y="203"/>
                  <a:pt x="553" y="206"/>
                  <a:pt x="539" y="208"/>
                </a:cubicBezTo>
                <a:close/>
                <a:moveTo>
                  <a:pt x="557" y="1047"/>
                </a:moveTo>
                <a:cubicBezTo>
                  <a:pt x="556" y="1044"/>
                  <a:pt x="563" y="1041"/>
                  <a:pt x="563" y="1046"/>
                </a:cubicBezTo>
                <a:cubicBezTo>
                  <a:pt x="561" y="1047"/>
                  <a:pt x="558" y="1049"/>
                  <a:pt x="557" y="1047"/>
                </a:cubicBezTo>
                <a:close/>
                <a:moveTo>
                  <a:pt x="666" y="996"/>
                </a:moveTo>
                <a:cubicBezTo>
                  <a:pt x="667" y="998"/>
                  <a:pt x="668" y="999"/>
                  <a:pt x="666" y="1001"/>
                </a:cubicBezTo>
                <a:cubicBezTo>
                  <a:pt x="653" y="1002"/>
                  <a:pt x="645" y="1000"/>
                  <a:pt x="637" y="1009"/>
                </a:cubicBezTo>
                <a:cubicBezTo>
                  <a:pt x="638" y="1005"/>
                  <a:pt x="634" y="1007"/>
                  <a:pt x="634" y="1005"/>
                </a:cubicBezTo>
                <a:cubicBezTo>
                  <a:pt x="629" y="1007"/>
                  <a:pt x="624" y="1009"/>
                  <a:pt x="617" y="1010"/>
                </a:cubicBezTo>
                <a:cubicBezTo>
                  <a:pt x="620" y="1014"/>
                  <a:pt x="617" y="1012"/>
                  <a:pt x="615" y="1016"/>
                </a:cubicBezTo>
                <a:cubicBezTo>
                  <a:pt x="618" y="1016"/>
                  <a:pt x="618" y="1014"/>
                  <a:pt x="621" y="1015"/>
                </a:cubicBezTo>
                <a:cubicBezTo>
                  <a:pt x="621" y="1017"/>
                  <a:pt x="618" y="1016"/>
                  <a:pt x="618" y="1017"/>
                </a:cubicBezTo>
                <a:cubicBezTo>
                  <a:pt x="623" y="1020"/>
                  <a:pt x="634" y="1014"/>
                  <a:pt x="642" y="1013"/>
                </a:cubicBezTo>
                <a:cubicBezTo>
                  <a:pt x="642" y="1015"/>
                  <a:pt x="641" y="1015"/>
                  <a:pt x="641" y="1017"/>
                </a:cubicBezTo>
                <a:cubicBezTo>
                  <a:pt x="634" y="1014"/>
                  <a:pt x="625" y="1022"/>
                  <a:pt x="617" y="1025"/>
                </a:cubicBezTo>
                <a:cubicBezTo>
                  <a:pt x="605" y="1019"/>
                  <a:pt x="593" y="1032"/>
                  <a:pt x="582" y="1029"/>
                </a:cubicBezTo>
                <a:cubicBezTo>
                  <a:pt x="582" y="1030"/>
                  <a:pt x="584" y="1029"/>
                  <a:pt x="586" y="1030"/>
                </a:cubicBezTo>
                <a:cubicBezTo>
                  <a:pt x="583" y="1036"/>
                  <a:pt x="570" y="1033"/>
                  <a:pt x="568" y="1038"/>
                </a:cubicBezTo>
                <a:cubicBezTo>
                  <a:pt x="567" y="1033"/>
                  <a:pt x="570" y="1031"/>
                  <a:pt x="573" y="1029"/>
                </a:cubicBezTo>
                <a:cubicBezTo>
                  <a:pt x="572" y="1027"/>
                  <a:pt x="570" y="1027"/>
                  <a:pt x="568" y="1027"/>
                </a:cubicBezTo>
                <a:cubicBezTo>
                  <a:pt x="572" y="1022"/>
                  <a:pt x="579" y="1022"/>
                  <a:pt x="589" y="1023"/>
                </a:cubicBezTo>
                <a:cubicBezTo>
                  <a:pt x="593" y="1018"/>
                  <a:pt x="606" y="1018"/>
                  <a:pt x="611" y="1017"/>
                </a:cubicBezTo>
                <a:cubicBezTo>
                  <a:pt x="610" y="1016"/>
                  <a:pt x="609" y="1015"/>
                  <a:pt x="610" y="1013"/>
                </a:cubicBezTo>
                <a:cubicBezTo>
                  <a:pt x="599" y="1016"/>
                  <a:pt x="590" y="1019"/>
                  <a:pt x="580" y="1020"/>
                </a:cubicBezTo>
                <a:cubicBezTo>
                  <a:pt x="591" y="1013"/>
                  <a:pt x="603" y="1008"/>
                  <a:pt x="621" y="1007"/>
                </a:cubicBezTo>
                <a:cubicBezTo>
                  <a:pt x="620" y="1006"/>
                  <a:pt x="619" y="1006"/>
                  <a:pt x="619" y="1005"/>
                </a:cubicBezTo>
                <a:cubicBezTo>
                  <a:pt x="615" y="1004"/>
                  <a:pt x="614" y="1007"/>
                  <a:pt x="611" y="1007"/>
                </a:cubicBezTo>
                <a:cubicBezTo>
                  <a:pt x="627" y="999"/>
                  <a:pt x="642" y="992"/>
                  <a:pt x="657" y="984"/>
                </a:cubicBezTo>
                <a:cubicBezTo>
                  <a:pt x="667" y="989"/>
                  <a:pt x="678" y="977"/>
                  <a:pt x="687" y="978"/>
                </a:cubicBezTo>
                <a:cubicBezTo>
                  <a:pt x="688" y="973"/>
                  <a:pt x="691" y="970"/>
                  <a:pt x="698" y="970"/>
                </a:cubicBezTo>
                <a:cubicBezTo>
                  <a:pt x="696" y="975"/>
                  <a:pt x="698" y="978"/>
                  <a:pt x="694" y="979"/>
                </a:cubicBezTo>
                <a:cubicBezTo>
                  <a:pt x="698" y="983"/>
                  <a:pt x="706" y="976"/>
                  <a:pt x="713" y="977"/>
                </a:cubicBezTo>
                <a:cubicBezTo>
                  <a:pt x="698" y="988"/>
                  <a:pt x="679" y="991"/>
                  <a:pt x="666" y="996"/>
                </a:cubicBezTo>
                <a:close/>
                <a:moveTo>
                  <a:pt x="683" y="1085"/>
                </a:moveTo>
                <a:cubicBezTo>
                  <a:pt x="682" y="1084"/>
                  <a:pt x="687" y="1080"/>
                  <a:pt x="691" y="1082"/>
                </a:cubicBezTo>
                <a:cubicBezTo>
                  <a:pt x="690" y="1087"/>
                  <a:pt x="685" y="1085"/>
                  <a:pt x="683" y="1085"/>
                </a:cubicBezTo>
                <a:close/>
                <a:moveTo>
                  <a:pt x="725" y="940"/>
                </a:moveTo>
                <a:cubicBezTo>
                  <a:pt x="728" y="940"/>
                  <a:pt x="729" y="939"/>
                  <a:pt x="732" y="940"/>
                </a:cubicBezTo>
                <a:cubicBezTo>
                  <a:pt x="732" y="944"/>
                  <a:pt x="732" y="944"/>
                  <a:pt x="732" y="944"/>
                </a:cubicBezTo>
                <a:cubicBezTo>
                  <a:pt x="730" y="947"/>
                  <a:pt x="726" y="942"/>
                  <a:pt x="726" y="947"/>
                </a:cubicBezTo>
                <a:cubicBezTo>
                  <a:pt x="724" y="947"/>
                  <a:pt x="726" y="942"/>
                  <a:pt x="725" y="940"/>
                </a:cubicBezTo>
                <a:close/>
                <a:moveTo>
                  <a:pt x="736" y="947"/>
                </a:moveTo>
                <a:cubicBezTo>
                  <a:pt x="737" y="952"/>
                  <a:pt x="730" y="950"/>
                  <a:pt x="727" y="952"/>
                </a:cubicBezTo>
                <a:cubicBezTo>
                  <a:pt x="728" y="949"/>
                  <a:pt x="731" y="947"/>
                  <a:pt x="736" y="947"/>
                </a:cubicBezTo>
                <a:close/>
                <a:moveTo>
                  <a:pt x="727" y="1030"/>
                </a:moveTo>
                <a:cubicBezTo>
                  <a:pt x="724" y="1027"/>
                  <a:pt x="724" y="1032"/>
                  <a:pt x="720" y="1031"/>
                </a:cubicBezTo>
                <a:cubicBezTo>
                  <a:pt x="722" y="1029"/>
                  <a:pt x="724" y="1027"/>
                  <a:pt x="728" y="1027"/>
                </a:cubicBezTo>
                <a:cubicBezTo>
                  <a:pt x="727" y="1028"/>
                  <a:pt x="727" y="1028"/>
                  <a:pt x="727" y="1030"/>
                </a:cubicBezTo>
                <a:close/>
                <a:moveTo>
                  <a:pt x="759" y="955"/>
                </a:moveTo>
                <a:cubicBezTo>
                  <a:pt x="756" y="955"/>
                  <a:pt x="756" y="957"/>
                  <a:pt x="754" y="955"/>
                </a:cubicBezTo>
                <a:cubicBezTo>
                  <a:pt x="753" y="957"/>
                  <a:pt x="755" y="957"/>
                  <a:pt x="754" y="960"/>
                </a:cubicBezTo>
                <a:cubicBezTo>
                  <a:pt x="747" y="960"/>
                  <a:pt x="739" y="965"/>
                  <a:pt x="737" y="960"/>
                </a:cubicBezTo>
                <a:cubicBezTo>
                  <a:pt x="734" y="961"/>
                  <a:pt x="737" y="962"/>
                  <a:pt x="736" y="965"/>
                </a:cubicBezTo>
                <a:cubicBezTo>
                  <a:pt x="730" y="971"/>
                  <a:pt x="724" y="967"/>
                  <a:pt x="719" y="965"/>
                </a:cubicBezTo>
                <a:cubicBezTo>
                  <a:pt x="720" y="961"/>
                  <a:pt x="727" y="962"/>
                  <a:pt x="726" y="956"/>
                </a:cubicBezTo>
                <a:cubicBezTo>
                  <a:pt x="729" y="956"/>
                  <a:pt x="731" y="954"/>
                  <a:pt x="734" y="953"/>
                </a:cubicBezTo>
                <a:cubicBezTo>
                  <a:pt x="732" y="957"/>
                  <a:pt x="736" y="955"/>
                  <a:pt x="736" y="958"/>
                </a:cubicBezTo>
                <a:cubicBezTo>
                  <a:pt x="743" y="954"/>
                  <a:pt x="749" y="950"/>
                  <a:pt x="761" y="951"/>
                </a:cubicBezTo>
                <a:cubicBezTo>
                  <a:pt x="760" y="952"/>
                  <a:pt x="758" y="952"/>
                  <a:pt x="759" y="955"/>
                </a:cubicBezTo>
                <a:close/>
                <a:moveTo>
                  <a:pt x="764" y="952"/>
                </a:moveTo>
                <a:cubicBezTo>
                  <a:pt x="765" y="950"/>
                  <a:pt x="765" y="947"/>
                  <a:pt x="769" y="948"/>
                </a:cubicBezTo>
                <a:cubicBezTo>
                  <a:pt x="769" y="951"/>
                  <a:pt x="767" y="952"/>
                  <a:pt x="764" y="952"/>
                </a:cubicBezTo>
                <a:close/>
                <a:moveTo>
                  <a:pt x="770" y="948"/>
                </a:moveTo>
                <a:cubicBezTo>
                  <a:pt x="770" y="942"/>
                  <a:pt x="779" y="947"/>
                  <a:pt x="778" y="943"/>
                </a:cubicBezTo>
                <a:cubicBezTo>
                  <a:pt x="782" y="945"/>
                  <a:pt x="774" y="948"/>
                  <a:pt x="770" y="948"/>
                </a:cubicBezTo>
                <a:close/>
                <a:moveTo>
                  <a:pt x="792" y="158"/>
                </a:moveTo>
                <a:cubicBezTo>
                  <a:pt x="787" y="161"/>
                  <a:pt x="782" y="156"/>
                  <a:pt x="777" y="158"/>
                </a:cubicBezTo>
                <a:cubicBezTo>
                  <a:pt x="781" y="157"/>
                  <a:pt x="784" y="147"/>
                  <a:pt x="792" y="147"/>
                </a:cubicBezTo>
                <a:cubicBezTo>
                  <a:pt x="795" y="149"/>
                  <a:pt x="793" y="155"/>
                  <a:pt x="792" y="158"/>
                </a:cubicBezTo>
                <a:close/>
                <a:moveTo>
                  <a:pt x="807" y="821"/>
                </a:moveTo>
                <a:cubicBezTo>
                  <a:pt x="803" y="821"/>
                  <a:pt x="802" y="820"/>
                  <a:pt x="800" y="819"/>
                </a:cubicBezTo>
                <a:cubicBezTo>
                  <a:pt x="800" y="818"/>
                  <a:pt x="801" y="818"/>
                  <a:pt x="801" y="819"/>
                </a:cubicBezTo>
                <a:cubicBezTo>
                  <a:pt x="804" y="819"/>
                  <a:pt x="803" y="816"/>
                  <a:pt x="806" y="816"/>
                </a:cubicBezTo>
                <a:cubicBezTo>
                  <a:pt x="806" y="813"/>
                  <a:pt x="805" y="813"/>
                  <a:pt x="805" y="810"/>
                </a:cubicBezTo>
                <a:cubicBezTo>
                  <a:pt x="808" y="809"/>
                  <a:pt x="811" y="808"/>
                  <a:pt x="809" y="804"/>
                </a:cubicBezTo>
                <a:cubicBezTo>
                  <a:pt x="812" y="802"/>
                  <a:pt x="815" y="802"/>
                  <a:pt x="817" y="800"/>
                </a:cubicBezTo>
                <a:cubicBezTo>
                  <a:pt x="816" y="799"/>
                  <a:pt x="815" y="798"/>
                  <a:pt x="816" y="795"/>
                </a:cubicBezTo>
                <a:cubicBezTo>
                  <a:pt x="818" y="795"/>
                  <a:pt x="819" y="796"/>
                  <a:pt x="819" y="798"/>
                </a:cubicBezTo>
                <a:cubicBezTo>
                  <a:pt x="820" y="798"/>
                  <a:pt x="820" y="796"/>
                  <a:pt x="822" y="796"/>
                </a:cubicBezTo>
                <a:cubicBezTo>
                  <a:pt x="821" y="794"/>
                  <a:pt x="820" y="792"/>
                  <a:pt x="821" y="789"/>
                </a:cubicBezTo>
                <a:cubicBezTo>
                  <a:pt x="827" y="789"/>
                  <a:pt x="828" y="788"/>
                  <a:pt x="831" y="791"/>
                </a:cubicBezTo>
                <a:cubicBezTo>
                  <a:pt x="830" y="795"/>
                  <a:pt x="827" y="797"/>
                  <a:pt x="825" y="800"/>
                </a:cubicBezTo>
                <a:cubicBezTo>
                  <a:pt x="825" y="802"/>
                  <a:pt x="828" y="801"/>
                  <a:pt x="827" y="804"/>
                </a:cubicBezTo>
                <a:cubicBezTo>
                  <a:pt x="830" y="803"/>
                  <a:pt x="830" y="798"/>
                  <a:pt x="834" y="798"/>
                </a:cubicBezTo>
                <a:cubicBezTo>
                  <a:pt x="828" y="809"/>
                  <a:pt x="815" y="812"/>
                  <a:pt x="807" y="821"/>
                </a:cubicBezTo>
                <a:close/>
                <a:moveTo>
                  <a:pt x="833" y="931"/>
                </a:moveTo>
                <a:cubicBezTo>
                  <a:pt x="834" y="930"/>
                  <a:pt x="836" y="929"/>
                  <a:pt x="836" y="927"/>
                </a:cubicBezTo>
                <a:cubicBezTo>
                  <a:pt x="837" y="927"/>
                  <a:pt x="838" y="928"/>
                  <a:pt x="839" y="928"/>
                </a:cubicBezTo>
                <a:cubicBezTo>
                  <a:pt x="839" y="931"/>
                  <a:pt x="835" y="933"/>
                  <a:pt x="833" y="931"/>
                </a:cubicBezTo>
                <a:close/>
                <a:moveTo>
                  <a:pt x="825" y="917"/>
                </a:moveTo>
                <a:cubicBezTo>
                  <a:pt x="827" y="913"/>
                  <a:pt x="831" y="911"/>
                  <a:pt x="839" y="912"/>
                </a:cubicBezTo>
                <a:cubicBezTo>
                  <a:pt x="837" y="918"/>
                  <a:pt x="830" y="918"/>
                  <a:pt x="825" y="917"/>
                </a:cubicBezTo>
                <a:close/>
                <a:moveTo>
                  <a:pt x="842" y="927"/>
                </a:moveTo>
                <a:cubicBezTo>
                  <a:pt x="842" y="925"/>
                  <a:pt x="843" y="924"/>
                  <a:pt x="843" y="923"/>
                </a:cubicBezTo>
                <a:cubicBezTo>
                  <a:pt x="847" y="923"/>
                  <a:pt x="846" y="928"/>
                  <a:pt x="842" y="927"/>
                </a:cubicBezTo>
                <a:close/>
                <a:moveTo>
                  <a:pt x="1212" y="837"/>
                </a:moveTo>
                <a:cubicBezTo>
                  <a:pt x="1209" y="840"/>
                  <a:pt x="1207" y="844"/>
                  <a:pt x="1202" y="844"/>
                </a:cubicBezTo>
                <a:cubicBezTo>
                  <a:pt x="1206" y="842"/>
                  <a:pt x="1207" y="838"/>
                  <a:pt x="1212" y="837"/>
                </a:cubicBezTo>
                <a:close/>
                <a:moveTo>
                  <a:pt x="1168" y="859"/>
                </a:moveTo>
                <a:cubicBezTo>
                  <a:pt x="1168" y="863"/>
                  <a:pt x="1163" y="862"/>
                  <a:pt x="1160" y="863"/>
                </a:cubicBezTo>
                <a:cubicBezTo>
                  <a:pt x="1162" y="861"/>
                  <a:pt x="1164" y="859"/>
                  <a:pt x="1168" y="859"/>
                </a:cubicBezTo>
                <a:close/>
                <a:moveTo>
                  <a:pt x="1156" y="828"/>
                </a:moveTo>
                <a:cubicBezTo>
                  <a:pt x="1158" y="828"/>
                  <a:pt x="1158" y="831"/>
                  <a:pt x="1157" y="833"/>
                </a:cubicBezTo>
                <a:cubicBezTo>
                  <a:pt x="1154" y="833"/>
                  <a:pt x="1154" y="829"/>
                  <a:pt x="1156" y="828"/>
                </a:cubicBezTo>
                <a:close/>
                <a:moveTo>
                  <a:pt x="1189" y="759"/>
                </a:moveTo>
                <a:cubicBezTo>
                  <a:pt x="1192" y="759"/>
                  <a:pt x="1192" y="759"/>
                  <a:pt x="1192" y="759"/>
                </a:cubicBezTo>
                <a:cubicBezTo>
                  <a:pt x="1193" y="764"/>
                  <a:pt x="1187" y="764"/>
                  <a:pt x="1189" y="759"/>
                </a:cubicBezTo>
                <a:close/>
                <a:moveTo>
                  <a:pt x="1193" y="775"/>
                </a:moveTo>
                <a:cubicBezTo>
                  <a:pt x="1193" y="776"/>
                  <a:pt x="1192" y="777"/>
                  <a:pt x="1192" y="779"/>
                </a:cubicBezTo>
                <a:cubicBezTo>
                  <a:pt x="1189" y="778"/>
                  <a:pt x="1189" y="781"/>
                  <a:pt x="1187" y="779"/>
                </a:cubicBezTo>
                <a:cubicBezTo>
                  <a:pt x="1186" y="775"/>
                  <a:pt x="1191" y="776"/>
                  <a:pt x="1193" y="775"/>
                </a:cubicBezTo>
                <a:close/>
                <a:moveTo>
                  <a:pt x="1155" y="784"/>
                </a:moveTo>
                <a:cubicBezTo>
                  <a:pt x="1153" y="780"/>
                  <a:pt x="1156" y="773"/>
                  <a:pt x="1162" y="773"/>
                </a:cubicBezTo>
                <a:cubicBezTo>
                  <a:pt x="1159" y="777"/>
                  <a:pt x="1159" y="783"/>
                  <a:pt x="1155" y="784"/>
                </a:cubicBezTo>
                <a:close/>
                <a:moveTo>
                  <a:pt x="1165" y="754"/>
                </a:moveTo>
                <a:cubicBezTo>
                  <a:pt x="1167" y="752"/>
                  <a:pt x="1171" y="750"/>
                  <a:pt x="1175" y="750"/>
                </a:cubicBezTo>
                <a:cubicBezTo>
                  <a:pt x="1175" y="751"/>
                  <a:pt x="1175" y="753"/>
                  <a:pt x="1176" y="753"/>
                </a:cubicBezTo>
                <a:cubicBezTo>
                  <a:pt x="1172" y="757"/>
                  <a:pt x="1167" y="760"/>
                  <a:pt x="1161" y="762"/>
                </a:cubicBezTo>
                <a:cubicBezTo>
                  <a:pt x="1161" y="764"/>
                  <a:pt x="1162" y="764"/>
                  <a:pt x="1162" y="766"/>
                </a:cubicBezTo>
                <a:cubicBezTo>
                  <a:pt x="1158" y="768"/>
                  <a:pt x="1154" y="772"/>
                  <a:pt x="1147" y="772"/>
                </a:cubicBezTo>
                <a:cubicBezTo>
                  <a:pt x="1146" y="767"/>
                  <a:pt x="1146" y="765"/>
                  <a:pt x="1145" y="761"/>
                </a:cubicBezTo>
                <a:cubicBezTo>
                  <a:pt x="1148" y="756"/>
                  <a:pt x="1160" y="741"/>
                  <a:pt x="1165" y="754"/>
                </a:cubicBezTo>
                <a:close/>
                <a:moveTo>
                  <a:pt x="1145" y="668"/>
                </a:moveTo>
                <a:cubicBezTo>
                  <a:pt x="1145" y="669"/>
                  <a:pt x="1144" y="676"/>
                  <a:pt x="1140" y="677"/>
                </a:cubicBezTo>
                <a:cubicBezTo>
                  <a:pt x="1141" y="674"/>
                  <a:pt x="1139" y="672"/>
                  <a:pt x="1139" y="670"/>
                </a:cubicBezTo>
                <a:cubicBezTo>
                  <a:pt x="1141" y="668"/>
                  <a:pt x="1143" y="670"/>
                  <a:pt x="1145" y="668"/>
                </a:cubicBezTo>
                <a:close/>
                <a:moveTo>
                  <a:pt x="1036" y="490"/>
                </a:moveTo>
                <a:cubicBezTo>
                  <a:pt x="1038" y="489"/>
                  <a:pt x="1037" y="493"/>
                  <a:pt x="1040" y="492"/>
                </a:cubicBezTo>
                <a:cubicBezTo>
                  <a:pt x="1040" y="495"/>
                  <a:pt x="1038" y="495"/>
                  <a:pt x="1035" y="495"/>
                </a:cubicBezTo>
                <a:cubicBezTo>
                  <a:pt x="1035" y="493"/>
                  <a:pt x="1035" y="491"/>
                  <a:pt x="1036" y="490"/>
                </a:cubicBezTo>
                <a:close/>
                <a:moveTo>
                  <a:pt x="1022" y="489"/>
                </a:moveTo>
                <a:cubicBezTo>
                  <a:pt x="1026" y="489"/>
                  <a:pt x="1027" y="493"/>
                  <a:pt x="1031" y="493"/>
                </a:cubicBezTo>
                <a:cubicBezTo>
                  <a:pt x="1028" y="497"/>
                  <a:pt x="1032" y="497"/>
                  <a:pt x="1029" y="501"/>
                </a:cubicBezTo>
                <a:cubicBezTo>
                  <a:pt x="1026" y="501"/>
                  <a:pt x="1022" y="502"/>
                  <a:pt x="1022" y="499"/>
                </a:cubicBezTo>
                <a:cubicBezTo>
                  <a:pt x="1022" y="501"/>
                  <a:pt x="1018" y="504"/>
                  <a:pt x="1015" y="505"/>
                </a:cubicBezTo>
                <a:cubicBezTo>
                  <a:pt x="1015" y="503"/>
                  <a:pt x="1017" y="501"/>
                  <a:pt x="1014" y="500"/>
                </a:cubicBezTo>
                <a:cubicBezTo>
                  <a:pt x="1015" y="495"/>
                  <a:pt x="1021" y="495"/>
                  <a:pt x="1022" y="489"/>
                </a:cubicBezTo>
                <a:close/>
                <a:moveTo>
                  <a:pt x="1019" y="562"/>
                </a:moveTo>
                <a:cubicBezTo>
                  <a:pt x="1020" y="566"/>
                  <a:pt x="1011" y="565"/>
                  <a:pt x="1014" y="567"/>
                </a:cubicBezTo>
                <a:cubicBezTo>
                  <a:pt x="1013" y="568"/>
                  <a:pt x="1010" y="568"/>
                  <a:pt x="1008" y="569"/>
                </a:cubicBezTo>
                <a:cubicBezTo>
                  <a:pt x="1010" y="564"/>
                  <a:pt x="1016" y="565"/>
                  <a:pt x="1019" y="562"/>
                </a:cubicBezTo>
                <a:close/>
                <a:moveTo>
                  <a:pt x="1011" y="730"/>
                </a:moveTo>
                <a:cubicBezTo>
                  <a:pt x="1017" y="732"/>
                  <a:pt x="1019" y="728"/>
                  <a:pt x="1023" y="728"/>
                </a:cubicBezTo>
                <a:cubicBezTo>
                  <a:pt x="1023" y="733"/>
                  <a:pt x="1023" y="733"/>
                  <a:pt x="1023" y="733"/>
                </a:cubicBezTo>
                <a:cubicBezTo>
                  <a:pt x="1019" y="736"/>
                  <a:pt x="1016" y="738"/>
                  <a:pt x="1012" y="740"/>
                </a:cubicBezTo>
                <a:cubicBezTo>
                  <a:pt x="1010" y="739"/>
                  <a:pt x="1012" y="739"/>
                  <a:pt x="1014" y="739"/>
                </a:cubicBezTo>
                <a:cubicBezTo>
                  <a:pt x="1011" y="736"/>
                  <a:pt x="1011" y="735"/>
                  <a:pt x="1011" y="730"/>
                </a:cubicBezTo>
                <a:close/>
                <a:moveTo>
                  <a:pt x="997" y="716"/>
                </a:moveTo>
                <a:cubicBezTo>
                  <a:pt x="1001" y="716"/>
                  <a:pt x="1002" y="713"/>
                  <a:pt x="1005" y="714"/>
                </a:cubicBezTo>
                <a:cubicBezTo>
                  <a:pt x="1005" y="719"/>
                  <a:pt x="1010" y="718"/>
                  <a:pt x="1013" y="720"/>
                </a:cubicBezTo>
                <a:cubicBezTo>
                  <a:pt x="1013" y="724"/>
                  <a:pt x="1010" y="723"/>
                  <a:pt x="1008" y="725"/>
                </a:cubicBezTo>
                <a:cubicBezTo>
                  <a:pt x="1007" y="725"/>
                  <a:pt x="1006" y="723"/>
                  <a:pt x="1006" y="721"/>
                </a:cubicBezTo>
                <a:cubicBezTo>
                  <a:pt x="1003" y="723"/>
                  <a:pt x="1002" y="726"/>
                  <a:pt x="998" y="727"/>
                </a:cubicBezTo>
                <a:cubicBezTo>
                  <a:pt x="998" y="724"/>
                  <a:pt x="1003" y="723"/>
                  <a:pt x="1001" y="720"/>
                </a:cubicBezTo>
                <a:cubicBezTo>
                  <a:pt x="1000" y="720"/>
                  <a:pt x="1000" y="722"/>
                  <a:pt x="1000" y="723"/>
                </a:cubicBezTo>
                <a:cubicBezTo>
                  <a:pt x="995" y="722"/>
                  <a:pt x="997" y="720"/>
                  <a:pt x="997" y="716"/>
                </a:cubicBezTo>
                <a:close/>
                <a:moveTo>
                  <a:pt x="1000" y="751"/>
                </a:moveTo>
                <a:cubicBezTo>
                  <a:pt x="998" y="750"/>
                  <a:pt x="998" y="747"/>
                  <a:pt x="996" y="745"/>
                </a:cubicBezTo>
                <a:cubicBezTo>
                  <a:pt x="999" y="743"/>
                  <a:pt x="1003" y="748"/>
                  <a:pt x="1000" y="751"/>
                </a:cubicBezTo>
                <a:close/>
                <a:moveTo>
                  <a:pt x="997" y="800"/>
                </a:moveTo>
                <a:cubicBezTo>
                  <a:pt x="997" y="802"/>
                  <a:pt x="997" y="802"/>
                  <a:pt x="997" y="802"/>
                </a:cubicBezTo>
                <a:cubicBezTo>
                  <a:pt x="995" y="802"/>
                  <a:pt x="995" y="804"/>
                  <a:pt x="994" y="802"/>
                </a:cubicBezTo>
                <a:cubicBezTo>
                  <a:pt x="994" y="800"/>
                  <a:pt x="994" y="800"/>
                  <a:pt x="994" y="800"/>
                </a:cubicBezTo>
                <a:cubicBezTo>
                  <a:pt x="995" y="799"/>
                  <a:pt x="995" y="800"/>
                  <a:pt x="997" y="800"/>
                </a:cubicBezTo>
                <a:close/>
                <a:moveTo>
                  <a:pt x="994" y="743"/>
                </a:moveTo>
                <a:cubicBezTo>
                  <a:pt x="994" y="747"/>
                  <a:pt x="990" y="747"/>
                  <a:pt x="987" y="748"/>
                </a:cubicBezTo>
                <a:cubicBezTo>
                  <a:pt x="988" y="743"/>
                  <a:pt x="991" y="744"/>
                  <a:pt x="994" y="743"/>
                </a:cubicBezTo>
                <a:close/>
                <a:moveTo>
                  <a:pt x="991" y="494"/>
                </a:moveTo>
                <a:cubicBezTo>
                  <a:pt x="989" y="496"/>
                  <a:pt x="989" y="499"/>
                  <a:pt x="985" y="498"/>
                </a:cubicBezTo>
                <a:cubicBezTo>
                  <a:pt x="987" y="496"/>
                  <a:pt x="987" y="494"/>
                  <a:pt x="991" y="494"/>
                </a:cubicBezTo>
                <a:close/>
                <a:moveTo>
                  <a:pt x="990" y="534"/>
                </a:moveTo>
                <a:cubicBezTo>
                  <a:pt x="989" y="538"/>
                  <a:pt x="986" y="539"/>
                  <a:pt x="983" y="540"/>
                </a:cubicBezTo>
                <a:cubicBezTo>
                  <a:pt x="983" y="539"/>
                  <a:pt x="982" y="538"/>
                  <a:pt x="981" y="538"/>
                </a:cubicBezTo>
                <a:cubicBezTo>
                  <a:pt x="982" y="536"/>
                  <a:pt x="987" y="533"/>
                  <a:pt x="990" y="534"/>
                </a:cubicBezTo>
                <a:close/>
                <a:moveTo>
                  <a:pt x="971" y="775"/>
                </a:moveTo>
                <a:cubicBezTo>
                  <a:pt x="970" y="778"/>
                  <a:pt x="968" y="777"/>
                  <a:pt x="966" y="777"/>
                </a:cubicBezTo>
                <a:cubicBezTo>
                  <a:pt x="966" y="775"/>
                  <a:pt x="968" y="775"/>
                  <a:pt x="971" y="775"/>
                </a:cubicBezTo>
                <a:close/>
                <a:moveTo>
                  <a:pt x="969" y="724"/>
                </a:moveTo>
                <a:cubicBezTo>
                  <a:pt x="967" y="727"/>
                  <a:pt x="963" y="731"/>
                  <a:pt x="965" y="735"/>
                </a:cubicBezTo>
                <a:cubicBezTo>
                  <a:pt x="963" y="735"/>
                  <a:pt x="960" y="741"/>
                  <a:pt x="955" y="741"/>
                </a:cubicBezTo>
                <a:cubicBezTo>
                  <a:pt x="955" y="739"/>
                  <a:pt x="956" y="735"/>
                  <a:pt x="960" y="733"/>
                </a:cubicBezTo>
                <a:cubicBezTo>
                  <a:pt x="960" y="731"/>
                  <a:pt x="958" y="731"/>
                  <a:pt x="956" y="730"/>
                </a:cubicBezTo>
                <a:cubicBezTo>
                  <a:pt x="957" y="723"/>
                  <a:pt x="964" y="724"/>
                  <a:pt x="969" y="724"/>
                </a:cubicBezTo>
                <a:close/>
                <a:moveTo>
                  <a:pt x="961" y="751"/>
                </a:moveTo>
                <a:cubicBezTo>
                  <a:pt x="959" y="751"/>
                  <a:pt x="959" y="749"/>
                  <a:pt x="956" y="750"/>
                </a:cubicBezTo>
                <a:cubicBezTo>
                  <a:pt x="957" y="747"/>
                  <a:pt x="961" y="746"/>
                  <a:pt x="964" y="745"/>
                </a:cubicBezTo>
                <a:cubicBezTo>
                  <a:pt x="965" y="749"/>
                  <a:pt x="962" y="749"/>
                  <a:pt x="961" y="751"/>
                </a:cubicBezTo>
                <a:close/>
                <a:moveTo>
                  <a:pt x="932" y="784"/>
                </a:moveTo>
                <a:cubicBezTo>
                  <a:pt x="933" y="782"/>
                  <a:pt x="934" y="776"/>
                  <a:pt x="931" y="775"/>
                </a:cubicBezTo>
                <a:cubicBezTo>
                  <a:pt x="933" y="773"/>
                  <a:pt x="934" y="771"/>
                  <a:pt x="938" y="770"/>
                </a:cubicBezTo>
                <a:cubicBezTo>
                  <a:pt x="938" y="773"/>
                  <a:pt x="937" y="774"/>
                  <a:pt x="936" y="774"/>
                </a:cubicBezTo>
                <a:cubicBezTo>
                  <a:pt x="938" y="777"/>
                  <a:pt x="943" y="778"/>
                  <a:pt x="944" y="782"/>
                </a:cubicBezTo>
                <a:cubicBezTo>
                  <a:pt x="946" y="780"/>
                  <a:pt x="950" y="777"/>
                  <a:pt x="953" y="780"/>
                </a:cubicBezTo>
                <a:cubicBezTo>
                  <a:pt x="952" y="788"/>
                  <a:pt x="943" y="787"/>
                  <a:pt x="939" y="791"/>
                </a:cubicBezTo>
                <a:cubicBezTo>
                  <a:pt x="936" y="791"/>
                  <a:pt x="934" y="790"/>
                  <a:pt x="933" y="789"/>
                </a:cubicBezTo>
                <a:cubicBezTo>
                  <a:pt x="933" y="786"/>
                  <a:pt x="938" y="787"/>
                  <a:pt x="938" y="784"/>
                </a:cubicBezTo>
                <a:cubicBezTo>
                  <a:pt x="937" y="782"/>
                  <a:pt x="935" y="786"/>
                  <a:pt x="932" y="784"/>
                </a:cubicBezTo>
                <a:close/>
                <a:moveTo>
                  <a:pt x="932" y="742"/>
                </a:moveTo>
                <a:cubicBezTo>
                  <a:pt x="936" y="741"/>
                  <a:pt x="934" y="747"/>
                  <a:pt x="933" y="747"/>
                </a:cubicBezTo>
                <a:cubicBezTo>
                  <a:pt x="931" y="747"/>
                  <a:pt x="933" y="743"/>
                  <a:pt x="932" y="742"/>
                </a:cubicBezTo>
                <a:close/>
                <a:moveTo>
                  <a:pt x="950" y="519"/>
                </a:moveTo>
                <a:cubicBezTo>
                  <a:pt x="948" y="519"/>
                  <a:pt x="948" y="519"/>
                  <a:pt x="948" y="519"/>
                </a:cubicBezTo>
                <a:cubicBezTo>
                  <a:pt x="948" y="519"/>
                  <a:pt x="948" y="520"/>
                  <a:pt x="949" y="520"/>
                </a:cubicBezTo>
                <a:cubicBezTo>
                  <a:pt x="948" y="522"/>
                  <a:pt x="945" y="518"/>
                  <a:pt x="945" y="517"/>
                </a:cubicBezTo>
                <a:cubicBezTo>
                  <a:pt x="946" y="515"/>
                  <a:pt x="951" y="515"/>
                  <a:pt x="950" y="519"/>
                </a:cubicBezTo>
                <a:close/>
                <a:moveTo>
                  <a:pt x="952" y="550"/>
                </a:moveTo>
                <a:cubicBezTo>
                  <a:pt x="954" y="553"/>
                  <a:pt x="946" y="553"/>
                  <a:pt x="948" y="550"/>
                </a:cubicBezTo>
                <a:cubicBezTo>
                  <a:pt x="948" y="550"/>
                  <a:pt x="952" y="548"/>
                  <a:pt x="952" y="550"/>
                </a:cubicBezTo>
                <a:close/>
                <a:moveTo>
                  <a:pt x="949" y="732"/>
                </a:moveTo>
                <a:cubicBezTo>
                  <a:pt x="949" y="731"/>
                  <a:pt x="950" y="730"/>
                  <a:pt x="950" y="729"/>
                </a:cubicBezTo>
                <a:cubicBezTo>
                  <a:pt x="953" y="728"/>
                  <a:pt x="953" y="730"/>
                  <a:pt x="953" y="732"/>
                </a:cubicBezTo>
                <a:lnTo>
                  <a:pt x="949" y="732"/>
                </a:lnTo>
                <a:close/>
                <a:moveTo>
                  <a:pt x="949" y="709"/>
                </a:moveTo>
                <a:cubicBezTo>
                  <a:pt x="949" y="707"/>
                  <a:pt x="948" y="706"/>
                  <a:pt x="948" y="707"/>
                </a:cubicBezTo>
                <a:cubicBezTo>
                  <a:pt x="946" y="703"/>
                  <a:pt x="957" y="702"/>
                  <a:pt x="960" y="704"/>
                </a:cubicBezTo>
                <a:cubicBezTo>
                  <a:pt x="957" y="707"/>
                  <a:pt x="954" y="709"/>
                  <a:pt x="949" y="709"/>
                </a:cubicBezTo>
                <a:close/>
                <a:moveTo>
                  <a:pt x="946" y="472"/>
                </a:moveTo>
                <a:cubicBezTo>
                  <a:pt x="951" y="469"/>
                  <a:pt x="956" y="466"/>
                  <a:pt x="961" y="464"/>
                </a:cubicBezTo>
                <a:cubicBezTo>
                  <a:pt x="962" y="466"/>
                  <a:pt x="964" y="469"/>
                  <a:pt x="966" y="469"/>
                </a:cubicBezTo>
                <a:cubicBezTo>
                  <a:pt x="966" y="472"/>
                  <a:pt x="963" y="473"/>
                  <a:pt x="961" y="475"/>
                </a:cubicBezTo>
                <a:cubicBezTo>
                  <a:pt x="962" y="477"/>
                  <a:pt x="967" y="473"/>
                  <a:pt x="966" y="478"/>
                </a:cubicBezTo>
                <a:cubicBezTo>
                  <a:pt x="970" y="477"/>
                  <a:pt x="969" y="476"/>
                  <a:pt x="972" y="476"/>
                </a:cubicBezTo>
                <a:cubicBezTo>
                  <a:pt x="972" y="477"/>
                  <a:pt x="973" y="478"/>
                  <a:pt x="973" y="478"/>
                </a:cubicBezTo>
                <a:cubicBezTo>
                  <a:pt x="970" y="481"/>
                  <a:pt x="965" y="483"/>
                  <a:pt x="964" y="489"/>
                </a:cubicBezTo>
                <a:cubicBezTo>
                  <a:pt x="955" y="488"/>
                  <a:pt x="958" y="500"/>
                  <a:pt x="951" y="502"/>
                </a:cubicBezTo>
                <a:cubicBezTo>
                  <a:pt x="952" y="503"/>
                  <a:pt x="952" y="504"/>
                  <a:pt x="952" y="506"/>
                </a:cubicBezTo>
                <a:cubicBezTo>
                  <a:pt x="958" y="504"/>
                  <a:pt x="964" y="497"/>
                  <a:pt x="970" y="498"/>
                </a:cubicBezTo>
                <a:cubicBezTo>
                  <a:pt x="970" y="505"/>
                  <a:pt x="965" y="501"/>
                  <a:pt x="965" y="507"/>
                </a:cubicBezTo>
                <a:cubicBezTo>
                  <a:pt x="964" y="506"/>
                  <a:pt x="965" y="505"/>
                  <a:pt x="963" y="505"/>
                </a:cubicBezTo>
                <a:cubicBezTo>
                  <a:pt x="959" y="507"/>
                  <a:pt x="963" y="516"/>
                  <a:pt x="955" y="516"/>
                </a:cubicBezTo>
                <a:cubicBezTo>
                  <a:pt x="955" y="510"/>
                  <a:pt x="954" y="514"/>
                  <a:pt x="952" y="509"/>
                </a:cubicBezTo>
                <a:cubicBezTo>
                  <a:pt x="950" y="509"/>
                  <a:pt x="951" y="512"/>
                  <a:pt x="949" y="511"/>
                </a:cubicBezTo>
                <a:cubicBezTo>
                  <a:pt x="948" y="507"/>
                  <a:pt x="953" y="506"/>
                  <a:pt x="950" y="504"/>
                </a:cubicBezTo>
                <a:cubicBezTo>
                  <a:pt x="948" y="503"/>
                  <a:pt x="937" y="502"/>
                  <a:pt x="941" y="494"/>
                </a:cubicBezTo>
                <a:cubicBezTo>
                  <a:pt x="943" y="493"/>
                  <a:pt x="944" y="496"/>
                  <a:pt x="946" y="494"/>
                </a:cubicBezTo>
                <a:cubicBezTo>
                  <a:pt x="946" y="492"/>
                  <a:pt x="944" y="492"/>
                  <a:pt x="941" y="492"/>
                </a:cubicBezTo>
                <a:cubicBezTo>
                  <a:pt x="943" y="488"/>
                  <a:pt x="944" y="485"/>
                  <a:pt x="939" y="484"/>
                </a:cubicBezTo>
                <a:cubicBezTo>
                  <a:pt x="940" y="478"/>
                  <a:pt x="945" y="478"/>
                  <a:pt x="946" y="472"/>
                </a:cubicBezTo>
                <a:close/>
                <a:moveTo>
                  <a:pt x="933" y="152"/>
                </a:moveTo>
                <a:cubicBezTo>
                  <a:pt x="941" y="148"/>
                  <a:pt x="947" y="142"/>
                  <a:pt x="959" y="145"/>
                </a:cubicBezTo>
                <a:cubicBezTo>
                  <a:pt x="958" y="148"/>
                  <a:pt x="960" y="149"/>
                  <a:pt x="960" y="151"/>
                </a:cubicBezTo>
                <a:cubicBezTo>
                  <a:pt x="951" y="156"/>
                  <a:pt x="940" y="153"/>
                  <a:pt x="932" y="159"/>
                </a:cubicBezTo>
                <a:cubicBezTo>
                  <a:pt x="933" y="155"/>
                  <a:pt x="936" y="156"/>
                  <a:pt x="933" y="152"/>
                </a:cubicBezTo>
                <a:close/>
                <a:moveTo>
                  <a:pt x="938" y="189"/>
                </a:moveTo>
                <a:cubicBezTo>
                  <a:pt x="929" y="190"/>
                  <a:pt x="924" y="197"/>
                  <a:pt x="915" y="200"/>
                </a:cubicBezTo>
                <a:cubicBezTo>
                  <a:pt x="920" y="194"/>
                  <a:pt x="928" y="187"/>
                  <a:pt x="938" y="189"/>
                </a:cubicBezTo>
                <a:close/>
                <a:moveTo>
                  <a:pt x="911" y="762"/>
                </a:moveTo>
                <a:cubicBezTo>
                  <a:pt x="911" y="755"/>
                  <a:pt x="917" y="760"/>
                  <a:pt x="917" y="753"/>
                </a:cubicBezTo>
                <a:cubicBezTo>
                  <a:pt x="920" y="756"/>
                  <a:pt x="922" y="749"/>
                  <a:pt x="927" y="753"/>
                </a:cubicBezTo>
                <a:cubicBezTo>
                  <a:pt x="926" y="759"/>
                  <a:pt x="920" y="763"/>
                  <a:pt x="914" y="761"/>
                </a:cubicBezTo>
                <a:cubicBezTo>
                  <a:pt x="917" y="763"/>
                  <a:pt x="913" y="765"/>
                  <a:pt x="911" y="762"/>
                </a:cubicBezTo>
                <a:close/>
                <a:moveTo>
                  <a:pt x="928" y="765"/>
                </a:moveTo>
                <a:cubicBezTo>
                  <a:pt x="924" y="765"/>
                  <a:pt x="924" y="765"/>
                  <a:pt x="924" y="765"/>
                </a:cubicBezTo>
                <a:cubicBezTo>
                  <a:pt x="923" y="762"/>
                  <a:pt x="926" y="763"/>
                  <a:pt x="927" y="761"/>
                </a:cubicBezTo>
                <a:cubicBezTo>
                  <a:pt x="928" y="761"/>
                  <a:pt x="927" y="763"/>
                  <a:pt x="928" y="765"/>
                </a:cubicBezTo>
                <a:close/>
                <a:moveTo>
                  <a:pt x="931" y="791"/>
                </a:moveTo>
                <a:cubicBezTo>
                  <a:pt x="930" y="795"/>
                  <a:pt x="926" y="796"/>
                  <a:pt x="921" y="796"/>
                </a:cubicBezTo>
                <a:cubicBezTo>
                  <a:pt x="922" y="792"/>
                  <a:pt x="927" y="792"/>
                  <a:pt x="931" y="791"/>
                </a:cubicBezTo>
                <a:close/>
                <a:moveTo>
                  <a:pt x="915" y="730"/>
                </a:moveTo>
                <a:cubicBezTo>
                  <a:pt x="916" y="733"/>
                  <a:pt x="913" y="733"/>
                  <a:pt x="913" y="735"/>
                </a:cubicBezTo>
                <a:cubicBezTo>
                  <a:pt x="912" y="734"/>
                  <a:pt x="911" y="733"/>
                  <a:pt x="911" y="731"/>
                </a:cubicBezTo>
                <a:cubicBezTo>
                  <a:pt x="912" y="731"/>
                  <a:pt x="913" y="730"/>
                  <a:pt x="915" y="730"/>
                </a:cubicBezTo>
                <a:close/>
                <a:moveTo>
                  <a:pt x="908" y="746"/>
                </a:moveTo>
                <a:cubicBezTo>
                  <a:pt x="909" y="743"/>
                  <a:pt x="912" y="743"/>
                  <a:pt x="912" y="740"/>
                </a:cubicBezTo>
                <a:cubicBezTo>
                  <a:pt x="913" y="740"/>
                  <a:pt x="915" y="740"/>
                  <a:pt x="915" y="739"/>
                </a:cubicBezTo>
                <a:cubicBezTo>
                  <a:pt x="917" y="741"/>
                  <a:pt x="912" y="743"/>
                  <a:pt x="911" y="744"/>
                </a:cubicBezTo>
                <a:cubicBezTo>
                  <a:pt x="913" y="748"/>
                  <a:pt x="913" y="749"/>
                  <a:pt x="911" y="753"/>
                </a:cubicBezTo>
                <a:cubicBezTo>
                  <a:pt x="908" y="753"/>
                  <a:pt x="906" y="753"/>
                  <a:pt x="906" y="755"/>
                </a:cubicBezTo>
                <a:cubicBezTo>
                  <a:pt x="904" y="753"/>
                  <a:pt x="902" y="750"/>
                  <a:pt x="899" y="749"/>
                </a:cubicBezTo>
                <a:cubicBezTo>
                  <a:pt x="899" y="745"/>
                  <a:pt x="905" y="744"/>
                  <a:pt x="908" y="746"/>
                </a:cubicBezTo>
                <a:close/>
                <a:moveTo>
                  <a:pt x="898" y="860"/>
                </a:moveTo>
                <a:cubicBezTo>
                  <a:pt x="902" y="860"/>
                  <a:pt x="902" y="865"/>
                  <a:pt x="898" y="865"/>
                </a:cubicBezTo>
                <a:cubicBezTo>
                  <a:pt x="899" y="862"/>
                  <a:pt x="899" y="863"/>
                  <a:pt x="898" y="860"/>
                </a:cubicBezTo>
                <a:close/>
                <a:moveTo>
                  <a:pt x="900" y="872"/>
                </a:moveTo>
                <a:cubicBezTo>
                  <a:pt x="901" y="872"/>
                  <a:pt x="901" y="875"/>
                  <a:pt x="902" y="876"/>
                </a:cubicBezTo>
                <a:cubicBezTo>
                  <a:pt x="899" y="879"/>
                  <a:pt x="896" y="883"/>
                  <a:pt x="892" y="884"/>
                </a:cubicBezTo>
                <a:cubicBezTo>
                  <a:pt x="892" y="883"/>
                  <a:pt x="891" y="883"/>
                  <a:pt x="890" y="883"/>
                </a:cubicBezTo>
                <a:cubicBezTo>
                  <a:pt x="892" y="879"/>
                  <a:pt x="894" y="877"/>
                  <a:pt x="895" y="874"/>
                </a:cubicBezTo>
                <a:cubicBezTo>
                  <a:pt x="898" y="874"/>
                  <a:pt x="900" y="874"/>
                  <a:pt x="900" y="872"/>
                </a:cubicBezTo>
                <a:close/>
                <a:moveTo>
                  <a:pt x="901" y="841"/>
                </a:moveTo>
                <a:cubicBezTo>
                  <a:pt x="901" y="840"/>
                  <a:pt x="902" y="839"/>
                  <a:pt x="902" y="838"/>
                </a:cubicBezTo>
                <a:cubicBezTo>
                  <a:pt x="906" y="838"/>
                  <a:pt x="906" y="838"/>
                  <a:pt x="906" y="838"/>
                </a:cubicBezTo>
                <a:cubicBezTo>
                  <a:pt x="906" y="841"/>
                  <a:pt x="904" y="841"/>
                  <a:pt x="901" y="841"/>
                </a:cubicBezTo>
                <a:close/>
                <a:moveTo>
                  <a:pt x="898" y="109"/>
                </a:moveTo>
                <a:cubicBezTo>
                  <a:pt x="894" y="111"/>
                  <a:pt x="889" y="112"/>
                  <a:pt x="885" y="114"/>
                </a:cubicBezTo>
                <a:cubicBezTo>
                  <a:pt x="886" y="109"/>
                  <a:pt x="893" y="107"/>
                  <a:pt x="898" y="109"/>
                </a:cubicBezTo>
                <a:close/>
                <a:moveTo>
                  <a:pt x="895" y="782"/>
                </a:moveTo>
                <a:cubicBezTo>
                  <a:pt x="893" y="782"/>
                  <a:pt x="893" y="780"/>
                  <a:pt x="893" y="778"/>
                </a:cubicBezTo>
                <a:cubicBezTo>
                  <a:pt x="894" y="778"/>
                  <a:pt x="896" y="778"/>
                  <a:pt x="896" y="777"/>
                </a:cubicBezTo>
                <a:cubicBezTo>
                  <a:pt x="899" y="778"/>
                  <a:pt x="895" y="779"/>
                  <a:pt x="895" y="782"/>
                </a:cubicBezTo>
                <a:close/>
                <a:moveTo>
                  <a:pt x="892" y="784"/>
                </a:moveTo>
                <a:cubicBezTo>
                  <a:pt x="892" y="787"/>
                  <a:pt x="891" y="788"/>
                  <a:pt x="889" y="788"/>
                </a:cubicBezTo>
                <a:cubicBezTo>
                  <a:pt x="887" y="786"/>
                  <a:pt x="889" y="784"/>
                  <a:pt x="892" y="784"/>
                </a:cubicBezTo>
                <a:close/>
                <a:moveTo>
                  <a:pt x="885" y="784"/>
                </a:moveTo>
                <a:cubicBezTo>
                  <a:pt x="885" y="781"/>
                  <a:pt x="888" y="781"/>
                  <a:pt x="890" y="781"/>
                </a:cubicBezTo>
                <a:cubicBezTo>
                  <a:pt x="889" y="783"/>
                  <a:pt x="888" y="784"/>
                  <a:pt x="885" y="784"/>
                </a:cubicBezTo>
                <a:close/>
                <a:moveTo>
                  <a:pt x="880" y="901"/>
                </a:moveTo>
                <a:cubicBezTo>
                  <a:pt x="878" y="902"/>
                  <a:pt x="877" y="900"/>
                  <a:pt x="875" y="900"/>
                </a:cubicBezTo>
                <a:cubicBezTo>
                  <a:pt x="876" y="902"/>
                  <a:pt x="878" y="903"/>
                  <a:pt x="877" y="907"/>
                </a:cubicBezTo>
                <a:cubicBezTo>
                  <a:pt x="872" y="910"/>
                  <a:pt x="867" y="917"/>
                  <a:pt x="861" y="915"/>
                </a:cubicBezTo>
                <a:cubicBezTo>
                  <a:pt x="861" y="913"/>
                  <a:pt x="863" y="912"/>
                  <a:pt x="865" y="912"/>
                </a:cubicBezTo>
                <a:cubicBezTo>
                  <a:pt x="865" y="911"/>
                  <a:pt x="864" y="909"/>
                  <a:pt x="864" y="908"/>
                </a:cubicBezTo>
                <a:cubicBezTo>
                  <a:pt x="863" y="908"/>
                  <a:pt x="861" y="908"/>
                  <a:pt x="861" y="910"/>
                </a:cubicBezTo>
                <a:cubicBezTo>
                  <a:pt x="858" y="910"/>
                  <a:pt x="861" y="904"/>
                  <a:pt x="859" y="904"/>
                </a:cubicBezTo>
                <a:cubicBezTo>
                  <a:pt x="861" y="903"/>
                  <a:pt x="863" y="902"/>
                  <a:pt x="864" y="900"/>
                </a:cubicBezTo>
                <a:cubicBezTo>
                  <a:pt x="864" y="899"/>
                  <a:pt x="862" y="899"/>
                  <a:pt x="861" y="898"/>
                </a:cubicBezTo>
                <a:cubicBezTo>
                  <a:pt x="861" y="895"/>
                  <a:pt x="864" y="895"/>
                  <a:pt x="868" y="895"/>
                </a:cubicBezTo>
                <a:cubicBezTo>
                  <a:pt x="868" y="897"/>
                  <a:pt x="868" y="899"/>
                  <a:pt x="870" y="900"/>
                </a:cubicBezTo>
                <a:cubicBezTo>
                  <a:pt x="873" y="895"/>
                  <a:pt x="877" y="898"/>
                  <a:pt x="880" y="893"/>
                </a:cubicBezTo>
                <a:cubicBezTo>
                  <a:pt x="884" y="894"/>
                  <a:pt x="879" y="898"/>
                  <a:pt x="880" y="901"/>
                </a:cubicBezTo>
                <a:close/>
                <a:moveTo>
                  <a:pt x="865" y="868"/>
                </a:moveTo>
                <a:cubicBezTo>
                  <a:pt x="867" y="866"/>
                  <a:pt x="868" y="863"/>
                  <a:pt x="873" y="863"/>
                </a:cubicBezTo>
                <a:cubicBezTo>
                  <a:pt x="872" y="866"/>
                  <a:pt x="869" y="870"/>
                  <a:pt x="865" y="868"/>
                </a:cubicBezTo>
                <a:close/>
                <a:moveTo>
                  <a:pt x="869" y="789"/>
                </a:moveTo>
                <a:cubicBezTo>
                  <a:pt x="867" y="787"/>
                  <a:pt x="869" y="785"/>
                  <a:pt x="870" y="782"/>
                </a:cubicBezTo>
                <a:cubicBezTo>
                  <a:pt x="867" y="782"/>
                  <a:pt x="867" y="785"/>
                  <a:pt x="864" y="784"/>
                </a:cubicBezTo>
                <a:cubicBezTo>
                  <a:pt x="863" y="782"/>
                  <a:pt x="859" y="780"/>
                  <a:pt x="862" y="776"/>
                </a:cubicBezTo>
                <a:cubicBezTo>
                  <a:pt x="865" y="776"/>
                  <a:pt x="865" y="780"/>
                  <a:pt x="868" y="781"/>
                </a:cubicBezTo>
                <a:cubicBezTo>
                  <a:pt x="872" y="779"/>
                  <a:pt x="866" y="776"/>
                  <a:pt x="867" y="771"/>
                </a:cubicBezTo>
                <a:cubicBezTo>
                  <a:pt x="870" y="763"/>
                  <a:pt x="885" y="754"/>
                  <a:pt x="890" y="767"/>
                </a:cubicBezTo>
                <a:cubicBezTo>
                  <a:pt x="890" y="769"/>
                  <a:pt x="884" y="770"/>
                  <a:pt x="888" y="771"/>
                </a:cubicBezTo>
                <a:cubicBezTo>
                  <a:pt x="882" y="777"/>
                  <a:pt x="877" y="784"/>
                  <a:pt x="869" y="789"/>
                </a:cubicBezTo>
                <a:close/>
                <a:moveTo>
                  <a:pt x="885" y="860"/>
                </a:moveTo>
                <a:cubicBezTo>
                  <a:pt x="890" y="859"/>
                  <a:pt x="884" y="855"/>
                  <a:pt x="886" y="853"/>
                </a:cubicBezTo>
                <a:cubicBezTo>
                  <a:pt x="890" y="853"/>
                  <a:pt x="887" y="854"/>
                  <a:pt x="887" y="856"/>
                </a:cubicBezTo>
                <a:cubicBezTo>
                  <a:pt x="889" y="854"/>
                  <a:pt x="891" y="852"/>
                  <a:pt x="894" y="852"/>
                </a:cubicBezTo>
                <a:cubicBezTo>
                  <a:pt x="893" y="849"/>
                  <a:pt x="895" y="848"/>
                  <a:pt x="895" y="844"/>
                </a:cubicBezTo>
                <a:cubicBezTo>
                  <a:pt x="897" y="845"/>
                  <a:pt x="897" y="842"/>
                  <a:pt x="899" y="843"/>
                </a:cubicBezTo>
                <a:cubicBezTo>
                  <a:pt x="898" y="847"/>
                  <a:pt x="899" y="848"/>
                  <a:pt x="899" y="853"/>
                </a:cubicBezTo>
                <a:cubicBezTo>
                  <a:pt x="897" y="858"/>
                  <a:pt x="889" y="857"/>
                  <a:pt x="888" y="863"/>
                </a:cubicBezTo>
                <a:cubicBezTo>
                  <a:pt x="886" y="863"/>
                  <a:pt x="887" y="860"/>
                  <a:pt x="885" y="860"/>
                </a:cubicBezTo>
                <a:close/>
                <a:moveTo>
                  <a:pt x="975" y="902"/>
                </a:moveTo>
                <a:cubicBezTo>
                  <a:pt x="975" y="894"/>
                  <a:pt x="985" y="896"/>
                  <a:pt x="986" y="888"/>
                </a:cubicBezTo>
                <a:cubicBezTo>
                  <a:pt x="989" y="888"/>
                  <a:pt x="989" y="890"/>
                  <a:pt x="991" y="890"/>
                </a:cubicBezTo>
                <a:cubicBezTo>
                  <a:pt x="988" y="897"/>
                  <a:pt x="983" y="901"/>
                  <a:pt x="975" y="902"/>
                </a:cubicBezTo>
                <a:close/>
                <a:moveTo>
                  <a:pt x="1022" y="871"/>
                </a:moveTo>
                <a:cubicBezTo>
                  <a:pt x="1020" y="870"/>
                  <a:pt x="1019" y="868"/>
                  <a:pt x="1018" y="865"/>
                </a:cubicBezTo>
                <a:cubicBezTo>
                  <a:pt x="1022" y="866"/>
                  <a:pt x="1020" y="862"/>
                  <a:pt x="1024" y="863"/>
                </a:cubicBezTo>
                <a:cubicBezTo>
                  <a:pt x="1024" y="867"/>
                  <a:pt x="1023" y="869"/>
                  <a:pt x="1022" y="871"/>
                </a:cubicBezTo>
                <a:close/>
                <a:moveTo>
                  <a:pt x="1038" y="828"/>
                </a:moveTo>
                <a:cubicBezTo>
                  <a:pt x="1039" y="828"/>
                  <a:pt x="1039" y="829"/>
                  <a:pt x="1040" y="829"/>
                </a:cubicBezTo>
                <a:cubicBezTo>
                  <a:pt x="1041" y="831"/>
                  <a:pt x="1038" y="831"/>
                  <a:pt x="1038" y="833"/>
                </a:cubicBezTo>
                <a:cubicBezTo>
                  <a:pt x="1036" y="833"/>
                  <a:pt x="1038" y="829"/>
                  <a:pt x="1038" y="828"/>
                </a:cubicBezTo>
                <a:close/>
                <a:moveTo>
                  <a:pt x="1034" y="826"/>
                </a:moveTo>
                <a:cubicBezTo>
                  <a:pt x="1034" y="821"/>
                  <a:pt x="1040" y="818"/>
                  <a:pt x="1044" y="821"/>
                </a:cubicBezTo>
                <a:cubicBezTo>
                  <a:pt x="1042" y="824"/>
                  <a:pt x="1040" y="827"/>
                  <a:pt x="1034" y="826"/>
                </a:cubicBezTo>
                <a:close/>
                <a:moveTo>
                  <a:pt x="1042" y="862"/>
                </a:moveTo>
                <a:cubicBezTo>
                  <a:pt x="1044" y="858"/>
                  <a:pt x="1044" y="857"/>
                  <a:pt x="1047" y="853"/>
                </a:cubicBezTo>
                <a:cubicBezTo>
                  <a:pt x="1048" y="855"/>
                  <a:pt x="1048" y="859"/>
                  <a:pt x="1049" y="864"/>
                </a:cubicBezTo>
                <a:cubicBezTo>
                  <a:pt x="1046" y="864"/>
                  <a:pt x="1046" y="862"/>
                  <a:pt x="1042" y="862"/>
                </a:cubicBezTo>
                <a:close/>
                <a:moveTo>
                  <a:pt x="1057" y="850"/>
                </a:moveTo>
                <a:cubicBezTo>
                  <a:pt x="1053" y="848"/>
                  <a:pt x="1059" y="848"/>
                  <a:pt x="1059" y="846"/>
                </a:cubicBezTo>
                <a:cubicBezTo>
                  <a:pt x="1063" y="846"/>
                  <a:pt x="1058" y="850"/>
                  <a:pt x="1057" y="850"/>
                </a:cubicBezTo>
                <a:close/>
                <a:moveTo>
                  <a:pt x="1041" y="795"/>
                </a:moveTo>
                <a:cubicBezTo>
                  <a:pt x="1040" y="797"/>
                  <a:pt x="1040" y="801"/>
                  <a:pt x="1038" y="803"/>
                </a:cubicBezTo>
                <a:cubicBezTo>
                  <a:pt x="1028" y="803"/>
                  <a:pt x="1024" y="810"/>
                  <a:pt x="1015" y="811"/>
                </a:cubicBezTo>
                <a:cubicBezTo>
                  <a:pt x="1017" y="808"/>
                  <a:pt x="1016" y="808"/>
                  <a:pt x="1016" y="804"/>
                </a:cubicBezTo>
                <a:cubicBezTo>
                  <a:pt x="1011" y="805"/>
                  <a:pt x="1015" y="809"/>
                  <a:pt x="1013" y="812"/>
                </a:cubicBezTo>
                <a:cubicBezTo>
                  <a:pt x="1010" y="812"/>
                  <a:pt x="1008" y="809"/>
                  <a:pt x="1010" y="808"/>
                </a:cubicBezTo>
                <a:cubicBezTo>
                  <a:pt x="1006" y="808"/>
                  <a:pt x="1006" y="811"/>
                  <a:pt x="1002" y="811"/>
                </a:cubicBezTo>
                <a:cubicBezTo>
                  <a:pt x="1004" y="817"/>
                  <a:pt x="997" y="818"/>
                  <a:pt x="995" y="822"/>
                </a:cubicBezTo>
                <a:cubicBezTo>
                  <a:pt x="997" y="823"/>
                  <a:pt x="998" y="825"/>
                  <a:pt x="996" y="827"/>
                </a:cubicBezTo>
                <a:cubicBezTo>
                  <a:pt x="1000" y="828"/>
                  <a:pt x="1001" y="829"/>
                  <a:pt x="1004" y="833"/>
                </a:cubicBezTo>
                <a:cubicBezTo>
                  <a:pt x="1009" y="828"/>
                  <a:pt x="1014" y="825"/>
                  <a:pt x="1016" y="818"/>
                </a:cubicBezTo>
                <a:cubicBezTo>
                  <a:pt x="1029" y="815"/>
                  <a:pt x="1036" y="806"/>
                  <a:pt x="1047" y="802"/>
                </a:cubicBezTo>
                <a:cubicBezTo>
                  <a:pt x="1052" y="803"/>
                  <a:pt x="1051" y="812"/>
                  <a:pt x="1058" y="812"/>
                </a:cubicBezTo>
                <a:cubicBezTo>
                  <a:pt x="1054" y="815"/>
                  <a:pt x="1054" y="821"/>
                  <a:pt x="1049" y="822"/>
                </a:cubicBezTo>
                <a:cubicBezTo>
                  <a:pt x="1050" y="819"/>
                  <a:pt x="1047" y="820"/>
                  <a:pt x="1047" y="821"/>
                </a:cubicBezTo>
                <a:cubicBezTo>
                  <a:pt x="1044" y="821"/>
                  <a:pt x="1045" y="818"/>
                  <a:pt x="1044" y="817"/>
                </a:cubicBezTo>
                <a:cubicBezTo>
                  <a:pt x="1037" y="818"/>
                  <a:pt x="1031" y="820"/>
                  <a:pt x="1027" y="824"/>
                </a:cubicBezTo>
                <a:cubicBezTo>
                  <a:pt x="1029" y="825"/>
                  <a:pt x="1031" y="827"/>
                  <a:pt x="1033" y="827"/>
                </a:cubicBezTo>
                <a:cubicBezTo>
                  <a:pt x="1031" y="830"/>
                  <a:pt x="1033" y="831"/>
                  <a:pt x="1033" y="834"/>
                </a:cubicBezTo>
                <a:cubicBezTo>
                  <a:pt x="1037" y="834"/>
                  <a:pt x="1037" y="834"/>
                  <a:pt x="1040" y="835"/>
                </a:cubicBezTo>
                <a:cubicBezTo>
                  <a:pt x="1041" y="836"/>
                  <a:pt x="1041" y="835"/>
                  <a:pt x="1041" y="835"/>
                </a:cubicBezTo>
                <a:cubicBezTo>
                  <a:pt x="1040" y="838"/>
                  <a:pt x="1035" y="842"/>
                  <a:pt x="1031" y="842"/>
                </a:cubicBezTo>
                <a:cubicBezTo>
                  <a:pt x="1029" y="839"/>
                  <a:pt x="1030" y="838"/>
                  <a:pt x="1028" y="834"/>
                </a:cubicBezTo>
                <a:cubicBezTo>
                  <a:pt x="1024" y="834"/>
                  <a:pt x="1027" y="839"/>
                  <a:pt x="1026" y="840"/>
                </a:cubicBezTo>
                <a:cubicBezTo>
                  <a:pt x="1026" y="842"/>
                  <a:pt x="1028" y="842"/>
                  <a:pt x="1030" y="842"/>
                </a:cubicBezTo>
                <a:cubicBezTo>
                  <a:pt x="1029" y="845"/>
                  <a:pt x="1026" y="847"/>
                  <a:pt x="1026" y="850"/>
                </a:cubicBezTo>
                <a:cubicBezTo>
                  <a:pt x="1023" y="849"/>
                  <a:pt x="1020" y="849"/>
                  <a:pt x="1019" y="847"/>
                </a:cubicBezTo>
                <a:cubicBezTo>
                  <a:pt x="1017" y="848"/>
                  <a:pt x="1019" y="853"/>
                  <a:pt x="1018" y="856"/>
                </a:cubicBezTo>
                <a:cubicBezTo>
                  <a:pt x="1021" y="855"/>
                  <a:pt x="1021" y="851"/>
                  <a:pt x="1027" y="852"/>
                </a:cubicBezTo>
                <a:cubicBezTo>
                  <a:pt x="1023" y="855"/>
                  <a:pt x="1022" y="860"/>
                  <a:pt x="1021" y="863"/>
                </a:cubicBezTo>
                <a:cubicBezTo>
                  <a:pt x="1010" y="862"/>
                  <a:pt x="1020" y="881"/>
                  <a:pt x="1008" y="884"/>
                </a:cubicBezTo>
                <a:cubicBezTo>
                  <a:pt x="1007" y="879"/>
                  <a:pt x="1004" y="872"/>
                  <a:pt x="1012" y="873"/>
                </a:cubicBezTo>
                <a:cubicBezTo>
                  <a:pt x="1012" y="870"/>
                  <a:pt x="1012" y="869"/>
                  <a:pt x="1013" y="868"/>
                </a:cubicBezTo>
                <a:cubicBezTo>
                  <a:pt x="1010" y="867"/>
                  <a:pt x="1011" y="871"/>
                  <a:pt x="1007" y="870"/>
                </a:cubicBezTo>
                <a:cubicBezTo>
                  <a:pt x="1006" y="868"/>
                  <a:pt x="1004" y="866"/>
                  <a:pt x="1005" y="862"/>
                </a:cubicBezTo>
                <a:cubicBezTo>
                  <a:pt x="1007" y="862"/>
                  <a:pt x="1008" y="864"/>
                  <a:pt x="1011" y="863"/>
                </a:cubicBezTo>
                <a:cubicBezTo>
                  <a:pt x="1013" y="862"/>
                  <a:pt x="1012" y="860"/>
                  <a:pt x="1015" y="860"/>
                </a:cubicBezTo>
                <a:cubicBezTo>
                  <a:pt x="1015" y="857"/>
                  <a:pt x="1011" y="857"/>
                  <a:pt x="1014" y="855"/>
                </a:cubicBezTo>
                <a:cubicBezTo>
                  <a:pt x="1005" y="851"/>
                  <a:pt x="999" y="865"/>
                  <a:pt x="990" y="867"/>
                </a:cubicBezTo>
                <a:cubicBezTo>
                  <a:pt x="989" y="866"/>
                  <a:pt x="989" y="865"/>
                  <a:pt x="989" y="862"/>
                </a:cubicBezTo>
                <a:cubicBezTo>
                  <a:pt x="986" y="863"/>
                  <a:pt x="986" y="867"/>
                  <a:pt x="982" y="866"/>
                </a:cubicBezTo>
                <a:cubicBezTo>
                  <a:pt x="982" y="863"/>
                  <a:pt x="980" y="864"/>
                  <a:pt x="981" y="861"/>
                </a:cubicBezTo>
                <a:cubicBezTo>
                  <a:pt x="980" y="858"/>
                  <a:pt x="983" y="860"/>
                  <a:pt x="983" y="858"/>
                </a:cubicBezTo>
                <a:cubicBezTo>
                  <a:pt x="979" y="858"/>
                  <a:pt x="974" y="864"/>
                  <a:pt x="968" y="866"/>
                </a:cubicBezTo>
                <a:cubicBezTo>
                  <a:pt x="968" y="862"/>
                  <a:pt x="968" y="862"/>
                  <a:pt x="968" y="862"/>
                </a:cubicBezTo>
                <a:cubicBezTo>
                  <a:pt x="964" y="861"/>
                  <a:pt x="965" y="866"/>
                  <a:pt x="961" y="865"/>
                </a:cubicBezTo>
                <a:cubicBezTo>
                  <a:pt x="961" y="864"/>
                  <a:pt x="961" y="863"/>
                  <a:pt x="960" y="862"/>
                </a:cubicBezTo>
                <a:cubicBezTo>
                  <a:pt x="958" y="863"/>
                  <a:pt x="958" y="864"/>
                  <a:pt x="958" y="866"/>
                </a:cubicBezTo>
                <a:cubicBezTo>
                  <a:pt x="957" y="862"/>
                  <a:pt x="951" y="866"/>
                  <a:pt x="953" y="861"/>
                </a:cubicBezTo>
                <a:cubicBezTo>
                  <a:pt x="950" y="861"/>
                  <a:pt x="952" y="867"/>
                  <a:pt x="948" y="865"/>
                </a:cubicBezTo>
                <a:cubicBezTo>
                  <a:pt x="950" y="867"/>
                  <a:pt x="951" y="870"/>
                  <a:pt x="950" y="875"/>
                </a:cubicBezTo>
                <a:cubicBezTo>
                  <a:pt x="949" y="878"/>
                  <a:pt x="943" y="877"/>
                  <a:pt x="944" y="882"/>
                </a:cubicBezTo>
                <a:cubicBezTo>
                  <a:pt x="940" y="882"/>
                  <a:pt x="939" y="883"/>
                  <a:pt x="935" y="882"/>
                </a:cubicBezTo>
                <a:cubicBezTo>
                  <a:pt x="936" y="878"/>
                  <a:pt x="938" y="874"/>
                  <a:pt x="940" y="871"/>
                </a:cubicBezTo>
                <a:cubicBezTo>
                  <a:pt x="943" y="871"/>
                  <a:pt x="942" y="869"/>
                  <a:pt x="944" y="871"/>
                </a:cubicBezTo>
                <a:cubicBezTo>
                  <a:pt x="946" y="870"/>
                  <a:pt x="947" y="866"/>
                  <a:pt x="946" y="865"/>
                </a:cubicBezTo>
                <a:cubicBezTo>
                  <a:pt x="936" y="864"/>
                  <a:pt x="934" y="872"/>
                  <a:pt x="929" y="879"/>
                </a:cubicBezTo>
                <a:cubicBezTo>
                  <a:pt x="927" y="878"/>
                  <a:pt x="927" y="876"/>
                  <a:pt x="927" y="874"/>
                </a:cubicBezTo>
                <a:cubicBezTo>
                  <a:pt x="917" y="877"/>
                  <a:pt x="924" y="885"/>
                  <a:pt x="919" y="891"/>
                </a:cubicBezTo>
                <a:cubicBezTo>
                  <a:pt x="915" y="892"/>
                  <a:pt x="916" y="891"/>
                  <a:pt x="912" y="890"/>
                </a:cubicBezTo>
                <a:cubicBezTo>
                  <a:pt x="909" y="896"/>
                  <a:pt x="908" y="903"/>
                  <a:pt x="902" y="905"/>
                </a:cubicBezTo>
                <a:cubicBezTo>
                  <a:pt x="896" y="903"/>
                  <a:pt x="890" y="905"/>
                  <a:pt x="887" y="899"/>
                </a:cubicBezTo>
                <a:cubicBezTo>
                  <a:pt x="889" y="884"/>
                  <a:pt x="908" y="887"/>
                  <a:pt x="914" y="876"/>
                </a:cubicBezTo>
                <a:cubicBezTo>
                  <a:pt x="917" y="876"/>
                  <a:pt x="914" y="878"/>
                  <a:pt x="916" y="879"/>
                </a:cubicBezTo>
                <a:cubicBezTo>
                  <a:pt x="923" y="869"/>
                  <a:pt x="939" y="868"/>
                  <a:pt x="942" y="854"/>
                </a:cubicBezTo>
                <a:cubicBezTo>
                  <a:pt x="952" y="854"/>
                  <a:pt x="952" y="854"/>
                  <a:pt x="952" y="854"/>
                </a:cubicBezTo>
                <a:cubicBezTo>
                  <a:pt x="954" y="851"/>
                  <a:pt x="955" y="848"/>
                  <a:pt x="957" y="846"/>
                </a:cubicBezTo>
                <a:cubicBezTo>
                  <a:pt x="959" y="845"/>
                  <a:pt x="958" y="847"/>
                  <a:pt x="960" y="848"/>
                </a:cubicBezTo>
                <a:cubicBezTo>
                  <a:pt x="962" y="847"/>
                  <a:pt x="960" y="843"/>
                  <a:pt x="961" y="843"/>
                </a:cubicBezTo>
                <a:cubicBezTo>
                  <a:pt x="966" y="845"/>
                  <a:pt x="969" y="839"/>
                  <a:pt x="971" y="835"/>
                </a:cubicBezTo>
                <a:cubicBezTo>
                  <a:pt x="970" y="832"/>
                  <a:pt x="970" y="838"/>
                  <a:pt x="968" y="836"/>
                </a:cubicBezTo>
                <a:cubicBezTo>
                  <a:pt x="969" y="834"/>
                  <a:pt x="968" y="833"/>
                  <a:pt x="968" y="832"/>
                </a:cubicBezTo>
                <a:cubicBezTo>
                  <a:pt x="966" y="835"/>
                  <a:pt x="956" y="846"/>
                  <a:pt x="950" y="844"/>
                </a:cubicBezTo>
                <a:cubicBezTo>
                  <a:pt x="950" y="843"/>
                  <a:pt x="952" y="841"/>
                  <a:pt x="951" y="841"/>
                </a:cubicBezTo>
                <a:cubicBezTo>
                  <a:pt x="948" y="842"/>
                  <a:pt x="948" y="846"/>
                  <a:pt x="945" y="848"/>
                </a:cubicBezTo>
                <a:cubicBezTo>
                  <a:pt x="942" y="848"/>
                  <a:pt x="941" y="847"/>
                  <a:pt x="940" y="845"/>
                </a:cubicBezTo>
                <a:cubicBezTo>
                  <a:pt x="937" y="846"/>
                  <a:pt x="938" y="852"/>
                  <a:pt x="932" y="852"/>
                </a:cubicBezTo>
                <a:cubicBezTo>
                  <a:pt x="937" y="850"/>
                  <a:pt x="933" y="844"/>
                  <a:pt x="932" y="840"/>
                </a:cubicBezTo>
                <a:cubicBezTo>
                  <a:pt x="929" y="842"/>
                  <a:pt x="928" y="846"/>
                  <a:pt x="923" y="846"/>
                </a:cubicBezTo>
                <a:cubicBezTo>
                  <a:pt x="922" y="844"/>
                  <a:pt x="922" y="842"/>
                  <a:pt x="922" y="839"/>
                </a:cubicBezTo>
                <a:cubicBezTo>
                  <a:pt x="917" y="839"/>
                  <a:pt x="917" y="844"/>
                  <a:pt x="916" y="848"/>
                </a:cubicBezTo>
                <a:cubicBezTo>
                  <a:pt x="914" y="848"/>
                  <a:pt x="913" y="847"/>
                  <a:pt x="912" y="847"/>
                </a:cubicBezTo>
                <a:cubicBezTo>
                  <a:pt x="910" y="847"/>
                  <a:pt x="911" y="850"/>
                  <a:pt x="909" y="849"/>
                </a:cubicBezTo>
                <a:cubicBezTo>
                  <a:pt x="910" y="851"/>
                  <a:pt x="913" y="848"/>
                  <a:pt x="916" y="850"/>
                </a:cubicBezTo>
                <a:cubicBezTo>
                  <a:pt x="915" y="853"/>
                  <a:pt x="914" y="856"/>
                  <a:pt x="910" y="856"/>
                </a:cubicBezTo>
                <a:cubicBezTo>
                  <a:pt x="912" y="860"/>
                  <a:pt x="912" y="861"/>
                  <a:pt x="909" y="863"/>
                </a:cubicBezTo>
                <a:cubicBezTo>
                  <a:pt x="906" y="863"/>
                  <a:pt x="908" y="858"/>
                  <a:pt x="907" y="855"/>
                </a:cubicBezTo>
                <a:cubicBezTo>
                  <a:pt x="906" y="855"/>
                  <a:pt x="905" y="856"/>
                  <a:pt x="905" y="857"/>
                </a:cubicBezTo>
                <a:cubicBezTo>
                  <a:pt x="903" y="853"/>
                  <a:pt x="908" y="852"/>
                  <a:pt x="906" y="847"/>
                </a:cubicBezTo>
                <a:cubicBezTo>
                  <a:pt x="911" y="845"/>
                  <a:pt x="912" y="840"/>
                  <a:pt x="917" y="838"/>
                </a:cubicBezTo>
                <a:cubicBezTo>
                  <a:pt x="919" y="839"/>
                  <a:pt x="915" y="840"/>
                  <a:pt x="916" y="841"/>
                </a:cubicBezTo>
                <a:cubicBezTo>
                  <a:pt x="917" y="842"/>
                  <a:pt x="921" y="837"/>
                  <a:pt x="922" y="834"/>
                </a:cubicBezTo>
                <a:cubicBezTo>
                  <a:pt x="922" y="833"/>
                  <a:pt x="920" y="834"/>
                  <a:pt x="919" y="834"/>
                </a:cubicBezTo>
                <a:cubicBezTo>
                  <a:pt x="926" y="827"/>
                  <a:pt x="934" y="822"/>
                  <a:pt x="943" y="819"/>
                </a:cubicBezTo>
                <a:cubicBezTo>
                  <a:pt x="942" y="822"/>
                  <a:pt x="946" y="820"/>
                  <a:pt x="945" y="823"/>
                </a:cubicBezTo>
                <a:cubicBezTo>
                  <a:pt x="948" y="822"/>
                  <a:pt x="945" y="817"/>
                  <a:pt x="949" y="815"/>
                </a:cubicBezTo>
                <a:cubicBezTo>
                  <a:pt x="960" y="820"/>
                  <a:pt x="946" y="829"/>
                  <a:pt x="942" y="834"/>
                </a:cubicBezTo>
                <a:cubicBezTo>
                  <a:pt x="946" y="836"/>
                  <a:pt x="947" y="837"/>
                  <a:pt x="947" y="842"/>
                </a:cubicBezTo>
                <a:cubicBezTo>
                  <a:pt x="949" y="840"/>
                  <a:pt x="948" y="839"/>
                  <a:pt x="948" y="835"/>
                </a:cubicBezTo>
                <a:cubicBezTo>
                  <a:pt x="953" y="833"/>
                  <a:pt x="954" y="826"/>
                  <a:pt x="959" y="823"/>
                </a:cubicBezTo>
                <a:cubicBezTo>
                  <a:pt x="957" y="822"/>
                  <a:pt x="955" y="820"/>
                  <a:pt x="955" y="817"/>
                </a:cubicBezTo>
                <a:cubicBezTo>
                  <a:pt x="960" y="817"/>
                  <a:pt x="969" y="816"/>
                  <a:pt x="967" y="808"/>
                </a:cubicBezTo>
                <a:cubicBezTo>
                  <a:pt x="969" y="807"/>
                  <a:pt x="971" y="807"/>
                  <a:pt x="972" y="805"/>
                </a:cubicBezTo>
                <a:cubicBezTo>
                  <a:pt x="974" y="806"/>
                  <a:pt x="970" y="807"/>
                  <a:pt x="971" y="808"/>
                </a:cubicBezTo>
                <a:cubicBezTo>
                  <a:pt x="973" y="807"/>
                  <a:pt x="975" y="810"/>
                  <a:pt x="974" y="806"/>
                </a:cubicBezTo>
                <a:cubicBezTo>
                  <a:pt x="977" y="808"/>
                  <a:pt x="978" y="805"/>
                  <a:pt x="981" y="805"/>
                </a:cubicBezTo>
                <a:cubicBezTo>
                  <a:pt x="982" y="807"/>
                  <a:pt x="978" y="811"/>
                  <a:pt x="977" y="814"/>
                </a:cubicBezTo>
                <a:cubicBezTo>
                  <a:pt x="976" y="814"/>
                  <a:pt x="976" y="812"/>
                  <a:pt x="975" y="812"/>
                </a:cubicBezTo>
                <a:cubicBezTo>
                  <a:pt x="976" y="815"/>
                  <a:pt x="969" y="822"/>
                  <a:pt x="975" y="823"/>
                </a:cubicBezTo>
                <a:cubicBezTo>
                  <a:pt x="975" y="826"/>
                  <a:pt x="974" y="827"/>
                  <a:pt x="973" y="830"/>
                </a:cubicBezTo>
                <a:cubicBezTo>
                  <a:pt x="974" y="831"/>
                  <a:pt x="978" y="829"/>
                  <a:pt x="980" y="829"/>
                </a:cubicBezTo>
                <a:cubicBezTo>
                  <a:pt x="979" y="826"/>
                  <a:pt x="979" y="825"/>
                  <a:pt x="976" y="826"/>
                </a:cubicBezTo>
                <a:cubicBezTo>
                  <a:pt x="976" y="823"/>
                  <a:pt x="978" y="821"/>
                  <a:pt x="977" y="818"/>
                </a:cubicBezTo>
                <a:cubicBezTo>
                  <a:pt x="980" y="817"/>
                  <a:pt x="980" y="818"/>
                  <a:pt x="983" y="819"/>
                </a:cubicBezTo>
                <a:cubicBezTo>
                  <a:pt x="986" y="818"/>
                  <a:pt x="988" y="809"/>
                  <a:pt x="993" y="814"/>
                </a:cubicBezTo>
                <a:cubicBezTo>
                  <a:pt x="998" y="810"/>
                  <a:pt x="997" y="801"/>
                  <a:pt x="1005" y="799"/>
                </a:cubicBezTo>
                <a:cubicBezTo>
                  <a:pt x="1004" y="797"/>
                  <a:pt x="1003" y="795"/>
                  <a:pt x="1004" y="792"/>
                </a:cubicBezTo>
                <a:cubicBezTo>
                  <a:pt x="1006" y="791"/>
                  <a:pt x="1007" y="789"/>
                  <a:pt x="1010" y="790"/>
                </a:cubicBezTo>
                <a:cubicBezTo>
                  <a:pt x="1010" y="793"/>
                  <a:pt x="1010" y="793"/>
                  <a:pt x="1010" y="793"/>
                </a:cubicBezTo>
                <a:cubicBezTo>
                  <a:pt x="1014" y="792"/>
                  <a:pt x="1015" y="788"/>
                  <a:pt x="1016" y="784"/>
                </a:cubicBezTo>
                <a:cubicBezTo>
                  <a:pt x="1022" y="786"/>
                  <a:pt x="1021" y="779"/>
                  <a:pt x="1025" y="777"/>
                </a:cubicBezTo>
                <a:cubicBezTo>
                  <a:pt x="1026" y="778"/>
                  <a:pt x="1028" y="778"/>
                  <a:pt x="1030" y="778"/>
                </a:cubicBezTo>
                <a:cubicBezTo>
                  <a:pt x="1030" y="782"/>
                  <a:pt x="1029" y="781"/>
                  <a:pt x="1030" y="785"/>
                </a:cubicBezTo>
                <a:cubicBezTo>
                  <a:pt x="1028" y="786"/>
                  <a:pt x="1028" y="784"/>
                  <a:pt x="1026" y="784"/>
                </a:cubicBezTo>
                <a:cubicBezTo>
                  <a:pt x="1032" y="792"/>
                  <a:pt x="1025" y="800"/>
                  <a:pt x="1017" y="802"/>
                </a:cubicBezTo>
                <a:cubicBezTo>
                  <a:pt x="1018" y="803"/>
                  <a:pt x="1020" y="804"/>
                  <a:pt x="1019" y="807"/>
                </a:cubicBezTo>
                <a:cubicBezTo>
                  <a:pt x="1023" y="807"/>
                  <a:pt x="1023" y="807"/>
                  <a:pt x="1023" y="807"/>
                </a:cubicBezTo>
                <a:cubicBezTo>
                  <a:pt x="1026" y="806"/>
                  <a:pt x="1021" y="805"/>
                  <a:pt x="1022" y="803"/>
                </a:cubicBezTo>
                <a:cubicBezTo>
                  <a:pt x="1025" y="801"/>
                  <a:pt x="1029" y="802"/>
                  <a:pt x="1032" y="800"/>
                </a:cubicBezTo>
                <a:cubicBezTo>
                  <a:pt x="1032" y="798"/>
                  <a:pt x="1030" y="796"/>
                  <a:pt x="1034" y="796"/>
                </a:cubicBezTo>
                <a:cubicBezTo>
                  <a:pt x="1031" y="794"/>
                  <a:pt x="1032" y="789"/>
                  <a:pt x="1031" y="785"/>
                </a:cubicBezTo>
                <a:cubicBezTo>
                  <a:pt x="1040" y="778"/>
                  <a:pt x="1050" y="771"/>
                  <a:pt x="1060" y="766"/>
                </a:cubicBezTo>
                <a:cubicBezTo>
                  <a:pt x="1060" y="768"/>
                  <a:pt x="1062" y="768"/>
                  <a:pt x="1061" y="770"/>
                </a:cubicBezTo>
                <a:cubicBezTo>
                  <a:pt x="1056" y="771"/>
                  <a:pt x="1055" y="778"/>
                  <a:pt x="1051" y="781"/>
                </a:cubicBezTo>
                <a:cubicBezTo>
                  <a:pt x="1053" y="785"/>
                  <a:pt x="1060" y="777"/>
                  <a:pt x="1063" y="780"/>
                </a:cubicBezTo>
                <a:cubicBezTo>
                  <a:pt x="1063" y="781"/>
                  <a:pt x="1062" y="781"/>
                  <a:pt x="1063" y="782"/>
                </a:cubicBezTo>
                <a:cubicBezTo>
                  <a:pt x="1054" y="786"/>
                  <a:pt x="1053" y="801"/>
                  <a:pt x="1041" y="795"/>
                </a:cubicBezTo>
                <a:close/>
                <a:moveTo>
                  <a:pt x="929" y="862"/>
                </a:moveTo>
                <a:cubicBezTo>
                  <a:pt x="930" y="866"/>
                  <a:pt x="928" y="867"/>
                  <a:pt x="924" y="867"/>
                </a:cubicBezTo>
                <a:cubicBezTo>
                  <a:pt x="921" y="863"/>
                  <a:pt x="923" y="859"/>
                  <a:pt x="928" y="858"/>
                </a:cubicBezTo>
                <a:cubicBezTo>
                  <a:pt x="930" y="861"/>
                  <a:pt x="924" y="863"/>
                  <a:pt x="929" y="862"/>
                </a:cubicBezTo>
                <a:close/>
                <a:moveTo>
                  <a:pt x="1047" y="751"/>
                </a:moveTo>
                <a:cubicBezTo>
                  <a:pt x="1044" y="757"/>
                  <a:pt x="1034" y="753"/>
                  <a:pt x="1038" y="744"/>
                </a:cubicBezTo>
                <a:cubicBezTo>
                  <a:pt x="1039" y="743"/>
                  <a:pt x="1042" y="746"/>
                  <a:pt x="1043" y="743"/>
                </a:cubicBezTo>
                <a:cubicBezTo>
                  <a:pt x="1045" y="743"/>
                  <a:pt x="1043" y="746"/>
                  <a:pt x="1042" y="746"/>
                </a:cubicBezTo>
                <a:cubicBezTo>
                  <a:pt x="1045" y="745"/>
                  <a:pt x="1044" y="749"/>
                  <a:pt x="1047" y="751"/>
                </a:cubicBezTo>
                <a:close/>
                <a:moveTo>
                  <a:pt x="1038" y="768"/>
                </a:moveTo>
                <a:cubicBezTo>
                  <a:pt x="1038" y="767"/>
                  <a:pt x="1041" y="762"/>
                  <a:pt x="1045" y="763"/>
                </a:cubicBezTo>
                <a:cubicBezTo>
                  <a:pt x="1045" y="766"/>
                  <a:pt x="1043" y="769"/>
                  <a:pt x="1038" y="769"/>
                </a:cubicBezTo>
                <a:cubicBezTo>
                  <a:pt x="1037" y="769"/>
                  <a:pt x="1038" y="768"/>
                  <a:pt x="1039" y="769"/>
                </a:cubicBezTo>
                <a:cubicBezTo>
                  <a:pt x="1040" y="767"/>
                  <a:pt x="1038" y="767"/>
                  <a:pt x="1038" y="768"/>
                </a:cubicBezTo>
                <a:close/>
                <a:moveTo>
                  <a:pt x="1040" y="718"/>
                </a:moveTo>
                <a:cubicBezTo>
                  <a:pt x="1037" y="718"/>
                  <a:pt x="1037" y="716"/>
                  <a:pt x="1034" y="717"/>
                </a:cubicBezTo>
                <a:cubicBezTo>
                  <a:pt x="1037" y="713"/>
                  <a:pt x="1043" y="711"/>
                  <a:pt x="1045" y="704"/>
                </a:cubicBezTo>
                <a:cubicBezTo>
                  <a:pt x="1048" y="704"/>
                  <a:pt x="1046" y="709"/>
                  <a:pt x="1050" y="707"/>
                </a:cubicBezTo>
                <a:cubicBezTo>
                  <a:pt x="1049" y="713"/>
                  <a:pt x="1042" y="713"/>
                  <a:pt x="1040" y="718"/>
                </a:cubicBezTo>
                <a:close/>
                <a:moveTo>
                  <a:pt x="1042" y="720"/>
                </a:moveTo>
                <a:cubicBezTo>
                  <a:pt x="1041" y="724"/>
                  <a:pt x="1042" y="723"/>
                  <a:pt x="1041" y="726"/>
                </a:cubicBezTo>
                <a:cubicBezTo>
                  <a:pt x="1037" y="725"/>
                  <a:pt x="1036" y="730"/>
                  <a:pt x="1033" y="728"/>
                </a:cubicBezTo>
                <a:cubicBezTo>
                  <a:pt x="1036" y="725"/>
                  <a:pt x="1036" y="720"/>
                  <a:pt x="1042" y="720"/>
                </a:cubicBezTo>
                <a:close/>
                <a:moveTo>
                  <a:pt x="1051" y="760"/>
                </a:moveTo>
                <a:cubicBezTo>
                  <a:pt x="1050" y="757"/>
                  <a:pt x="1053" y="757"/>
                  <a:pt x="1054" y="755"/>
                </a:cubicBezTo>
                <a:cubicBezTo>
                  <a:pt x="1058" y="758"/>
                  <a:pt x="1062" y="748"/>
                  <a:pt x="1070" y="750"/>
                </a:cubicBezTo>
                <a:cubicBezTo>
                  <a:pt x="1064" y="756"/>
                  <a:pt x="1059" y="759"/>
                  <a:pt x="1051" y="760"/>
                </a:cubicBezTo>
                <a:close/>
                <a:moveTo>
                  <a:pt x="1065" y="765"/>
                </a:moveTo>
                <a:cubicBezTo>
                  <a:pt x="1065" y="766"/>
                  <a:pt x="1064" y="767"/>
                  <a:pt x="1064" y="769"/>
                </a:cubicBezTo>
                <a:cubicBezTo>
                  <a:pt x="1061" y="769"/>
                  <a:pt x="1061" y="765"/>
                  <a:pt x="1062" y="764"/>
                </a:cubicBezTo>
                <a:cubicBezTo>
                  <a:pt x="1064" y="764"/>
                  <a:pt x="1064" y="765"/>
                  <a:pt x="1065" y="765"/>
                </a:cubicBezTo>
                <a:close/>
                <a:moveTo>
                  <a:pt x="1066" y="831"/>
                </a:moveTo>
                <a:cubicBezTo>
                  <a:pt x="1065" y="830"/>
                  <a:pt x="1064" y="830"/>
                  <a:pt x="1063" y="830"/>
                </a:cubicBezTo>
                <a:cubicBezTo>
                  <a:pt x="1064" y="828"/>
                  <a:pt x="1065" y="827"/>
                  <a:pt x="1067" y="827"/>
                </a:cubicBezTo>
                <a:cubicBezTo>
                  <a:pt x="1067" y="829"/>
                  <a:pt x="1066" y="830"/>
                  <a:pt x="1066" y="831"/>
                </a:cubicBezTo>
                <a:close/>
                <a:moveTo>
                  <a:pt x="1064" y="777"/>
                </a:moveTo>
                <a:cubicBezTo>
                  <a:pt x="1064" y="773"/>
                  <a:pt x="1064" y="773"/>
                  <a:pt x="1064" y="773"/>
                </a:cubicBezTo>
                <a:cubicBezTo>
                  <a:pt x="1066" y="773"/>
                  <a:pt x="1068" y="774"/>
                  <a:pt x="1068" y="776"/>
                </a:cubicBezTo>
                <a:cubicBezTo>
                  <a:pt x="1067" y="777"/>
                  <a:pt x="1066" y="777"/>
                  <a:pt x="1064" y="777"/>
                </a:cubicBezTo>
                <a:close/>
                <a:moveTo>
                  <a:pt x="1111" y="821"/>
                </a:moveTo>
                <a:cubicBezTo>
                  <a:pt x="1111" y="824"/>
                  <a:pt x="1107" y="823"/>
                  <a:pt x="1107" y="827"/>
                </a:cubicBezTo>
                <a:cubicBezTo>
                  <a:pt x="1105" y="827"/>
                  <a:pt x="1105" y="824"/>
                  <a:pt x="1102" y="825"/>
                </a:cubicBezTo>
                <a:cubicBezTo>
                  <a:pt x="1105" y="824"/>
                  <a:pt x="1106" y="821"/>
                  <a:pt x="1111" y="821"/>
                </a:cubicBezTo>
                <a:close/>
                <a:moveTo>
                  <a:pt x="1120" y="787"/>
                </a:moveTo>
                <a:cubicBezTo>
                  <a:pt x="1120" y="784"/>
                  <a:pt x="1123" y="784"/>
                  <a:pt x="1125" y="784"/>
                </a:cubicBezTo>
                <a:cubicBezTo>
                  <a:pt x="1125" y="786"/>
                  <a:pt x="1123" y="787"/>
                  <a:pt x="1120" y="787"/>
                </a:cubicBezTo>
                <a:close/>
                <a:moveTo>
                  <a:pt x="1125" y="761"/>
                </a:moveTo>
                <a:cubicBezTo>
                  <a:pt x="1124" y="764"/>
                  <a:pt x="1125" y="767"/>
                  <a:pt x="1121" y="767"/>
                </a:cubicBezTo>
                <a:cubicBezTo>
                  <a:pt x="1119" y="764"/>
                  <a:pt x="1122" y="761"/>
                  <a:pt x="1125" y="761"/>
                </a:cubicBezTo>
                <a:close/>
                <a:moveTo>
                  <a:pt x="1122" y="773"/>
                </a:moveTo>
                <a:cubicBezTo>
                  <a:pt x="1123" y="771"/>
                  <a:pt x="1120" y="771"/>
                  <a:pt x="1121" y="769"/>
                </a:cubicBezTo>
                <a:cubicBezTo>
                  <a:pt x="1126" y="769"/>
                  <a:pt x="1131" y="763"/>
                  <a:pt x="1131" y="771"/>
                </a:cubicBezTo>
                <a:cubicBezTo>
                  <a:pt x="1128" y="771"/>
                  <a:pt x="1127" y="772"/>
                  <a:pt x="1122" y="773"/>
                </a:cubicBezTo>
                <a:close/>
                <a:moveTo>
                  <a:pt x="1135" y="808"/>
                </a:moveTo>
                <a:cubicBezTo>
                  <a:pt x="1135" y="810"/>
                  <a:pt x="1134" y="811"/>
                  <a:pt x="1132" y="810"/>
                </a:cubicBezTo>
                <a:cubicBezTo>
                  <a:pt x="1132" y="811"/>
                  <a:pt x="1133" y="812"/>
                  <a:pt x="1133" y="813"/>
                </a:cubicBezTo>
                <a:cubicBezTo>
                  <a:pt x="1130" y="813"/>
                  <a:pt x="1130" y="813"/>
                  <a:pt x="1130" y="813"/>
                </a:cubicBezTo>
                <a:cubicBezTo>
                  <a:pt x="1130" y="812"/>
                  <a:pt x="1130" y="810"/>
                  <a:pt x="1129" y="810"/>
                </a:cubicBezTo>
                <a:cubicBezTo>
                  <a:pt x="1129" y="809"/>
                  <a:pt x="1130" y="810"/>
                  <a:pt x="1130" y="810"/>
                </a:cubicBezTo>
                <a:cubicBezTo>
                  <a:pt x="1131" y="810"/>
                  <a:pt x="1131" y="809"/>
                  <a:pt x="1131" y="808"/>
                </a:cubicBezTo>
                <a:lnTo>
                  <a:pt x="1135" y="808"/>
                </a:lnTo>
                <a:close/>
                <a:moveTo>
                  <a:pt x="1128" y="750"/>
                </a:moveTo>
                <a:cubicBezTo>
                  <a:pt x="1131" y="749"/>
                  <a:pt x="1131" y="754"/>
                  <a:pt x="1131" y="750"/>
                </a:cubicBezTo>
                <a:cubicBezTo>
                  <a:pt x="1132" y="750"/>
                  <a:pt x="1132" y="752"/>
                  <a:pt x="1132" y="753"/>
                </a:cubicBezTo>
                <a:cubicBezTo>
                  <a:pt x="1131" y="753"/>
                  <a:pt x="1130" y="753"/>
                  <a:pt x="1130" y="754"/>
                </a:cubicBezTo>
                <a:cubicBezTo>
                  <a:pt x="1129" y="754"/>
                  <a:pt x="1129" y="753"/>
                  <a:pt x="1129" y="752"/>
                </a:cubicBezTo>
                <a:cubicBezTo>
                  <a:pt x="1128" y="752"/>
                  <a:pt x="1128" y="752"/>
                  <a:pt x="1128" y="753"/>
                </a:cubicBezTo>
                <a:cubicBezTo>
                  <a:pt x="1127" y="753"/>
                  <a:pt x="1127" y="752"/>
                  <a:pt x="1127" y="751"/>
                </a:cubicBezTo>
                <a:cubicBezTo>
                  <a:pt x="1128" y="751"/>
                  <a:pt x="1128" y="751"/>
                  <a:pt x="1128" y="750"/>
                </a:cubicBezTo>
                <a:close/>
                <a:moveTo>
                  <a:pt x="1126" y="756"/>
                </a:moveTo>
                <a:cubicBezTo>
                  <a:pt x="1125" y="759"/>
                  <a:pt x="1122" y="761"/>
                  <a:pt x="1118" y="762"/>
                </a:cubicBezTo>
                <a:cubicBezTo>
                  <a:pt x="1120" y="758"/>
                  <a:pt x="1115" y="759"/>
                  <a:pt x="1115" y="755"/>
                </a:cubicBezTo>
                <a:cubicBezTo>
                  <a:pt x="1117" y="755"/>
                  <a:pt x="1119" y="755"/>
                  <a:pt x="1119" y="754"/>
                </a:cubicBezTo>
                <a:cubicBezTo>
                  <a:pt x="1122" y="754"/>
                  <a:pt x="1121" y="758"/>
                  <a:pt x="1126" y="756"/>
                </a:cubicBezTo>
                <a:close/>
                <a:moveTo>
                  <a:pt x="1121" y="731"/>
                </a:moveTo>
                <a:cubicBezTo>
                  <a:pt x="1120" y="733"/>
                  <a:pt x="1120" y="734"/>
                  <a:pt x="1119" y="735"/>
                </a:cubicBezTo>
                <a:cubicBezTo>
                  <a:pt x="1116" y="735"/>
                  <a:pt x="1117" y="730"/>
                  <a:pt x="1121" y="731"/>
                </a:cubicBezTo>
                <a:close/>
                <a:moveTo>
                  <a:pt x="1103" y="692"/>
                </a:moveTo>
                <a:cubicBezTo>
                  <a:pt x="1104" y="693"/>
                  <a:pt x="1104" y="694"/>
                  <a:pt x="1105" y="694"/>
                </a:cubicBezTo>
                <a:cubicBezTo>
                  <a:pt x="1105" y="697"/>
                  <a:pt x="1103" y="699"/>
                  <a:pt x="1100" y="700"/>
                </a:cubicBezTo>
                <a:cubicBezTo>
                  <a:pt x="1098" y="698"/>
                  <a:pt x="1101" y="694"/>
                  <a:pt x="1103" y="692"/>
                </a:cubicBezTo>
                <a:close/>
                <a:moveTo>
                  <a:pt x="1091" y="752"/>
                </a:moveTo>
                <a:cubicBezTo>
                  <a:pt x="1093" y="751"/>
                  <a:pt x="1093" y="752"/>
                  <a:pt x="1094" y="753"/>
                </a:cubicBezTo>
                <a:cubicBezTo>
                  <a:pt x="1100" y="744"/>
                  <a:pt x="1113" y="742"/>
                  <a:pt x="1122" y="736"/>
                </a:cubicBezTo>
                <a:cubicBezTo>
                  <a:pt x="1121" y="739"/>
                  <a:pt x="1120" y="741"/>
                  <a:pt x="1119" y="743"/>
                </a:cubicBezTo>
                <a:cubicBezTo>
                  <a:pt x="1116" y="744"/>
                  <a:pt x="1117" y="742"/>
                  <a:pt x="1114" y="743"/>
                </a:cubicBezTo>
                <a:cubicBezTo>
                  <a:pt x="1114" y="745"/>
                  <a:pt x="1115" y="746"/>
                  <a:pt x="1116" y="746"/>
                </a:cubicBezTo>
                <a:cubicBezTo>
                  <a:pt x="1120" y="747"/>
                  <a:pt x="1119" y="742"/>
                  <a:pt x="1123" y="743"/>
                </a:cubicBezTo>
                <a:cubicBezTo>
                  <a:pt x="1122" y="750"/>
                  <a:pt x="1119" y="753"/>
                  <a:pt x="1113" y="754"/>
                </a:cubicBezTo>
                <a:cubicBezTo>
                  <a:pt x="1112" y="755"/>
                  <a:pt x="1111" y="756"/>
                  <a:pt x="1110" y="757"/>
                </a:cubicBezTo>
                <a:cubicBezTo>
                  <a:pt x="1110" y="759"/>
                  <a:pt x="1111" y="757"/>
                  <a:pt x="1113" y="757"/>
                </a:cubicBezTo>
                <a:cubicBezTo>
                  <a:pt x="1111" y="761"/>
                  <a:pt x="1112" y="765"/>
                  <a:pt x="1115" y="766"/>
                </a:cubicBezTo>
                <a:cubicBezTo>
                  <a:pt x="1116" y="769"/>
                  <a:pt x="1114" y="770"/>
                  <a:pt x="1113" y="772"/>
                </a:cubicBezTo>
                <a:cubicBezTo>
                  <a:pt x="1110" y="771"/>
                  <a:pt x="1108" y="767"/>
                  <a:pt x="1111" y="765"/>
                </a:cubicBezTo>
                <a:cubicBezTo>
                  <a:pt x="1105" y="767"/>
                  <a:pt x="1102" y="772"/>
                  <a:pt x="1096" y="773"/>
                </a:cubicBezTo>
                <a:cubicBezTo>
                  <a:pt x="1095" y="773"/>
                  <a:pt x="1096" y="772"/>
                  <a:pt x="1096" y="771"/>
                </a:cubicBezTo>
                <a:cubicBezTo>
                  <a:pt x="1091" y="773"/>
                  <a:pt x="1088" y="775"/>
                  <a:pt x="1084" y="778"/>
                </a:cubicBezTo>
                <a:cubicBezTo>
                  <a:pt x="1081" y="776"/>
                  <a:pt x="1086" y="774"/>
                  <a:pt x="1087" y="773"/>
                </a:cubicBezTo>
                <a:cubicBezTo>
                  <a:pt x="1083" y="769"/>
                  <a:pt x="1090" y="765"/>
                  <a:pt x="1086" y="759"/>
                </a:cubicBezTo>
                <a:cubicBezTo>
                  <a:pt x="1086" y="758"/>
                  <a:pt x="1082" y="761"/>
                  <a:pt x="1082" y="756"/>
                </a:cubicBezTo>
                <a:cubicBezTo>
                  <a:pt x="1086" y="758"/>
                  <a:pt x="1091" y="757"/>
                  <a:pt x="1091" y="752"/>
                </a:cubicBezTo>
                <a:close/>
                <a:moveTo>
                  <a:pt x="1083" y="748"/>
                </a:moveTo>
                <a:cubicBezTo>
                  <a:pt x="1081" y="750"/>
                  <a:pt x="1078" y="748"/>
                  <a:pt x="1076" y="749"/>
                </a:cubicBezTo>
                <a:cubicBezTo>
                  <a:pt x="1076" y="747"/>
                  <a:pt x="1083" y="743"/>
                  <a:pt x="1083" y="748"/>
                </a:cubicBezTo>
                <a:close/>
                <a:moveTo>
                  <a:pt x="1076" y="807"/>
                </a:moveTo>
                <a:cubicBezTo>
                  <a:pt x="1076" y="803"/>
                  <a:pt x="1072" y="803"/>
                  <a:pt x="1073" y="798"/>
                </a:cubicBezTo>
                <a:cubicBezTo>
                  <a:pt x="1074" y="796"/>
                  <a:pt x="1079" y="795"/>
                  <a:pt x="1081" y="797"/>
                </a:cubicBezTo>
                <a:cubicBezTo>
                  <a:pt x="1084" y="797"/>
                  <a:pt x="1080" y="795"/>
                  <a:pt x="1081" y="793"/>
                </a:cubicBezTo>
                <a:cubicBezTo>
                  <a:pt x="1086" y="793"/>
                  <a:pt x="1087" y="790"/>
                  <a:pt x="1091" y="789"/>
                </a:cubicBezTo>
                <a:cubicBezTo>
                  <a:pt x="1092" y="786"/>
                  <a:pt x="1088" y="788"/>
                  <a:pt x="1089" y="785"/>
                </a:cubicBezTo>
                <a:cubicBezTo>
                  <a:pt x="1090" y="783"/>
                  <a:pt x="1093" y="782"/>
                  <a:pt x="1096" y="782"/>
                </a:cubicBezTo>
                <a:cubicBezTo>
                  <a:pt x="1095" y="779"/>
                  <a:pt x="1095" y="777"/>
                  <a:pt x="1096" y="774"/>
                </a:cubicBezTo>
                <a:cubicBezTo>
                  <a:pt x="1099" y="774"/>
                  <a:pt x="1099" y="774"/>
                  <a:pt x="1099" y="774"/>
                </a:cubicBezTo>
                <a:cubicBezTo>
                  <a:pt x="1099" y="777"/>
                  <a:pt x="1101" y="779"/>
                  <a:pt x="1099" y="781"/>
                </a:cubicBezTo>
                <a:cubicBezTo>
                  <a:pt x="1103" y="781"/>
                  <a:pt x="1103" y="777"/>
                  <a:pt x="1103" y="774"/>
                </a:cubicBezTo>
                <a:cubicBezTo>
                  <a:pt x="1108" y="776"/>
                  <a:pt x="1106" y="775"/>
                  <a:pt x="1112" y="774"/>
                </a:cubicBezTo>
                <a:cubicBezTo>
                  <a:pt x="1112" y="777"/>
                  <a:pt x="1114" y="779"/>
                  <a:pt x="1113" y="782"/>
                </a:cubicBezTo>
                <a:cubicBezTo>
                  <a:pt x="1103" y="786"/>
                  <a:pt x="1102" y="797"/>
                  <a:pt x="1092" y="800"/>
                </a:cubicBezTo>
                <a:cubicBezTo>
                  <a:pt x="1090" y="800"/>
                  <a:pt x="1090" y="798"/>
                  <a:pt x="1088" y="797"/>
                </a:cubicBezTo>
                <a:cubicBezTo>
                  <a:pt x="1084" y="805"/>
                  <a:pt x="1081" y="815"/>
                  <a:pt x="1070" y="816"/>
                </a:cubicBezTo>
                <a:cubicBezTo>
                  <a:pt x="1071" y="812"/>
                  <a:pt x="1076" y="812"/>
                  <a:pt x="1076" y="807"/>
                </a:cubicBezTo>
                <a:close/>
                <a:moveTo>
                  <a:pt x="1066" y="712"/>
                </a:moveTo>
                <a:cubicBezTo>
                  <a:pt x="1069" y="714"/>
                  <a:pt x="1066" y="717"/>
                  <a:pt x="1069" y="719"/>
                </a:cubicBezTo>
                <a:cubicBezTo>
                  <a:pt x="1067" y="723"/>
                  <a:pt x="1063" y="724"/>
                  <a:pt x="1059" y="724"/>
                </a:cubicBezTo>
                <a:cubicBezTo>
                  <a:pt x="1060" y="720"/>
                  <a:pt x="1057" y="720"/>
                  <a:pt x="1055" y="719"/>
                </a:cubicBezTo>
                <a:cubicBezTo>
                  <a:pt x="1056" y="715"/>
                  <a:pt x="1060" y="712"/>
                  <a:pt x="1066" y="712"/>
                </a:cubicBezTo>
                <a:close/>
                <a:moveTo>
                  <a:pt x="1054" y="736"/>
                </a:moveTo>
                <a:cubicBezTo>
                  <a:pt x="1054" y="737"/>
                  <a:pt x="1056" y="740"/>
                  <a:pt x="1054" y="740"/>
                </a:cubicBezTo>
                <a:cubicBezTo>
                  <a:pt x="1054" y="742"/>
                  <a:pt x="1056" y="739"/>
                  <a:pt x="1059" y="740"/>
                </a:cubicBezTo>
                <a:cubicBezTo>
                  <a:pt x="1059" y="737"/>
                  <a:pt x="1057" y="737"/>
                  <a:pt x="1057" y="734"/>
                </a:cubicBezTo>
                <a:cubicBezTo>
                  <a:pt x="1059" y="732"/>
                  <a:pt x="1063" y="731"/>
                  <a:pt x="1063" y="726"/>
                </a:cubicBezTo>
                <a:cubicBezTo>
                  <a:pt x="1067" y="726"/>
                  <a:pt x="1067" y="725"/>
                  <a:pt x="1070" y="726"/>
                </a:cubicBezTo>
                <a:cubicBezTo>
                  <a:pt x="1070" y="731"/>
                  <a:pt x="1068" y="731"/>
                  <a:pt x="1068" y="734"/>
                </a:cubicBezTo>
                <a:cubicBezTo>
                  <a:pt x="1066" y="734"/>
                  <a:pt x="1065" y="733"/>
                  <a:pt x="1062" y="733"/>
                </a:cubicBezTo>
                <a:cubicBezTo>
                  <a:pt x="1062" y="736"/>
                  <a:pt x="1063" y="737"/>
                  <a:pt x="1065" y="737"/>
                </a:cubicBezTo>
                <a:cubicBezTo>
                  <a:pt x="1065" y="740"/>
                  <a:pt x="1063" y="740"/>
                  <a:pt x="1062" y="742"/>
                </a:cubicBezTo>
                <a:cubicBezTo>
                  <a:pt x="1061" y="741"/>
                  <a:pt x="1061" y="740"/>
                  <a:pt x="1061" y="739"/>
                </a:cubicBezTo>
                <a:cubicBezTo>
                  <a:pt x="1058" y="740"/>
                  <a:pt x="1059" y="742"/>
                  <a:pt x="1059" y="745"/>
                </a:cubicBezTo>
                <a:cubicBezTo>
                  <a:pt x="1056" y="747"/>
                  <a:pt x="1056" y="753"/>
                  <a:pt x="1050" y="750"/>
                </a:cubicBezTo>
                <a:cubicBezTo>
                  <a:pt x="1051" y="749"/>
                  <a:pt x="1052" y="748"/>
                  <a:pt x="1052" y="746"/>
                </a:cubicBezTo>
                <a:cubicBezTo>
                  <a:pt x="1050" y="744"/>
                  <a:pt x="1049" y="747"/>
                  <a:pt x="1047" y="747"/>
                </a:cubicBezTo>
                <a:cubicBezTo>
                  <a:pt x="1042" y="742"/>
                  <a:pt x="1049" y="737"/>
                  <a:pt x="1054" y="736"/>
                </a:cubicBezTo>
                <a:close/>
                <a:moveTo>
                  <a:pt x="1050" y="704"/>
                </a:moveTo>
                <a:cubicBezTo>
                  <a:pt x="1047" y="705"/>
                  <a:pt x="1047" y="703"/>
                  <a:pt x="1044" y="704"/>
                </a:cubicBezTo>
                <a:cubicBezTo>
                  <a:pt x="1043" y="700"/>
                  <a:pt x="1047" y="701"/>
                  <a:pt x="1047" y="698"/>
                </a:cubicBezTo>
                <a:cubicBezTo>
                  <a:pt x="1039" y="702"/>
                  <a:pt x="1040" y="714"/>
                  <a:pt x="1031" y="716"/>
                </a:cubicBezTo>
                <a:cubicBezTo>
                  <a:pt x="1028" y="714"/>
                  <a:pt x="1033" y="711"/>
                  <a:pt x="1030" y="710"/>
                </a:cubicBezTo>
                <a:cubicBezTo>
                  <a:pt x="1022" y="710"/>
                  <a:pt x="1024" y="721"/>
                  <a:pt x="1016" y="721"/>
                </a:cubicBezTo>
                <a:cubicBezTo>
                  <a:pt x="1015" y="717"/>
                  <a:pt x="1020" y="715"/>
                  <a:pt x="1015" y="717"/>
                </a:cubicBezTo>
                <a:cubicBezTo>
                  <a:pt x="1014" y="711"/>
                  <a:pt x="1018" y="712"/>
                  <a:pt x="1020" y="710"/>
                </a:cubicBezTo>
                <a:cubicBezTo>
                  <a:pt x="1019" y="707"/>
                  <a:pt x="1018" y="711"/>
                  <a:pt x="1016" y="710"/>
                </a:cubicBezTo>
                <a:cubicBezTo>
                  <a:pt x="1017" y="705"/>
                  <a:pt x="1024" y="704"/>
                  <a:pt x="1019" y="697"/>
                </a:cubicBezTo>
                <a:cubicBezTo>
                  <a:pt x="1021" y="697"/>
                  <a:pt x="1023" y="697"/>
                  <a:pt x="1023" y="696"/>
                </a:cubicBezTo>
                <a:cubicBezTo>
                  <a:pt x="1026" y="697"/>
                  <a:pt x="1023" y="699"/>
                  <a:pt x="1023" y="701"/>
                </a:cubicBezTo>
                <a:cubicBezTo>
                  <a:pt x="1026" y="703"/>
                  <a:pt x="1026" y="700"/>
                  <a:pt x="1030" y="700"/>
                </a:cubicBezTo>
                <a:cubicBezTo>
                  <a:pt x="1038" y="705"/>
                  <a:pt x="1043" y="693"/>
                  <a:pt x="1051" y="692"/>
                </a:cubicBezTo>
                <a:cubicBezTo>
                  <a:pt x="1048" y="697"/>
                  <a:pt x="1053" y="699"/>
                  <a:pt x="1050" y="704"/>
                </a:cubicBezTo>
                <a:close/>
                <a:moveTo>
                  <a:pt x="1067" y="678"/>
                </a:moveTo>
                <a:cubicBezTo>
                  <a:pt x="1065" y="679"/>
                  <a:pt x="1065" y="678"/>
                  <a:pt x="1064" y="678"/>
                </a:cubicBezTo>
                <a:cubicBezTo>
                  <a:pt x="1064" y="675"/>
                  <a:pt x="1065" y="674"/>
                  <a:pt x="1068" y="675"/>
                </a:cubicBezTo>
                <a:cubicBezTo>
                  <a:pt x="1068" y="677"/>
                  <a:pt x="1067" y="677"/>
                  <a:pt x="1067" y="678"/>
                </a:cubicBezTo>
                <a:close/>
                <a:moveTo>
                  <a:pt x="1067" y="520"/>
                </a:moveTo>
                <a:cubicBezTo>
                  <a:pt x="1068" y="518"/>
                  <a:pt x="1069" y="516"/>
                  <a:pt x="1072" y="517"/>
                </a:cubicBezTo>
                <a:cubicBezTo>
                  <a:pt x="1072" y="519"/>
                  <a:pt x="1068" y="521"/>
                  <a:pt x="1067" y="520"/>
                </a:cubicBezTo>
                <a:close/>
                <a:moveTo>
                  <a:pt x="1100" y="574"/>
                </a:moveTo>
                <a:cubicBezTo>
                  <a:pt x="1100" y="577"/>
                  <a:pt x="1098" y="578"/>
                  <a:pt x="1095" y="578"/>
                </a:cubicBezTo>
                <a:cubicBezTo>
                  <a:pt x="1096" y="577"/>
                  <a:pt x="1097" y="574"/>
                  <a:pt x="1100" y="574"/>
                </a:cubicBezTo>
                <a:close/>
                <a:moveTo>
                  <a:pt x="1098" y="659"/>
                </a:moveTo>
                <a:cubicBezTo>
                  <a:pt x="1098" y="656"/>
                  <a:pt x="1098" y="654"/>
                  <a:pt x="1099" y="652"/>
                </a:cubicBezTo>
                <a:cubicBezTo>
                  <a:pt x="1102" y="652"/>
                  <a:pt x="1102" y="654"/>
                  <a:pt x="1104" y="653"/>
                </a:cubicBezTo>
                <a:cubicBezTo>
                  <a:pt x="1104" y="657"/>
                  <a:pt x="1101" y="658"/>
                  <a:pt x="1098" y="659"/>
                </a:cubicBezTo>
                <a:close/>
                <a:moveTo>
                  <a:pt x="1090" y="597"/>
                </a:moveTo>
                <a:cubicBezTo>
                  <a:pt x="1090" y="588"/>
                  <a:pt x="1099" y="584"/>
                  <a:pt x="1106" y="585"/>
                </a:cubicBezTo>
                <a:cubicBezTo>
                  <a:pt x="1103" y="591"/>
                  <a:pt x="1097" y="595"/>
                  <a:pt x="1090" y="597"/>
                </a:cubicBezTo>
                <a:close/>
                <a:moveTo>
                  <a:pt x="1125" y="506"/>
                </a:moveTo>
                <a:cubicBezTo>
                  <a:pt x="1125" y="509"/>
                  <a:pt x="1124" y="513"/>
                  <a:pt x="1120" y="513"/>
                </a:cubicBezTo>
                <a:cubicBezTo>
                  <a:pt x="1119" y="508"/>
                  <a:pt x="1121" y="505"/>
                  <a:pt x="1125" y="506"/>
                </a:cubicBezTo>
                <a:close/>
                <a:moveTo>
                  <a:pt x="1127" y="527"/>
                </a:moveTo>
                <a:cubicBezTo>
                  <a:pt x="1127" y="534"/>
                  <a:pt x="1121" y="535"/>
                  <a:pt x="1117" y="538"/>
                </a:cubicBezTo>
                <a:cubicBezTo>
                  <a:pt x="1116" y="536"/>
                  <a:pt x="1115" y="534"/>
                  <a:pt x="1115" y="531"/>
                </a:cubicBezTo>
                <a:cubicBezTo>
                  <a:pt x="1122" y="532"/>
                  <a:pt x="1122" y="524"/>
                  <a:pt x="1127" y="527"/>
                </a:cubicBezTo>
                <a:close/>
                <a:moveTo>
                  <a:pt x="1151" y="586"/>
                </a:moveTo>
                <a:cubicBezTo>
                  <a:pt x="1148" y="585"/>
                  <a:pt x="1151" y="579"/>
                  <a:pt x="1155" y="580"/>
                </a:cubicBezTo>
                <a:cubicBezTo>
                  <a:pt x="1155" y="583"/>
                  <a:pt x="1152" y="584"/>
                  <a:pt x="1151" y="586"/>
                </a:cubicBezTo>
                <a:close/>
                <a:moveTo>
                  <a:pt x="1151" y="561"/>
                </a:moveTo>
                <a:cubicBezTo>
                  <a:pt x="1151" y="579"/>
                  <a:pt x="1132" y="583"/>
                  <a:pt x="1119" y="585"/>
                </a:cubicBezTo>
                <a:cubicBezTo>
                  <a:pt x="1119" y="582"/>
                  <a:pt x="1117" y="580"/>
                  <a:pt x="1119" y="578"/>
                </a:cubicBezTo>
                <a:cubicBezTo>
                  <a:pt x="1116" y="578"/>
                  <a:pt x="1114" y="583"/>
                  <a:pt x="1111" y="580"/>
                </a:cubicBezTo>
                <a:cubicBezTo>
                  <a:pt x="1115" y="576"/>
                  <a:pt x="1120" y="574"/>
                  <a:pt x="1121" y="567"/>
                </a:cubicBezTo>
                <a:cubicBezTo>
                  <a:pt x="1126" y="568"/>
                  <a:pt x="1125" y="563"/>
                  <a:pt x="1129" y="562"/>
                </a:cubicBezTo>
                <a:cubicBezTo>
                  <a:pt x="1132" y="561"/>
                  <a:pt x="1130" y="565"/>
                  <a:pt x="1133" y="565"/>
                </a:cubicBezTo>
                <a:cubicBezTo>
                  <a:pt x="1139" y="558"/>
                  <a:pt x="1149" y="551"/>
                  <a:pt x="1157" y="556"/>
                </a:cubicBezTo>
                <a:cubicBezTo>
                  <a:pt x="1155" y="557"/>
                  <a:pt x="1154" y="561"/>
                  <a:pt x="1151" y="561"/>
                </a:cubicBezTo>
                <a:close/>
                <a:moveTo>
                  <a:pt x="1158" y="556"/>
                </a:moveTo>
                <a:cubicBezTo>
                  <a:pt x="1157" y="551"/>
                  <a:pt x="1163" y="553"/>
                  <a:pt x="1161" y="547"/>
                </a:cubicBezTo>
                <a:cubicBezTo>
                  <a:pt x="1165" y="547"/>
                  <a:pt x="1165" y="547"/>
                  <a:pt x="1165" y="547"/>
                </a:cubicBezTo>
                <a:cubicBezTo>
                  <a:pt x="1165" y="552"/>
                  <a:pt x="1161" y="554"/>
                  <a:pt x="1158" y="556"/>
                </a:cubicBezTo>
                <a:close/>
                <a:moveTo>
                  <a:pt x="1179" y="548"/>
                </a:moveTo>
                <a:cubicBezTo>
                  <a:pt x="1178" y="551"/>
                  <a:pt x="1177" y="552"/>
                  <a:pt x="1175" y="552"/>
                </a:cubicBezTo>
                <a:cubicBezTo>
                  <a:pt x="1175" y="550"/>
                  <a:pt x="1176" y="548"/>
                  <a:pt x="1179" y="548"/>
                </a:cubicBezTo>
                <a:close/>
                <a:moveTo>
                  <a:pt x="1177" y="514"/>
                </a:moveTo>
                <a:cubicBezTo>
                  <a:pt x="1176" y="512"/>
                  <a:pt x="1177" y="510"/>
                  <a:pt x="1178" y="509"/>
                </a:cubicBezTo>
                <a:cubicBezTo>
                  <a:pt x="1180" y="509"/>
                  <a:pt x="1180" y="511"/>
                  <a:pt x="1182" y="510"/>
                </a:cubicBezTo>
                <a:cubicBezTo>
                  <a:pt x="1182" y="513"/>
                  <a:pt x="1180" y="514"/>
                  <a:pt x="1177" y="514"/>
                </a:cubicBezTo>
                <a:close/>
                <a:moveTo>
                  <a:pt x="1112" y="747"/>
                </a:moveTo>
                <a:cubicBezTo>
                  <a:pt x="1108" y="748"/>
                  <a:pt x="1111" y="752"/>
                  <a:pt x="1113" y="754"/>
                </a:cubicBezTo>
                <a:cubicBezTo>
                  <a:pt x="1113" y="752"/>
                  <a:pt x="1114" y="752"/>
                  <a:pt x="1114" y="750"/>
                </a:cubicBezTo>
                <a:cubicBezTo>
                  <a:pt x="1113" y="749"/>
                  <a:pt x="1112" y="749"/>
                  <a:pt x="1112" y="747"/>
                </a:cubicBezTo>
                <a:close/>
                <a:moveTo>
                  <a:pt x="700" y="1082"/>
                </a:moveTo>
                <a:cubicBezTo>
                  <a:pt x="699" y="1085"/>
                  <a:pt x="702" y="1084"/>
                  <a:pt x="702" y="1085"/>
                </a:cubicBezTo>
                <a:cubicBezTo>
                  <a:pt x="704" y="1082"/>
                  <a:pt x="712" y="1083"/>
                  <a:pt x="715" y="1081"/>
                </a:cubicBezTo>
                <a:cubicBezTo>
                  <a:pt x="710" y="1075"/>
                  <a:pt x="707" y="1081"/>
                  <a:pt x="700" y="1082"/>
                </a:cubicBezTo>
                <a:close/>
                <a:moveTo>
                  <a:pt x="927" y="95"/>
                </a:moveTo>
                <a:cubicBezTo>
                  <a:pt x="937" y="94"/>
                  <a:pt x="932" y="90"/>
                  <a:pt x="927" y="95"/>
                </a:cubicBezTo>
                <a:close/>
                <a:moveTo>
                  <a:pt x="1147" y="166"/>
                </a:moveTo>
                <a:cubicBezTo>
                  <a:pt x="1143" y="165"/>
                  <a:pt x="1136" y="171"/>
                  <a:pt x="1141" y="174"/>
                </a:cubicBezTo>
                <a:cubicBezTo>
                  <a:pt x="1143" y="172"/>
                  <a:pt x="1142" y="167"/>
                  <a:pt x="1147" y="167"/>
                </a:cubicBezTo>
                <a:cubicBezTo>
                  <a:pt x="1147" y="167"/>
                  <a:pt x="1148" y="166"/>
                  <a:pt x="1147" y="166"/>
                </a:cubicBezTo>
                <a:close/>
                <a:moveTo>
                  <a:pt x="959" y="188"/>
                </a:moveTo>
                <a:cubicBezTo>
                  <a:pt x="961" y="182"/>
                  <a:pt x="971" y="177"/>
                  <a:pt x="976" y="181"/>
                </a:cubicBezTo>
                <a:cubicBezTo>
                  <a:pt x="981" y="176"/>
                  <a:pt x="993" y="173"/>
                  <a:pt x="994" y="167"/>
                </a:cubicBezTo>
                <a:cubicBezTo>
                  <a:pt x="979" y="168"/>
                  <a:pt x="971" y="179"/>
                  <a:pt x="957" y="183"/>
                </a:cubicBezTo>
                <a:cubicBezTo>
                  <a:pt x="957" y="185"/>
                  <a:pt x="957" y="187"/>
                  <a:pt x="959" y="188"/>
                </a:cubicBezTo>
                <a:close/>
                <a:moveTo>
                  <a:pt x="1152" y="259"/>
                </a:moveTo>
                <a:cubicBezTo>
                  <a:pt x="1152" y="256"/>
                  <a:pt x="1155" y="255"/>
                  <a:pt x="1157" y="253"/>
                </a:cubicBezTo>
                <a:cubicBezTo>
                  <a:pt x="1154" y="251"/>
                  <a:pt x="1151" y="249"/>
                  <a:pt x="1147" y="249"/>
                </a:cubicBezTo>
                <a:cubicBezTo>
                  <a:pt x="1148" y="254"/>
                  <a:pt x="1151" y="256"/>
                  <a:pt x="1153" y="255"/>
                </a:cubicBezTo>
                <a:cubicBezTo>
                  <a:pt x="1152" y="257"/>
                  <a:pt x="1148" y="258"/>
                  <a:pt x="1152" y="259"/>
                </a:cubicBezTo>
                <a:close/>
                <a:moveTo>
                  <a:pt x="1192" y="338"/>
                </a:moveTo>
                <a:cubicBezTo>
                  <a:pt x="1197" y="336"/>
                  <a:pt x="1200" y="334"/>
                  <a:pt x="1203" y="331"/>
                </a:cubicBezTo>
                <a:cubicBezTo>
                  <a:pt x="1200" y="333"/>
                  <a:pt x="1191" y="334"/>
                  <a:pt x="1192" y="338"/>
                </a:cubicBezTo>
                <a:close/>
                <a:moveTo>
                  <a:pt x="1219" y="382"/>
                </a:moveTo>
                <a:cubicBezTo>
                  <a:pt x="1223" y="382"/>
                  <a:pt x="1228" y="384"/>
                  <a:pt x="1231" y="378"/>
                </a:cubicBezTo>
                <a:cubicBezTo>
                  <a:pt x="1228" y="377"/>
                  <a:pt x="1226" y="381"/>
                  <a:pt x="1225" y="378"/>
                </a:cubicBezTo>
                <a:cubicBezTo>
                  <a:pt x="1228" y="377"/>
                  <a:pt x="1230" y="375"/>
                  <a:pt x="1232" y="374"/>
                </a:cubicBezTo>
                <a:cubicBezTo>
                  <a:pt x="1229" y="375"/>
                  <a:pt x="1226" y="375"/>
                  <a:pt x="1223" y="373"/>
                </a:cubicBezTo>
                <a:cubicBezTo>
                  <a:pt x="1223" y="377"/>
                  <a:pt x="1219" y="378"/>
                  <a:pt x="1219" y="382"/>
                </a:cubicBezTo>
                <a:close/>
                <a:moveTo>
                  <a:pt x="1162" y="385"/>
                </a:moveTo>
                <a:cubicBezTo>
                  <a:pt x="1170" y="385"/>
                  <a:pt x="1172" y="376"/>
                  <a:pt x="1179" y="378"/>
                </a:cubicBezTo>
                <a:cubicBezTo>
                  <a:pt x="1175" y="373"/>
                  <a:pt x="1166" y="382"/>
                  <a:pt x="1162" y="385"/>
                </a:cubicBezTo>
                <a:close/>
                <a:moveTo>
                  <a:pt x="1215" y="381"/>
                </a:moveTo>
                <a:cubicBezTo>
                  <a:pt x="1213" y="381"/>
                  <a:pt x="1202" y="379"/>
                  <a:pt x="1201" y="387"/>
                </a:cubicBezTo>
                <a:cubicBezTo>
                  <a:pt x="1204" y="387"/>
                  <a:pt x="1207" y="387"/>
                  <a:pt x="1208" y="390"/>
                </a:cubicBezTo>
                <a:cubicBezTo>
                  <a:pt x="1204" y="391"/>
                  <a:pt x="1203" y="394"/>
                  <a:pt x="1199" y="394"/>
                </a:cubicBezTo>
                <a:cubicBezTo>
                  <a:pt x="1201" y="396"/>
                  <a:pt x="1205" y="392"/>
                  <a:pt x="1208" y="390"/>
                </a:cubicBezTo>
                <a:cubicBezTo>
                  <a:pt x="1211" y="390"/>
                  <a:pt x="1213" y="390"/>
                  <a:pt x="1213" y="388"/>
                </a:cubicBezTo>
                <a:cubicBezTo>
                  <a:pt x="1212" y="387"/>
                  <a:pt x="1209" y="389"/>
                  <a:pt x="1209" y="387"/>
                </a:cubicBezTo>
                <a:cubicBezTo>
                  <a:pt x="1209" y="383"/>
                  <a:pt x="1214" y="384"/>
                  <a:pt x="1215" y="381"/>
                </a:cubicBezTo>
                <a:close/>
                <a:moveTo>
                  <a:pt x="1267" y="409"/>
                </a:moveTo>
                <a:cubicBezTo>
                  <a:pt x="1269" y="403"/>
                  <a:pt x="1274" y="398"/>
                  <a:pt x="1282" y="398"/>
                </a:cubicBezTo>
                <a:cubicBezTo>
                  <a:pt x="1285" y="394"/>
                  <a:pt x="1291" y="392"/>
                  <a:pt x="1287" y="393"/>
                </a:cubicBezTo>
                <a:cubicBezTo>
                  <a:pt x="1282" y="394"/>
                  <a:pt x="1262" y="406"/>
                  <a:pt x="1255" y="404"/>
                </a:cubicBezTo>
                <a:cubicBezTo>
                  <a:pt x="1255" y="405"/>
                  <a:pt x="1258" y="405"/>
                  <a:pt x="1257" y="407"/>
                </a:cubicBezTo>
                <a:cubicBezTo>
                  <a:pt x="1253" y="407"/>
                  <a:pt x="1253" y="410"/>
                  <a:pt x="1251" y="412"/>
                </a:cubicBezTo>
                <a:cubicBezTo>
                  <a:pt x="1256" y="414"/>
                  <a:pt x="1259" y="407"/>
                  <a:pt x="1267" y="409"/>
                </a:cubicBezTo>
                <a:close/>
                <a:moveTo>
                  <a:pt x="1230" y="407"/>
                </a:moveTo>
                <a:cubicBezTo>
                  <a:pt x="1229" y="408"/>
                  <a:pt x="1226" y="408"/>
                  <a:pt x="1226" y="406"/>
                </a:cubicBezTo>
                <a:cubicBezTo>
                  <a:pt x="1226" y="404"/>
                  <a:pt x="1230" y="405"/>
                  <a:pt x="1230" y="403"/>
                </a:cubicBezTo>
                <a:cubicBezTo>
                  <a:pt x="1229" y="403"/>
                  <a:pt x="1229" y="401"/>
                  <a:pt x="1229" y="400"/>
                </a:cubicBezTo>
                <a:cubicBezTo>
                  <a:pt x="1226" y="401"/>
                  <a:pt x="1224" y="401"/>
                  <a:pt x="1223" y="399"/>
                </a:cubicBezTo>
                <a:cubicBezTo>
                  <a:pt x="1220" y="402"/>
                  <a:pt x="1210" y="404"/>
                  <a:pt x="1218" y="404"/>
                </a:cubicBezTo>
                <a:cubicBezTo>
                  <a:pt x="1216" y="405"/>
                  <a:pt x="1214" y="405"/>
                  <a:pt x="1214" y="408"/>
                </a:cubicBezTo>
                <a:cubicBezTo>
                  <a:pt x="1216" y="408"/>
                  <a:pt x="1217" y="407"/>
                  <a:pt x="1217" y="408"/>
                </a:cubicBezTo>
                <a:cubicBezTo>
                  <a:pt x="1217" y="411"/>
                  <a:pt x="1214" y="412"/>
                  <a:pt x="1214" y="415"/>
                </a:cubicBezTo>
                <a:cubicBezTo>
                  <a:pt x="1219" y="416"/>
                  <a:pt x="1229" y="415"/>
                  <a:pt x="1230" y="407"/>
                </a:cubicBezTo>
                <a:close/>
                <a:moveTo>
                  <a:pt x="1230" y="406"/>
                </a:moveTo>
                <a:cubicBezTo>
                  <a:pt x="1230" y="406"/>
                  <a:pt x="1230" y="407"/>
                  <a:pt x="1230" y="407"/>
                </a:cubicBezTo>
                <a:cubicBezTo>
                  <a:pt x="1230" y="407"/>
                  <a:pt x="1230" y="406"/>
                  <a:pt x="1230" y="406"/>
                </a:cubicBezTo>
                <a:close/>
                <a:moveTo>
                  <a:pt x="1245" y="418"/>
                </a:moveTo>
                <a:cubicBezTo>
                  <a:pt x="1244" y="416"/>
                  <a:pt x="1245" y="414"/>
                  <a:pt x="1246" y="414"/>
                </a:cubicBezTo>
                <a:cubicBezTo>
                  <a:pt x="1249" y="415"/>
                  <a:pt x="1250" y="410"/>
                  <a:pt x="1248" y="413"/>
                </a:cubicBezTo>
                <a:cubicBezTo>
                  <a:pt x="1243" y="414"/>
                  <a:pt x="1239" y="417"/>
                  <a:pt x="1234" y="419"/>
                </a:cubicBezTo>
                <a:cubicBezTo>
                  <a:pt x="1238" y="422"/>
                  <a:pt x="1241" y="415"/>
                  <a:pt x="1245" y="418"/>
                </a:cubicBezTo>
                <a:close/>
                <a:moveTo>
                  <a:pt x="1167" y="425"/>
                </a:moveTo>
                <a:cubicBezTo>
                  <a:pt x="1171" y="423"/>
                  <a:pt x="1175" y="421"/>
                  <a:pt x="1178" y="418"/>
                </a:cubicBezTo>
                <a:cubicBezTo>
                  <a:pt x="1174" y="420"/>
                  <a:pt x="1169" y="421"/>
                  <a:pt x="1167" y="425"/>
                </a:cubicBezTo>
                <a:close/>
                <a:moveTo>
                  <a:pt x="1136" y="429"/>
                </a:moveTo>
                <a:cubicBezTo>
                  <a:pt x="1130" y="428"/>
                  <a:pt x="1127" y="435"/>
                  <a:pt x="1123" y="432"/>
                </a:cubicBezTo>
                <a:cubicBezTo>
                  <a:pt x="1123" y="429"/>
                  <a:pt x="1128" y="430"/>
                  <a:pt x="1128" y="427"/>
                </a:cubicBezTo>
                <a:cubicBezTo>
                  <a:pt x="1123" y="425"/>
                  <a:pt x="1110" y="427"/>
                  <a:pt x="1108" y="434"/>
                </a:cubicBezTo>
                <a:cubicBezTo>
                  <a:pt x="1111" y="435"/>
                  <a:pt x="1116" y="438"/>
                  <a:pt x="1114" y="441"/>
                </a:cubicBezTo>
                <a:cubicBezTo>
                  <a:pt x="1117" y="442"/>
                  <a:pt x="1120" y="438"/>
                  <a:pt x="1121" y="440"/>
                </a:cubicBezTo>
                <a:cubicBezTo>
                  <a:pt x="1120" y="441"/>
                  <a:pt x="1119" y="442"/>
                  <a:pt x="1118" y="443"/>
                </a:cubicBezTo>
                <a:cubicBezTo>
                  <a:pt x="1114" y="440"/>
                  <a:pt x="1108" y="449"/>
                  <a:pt x="1104" y="452"/>
                </a:cubicBezTo>
                <a:cubicBezTo>
                  <a:pt x="1107" y="452"/>
                  <a:pt x="1110" y="451"/>
                  <a:pt x="1109" y="455"/>
                </a:cubicBezTo>
                <a:cubicBezTo>
                  <a:pt x="1106" y="455"/>
                  <a:pt x="1105" y="452"/>
                  <a:pt x="1103" y="455"/>
                </a:cubicBezTo>
                <a:cubicBezTo>
                  <a:pt x="1103" y="458"/>
                  <a:pt x="1103" y="460"/>
                  <a:pt x="1105" y="462"/>
                </a:cubicBezTo>
                <a:cubicBezTo>
                  <a:pt x="1110" y="457"/>
                  <a:pt x="1118" y="457"/>
                  <a:pt x="1120" y="450"/>
                </a:cubicBezTo>
                <a:cubicBezTo>
                  <a:pt x="1123" y="450"/>
                  <a:pt x="1127" y="446"/>
                  <a:pt x="1124" y="445"/>
                </a:cubicBezTo>
                <a:cubicBezTo>
                  <a:pt x="1122" y="447"/>
                  <a:pt x="1120" y="449"/>
                  <a:pt x="1117" y="450"/>
                </a:cubicBezTo>
                <a:cubicBezTo>
                  <a:pt x="1117" y="449"/>
                  <a:pt x="1116" y="449"/>
                  <a:pt x="1116" y="448"/>
                </a:cubicBezTo>
                <a:cubicBezTo>
                  <a:pt x="1117" y="447"/>
                  <a:pt x="1117" y="446"/>
                  <a:pt x="1118" y="445"/>
                </a:cubicBezTo>
                <a:cubicBezTo>
                  <a:pt x="1119" y="448"/>
                  <a:pt x="1121" y="444"/>
                  <a:pt x="1124" y="445"/>
                </a:cubicBezTo>
                <a:cubicBezTo>
                  <a:pt x="1124" y="442"/>
                  <a:pt x="1124" y="442"/>
                  <a:pt x="1126" y="439"/>
                </a:cubicBezTo>
                <a:cubicBezTo>
                  <a:pt x="1124" y="437"/>
                  <a:pt x="1122" y="439"/>
                  <a:pt x="1122" y="438"/>
                </a:cubicBezTo>
                <a:cubicBezTo>
                  <a:pt x="1125" y="433"/>
                  <a:pt x="1132" y="433"/>
                  <a:pt x="1136" y="429"/>
                </a:cubicBezTo>
                <a:close/>
                <a:moveTo>
                  <a:pt x="1094" y="442"/>
                </a:moveTo>
                <a:cubicBezTo>
                  <a:pt x="1090" y="444"/>
                  <a:pt x="1079" y="444"/>
                  <a:pt x="1080" y="448"/>
                </a:cubicBezTo>
                <a:cubicBezTo>
                  <a:pt x="1085" y="447"/>
                  <a:pt x="1095" y="442"/>
                  <a:pt x="1094" y="442"/>
                </a:cubicBezTo>
                <a:close/>
                <a:moveTo>
                  <a:pt x="1002" y="455"/>
                </a:moveTo>
                <a:cubicBezTo>
                  <a:pt x="999" y="456"/>
                  <a:pt x="995" y="456"/>
                  <a:pt x="995" y="460"/>
                </a:cubicBezTo>
                <a:cubicBezTo>
                  <a:pt x="999" y="460"/>
                  <a:pt x="999" y="456"/>
                  <a:pt x="1002" y="455"/>
                </a:cubicBezTo>
                <a:close/>
                <a:moveTo>
                  <a:pt x="1126" y="464"/>
                </a:moveTo>
                <a:cubicBezTo>
                  <a:pt x="1127" y="462"/>
                  <a:pt x="1129" y="462"/>
                  <a:pt x="1131" y="462"/>
                </a:cubicBezTo>
                <a:cubicBezTo>
                  <a:pt x="1131" y="457"/>
                  <a:pt x="1126" y="460"/>
                  <a:pt x="1125" y="462"/>
                </a:cubicBezTo>
                <a:cubicBezTo>
                  <a:pt x="1127" y="462"/>
                  <a:pt x="1125" y="464"/>
                  <a:pt x="1126" y="464"/>
                </a:cubicBezTo>
                <a:close/>
                <a:moveTo>
                  <a:pt x="1234" y="521"/>
                </a:moveTo>
                <a:cubicBezTo>
                  <a:pt x="1230" y="525"/>
                  <a:pt x="1219" y="527"/>
                  <a:pt x="1218" y="531"/>
                </a:cubicBezTo>
                <a:cubicBezTo>
                  <a:pt x="1216" y="534"/>
                  <a:pt x="1197" y="535"/>
                  <a:pt x="1192" y="546"/>
                </a:cubicBezTo>
                <a:cubicBezTo>
                  <a:pt x="1199" y="545"/>
                  <a:pt x="1205" y="540"/>
                  <a:pt x="1212" y="536"/>
                </a:cubicBezTo>
                <a:cubicBezTo>
                  <a:pt x="1220" y="532"/>
                  <a:pt x="1232" y="529"/>
                  <a:pt x="1234" y="521"/>
                </a:cubicBezTo>
                <a:close/>
                <a:moveTo>
                  <a:pt x="162" y="592"/>
                </a:moveTo>
                <a:cubicBezTo>
                  <a:pt x="153" y="594"/>
                  <a:pt x="146" y="599"/>
                  <a:pt x="141" y="605"/>
                </a:cubicBezTo>
                <a:cubicBezTo>
                  <a:pt x="144" y="605"/>
                  <a:pt x="145" y="604"/>
                  <a:pt x="147" y="607"/>
                </a:cubicBezTo>
                <a:cubicBezTo>
                  <a:pt x="147" y="609"/>
                  <a:pt x="143" y="611"/>
                  <a:pt x="145" y="612"/>
                </a:cubicBezTo>
                <a:cubicBezTo>
                  <a:pt x="146" y="609"/>
                  <a:pt x="150" y="609"/>
                  <a:pt x="152" y="608"/>
                </a:cubicBezTo>
                <a:cubicBezTo>
                  <a:pt x="152" y="605"/>
                  <a:pt x="150" y="603"/>
                  <a:pt x="151" y="599"/>
                </a:cubicBezTo>
                <a:cubicBezTo>
                  <a:pt x="152" y="599"/>
                  <a:pt x="152" y="598"/>
                  <a:pt x="153" y="598"/>
                </a:cubicBezTo>
                <a:cubicBezTo>
                  <a:pt x="157" y="600"/>
                  <a:pt x="162" y="596"/>
                  <a:pt x="162" y="592"/>
                </a:cubicBezTo>
                <a:close/>
                <a:moveTo>
                  <a:pt x="202" y="660"/>
                </a:moveTo>
                <a:cubicBezTo>
                  <a:pt x="200" y="659"/>
                  <a:pt x="200" y="657"/>
                  <a:pt x="197" y="658"/>
                </a:cubicBezTo>
                <a:cubicBezTo>
                  <a:pt x="197" y="659"/>
                  <a:pt x="195" y="663"/>
                  <a:pt x="196" y="663"/>
                </a:cubicBezTo>
                <a:cubicBezTo>
                  <a:pt x="196" y="659"/>
                  <a:pt x="201" y="662"/>
                  <a:pt x="202" y="660"/>
                </a:cubicBezTo>
                <a:close/>
                <a:moveTo>
                  <a:pt x="1186" y="672"/>
                </a:moveTo>
                <a:cubicBezTo>
                  <a:pt x="1184" y="675"/>
                  <a:pt x="1182" y="676"/>
                  <a:pt x="1178" y="677"/>
                </a:cubicBezTo>
                <a:cubicBezTo>
                  <a:pt x="1178" y="676"/>
                  <a:pt x="1177" y="675"/>
                  <a:pt x="1177" y="675"/>
                </a:cubicBezTo>
                <a:cubicBezTo>
                  <a:pt x="1178" y="672"/>
                  <a:pt x="1178" y="670"/>
                  <a:pt x="1178" y="666"/>
                </a:cubicBezTo>
                <a:cubicBezTo>
                  <a:pt x="1172" y="668"/>
                  <a:pt x="1168" y="672"/>
                  <a:pt x="1164" y="676"/>
                </a:cubicBezTo>
                <a:cubicBezTo>
                  <a:pt x="1165" y="679"/>
                  <a:pt x="1171" y="677"/>
                  <a:pt x="1173" y="678"/>
                </a:cubicBezTo>
                <a:cubicBezTo>
                  <a:pt x="1173" y="683"/>
                  <a:pt x="1173" y="683"/>
                  <a:pt x="1173" y="683"/>
                </a:cubicBezTo>
                <a:cubicBezTo>
                  <a:pt x="1179" y="681"/>
                  <a:pt x="1186" y="676"/>
                  <a:pt x="1186" y="672"/>
                </a:cubicBezTo>
                <a:close/>
                <a:moveTo>
                  <a:pt x="1169" y="675"/>
                </a:moveTo>
                <a:cubicBezTo>
                  <a:pt x="1169" y="671"/>
                  <a:pt x="1173" y="671"/>
                  <a:pt x="1176" y="670"/>
                </a:cubicBezTo>
                <a:cubicBezTo>
                  <a:pt x="1176" y="673"/>
                  <a:pt x="1175" y="673"/>
                  <a:pt x="1175" y="676"/>
                </a:cubicBezTo>
                <a:cubicBezTo>
                  <a:pt x="1173" y="676"/>
                  <a:pt x="1171" y="676"/>
                  <a:pt x="1169" y="675"/>
                </a:cubicBezTo>
                <a:close/>
                <a:moveTo>
                  <a:pt x="1045" y="783"/>
                </a:moveTo>
                <a:cubicBezTo>
                  <a:pt x="1045" y="786"/>
                  <a:pt x="1040" y="792"/>
                  <a:pt x="1038" y="787"/>
                </a:cubicBezTo>
                <a:cubicBezTo>
                  <a:pt x="1035" y="787"/>
                  <a:pt x="1035" y="790"/>
                  <a:pt x="1034" y="792"/>
                </a:cubicBezTo>
                <a:cubicBezTo>
                  <a:pt x="1037" y="790"/>
                  <a:pt x="1034" y="795"/>
                  <a:pt x="1037" y="795"/>
                </a:cubicBezTo>
                <a:cubicBezTo>
                  <a:pt x="1037" y="792"/>
                  <a:pt x="1040" y="793"/>
                  <a:pt x="1042" y="793"/>
                </a:cubicBezTo>
                <a:cubicBezTo>
                  <a:pt x="1040" y="788"/>
                  <a:pt x="1043" y="786"/>
                  <a:pt x="1048" y="786"/>
                </a:cubicBezTo>
                <a:cubicBezTo>
                  <a:pt x="1048" y="785"/>
                  <a:pt x="1049" y="784"/>
                  <a:pt x="1049" y="783"/>
                </a:cubicBezTo>
                <a:cubicBezTo>
                  <a:pt x="1047" y="784"/>
                  <a:pt x="1048" y="784"/>
                  <a:pt x="1045" y="783"/>
                </a:cubicBezTo>
                <a:close/>
                <a:moveTo>
                  <a:pt x="1192" y="801"/>
                </a:moveTo>
                <a:cubicBezTo>
                  <a:pt x="1193" y="799"/>
                  <a:pt x="1191" y="795"/>
                  <a:pt x="1196" y="794"/>
                </a:cubicBezTo>
                <a:cubicBezTo>
                  <a:pt x="1194" y="792"/>
                  <a:pt x="1191" y="795"/>
                  <a:pt x="1190" y="796"/>
                </a:cubicBezTo>
                <a:cubicBezTo>
                  <a:pt x="1191" y="797"/>
                  <a:pt x="1189" y="798"/>
                  <a:pt x="1190" y="799"/>
                </a:cubicBezTo>
                <a:cubicBezTo>
                  <a:pt x="1191" y="800"/>
                  <a:pt x="1192" y="800"/>
                  <a:pt x="1192" y="801"/>
                </a:cubicBezTo>
                <a:close/>
                <a:moveTo>
                  <a:pt x="1191" y="802"/>
                </a:moveTo>
                <a:cubicBezTo>
                  <a:pt x="1192" y="802"/>
                  <a:pt x="1192" y="801"/>
                  <a:pt x="1192" y="801"/>
                </a:cubicBezTo>
                <a:cubicBezTo>
                  <a:pt x="1192" y="801"/>
                  <a:pt x="1191" y="801"/>
                  <a:pt x="1191" y="802"/>
                </a:cubicBezTo>
                <a:close/>
                <a:moveTo>
                  <a:pt x="1192" y="801"/>
                </a:moveTo>
                <a:cubicBezTo>
                  <a:pt x="1192" y="801"/>
                  <a:pt x="1192" y="801"/>
                  <a:pt x="1192" y="801"/>
                </a:cubicBezTo>
                <a:cubicBezTo>
                  <a:pt x="1192" y="801"/>
                  <a:pt x="1192" y="801"/>
                  <a:pt x="1192" y="801"/>
                </a:cubicBezTo>
                <a:cubicBezTo>
                  <a:pt x="1192" y="801"/>
                  <a:pt x="1192" y="801"/>
                  <a:pt x="1192" y="801"/>
                </a:cubicBezTo>
                <a:close/>
                <a:moveTo>
                  <a:pt x="1117" y="848"/>
                </a:moveTo>
                <a:cubicBezTo>
                  <a:pt x="1117" y="847"/>
                  <a:pt x="1117" y="846"/>
                  <a:pt x="1118" y="846"/>
                </a:cubicBezTo>
                <a:cubicBezTo>
                  <a:pt x="1117" y="846"/>
                  <a:pt x="1117" y="846"/>
                  <a:pt x="1117" y="846"/>
                </a:cubicBezTo>
                <a:lnTo>
                  <a:pt x="1117" y="848"/>
                </a:lnTo>
                <a:close/>
                <a:moveTo>
                  <a:pt x="1138" y="833"/>
                </a:moveTo>
                <a:cubicBezTo>
                  <a:pt x="1136" y="833"/>
                  <a:pt x="1136" y="831"/>
                  <a:pt x="1136" y="831"/>
                </a:cubicBezTo>
                <a:cubicBezTo>
                  <a:pt x="1133" y="838"/>
                  <a:pt x="1121" y="840"/>
                  <a:pt x="1118" y="846"/>
                </a:cubicBezTo>
                <a:cubicBezTo>
                  <a:pt x="1124" y="846"/>
                  <a:pt x="1124" y="846"/>
                  <a:pt x="1124" y="846"/>
                </a:cubicBezTo>
                <a:cubicBezTo>
                  <a:pt x="1127" y="843"/>
                  <a:pt x="1131" y="834"/>
                  <a:pt x="1136" y="838"/>
                </a:cubicBezTo>
                <a:cubicBezTo>
                  <a:pt x="1135" y="835"/>
                  <a:pt x="1139" y="836"/>
                  <a:pt x="1138" y="833"/>
                </a:cubicBezTo>
                <a:close/>
                <a:moveTo>
                  <a:pt x="117" y="847"/>
                </a:moveTo>
                <a:cubicBezTo>
                  <a:pt x="113" y="845"/>
                  <a:pt x="109" y="848"/>
                  <a:pt x="108" y="851"/>
                </a:cubicBezTo>
                <a:cubicBezTo>
                  <a:pt x="113" y="849"/>
                  <a:pt x="117" y="847"/>
                  <a:pt x="121" y="846"/>
                </a:cubicBezTo>
                <a:cubicBezTo>
                  <a:pt x="130" y="844"/>
                  <a:pt x="129" y="845"/>
                  <a:pt x="134" y="836"/>
                </a:cubicBezTo>
                <a:cubicBezTo>
                  <a:pt x="134" y="836"/>
                  <a:pt x="136" y="837"/>
                  <a:pt x="136" y="835"/>
                </a:cubicBezTo>
                <a:cubicBezTo>
                  <a:pt x="133" y="837"/>
                  <a:pt x="134" y="833"/>
                  <a:pt x="131" y="834"/>
                </a:cubicBezTo>
                <a:cubicBezTo>
                  <a:pt x="126" y="837"/>
                  <a:pt x="121" y="841"/>
                  <a:pt x="117" y="847"/>
                </a:cubicBezTo>
                <a:close/>
                <a:moveTo>
                  <a:pt x="167" y="840"/>
                </a:moveTo>
                <a:cubicBezTo>
                  <a:pt x="167" y="844"/>
                  <a:pt x="160" y="841"/>
                  <a:pt x="160" y="845"/>
                </a:cubicBezTo>
                <a:cubicBezTo>
                  <a:pt x="163" y="845"/>
                  <a:pt x="163" y="843"/>
                  <a:pt x="165" y="845"/>
                </a:cubicBezTo>
                <a:cubicBezTo>
                  <a:pt x="164" y="842"/>
                  <a:pt x="170" y="842"/>
                  <a:pt x="167" y="840"/>
                </a:cubicBezTo>
                <a:close/>
                <a:moveTo>
                  <a:pt x="149" y="845"/>
                </a:moveTo>
                <a:cubicBezTo>
                  <a:pt x="142" y="845"/>
                  <a:pt x="132" y="851"/>
                  <a:pt x="129" y="858"/>
                </a:cubicBezTo>
                <a:cubicBezTo>
                  <a:pt x="126" y="858"/>
                  <a:pt x="125" y="857"/>
                  <a:pt x="123" y="857"/>
                </a:cubicBezTo>
                <a:cubicBezTo>
                  <a:pt x="114" y="866"/>
                  <a:pt x="103" y="873"/>
                  <a:pt x="93" y="882"/>
                </a:cubicBezTo>
                <a:cubicBezTo>
                  <a:pt x="105" y="872"/>
                  <a:pt x="122" y="871"/>
                  <a:pt x="133" y="860"/>
                </a:cubicBezTo>
                <a:cubicBezTo>
                  <a:pt x="132" y="860"/>
                  <a:pt x="130" y="860"/>
                  <a:pt x="130" y="858"/>
                </a:cubicBezTo>
                <a:cubicBezTo>
                  <a:pt x="135" y="852"/>
                  <a:pt x="145" y="851"/>
                  <a:pt x="149" y="845"/>
                </a:cubicBezTo>
                <a:close/>
                <a:moveTo>
                  <a:pt x="1051" y="939"/>
                </a:moveTo>
                <a:cubicBezTo>
                  <a:pt x="1054" y="938"/>
                  <a:pt x="1056" y="936"/>
                  <a:pt x="1058" y="934"/>
                </a:cubicBezTo>
                <a:cubicBezTo>
                  <a:pt x="1062" y="934"/>
                  <a:pt x="1062" y="937"/>
                  <a:pt x="1062" y="939"/>
                </a:cubicBezTo>
                <a:cubicBezTo>
                  <a:pt x="1063" y="936"/>
                  <a:pt x="1066" y="938"/>
                  <a:pt x="1068" y="939"/>
                </a:cubicBezTo>
                <a:cubicBezTo>
                  <a:pt x="1068" y="936"/>
                  <a:pt x="1070" y="935"/>
                  <a:pt x="1070" y="932"/>
                </a:cubicBezTo>
                <a:cubicBezTo>
                  <a:pt x="1066" y="927"/>
                  <a:pt x="1075" y="910"/>
                  <a:pt x="1082" y="916"/>
                </a:cubicBezTo>
                <a:cubicBezTo>
                  <a:pt x="1082" y="922"/>
                  <a:pt x="1072" y="926"/>
                  <a:pt x="1076" y="930"/>
                </a:cubicBezTo>
                <a:cubicBezTo>
                  <a:pt x="1081" y="925"/>
                  <a:pt x="1097" y="922"/>
                  <a:pt x="1097" y="913"/>
                </a:cubicBezTo>
                <a:cubicBezTo>
                  <a:pt x="1095" y="914"/>
                  <a:pt x="1097" y="910"/>
                  <a:pt x="1094" y="910"/>
                </a:cubicBezTo>
                <a:cubicBezTo>
                  <a:pt x="1096" y="907"/>
                  <a:pt x="1093" y="906"/>
                  <a:pt x="1097" y="905"/>
                </a:cubicBezTo>
                <a:cubicBezTo>
                  <a:pt x="1097" y="903"/>
                  <a:pt x="1095" y="902"/>
                  <a:pt x="1096" y="900"/>
                </a:cubicBezTo>
                <a:cubicBezTo>
                  <a:pt x="1093" y="901"/>
                  <a:pt x="1094" y="897"/>
                  <a:pt x="1092" y="897"/>
                </a:cubicBezTo>
                <a:cubicBezTo>
                  <a:pt x="1091" y="902"/>
                  <a:pt x="1088" y="905"/>
                  <a:pt x="1084" y="910"/>
                </a:cubicBezTo>
                <a:cubicBezTo>
                  <a:pt x="1082" y="907"/>
                  <a:pt x="1081" y="912"/>
                  <a:pt x="1078" y="912"/>
                </a:cubicBezTo>
                <a:cubicBezTo>
                  <a:pt x="1078" y="909"/>
                  <a:pt x="1078" y="908"/>
                  <a:pt x="1077" y="907"/>
                </a:cubicBezTo>
                <a:cubicBezTo>
                  <a:pt x="1094" y="892"/>
                  <a:pt x="1113" y="879"/>
                  <a:pt x="1135" y="870"/>
                </a:cubicBezTo>
                <a:cubicBezTo>
                  <a:pt x="1133" y="867"/>
                  <a:pt x="1137" y="866"/>
                  <a:pt x="1135" y="865"/>
                </a:cubicBezTo>
                <a:cubicBezTo>
                  <a:pt x="1135" y="867"/>
                  <a:pt x="1130" y="867"/>
                  <a:pt x="1132" y="864"/>
                </a:cubicBezTo>
                <a:cubicBezTo>
                  <a:pt x="1129" y="865"/>
                  <a:pt x="1125" y="870"/>
                  <a:pt x="1121" y="867"/>
                </a:cubicBezTo>
                <a:cubicBezTo>
                  <a:pt x="1120" y="864"/>
                  <a:pt x="1122" y="865"/>
                  <a:pt x="1123" y="863"/>
                </a:cubicBezTo>
                <a:cubicBezTo>
                  <a:pt x="1119" y="863"/>
                  <a:pt x="1115" y="868"/>
                  <a:pt x="1114" y="861"/>
                </a:cubicBezTo>
                <a:cubicBezTo>
                  <a:pt x="1116" y="862"/>
                  <a:pt x="1115" y="864"/>
                  <a:pt x="1118" y="863"/>
                </a:cubicBezTo>
                <a:cubicBezTo>
                  <a:pt x="1118" y="862"/>
                  <a:pt x="1117" y="861"/>
                  <a:pt x="1117" y="860"/>
                </a:cubicBezTo>
                <a:cubicBezTo>
                  <a:pt x="1115" y="859"/>
                  <a:pt x="1113" y="859"/>
                  <a:pt x="1112" y="860"/>
                </a:cubicBezTo>
                <a:cubicBezTo>
                  <a:pt x="1111" y="858"/>
                  <a:pt x="1109" y="857"/>
                  <a:pt x="1109" y="855"/>
                </a:cubicBezTo>
                <a:cubicBezTo>
                  <a:pt x="1111" y="853"/>
                  <a:pt x="1111" y="849"/>
                  <a:pt x="1114" y="848"/>
                </a:cubicBezTo>
                <a:cubicBezTo>
                  <a:pt x="1107" y="845"/>
                  <a:pt x="1101" y="858"/>
                  <a:pt x="1096" y="851"/>
                </a:cubicBezTo>
                <a:cubicBezTo>
                  <a:pt x="1095" y="854"/>
                  <a:pt x="1098" y="854"/>
                  <a:pt x="1097" y="857"/>
                </a:cubicBezTo>
                <a:cubicBezTo>
                  <a:pt x="1093" y="860"/>
                  <a:pt x="1086" y="858"/>
                  <a:pt x="1084" y="866"/>
                </a:cubicBezTo>
                <a:cubicBezTo>
                  <a:pt x="1088" y="864"/>
                  <a:pt x="1087" y="868"/>
                  <a:pt x="1087" y="872"/>
                </a:cubicBezTo>
                <a:cubicBezTo>
                  <a:pt x="1092" y="870"/>
                  <a:pt x="1091" y="872"/>
                  <a:pt x="1092" y="874"/>
                </a:cubicBezTo>
                <a:cubicBezTo>
                  <a:pt x="1093" y="871"/>
                  <a:pt x="1095" y="874"/>
                  <a:pt x="1095" y="876"/>
                </a:cubicBezTo>
                <a:cubicBezTo>
                  <a:pt x="1092" y="880"/>
                  <a:pt x="1089" y="883"/>
                  <a:pt x="1084" y="883"/>
                </a:cubicBezTo>
                <a:cubicBezTo>
                  <a:pt x="1085" y="879"/>
                  <a:pt x="1084" y="876"/>
                  <a:pt x="1081" y="874"/>
                </a:cubicBezTo>
                <a:cubicBezTo>
                  <a:pt x="1081" y="876"/>
                  <a:pt x="1079" y="875"/>
                  <a:pt x="1079" y="876"/>
                </a:cubicBezTo>
                <a:cubicBezTo>
                  <a:pt x="1082" y="882"/>
                  <a:pt x="1075" y="894"/>
                  <a:pt x="1067" y="894"/>
                </a:cubicBezTo>
                <a:cubicBezTo>
                  <a:pt x="1067" y="891"/>
                  <a:pt x="1066" y="889"/>
                  <a:pt x="1065" y="887"/>
                </a:cubicBezTo>
                <a:cubicBezTo>
                  <a:pt x="1063" y="891"/>
                  <a:pt x="1067" y="891"/>
                  <a:pt x="1066" y="896"/>
                </a:cubicBezTo>
                <a:cubicBezTo>
                  <a:pt x="1063" y="898"/>
                  <a:pt x="1058" y="898"/>
                  <a:pt x="1058" y="902"/>
                </a:cubicBezTo>
                <a:cubicBezTo>
                  <a:pt x="1058" y="904"/>
                  <a:pt x="1061" y="902"/>
                  <a:pt x="1061" y="904"/>
                </a:cubicBezTo>
                <a:cubicBezTo>
                  <a:pt x="1058" y="906"/>
                  <a:pt x="1058" y="910"/>
                  <a:pt x="1056" y="913"/>
                </a:cubicBezTo>
                <a:cubicBezTo>
                  <a:pt x="1061" y="913"/>
                  <a:pt x="1063" y="917"/>
                  <a:pt x="1064" y="921"/>
                </a:cubicBezTo>
                <a:cubicBezTo>
                  <a:pt x="1059" y="928"/>
                  <a:pt x="1049" y="929"/>
                  <a:pt x="1051" y="939"/>
                </a:cubicBezTo>
                <a:close/>
                <a:moveTo>
                  <a:pt x="1103" y="880"/>
                </a:moveTo>
                <a:cubicBezTo>
                  <a:pt x="1103" y="876"/>
                  <a:pt x="1106" y="876"/>
                  <a:pt x="1108" y="874"/>
                </a:cubicBezTo>
                <a:cubicBezTo>
                  <a:pt x="1111" y="877"/>
                  <a:pt x="1106" y="880"/>
                  <a:pt x="1103" y="880"/>
                </a:cubicBezTo>
                <a:close/>
                <a:moveTo>
                  <a:pt x="1092" y="868"/>
                </a:moveTo>
                <a:cubicBezTo>
                  <a:pt x="1092" y="865"/>
                  <a:pt x="1090" y="866"/>
                  <a:pt x="1091" y="863"/>
                </a:cubicBezTo>
                <a:cubicBezTo>
                  <a:pt x="1093" y="866"/>
                  <a:pt x="1096" y="861"/>
                  <a:pt x="1096" y="865"/>
                </a:cubicBezTo>
                <a:cubicBezTo>
                  <a:pt x="1099" y="865"/>
                  <a:pt x="1100" y="863"/>
                  <a:pt x="1101" y="860"/>
                </a:cubicBezTo>
                <a:cubicBezTo>
                  <a:pt x="1100" y="861"/>
                  <a:pt x="1099" y="862"/>
                  <a:pt x="1098" y="863"/>
                </a:cubicBezTo>
                <a:cubicBezTo>
                  <a:pt x="1095" y="862"/>
                  <a:pt x="1102" y="856"/>
                  <a:pt x="1102" y="860"/>
                </a:cubicBezTo>
                <a:cubicBezTo>
                  <a:pt x="1104" y="858"/>
                  <a:pt x="1103" y="856"/>
                  <a:pt x="1107" y="854"/>
                </a:cubicBezTo>
                <a:cubicBezTo>
                  <a:pt x="1110" y="857"/>
                  <a:pt x="1105" y="858"/>
                  <a:pt x="1103" y="860"/>
                </a:cubicBezTo>
                <a:cubicBezTo>
                  <a:pt x="1104" y="863"/>
                  <a:pt x="1108" y="860"/>
                  <a:pt x="1111" y="860"/>
                </a:cubicBezTo>
                <a:cubicBezTo>
                  <a:pt x="1110" y="863"/>
                  <a:pt x="1112" y="864"/>
                  <a:pt x="1112" y="867"/>
                </a:cubicBezTo>
                <a:cubicBezTo>
                  <a:pt x="1105" y="872"/>
                  <a:pt x="1103" y="871"/>
                  <a:pt x="1098" y="874"/>
                </a:cubicBezTo>
                <a:cubicBezTo>
                  <a:pt x="1100" y="869"/>
                  <a:pt x="1096" y="869"/>
                  <a:pt x="1092" y="868"/>
                </a:cubicBezTo>
                <a:close/>
                <a:moveTo>
                  <a:pt x="1102" y="878"/>
                </a:moveTo>
                <a:cubicBezTo>
                  <a:pt x="1102" y="881"/>
                  <a:pt x="1100" y="882"/>
                  <a:pt x="1099" y="884"/>
                </a:cubicBezTo>
                <a:cubicBezTo>
                  <a:pt x="1095" y="883"/>
                  <a:pt x="1096" y="883"/>
                  <a:pt x="1092" y="884"/>
                </a:cubicBezTo>
                <a:cubicBezTo>
                  <a:pt x="1094" y="889"/>
                  <a:pt x="1088" y="892"/>
                  <a:pt x="1083" y="893"/>
                </a:cubicBezTo>
                <a:cubicBezTo>
                  <a:pt x="1084" y="883"/>
                  <a:pt x="1093" y="880"/>
                  <a:pt x="1102" y="878"/>
                </a:cubicBezTo>
                <a:close/>
                <a:moveTo>
                  <a:pt x="1070" y="897"/>
                </a:moveTo>
                <a:cubicBezTo>
                  <a:pt x="1070" y="900"/>
                  <a:pt x="1069" y="902"/>
                  <a:pt x="1066" y="902"/>
                </a:cubicBezTo>
                <a:cubicBezTo>
                  <a:pt x="1065" y="898"/>
                  <a:pt x="1068" y="897"/>
                  <a:pt x="1070" y="897"/>
                </a:cubicBezTo>
                <a:close/>
                <a:moveTo>
                  <a:pt x="178" y="865"/>
                </a:moveTo>
                <a:cubicBezTo>
                  <a:pt x="183" y="865"/>
                  <a:pt x="185" y="864"/>
                  <a:pt x="190" y="862"/>
                </a:cubicBezTo>
                <a:cubicBezTo>
                  <a:pt x="188" y="859"/>
                  <a:pt x="184" y="855"/>
                  <a:pt x="179" y="858"/>
                </a:cubicBezTo>
                <a:cubicBezTo>
                  <a:pt x="180" y="861"/>
                  <a:pt x="177" y="867"/>
                  <a:pt x="178" y="865"/>
                </a:cubicBezTo>
                <a:close/>
                <a:moveTo>
                  <a:pt x="1114" y="952"/>
                </a:moveTo>
                <a:cubicBezTo>
                  <a:pt x="1115" y="948"/>
                  <a:pt x="1119" y="947"/>
                  <a:pt x="1118" y="941"/>
                </a:cubicBezTo>
                <a:cubicBezTo>
                  <a:pt x="1121" y="942"/>
                  <a:pt x="1120" y="940"/>
                  <a:pt x="1122" y="939"/>
                </a:cubicBezTo>
                <a:cubicBezTo>
                  <a:pt x="1127" y="942"/>
                  <a:pt x="1129" y="936"/>
                  <a:pt x="1133" y="934"/>
                </a:cubicBezTo>
                <a:cubicBezTo>
                  <a:pt x="1130" y="928"/>
                  <a:pt x="1146" y="928"/>
                  <a:pt x="1142" y="921"/>
                </a:cubicBezTo>
                <a:cubicBezTo>
                  <a:pt x="1136" y="923"/>
                  <a:pt x="1134" y="928"/>
                  <a:pt x="1129" y="926"/>
                </a:cubicBezTo>
                <a:cubicBezTo>
                  <a:pt x="1127" y="933"/>
                  <a:pt x="1121" y="935"/>
                  <a:pt x="1115" y="938"/>
                </a:cubicBezTo>
                <a:cubicBezTo>
                  <a:pt x="1115" y="937"/>
                  <a:pt x="1115" y="937"/>
                  <a:pt x="1114" y="936"/>
                </a:cubicBezTo>
                <a:cubicBezTo>
                  <a:pt x="1117" y="933"/>
                  <a:pt x="1116" y="929"/>
                  <a:pt x="1115" y="925"/>
                </a:cubicBezTo>
                <a:cubicBezTo>
                  <a:pt x="1114" y="924"/>
                  <a:pt x="1111" y="926"/>
                  <a:pt x="1111" y="924"/>
                </a:cubicBezTo>
                <a:cubicBezTo>
                  <a:pt x="1114" y="919"/>
                  <a:pt x="1107" y="921"/>
                  <a:pt x="1108" y="916"/>
                </a:cubicBezTo>
                <a:cubicBezTo>
                  <a:pt x="1110" y="919"/>
                  <a:pt x="1113" y="916"/>
                  <a:pt x="1114" y="913"/>
                </a:cubicBezTo>
                <a:cubicBezTo>
                  <a:pt x="1109" y="914"/>
                  <a:pt x="1104" y="917"/>
                  <a:pt x="1104" y="922"/>
                </a:cubicBezTo>
                <a:cubicBezTo>
                  <a:pt x="1110" y="919"/>
                  <a:pt x="1106" y="927"/>
                  <a:pt x="1110" y="926"/>
                </a:cubicBezTo>
                <a:cubicBezTo>
                  <a:pt x="1107" y="930"/>
                  <a:pt x="1107" y="933"/>
                  <a:pt x="1105" y="939"/>
                </a:cubicBezTo>
                <a:cubicBezTo>
                  <a:pt x="1107" y="940"/>
                  <a:pt x="1108" y="938"/>
                  <a:pt x="1108" y="939"/>
                </a:cubicBezTo>
                <a:cubicBezTo>
                  <a:pt x="1105" y="942"/>
                  <a:pt x="1109" y="950"/>
                  <a:pt x="1111" y="950"/>
                </a:cubicBezTo>
                <a:cubicBezTo>
                  <a:pt x="1111" y="952"/>
                  <a:pt x="1111" y="952"/>
                  <a:pt x="1111" y="952"/>
                </a:cubicBezTo>
                <a:cubicBezTo>
                  <a:pt x="1105" y="949"/>
                  <a:pt x="1107" y="954"/>
                  <a:pt x="1103" y="955"/>
                </a:cubicBezTo>
                <a:cubicBezTo>
                  <a:pt x="1103" y="953"/>
                  <a:pt x="1104" y="950"/>
                  <a:pt x="1102" y="950"/>
                </a:cubicBezTo>
                <a:cubicBezTo>
                  <a:pt x="1100" y="952"/>
                  <a:pt x="1096" y="952"/>
                  <a:pt x="1095" y="956"/>
                </a:cubicBezTo>
                <a:cubicBezTo>
                  <a:pt x="1099" y="956"/>
                  <a:pt x="1099" y="953"/>
                  <a:pt x="1103" y="953"/>
                </a:cubicBezTo>
                <a:cubicBezTo>
                  <a:pt x="1103" y="956"/>
                  <a:pt x="1101" y="956"/>
                  <a:pt x="1102" y="958"/>
                </a:cubicBezTo>
                <a:cubicBezTo>
                  <a:pt x="1103" y="960"/>
                  <a:pt x="1103" y="958"/>
                  <a:pt x="1106" y="958"/>
                </a:cubicBezTo>
                <a:cubicBezTo>
                  <a:pt x="1106" y="953"/>
                  <a:pt x="1111" y="952"/>
                  <a:pt x="1114" y="952"/>
                </a:cubicBezTo>
                <a:close/>
                <a:moveTo>
                  <a:pt x="1019" y="927"/>
                </a:moveTo>
                <a:cubicBezTo>
                  <a:pt x="1022" y="924"/>
                  <a:pt x="1025" y="921"/>
                  <a:pt x="1031" y="921"/>
                </a:cubicBezTo>
                <a:cubicBezTo>
                  <a:pt x="1032" y="917"/>
                  <a:pt x="1029" y="919"/>
                  <a:pt x="1029" y="916"/>
                </a:cubicBezTo>
                <a:cubicBezTo>
                  <a:pt x="1025" y="918"/>
                  <a:pt x="1019" y="924"/>
                  <a:pt x="1019" y="927"/>
                </a:cubicBezTo>
                <a:close/>
                <a:moveTo>
                  <a:pt x="157" y="919"/>
                </a:moveTo>
                <a:cubicBezTo>
                  <a:pt x="149" y="918"/>
                  <a:pt x="147" y="925"/>
                  <a:pt x="143" y="928"/>
                </a:cubicBezTo>
                <a:cubicBezTo>
                  <a:pt x="149" y="926"/>
                  <a:pt x="154" y="924"/>
                  <a:pt x="157" y="919"/>
                </a:cubicBezTo>
                <a:close/>
                <a:moveTo>
                  <a:pt x="986" y="921"/>
                </a:moveTo>
                <a:cubicBezTo>
                  <a:pt x="985" y="923"/>
                  <a:pt x="982" y="919"/>
                  <a:pt x="982" y="923"/>
                </a:cubicBezTo>
                <a:cubicBezTo>
                  <a:pt x="984" y="922"/>
                  <a:pt x="984" y="924"/>
                  <a:pt x="986" y="924"/>
                </a:cubicBezTo>
                <a:cubicBezTo>
                  <a:pt x="986" y="922"/>
                  <a:pt x="988" y="921"/>
                  <a:pt x="986" y="921"/>
                </a:cubicBezTo>
                <a:close/>
                <a:moveTo>
                  <a:pt x="786" y="1120"/>
                </a:moveTo>
                <a:cubicBezTo>
                  <a:pt x="787" y="1118"/>
                  <a:pt x="785" y="1117"/>
                  <a:pt x="786" y="1117"/>
                </a:cubicBezTo>
                <a:cubicBezTo>
                  <a:pt x="796" y="1115"/>
                  <a:pt x="807" y="1109"/>
                  <a:pt x="817" y="1109"/>
                </a:cubicBezTo>
                <a:cubicBezTo>
                  <a:pt x="821" y="1103"/>
                  <a:pt x="831" y="1106"/>
                  <a:pt x="834" y="1098"/>
                </a:cubicBezTo>
                <a:cubicBezTo>
                  <a:pt x="835" y="1096"/>
                  <a:pt x="831" y="1094"/>
                  <a:pt x="833" y="1090"/>
                </a:cubicBezTo>
                <a:cubicBezTo>
                  <a:pt x="839" y="1086"/>
                  <a:pt x="848" y="1084"/>
                  <a:pt x="853" y="1083"/>
                </a:cubicBezTo>
                <a:cubicBezTo>
                  <a:pt x="852" y="1085"/>
                  <a:pt x="852" y="1087"/>
                  <a:pt x="852" y="1089"/>
                </a:cubicBezTo>
                <a:cubicBezTo>
                  <a:pt x="856" y="1089"/>
                  <a:pt x="858" y="1090"/>
                  <a:pt x="859" y="1092"/>
                </a:cubicBezTo>
                <a:cubicBezTo>
                  <a:pt x="854" y="1096"/>
                  <a:pt x="847" y="1099"/>
                  <a:pt x="842" y="1104"/>
                </a:cubicBezTo>
                <a:cubicBezTo>
                  <a:pt x="836" y="1100"/>
                  <a:pt x="826" y="1109"/>
                  <a:pt x="822" y="1114"/>
                </a:cubicBezTo>
                <a:cubicBezTo>
                  <a:pt x="835" y="1111"/>
                  <a:pt x="846" y="1106"/>
                  <a:pt x="858" y="1102"/>
                </a:cubicBezTo>
                <a:cubicBezTo>
                  <a:pt x="857" y="1094"/>
                  <a:pt x="862" y="1089"/>
                  <a:pt x="867" y="1084"/>
                </a:cubicBezTo>
                <a:cubicBezTo>
                  <a:pt x="865" y="1084"/>
                  <a:pt x="862" y="1087"/>
                  <a:pt x="861" y="1084"/>
                </a:cubicBezTo>
                <a:cubicBezTo>
                  <a:pt x="870" y="1074"/>
                  <a:pt x="889" y="1072"/>
                  <a:pt x="900" y="1063"/>
                </a:cubicBezTo>
                <a:cubicBezTo>
                  <a:pt x="898" y="1061"/>
                  <a:pt x="893" y="1064"/>
                  <a:pt x="891" y="1061"/>
                </a:cubicBezTo>
                <a:cubicBezTo>
                  <a:pt x="895" y="1052"/>
                  <a:pt x="908" y="1051"/>
                  <a:pt x="917" y="1046"/>
                </a:cubicBezTo>
                <a:cubicBezTo>
                  <a:pt x="915" y="1044"/>
                  <a:pt x="916" y="1042"/>
                  <a:pt x="917" y="1040"/>
                </a:cubicBezTo>
                <a:cubicBezTo>
                  <a:pt x="912" y="1041"/>
                  <a:pt x="908" y="1044"/>
                  <a:pt x="903" y="1045"/>
                </a:cubicBezTo>
                <a:cubicBezTo>
                  <a:pt x="906" y="1038"/>
                  <a:pt x="917" y="1038"/>
                  <a:pt x="922" y="1032"/>
                </a:cubicBezTo>
                <a:cubicBezTo>
                  <a:pt x="919" y="1032"/>
                  <a:pt x="923" y="1029"/>
                  <a:pt x="922" y="1028"/>
                </a:cubicBezTo>
                <a:cubicBezTo>
                  <a:pt x="916" y="1028"/>
                  <a:pt x="918" y="1036"/>
                  <a:pt x="911" y="1036"/>
                </a:cubicBezTo>
                <a:cubicBezTo>
                  <a:pt x="911" y="1032"/>
                  <a:pt x="911" y="1032"/>
                  <a:pt x="911" y="1032"/>
                </a:cubicBezTo>
                <a:cubicBezTo>
                  <a:pt x="904" y="1034"/>
                  <a:pt x="903" y="1042"/>
                  <a:pt x="895" y="1044"/>
                </a:cubicBezTo>
                <a:cubicBezTo>
                  <a:pt x="896" y="1041"/>
                  <a:pt x="897" y="1040"/>
                  <a:pt x="895" y="1038"/>
                </a:cubicBezTo>
                <a:cubicBezTo>
                  <a:pt x="891" y="1039"/>
                  <a:pt x="888" y="1042"/>
                  <a:pt x="885" y="1045"/>
                </a:cubicBezTo>
                <a:cubicBezTo>
                  <a:pt x="882" y="1041"/>
                  <a:pt x="878" y="1047"/>
                  <a:pt x="875" y="1044"/>
                </a:cubicBezTo>
                <a:cubicBezTo>
                  <a:pt x="888" y="1031"/>
                  <a:pt x="913" y="1030"/>
                  <a:pt x="924" y="1015"/>
                </a:cubicBezTo>
                <a:cubicBezTo>
                  <a:pt x="915" y="1018"/>
                  <a:pt x="909" y="1024"/>
                  <a:pt x="900" y="1028"/>
                </a:cubicBezTo>
                <a:cubicBezTo>
                  <a:pt x="900" y="1026"/>
                  <a:pt x="897" y="1027"/>
                  <a:pt x="897" y="1025"/>
                </a:cubicBezTo>
                <a:cubicBezTo>
                  <a:pt x="917" y="1012"/>
                  <a:pt x="940" y="1004"/>
                  <a:pt x="958" y="990"/>
                </a:cubicBezTo>
                <a:cubicBezTo>
                  <a:pt x="956" y="989"/>
                  <a:pt x="954" y="990"/>
                  <a:pt x="954" y="989"/>
                </a:cubicBezTo>
                <a:cubicBezTo>
                  <a:pt x="954" y="982"/>
                  <a:pt x="958" y="980"/>
                  <a:pt x="963" y="979"/>
                </a:cubicBezTo>
                <a:cubicBezTo>
                  <a:pt x="962" y="981"/>
                  <a:pt x="962" y="982"/>
                  <a:pt x="963" y="983"/>
                </a:cubicBezTo>
                <a:cubicBezTo>
                  <a:pt x="976" y="982"/>
                  <a:pt x="994" y="976"/>
                  <a:pt x="995" y="969"/>
                </a:cubicBezTo>
                <a:cubicBezTo>
                  <a:pt x="1005" y="970"/>
                  <a:pt x="1010" y="961"/>
                  <a:pt x="1017" y="960"/>
                </a:cubicBezTo>
                <a:cubicBezTo>
                  <a:pt x="1017" y="963"/>
                  <a:pt x="1019" y="963"/>
                  <a:pt x="1020" y="964"/>
                </a:cubicBezTo>
                <a:cubicBezTo>
                  <a:pt x="1021" y="963"/>
                  <a:pt x="1021" y="962"/>
                  <a:pt x="1022" y="961"/>
                </a:cubicBezTo>
                <a:cubicBezTo>
                  <a:pt x="1028" y="962"/>
                  <a:pt x="1039" y="953"/>
                  <a:pt x="1043" y="946"/>
                </a:cubicBezTo>
                <a:cubicBezTo>
                  <a:pt x="1041" y="946"/>
                  <a:pt x="1040" y="945"/>
                  <a:pt x="1040" y="943"/>
                </a:cubicBezTo>
                <a:cubicBezTo>
                  <a:pt x="1043" y="942"/>
                  <a:pt x="1044" y="944"/>
                  <a:pt x="1048" y="942"/>
                </a:cubicBezTo>
                <a:cubicBezTo>
                  <a:pt x="1048" y="940"/>
                  <a:pt x="1050" y="938"/>
                  <a:pt x="1047" y="938"/>
                </a:cubicBezTo>
                <a:cubicBezTo>
                  <a:pt x="1048" y="940"/>
                  <a:pt x="1043" y="942"/>
                  <a:pt x="1042" y="939"/>
                </a:cubicBezTo>
                <a:cubicBezTo>
                  <a:pt x="1041" y="936"/>
                  <a:pt x="1047" y="939"/>
                  <a:pt x="1047" y="935"/>
                </a:cubicBezTo>
                <a:cubicBezTo>
                  <a:pt x="1041" y="932"/>
                  <a:pt x="1035" y="943"/>
                  <a:pt x="1028" y="944"/>
                </a:cubicBezTo>
                <a:cubicBezTo>
                  <a:pt x="1026" y="935"/>
                  <a:pt x="1036" y="930"/>
                  <a:pt x="1040" y="923"/>
                </a:cubicBezTo>
                <a:cubicBezTo>
                  <a:pt x="1031" y="925"/>
                  <a:pt x="1016" y="930"/>
                  <a:pt x="1021" y="940"/>
                </a:cubicBezTo>
                <a:cubicBezTo>
                  <a:pt x="1015" y="941"/>
                  <a:pt x="1013" y="946"/>
                  <a:pt x="1008" y="948"/>
                </a:cubicBezTo>
                <a:cubicBezTo>
                  <a:pt x="1007" y="946"/>
                  <a:pt x="1010" y="943"/>
                  <a:pt x="1005" y="943"/>
                </a:cubicBezTo>
                <a:cubicBezTo>
                  <a:pt x="1006" y="950"/>
                  <a:pt x="1003" y="951"/>
                  <a:pt x="999" y="952"/>
                </a:cubicBezTo>
                <a:cubicBezTo>
                  <a:pt x="998" y="949"/>
                  <a:pt x="1000" y="949"/>
                  <a:pt x="1001" y="947"/>
                </a:cubicBezTo>
                <a:cubicBezTo>
                  <a:pt x="993" y="949"/>
                  <a:pt x="994" y="956"/>
                  <a:pt x="985" y="954"/>
                </a:cubicBezTo>
                <a:cubicBezTo>
                  <a:pt x="979" y="959"/>
                  <a:pt x="974" y="965"/>
                  <a:pt x="968" y="969"/>
                </a:cubicBezTo>
                <a:cubicBezTo>
                  <a:pt x="967" y="968"/>
                  <a:pt x="967" y="967"/>
                  <a:pt x="967" y="965"/>
                </a:cubicBezTo>
                <a:cubicBezTo>
                  <a:pt x="962" y="967"/>
                  <a:pt x="955" y="973"/>
                  <a:pt x="949" y="971"/>
                </a:cubicBezTo>
                <a:cubicBezTo>
                  <a:pt x="952" y="967"/>
                  <a:pt x="956" y="963"/>
                  <a:pt x="961" y="960"/>
                </a:cubicBezTo>
                <a:cubicBezTo>
                  <a:pt x="959" y="957"/>
                  <a:pt x="958" y="955"/>
                  <a:pt x="956" y="953"/>
                </a:cubicBezTo>
                <a:cubicBezTo>
                  <a:pt x="959" y="954"/>
                  <a:pt x="958" y="951"/>
                  <a:pt x="961" y="952"/>
                </a:cubicBezTo>
                <a:cubicBezTo>
                  <a:pt x="960" y="953"/>
                  <a:pt x="959" y="953"/>
                  <a:pt x="960" y="955"/>
                </a:cubicBezTo>
                <a:cubicBezTo>
                  <a:pt x="977" y="960"/>
                  <a:pt x="979" y="944"/>
                  <a:pt x="991" y="940"/>
                </a:cubicBezTo>
                <a:cubicBezTo>
                  <a:pt x="991" y="937"/>
                  <a:pt x="988" y="936"/>
                  <a:pt x="989" y="931"/>
                </a:cubicBezTo>
                <a:cubicBezTo>
                  <a:pt x="986" y="932"/>
                  <a:pt x="985" y="934"/>
                  <a:pt x="985" y="938"/>
                </a:cubicBezTo>
                <a:cubicBezTo>
                  <a:pt x="990" y="941"/>
                  <a:pt x="980" y="946"/>
                  <a:pt x="977" y="944"/>
                </a:cubicBezTo>
                <a:cubicBezTo>
                  <a:pt x="977" y="942"/>
                  <a:pt x="980" y="943"/>
                  <a:pt x="980" y="941"/>
                </a:cubicBezTo>
                <a:cubicBezTo>
                  <a:pt x="978" y="941"/>
                  <a:pt x="975" y="942"/>
                  <a:pt x="975" y="940"/>
                </a:cubicBezTo>
                <a:cubicBezTo>
                  <a:pt x="976" y="939"/>
                  <a:pt x="977" y="938"/>
                  <a:pt x="980" y="939"/>
                </a:cubicBezTo>
                <a:cubicBezTo>
                  <a:pt x="979" y="935"/>
                  <a:pt x="978" y="934"/>
                  <a:pt x="979" y="930"/>
                </a:cubicBezTo>
                <a:cubicBezTo>
                  <a:pt x="975" y="931"/>
                  <a:pt x="973" y="933"/>
                  <a:pt x="971" y="930"/>
                </a:cubicBezTo>
                <a:cubicBezTo>
                  <a:pt x="962" y="942"/>
                  <a:pt x="947" y="948"/>
                  <a:pt x="935" y="956"/>
                </a:cubicBezTo>
                <a:cubicBezTo>
                  <a:pt x="933" y="956"/>
                  <a:pt x="931" y="955"/>
                  <a:pt x="928" y="955"/>
                </a:cubicBezTo>
                <a:cubicBezTo>
                  <a:pt x="926" y="957"/>
                  <a:pt x="924" y="958"/>
                  <a:pt x="924" y="962"/>
                </a:cubicBezTo>
                <a:cubicBezTo>
                  <a:pt x="926" y="962"/>
                  <a:pt x="928" y="962"/>
                  <a:pt x="928" y="964"/>
                </a:cubicBezTo>
                <a:cubicBezTo>
                  <a:pt x="921" y="972"/>
                  <a:pt x="911" y="979"/>
                  <a:pt x="897" y="972"/>
                </a:cubicBezTo>
                <a:cubicBezTo>
                  <a:pt x="896" y="975"/>
                  <a:pt x="891" y="976"/>
                  <a:pt x="889" y="978"/>
                </a:cubicBezTo>
                <a:cubicBezTo>
                  <a:pt x="893" y="979"/>
                  <a:pt x="894" y="978"/>
                  <a:pt x="897" y="978"/>
                </a:cubicBezTo>
                <a:cubicBezTo>
                  <a:pt x="894" y="983"/>
                  <a:pt x="900" y="979"/>
                  <a:pt x="901" y="983"/>
                </a:cubicBezTo>
                <a:cubicBezTo>
                  <a:pt x="897" y="984"/>
                  <a:pt x="892" y="988"/>
                  <a:pt x="894" y="991"/>
                </a:cubicBezTo>
                <a:cubicBezTo>
                  <a:pt x="895" y="987"/>
                  <a:pt x="899" y="991"/>
                  <a:pt x="900" y="988"/>
                </a:cubicBezTo>
                <a:cubicBezTo>
                  <a:pt x="900" y="989"/>
                  <a:pt x="902" y="989"/>
                  <a:pt x="902" y="991"/>
                </a:cubicBezTo>
                <a:cubicBezTo>
                  <a:pt x="899" y="993"/>
                  <a:pt x="900" y="993"/>
                  <a:pt x="901" y="996"/>
                </a:cubicBezTo>
                <a:cubicBezTo>
                  <a:pt x="895" y="998"/>
                  <a:pt x="894" y="1005"/>
                  <a:pt x="890" y="1009"/>
                </a:cubicBezTo>
                <a:cubicBezTo>
                  <a:pt x="887" y="1010"/>
                  <a:pt x="887" y="1008"/>
                  <a:pt x="885" y="1008"/>
                </a:cubicBezTo>
                <a:cubicBezTo>
                  <a:pt x="879" y="1011"/>
                  <a:pt x="877" y="1015"/>
                  <a:pt x="873" y="1017"/>
                </a:cubicBezTo>
                <a:cubicBezTo>
                  <a:pt x="865" y="1023"/>
                  <a:pt x="855" y="1022"/>
                  <a:pt x="850" y="1030"/>
                </a:cubicBezTo>
                <a:cubicBezTo>
                  <a:pt x="858" y="1032"/>
                  <a:pt x="859" y="1028"/>
                  <a:pt x="864" y="1024"/>
                </a:cubicBezTo>
                <a:cubicBezTo>
                  <a:pt x="873" y="1018"/>
                  <a:pt x="888" y="1014"/>
                  <a:pt x="895" y="1011"/>
                </a:cubicBezTo>
                <a:cubicBezTo>
                  <a:pt x="892" y="1017"/>
                  <a:pt x="886" y="1020"/>
                  <a:pt x="880" y="1024"/>
                </a:cubicBezTo>
                <a:cubicBezTo>
                  <a:pt x="879" y="1023"/>
                  <a:pt x="880" y="1020"/>
                  <a:pt x="878" y="1020"/>
                </a:cubicBezTo>
                <a:cubicBezTo>
                  <a:pt x="872" y="1029"/>
                  <a:pt x="860" y="1033"/>
                  <a:pt x="849" y="1039"/>
                </a:cubicBezTo>
                <a:cubicBezTo>
                  <a:pt x="838" y="1044"/>
                  <a:pt x="822" y="1053"/>
                  <a:pt x="813" y="1052"/>
                </a:cubicBezTo>
                <a:cubicBezTo>
                  <a:pt x="813" y="1053"/>
                  <a:pt x="813" y="1055"/>
                  <a:pt x="812" y="1056"/>
                </a:cubicBezTo>
                <a:cubicBezTo>
                  <a:pt x="804" y="1054"/>
                  <a:pt x="800" y="1059"/>
                  <a:pt x="792" y="1061"/>
                </a:cubicBezTo>
                <a:cubicBezTo>
                  <a:pt x="792" y="1064"/>
                  <a:pt x="794" y="1064"/>
                  <a:pt x="795" y="1066"/>
                </a:cubicBezTo>
                <a:cubicBezTo>
                  <a:pt x="792" y="1066"/>
                  <a:pt x="790" y="1069"/>
                  <a:pt x="791" y="1070"/>
                </a:cubicBezTo>
                <a:cubicBezTo>
                  <a:pt x="803" y="1066"/>
                  <a:pt x="820" y="1061"/>
                  <a:pt x="836" y="1053"/>
                </a:cubicBezTo>
                <a:cubicBezTo>
                  <a:pt x="838" y="1044"/>
                  <a:pt x="849" y="1046"/>
                  <a:pt x="855" y="1043"/>
                </a:cubicBezTo>
                <a:cubicBezTo>
                  <a:pt x="856" y="1045"/>
                  <a:pt x="853" y="1044"/>
                  <a:pt x="853" y="1047"/>
                </a:cubicBezTo>
                <a:cubicBezTo>
                  <a:pt x="856" y="1047"/>
                  <a:pt x="858" y="1049"/>
                  <a:pt x="856" y="1051"/>
                </a:cubicBezTo>
                <a:cubicBezTo>
                  <a:pt x="863" y="1052"/>
                  <a:pt x="870" y="1040"/>
                  <a:pt x="874" y="1047"/>
                </a:cubicBezTo>
                <a:cubicBezTo>
                  <a:pt x="867" y="1048"/>
                  <a:pt x="858" y="1052"/>
                  <a:pt x="853" y="1058"/>
                </a:cubicBezTo>
                <a:cubicBezTo>
                  <a:pt x="857" y="1057"/>
                  <a:pt x="860" y="1058"/>
                  <a:pt x="861" y="1061"/>
                </a:cubicBezTo>
                <a:cubicBezTo>
                  <a:pt x="859" y="1061"/>
                  <a:pt x="859" y="1063"/>
                  <a:pt x="858" y="1063"/>
                </a:cubicBezTo>
                <a:cubicBezTo>
                  <a:pt x="854" y="1058"/>
                  <a:pt x="847" y="1064"/>
                  <a:pt x="844" y="1063"/>
                </a:cubicBezTo>
                <a:cubicBezTo>
                  <a:pt x="843" y="1059"/>
                  <a:pt x="849" y="1063"/>
                  <a:pt x="849" y="1059"/>
                </a:cubicBezTo>
                <a:cubicBezTo>
                  <a:pt x="846" y="1056"/>
                  <a:pt x="845" y="1061"/>
                  <a:pt x="841" y="1060"/>
                </a:cubicBezTo>
                <a:cubicBezTo>
                  <a:pt x="842" y="1058"/>
                  <a:pt x="842" y="1056"/>
                  <a:pt x="840" y="1056"/>
                </a:cubicBezTo>
                <a:cubicBezTo>
                  <a:pt x="830" y="1061"/>
                  <a:pt x="823" y="1069"/>
                  <a:pt x="811" y="1070"/>
                </a:cubicBezTo>
                <a:cubicBezTo>
                  <a:pt x="811" y="1071"/>
                  <a:pt x="812" y="1072"/>
                  <a:pt x="812" y="1073"/>
                </a:cubicBezTo>
                <a:cubicBezTo>
                  <a:pt x="810" y="1074"/>
                  <a:pt x="808" y="1076"/>
                  <a:pt x="805" y="1076"/>
                </a:cubicBezTo>
                <a:cubicBezTo>
                  <a:pt x="805" y="1075"/>
                  <a:pt x="806" y="1074"/>
                  <a:pt x="807" y="1073"/>
                </a:cubicBezTo>
                <a:cubicBezTo>
                  <a:pt x="803" y="1073"/>
                  <a:pt x="799" y="1074"/>
                  <a:pt x="797" y="1077"/>
                </a:cubicBezTo>
                <a:cubicBezTo>
                  <a:pt x="800" y="1078"/>
                  <a:pt x="802" y="1074"/>
                  <a:pt x="804" y="1077"/>
                </a:cubicBezTo>
                <a:cubicBezTo>
                  <a:pt x="798" y="1079"/>
                  <a:pt x="787" y="1088"/>
                  <a:pt x="782" y="1082"/>
                </a:cubicBezTo>
                <a:cubicBezTo>
                  <a:pt x="777" y="1083"/>
                  <a:pt x="772" y="1085"/>
                  <a:pt x="768" y="1088"/>
                </a:cubicBezTo>
                <a:cubicBezTo>
                  <a:pt x="771" y="1088"/>
                  <a:pt x="773" y="1088"/>
                  <a:pt x="774" y="1090"/>
                </a:cubicBezTo>
                <a:cubicBezTo>
                  <a:pt x="767" y="1091"/>
                  <a:pt x="761" y="1092"/>
                  <a:pt x="758" y="1096"/>
                </a:cubicBezTo>
                <a:cubicBezTo>
                  <a:pt x="757" y="1095"/>
                  <a:pt x="755" y="1094"/>
                  <a:pt x="753" y="1095"/>
                </a:cubicBezTo>
                <a:cubicBezTo>
                  <a:pt x="751" y="1098"/>
                  <a:pt x="747" y="1098"/>
                  <a:pt x="746" y="1101"/>
                </a:cubicBezTo>
                <a:cubicBezTo>
                  <a:pt x="749" y="1100"/>
                  <a:pt x="747" y="1104"/>
                  <a:pt x="749" y="1104"/>
                </a:cubicBezTo>
                <a:cubicBezTo>
                  <a:pt x="749" y="1103"/>
                  <a:pt x="751" y="1103"/>
                  <a:pt x="752" y="1102"/>
                </a:cubicBezTo>
                <a:cubicBezTo>
                  <a:pt x="751" y="1105"/>
                  <a:pt x="755" y="1104"/>
                  <a:pt x="754" y="1108"/>
                </a:cubicBezTo>
                <a:cubicBezTo>
                  <a:pt x="750" y="1106"/>
                  <a:pt x="752" y="1112"/>
                  <a:pt x="750" y="1112"/>
                </a:cubicBezTo>
                <a:cubicBezTo>
                  <a:pt x="745" y="1115"/>
                  <a:pt x="743" y="1109"/>
                  <a:pt x="738" y="1109"/>
                </a:cubicBezTo>
                <a:cubicBezTo>
                  <a:pt x="737" y="1113"/>
                  <a:pt x="732" y="1117"/>
                  <a:pt x="728" y="1115"/>
                </a:cubicBezTo>
                <a:cubicBezTo>
                  <a:pt x="728" y="1114"/>
                  <a:pt x="730" y="1114"/>
                  <a:pt x="730" y="1112"/>
                </a:cubicBezTo>
                <a:cubicBezTo>
                  <a:pt x="711" y="1113"/>
                  <a:pt x="700" y="1127"/>
                  <a:pt x="684" y="1122"/>
                </a:cubicBezTo>
                <a:cubicBezTo>
                  <a:pt x="681" y="1133"/>
                  <a:pt x="662" y="1127"/>
                  <a:pt x="657" y="1136"/>
                </a:cubicBezTo>
                <a:cubicBezTo>
                  <a:pt x="660" y="1138"/>
                  <a:pt x="664" y="1137"/>
                  <a:pt x="666" y="1138"/>
                </a:cubicBezTo>
                <a:cubicBezTo>
                  <a:pt x="666" y="1141"/>
                  <a:pt x="663" y="1140"/>
                  <a:pt x="664" y="1144"/>
                </a:cubicBezTo>
                <a:cubicBezTo>
                  <a:pt x="667" y="1145"/>
                  <a:pt x="665" y="1141"/>
                  <a:pt x="667" y="1140"/>
                </a:cubicBezTo>
                <a:cubicBezTo>
                  <a:pt x="683" y="1140"/>
                  <a:pt x="694" y="1136"/>
                  <a:pt x="706" y="1133"/>
                </a:cubicBezTo>
                <a:cubicBezTo>
                  <a:pt x="714" y="1130"/>
                  <a:pt x="726" y="1131"/>
                  <a:pt x="727" y="1122"/>
                </a:cubicBezTo>
                <a:cubicBezTo>
                  <a:pt x="726" y="1122"/>
                  <a:pt x="724" y="1123"/>
                  <a:pt x="724" y="1122"/>
                </a:cubicBezTo>
                <a:cubicBezTo>
                  <a:pt x="727" y="1120"/>
                  <a:pt x="731" y="1119"/>
                  <a:pt x="736" y="1120"/>
                </a:cubicBezTo>
                <a:cubicBezTo>
                  <a:pt x="736" y="1122"/>
                  <a:pt x="736" y="1122"/>
                  <a:pt x="736" y="1122"/>
                </a:cubicBezTo>
                <a:cubicBezTo>
                  <a:pt x="752" y="1118"/>
                  <a:pt x="767" y="1111"/>
                  <a:pt x="783" y="1109"/>
                </a:cubicBezTo>
                <a:cubicBezTo>
                  <a:pt x="775" y="1110"/>
                  <a:pt x="774" y="1116"/>
                  <a:pt x="768" y="1118"/>
                </a:cubicBezTo>
                <a:cubicBezTo>
                  <a:pt x="761" y="1120"/>
                  <a:pt x="760" y="1128"/>
                  <a:pt x="753" y="1125"/>
                </a:cubicBezTo>
                <a:cubicBezTo>
                  <a:pt x="747" y="1132"/>
                  <a:pt x="733" y="1131"/>
                  <a:pt x="728" y="1139"/>
                </a:cubicBezTo>
                <a:cubicBezTo>
                  <a:pt x="725" y="1136"/>
                  <a:pt x="722" y="1138"/>
                  <a:pt x="719" y="1139"/>
                </a:cubicBezTo>
                <a:cubicBezTo>
                  <a:pt x="717" y="1141"/>
                  <a:pt x="719" y="1141"/>
                  <a:pt x="720" y="1143"/>
                </a:cubicBezTo>
                <a:cubicBezTo>
                  <a:pt x="717" y="1143"/>
                  <a:pt x="715" y="1144"/>
                  <a:pt x="715" y="1147"/>
                </a:cubicBezTo>
                <a:cubicBezTo>
                  <a:pt x="731" y="1148"/>
                  <a:pt x="734" y="1136"/>
                  <a:pt x="749" y="1136"/>
                </a:cubicBezTo>
                <a:cubicBezTo>
                  <a:pt x="751" y="1135"/>
                  <a:pt x="749" y="1135"/>
                  <a:pt x="751" y="1134"/>
                </a:cubicBezTo>
                <a:cubicBezTo>
                  <a:pt x="752" y="1135"/>
                  <a:pt x="752" y="1133"/>
                  <a:pt x="755" y="1134"/>
                </a:cubicBezTo>
                <a:cubicBezTo>
                  <a:pt x="755" y="1135"/>
                  <a:pt x="755" y="1136"/>
                  <a:pt x="754" y="1136"/>
                </a:cubicBezTo>
                <a:cubicBezTo>
                  <a:pt x="769" y="1135"/>
                  <a:pt x="774" y="1124"/>
                  <a:pt x="786" y="1120"/>
                </a:cubicBezTo>
                <a:close/>
                <a:moveTo>
                  <a:pt x="1029" y="945"/>
                </a:moveTo>
                <a:cubicBezTo>
                  <a:pt x="1032" y="946"/>
                  <a:pt x="1032" y="943"/>
                  <a:pt x="1035" y="944"/>
                </a:cubicBezTo>
                <a:cubicBezTo>
                  <a:pt x="1034" y="946"/>
                  <a:pt x="1036" y="946"/>
                  <a:pt x="1036" y="945"/>
                </a:cubicBezTo>
                <a:cubicBezTo>
                  <a:pt x="1037" y="944"/>
                  <a:pt x="1034" y="954"/>
                  <a:pt x="1030" y="954"/>
                </a:cubicBezTo>
                <a:cubicBezTo>
                  <a:pt x="1030" y="951"/>
                  <a:pt x="1029" y="949"/>
                  <a:pt x="1029" y="945"/>
                </a:cubicBezTo>
                <a:close/>
                <a:moveTo>
                  <a:pt x="971" y="944"/>
                </a:moveTo>
                <a:cubicBezTo>
                  <a:pt x="969" y="946"/>
                  <a:pt x="967" y="952"/>
                  <a:pt x="963" y="950"/>
                </a:cubicBezTo>
                <a:cubicBezTo>
                  <a:pt x="966" y="948"/>
                  <a:pt x="967" y="945"/>
                  <a:pt x="971" y="944"/>
                </a:cubicBezTo>
                <a:close/>
                <a:moveTo>
                  <a:pt x="930" y="993"/>
                </a:moveTo>
                <a:cubicBezTo>
                  <a:pt x="932" y="991"/>
                  <a:pt x="928" y="991"/>
                  <a:pt x="930" y="988"/>
                </a:cubicBezTo>
                <a:cubicBezTo>
                  <a:pt x="938" y="987"/>
                  <a:pt x="942" y="984"/>
                  <a:pt x="949" y="983"/>
                </a:cubicBezTo>
                <a:cubicBezTo>
                  <a:pt x="944" y="988"/>
                  <a:pt x="939" y="993"/>
                  <a:pt x="930" y="993"/>
                </a:cubicBezTo>
                <a:close/>
                <a:moveTo>
                  <a:pt x="945" y="957"/>
                </a:moveTo>
                <a:cubicBezTo>
                  <a:pt x="949" y="959"/>
                  <a:pt x="945" y="964"/>
                  <a:pt x="941" y="964"/>
                </a:cubicBezTo>
                <a:cubicBezTo>
                  <a:pt x="944" y="961"/>
                  <a:pt x="944" y="961"/>
                  <a:pt x="945" y="957"/>
                </a:cubicBezTo>
                <a:close/>
                <a:moveTo>
                  <a:pt x="925" y="971"/>
                </a:moveTo>
                <a:cubicBezTo>
                  <a:pt x="926" y="971"/>
                  <a:pt x="926" y="973"/>
                  <a:pt x="926" y="974"/>
                </a:cubicBezTo>
                <a:cubicBezTo>
                  <a:pt x="926" y="973"/>
                  <a:pt x="927" y="973"/>
                  <a:pt x="928" y="973"/>
                </a:cubicBezTo>
                <a:cubicBezTo>
                  <a:pt x="926" y="966"/>
                  <a:pt x="937" y="965"/>
                  <a:pt x="939" y="962"/>
                </a:cubicBezTo>
                <a:cubicBezTo>
                  <a:pt x="942" y="963"/>
                  <a:pt x="935" y="969"/>
                  <a:pt x="932" y="969"/>
                </a:cubicBezTo>
                <a:cubicBezTo>
                  <a:pt x="934" y="972"/>
                  <a:pt x="936" y="966"/>
                  <a:pt x="938" y="969"/>
                </a:cubicBezTo>
                <a:cubicBezTo>
                  <a:pt x="937" y="971"/>
                  <a:pt x="936" y="973"/>
                  <a:pt x="934" y="975"/>
                </a:cubicBezTo>
                <a:cubicBezTo>
                  <a:pt x="931" y="971"/>
                  <a:pt x="929" y="975"/>
                  <a:pt x="925" y="976"/>
                </a:cubicBezTo>
                <a:cubicBezTo>
                  <a:pt x="925" y="973"/>
                  <a:pt x="923" y="973"/>
                  <a:pt x="925" y="971"/>
                </a:cubicBezTo>
                <a:close/>
                <a:moveTo>
                  <a:pt x="913" y="1004"/>
                </a:moveTo>
                <a:cubicBezTo>
                  <a:pt x="911" y="999"/>
                  <a:pt x="918" y="996"/>
                  <a:pt x="924" y="996"/>
                </a:cubicBezTo>
                <a:cubicBezTo>
                  <a:pt x="922" y="1001"/>
                  <a:pt x="916" y="1000"/>
                  <a:pt x="913" y="1004"/>
                </a:cubicBezTo>
                <a:close/>
                <a:moveTo>
                  <a:pt x="918" y="976"/>
                </a:moveTo>
                <a:cubicBezTo>
                  <a:pt x="922" y="981"/>
                  <a:pt x="911" y="983"/>
                  <a:pt x="906" y="987"/>
                </a:cubicBezTo>
                <a:cubicBezTo>
                  <a:pt x="908" y="979"/>
                  <a:pt x="916" y="981"/>
                  <a:pt x="918" y="976"/>
                </a:cubicBezTo>
                <a:close/>
                <a:moveTo>
                  <a:pt x="914" y="986"/>
                </a:moveTo>
                <a:cubicBezTo>
                  <a:pt x="918" y="989"/>
                  <a:pt x="909" y="993"/>
                  <a:pt x="904" y="992"/>
                </a:cubicBezTo>
                <a:cubicBezTo>
                  <a:pt x="906" y="989"/>
                  <a:pt x="911" y="989"/>
                  <a:pt x="914" y="986"/>
                </a:cubicBezTo>
                <a:close/>
                <a:moveTo>
                  <a:pt x="885" y="1027"/>
                </a:moveTo>
                <a:cubicBezTo>
                  <a:pt x="888" y="1030"/>
                  <a:pt x="891" y="1028"/>
                  <a:pt x="895" y="1027"/>
                </a:cubicBezTo>
                <a:cubicBezTo>
                  <a:pt x="893" y="1033"/>
                  <a:pt x="887" y="1035"/>
                  <a:pt x="881" y="1036"/>
                </a:cubicBezTo>
                <a:cubicBezTo>
                  <a:pt x="882" y="1032"/>
                  <a:pt x="886" y="1032"/>
                  <a:pt x="885" y="1027"/>
                </a:cubicBezTo>
                <a:close/>
                <a:moveTo>
                  <a:pt x="865" y="1045"/>
                </a:moveTo>
                <a:cubicBezTo>
                  <a:pt x="864" y="1048"/>
                  <a:pt x="867" y="1040"/>
                  <a:pt x="870" y="1041"/>
                </a:cubicBezTo>
                <a:cubicBezTo>
                  <a:pt x="871" y="1045"/>
                  <a:pt x="867" y="1044"/>
                  <a:pt x="865" y="1045"/>
                </a:cubicBezTo>
                <a:close/>
                <a:moveTo>
                  <a:pt x="837" y="1067"/>
                </a:moveTo>
                <a:cubicBezTo>
                  <a:pt x="837" y="1070"/>
                  <a:pt x="834" y="1071"/>
                  <a:pt x="831" y="1071"/>
                </a:cubicBezTo>
                <a:cubicBezTo>
                  <a:pt x="830" y="1069"/>
                  <a:pt x="832" y="1066"/>
                  <a:pt x="837" y="1067"/>
                </a:cubicBezTo>
                <a:close/>
                <a:moveTo>
                  <a:pt x="821" y="1093"/>
                </a:moveTo>
                <a:cubicBezTo>
                  <a:pt x="822" y="1092"/>
                  <a:pt x="825" y="1092"/>
                  <a:pt x="827" y="1092"/>
                </a:cubicBezTo>
                <a:cubicBezTo>
                  <a:pt x="826" y="1094"/>
                  <a:pt x="825" y="1095"/>
                  <a:pt x="823" y="1096"/>
                </a:cubicBezTo>
                <a:cubicBezTo>
                  <a:pt x="821" y="1096"/>
                  <a:pt x="821" y="1095"/>
                  <a:pt x="821" y="1093"/>
                </a:cubicBezTo>
                <a:close/>
                <a:moveTo>
                  <a:pt x="785" y="1113"/>
                </a:moveTo>
                <a:cubicBezTo>
                  <a:pt x="786" y="1110"/>
                  <a:pt x="794" y="1108"/>
                  <a:pt x="798" y="1109"/>
                </a:cubicBezTo>
                <a:cubicBezTo>
                  <a:pt x="795" y="1111"/>
                  <a:pt x="790" y="1112"/>
                  <a:pt x="785" y="1113"/>
                </a:cubicBezTo>
                <a:close/>
                <a:moveTo>
                  <a:pt x="815" y="1075"/>
                </a:moveTo>
                <a:cubicBezTo>
                  <a:pt x="815" y="1079"/>
                  <a:pt x="815" y="1079"/>
                  <a:pt x="815" y="1079"/>
                </a:cubicBezTo>
                <a:cubicBezTo>
                  <a:pt x="810" y="1081"/>
                  <a:pt x="806" y="1077"/>
                  <a:pt x="805" y="1082"/>
                </a:cubicBezTo>
                <a:cubicBezTo>
                  <a:pt x="802" y="1077"/>
                  <a:pt x="810" y="1075"/>
                  <a:pt x="815" y="1075"/>
                </a:cubicBezTo>
                <a:close/>
                <a:moveTo>
                  <a:pt x="800" y="1089"/>
                </a:moveTo>
                <a:cubicBezTo>
                  <a:pt x="800" y="1080"/>
                  <a:pt x="809" y="1084"/>
                  <a:pt x="814" y="1083"/>
                </a:cubicBezTo>
                <a:cubicBezTo>
                  <a:pt x="810" y="1092"/>
                  <a:pt x="790" y="1102"/>
                  <a:pt x="784" y="1094"/>
                </a:cubicBezTo>
                <a:cubicBezTo>
                  <a:pt x="786" y="1089"/>
                  <a:pt x="795" y="1091"/>
                  <a:pt x="800" y="1089"/>
                </a:cubicBezTo>
                <a:close/>
                <a:moveTo>
                  <a:pt x="40" y="932"/>
                </a:moveTo>
                <a:cubicBezTo>
                  <a:pt x="40" y="932"/>
                  <a:pt x="40" y="932"/>
                  <a:pt x="41" y="932"/>
                </a:cubicBezTo>
                <a:cubicBezTo>
                  <a:pt x="42" y="932"/>
                  <a:pt x="41" y="935"/>
                  <a:pt x="43" y="935"/>
                </a:cubicBezTo>
                <a:cubicBezTo>
                  <a:pt x="44" y="930"/>
                  <a:pt x="51" y="930"/>
                  <a:pt x="51" y="925"/>
                </a:cubicBezTo>
                <a:cubicBezTo>
                  <a:pt x="48" y="928"/>
                  <a:pt x="41" y="930"/>
                  <a:pt x="40" y="932"/>
                </a:cubicBezTo>
                <a:close/>
                <a:moveTo>
                  <a:pt x="227" y="928"/>
                </a:moveTo>
                <a:cubicBezTo>
                  <a:pt x="228" y="926"/>
                  <a:pt x="229" y="927"/>
                  <a:pt x="231" y="927"/>
                </a:cubicBezTo>
                <a:cubicBezTo>
                  <a:pt x="231" y="925"/>
                  <a:pt x="231" y="925"/>
                  <a:pt x="231" y="925"/>
                </a:cubicBezTo>
                <a:cubicBezTo>
                  <a:pt x="229" y="924"/>
                  <a:pt x="229" y="926"/>
                  <a:pt x="227" y="926"/>
                </a:cubicBezTo>
                <a:cubicBezTo>
                  <a:pt x="227" y="927"/>
                  <a:pt x="225" y="928"/>
                  <a:pt x="227" y="928"/>
                </a:cubicBezTo>
                <a:close/>
                <a:moveTo>
                  <a:pt x="1158" y="939"/>
                </a:moveTo>
                <a:cubicBezTo>
                  <a:pt x="1155" y="941"/>
                  <a:pt x="1154" y="938"/>
                  <a:pt x="1152" y="938"/>
                </a:cubicBezTo>
                <a:cubicBezTo>
                  <a:pt x="1155" y="941"/>
                  <a:pt x="1150" y="945"/>
                  <a:pt x="1153" y="947"/>
                </a:cubicBezTo>
                <a:cubicBezTo>
                  <a:pt x="1162" y="947"/>
                  <a:pt x="1170" y="939"/>
                  <a:pt x="1176" y="933"/>
                </a:cubicBezTo>
                <a:cubicBezTo>
                  <a:pt x="1172" y="932"/>
                  <a:pt x="1168" y="933"/>
                  <a:pt x="1168" y="929"/>
                </a:cubicBezTo>
                <a:cubicBezTo>
                  <a:pt x="1166" y="927"/>
                  <a:pt x="1172" y="927"/>
                  <a:pt x="1169" y="926"/>
                </a:cubicBezTo>
                <a:cubicBezTo>
                  <a:pt x="1162" y="927"/>
                  <a:pt x="1162" y="935"/>
                  <a:pt x="1158" y="939"/>
                </a:cubicBezTo>
                <a:close/>
                <a:moveTo>
                  <a:pt x="214" y="934"/>
                </a:moveTo>
                <a:cubicBezTo>
                  <a:pt x="212" y="935"/>
                  <a:pt x="205" y="937"/>
                  <a:pt x="207" y="939"/>
                </a:cubicBezTo>
                <a:cubicBezTo>
                  <a:pt x="209" y="938"/>
                  <a:pt x="216" y="936"/>
                  <a:pt x="214" y="934"/>
                </a:cubicBezTo>
                <a:close/>
                <a:moveTo>
                  <a:pt x="130" y="938"/>
                </a:moveTo>
                <a:cubicBezTo>
                  <a:pt x="133" y="938"/>
                  <a:pt x="134" y="936"/>
                  <a:pt x="134" y="934"/>
                </a:cubicBezTo>
                <a:cubicBezTo>
                  <a:pt x="123" y="930"/>
                  <a:pt x="117" y="944"/>
                  <a:pt x="109" y="949"/>
                </a:cubicBezTo>
                <a:cubicBezTo>
                  <a:pt x="114" y="946"/>
                  <a:pt x="119" y="944"/>
                  <a:pt x="125" y="942"/>
                </a:cubicBezTo>
                <a:cubicBezTo>
                  <a:pt x="125" y="944"/>
                  <a:pt x="125" y="946"/>
                  <a:pt x="126" y="946"/>
                </a:cubicBezTo>
                <a:cubicBezTo>
                  <a:pt x="129" y="946"/>
                  <a:pt x="134" y="941"/>
                  <a:pt x="130" y="938"/>
                </a:cubicBezTo>
                <a:close/>
                <a:moveTo>
                  <a:pt x="1092" y="954"/>
                </a:moveTo>
                <a:cubicBezTo>
                  <a:pt x="1089" y="958"/>
                  <a:pt x="1088" y="956"/>
                  <a:pt x="1086" y="958"/>
                </a:cubicBezTo>
                <a:cubicBezTo>
                  <a:pt x="1090" y="958"/>
                  <a:pt x="1085" y="962"/>
                  <a:pt x="1089" y="962"/>
                </a:cubicBezTo>
                <a:cubicBezTo>
                  <a:pt x="1091" y="959"/>
                  <a:pt x="1091" y="957"/>
                  <a:pt x="1092" y="954"/>
                </a:cubicBezTo>
                <a:close/>
                <a:moveTo>
                  <a:pt x="972" y="962"/>
                </a:moveTo>
                <a:cubicBezTo>
                  <a:pt x="972" y="959"/>
                  <a:pt x="974" y="963"/>
                  <a:pt x="975" y="961"/>
                </a:cubicBezTo>
                <a:cubicBezTo>
                  <a:pt x="975" y="958"/>
                  <a:pt x="975" y="958"/>
                  <a:pt x="975" y="958"/>
                </a:cubicBezTo>
                <a:cubicBezTo>
                  <a:pt x="973" y="958"/>
                  <a:pt x="970" y="961"/>
                  <a:pt x="972" y="962"/>
                </a:cubicBezTo>
                <a:close/>
                <a:moveTo>
                  <a:pt x="1072" y="960"/>
                </a:moveTo>
                <a:cubicBezTo>
                  <a:pt x="1076" y="961"/>
                  <a:pt x="1077" y="966"/>
                  <a:pt x="1076" y="959"/>
                </a:cubicBezTo>
                <a:cubicBezTo>
                  <a:pt x="1076" y="959"/>
                  <a:pt x="1077" y="958"/>
                  <a:pt x="1076" y="958"/>
                </a:cubicBezTo>
                <a:cubicBezTo>
                  <a:pt x="1077" y="961"/>
                  <a:pt x="1072" y="957"/>
                  <a:pt x="1072" y="960"/>
                </a:cubicBezTo>
                <a:close/>
                <a:moveTo>
                  <a:pt x="1114" y="963"/>
                </a:moveTo>
                <a:cubicBezTo>
                  <a:pt x="1112" y="961"/>
                  <a:pt x="1108" y="963"/>
                  <a:pt x="1107" y="963"/>
                </a:cubicBezTo>
                <a:cubicBezTo>
                  <a:pt x="1108" y="963"/>
                  <a:pt x="1108" y="964"/>
                  <a:pt x="1107" y="965"/>
                </a:cubicBezTo>
                <a:cubicBezTo>
                  <a:pt x="1110" y="962"/>
                  <a:pt x="1113" y="966"/>
                  <a:pt x="1114" y="963"/>
                </a:cubicBezTo>
                <a:close/>
                <a:moveTo>
                  <a:pt x="26" y="975"/>
                </a:moveTo>
                <a:cubicBezTo>
                  <a:pt x="28" y="971"/>
                  <a:pt x="29" y="976"/>
                  <a:pt x="34" y="975"/>
                </a:cubicBezTo>
                <a:cubicBezTo>
                  <a:pt x="37" y="971"/>
                  <a:pt x="36" y="968"/>
                  <a:pt x="38" y="964"/>
                </a:cubicBezTo>
                <a:cubicBezTo>
                  <a:pt x="32" y="965"/>
                  <a:pt x="27" y="972"/>
                  <a:pt x="26" y="975"/>
                </a:cubicBezTo>
                <a:close/>
                <a:moveTo>
                  <a:pt x="1040" y="979"/>
                </a:moveTo>
                <a:cubicBezTo>
                  <a:pt x="1039" y="979"/>
                  <a:pt x="1038" y="978"/>
                  <a:pt x="1038" y="978"/>
                </a:cubicBezTo>
                <a:cubicBezTo>
                  <a:pt x="1028" y="984"/>
                  <a:pt x="1017" y="989"/>
                  <a:pt x="1009" y="997"/>
                </a:cubicBezTo>
                <a:cubicBezTo>
                  <a:pt x="1000" y="995"/>
                  <a:pt x="992" y="1002"/>
                  <a:pt x="987" y="1007"/>
                </a:cubicBezTo>
                <a:cubicBezTo>
                  <a:pt x="989" y="1007"/>
                  <a:pt x="989" y="1008"/>
                  <a:pt x="988" y="1009"/>
                </a:cubicBezTo>
                <a:cubicBezTo>
                  <a:pt x="1000" y="1009"/>
                  <a:pt x="1004" y="997"/>
                  <a:pt x="1014" y="998"/>
                </a:cubicBezTo>
                <a:cubicBezTo>
                  <a:pt x="1018" y="994"/>
                  <a:pt x="1024" y="991"/>
                  <a:pt x="1027" y="986"/>
                </a:cubicBezTo>
                <a:cubicBezTo>
                  <a:pt x="1033" y="986"/>
                  <a:pt x="1033" y="986"/>
                  <a:pt x="1033" y="986"/>
                </a:cubicBezTo>
                <a:cubicBezTo>
                  <a:pt x="1031" y="978"/>
                  <a:pt x="1039" y="983"/>
                  <a:pt x="1040" y="979"/>
                </a:cubicBezTo>
                <a:close/>
                <a:moveTo>
                  <a:pt x="928" y="1013"/>
                </a:moveTo>
                <a:cubicBezTo>
                  <a:pt x="930" y="1010"/>
                  <a:pt x="933" y="1014"/>
                  <a:pt x="935" y="1014"/>
                </a:cubicBezTo>
                <a:cubicBezTo>
                  <a:pt x="938" y="1007"/>
                  <a:pt x="947" y="1006"/>
                  <a:pt x="950" y="999"/>
                </a:cubicBezTo>
                <a:cubicBezTo>
                  <a:pt x="942" y="1003"/>
                  <a:pt x="932" y="1008"/>
                  <a:pt x="928" y="1013"/>
                </a:cubicBezTo>
                <a:close/>
                <a:moveTo>
                  <a:pt x="233" y="1024"/>
                </a:moveTo>
                <a:cubicBezTo>
                  <a:pt x="231" y="1027"/>
                  <a:pt x="227" y="1027"/>
                  <a:pt x="225" y="1030"/>
                </a:cubicBezTo>
                <a:cubicBezTo>
                  <a:pt x="229" y="1030"/>
                  <a:pt x="234" y="1026"/>
                  <a:pt x="233" y="1024"/>
                </a:cubicBezTo>
                <a:close/>
                <a:moveTo>
                  <a:pt x="89" y="1041"/>
                </a:moveTo>
                <a:cubicBezTo>
                  <a:pt x="86" y="1044"/>
                  <a:pt x="85" y="1040"/>
                  <a:pt x="84" y="1040"/>
                </a:cubicBezTo>
                <a:cubicBezTo>
                  <a:pt x="76" y="1046"/>
                  <a:pt x="66" y="1047"/>
                  <a:pt x="58" y="1055"/>
                </a:cubicBezTo>
                <a:cubicBezTo>
                  <a:pt x="59" y="1056"/>
                  <a:pt x="61" y="1056"/>
                  <a:pt x="63" y="1057"/>
                </a:cubicBezTo>
                <a:cubicBezTo>
                  <a:pt x="66" y="1047"/>
                  <a:pt x="79" y="1051"/>
                  <a:pt x="84" y="1044"/>
                </a:cubicBezTo>
                <a:cubicBezTo>
                  <a:pt x="86" y="1044"/>
                  <a:pt x="87" y="1045"/>
                  <a:pt x="88" y="1045"/>
                </a:cubicBezTo>
                <a:cubicBezTo>
                  <a:pt x="87" y="1042"/>
                  <a:pt x="92" y="1042"/>
                  <a:pt x="89" y="1041"/>
                </a:cubicBezTo>
                <a:close/>
                <a:moveTo>
                  <a:pt x="224" y="1053"/>
                </a:moveTo>
                <a:cubicBezTo>
                  <a:pt x="225" y="1048"/>
                  <a:pt x="222" y="1048"/>
                  <a:pt x="221" y="1045"/>
                </a:cubicBezTo>
                <a:cubicBezTo>
                  <a:pt x="222" y="1043"/>
                  <a:pt x="225" y="1043"/>
                  <a:pt x="224" y="1040"/>
                </a:cubicBezTo>
                <a:cubicBezTo>
                  <a:pt x="218" y="1039"/>
                  <a:pt x="223" y="1047"/>
                  <a:pt x="215" y="1045"/>
                </a:cubicBezTo>
                <a:cubicBezTo>
                  <a:pt x="214" y="1051"/>
                  <a:pt x="206" y="1050"/>
                  <a:pt x="205" y="1056"/>
                </a:cubicBezTo>
                <a:cubicBezTo>
                  <a:pt x="206" y="1056"/>
                  <a:pt x="209" y="1056"/>
                  <a:pt x="210" y="1057"/>
                </a:cubicBezTo>
                <a:cubicBezTo>
                  <a:pt x="218" y="1074"/>
                  <a:pt x="194" y="1065"/>
                  <a:pt x="192" y="1077"/>
                </a:cubicBezTo>
                <a:cubicBezTo>
                  <a:pt x="195" y="1078"/>
                  <a:pt x="192" y="1074"/>
                  <a:pt x="195" y="1074"/>
                </a:cubicBezTo>
                <a:cubicBezTo>
                  <a:pt x="195" y="1077"/>
                  <a:pt x="199" y="1076"/>
                  <a:pt x="200" y="1079"/>
                </a:cubicBezTo>
                <a:cubicBezTo>
                  <a:pt x="196" y="1087"/>
                  <a:pt x="206" y="1075"/>
                  <a:pt x="208" y="1073"/>
                </a:cubicBezTo>
                <a:cubicBezTo>
                  <a:pt x="210" y="1074"/>
                  <a:pt x="210" y="1074"/>
                  <a:pt x="210" y="1076"/>
                </a:cubicBezTo>
                <a:cubicBezTo>
                  <a:pt x="209" y="1080"/>
                  <a:pt x="205" y="1081"/>
                  <a:pt x="207" y="1084"/>
                </a:cubicBezTo>
                <a:cubicBezTo>
                  <a:pt x="209" y="1081"/>
                  <a:pt x="214" y="1082"/>
                  <a:pt x="213" y="1077"/>
                </a:cubicBezTo>
                <a:cubicBezTo>
                  <a:pt x="217" y="1077"/>
                  <a:pt x="220" y="1077"/>
                  <a:pt x="220" y="1073"/>
                </a:cubicBezTo>
                <a:cubicBezTo>
                  <a:pt x="220" y="1071"/>
                  <a:pt x="216" y="1073"/>
                  <a:pt x="217" y="1070"/>
                </a:cubicBezTo>
                <a:cubicBezTo>
                  <a:pt x="220" y="1059"/>
                  <a:pt x="230" y="1064"/>
                  <a:pt x="237" y="1062"/>
                </a:cubicBezTo>
                <a:cubicBezTo>
                  <a:pt x="235" y="1059"/>
                  <a:pt x="233" y="1057"/>
                  <a:pt x="232" y="1052"/>
                </a:cubicBezTo>
                <a:cubicBezTo>
                  <a:pt x="230" y="1053"/>
                  <a:pt x="227" y="1053"/>
                  <a:pt x="224" y="1053"/>
                </a:cubicBezTo>
                <a:close/>
                <a:moveTo>
                  <a:pt x="949" y="1049"/>
                </a:moveTo>
                <a:cubicBezTo>
                  <a:pt x="947" y="1051"/>
                  <a:pt x="940" y="1048"/>
                  <a:pt x="940" y="1053"/>
                </a:cubicBezTo>
                <a:cubicBezTo>
                  <a:pt x="943" y="1052"/>
                  <a:pt x="951" y="1049"/>
                  <a:pt x="949" y="1049"/>
                </a:cubicBezTo>
                <a:close/>
                <a:moveTo>
                  <a:pt x="103" y="1058"/>
                </a:moveTo>
                <a:cubicBezTo>
                  <a:pt x="104" y="1062"/>
                  <a:pt x="99" y="1060"/>
                  <a:pt x="99" y="1063"/>
                </a:cubicBezTo>
                <a:cubicBezTo>
                  <a:pt x="103" y="1063"/>
                  <a:pt x="103" y="1063"/>
                  <a:pt x="103" y="1063"/>
                </a:cubicBezTo>
                <a:cubicBezTo>
                  <a:pt x="101" y="1060"/>
                  <a:pt x="107" y="1059"/>
                  <a:pt x="103" y="1058"/>
                </a:cubicBezTo>
                <a:close/>
                <a:moveTo>
                  <a:pt x="1003" y="1090"/>
                </a:moveTo>
                <a:cubicBezTo>
                  <a:pt x="1009" y="1089"/>
                  <a:pt x="1011" y="1085"/>
                  <a:pt x="1018" y="1085"/>
                </a:cubicBezTo>
                <a:cubicBezTo>
                  <a:pt x="1017" y="1090"/>
                  <a:pt x="1011" y="1088"/>
                  <a:pt x="1009" y="1092"/>
                </a:cubicBezTo>
                <a:cubicBezTo>
                  <a:pt x="1021" y="1091"/>
                  <a:pt x="1020" y="1078"/>
                  <a:pt x="1034" y="1079"/>
                </a:cubicBezTo>
                <a:cubicBezTo>
                  <a:pt x="1036" y="1077"/>
                  <a:pt x="1033" y="1077"/>
                  <a:pt x="1035" y="1076"/>
                </a:cubicBezTo>
                <a:cubicBezTo>
                  <a:pt x="1045" y="1073"/>
                  <a:pt x="1060" y="1066"/>
                  <a:pt x="1059" y="1060"/>
                </a:cubicBezTo>
                <a:cubicBezTo>
                  <a:pt x="1042" y="1070"/>
                  <a:pt x="1018" y="1077"/>
                  <a:pt x="1003" y="1090"/>
                </a:cubicBezTo>
                <a:close/>
                <a:moveTo>
                  <a:pt x="938" y="1063"/>
                </a:moveTo>
                <a:cubicBezTo>
                  <a:pt x="933" y="1062"/>
                  <a:pt x="925" y="1068"/>
                  <a:pt x="924" y="1070"/>
                </a:cubicBezTo>
                <a:cubicBezTo>
                  <a:pt x="927" y="1066"/>
                  <a:pt x="935" y="1067"/>
                  <a:pt x="938" y="1063"/>
                </a:cubicBezTo>
                <a:close/>
                <a:moveTo>
                  <a:pt x="912" y="1070"/>
                </a:moveTo>
                <a:cubicBezTo>
                  <a:pt x="907" y="1075"/>
                  <a:pt x="901" y="1075"/>
                  <a:pt x="895" y="1070"/>
                </a:cubicBezTo>
                <a:cubicBezTo>
                  <a:pt x="888" y="1078"/>
                  <a:pt x="875" y="1077"/>
                  <a:pt x="870" y="1086"/>
                </a:cubicBezTo>
                <a:cubicBezTo>
                  <a:pt x="871" y="1089"/>
                  <a:pt x="872" y="1088"/>
                  <a:pt x="871" y="1092"/>
                </a:cubicBezTo>
                <a:cubicBezTo>
                  <a:pt x="880" y="1093"/>
                  <a:pt x="881" y="1087"/>
                  <a:pt x="886" y="1084"/>
                </a:cubicBezTo>
                <a:cubicBezTo>
                  <a:pt x="883" y="1084"/>
                  <a:pt x="880" y="1087"/>
                  <a:pt x="878" y="1085"/>
                </a:cubicBezTo>
                <a:cubicBezTo>
                  <a:pt x="885" y="1085"/>
                  <a:pt x="885" y="1078"/>
                  <a:pt x="893" y="1079"/>
                </a:cubicBezTo>
                <a:cubicBezTo>
                  <a:pt x="893" y="1081"/>
                  <a:pt x="892" y="1081"/>
                  <a:pt x="892" y="1083"/>
                </a:cubicBezTo>
                <a:cubicBezTo>
                  <a:pt x="901" y="1081"/>
                  <a:pt x="911" y="1078"/>
                  <a:pt x="917" y="1072"/>
                </a:cubicBezTo>
                <a:cubicBezTo>
                  <a:pt x="914" y="1072"/>
                  <a:pt x="909" y="1073"/>
                  <a:pt x="912" y="1070"/>
                </a:cubicBezTo>
                <a:close/>
                <a:moveTo>
                  <a:pt x="720" y="1088"/>
                </a:moveTo>
                <a:cubicBezTo>
                  <a:pt x="720" y="1088"/>
                  <a:pt x="726" y="1085"/>
                  <a:pt x="725" y="1084"/>
                </a:cubicBezTo>
                <a:cubicBezTo>
                  <a:pt x="723" y="1085"/>
                  <a:pt x="717" y="1086"/>
                  <a:pt x="720" y="1088"/>
                </a:cubicBezTo>
                <a:close/>
                <a:moveTo>
                  <a:pt x="960" y="1100"/>
                </a:moveTo>
                <a:cubicBezTo>
                  <a:pt x="964" y="1100"/>
                  <a:pt x="967" y="1098"/>
                  <a:pt x="971" y="1096"/>
                </a:cubicBezTo>
                <a:cubicBezTo>
                  <a:pt x="971" y="1094"/>
                  <a:pt x="969" y="1094"/>
                  <a:pt x="971" y="1092"/>
                </a:cubicBezTo>
                <a:cubicBezTo>
                  <a:pt x="968" y="1094"/>
                  <a:pt x="966" y="1090"/>
                  <a:pt x="966" y="1094"/>
                </a:cubicBezTo>
                <a:cubicBezTo>
                  <a:pt x="965" y="1096"/>
                  <a:pt x="970" y="1093"/>
                  <a:pt x="970" y="1096"/>
                </a:cubicBezTo>
                <a:cubicBezTo>
                  <a:pt x="966" y="1097"/>
                  <a:pt x="963" y="1098"/>
                  <a:pt x="960" y="1100"/>
                </a:cubicBezTo>
                <a:close/>
                <a:moveTo>
                  <a:pt x="915" y="1103"/>
                </a:moveTo>
                <a:cubicBezTo>
                  <a:pt x="922" y="1100"/>
                  <a:pt x="929" y="1098"/>
                  <a:pt x="935" y="1094"/>
                </a:cubicBezTo>
                <a:cubicBezTo>
                  <a:pt x="927" y="1095"/>
                  <a:pt x="918" y="1100"/>
                  <a:pt x="915" y="1103"/>
                </a:cubicBezTo>
                <a:close/>
                <a:moveTo>
                  <a:pt x="903" y="1095"/>
                </a:moveTo>
                <a:cubicBezTo>
                  <a:pt x="900" y="1094"/>
                  <a:pt x="899" y="1096"/>
                  <a:pt x="897" y="1095"/>
                </a:cubicBezTo>
                <a:cubicBezTo>
                  <a:pt x="897" y="1099"/>
                  <a:pt x="891" y="1096"/>
                  <a:pt x="893" y="1099"/>
                </a:cubicBezTo>
                <a:cubicBezTo>
                  <a:pt x="895" y="1097"/>
                  <a:pt x="901" y="1098"/>
                  <a:pt x="903" y="1095"/>
                </a:cubicBezTo>
                <a:close/>
                <a:moveTo>
                  <a:pt x="974" y="1099"/>
                </a:moveTo>
                <a:cubicBezTo>
                  <a:pt x="970" y="1100"/>
                  <a:pt x="967" y="1102"/>
                  <a:pt x="964" y="1104"/>
                </a:cubicBezTo>
                <a:cubicBezTo>
                  <a:pt x="969" y="1104"/>
                  <a:pt x="972" y="1101"/>
                  <a:pt x="974" y="1099"/>
                </a:cubicBezTo>
                <a:close/>
                <a:moveTo>
                  <a:pt x="878" y="1116"/>
                </a:moveTo>
                <a:cubicBezTo>
                  <a:pt x="887" y="1110"/>
                  <a:pt x="906" y="1109"/>
                  <a:pt x="911" y="1103"/>
                </a:cubicBezTo>
                <a:cubicBezTo>
                  <a:pt x="910" y="1104"/>
                  <a:pt x="903" y="1105"/>
                  <a:pt x="903" y="1104"/>
                </a:cubicBezTo>
                <a:cubicBezTo>
                  <a:pt x="904" y="1103"/>
                  <a:pt x="907" y="1101"/>
                  <a:pt x="904" y="1100"/>
                </a:cubicBezTo>
                <a:cubicBezTo>
                  <a:pt x="893" y="1105"/>
                  <a:pt x="883" y="1108"/>
                  <a:pt x="873" y="1113"/>
                </a:cubicBezTo>
                <a:cubicBezTo>
                  <a:pt x="876" y="1113"/>
                  <a:pt x="875" y="1116"/>
                  <a:pt x="878" y="1116"/>
                </a:cubicBezTo>
                <a:close/>
                <a:moveTo>
                  <a:pt x="812" y="1117"/>
                </a:moveTo>
                <a:cubicBezTo>
                  <a:pt x="814" y="1114"/>
                  <a:pt x="820" y="1121"/>
                  <a:pt x="820" y="1116"/>
                </a:cubicBezTo>
                <a:cubicBezTo>
                  <a:pt x="819" y="1114"/>
                  <a:pt x="810" y="1115"/>
                  <a:pt x="812" y="1117"/>
                </a:cubicBezTo>
                <a:close/>
                <a:moveTo>
                  <a:pt x="925" y="1142"/>
                </a:moveTo>
                <a:cubicBezTo>
                  <a:pt x="920" y="1144"/>
                  <a:pt x="916" y="1147"/>
                  <a:pt x="911" y="1149"/>
                </a:cubicBezTo>
                <a:cubicBezTo>
                  <a:pt x="917" y="1148"/>
                  <a:pt x="921" y="1146"/>
                  <a:pt x="925" y="1142"/>
                </a:cubicBezTo>
                <a:close/>
                <a:moveTo>
                  <a:pt x="713" y="1155"/>
                </a:moveTo>
                <a:cubicBezTo>
                  <a:pt x="717" y="1153"/>
                  <a:pt x="721" y="1152"/>
                  <a:pt x="724" y="1149"/>
                </a:cubicBezTo>
                <a:cubicBezTo>
                  <a:pt x="721" y="1151"/>
                  <a:pt x="712" y="1152"/>
                  <a:pt x="713" y="1155"/>
                </a:cubicBezTo>
                <a:close/>
                <a:moveTo>
                  <a:pt x="872" y="1168"/>
                </a:moveTo>
                <a:cubicBezTo>
                  <a:pt x="880" y="1167"/>
                  <a:pt x="885" y="1163"/>
                  <a:pt x="890" y="1159"/>
                </a:cubicBezTo>
                <a:cubicBezTo>
                  <a:pt x="897" y="1157"/>
                  <a:pt x="908" y="1154"/>
                  <a:pt x="909" y="1149"/>
                </a:cubicBezTo>
                <a:cubicBezTo>
                  <a:pt x="902" y="1152"/>
                  <a:pt x="893" y="1157"/>
                  <a:pt x="885" y="1158"/>
                </a:cubicBezTo>
                <a:cubicBezTo>
                  <a:pt x="886" y="1163"/>
                  <a:pt x="874" y="1163"/>
                  <a:pt x="872" y="1168"/>
                </a:cubicBezTo>
                <a:close/>
                <a:moveTo>
                  <a:pt x="1138" y="208"/>
                </a:moveTo>
                <a:cubicBezTo>
                  <a:pt x="1129" y="210"/>
                  <a:pt x="1123" y="214"/>
                  <a:pt x="1123" y="223"/>
                </a:cubicBezTo>
                <a:cubicBezTo>
                  <a:pt x="1124" y="224"/>
                  <a:pt x="1126" y="226"/>
                  <a:pt x="1129" y="225"/>
                </a:cubicBezTo>
                <a:cubicBezTo>
                  <a:pt x="1131" y="223"/>
                  <a:pt x="1128" y="220"/>
                  <a:pt x="1132" y="219"/>
                </a:cubicBezTo>
                <a:cubicBezTo>
                  <a:pt x="1132" y="221"/>
                  <a:pt x="1132" y="221"/>
                  <a:pt x="1132" y="221"/>
                </a:cubicBezTo>
                <a:cubicBezTo>
                  <a:pt x="1136" y="219"/>
                  <a:pt x="1139" y="213"/>
                  <a:pt x="1138" y="208"/>
                </a:cubicBezTo>
                <a:close/>
                <a:moveTo>
                  <a:pt x="1097" y="931"/>
                </a:moveTo>
                <a:cubicBezTo>
                  <a:pt x="1098" y="929"/>
                  <a:pt x="1096" y="925"/>
                  <a:pt x="1099" y="923"/>
                </a:cubicBezTo>
                <a:cubicBezTo>
                  <a:pt x="1097" y="922"/>
                  <a:pt x="1096" y="921"/>
                  <a:pt x="1095" y="920"/>
                </a:cubicBezTo>
                <a:cubicBezTo>
                  <a:pt x="1093" y="926"/>
                  <a:pt x="1082" y="928"/>
                  <a:pt x="1085" y="936"/>
                </a:cubicBezTo>
                <a:cubicBezTo>
                  <a:pt x="1087" y="931"/>
                  <a:pt x="1091" y="928"/>
                  <a:pt x="1097" y="931"/>
                </a:cubicBezTo>
                <a:close/>
                <a:moveTo>
                  <a:pt x="1152" y="971"/>
                </a:moveTo>
                <a:cubicBezTo>
                  <a:pt x="1156" y="976"/>
                  <a:pt x="1150" y="978"/>
                  <a:pt x="1151" y="981"/>
                </a:cubicBezTo>
                <a:cubicBezTo>
                  <a:pt x="1154" y="978"/>
                  <a:pt x="1161" y="979"/>
                  <a:pt x="1160" y="972"/>
                </a:cubicBezTo>
                <a:cubicBezTo>
                  <a:pt x="1157" y="971"/>
                  <a:pt x="1154" y="971"/>
                  <a:pt x="1152" y="971"/>
                </a:cubicBezTo>
                <a:close/>
                <a:moveTo>
                  <a:pt x="1069" y="974"/>
                </a:moveTo>
                <a:cubicBezTo>
                  <a:pt x="1067" y="975"/>
                  <a:pt x="1066" y="977"/>
                  <a:pt x="1065" y="979"/>
                </a:cubicBezTo>
                <a:cubicBezTo>
                  <a:pt x="1064" y="978"/>
                  <a:pt x="1063" y="977"/>
                  <a:pt x="1060" y="977"/>
                </a:cubicBezTo>
                <a:cubicBezTo>
                  <a:pt x="1062" y="985"/>
                  <a:pt x="1073" y="982"/>
                  <a:pt x="1077" y="977"/>
                </a:cubicBezTo>
                <a:cubicBezTo>
                  <a:pt x="1073" y="979"/>
                  <a:pt x="1073" y="974"/>
                  <a:pt x="1069" y="974"/>
                </a:cubicBezTo>
                <a:close/>
                <a:moveTo>
                  <a:pt x="1015" y="1019"/>
                </a:moveTo>
                <a:cubicBezTo>
                  <a:pt x="1015" y="1021"/>
                  <a:pt x="1010" y="1023"/>
                  <a:pt x="1013" y="1024"/>
                </a:cubicBezTo>
                <a:cubicBezTo>
                  <a:pt x="1014" y="1021"/>
                  <a:pt x="1019" y="1022"/>
                  <a:pt x="1021" y="1020"/>
                </a:cubicBezTo>
                <a:cubicBezTo>
                  <a:pt x="1022" y="1016"/>
                  <a:pt x="1015" y="1018"/>
                  <a:pt x="1016" y="1014"/>
                </a:cubicBezTo>
                <a:cubicBezTo>
                  <a:pt x="1023" y="1013"/>
                  <a:pt x="1021" y="1005"/>
                  <a:pt x="1027" y="1005"/>
                </a:cubicBezTo>
                <a:cubicBezTo>
                  <a:pt x="1028" y="1001"/>
                  <a:pt x="1026" y="1000"/>
                  <a:pt x="1024" y="999"/>
                </a:cubicBezTo>
                <a:cubicBezTo>
                  <a:pt x="1020" y="1003"/>
                  <a:pt x="1016" y="1007"/>
                  <a:pt x="1012" y="1012"/>
                </a:cubicBezTo>
                <a:cubicBezTo>
                  <a:pt x="1010" y="1012"/>
                  <a:pt x="1011" y="1008"/>
                  <a:pt x="1009" y="1008"/>
                </a:cubicBezTo>
                <a:cubicBezTo>
                  <a:pt x="1004" y="1017"/>
                  <a:pt x="990" y="1020"/>
                  <a:pt x="984" y="1030"/>
                </a:cubicBezTo>
                <a:cubicBezTo>
                  <a:pt x="988" y="1032"/>
                  <a:pt x="987" y="1027"/>
                  <a:pt x="989" y="1027"/>
                </a:cubicBezTo>
                <a:cubicBezTo>
                  <a:pt x="998" y="1028"/>
                  <a:pt x="1005" y="1014"/>
                  <a:pt x="1015" y="1019"/>
                </a:cubicBezTo>
                <a:close/>
                <a:moveTo>
                  <a:pt x="910" y="1114"/>
                </a:moveTo>
                <a:cubicBezTo>
                  <a:pt x="897" y="1124"/>
                  <a:pt x="876" y="1122"/>
                  <a:pt x="863" y="1132"/>
                </a:cubicBezTo>
                <a:cubicBezTo>
                  <a:pt x="857" y="1129"/>
                  <a:pt x="843" y="1133"/>
                  <a:pt x="841" y="1139"/>
                </a:cubicBezTo>
                <a:cubicBezTo>
                  <a:pt x="839" y="1138"/>
                  <a:pt x="836" y="1137"/>
                  <a:pt x="836" y="1134"/>
                </a:cubicBezTo>
                <a:cubicBezTo>
                  <a:pt x="838" y="1129"/>
                  <a:pt x="849" y="1134"/>
                  <a:pt x="848" y="1126"/>
                </a:cubicBezTo>
                <a:cubicBezTo>
                  <a:pt x="841" y="1128"/>
                  <a:pt x="829" y="1131"/>
                  <a:pt x="831" y="1137"/>
                </a:cubicBezTo>
                <a:cubicBezTo>
                  <a:pt x="829" y="1137"/>
                  <a:pt x="829" y="1139"/>
                  <a:pt x="827" y="1138"/>
                </a:cubicBezTo>
                <a:cubicBezTo>
                  <a:pt x="827" y="1142"/>
                  <a:pt x="831" y="1141"/>
                  <a:pt x="830" y="1145"/>
                </a:cubicBezTo>
                <a:cubicBezTo>
                  <a:pt x="828" y="1146"/>
                  <a:pt x="825" y="1147"/>
                  <a:pt x="822" y="1148"/>
                </a:cubicBezTo>
                <a:cubicBezTo>
                  <a:pt x="821" y="1152"/>
                  <a:pt x="827" y="1149"/>
                  <a:pt x="828" y="1151"/>
                </a:cubicBezTo>
                <a:cubicBezTo>
                  <a:pt x="824" y="1157"/>
                  <a:pt x="822" y="1166"/>
                  <a:pt x="813" y="1168"/>
                </a:cubicBezTo>
                <a:cubicBezTo>
                  <a:pt x="815" y="1171"/>
                  <a:pt x="819" y="1167"/>
                  <a:pt x="819" y="1169"/>
                </a:cubicBezTo>
                <a:cubicBezTo>
                  <a:pt x="814" y="1172"/>
                  <a:pt x="807" y="1182"/>
                  <a:pt x="798" y="1176"/>
                </a:cubicBezTo>
                <a:cubicBezTo>
                  <a:pt x="800" y="1170"/>
                  <a:pt x="804" y="1165"/>
                  <a:pt x="810" y="1162"/>
                </a:cubicBezTo>
                <a:cubicBezTo>
                  <a:pt x="807" y="1160"/>
                  <a:pt x="811" y="1156"/>
                  <a:pt x="809" y="1153"/>
                </a:cubicBezTo>
                <a:cubicBezTo>
                  <a:pt x="802" y="1152"/>
                  <a:pt x="790" y="1156"/>
                  <a:pt x="784" y="1161"/>
                </a:cubicBezTo>
                <a:cubicBezTo>
                  <a:pt x="770" y="1155"/>
                  <a:pt x="771" y="1176"/>
                  <a:pt x="773" y="1184"/>
                </a:cubicBezTo>
                <a:cubicBezTo>
                  <a:pt x="778" y="1178"/>
                  <a:pt x="783" y="1191"/>
                  <a:pt x="788" y="1194"/>
                </a:cubicBezTo>
                <a:cubicBezTo>
                  <a:pt x="797" y="1185"/>
                  <a:pt x="809" y="1181"/>
                  <a:pt x="821" y="1176"/>
                </a:cubicBezTo>
                <a:cubicBezTo>
                  <a:pt x="823" y="1167"/>
                  <a:pt x="835" y="1169"/>
                  <a:pt x="835" y="1159"/>
                </a:cubicBezTo>
                <a:cubicBezTo>
                  <a:pt x="846" y="1154"/>
                  <a:pt x="857" y="1150"/>
                  <a:pt x="866" y="1143"/>
                </a:cubicBezTo>
                <a:cubicBezTo>
                  <a:pt x="866" y="1141"/>
                  <a:pt x="861" y="1143"/>
                  <a:pt x="862" y="1139"/>
                </a:cubicBezTo>
                <a:cubicBezTo>
                  <a:pt x="869" y="1135"/>
                  <a:pt x="879" y="1137"/>
                  <a:pt x="886" y="1135"/>
                </a:cubicBezTo>
                <a:cubicBezTo>
                  <a:pt x="899" y="1126"/>
                  <a:pt x="914" y="1127"/>
                  <a:pt x="930" y="1121"/>
                </a:cubicBezTo>
                <a:cubicBezTo>
                  <a:pt x="930" y="1118"/>
                  <a:pt x="932" y="1118"/>
                  <a:pt x="932" y="1116"/>
                </a:cubicBezTo>
                <a:cubicBezTo>
                  <a:pt x="925" y="1119"/>
                  <a:pt x="920" y="1120"/>
                  <a:pt x="910" y="1122"/>
                </a:cubicBezTo>
                <a:cubicBezTo>
                  <a:pt x="911" y="1120"/>
                  <a:pt x="913" y="1115"/>
                  <a:pt x="910" y="1114"/>
                </a:cubicBezTo>
                <a:close/>
                <a:moveTo>
                  <a:pt x="856" y="1146"/>
                </a:moveTo>
                <a:cubicBezTo>
                  <a:pt x="851" y="1147"/>
                  <a:pt x="846" y="1149"/>
                  <a:pt x="840" y="1148"/>
                </a:cubicBezTo>
                <a:cubicBezTo>
                  <a:pt x="845" y="1146"/>
                  <a:pt x="851" y="1140"/>
                  <a:pt x="857" y="1141"/>
                </a:cubicBezTo>
                <a:cubicBezTo>
                  <a:pt x="857" y="1143"/>
                  <a:pt x="855" y="1143"/>
                  <a:pt x="856" y="1146"/>
                </a:cubicBezTo>
                <a:close/>
                <a:moveTo>
                  <a:pt x="645" y="1128"/>
                </a:moveTo>
                <a:cubicBezTo>
                  <a:pt x="633" y="1130"/>
                  <a:pt x="623" y="1134"/>
                  <a:pt x="613" y="1138"/>
                </a:cubicBezTo>
                <a:cubicBezTo>
                  <a:pt x="617" y="1140"/>
                  <a:pt x="619" y="1140"/>
                  <a:pt x="616" y="1143"/>
                </a:cubicBezTo>
                <a:cubicBezTo>
                  <a:pt x="616" y="1144"/>
                  <a:pt x="618" y="1144"/>
                  <a:pt x="618" y="1146"/>
                </a:cubicBezTo>
                <a:cubicBezTo>
                  <a:pt x="627" y="1143"/>
                  <a:pt x="633" y="1139"/>
                  <a:pt x="641" y="1136"/>
                </a:cubicBezTo>
                <a:cubicBezTo>
                  <a:pt x="641" y="1133"/>
                  <a:pt x="642" y="1130"/>
                  <a:pt x="645" y="1128"/>
                </a:cubicBezTo>
                <a:close/>
                <a:moveTo>
                  <a:pt x="619" y="1141"/>
                </a:moveTo>
                <a:cubicBezTo>
                  <a:pt x="619" y="1137"/>
                  <a:pt x="625" y="1139"/>
                  <a:pt x="627" y="1137"/>
                </a:cubicBezTo>
                <a:cubicBezTo>
                  <a:pt x="626" y="1141"/>
                  <a:pt x="622" y="1140"/>
                  <a:pt x="619" y="1141"/>
                </a:cubicBezTo>
                <a:close/>
              </a:path>
            </a:pathLst>
          </a:custGeom>
          <a:solidFill>
            <a:schemeClr val="bg1">
              <a:lumMod val="95000"/>
              <a:alpha val="75000"/>
            </a:schemeClr>
          </a:solidFill>
          <a:ln>
            <a:noFill/>
          </a:ln>
        </p:spPr>
        <p:txBody>
          <a:bodyPr vert="horz" wrap="square" lIns="91440" tIns="45720" rIns="91440" bIns="45720" numCol="1" anchor="t" anchorCtr="0" compatLnSpc="1"/>
          <a:lstStyle/>
          <a:p>
            <a:endParaRPr lang="zh-CN" altLang="en-US"/>
          </a:p>
        </p:txBody>
      </p:sp>
      <p:sp>
        <p:nvSpPr>
          <p:cNvPr id="15" name="文本框 14"/>
          <p:cNvSpPr txBox="1"/>
          <p:nvPr/>
        </p:nvSpPr>
        <p:spPr>
          <a:xfrm>
            <a:off x="2452682" y="2198891"/>
            <a:ext cx="2162175" cy="461665"/>
          </a:xfrm>
          <a:prstGeom prst="rect">
            <a:avLst/>
          </a:prstGeom>
          <a:noFill/>
        </p:spPr>
        <p:txBody>
          <a:bodyPr wrap="square" rtlCol="0">
            <a:spAutoFit/>
          </a:bodyPr>
          <a:lstStyle/>
          <a:p>
            <a:pPr algn="ctr"/>
            <a:r>
              <a:rPr lang="zh-CN" altLang="en-US" sz="2400" dirty="0" smtClean="0">
                <a:solidFill>
                  <a:schemeClr val="tx1">
                    <a:lumMod val="85000"/>
                    <a:lumOff val="15000"/>
                  </a:schemeClr>
                </a:solidFill>
                <a:latin typeface="TypeLand 康熙字典體 Trial" panose="020B0502000000000001" pitchFamily="34" charset="-122"/>
                <a:ea typeface="TypeLand 康熙字典體 Trial" panose="020B0502000000000001" pitchFamily="34" charset="-122"/>
                <a:sym typeface="TypeLand 康熙字典體 Trial" panose="020B0502000000000001" pitchFamily="34" charset="-122"/>
              </a:rPr>
              <a:t>请输入标题</a:t>
            </a:r>
            <a:endParaRPr lang="zh-CN" altLang="en-US" sz="2400" dirty="0">
              <a:solidFill>
                <a:schemeClr val="tx1">
                  <a:lumMod val="85000"/>
                  <a:lumOff val="15000"/>
                </a:schemeClr>
              </a:solidFill>
              <a:latin typeface="TypeLand 康熙字典體 Trial" panose="020B0502000000000001" pitchFamily="34" charset="-122"/>
              <a:ea typeface="TypeLand 康熙字典體 Trial" panose="020B0502000000000001" pitchFamily="34" charset="-122"/>
              <a:sym typeface="TypeLand 康熙字典體 Trial" panose="020B0502000000000001" pitchFamily="34" charset="-122"/>
            </a:endParaRPr>
          </a:p>
        </p:txBody>
      </p:sp>
      <p:sp>
        <p:nvSpPr>
          <p:cNvPr id="16" name="文本框 15"/>
          <p:cNvSpPr txBox="1"/>
          <p:nvPr/>
        </p:nvSpPr>
        <p:spPr>
          <a:xfrm>
            <a:off x="1838320" y="2660556"/>
            <a:ext cx="3390900" cy="1372683"/>
          </a:xfrm>
          <a:prstGeom prst="rect">
            <a:avLst/>
          </a:prstGeom>
          <a:noFill/>
        </p:spPr>
        <p:txBody>
          <a:bodyPr wrap="square" rtlCol="0">
            <a:spAutoFit/>
          </a:bodyPr>
          <a:lstStyle/>
          <a:p>
            <a:pPr algn="ctr">
              <a:lnSpc>
                <a:spcPct val="130000"/>
              </a:lnSpc>
            </a:pPr>
            <a:r>
              <a:rPr lang="zh-CN" altLang="en-US" sz="1600" dirty="0" smtClean="0">
                <a:solidFill>
                  <a:schemeClr val="tx1">
                    <a:lumMod val="85000"/>
                    <a:lumOff val="15000"/>
                  </a:schemeClr>
                </a:solidFill>
                <a:latin typeface="思源黑体 CN Light" panose="020B0300000000000000" pitchFamily="34" charset="-122"/>
                <a:ea typeface="思源黑体 CN Light" panose="020B0300000000000000" pitchFamily="34" charset="-122"/>
                <a:sym typeface="思源黑体 CN Light" panose="020B0300000000000000" pitchFamily="34" charset="-122"/>
              </a:rPr>
              <a:t>紫禁城内的建筑分为外朝和内廷两部分。外朝的中心为太和殿、中和殿、保和殿，统称三大殿，是国家举行大典礼的地方。</a:t>
            </a:r>
            <a:endParaRPr lang="zh-CN" altLang="en-US" sz="1600" dirty="0">
              <a:solidFill>
                <a:schemeClr val="tx1">
                  <a:lumMod val="85000"/>
                  <a:lumOff val="15000"/>
                </a:schemeClr>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1" cstate="print">
            <a:extLst>
              <a:ext uri="{BEBA8EAE-BF5A-486C-A8C5-ECC9F3942E4B}">
                <a14:imgProps xmlns:a14="http://schemas.microsoft.com/office/drawing/2010/main">
                  <a14:imgLayer r:embed="rId2">
                    <a14:imgEffect>
                      <a14:brightnessContrast bright="-20000"/>
                    </a14:imgEffect>
                    <a14:imgEffect>
                      <a14:saturation sat="70000"/>
                    </a14:imgEffect>
                  </a14:imgLayer>
                </a14:imgProps>
              </a:ext>
              <a:ext uri="{28A0092B-C50C-407E-A947-70E740481C1C}">
                <a14:useLocalDpi xmlns:a14="http://schemas.microsoft.com/office/drawing/2010/main" val="0"/>
              </a:ext>
            </a:extLst>
          </a:blip>
          <a:srcRect t="3551" b="12075"/>
          <a:stretch>
            <a:fillRect/>
          </a:stretch>
        </p:blipFill>
        <p:spPr>
          <a:xfrm>
            <a:off x="0" y="0"/>
            <a:ext cx="12192000" cy="6858000"/>
          </a:xfrm>
          <a:custGeom>
            <a:avLst/>
            <a:gdLst>
              <a:gd name="connsiteX0" fmla="*/ 3893449 w 12192000"/>
              <a:gd name="connsiteY0" fmla="*/ 1304144 h 6858000"/>
              <a:gd name="connsiteX1" fmla="*/ 3477718 w 12192000"/>
              <a:gd name="connsiteY1" fmla="*/ 6385809 h 6858000"/>
              <a:gd name="connsiteX2" fmla="*/ 8664312 w 12192000"/>
              <a:gd name="connsiteY2" fmla="*/ 6385809 h 6858000"/>
              <a:gd name="connsiteX3" fmla="*/ 8248581 w 12192000"/>
              <a:gd name="connsiteY3" fmla="*/ 1304144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3893449" y="1304144"/>
                </a:moveTo>
                <a:lnTo>
                  <a:pt x="3477718" y="6385809"/>
                </a:lnTo>
                <a:lnTo>
                  <a:pt x="8664312" y="6385809"/>
                </a:lnTo>
                <a:lnTo>
                  <a:pt x="8248581" y="1304144"/>
                </a:lnTo>
                <a:close/>
                <a:moveTo>
                  <a:pt x="0" y="0"/>
                </a:moveTo>
                <a:lnTo>
                  <a:pt x="12192000" y="0"/>
                </a:lnTo>
                <a:lnTo>
                  <a:pt x="12192000" y="6858000"/>
                </a:lnTo>
                <a:lnTo>
                  <a:pt x="0" y="6858000"/>
                </a:lnTo>
                <a:close/>
              </a:path>
            </a:pathLst>
          </a:custGeom>
        </p:spPr>
      </p:pic>
      <p:sp>
        <p:nvSpPr>
          <p:cNvPr id="10" name="Freeform 9"/>
          <p:cNvSpPr>
            <a:spLocks noEditPoints="1"/>
          </p:cNvSpPr>
          <p:nvPr/>
        </p:nvSpPr>
        <p:spPr bwMode="auto">
          <a:xfrm>
            <a:off x="3743325" y="1459043"/>
            <a:ext cx="4705350" cy="4552950"/>
          </a:xfrm>
          <a:custGeom>
            <a:avLst/>
            <a:gdLst>
              <a:gd name="T0" fmla="*/ 686 w 1213"/>
              <a:gd name="T1" fmla="*/ 87 h 821"/>
              <a:gd name="T2" fmla="*/ 90 w 1213"/>
              <a:gd name="T3" fmla="*/ 91 h 821"/>
              <a:gd name="T4" fmla="*/ 323 w 1213"/>
              <a:gd name="T5" fmla="*/ 100 h 821"/>
              <a:gd name="T6" fmla="*/ 752 w 1213"/>
              <a:gd name="T7" fmla="*/ 112 h 821"/>
              <a:gd name="T8" fmla="*/ 197 w 1213"/>
              <a:gd name="T9" fmla="*/ 121 h 821"/>
              <a:gd name="T10" fmla="*/ 755 w 1213"/>
              <a:gd name="T11" fmla="*/ 139 h 821"/>
              <a:gd name="T12" fmla="*/ 175 w 1213"/>
              <a:gd name="T13" fmla="*/ 154 h 821"/>
              <a:gd name="T14" fmla="*/ 854 w 1213"/>
              <a:gd name="T15" fmla="*/ 171 h 821"/>
              <a:gd name="T16" fmla="*/ 54 w 1213"/>
              <a:gd name="T17" fmla="*/ 376 h 821"/>
              <a:gd name="T18" fmla="*/ 815 w 1213"/>
              <a:gd name="T19" fmla="*/ 695 h 821"/>
              <a:gd name="T20" fmla="*/ 305 w 1213"/>
              <a:gd name="T21" fmla="*/ 754 h 821"/>
              <a:gd name="T22" fmla="*/ 574 w 1213"/>
              <a:gd name="T23" fmla="*/ 787 h 821"/>
              <a:gd name="T24" fmla="*/ 814 w 1213"/>
              <a:gd name="T25" fmla="*/ 94 h 821"/>
              <a:gd name="T26" fmla="*/ 1140 w 1213"/>
              <a:gd name="T27" fmla="*/ 480 h 821"/>
              <a:gd name="T28" fmla="*/ 1123 w 1213"/>
              <a:gd name="T29" fmla="*/ 214 h 821"/>
              <a:gd name="T30" fmla="*/ 984 w 1213"/>
              <a:gd name="T31" fmla="*/ 71 h 821"/>
              <a:gd name="T32" fmla="*/ 788 w 1213"/>
              <a:gd name="T33" fmla="*/ 136 h 821"/>
              <a:gd name="T34" fmla="*/ 708 w 1213"/>
              <a:gd name="T35" fmla="*/ 168 h 821"/>
              <a:gd name="T36" fmla="*/ 490 w 1213"/>
              <a:gd name="T37" fmla="*/ 159 h 821"/>
              <a:gd name="T38" fmla="*/ 325 w 1213"/>
              <a:gd name="T39" fmla="*/ 152 h 821"/>
              <a:gd name="T40" fmla="*/ 195 w 1213"/>
              <a:gd name="T41" fmla="*/ 192 h 821"/>
              <a:gd name="T42" fmla="*/ 97 w 1213"/>
              <a:gd name="T43" fmla="*/ 194 h 821"/>
              <a:gd name="T44" fmla="*/ 73 w 1213"/>
              <a:gd name="T45" fmla="*/ 349 h 821"/>
              <a:gd name="T46" fmla="*/ 34 w 1213"/>
              <a:gd name="T47" fmla="*/ 528 h 821"/>
              <a:gd name="T48" fmla="*/ 97 w 1213"/>
              <a:gd name="T49" fmla="*/ 663 h 821"/>
              <a:gd name="T50" fmla="*/ 272 w 1213"/>
              <a:gd name="T51" fmla="*/ 753 h 821"/>
              <a:gd name="T52" fmla="*/ 612 w 1213"/>
              <a:gd name="T53" fmla="*/ 761 h 821"/>
              <a:gd name="T54" fmla="*/ 670 w 1213"/>
              <a:gd name="T55" fmla="*/ 715 h 821"/>
              <a:gd name="T56" fmla="*/ 593 w 1213"/>
              <a:gd name="T57" fmla="*/ 680 h 821"/>
              <a:gd name="T58" fmla="*/ 859 w 1213"/>
              <a:gd name="T59" fmla="*/ 686 h 821"/>
              <a:gd name="T60" fmla="*/ 933 w 1213"/>
              <a:gd name="T61" fmla="*/ 699 h 821"/>
              <a:gd name="T62" fmla="*/ 1049 w 1213"/>
              <a:gd name="T63" fmla="*/ 739 h 821"/>
              <a:gd name="T64" fmla="*/ 1152 w 1213"/>
              <a:gd name="T65" fmla="*/ 677 h 821"/>
              <a:gd name="T66" fmla="*/ 1119 w 1213"/>
              <a:gd name="T67" fmla="*/ 643 h 821"/>
              <a:gd name="T68" fmla="*/ 353 w 1213"/>
              <a:gd name="T69" fmla="*/ 141 h 821"/>
              <a:gd name="T70" fmla="*/ 158 w 1213"/>
              <a:gd name="T71" fmla="*/ 728 h 821"/>
              <a:gd name="T72" fmla="*/ 253 w 1213"/>
              <a:gd name="T73" fmla="*/ 620 h 821"/>
              <a:gd name="T74" fmla="*/ 331 w 1213"/>
              <a:gd name="T75" fmla="*/ 628 h 821"/>
              <a:gd name="T76" fmla="*/ 389 w 1213"/>
              <a:gd name="T77" fmla="*/ 154 h 821"/>
              <a:gd name="T78" fmla="*/ 414 w 1213"/>
              <a:gd name="T79" fmla="*/ 720 h 821"/>
              <a:gd name="T80" fmla="*/ 455 w 1213"/>
              <a:gd name="T81" fmla="*/ 633 h 821"/>
              <a:gd name="T82" fmla="*/ 545 w 1213"/>
              <a:gd name="T83" fmla="*/ 633 h 821"/>
              <a:gd name="T84" fmla="*/ 734 w 1213"/>
              <a:gd name="T85" fmla="*/ 674 h 821"/>
              <a:gd name="T86" fmla="*/ 686 w 1213"/>
              <a:gd name="T87" fmla="*/ 634 h 821"/>
              <a:gd name="T88" fmla="*/ 855 w 1213"/>
              <a:gd name="T89" fmla="*/ 120 h 821"/>
              <a:gd name="T90" fmla="*/ 937 w 1213"/>
              <a:gd name="T91" fmla="*/ 691 h 821"/>
              <a:gd name="T92" fmla="*/ 1007 w 1213"/>
              <a:gd name="T93" fmla="*/ 648 h 821"/>
              <a:gd name="T94" fmla="*/ 363 w 1213"/>
              <a:gd name="T95" fmla="*/ 106 h 821"/>
              <a:gd name="T96" fmla="*/ 496 w 1213"/>
              <a:gd name="T97" fmla="*/ 115 h 821"/>
              <a:gd name="T98" fmla="*/ 556 w 1213"/>
              <a:gd name="T99" fmla="*/ 137 h 821"/>
              <a:gd name="T100" fmla="*/ 706 w 1213"/>
              <a:gd name="T101" fmla="*/ 139 h 821"/>
              <a:gd name="T102" fmla="*/ 177 w 1213"/>
              <a:gd name="T103" fmla="*/ 212 h 821"/>
              <a:gd name="T104" fmla="*/ 848 w 1213"/>
              <a:gd name="T105" fmla="*/ 736 h 821"/>
              <a:gd name="T106" fmla="*/ 355 w 1213"/>
              <a:gd name="T107" fmla="*/ 776 h 821"/>
              <a:gd name="T108" fmla="*/ 164 w 1213"/>
              <a:gd name="T109" fmla="*/ 794 h 821"/>
              <a:gd name="T110" fmla="*/ 181 w 1213"/>
              <a:gd name="T111" fmla="*/ 789 h 821"/>
              <a:gd name="T112" fmla="*/ 907 w 1213"/>
              <a:gd name="T113" fmla="*/ 802 h 821"/>
              <a:gd name="T114" fmla="*/ 448 w 1213"/>
              <a:gd name="T115" fmla="*/ 77 h 821"/>
              <a:gd name="T116" fmla="*/ 475 w 1213"/>
              <a:gd name="T117" fmla="*/ 57 h 821"/>
              <a:gd name="T118" fmla="*/ 562 w 1213"/>
              <a:gd name="T119" fmla="*/ 59 h 821"/>
              <a:gd name="T120" fmla="*/ 66 w 1213"/>
              <a:gd name="T121" fmla="*/ 144 h 821"/>
              <a:gd name="T122" fmla="*/ 334 w 1213"/>
              <a:gd name="T123" fmla="*/ 743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13" h="821">
                <a:moveTo>
                  <a:pt x="45" y="3"/>
                </a:moveTo>
                <a:cubicBezTo>
                  <a:pt x="41" y="4"/>
                  <a:pt x="34" y="0"/>
                  <a:pt x="32" y="4"/>
                </a:cubicBezTo>
                <a:cubicBezTo>
                  <a:pt x="36" y="4"/>
                  <a:pt x="43" y="6"/>
                  <a:pt x="45" y="3"/>
                </a:cubicBezTo>
                <a:close/>
                <a:moveTo>
                  <a:pt x="547" y="48"/>
                </a:moveTo>
                <a:cubicBezTo>
                  <a:pt x="547" y="44"/>
                  <a:pt x="547" y="44"/>
                  <a:pt x="547" y="44"/>
                </a:cubicBezTo>
                <a:cubicBezTo>
                  <a:pt x="545" y="43"/>
                  <a:pt x="539" y="44"/>
                  <a:pt x="538" y="46"/>
                </a:cubicBezTo>
                <a:cubicBezTo>
                  <a:pt x="540" y="47"/>
                  <a:pt x="543" y="50"/>
                  <a:pt x="547" y="48"/>
                </a:cubicBezTo>
                <a:close/>
                <a:moveTo>
                  <a:pt x="677" y="54"/>
                </a:moveTo>
                <a:cubicBezTo>
                  <a:pt x="674" y="55"/>
                  <a:pt x="672" y="49"/>
                  <a:pt x="671" y="53"/>
                </a:cubicBezTo>
                <a:cubicBezTo>
                  <a:pt x="672" y="54"/>
                  <a:pt x="676" y="57"/>
                  <a:pt x="677" y="54"/>
                </a:cubicBezTo>
                <a:close/>
                <a:moveTo>
                  <a:pt x="53" y="55"/>
                </a:moveTo>
                <a:cubicBezTo>
                  <a:pt x="50" y="55"/>
                  <a:pt x="48" y="56"/>
                  <a:pt x="46" y="57"/>
                </a:cubicBezTo>
                <a:cubicBezTo>
                  <a:pt x="48" y="58"/>
                  <a:pt x="52" y="58"/>
                  <a:pt x="53" y="55"/>
                </a:cubicBezTo>
                <a:close/>
                <a:moveTo>
                  <a:pt x="55" y="68"/>
                </a:moveTo>
                <a:cubicBezTo>
                  <a:pt x="60" y="69"/>
                  <a:pt x="70" y="66"/>
                  <a:pt x="76" y="66"/>
                </a:cubicBezTo>
                <a:cubicBezTo>
                  <a:pt x="68" y="64"/>
                  <a:pt x="64" y="61"/>
                  <a:pt x="58" y="58"/>
                </a:cubicBezTo>
                <a:cubicBezTo>
                  <a:pt x="57" y="63"/>
                  <a:pt x="45" y="59"/>
                  <a:pt x="39" y="62"/>
                </a:cubicBezTo>
                <a:cubicBezTo>
                  <a:pt x="45" y="64"/>
                  <a:pt x="48" y="68"/>
                  <a:pt x="55" y="68"/>
                </a:cubicBezTo>
                <a:close/>
                <a:moveTo>
                  <a:pt x="671" y="83"/>
                </a:moveTo>
                <a:cubicBezTo>
                  <a:pt x="668" y="84"/>
                  <a:pt x="666" y="80"/>
                  <a:pt x="665" y="83"/>
                </a:cubicBezTo>
                <a:cubicBezTo>
                  <a:pt x="671" y="85"/>
                  <a:pt x="676" y="87"/>
                  <a:pt x="680" y="90"/>
                </a:cubicBezTo>
                <a:cubicBezTo>
                  <a:pt x="680" y="97"/>
                  <a:pt x="678" y="100"/>
                  <a:pt x="674" y="100"/>
                </a:cubicBezTo>
                <a:cubicBezTo>
                  <a:pt x="675" y="101"/>
                  <a:pt x="675" y="104"/>
                  <a:pt x="678" y="103"/>
                </a:cubicBezTo>
                <a:cubicBezTo>
                  <a:pt x="680" y="100"/>
                  <a:pt x="683" y="99"/>
                  <a:pt x="689" y="100"/>
                </a:cubicBezTo>
                <a:cubicBezTo>
                  <a:pt x="690" y="95"/>
                  <a:pt x="687" y="96"/>
                  <a:pt x="686" y="94"/>
                </a:cubicBezTo>
                <a:cubicBezTo>
                  <a:pt x="688" y="92"/>
                  <a:pt x="687" y="89"/>
                  <a:pt x="686" y="87"/>
                </a:cubicBezTo>
                <a:cubicBezTo>
                  <a:pt x="697" y="84"/>
                  <a:pt x="709" y="93"/>
                  <a:pt x="723" y="93"/>
                </a:cubicBezTo>
                <a:cubicBezTo>
                  <a:pt x="725" y="95"/>
                  <a:pt x="725" y="98"/>
                  <a:pt x="727" y="100"/>
                </a:cubicBezTo>
                <a:cubicBezTo>
                  <a:pt x="730" y="99"/>
                  <a:pt x="731" y="97"/>
                  <a:pt x="735" y="98"/>
                </a:cubicBezTo>
                <a:cubicBezTo>
                  <a:pt x="733" y="90"/>
                  <a:pt x="723" y="91"/>
                  <a:pt x="717" y="87"/>
                </a:cubicBezTo>
                <a:cubicBezTo>
                  <a:pt x="722" y="86"/>
                  <a:pt x="717" y="83"/>
                  <a:pt x="717" y="79"/>
                </a:cubicBezTo>
                <a:cubicBezTo>
                  <a:pt x="719" y="79"/>
                  <a:pt x="721" y="77"/>
                  <a:pt x="722" y="76"/>
                </a:cubicBezTo>
                <a:cubicBezTo>
                  <a:pt x="720" y="75"/>
                  <a:pt x="718" y="74"/>
                  <a:pt x="717" y="73"/>
                </a:cubicBezTo>
                <a:cubicBezTo>
                  <a:pt x="715" y="63"/>
                  <a:pt x="707" y="67"/>
                  <a:pt x="700" y="70"/>
                </a:cubicBezTo>
                <a:cubicBezTo>
                  <a:pt x="703" y="74"/>
                  <a:pt x="706" y="72"/>
                  <a:pt x="708" y="77"/>
                </a:cubicBezTo>
                <a:cubicBezTo>
                  <a:pt x="704" y="79"/>
                  <a:pt x="698" y="78"/>
                  <a:pt x="695" y="80"/>
                </a:cubicBezTo>
                <a:cubicBezTo>
                  <a:pt x="694" y="79"/>
                  <a:pt x="694" y="78"/>
                  <a:pt x="695" y="77"/>
                </a:cubicBezTo>
                <a:cubicBezTo>
                  <a:pt x="692" y="77"/>
                  <a:pt x="688" y="75"/>
                  <a:pt x="690" y="73"/>
                </a:cubicBezTo>
                <a:cubicBezTo>
                  <a:pt x="679" y="77"/>
                  <a:pt x="673" y="71"/>
                  <a:pt x="664" y="77"/>
                </a:cubicBezTo>
                <a:cubicBezTo>
                  <a:pt x="666" y="78"/>
                  <a:pt x="665" y="79"/>
                  <a:pt x="664" y="79"/>
                </a:cubicBezTo>
                <a:cubicBezTo>
                  <a:pt x="666" y="83"/>
                  <a:pt x="671" y="78"/>
                  <a:pt x="671" y="83"/>
                </a:cubicBezTo>
                <a:close/>
                <a:moveTo>
                  <a:pt x="753" y="78"/>
                </a:moveTo>
                <a:cubicBezTo>
                  <a:pt x="753" y="76"/>
                  <a:pt x="757" y="78"/>
                  <a:pt x="756" y="76"/>
                </a:cubicBezTo>
                <a:cubicBezTo>
                  <a:pt x="755" y="73"/>
                  <a:pt x="750" y="77"/>
                  <a:pt x="753" y="78"/>
                </a:cubicBezTo>
                <a:close/>
                <a:moveTo>
                  <a:pt x="764" y="84"/>
                </a:moveTo>
                <a:cubicBezTo>
                  <a:pt x="761" y="84"/>
                  <a:pt x="761" y="81"/>
                  <a:pt x="758" y="81"/>
                </a:cubicBezTo>
                <a:cubicBezTo>
                  <a:pt x="757" y="85"/>
                  <a:pt x="762" y="86"/>
                  <a:pt x="764" y="84"/>
                </a:cubicBezTo>
                <a:close/>
                <a:moveTo>
                  <a:pt x="85" y="84"/>
                </a:moveTo>
                <a:cubicBezTo>
                  <a:pt x="83" y="88"/>
                  <a:pt x="93" y="88"/>
                  <a:pt x="92" y="84"/>
                </a:cubicBezTo>
                <a:cubicBezTo>
                  <a:pt x="88" y="85"/>
                  <a:pt x="86" y="82"/>
                  <a:pt x="85" y="84"/>
                </a:cubicBezTo>
                <a:close/>
                <a:moveTo>
                  <a:pt x="85" y="91"/>
                </a:moveTo>
                <a:cubicBezTo>
                  <a:pt x="87" y="91"/>
                  <a:pt x="88" y="91"/>
                  <a:pt x="90" y="91"/>
                </a:cubicBezTo>
                <a:cubicBezTo>
                  <a:pt x="90" y="88"/>
                  <a:pt x="86" y="89"/>
                  <a:pt x="85" y="91"/>
                </a:cubicBezTo>
                <a:close/>
                <a:moveTo>
                  <a:pt x="708" y="94"/>
                </a:moveTo>
                <a:cubicBezTo>
                  <a:pt x="706" y="93"/>
                  <a:pt x="700" y="92"/>
                  <a:pt x="700" y="95"/>
                </a:cubicBezTo>
                <a:cubicBezTo>
                  <a:pt x="701" y="99"/>
                  <a:pt x="707" y="99"/>
                  <a:pt x="708" y="94"/>
                </a:cubicBezTo>
                <a:close/>
                <a:moveTo>
                  <a:pt x="115" y="100"/>
                </a:moveTo>
                <a:cubicBezTo>
                  <a:pt x="116" y="96"/>
                  <a:pt x="106" y="94"/>
                  <a:pt x="107" y="96"/>
                </a:cubicBezTo>
                <a:cubicBezTo>
                  <a:pt x="111" y="95"/>
                  <a:pt x="109" y="101"/>
                  <a:pt x="115" y="100"/>
                </a:cubicBezTo>
                <a:close/>
                <a:moveTo>
                  <a:pt x="755" y="101"/>
                </a:moveTo>
                <a:cubicBezTo>
                  <a:pt x="759" y="103"/>
                  <a:pt x="763" y="100"/>
                  <a:pt x="765" y="102"/>
                </a:cubicBezTo>
                <a:cubicBezTo>
                  <a:pt x="763" y="102"/>
                  <a:pt x="761" y="102"/>
                  <a:pt x="761" y="105"/>
                </a:cubicBezTo>
                <a:cubicBezTo>
                  <a:pt x="762" y="113"/>
                  <a:pt x="770" y="106"/>
                  <a:pt x="776" y="107"/>
                </a:cubicBezTo>
                <a:cubicBezTo>
                  <a:pt x="774" y="99"/>
                  <a:pt x="762" y="93"/>
                  <a:pt x="755" y="101"/>
                </a:cubicBezTo>
                <a:close/>
                <a:moveTo>
                  <a:pt x="186" y="108"/>
                </a:moveTo>
                <a:cubicBezTo>
                  <a:pt x="189" y="109"/>
                  <a:pt x="199" y="109"/>
                  <a:pt x="204" y="109"/>
                </a:cubicBezTo>
                <a:cubicBezTo>
                  <a:pt x="204" y="103"/>
                  <a:pt x="196" y="99"/>
                  <a:pt x="191" y="102"/>
                </a:cubicBezTo>
                <a:cubicBezTo>
                  <a:pt x="191" y="101"/>
                  <a:pt x="191" y="100"/>
                  <a:pt x="190" y="99"/>
                </a:cubicBezTo>
                <a:cubicBezTo>
                  <a:pt x="189" y="99"/>
                  <a:pt x="185" y="98"/>
                  <a:pt x="186" y="100"/>
                </a:cubicBezTo>
                <a:cubicBezTo>
                  <a:pt x="188" y="100"/>
                  <a:pt x="191" y="101"/>
                  <a:pt x="190" y="104"/>
                </a:cubicBezTo>
                <a:cubicBezTo>
                  <a:pt x="189" y="104"/>
                  <a:pt x="189" y="103"/>
                  <a:pt x="187" y="102"/>
                </a:cubicBezTo>
                <a:cubicBezTo>
                  <a:pt x="188" y="106"/>
                  <a:pt x="189" y="107"/>
                  <a:pt x="186" y="108"/>
                </a:cubicBezTo>
                <a:close/>
                <a:moveTo>
                  <a:pt x="334" y="102"/>
                </a:moveTo>
                <a:cubicBezTo>
                  <a:pt x="332" y="106"/>
                  <a:pt x="336" y="110"/>
                  <a:pt x="338" y="113"/>
                </a:cubicBezTo>
                <a:cubicBezTo>
                  <a:pt x="338" y="115"/>
                  <a:pt x="336" y="115"/>
                  <a:pt x="335" y="116"/>
                </a:cubicBezTo>
                <a:cubicBezTo>
                  <a:pt x="337" y="118"/>
                  <a:pt x="338" y="120"/>
                  <a:pt x="342" y="119"/>
                </a:cubicBezTo>
                <a:cubicBezTo>
                  <a:pt x="342" y="115"/>
                  <a:pt x="339" y="114"/>
                  <a:pt x="345" y="114"/>
                </a:cubicBezTo>
                <a:cubicBezTo>
                  <a:pt x="345" y="102"/>
                  <a:pt x="333" y="98"/>
                  <a:pt x="323" y="100"/>
                </a:cubicBezTo>
                <a:cubicBezTo>
                  <a:pt x="326" y="106"/>
                  <a:pt x="327" y="104"/>
                  <a:pt x="334" y="102"/>
                </a:cubicBezTo>
                <a:close/>
                <a:moveTo>
                  <a:pt x="336" y="106"/>
                </a:moveTo>
                <a:cubicBezTo>
                  <a:pt x="339" y="106"/>
                  <a:pt x="342" y="106"/>
                  <a:pt x="341" y="110"/>
                </a:cubicBezTo>
                <a:cubicBezTo>
                  <a:pt x="338" y="110"/>
                  <a:pt x="336" y="110"/>
                  <a:pt x="336" y="106"/>
                </a:cubicBezTo>
                <a:close/>
                <a:moveTo>
                  <a:pt x="695" y="106"/>
                </a:moveTo>
                <a:cubicBezTo>
                  <a:pt x="699" y="107"/>
                  <a:pt x="705" y="108"/>
                  <a:pt x="707" y="112"/>
                </a:cubicBezTo>
                <a:cubicBezTo>
                  <a:pt x="708" y="109"/>
                  <a:pt x="711" y="105"/>
                  <a:pt x="709" y="102"/>
                </a:cubicBezTo>
                <a:cubicBezTo>
                  <a:pt x="705" y="100"/>
                  <a:pt x="699" y="100"/>
                  <a:pt x="695" y="100"/>
                </a:cubicBezTo>
                <a:cubicBezTo>
                  <a:pt x="693" y="103"/>
                  <a:pt x="699" y="100"/>
                  <a:pt x="698" y="102"/>
                </a:cubicBezTo>
                <a:cubicBezTo>
                  <a:pt x="698" y="105"/>
                  <a:pt x="696" y="105"/>
                  <a:pt x="695" y="106"/>
                </a:cubicBezTo>
                <a:close/>
                <a:moveTo>
                  <a:pt x="52" y="108"/>
                </a:moveTo>
                <a:cubicBezTo>
                  <a:pt x="52" y="110"/>
                  <a:pt x="53" y="111"/>
                  <a:pt x="53" y="112"/>
                </a:cubicBezTo>
                <a:cubicBezTo>
                  <a:pt x="57" y="111"/>
                  <a:pt x="60" y="112"/>
                  <a:pt x="63" y="113"/>
                </a:cubicBezTo>
                <a:cubicBezTo>
                  <a:pt x="59" y="109"/>
                  <a:pt x="49" y="102"/>
                  <a:pt x="45" y="107"/>
                </a:cubicBezTo>
                <a:cubicBezTo>
                  <a:pt x="47" y="108"/>
                  <a:pt x="51" y="109"/>
                  <a:pt x="52" y="108"/>
                </a:cubicBezTo>
                <a:close/>
                <a:moveTo>
                  <a:pt x="752" y="112"/>
                </a:moveTo>
                <a:cubicBezTo>
                  <a:pt x="748" y="105"/>
                  <a:pt x="741" y="104"/>
                  <a:pt x="734" y="105"/>
                </a:cubicBezTo>
                <a:cubicBezTo>
                  <a:pt x="732" y="108"/>
                  <a:pt x="737" y="108"/>
                  <a:pt x="736" y="111"/>
                </a:cubicBezTo>
                <a:cubicBezTo>
                  <a:pt x="736" y="115"/>
                  <a:pt x="730" y="114"/>
                  <a:pt x="730" y="118"/>
                </a:cubicBezTo>
                <a:cubicBezTo>
                  <a:pt x="734" y="119"/>
                  <a:pt x="740" y="113"/>
                  <a:pt x="743" y="117"/>
                </a:cubicBezTo>
                <a:cubicBezTo>
                  <a:pt x="737" y="118"/>
                  <a:pt x="744" y="129"/>
                  <a:pt x="737" y="131"/>
                </a:cubicBezTo>
                <a:cubicBezTo>
                  <a:pt x="739" y="136"/>
                  <a:pt x="750" y="133"/>
                  <a:pt x="752" y="130"/>
                </a:cubicBezTo>
                <a:cubicBezTo>
                  <a:pt x="755" y="133"/>
                  <a:pt x="765" y="133"/>
                  <a:pt x="765" y="127"/>
                </a:cubicBezTo>
                <a:cubicBezTo>
                  <a:pt x="761" y="127"/>
                  <a:pt x="758" y="128"/>
                  <a:pt x="754" y="128"/>
                </a:cubicBezTo>
                <a:cubicBezTo>
                  <a:pt x="749" y="126"/>
                  <a:pt x="753" y="120"/>
                  <a:pt x="747" y="118"/>
                </a:cubicBezTo>
                <a:cubicBezTo>
                  <a:pt x="754" y="119"/>
                  <a:pt x="747" y="113"/>
                  <a:pt x="752" y="112"/>
                </a:cubicBezTo>
                <a:close/>
                <a:moveTo>
                  <a:pt x="611" y="113"/>
                </a:moveTo>
                <a:cubicBezTo>
                  <a:pt x="606" y="113"/>
                  <a:pt x="599" y="108"/>
                  <a:pt x="597" y="111"/>
                </a:cubicBezTo>
                <a:cubicBezTo>
                  <a:pt x="600" y="113"/>
                  <a:pt x="609" y="114"/>
                  <a:pt x="611" y="113"/>
                </a:cubicBezTo>
                <a:close/>
                <a:moveTo>
                  <a:pt x="660" y="120"/>
                </a:moveTo>
                <a:cubicBezTo>
                  <a:pt x="663" y="118"/>
                  <a:pt x="660" y="115"/>
                  <a:pt x="662" y="113"/>
                </a:cubicBezTo>
                <a:cubicBezTo>
                  <a:pt x="655" y="113"/>
                  <a:pt x="658" y="109"/>
                  <a:pt x="652" y="110"/>
                </a:cubicBezTo>
                <a:cubicBezTo>
                  <a:pt x="652" y="116"/>
                  <a:pt x="656" y="117"/>
                  <a:pt x="660" y="120"/>
                </a:cubicBezTo>
                <a:close/>
                <a:moveTo>
                  <a:pt x="197" y="111"/>
                </a:moveTo>
                <a:cubicBezTo>
                  <a:pt x="196" y="113"/>
                  <a:pt x="197" y="114"/>
                  <a:pt x="198" y="115"/>
                </a:cubicBezTo>
                <a:cubicBezTo>
                  <a:pt x="202" y="115"/>
                  <a:pt x="205" y="114"/>
                  <a:pt x="207" y="112"/>
                </a:cubicBezTo>
                <a:cubicBezTo>
                  <a:pt x="203" y="112"/>
                  <a:pt x="199" y="112"/>
                  <a:pt x="197" y="111"/>
                </a:cubicBezTo>
                <a:close/>
                <a:moveTo>
                  <a:pt x="627" y="129"/>
                </a:moveTo>
                <a:cubicBezTo>
                  <a:pt x="632" y="130"/>
                  <a:pt x="631" y="132"/>
                  <a:pt x="640" y="132"/>
                </a:cubicBezTo>
                <a:cubicBezTo>
                  <a:pt x="640" y="129"/>
                  <a:pt x="636" y="130"/>
                  <a:pt x="636" y="127"/>
                </a:cubicBezTo>
                <a:cubicBezTo>
                  <a:pt x="639" y="128"/>
                  <a:pt x="641" y="126"/>
                  <a:pt x="642" y="124"/>
                </a:cubicBezTo>
                <a:cubicBezTo>
                  <a:pt x="641" y="120"/>
                  <a:pt x="636" y="120"/>
                  <a:pt x="635" y="116"/>
                </a:cubicBezTo>
                <a:cubicBezTo>
                  <a:pt x="633" y="116"/>
                  <a:pt x="632" y="118"/>
                  <a:pt x="630" y="116"/>
                </a:cubicBezTo>
                <a:cubicBezTo>
                  <a:pt x="630" y="121"/>
                  <a:pt x="625" y="121"/>
                  <a:pt x="621" y="123"/>
                </a:cubicBezTo>
                <a:cubicBezTo>
                  <a:pt x="625" y="123"/>
                  <a:pt x="628" y="124"/>
                  <a:pt x="627" y="129"/>
                </a:cubicBezTo>
                <a:close/>
                <a:moveTo>
                  <a:pt x="649" y="117"/>
                </a:moveTo>
                <a:cubicBezTo>
                  <a:pt x="648" y="116"/>
                  <a:pt x="644" y="116"/>
                  <a:pt x="644" y="118"/>
                </a:cubicBezTo>
                <a:cubicBezTo>
                  <a:pt x="646" y="118"/>
                  <a:pt x="648" y="120"/>
                  <a:pt x="649" y="117"/>
                </a:cubicBezTo>
                <a:close/>
                <a:moveTo>
                  <a:pt x="197" y="121"/>
                </a:moveTo>
                <a:cubicBezTo>
                  <a:pt x="196" y="126"/>
                  <a:pt x="202" y="125"/>
                  <a:pt x="207" y="125"/>
                </a:cubicBezTo>
                <a:cubicBezTo>
                  <a:pt x="207" y="123"/>
                  <a:pt x="208" y="123"/>
                  <a:pt x="208" y="121"/>
                </a:cubicBezTo>
                <a:cubicBezTo>
                  <a:pt x="206" y="116"/>
                  <a:pt x="201" y="120"/>
                  <a:pt x="197" y="121"/>
                </a:cubicBezTo>
                <a:close/>
                <a:moveTo>
                  <a:pt x="493" y="130"/>
                </a:moveTo>
                <a:cubicBezTo>
                  <a:pt x="488" y="130"/>
                  <a:pt x="491" y="127"/>
                  <a:pt x="488" y="125"/>
                </a:cubicBezTo>
                <a:cubicBezTo>
                  <a:pt x="486" y="127"/>
                  <a:pt x="483" y="124"/>
                  <a:pt x="482" y="124"/>
                </a:cubicBezTo>
                <a:cubicBezTo>
                  <a:pt x="481" y="129"/>
                  <a:pt x="490" y="126"/>
                  <a:pt x="489" y="132"/>
                </a:cubicBezTo>
                <a:cubicBezTo>
                  <a:pt x="491" y="132"/>
                  <a:pt x="493" y="132"/>
                  <a:pt x="493" y="130"/>
                </a:cubicBezTo>
                <a:close/>
                <a:moveTo>
                  <a:pt x="524" y="135"/>
                </a:moveTo>
                <a:cubicBezTo>
                  <a:pt x="530" y="135"/>
                  <a:pt x="540" y="139"/>
                  <a:pt x="545" y="135"/>
                </a:cubicBezTo>
                <a:cubicBezTo>
                  <a:pt x="542" y="135"/>
                  <a:pt x="540" y="134"/>
                  <a:pt x="539" y="132"/>
                </a:cubicBezTo>
                <a:cubicBezTo>
                  <a:pt x="541" y="132"/>
                  <a:pt x="543" y="132"/>
                  <a:pt x="542" y="130"/>
                </a:cubicBezTo>
                <a:cubicBezTo>
                  <a:pt x="538" y="128"/>
                  <a:pt x="535" y="130"/>
                  <a:pt x="528" y="127"/>
                </a:cubicBezTo>
                <a:cubicBezTo>
                  <a:pt x="530" y="135"/>
                  <a:pt x="524" y="130"/>
                  <a:pt x="524" y="135"/>
                </a:cubicBezTo>
                <a:close/>
                <a:moveTo>
                  <a:pt x="722" y="133"/>
                </a:moveTo>
                <a:cubicBezTo>
                  <a:pt x="727" y="133"/>
                  <a:pt x="733" y="132"/>
                  <a:pt x="736" y="130"/>
                </a:cubicBezTo>
                <a:cubicBezTo>
                  <a:pt x="731" y="128"/>
                  <a:pt x="725" y="128"/>
                  <a:pt x="722" y="133"/>
                </a:cubicBezTo>
                <a:close/>
                <a:moveTo>
                  <a:pt x="190" y="134"/>
                </a:moveTo>
                <a:cubicBezTo>
                  <a:pt x="194" y="135"/>
                  <a:pt x="199" y="139"/>
                  <a:pt x="203" y="136"/>
                </a:cubicBezTo>
                <a:cubicBezTo>
                  <a:pt x="200" y="135"/>
                  <a:pt x="194" y="131"/>
                  <a:pt x="190" y="134"/>
                </a:cubicBezTo>
                <a:close/>
                <a:moveTo>
                  <a:pt x="293" y="137"/>
                </a:moveTo>
                <a:cubicBezTo>
                  <a:pt x="293" y="138"/>
                  <a:pt x="293" y="140"/>
                  <a:pt x="294" y="140"/>
                </a:cubicBezTo>
                <a:cubicBezTo>
                  <a:pt x="296" y="140"/>
                  <a:pt x="298" y="140"/>
                  <a:pt x="299" y="139"/>
                </a:cubicBezTo>
                <a:cubicBezTo>
                  <a:pt x="297" y="139"/>
                  <a:pt x="296" y="138"/>
                  <a:pt x="297" y="136"/>
                </a:cubicBezTo>
                <a:cubicBezTo>
                  <a:pt x="285" y="136"/>
                  <a:pt x="273" y="134"/>
                  <a:pt x="266" y="136"/>
                </a:cubicBezTo>
                <a:cubicBezTo>
                  <a:pt x="271" y="137"/>
                  <a:pt x="287" y="142"/>
                  <a:pt x="293" y="137"/>
                </a:cubicBezTo>
                <a:close/>
                <a:moveTo>
                  <a:pt x="770" y="138"/>
                </a:moveTo>
                <a:cubicBezTo>
                  <a:pt x="766" y="139"/>
                  <a:pt x="760" y="138"/>
                  <a:pt x="756" y="137"/>
                </a:cubicBezTo>
                <a:cubicBezTo>
                  <a:pt x="756" y="138"/>
                  <a:pt x="756" y="139"/>
                  <a:pt x="755" y="139"/>
                </a:cubicBezTo>
                <a:cubicBezTo>
                  <a:pt x="740" y="140"/>
                  <a:pt x="731" y="139"/>
                  <a:pt x="721" y="146"/>
                </a:cubicBezTo>
                <a:cubicBezTo>
                  <a:pt x="740" y="142"/>
                  <a:pt x="750" y="147"/>
                  <a:pt x="762" y="147"/>
                </a:cubicBezTo>
                <a:cubicBezTo>
                  <a:pt x="763" y="142"/>
                  <a:pt x="768" y="141"/>
                  <a:pt x="770" y="138"/>
                </a:cubicBezTo>
                <a:close/>
                <a:moveTo>
                  <a:pt x="298" y="144"/>
                </a:moveTo>
                <a:cubicBezTo>
                  <a:pt x="301" y="143"/>
                  <a:pt x="304" y="147"/>
                  <a:pt x="303" y="143"/>
                </a:cubicBezTo>
                <a:cubicBezTo>
                  <a:pt x="295" y="140"/>
                  <a:pt x="282" y="141"/>
                  <a:pt x="275" y="143"/>
                </a:cubicBezTo>
                <a:cubicBezTo>
                  <a:pt x="284" y="146"/>
                  <a:pt x="289" y="150"/>
                  <a:pt x="299" y="148"/>
                </a:cubicBezTo>
                <a:cubicBezTo>
                  <a:pt x="300" y="145"/>
                  <a:pt x="295" y="145"/>
                  <a:pt x="298" y="144"/>
                </a:cubicBezTo>
                <a:close/>
                <a:moveTo>
                  <a:pt x="181" y="151"/>
                </a:moveTo>
                <a:cubicBezTo>
                  <a:pt x="178" y="152"/>
                  <a:pt x="174" y="148"/>
                  <a:pt x="172" y="150"/>
                </a:cubicBezTo>
                <a:cubicBezTo>
                  <a:pt x="174" y="150"/>
                  <a:pt x="174" y="151"/>
                  <a:pt x="173" y="152"/>
                </a:cubicBezTo>
                <a:cubicBezTo>
                  <a:pt x="177" y="152"/>
                  <a:pt x="179" y="154"/>
                  <a:pt x="181" y="151"/>
                </a:cubicBezTo>
                <a:close/>
                <a:moveTo>
                  <a:pt x="750" y="155"/>
                </a:moveTo>
                <a:cubicBezTo>
                  <a:pt x="755" y="155"/>
                  <a:pt x="753" y="153"/>
                  <a:pt x="754" y="150"/>
                </a:cubicBezTo>
                <a:cubicBezTo>
                  <a:pt x="750" y="150"/>
                  <a:pt x="750" y="150"/>
                  <a:pt x="750" y="150"/>
                </a:cubicBezTo>
                <a:cubicBezTo>
                  <a:pt x="751" y="153"/>
                  <a:pt x="748" y="154"/>
                  <a:pt x="750" y="155"/>
                </a:cubicBezTo>
                <a:close/>
                <a:moveTo>
                  <a:pt x="1118" y="151"/>
                </a:moveTo>
                <a:cubicBezTo>
                  <a:pt x="1121" y="151"/>
                  <a:pt x="1125" y="152"/>
                  <a:pt x="1125" y="150"/>
                </a:cubicBezTo>
                <a:cubicBezTo>
                  <a:pt x="1122" y="150"/>
                  <a:pt x="1119" y="149"/>
                  <a:pt x="1118" y="151"/>
                </a:cubicBezTo>
                <a:close/>
                <a:moveTo>
                  <a:pt x="732" y="156"/>
                </a:moveTo>
                <a:cubicBezTo>
                  <a:pt x="732" y="155"/>
                  <a:pt x="733" y="153"/>
                  <a:pt x="731" y="152"/>
                </a:cubicBezTo>
                <a:cubicBezTo>
                  <a:pt x="731" y="154"/>
                  <a:pt x="729" y="153"/>
                  <a:pt x="729" y="154"/>
                </a:cubicBezTo>
                <a:cubicBezTo>
                  <a:pt x="731" y="154"/>
                  <a:pt x="730" y="157"/>
                  <a:pt x="732" y="156"/>
                </a:cubicBezTo>
                <a:close/>
                <a:moveTo>
                  <a:pt x="177" y="167"/>
                </a:moveTo>
                <a:cubicBezTo>
                  <a:pt x="180" y="162"/>
                  <a:pt x="182" y="165"/>
                  <a:pt x="183" y="158"/>
                </a:cubicBezTo>
                <a:cubicBezTo>
                  <a:pt x="180" y="161"/>
                  <a:pt x="173" y="158"/>
                  <a:pt x="175" y="154"/>
                </a:cubicBezTo>
                <a:cubicBezTo>
                  <a:pt x="173" y="154"/>
                  <a:pt x="171" y="155"/>
                  <a:pt x="170" y="156"/>
                </a:cubicBezTo>
                <a:cubicBezTo>
                  <a:pt x="171" y="159"/>
                  <a:pt x="171" y="167"/>
                  <a:pt x="177" y="167"/>
                </a:cubicBezTo>
                <a:close/>
                <a:moveTo>
                  <a:pt x="293" y="154"/>
                </a:moveTo>
                <a:cubicBezTo>
                  <a:pt x="293" y="156"/>
                  <a:pt x="293" y="156"/>
                  <a:pt x="292" y="157"/>
                </a:cubicBezTo>
                <a:cubicBezTo>
                  <a:pt x="295" y="160"/>
                  <a:pt x="298" y="156"/>
                  <a:pt x="300" y="155"/>
                </a:cubicBezTo>
                <a:cubicBezTo>
                  <a:pt x="297" y="156"/>
                  <a:pt x="296" y="154"/>
                  <a:pt x="293" y="154"/>
                </a:cubicBezTo>
                <a:close/>
                <a:moveTo>
                  <a:pt x="198" y="160"/>
                </a:moveTo>
                <a:cubicBezTo>
                  <a:pt x="196" y="159"/>
                  <a:pt x="189" y="159"/>
                  <a:pt x="189" y="164"/>
                </a:cubicBezTo>
                <a:cubicBezTo>
                  <a:pt x="194" y="164"/>
                  <a:pt x="196" y="161"/>
                  <a:pt x="198" y="160"/>
                </a:cubicBezTo>
                <a:close/>
                <a:moveTo>
                  <a:pt x="726" y="164"/>
                </a:moveTo>
                <a:cubicBezTo>
                  <a:pt x="728" y="164"/>
                  <a:pt x="731" y="164"/>
                  <a:pt x="732" y="165"/>
                </a:cubicBezTo>
                <a:cubicBezTo>
                  <a:pt x="733" y="163"/>
                  <a:pt x="731" y="163"/>
                  <a:pt x="731" y="161"/>
                </a:cubicBezTo>
                <a:cubicBezTo>
                  <a:pt x="729" y="161"/>
                  <a:pt x="727" y="162"/>
                  <a:pt x="726" y="164"/>
                </a:cubicBezTo>
                <a:close/>
                <a:moveTo>
                  <a:pt x="828" y="165"/>
                </a:moveTo>
                <a:cubicBezTo>
                  <a:pt x="820" y="165"/>
                  <a:pt x="814" y="166"/>
                  <a:pt x="808" y="168"/>
                </a:cubicBezTo>
                <a:cubicBezTo>
                  <a:pt x="816" y="167"/>
                  <a:pt x="819" y="170"/>
                  <a:pt x="824" y="171"/>
                </a:cubicBezTo>
                <a:cubicBezTo>
                  <a:pt x="822" y="167"/>
                  <a:pt x="826" y="167"/>
                  <a:pt x="828" y="165"/>
                </a:cubicBezTo>
                <a:close/>
                <a:moveTo>
                  <a:pt x="798" y="173"/>
                </a:moveTo>
                <a:cubicBezTo>
                  <a:pt x="794" y="173"/>
                  <a:pt x="796" y="166"/>
                  <a:pt x="793" y="165"/>
                </a:cubicBezTo>
                <a:cubicBezTo>
                  <a:pt x="793" y="166"/>
                  <a:pt x="792" y="166"/>
                  <a:pt x="790" y="166"/>
                </a:cubicBezTo>
                <a:cubicBezTo>
                  <a:pt x="790" y="171"/>
                  <a:pt x="795" y="178"/>
                  <a:pt x="798" y="173"/>
                </a:cubicBezTo>
                <a:close/>
                <a:moveTo>
                  <a:pt x="836" y="168"/>
                </a:moveTo>
                <a:cubicBezTo>
                  <a:pt x="834" y="167"/>
                  <a:pt x="829" y="167"/>
                  <a:pt x="832" y="170"/>
                </a:cubicBezTo>
                <a:cubicBezTo>
                  <a:pt x="832" y="169"/>
                  <a:pt x="836" y="171"/>
                  <a:pt x="836" y="168"/>
                </a:cubicBezTo>
                <a:close/>
                <a:moveTo>
                  <a:pt x="864" y="170"/>
                </a:moveTo>
                <a:cubicBezTo>
                  <a:pt x="860" y="170"/>
                  <a:pt x="855" y="167"/>
                  <a:pt x="854" y="171"/>
                </a:cubicBezTo>
                <a:cubicBezTo>
                  <a:pt x="858" y="169"/>
                  <a:pt x="861" y="172"/>
                  <a:pt x="864" y="170"/>
                </a:cubicBezTo>
                <a:close/>
                <a:moveTo>
                  <a:pt x="98" y="172"/>
                </a:moveTo>
                <a:cubicBezTo>
                  <a:pt x="96" y="171"/>
                  <a:pt x="92" y="168"/>
                  <a:pt x="89" y="171"/>
                </a:cubicBezTo>
                <a:cubicBezTo>
                  <a:pt x="92" y="172"/>
                  <a:pt x="96" y="178"/>
                  <a:pt x="98" y="172"/>
                </a:cubicBezTo>
                <a:close/>
                <a:moveTo>
                  <a:pt x="125" y="185"/>
                </a:moveTo>
                <a:cubicBezTo>
                  <a:pt x="125" y="181"/>
                  <a:pt x="128" y="185"/>
                  <a:pt x="130" y="184"/>
                </a:cubicBezTo>
                <a:cubicBezTo>
                  <a:pt x="125" y="179"/>
                  <a:pt x="111" y="179"/>
                  <a:pt x="109" y="173"/>
                </a:cubicBezTo>
                <a:cubicBezTo>
                  <a:pt x="109" y="177"/>
                  <a:pt x="102" y="170"/>
                  <a:pt x="99" y="174"/>
                </a:cubicBezTo>
                <a:cubicBezTo>
                  <a:pt x="103" y="181"/>
                  <a:pt x="116" y="180"/>
                  <a:pt x="121" y="187"/>
                </a:cubicBezTo>
                <a:cubicBezTo>
                  <a:pt x="121" y="183"/>
                  <a:pt x="124" y="182"/>
                  <a:pt x="125" y="185"/>
                </a:cubicBezTo>
                <a:close/>
                <a:moveTo>
                  <a:pt x="151" y="183"/>
                </a:moveTo>
                <a:cubicBezTo>
                  <a:pt x="152" y="183"/>
                  <a:pt x="154" y="183"/>
                  <a:pt x="154" y="182"/>
                </a:cubicBezTo>
                <a:cubicBezTo>
                  <a:pt x="153" y="182"/>
                  <a:pt x="151" y="177"/>
                  <a:pt x="150" y="180"/>
                </a:cubicBezTo>
                <a:cubicBezTo>
                  <a:pt x="151" y="180"/>
                  <a:pt x="151" y="182"/>
                  <a:pt x="151" y="183"/>
                </a:cubicBezTo>
                <a:close/>
                <a:moveTo>
                  <a:pt x="172" y="188"/>
                </a:moveTo>
                <a:cubicBezTo>
                  <a:pt x="174" y="189"/>
                  <a:pt x="174" y="192"/>
                  <a:pt x="176" y="192"/>
                </a:cubicBezTo>
                <a:cubicBezTo>
                  <a:pt x="177" y="190"/>
                  <a:pt x="175" y="190"/>
                  <a:pt x="175" y="188"/>
                </a:cubicBezTo>
                <a:cubicBezTo>
                  <a:pt x="174" y="188"/>
                  <a:pt x="172" y="187"/>
                  <a:pt x="172" y="188"/>
                </a:cubicBezTo>
                <a:close/>
                <a:moveTo>
                  <a:pt x="133" y="213"/>
                </a:moveTo>
                <a:cubicBezTo>
                  <a:pt x="134" y="216"/>
                  <a:pt x="140" y="215"/>
                  <a:pt x="137" y="213"/>
                </a:cubicBezTo>
                <a:cubicBezTo>
                  <a:pt x="137" y="215"/>
                  <a:pt x="133" y="210"/>
                  <a:pt x="133" y="213"/>
                </a:cubicBezTo>
                <a:close/>
                <a:moveTo>
                  <a:pt x="141" y="214"/>
                </a:moveTo>
                <a:cubicBezTo>
                  <a:pt x="143" y="216"/>
                  <a:pt x="147" y="218"/>
                  <a:pt x="148" y="214"/>
                </a:cubicBezTo>
                <a:cubicBezTo>
                  <a:pt x="147" y="214"/>
                  <a:pt x="146" y="214"/>
                  <a:pt x="146" y="213"/>
                </a:cubicBezTo>
                <a:cubicBezTo>
                  <a:pt x="144" y="213"/>
                  <a:pt x="142" y="213"/>
                  <a:pt x="141" y="214"/>
                </a:cubicBezTo>
                <a:close/>
                <a:moveTo>
                  <a:pt x="54" y="376"/>
                </a:moveTo>
                <a:cubicBezTo>
                  <a:pt x="51" y="376"/>
                  <a:pt x="51" y="376"/>
                  <a:pt x="48" y="376"/>
                </a:cubicBezTo>
                <a:cubicBezTo>
                  <a:pt x="48" y="383"/>
                  <a:pt x="40" y="380"/>
                  <a:pt x="39" y="385"/>
                </a:cubicBezTo>
                <a:cubicBezTo>
                  <a:pt x="45" y="386"/>
                  <a:pt x="51" y="381"/>
                  <a:pt x="54" y="376"/>
                </a:cubicBezTo>
                <a:close/>
                <a:moveTo>
                  <a:pt x="1168" y="527"/>
                </a:moveTo>
                <a:cubicBezTo>
                  <a:pt x="1169" y="528"/>
                  <a:pt x="1175" y="529"/>
                  <a:pt x="1176" y="527"/>
                </a:cubicBezTo>
                <a:cubicBezTo>
                  <a:pt x="1174" y="526"/>
                  <a:pt x="1169" y="523"/>
                  <a:pt x="1168" y="527"/>
                </a:cubicBezTo>
                <a:close/>
                <a:moveTo>
                  <a:pt x="36" y="597"/>
                </a:moveTo>
                <a:cubicBezTo>
                  <a:pt x="34" y="597"/>
                  <a:pt x="35" y="595"/>
                  <a:pt x="33" y="595"/>
                </a:cubicBezTo>
                <a:cubicBezTo>
                  <a:pt x="33" y="598"/>
                  <a:pt x="32" y="599"/>
                  <a:pt x="31" y="601"/>
                </a:cubicBezTo>
                <a:cubicBezTo>
                  <a:pt x="34" y="601"/>
                  <a:pt x="36" y="600"/>
                  <a:pt x="36" y="597"/>
                </a:cubicBezTo>
                <a:close/>
                <a:moveTo>
                  <a:pt x="74" y="603"/>
                </a:moveTo>
                <a:cubicBezTo>
                  <a:pt x="75" y="606"/>
                  <a:pt x="80" y="605"/>
                  <a:pt x="85" y="606"/>
                </a:cubicBezTo>
                <a:cubicBezTo>
                  <a:pt x="84" y="601"/>
                  <a:pt x="77" y="602"/>
                  <a:pt x="74" y="603"/>
                </a:cubicBezTo>
                <a:close/>
                <a:moveTo>
                  <a:pt x="348" y="618"/>
                </a:moveTo>
                <a:cubicBezTo>
                  <a:pt x="346" y="616"/>
                  <a:pt x="344" y="616"/>
                  <a:pt x="341" y="617"/>
                </a:cubicBezTo>
                <a:cubicBezTo>
                  <a:pt x="342" y="619"/>
                  <a:pt x="346" y="623"/>
                  <a:pt x="347" y="621"/>
                </a:cubicBezTo>
                <a:cubicBezTo>
                  <a:pt x="345" y="620"/>
                  <a:pt x="348" y="618"/>
                  <a:pt x="348" y="618"/>
                </a:cubicBezTo>
                <a:close/>
                <a:moveTo>
                  <a:pt x="1140" y="642"/>
                </a:moveTo>
                <a:cubicBezTo>
                  <a:pt x="1137" y="642"/>
                  <a:pt x="1132" y="640"/>
                  <a:pt x="1130" y="644"/>
                </a:cubicBezTo>
                <a:cubicBezTo>
                  <a:pt x="1136" y="646"/>
                  <a:pt x="1137" y="643"/>
                  <a:pt x="1140" y="646"/>
                </a:cubicBezTo>
                <a:cubicBezTo>
                  <a:pt x="1139" y="644"/>
                  <a:pt x="1141" y="644"/>
                  <a:pt x="1140" y="642"/>
                </a:cubicBezTo>
                <a:close/>
                <a:moveTo>
                  <a:pt x="1189" y="665"/>
                </a:moveTo>
                <a:cubicBezTo>
                  <a:pt x="1186" y="665"/>
                  <a:pt x="1184" y="666"/>
                  <a:pt x="1184" y="669"/>
                </a:cubicBezTo>
                <a:cubicBezTo>
                  <a:pt x="1188" y="669"/>
                  <a:pt x="1188" y="667"/>
                  <a:pt x="1189" y="665"/>
                </a:cubicBezTo>
                <a:close/>
                <a:moveTo>
                  <a:pt x="806" y="698"/>
                </a:moveTo>
                <a:cubicBezTo>
                  <a:pt x="810" y="699"/>
                  <a:pt x="813" y="698"/>
                  <a:pt x="815" y="695"/>
                </a:cubicBezTo>
                <a:cubicBezTo>
                  <a:pt x="811" y="695"/>
                  <a:pt x="807" y="695"/>
                  <a:pt x="806" y="698"/>
                </a:cubicBezTo>
                <a:close/>
                <a:moveTo>
                  <a:pt x="975" y="712"/>
                </a:moveTo>
                <a:cubicBezTo>
                  <a:pt x="968" y="716"/>
                  <a:pt x="962" y="709"/>
                  <a:pt x="957" y="715"/>
                </a:cubicBezTo>
                <a:cubicBezTo>
                  <a:pt x="963" y="715"/>
                  <a:pt x="965" y="715"/>
                  <a:pt x="970" y="716"/>
                </a:cubicBezTo>
                <a:cubicBezTo>
                  <a:pt x="972" y="715"/>
                  <a:pt x="974" y="713"/>
                  <a:pt x="975" y="712"/>
                </a:cubicBezTo>
                <a:close/>
                <a:moveTo>
                  <a:pt x="1049" y="723"/>
                </a:moveTo>
                <a:cubicBezTo>
                  <a:pt x="1052" y="725"/>
                  <a:pt x="1052" y="723"/>
                  <a:pt x="1055" y="724"/>
                </a:cubicBezTo>
                <a:cubicBezTo>
                  <a:pt x="1055" y="721"/>
                  <a:pt x="1050" y="720"/>
                  <a:pt x="1049" y="723"/>
                </a:cubicBezTo>
                <a:close/>
                <a:moveTo>
                  <a:pt x="272" y="731"/>
                </a:moveTo>
                <a:cubicBezTo>
                  <a:pt x="287" y="733"/>
                  <a:pt x="309" y="734"/>
                  <a:pt x="329" y="734"/>
                </a:cubicBezTo>
                <a:cubicBezTo>
                  <a:pt x="310" y="727"/>
                  <a:pt x="291" y="733"/>
                  <a:pt x="269" y="728"/>
                </a:cubicBezTo>
                <a:cubicBezTo>
                  <a:pt x="268" y="731"/>
                  <a:pt x="272" y="730"/>
                  <a:pt x="272" y="731"/>
                </a:cubicBezTo>
                <a:close/>
                <a:moveTo>
                  <a:pt x="1058" y="734"/>
                </a:moveTo>
                <a:cubicBezTo>
                  <a:pt x="1058" y="736"/>
                  <a:pt x="1055" y="735"/>
                  <a:pt x="1055" y="736"/>
                </a:cubicBezTo>
                <a:cubicBezTo>
                  <a:pt x="1068" y="737"/>
                  <a:pt x="1066" y="735"/>
                  <a:pt x="1058" y="734"/>
                </a:cubicBezTo>
                <a:close/>
                <a:moveTo>
                  <a:pt x="1079" y="735"/>
                </a:moveTo>
                <a:cubicBezTo>
                  <a:pt x="1077" y="734"/>
                  <a:pt x="1071" y="733"/>
                  <a:pt x="1071" y="736"/>
                </a:cubicBezTo>
                <a:cubicBezTo>
                  <a:pt x="1073" y="736"/>
                  <a:pt x="1078" y="737"/>
                  <a:pt x="1079" y="735"/>
                </a:cubicBezTo>
                <a:close/>
                <a:moveTo>
                  <a:pt x="1072" y="749"/>
                </a:moveTo>
                <a:cubicBezTo>
                  <a:pt x="1082" y="752"/>
                  <a:pt x="1093" y="750"/>
                  <a:pt x="1104" y="752"/>
                </a:cubicBezTo>
                <a:cubicBezTo>
                  <a:pt x="1097" y="747"/>
                  <a:pt x="1080" y="746"/>
                  <a:pt x="1072" y="749"/>
                </a:cubicBezTo>
                <a:close/>
                <a:moveTo>
                  <a:pt x="1057" y="749"/>
                </a:moveTo>
                <a:cubicBezTo>
                  <a:pt x="1061" y="751"/>
                  <a:pt x="1065" y="751"/>
                  <a:pt x="1069" y="749"/>
                </a:cubicBezTo>
                <a:cubicBezTo>
                  <a:pt x="1067" y="748"/>
                  <a:pt x="1059" y="747"/>
                  <a:pt x="1057" y="749"/>
                </a:cubicBezTo>
                <a:close/>
                <a:moveTo>
                  <a:pt x="300" y="756"/>
                </a:moveTo>
                <a:cubicBezTo>
                  <a:pt x="302" y="756"/>
                  <a:pt x="304" y="755"/>
                  <a:pt x="305" y="754"/>
                </a:cubicBezTo>
                <a:cubicBezTo>
                  <a:pt x="303" y="753"/>
                  <a:pt x="303" y="751"/>
                  <a:pt x="300" y="752"/>
                </a:cubicBezTo>
                <a:cubicBezTo>
                  <a:pt x="301" y="753"/>
                  <a:pt x="300" y="755"/>
                  <a:pt x="300" y="756"/>
                </a:cubicBezTo>
                <a:close/>
                <a:moveTo>
                  <a:pt x="962" y="761"/>
                </a:moveTo>
                <a:cubicBezTo>
                  <a:pt x="964" y="765"/>
                  <a:pt x="958" y="763"/>
                  <a:pt x="958" y="766"/>
                </a:cubicBezTo>
                <a:cubicBezTo>
                  <a:pt x="964" y="765"/>
                  <a:pt x="966" y="767"/>
                  <a:pt x="970" y="768"/>
                </a:cubicBezTo>
                <a:cubicBezTo>
                  <a:pt x="970" y="767"/>
                  <a:pt x="971" y="767"/>
                  <a:pt x="971" y="767"/>
                </a:cubicBezTo>
                <a:cubicBezTo>
                  <a:pt x="971" y="762"/>
                  <a:pt x="966" y="762"/>
                  <a:pt x="962" y="761"/>
                </a:cubicBezTo>
                <a:close/>
                <a:moveTo>
                  <a:pt x="1102" y="762"/>
                </a:moveTo>
                <a:cubicBezTo>
                  <a:pt x="1071" y="771"/>
                  <a:pt x="1025" y="763"/>
                  <a:pt x="996" y="768"/>
                </a:cubicBezTo>
                <a:cubicBezTo>
                  <a:pt x="996" y="766"/>
                  <a:pt x="997" y="763"/>
                  <a:pt x="995" y="763"/>
                </a:cubicBezTo>
                <a:cubicBezTo>
                  <a:pt x="991" y="764"/>
                  <a:pt x="985" y="764"/>
                  <a:pt x="982" y="767"/>
                </a:cubicBezTo>
                <a:cubicBezTo>
                  <a:pt x="983" y="763"/>
                  <a:pt x="977" y="763"/>
                  <a:pt x="976" y="766"/>
                </a:cubicBezTo>
                <a:cubicBezTo>
                  <a:pt x="980" y="767"/>
                  <a:pt x="985" y="769"/>
                  <a:pt x="991" y="770"/>
                </a:cubicBezTo>
                <a:cubicBezTo>
                  <a:pt x="998" y="771"/>
                  <a:pt x="1005" y="769"/>
                  <a:pt x="1013" y="769"/>
                </a:cubicBezTo>
                <a:cubicBezTo>
                  <a:pt x="1022" y="770"/>
                  <a:pt x="1030" y="774"/>
                  <a:pt x="1039" y="772"/>
                </a:cubicBezTo>
                <a:cubicBezTo>
                  <a:pt x="1043" y="771"/>
                  <a:pt x="1044" y="772"/>
                  <a:pt x="1047" y="772"/>
                </a:cubicBezTo>
                <a:cubicBezTo>
                  <a:pt x="1049" y="772"/>
                  <a:pt x="1052" y="770"/>
                  <a:pt x="1054" y="769"/>
                </a:cubicBezTo>
                <a:cubicBezTo>
                  <a:pt x="1070" y="767"/>
                  <a:pt x="1090" y="770"/>
                  <a:pt x="1102" y="764"/>
                </a:cubicBezTo>
                <a:cubicBezTo>
                  <a:pt x="1103" y="764"/>
                  <a:pt x="1103" y="762"/>
                  <a:pt x="1102" y="762"/>
                </a:cubicBezTo>
                <a:close/>
                <a:moveTo>
                  <a:pt x="515" y="779"/>
                </a:moveTo>
                <a:cubicBezTo>
                  <a:pt x="514" y="783"/>
                  <a:pt x="510" y="778"/>
                  <a:pt x="509" y="782"/>
                </a:cubicBezTo>
                <a:cubicBezTo>
                  <a:pt x="513" y="783"/>
                  <a:pt x="514" y="784"/>
                  <a:pt x="517" y="783"/>
                </a:cubicBezTo>
                <a:cubicBezTo>
                  <a:pt x="518" y="781"/>
                  <a:pt x="517" y="778"/>
                  <a:pt x="515" y="779"/>
                </a:cubicBezTo>
                <a:close/>
                <a:moveTo>
                  <a:pt x="587" y="785"/>
                </a:moveTo>
                <a:cubicBezTo>
                  <a:pt x="584" y="781"/>
                  <a:pt x="570" y="779"/>
                  <a:pt x="566" y="785"/>
                </a:cubicBezTo>
                <a:cubicBezTo>
                  <a:pt x="570" y="785"/>
                  <a:pt x="571" y="787"/>
                  <a:pt x="574" y="787"/>
                </a:cubicBezTo>
                <a:cubicBezTo>
                  <a:pt x="577" y="783"/>
                  <a:pt x="581" y="785"/>
                  <a:pt x="584" y="787"/>
                </a:cubicBezTo>
                <a:cubicBezTo>
                  <a:pt x="584" y="785"/>
                  <a:pt x="585" y="785"/>
                  <a:pt x="587" y="785"/>
                </a:cubicBezTo>
                <a:close/>
                <a:moveTo>
                  <a:pt x="327" y="795"/>
                </a:moveTo>
                <a:cubicBezTo>
                  <a:pt x="324" y="794"/>
                  <a:pt x="315" y="793"/>
                  <a:pt x="315" y="794"/>
                </a:cubicBezTo>
                <a:cubicBezTo>
                  <a:pt x="315" y="796"/>
                  <a:pt x="324" y="797"/>
                  <a:pt x="327" y="795"/>
                </a:cubicBezTo>
                <a:close/>
                <a:moveTo>
                  <a:pt x="264" y="797"/>
                </a:moveTo>
                <a:cubicBezTo>
                  <a:pt x="267" y="796"/>
                  <a:pt x="268" y="799"/>
                  <a:pt x="271" y="798"/>
                </a:cubicBezTo>
                <a:cubicBezTo>
                  <a:pt x="272" y="795"/>
                  <a:pt x="264" y="796"/>
                  <a:pt x="264" y="797"/>
                </a:cubicBezTo>
                <a:close/>
                <a:moveTo>
                  <a:pt x="1021" y="796"/>
                </a:moveTo>
                <a:cubicBezTo>
                  <a:pt x="1001" y="796"/>
                  <a:pt x="1001" y="796"/>
                  <a:pt x="1001" y="796"/>
                </a:cubicBezTo>
                <a:cubicBezTo>
                  <a:pt x="1004" y="801"/>
                  <a:pt x="1018" y="799"/>
                  <a:pt x="1021" y="796"/>
                </a:cubicBezTo>
                <a:close/>
                <a:moveTo>
                  <a:pt x="308" y="798"/>
                </a:moveTo>
                <a:cubicBezTo>
                  <a:pt x="314" y="804"/>
                  <a:pt x="321" y="800"/>
                  <a:pt x="330" y="801"/>
                </a:cubicBezTo>
                <a:cubicBezTo>
                  <a:pt x="326" y="797"/>
                  <a:pt x="315" y="796"/>
                  <a:pt x="308" y="798"/>
                </a:cubicBezTo>
                <a:close/>
                <a:moveTo>
                  <a:pt x="491" y="802"/>
                </a:moveTo>
                <a:cubicBezTo>
                  <a:pt x="494" y="809"/>
                  <a:pt x="513" y="806"/>
                  <a:pt x="520" y="804"/>
                </a:cubicBezTo>
                <a:cubicBezTo>
                  <a:pt x="508" y="802"/>
                  <a:pt x="501" y="800"/>
                  <a:pt x="491" y="802"/>
                </a:cubicBezTo>
                <a:close/>
                <a:moveTo>
                  <a:pt x="82" y="24"/>
                </a:moveTo>
                <a:cubicBezTo>
                  <a:pt x="83" y="20"/>
                  <a:pt x="88" y="26"/>
                  <a:pt x="89" y="23"/>
                </a:cubicBezTo>
                <a:cubicBezTo>
                  <a:pt x="87" y="22"/>
                  <a:pt x="85" y="21"/>
                  <a:pt x="82" y="21"/>
                </a:cubicBezTo>
                <a:cubicBezTo>
                  <a:pt x="82" y="23"/>
                  <a:pt x="80" y="23"/>
                  <a:pt x="82" y="24"/>
                </a:cubicBezTo>
                <a:close/>
                <a:moveTo>
                  <a:pt x="814" y="94"/>
                </a:moveTo>
                <a:cubicBezTo>
                  <a:pt x="813" y="85"/>
                  <a:pt x="799" y="91"/>
                  <a:pt x="799" y="83"/>
                </a:cubicBezTo>
                <a:cubicBezTo>
                  <a:pt x="793" y="82"/>
                  <a:pt x="792" y="86"/>
                  <a:pt x="790" y="90"/>
                </a:cubicBezTo>
                <a:cubicBezTo>
                  <a:pt x="796" y="90"/>
                  <a:pt x="800" y="92"/>
                  <a:pt x="801" y="95"/>
                </a:cubicBezTo>
                <a:cubicBezTo>
                  <a:pt x="809" y="95"/>
                  <a:pt x="810" y="94"/>
                  <a:pt x="814" y="94"/>
                </a:cubicBezTo>
                <a:close/>
                <a:moveTo>
                  <a:pt x="1168" y="623"/>
                </a:moveTo>
                <a:cubicBezTo>
                  <a:pt x="1173" y="620"/>
                  <a:pt x="1183" y="622"/>
                  <a:pt x="1185" y="616"/>
                </a:cubicBezTo>
                <a:cubicBezTo>
                  <a:pt x="1178" y="616"/>
                  <a:pt x="1174" y="613"/>
                  <a:pt x="1172" y="608"/>
                </a:cubicBezTo>
                <a:cubicBezTo>
                  <a:pt x="1167" y="609"/>
                  <a:pt x="1164" y="608"/>
                  <a:pt x="1160" y="608"/>
                </a:cubicBezTo>
                <a:cubicBezTo>
                  <a:pt x="1162" y="602"/>
                  <a:pt x="1156" y="605"/>
                  <a:pt x="1155" y="603"/>
                </a:cubicBezTo>
                <a:cubicBezTo>
                  <a:pt x="1159" y="599"/>
                  <a:pt x="1152" y="598"/>
                  <a:pt x="1157" y="595"/>
                </a:cubicBezTo>
                <a:cubicBezTo>
                  <a:pt x="1151" y="594"/>
                  <a:pt x="1147" y="593"/>
                  <a:pt x="1147" y="587"/>
                </a:cubicBezTo>
                <a:cubicBezTo>
                  <a:pt x="1163" y="585"/>
                  <a:pt x="1177" y="586"/>
                  <a:pt x="1194" y="585"/>
                </a:cubicBezTo>
                <a:cubicBezTo>
                  <a:pt x="1189" y="581"/>
                  <a:pt x="1178" y="582"/>
                  <a:pt x="1174" y="576"/>
                </a:cubicBezTo>
                <a:cubicBezTo>
                  <a:pt x="1177" y="574"/>
                  <a:pt x="1176" y="573"/>
                  <a:pt x="1177" y="571"/>
                </a:cubicBezTo>
                <a:cubicBezTo>
                  <a:pt x="1162" y="563"/>
                  <a:pt x="1133" y="569"/>
                  <a:pt x="1125" y="554"/>
                </a:cubicBezTo>
                <a:cubicBezTo>
                  <a:pt x="1110" y="550"/>
                  <a:pt x="1093" y="548"/>
                  <a:pt x="1081" y="542"/>
                </a:cubicBezTo>
                <a:cubicBezTo>
                  <a:pt x="1078" y="538"/>
                  <a:pt x="1082" y="538"/>
                  <a:pt x="1083" y="535"/>
                </a:cubicBezTo>
                <a:cubicBezTo>
                  <a:pt x="1080" y="532"/>
                  <a:pt x="1078" y="534"/>
                  <a:pt x="1074" y="532"/>
                </a:cubicBezTo>
                <a:cubicBezTo>
                  <a:pt x="1082" y="524"/>
                  <a:pt x="1092" y="521"/>
                  <a:pt x="1107" y="523"/>
                </a:cubicBezTo>
                <a:cubicBezTo>
                  <a:pt x="1108" y="519"/>
                  <a:pt x="1111" y="523"/>
                  <a:pt x="1112" y="520"/>
                </a:cubicBezTo>
                <a:cubicBezTo>
                  <a:pt x="1108" y="515"/>
                  <a:pt x="1093" y="522"/>
                  <a:pt x="1092" y="513"/>
                </a:cubicBezTo>
                <a:cubicBezTo>
                  <a:pt x="1091" y="509"/>
                  <a:pt x="1100" y="514"/>
                  <a:pt x="1100" y="509"/>
                </a:cubicBezTo>
                <a:cubicBezTo>
                  <a:pt x="1093" y="506"/>
                  <a:pt x="1086" y="509"/>
                  <a:pt x="1081" y="509"/>
                </a:cubicBezTo>
                <a:cubicBezTo>
                  <a:pt x="1079" y="508"/>
                  <a:pt x="1079" y="505"/>
                  <a:pt x="1077" y="505"/>
                </a:cubicBezTo>
                <a:cubicBezTo>
                  <a:pt x="1072" y="503"/>
                  <a:pt x="1067" y="506"/>
                  <a:pt x="1061" y="505"/>
                </a:cubicBezTo>
                <a:cubicBezTo>
                  <a:pt x="1061" y="503"/>
                  <a:pt x="1060" y="502"/>
                  <a:pt x="1060" y="501"/>
                </a:cubicBezTo>
                <a:cubicBezTo>
                  <a:pt x="1069" y="489"/>
                  <a:pt x="1089" y="496"/>
                  <a:pt x="1103" y="486"/>
                </a:cubicBezTo>
                <a:cubicBezTo>
                  <a:pt x="1106" y="487"/>
                  <a:pt x="1105" y="491"/>
                  <a:pt x="1108" y="491"/>
                </a:cubicBezTo>
                <a:cubicBezTo>
                  <a:pt x="1108" y="488"/>
                  <a:pt x="1109" y="486"/>
                  <a:pt x="1111" y="485"/>
                </a:cubicBezTo>
                <a:cubicBezTo>
                  <a:pt x="1123" y="486"/>
                  <a:pt x="1133" y="485"/>
                  <a:pt x="1140" y="480"/>
                </a:cubicBezTo>
                <a:cubicBezTo>
                  <a:pt x="1138" y="479"/>
                  <a:pt x="1135" y="479"/>
                  <a:pt x="1135" y="477"/>
                </a:cubicBezTo>
                <a:cubicBezTo>
                  <a:pt x="1141" y="474"/>
                  <a:pt x="1147" y="475"/>
                  <a:pt x="1154" y="472"/>
                </a:cubicBezTo>
                <a:cubicBezTo>
                  <a:pt x="1151" y="470"/>
                  <a:pt x="1147" y="469"/>
                  <a:pt x="1144" y="466"/>
                </a:cubicBezTo>
                <a:cubicBezTo>
                  <a:pt x="1147" y="462"/>
                  <a:pt x="1151" y="457"/>
                  <a:pt x="1157" y="460"/>
                </a:cubicBezTo>
                <a:cubicBezTo>
                  <a:pt x="1158" y="457"/>
                  <a:pt x="1160" y="456"/>
                  <a:pt x="1162" y="454"/>
                </a:cubicBezTo>
                <a:cubicBezTo>
                  <a:pt x="1160" y="454"/>
                  <a:pt x="1158" y="454"/>
                  <a:pt x="1158" y="451"/>
                </a:cubicBezTo>
                <a:cubicBezTo>
                  <a:pt x="1164" y="452"/>
                  <a:pt x="1157" y="445"/>
                  <a:pt x="1162" y="445"/>
                </a:cubicBezTo>
                <a:cubicBezTo>
                  <a:pt x="1157" y="443"/>
                  <a:pt x="1150" y="443"/>
                  <a:pt x="1146" y="439"/>
                </a:cubicBezTo>
                <a:cubicBezTo>
                  <a:pt x="1146" y="436"/>
                  <a:pt x="1154" y="441"/>
                  <a:pt x="1153" y="436"/>
                </a:cubicBezTo>
                <a:cubicBezTo>
                  <a:pt x="1152" y="434"/>
                  <a:pt x="1145" y="436"/>
                  <a:pt x="1144" y="433"/>
                </a:cubicBezTo>
                <a:cubicBezTo>
                  <a:pt x="1147" y="430"/>
                  <a:pt x="1149" y="427"/>
                  <a:pt x="1154" y="427"/>
                </a:cubicBezTo>
                <a:cubicBezTo>
                  <a:pt x="1154" y="424"/>
                  <a:pt x="1155" y="422"/>
                  <a:pt x="1157" y="422"/>
                </a:cubicBezTo>
                <a:cubicBezTo>
                  <a:pt x="1160" y="423"/>
                  <a:pt x="1164" y="420"/>
                  <a:pt x="1169" y="421"/>
                </a:cubicBezTo>
                <a:cubicBezTo>
                  <a:pt x="1172" y="413"/>
                  <a:pt x="1179" y="405"/>
                  <a:pt x="1178" y="397"/>
                </a:cubicBezTo>
                <a:cubicBezTo>
                  <a:pt x="1181" y="397"/>
                  <a:pt x="1182" y="396"/>
                  <a:pt x="1185" y="396"/>
                </a:cubicBezTo>
                <a:cubicBezTo>
                  <a:pt x="1187" y="388"/>
                  <a:pt x="1193" y="384"/>
                  <a:pt x="1193" y="376"/>
                </a:cubicBezTo>
                <a:cubicBezTo>
                  <a:pt x="1192" y="365"/>
                  <a:pt x="1178" y="360"/>
                  <a:pt x="1177" y="349"/>
                </a:cubicBezTo>
                <a:cubicBezTo>
                  <a:pt x="1176" y="329"/>
                  <a:pt x="1175" y="308"/>
                  <a:pt x="1167" y="288"/>
                </a:cubicBezTo>
                <a:cubicBezTo>
                  <a:pt x="1164" y="289"/>
                  <a:pt x="1163" y="287"/>
                  <a:pt x="1162" y="286"/>
                </a:cubicBezTo>
                <a:cubicBezTo>
                  <a:pt x="1161" y="280"/>
                  <a:pt x="1158" y="269"/>
                  <a:pt x="1165" y="264"/>
                </a:cubicBezTo>
                <a:cubicBezTo>
                  <a:pt x="1164" y="264"/>
                  <a:pt x="1163" y="262"/>
                  <a:pt x="1163" y="260"/>
                </a:cubicBezTo>
                <a:cubicBezTo>
                  <a:pt x="1147" y="256"/>
                  <a:pt x="1142" y="244"/>
                  <a:pt x="1138" y="231"/>
                </a:cubicBezTo>
                <a:cubicBezTo>
                  <a:pt x="1135" y="230"/>
                  <a:pt x="1130" y="230"/>
                  <a:pt x="1128" y="227"/>
                </a:cubicBezTo>
                <a:cubicBezTo>
                  <a:pt x="1128" y="225"/>
                  <a:pt x="1132" y="226"/>
                  <a:pt x="1132" y="225"/>
                </a:cubicBezTo>
                <a:cubicBezTo>
                  <a:pt x="1130" y="222"/>
                  <a:pt x="1126" y="222"/>
                  <a:pt x="1124" y="220"/>
                </a:cubicBezTo>
                <a:cubicBezTo>
                  <a:pt x="1126" y="218"/>
                  <a:pt x="1123" y="217"/>
                  <a:pt x="1123" y="214"/>
                </a:cubicBezTo>
                <a:cubicBezTo>
                  <a:pt x="1125" y="213"/>
                  <a:pt x="1127" y="212"/>
                  <a:pt x="1128" y="210"/>
                </a:cubicBezTo>
                <a:cubicBezTo>
                  <a:pt x="1124" y="204"/>
                  <a:pt x="1117" y="201"/>
                  <a:pt x="1111" y="197"/>
                </a:cubicBezTo>
                <a:cubicBezTo>
                  <a:pt x="1116" y="193"/>
                  <a:pt x="1121" y="193"/>
                  <a:pt x="1130" y="193"/>
                </a:cubicBezTo>
                <a:cubicBezTo>
                  <a:pt x="1129" y="188"/>
                  <a:pt x="1122" y="189"/>
                  <a:pt x="1120" y="185"/>
                </a:cubicBezTo>
                <a:cubicBezTo>
                  <a:pt x="1119" y="181"/>
                  <a:pt x="1123" y="183"/>
                  <a:pt x="1124" y="181"/>
                </a:cubicBezTo>
                <a:cubicBezTo>
                  <a:pt x="1122" y="177"/>
                  <a:pt x="1117" y="182"/>
                  <a:pt x="1116" y="178"/>
                </a:cubicBezTo>
                <a:cubicBezTo>
                  <a:pt x="1118" y="175"/>
                  <a:pt x="1125" y="176"/>
                  <a:pt x="1128" y="173"/>
                </a:cubicBezTo>
                <a:cubicBezTo>
                  <a:pt x="1126" y="167"/>
                  <a:pt x="1117" y="169"/>
                  <a:pt x="1117" y="163"/>
                </a:cubicBezTo>
                <a:cubicBezTo>
                  <a:pt x="1111" y="163"/>
                  <a:pt x="1106" y="164"/>
                  <a:pt x="1101" y="161"/>
                </a:cubicBezTo>
                <a:cubicBezTo>
                  <a:pt x="1107" y="157"/>
                  <a:pt x="1111" y="150"/>
                  <a:pt x="1118" y="147"/>
                </a:cubicBezTo>
                <a:cubicBezTo>
                  <a:pt x="1113" y="143"/>
                  <a:pt x="1103" y="146"/>
                  <a:pt x="1097" y="142"/>
                </a:cubicBezTo>
                <a:cubicBezTo>
                  <a:pt x="1099" y="142"/>
                  <a:pt x="1098" y="139"/>
                  <a:pt x="1098" y="138"/>
                </a:cubicBezTo>
                <a:cubicBezTo>
                  <a:pt x="1103" y="136"/>
                  <a:pt x="1106" y="135"/>
                  <a:pt x="1109" y="133"/>
                </a:cubicBezTo>
                <a:cubicBezTo>
                  <a:pt x="1110" y="135"/>
                  <a:pt x="1114" y="135"/>
                  <a:pt x="1115" y="133"/>
                </a:cubicBezTo>
                <a:cubicBezTo>
                  <a:pt x="1125" y="142"/>
                  <a:pt x="1130" y="130"/>
                  <a:pt x="1140" y="130"/>
                </a:cubicBezTo>
                <a:cubicBezTo>
                  <a:pt x="1140" y="128"/>
                  <a:pt x="1138" y="127"/>
                  <a:pt x="1139" y="125"/>
                </a:cubicBezTo>
                <a:cubicBezTo>
                  <a:pt x="1132" y="123"/>
                  <a:pt x="1125" y="127"/>
                  <a:pt x="1120" y="125"/>
                </a:cubicBezTo>
                <a:cubicBezTo>
                  <a:pt x="1122" y="124"/>
                  <a:pt x="1120" y="123"/>
                  <a:pt x="1120" y="122"/>
                </a:cubicBezTo>
                <a:cubicBezTo>
                  <a:pt x="1122" y="120"/>
                  <a:pt x="1126" y="122"/>
                  <a:pt x="1128" y="120"/>
                </a:cubicBezTo>
                <a:cubicBezTo>
                  <a:pt x="1135" y="105"/>
                  <a:pt x="1116" y="105"/>
                  <a:pt x="1113" y="98"/>
                </a:cubicBezTo>
                <a:cubicBezTo>
                  <a:pt x="1120" y="99"/>
                  <a:pt x="1121" y="94"/>
                  <a:pt x="1126" y="92"/>
                </a:cubicBezTo>
                <a:cubicBezTo>
                  <a:pt x="1112" y="86"/>
                  <a:pt x="1090" y="86"/>
                  <a:pt x="1076" y="81"/>
                </a:cubicBezTo>
                <a:cubicBezTo>
                  <a:pt x="1066" y="78"/>
                  <a:pt x="1051" y="77"/>
                  <a:pt x="1039" y="75"/>
                </a:cubicBezTo>
                <a:cubicBezTo>
                  <a:pt x="1032" y="73"/>
                  <a:pt x="1018" y="60"/>
                  <a:pt x="1013" y="71"/>
                </a:cubicBezTo>
                <a:cubicBezTo>
                  <a:pt x="1014" y="73"/>
                  <a:pt x="1018" y="72"/>
                  <a:pt x="1020" y="74"/>
                </a:cubicBezTo>
                <a:cubicBezTo>
                  <a:pt x="1009" y="74"/>
                  <a:pt x="989" y="82"/>
                  <a:pt x="984" y="71"/>
                </a:cubicBezTo>
                <a:cubicBezTo>
                  <a:pt x="981" y="71"/>
                  <a:pt x="979" y="70"/>
                  <a:pt x="976" y="69"/>
                </a:cubicBezTo>
                <a:cubicBezTo>
                  <a:pt x="969" y="85"/>
                  <a:pt x="938" y="78"/>
                  <a:pt x="919" y="81"/>
                </a:cubicBezTo>
                <a:cubicBezTo>
                  <a:pt x="919" y="84"/>
                  <a:pt x="919" y="85"/>
                  <a:pt x="916" y="85"/>
                </a:cubicBezTo>
                <a:cubicBezTo>
                  <a:pt x="912" y="83"/>
                  <a:pt x="908" y="83"/>
                  <a:pt x="904" y="84"/>
                </a:cubicBezTo>
                <a:cubicBezTo>
                  <a:pt x="906" y="78"/>
                  <a:pt x="898" y="76"/>
                  <a:pt x="894" y="78"/>
                </a:cubicBezTo>
                <a:cubicBezTo>
                  <a:pt x="897" y="79"/>
                  <a:pt x="900" y="82"/>
                  <a:pt x="898" y="84"/>
                </a:cubicBezTo>
                <a:cubicBezTo>
                  <a:pt x="886" y="85"/>
                  <a:pt x="869" y="82"/>
                  <a:pt x="860" y="90"/>
                </a:cubicBezTo>
                <a:cubicBezTo>
                  <a:pt x="865" y="94"/>
                  <a:pt x="876" y="92"/>
                  <a:pt x="879" y="98"/>
                </a:cubicBezTo>
                <a:cubicBezTo>
                  <a:pt x="870" y="99"/>
                  <a:pt x="858" y="93"/>
                  <a:pt x="853" y="98"/>
                </a:cubicBezTo>
                <a:cubicBezTo>
                  <a:pt x="848" y="95"/>
                  <a:pt x="846" y="90"/>
                  <a:pt x="845" y="83"/>
                </a:cubicBezTo>
                <a:cubicBezTo>
                  <a:pt x="836" y="82"/>
                  <a:pt x="828" y="83"/>
                  <a:pt x="821" y="85"/>
                </a:cubicBezTo>
                <a:cubicBezTo>
                  <a:pt x="824" y="85"/>
                  <a:pt x="826" y="87"/>
                  <a:pt x="827" y="89"/>
                </a:cubicBezTo>
                <a:cubicBezTo>
                  <a:pt x="819" y="91"/>
                  <a:pt x="816" y="96"/>
                  <a:pt x="811" y="101"/>
                </a:cubicBezTo>
                <a:cubicBezTo>
                  <a:pt x="806" y="101"/>
                  <a:pt x="804" y="98"/>
                  <a:pt x="801" y="95"/>
                </a:cubicBezTo>
                <a:cubicBezTo>
                  <a:pt x="797" y="98"/>
                  <a:pt x="795" y="92"/>
                  <a:pt x="790" y="95"/>
                </a:cubicBezTo>
                <a:cubicBezTo>
                  <a:pt x="789" y="93"/>
                  <a:pt x="789" y="91"/>
                  <a:pt x="788" y="89"/>
                </a:cubicBezTo>
                <a:cubicBezTo>
                  <a:pt x="781" y="89"/>
                  <a:pt x="778" y="93"/>
                  <a:pt x="776" y="98"/>
                </a:cubicBezTo>
                <a:cubicBezTo>
                  <a:pt x="777" y="103"/>
                  <a:pt x="784" y="97"/>
                  <a:pt x="786" y="102"/>
                </a:cubicBezTo>
                <a:cubicBezTo>
                  <a:pt x="782" y="102"/>
                  <a:pt x="782" y="105"/>
                  <a:pt x="782" y="108"/>
                </a:cubicBezTo>
                <a:cubicBezTo>
                  <a:pt x="791" y="109"/>
                  <a:pt x="800" y="110"/>
                  <a:pt x="803" y="116"/>
                </a:cubicBezTo>
                <a:cubicBezTo>
                  <a:pt x="799" y="120"/>
                  <a:pt x="794" y="123"/>
                  <a:pt x="792" y="129"/>
                </a:cubicBezTo>
                <a:cubicBezTo>
                  <a:pt x="788" y="130"/>
                  <a:pt x="787" y="128"/>
                  <a:pt x="788" y="124"/>
                </a:cubicBezTo>
                <a:cubicBezTo>
                  <a:pt x="783" y="121"/>
                  <a:pt x="772" y="119"/>
                  <a:pt x="771" y="127"/>
                </a:cubicBezTo>
                <a:cubicBezTo>
                  <a:pt x="771" y="128"/>
                  <a:pt x="772" y="128"/>
                  <a:pt x="772" y="129"/>
                </a:cubicBezTo>
                <a:cubicBezTo>
                  <a:pt x="776" y="131"/>
                  <a:pt x="781" y="132"/>
                  <a:pt x="786" y="130"/>
                </a:cubicBezTo>
                <a:cubicBezTo>
                  <a:pt x="786" y="133"/>
                  <a:pt x="788" y="133"/>
                  <a:pt x="788" y="136"/>
                </a:cubicBezTo>
                <a:cubicBezTo>
                  <a:pt x="786" y="136"/>
                  <a:pt x="786" y="137"/>
                  <a:pt x="786" y="139"/>
                </a:cubicBezTo>
                <a:cubicBezTo>
                  <a:pt x="791" y="146"/>
                  <a:pt x="811" y="140"/>
                  <a:pt x="821" y="143"/>
                </a:cubicBezTo>
                <a:cubicBezTo>
                  <a:pt x="819" y="145"/>
                  <a:pt x="815" y="144"/>
                  <a:pt x="815" y="147"/>
                </a:cubicBezTo>
                <a:cubicBezTo>
                  <a:pt x="815" y="150"/>
                  <a:pt x="819" y="150"/>
                  <a:pt x="819" y="153"/>
                </a:cubicBezTo>
                <a:cubicBezTo>
                  <a:pt x="805" y="153"/>
                  <a:pt x="792" y="155"/>
                  <a:pt x="782" y="147"/>
                </a:cubicBezTo>
                <a:cubicBezTo>
                  <a:pt x="780" y="150"/>
                  <a:pt x="773" y="150"/>
                  <a:pt x="769" y="154"/>
                </a:cubicBezTo>
                <a:cubicBezTo>
                  <a:pt x="778" y="152"/>
                  <a:pt x="783" y="162"/>
                  <a:pt x="786" y="156"/>
                </a:cubicBezTo>
                <a:cubicBezTo>
                  <a:pt x="794" y="157"/>
                  <a:pt x="802" y="160"/>
                  <a:pt x="808" y="156"/>
                </a:cubicBezTo>
                <a:cubicBezTo>
                  <a:pt x="817" y="165"/>
                  <a:pt x="832" y="154"/>
                  <a:pt x="841" y="165"/>
                </a:cubicBezTo>
                <a:cubicBezTo>
                  <a:pt x="840" y="167"/>
                  <a:pt x="838" y="167"/>
                  <a:pt x="837" y="168"/>
                </a:cubicBezTo>
                <a:cubicBezTo>
                  <a:pt x="839" y="168"/>
                  <a:pt x="843" y="172"/>
                  <a:pt x="840" y="174"/>
                </a:cubicBezTo>
                <a:cubicBezTo>
                  <a:pt x="838" y="170"/>
                  <a:pt x="830" y="170"/>
                  <a:pt x="829" y="173"/>
                </a:cubicBezTo>
                <a:cubicBezTo>
                  <a:pt x="832" y="174"/>
                  <a:pt x="834" y="175"/>
                  <a:pt x="834" y="177"/>
                </a:cubicBezTo>
                <a:cubicBezTo>
                  <a:pt x="828" y="175"/>
                  <a:pt x="820" y="181"/>
                  <a:pt x="818" y="174"/>
                </a:cubicBezTo>
                <a:cubicBezTo>
                  <a:pt x="815" y="174"/>
                  <a:pt x="813" y="176"/>
                  <a:pt x="811" y="175"/>
                </a:cubicBezTo>
                <a:cubicBezTo>
                  <a:pt x="808" y="174"/>
                  <a:pt x="813" y="170"/>
                  <a:pt x="809" y="170"/>
                </a:cubicBezTo>
                <a:cubicBezTo>
                  <a:pt x="806" y="171"/>
                  <a:pt x="811" y="175"/>
                  <a:pt x="809" y="176"/>
                </a:cubicBezTo>
                <a:cubicBezTo>
                  <a:pt x="804" y="174"/>
                  <a:pt x="800" y="177"/>
                  <a:pt x="796" y="178"/>
                </a:cubicBezTo>
                <a:cubicBezTo>
                  <a:pt x="794" y="178"/>
                  <a:pt x="795" y="174"/>
                  <a:pt x="792" y="175"/>
                </a:cubicBezTo>
                <a:cubicBezTo>
                  <a:pt x="789" y="177"/>
                  <a:pt x="784" y="177"/>
                  <a:pt x="779" y="176"/>
                </a:cubicBezTo>
                <a:cubicBezTo>
                  <a:pt x="781" y="175"/>
                  <a:pt x="784" y="175"/>
                  <a:pt x="785" y="174"/>
                </a:cubicBezTo>
                <a:cubicBezTo>
                  <a:pt x="768" y="171"/>
                  <a:pt x="751" y="176"/>
                  <a:pt x="740" y="172"/>
                </a:cubicBezTo>
                <a:cubicBezTo>
                  <a:pt x="740" y="173"/>
                  <a:pt x="740" y="174"/>
                  <a:pt x="739" y="175"/>
                </a:cubicBezTo>
                <a:cubicBezTo>
                  <a:pt x="731" y="174"/>
                  <a:pt x="722" y="177"/>
                  <a:pt x="715" y="175"/>
                </a:cubicBezTo>
                <a:cubicBezTo>
                  <a:pt x="716" y="172"/>
                  <a:pt x="716" y="172"/>
                  <a:pt x="715" y="169"/>
                </a:cubicBezTo>
                <a:cubicBezTo>
                  <a:pt x="713" y="168"/>
                  <a:pt x="711" y="168"/>
                  <a:pt x="708" y="168"/>
                </a:cubicBezTo>
                <a:cubicBezTo>
                  <a:pt x="706" y="170"/>
                  <a:pt x="705" y="173"/>
                  <a:pt x="702" y="173"/>
                </a:cubicBezTo>
                <a:cubicBezTo>
                  <a:pt x="697" y="172"/>
                  <a:pt x="694" y="169"/>
                  <a:pt x="687" y="169"/>
                </a:cubicBezTo>
                <a:cubicBezTo>
                  <a:pt x="685" y="168"/>
                  <a:pt x="690" y="165"/>
                  <a:pt x="686" y="165"/>
                </a:cubicBezTo>
                <a:cubicBezTo>
                  <a:pt x="680" y="164"/>
                  <a:pt x="682" y="172"/>
                  <a:pt x="676" y="171"/>
                </a:cubicBezTo>
                <a:cubicBezTo>
                  <a:pt x="676" y="169"/>
                  <a:pt x="679" y="170"/>
                  <a:pt x="679" y="168"/>
                </a:cubicBezTo>
                <a:cubicBezTo>
                  <a:pt x="671" y="169"/>
                  <a:pt x="655" y="162"/>
                  <a:pt x="644" y="168"/>
                </a:cubicBezTo>
                <a:cubicBezTo>
                  <a:pt x="644" y="164"/>
                  <a:pt x="637" y="165"/>
                  <a:pt x="638" y="160"/>
                </a:cubicBezTo>
                <a:cubicBezTo>
                  <a:pt x="634" y="161"/>
                  <a:pt x="632" y="160"/>
                  <a:pt x="630" y="161"/>
                </a:cubicBezTo>
                <a:cubicBezTo>
                  <a:pt x="629" y="163"/>
                  <a:pt x="633" y="164"/>
                  <a:pt x="630" y="164"/>
                </a:cubicBezTo>
                <a:cubicBezTo>
                  <a:pt x="623" y="167"/>
                  <a:pt x="616" y="163"/>
                  <a:pt x="611" y="161"/>
                </a:cubicBezTo>
                <a:cubicBezTo>
                  <a:pt x="609" y="168"/>
                  <a:pt x="596" y="164"/>
                  <a:pt x="594" y="160"/>
                </a:cubicBezTo>
                <a:cubicBezTo>
                  <a:pt x="591" y="161"/>
                  <a:pt x="590" y="162"/>
                  <a:pt x="586" y="162"/>
                </a:cubicBezTo>
                <a:cubicBezTo>
                  <a:pt x="586" y="157"/>
                  <a:pt x="579" y="159"/>
                  <a:pt x="573" y="162"/>
                </a:cubicBezTo>
                <a:cubicBezTo>
                  <a:pt x="571" y="158"/>
                  <a:pt x="564" y="154"/>
                  <a:pt x="561" y="159"/>
                </a:cubicBezTo>
                <a:cubicBezTo>
                  <a:pt x="561" y="161"/>
                  <a:pt x="565" y="159"/>
                  <a:pt x="564" y="162"/>
                </a:cubicBezTo>
                <a:cubicBezTo>
                  <a:pt x="558" y="163"/>
                  <a:pt x="542" y="162"/>
                  <a:pt x="547" y="155"/>
                </a:cubicBezTo>
                <a:cubicBezTo>
                  <a:pt x="541" y="154"/>
                  <a:pt x="540" y="148"/>
                  <a:pt x="533" y="149"/>
                </a:cubicBezTo>
                <a:cubicBezTo>
                  <a:pt x="534" y="152"/>
                  <a:pt x="531" y="151"/>
                  <a:pt x="532" y="154"/>
                </a:cubicBezTo>
                <a:cubicBezTo>
                  <a:pt x="535" y="156"/>
                  <a:pt x="538" y="158"/>
                  <a:pt x="539" y="161"/>
                </a:cubicBezTo>
                <a:cubicBezTo>
                  <a:pt x="535" y="161"/>
                  <a:pt x="525" y="161"/>
                  <a:pt x="522" y="158"/>
                </a:cubicBezTo>
                <a:cubicBezTo>
                  <a:pt x="523" y="156"/>
                  <a:pt x="526" y="156"/>
                  <a:pt x="526" y="152"/>
                </a:cubicBezTo>
                <a:cubicBezTo>
                  <a:pt x="519" y="153"/>
                  <a:pt x="518" y="150"/>
                  <a:pt x="517" y="146"/>
                </a:cubicBezTo>
                <a:cubicBezTo>
                  <a:pt x="515" y="146"/>
                  <a:pt x="511" y="145"/>
                  <a:pt x="511" y="147"/>
                </a:cubicBezTo>
                <a:cubicBezTo>
                  <a:pt x="515" y="148"/>
                  <a:pt x="513" y="151"/>
                  <a:pt x="516" y="152"/>
                </a:cubicBezTo>
                <a:cubicBezTo>
                  <a:pt x="510" y="154"/>
                  <a:pt x="500" y="150"/>
                  <a:pt x="491" y="151"/>
                </a:cubicBezTo>
                <a:cubicBezTo>
                  <a:pt x="489" y="153"/>
                  <a:pt x="491" y="158"/>
                  <a:pt x="490" y="159"/>
                </a:cubicBezTo>
                <a:cubicBezTo>
                  <a:pt x="483" y="158"/>
                  <a:pt x="489" y="148"/>
                  <a:pt x="482" y="147"/>
                </a:cubicBezTo>
                <a:cubicBezTo>
                  <a:pt x="482" y="154"/>
                  <a:pt x="476" y="146"/>
                  <a:pt x="472" y="150"/>
                </a:cubicBezTo>
                <a:cubicBezTo>
                  <a:pt x="472" y="155"/>
                  <a:pt x="482" y="151"/>
                  <a:pt x="481" y="158"/>
                </a:cubicBezTo>
                <a:cubicBezTo>
                  <a:pt x="475" y="156"/>
                  <a:pt x="474" y="159"/>
                  <a:pt x="469" y="159"/>
                </a:cubicBezTo>
                <a:cubicBezTo>
                  <a:pt x="469" y="151"/>
                  <a:pt x="460" y="147"/>
                  <a:pt x="451" y="149"/>
                </a:cubicBezTo>
                <a:cubicBezTo>
                  <a:pt x="450" y="152"/>
                  <a:pt x="454" y="150"/>
                  <a:pt x="454" y="152"/>
                </a:cubicBezTo>
                <a:cubicBezTo>
                  <a:pt x="450" y="151"/>
                  <a:pt x="451" y="154"/>
                  <a:pt x="448" y="154"/>
                </a:cubicBezTo>
                <a:cubicBezTo>
                  <a:pt x="446" y="144"/>
                  <a:pt x="432" y="148"/>
                  <a:pt x="425" y="145"/>
                </a:cubicBezTo>
                <a:cubicBezTo>
                  <a:pt x="413" y="148"/>
                  <a:pt x="404" y="147"/>
                  <a:pt x="392" y="144"/>
                </a:cubicBezTo>
                <a:cubicBezTo>
                  <a:pt x="395" y="144"/>
                  <a:pt x="398" y="144"/>
                  <a:pt x="400" y="142"/>
                </a:cubicBezTo>
                <a:cubicBezTo>
                  <a:pt x="395" y="143"/>
                  <a:pt x="391" y="142"/>
                  <a:pt x="388" y="141"/>
                </a:cubicBezTo>
                <a:cubicBezTo>
                  <a:pt x="387" y="143"/>
                  <a:pt x="387" y="145"/>
                  <a:pt x="386" y="146"/>
                </a:cubicBezTo>
                <a:cubicBezTo>
                  <a:pt x="381" y="144"/>
                  <a:pt x="378" y="147"/>
                  <a:pt x="374" y="144"/>
                </a:cubicBezTo>
                <a:cubicBezTo>
                  <a:pt x="375" y="142"/>
                  <a:pt x="381" y="144"/>
                  <a:pt x="380" y="139"/>
                </a:cubicBezTo>
                <a:cubicBezTo>
                  <a:pt x="374" y="140"/>
                  <a:pt x="372" y="137"/>
                  <a:pt x="367" y="141"/>
                </a:cubicBezTo>
                <a:cubicBezTo>
                  <a:pt x="365" y="141"/>
                  <a:pt x="365" y="138"/>
                  <a:pt x="363" y="139"/>
                </a:cubicBezTo>
                <a:cubicBezTo>
                  <a:pt x="351" y="141"/>
                  <a:pt x="342" y="133"/>
                  <a:pt x="330" y="139"/>
                </a:cubicBezTo>
                <a:cubicBezTo>
                  <a:pt x="327" y="135"/>
                  <a:pt x="318" y="139"/>
                  <a:pt x="312" y="136"/>
                </a:cubicBezTo>
                <a:cubicBezTo>
                  <a:pt x="313" y="142"/>
                  <a:pt x="312" y="142"/>
                  <a:pt x="310" y="146"/>
                </a:cubicBezTo>
                <a:cubicBezTo>
                  <a:pt x="314" y="148"/>
                  <a:pt x="310" y="151"/>
                  <a:pt x="312" y="152"/>
                </a:cubicBezTo>
                <a:cubicBezTo>
                  <a:pt x="312" y="149"/>
                  <a:pt x="316" y="155"/>
                  <a:pt x="316" y="151"/>
                </a:cubicBezTo>
                <a:cubicBezTo>
                  <a:pt x="314" y="150"/>
                  <a:pt x="318" y="148"/>
                  <a:pt x="320" y="147"/>
                </a:cubicBezTo>
                <a:cubicBezTo>
                  <a:pt x="319" y="145"/>
                  <a:pt x="316" y="145"/>
                  <a:pt x="316" y="142"/>
                </a:cubicBezTo>
                <a:cubicBezTo>
                  <a:pt x="319" y="138"/>
                  <a:pt x="326" y="138"/>
                  <a:pt x="330" y="141"/>
                </a:cubicBezTo>
                <a:cubicBezTo>
                  <a:pt x="329" y="144"/>
                  <a:pt x="326" y="144"/>
                  <a:pt x="324" y="145"/>
                </a:cubicBezTo>
                <a:cubicBezTo>
                  <a:pt x="326" y="148"/>
                  <a:pt x="325" y="148"/>
                  <a:pt x="325" y="152"/>
                </a:cubicBezTo>
                <a:cubicBezTo>
                  <a:pt x="327" y="154"/>
                  <a:pt x="330" y="153"/>
                  <a:pt x="330" y="156"/>
                </a:cubicBezTo>
                <a:cubicBezTo>
                  <a:pt x="318" y="160"/>
                  <a:pt x="303" y="165"/>
                  <a:pt x="289" y="161"/>
                </a:cubicBezTo>
                <a:cubicBezTo>
                  <a:pt x="288" y="168"/>
                  <a:pt x="278" y="160"/>
                  <a:pt x="275" y="164"/>
                </a:cubicBezTo>
                <a:cubicBezTo>
                  <a:pt x="274" y="167"/>
                  <a:pt x="278" y="165"/>
                  <a:pt x="277" y="168"/>
                </a:cubicBezTo>
                <a:cubicBezTo>
                  <a:pt x="259" y="177"/>
                  <a:pt x="241" y="166"/>
                  <a:pt x="221" y="169"/>
                </a:cubicBezTo>
                <a:cubicBezTo>
                  <a:pt x="223" y="169"/>
                  <a:pt x="222" y="171"/>
                  <a:pt x="222" y="172"/>
                </a:cubicBezTo>
                <a:cubicBezTo>
                  <a:pt x="218" y="174"/>
                  <a:pt x="215" y="174"/>
                  <a:pt x="209" y="174"/>
                </a:cubicBezTo>
                <a:cubicBezTo>
                  <a:pt x="208" y="181"/>
                  <a:pt x="202" y="184"/>
                  <a:pt x="196" y="184"/>
                </a:cubicBezTo>
                <a:cubicBezTo>
                  <a:pt x="197" y="185"/>
                  <a:pt x="193" y="189"/>
                  <a:pt x="190" y="189"/>
                </a:cubicBezTo>
                <a:cubicBezTo>
                  <a:pt x="188" y="186"/>
                  <a:pt x="183" y="185"/>
                  <a:pt x="182" y="179"/>
                </a:cubicBezTo>
                <a:cubicBezTo>
                  <a:pt x="184" y="178"/>
                  <a:pt x="186" y="182"/>
                  <a:pt x="186" y="178"/>
                </a:cubicBezTo>
                <a:cubicBezTo>
                  <a:pt x="186" y="176"/>
                  <a:pt x="183" y="175"/>
                  <a:pt x="179" y="175"/>
                </a:cubicBezTo>
                <a:cubicBezTo>
                  <a:pt x="178" y="178"/>
                  <a:pt x="183" y="175"/>
                  <a:pt x="182" y="178"/>
                </a:cubicBezTo>
                <a:cubicBezTo>
                  <a:pt x="179" y="177"/>
                  <a:pt x="178" y="178"/>
                  <a:pt x="176" y="176"/>
                </a:cubicBezTo>
                <a:cubicBezTo>
                  <a:pt x="176" y="175"/>
                  <a:pt x="178" y="176"/>
                  <a:pt x="178" y="175"/>
                </a:cubicBezTo>
                <a:cubicBezTo>
                  <a:pt x="175" y="174"/>
                  <a:pt x="171" y="171"/>
                  <a:pt x="168" y="174"/>
                </a:cubicBezTo>
                <a:cubicBezTo>
                  <a:pt x="172" y="174"/>
                  <a:pt x="173" y="177"/>
                  <a:pt x="174" y="180"/>
                </a:cubicBezTo>
                <a:cubicBezTo>
                  <a:pt x="168" y="183"/>
                  <a:pt x="160" y="177"/>
                  <a:pt x="156" y="183"/>
                </a:cubicBezTo>
                <a:cubicBezTo>
                  <a:pt x="162" y="182"/>
                  <a:pt x="160" y="188"/>
                  <a:pt x="165" y="188"/>
                </a:cubicBezTo>
                <a:cubicBezTo>
                  <a:pt x="165" y="185"/>
                  <a:pt x="165" y="183"/>
                  <a:pt x="167" y="183"/>
                </a:cubicBezTo>
                <a:cubicBezTo>
                  <a:pt x="170" y="182"/>
                  <a:pt x="169" y="185"/>
                  <a:pt x="172" y="185"/>
                </a:cubicBezTo>
                <a:cubicBezTo>
                  <a:pt x="175" y="183"/>
                  <a:pt x="173" y="177"/>
                  <a:pt x="178" y="180"/>
                </a:cubicBezTo>
                <a:cubicBezTo>
                  <a:pt x="178" y="185"/>
                  <a:pt x="175" y="182"/>
                  <a:pt x="175" y="185"/>
                </a:cubicBezTo>
                <a:cubicBezTo>
                  <a:pt x="176" y="187"/>
                  <a:pt x="181" y="185"/>
                  <a:pt x="182" y="187"/>
                </a:cubicBezTo>
                <a:cubicBezTo>
                  <a:pt x="181" y="194"/>
                  <a:pt x="188" y="195"/>
                  <a:pt x="194" y="195"/>
                </a:cubicBezTo>
                <a:cubicBezTo>
                  <a:pt x="194" y="194"/>
                  <a:pt x="194" y="192"/>
                  <a:pt x="195" y="192"/>
                </a:cubicBezTo>
                <a:cubicBezTo>
                  <a:pt x="201" y="196"/>
                  <a:pt x="209" y="191"/>
                  <a:pt x="216" y="197"/>
                </a:cubicBezTo>
                <a:cubicBezTo>
                  <a:pt x="214" y="204"/>
                  <a:pt x="203" y="198"/>
                  <a:pt x="198" y="203"/>
                </a:cubicBezTo>
                <a:cubicBezTo>
                  <a:pt x="194" y="198"/>
                  <a:pt x="186" y="199"/>
                  <a:pt x="180" y="201"/>
                </a:cubicBezTo>
                <a:cubicBezTo>
                  <a:pt x="181" y="202"/>
                  <a:pt x="182" y="202"/>
                  <a:pt x="183" y="203"/>
                </a:cubicBezTo>
                <a:cubicBezTo>
                  <a:pt x="181" y="203"/>
                  <a:pt x="180" y="203"/>
                  <a:pt x="180" y="205"/>
                </a:cubicBezTo>
                <a:cubicBezTo>
                  <a:pt x="179" y="215"/>
                  <a:pt x="194" y="212"/>
                  <a:pt x="198" y="217"/>
                </a:cubicBezTo>
                <a:cubicBezTo>
                  <a:pt x="181" y="221"/>
                  <a:pt x="164" y="216"/>
                  <a:pt x="151" y="212"/>
                </a:cubicBezTo>
                <a:cubicBezTo>
                  <a:pt x="153" y="216"/>
                  <a:pt x="149" y="214"/>
                  <a:pt x="153" y="219"/>
                </a:cubicBezTo>
                <a:cubicBezTo>
                  <a:pt x="151" y="221"/>
                  <a:pt x="150" y="220"/>
                  <a:pt x="149" y="224"/>
                </a:cubicBezTo>
                <a:cubicBezTo>
                  <a:pt x="140" y="222"/>
                  <a:pt x="133" y="218"/>
                  <a:pt x="130" y="212"/>
                </a:cubicBezTo>
                <a:cubicBezTo>
                  <a:pt x="124" y="211"/>
                  <a:pt x="116" y="212"/>
                  <a:pt x="114" y="208"/>
                </a:cubicBezTo>
                <a:cubicBezTo>
                  <a:pt x="117" y="209"/>
                  <a:pt x="117" y="207"/>
                  <a:pt x="120" y="207"/>
                </a:cubicBezTo>
                <a:cubicBezTo>
                  <a:pt x="121" y="205"/>
                  <a:pt x="116" y="203"/>
                  <a:pt x="119" y="201"/>
                </a:cubicBezTo>
                <a:cubicBezTo>
                  <a:pt x="128" y="201"/>
                  <a:pt x="131" y="217"/>
                  <a:pt x="137" y="209"/>
                </a:cubicBezTo>
                <a:cubicBezTo>
                  <a:pt x="136" y="207"/>
                  <a:pt x="131" y="209"/>
                  <a:pt x="130" y="207"/>
                </a:cubicBezTo>
                <a:cubicBezTo>
                  <a:pt x="129" y="203"/>
                  <a:pt x="133" y="203"/>
                  <a:pt x="137" y="203"/>
                </a:cubicBezTo>
                <a:cubicBezTo>
                  <a:pt x="131" y="202"/>
                  <a:pt x="135" y="194"/>
                  <a:pt x="130" y="196"/>
                </a:cubicBezTo>
                <a:cubicBezTo>
                  <a:pt x="131" y="196"/>
                  <a:pt x="132" y="196"/>
                  <a:pt x="131" y="198"/>
                </a:cubicBezTo>
                <a:cubicBezTo>
                  <a:pt x="130" y="199"/>
                  <a:pt x="124" y="200"/>
                  <a:pt x="124" y="197"/>
                </a:cubicBezTo>
                <a:cubicBezTo>
                  <a:pt x="128" y="194"/>
                  <a:pt x="120" y="193"/>
                  <a:pt x="126" y="190"/>
                </a:cubicBezTo>
                <a:cubicBezTo>
                  <a:pt x="124" y="190"/>
                  <a:pt x="123" y="188"/>
                  <a:pt x="121" y="188"/>
                </a:cubicBezTo>
                <a:cubicBezTo>
                  <a:pt x="114" y="198"/>
                  <a:pt x="100" y="186"/>
                  <a:pt x="89" y="187"/>
                </a:cubicBezTo>
                <a:cubicBezTo>
                  <a:pt x="93" y="187"/>
                  <a:pt x="90" y="195"/>
                  <a:pt x="96" y="193"/>
                </a:cubicBezTo>
                <a:cubicBezTo>
                  <a:pt x="99" y="193"/>
                  <a:pt x="92" y="191"/>
                  <a:pt x="96" y="190"/>
                </a:cubicBezTo>
                <a:cubicBezTo>
                  <a:pt x="97" y="191"/>
                  <a:pt x="100" y="191"/>
                  <a:pt x="101" y="192"/>
                </a:cubicBezTo>
                <a:cubicBezTo>
                  <a:pt x="99" y="192"/>
                  <a:pt x="96" y="191"/>
                  <a:pt x="97" y="194"/>
                </a:cubicBezTo>
                <a:cubicBezTo>
                  <a:pt x="101" y="193"/>
                  <a:pt x="104" y="196"/>
                  <a:pt x="102" y="198"/>
                </a:cubicBezTo>
                <a:cubicBezTo>
                  <a:pt x="99" y="198"/>
                  <a:pt x="96" y="194"/>
                  <a:pt x="94" y="197"/>
                </a:cubicBezTo>
                <a:cubicBezTo>
                  <a:pt x="100" y="197"/>
                  <a:pt x="103" y="200"/>
                  <a:pt x="107" y="200"/>
                </a:cubicBezTo>
                <a:cubicBezTo>
                  <a:pt x="107" y="203"/>
                  <a:pt x="109" y="204"/>
                  <a:pt x="110" y="205"/>
                </a:cubicBezTo>
                <a:cubicBezTo>
                  <a:pt x="97" y="207"/>
                  <a:pt x="79" y="194"/>
                  <a:pt x="73" y="208"/>
                </a:cubicBezTo>
                <a:cubicBezTo>
                  <a:pt x="67" y="207"/>
                  <a:pt x="70" y="211"/>
                  <a:pt x="65" y="212"/>
                </a:cubicBezTo>
                <a:cubicBezTo>
                  <a:pt x="69" y="215"/>
                  <a:pt x="78" y="212"/>
                  <a:pt x="80" y="217"/>
                </a:cubicBezTo>
                <a:cubicBezTo>
                  <a:pt x="76" y="219"/>
                  <a:pt x="72" y="216"/>
                  <a:pt x="69" y="219"/>
                </a:cubicBezTo>
                <a:cubicBezTo>
                  <a:pt x="72" y="219"/>
                  <a:pt x="71" y="221"/>
                  <a:pt x="71" y="224"/>
                </a:cubicBezTo>
                <a:cubicBezTo>
                  <a:pt x="69" y="224"/>
                  <a:pt x="69" y="223"/>
                  <a:pt x="67" y="223"/>
                </a:cubicBezTo>
                <a:cubicBezTo>
                  <a:pt x="66" y="226"/>
                  <a:pt x="69" y="226"/>
                  <a:pt x="69" y="228"/>
                </a:cubicBezTo>
                <a:cubicBezTo>
                  <a:pt x="67" y="229"/>
                  <a:pt x="64" y="229"/>
                  <a:pt x="63" y="231"/>
                </a:cubicBezTo>
                <a:cubicBezTo>
                  <a:pt x="67" y="231"/>
                  <a:pt x="65" y="233"/>
                  <a:pt x="65" y="236"/>
                </a:cubicBezTo>
                <a:cubicBezTo>
                  <a:pt x="69" y="237"/>
                  <a:pt x="74" y="239"/>
                  <a:pt x="72" y="244"/>
                </a:cubicBezTo>
                <a:cubicBezTo>
                  <a:pt x="78" y="247"/>
                  <a:pt x="85" y="250"/>
                  <a:pt x="89" y="256"/>
                </a:cubicBezTo>
                <a:cubicBezTo>
                  <a:pt x="86" y="257"/>
                  <a:pt x="84" y="259"/>
                  <a:pt x="81" y="259"/>
                </a:cubicBezTo>
                <a:cubicBezTo>
                  <a:pt x="80" y="262"/>
                  <a:pt x="83" y="262"/>
                  <a:pt x="81" y="264"/>
                </a:cubicBezTo>
                <a:cubicBezTo>
                  <a:pt x="72" y="265"/>
                  <a:pt x="69" y="264"/>
                  <a:pt x="61" y="263"/>
                </a:cubicBezTo>
                <a:cubicBezTo>
                  <a:pt x="61" y="269"/>
                  <a:pt x="62" y="272"/>
                  <a:pt x="59" y="275"/>
                </a:cubicBezTo>
                <a:cubicBezTo>
                  <a:pt x="59" y="279"/>
                  <a:pt x="63" y="278"/>
                  <a:pt x="62" y="282"/>
                </a:cubicBezTo>
                <a:cubicBezTo>
                  <a:pt x="58" y="282"/>
                  <a:pt x="57" y="286"/>
                  <a:pt x="54" y="287"/>
                </a:cubicBezTo>
                <a:cubicBezTo>
                  <a:pt x="60" y="293"/>
                  <a:pt x="52" y="299"/>
                  <a:pt x="57" y="304"/>
                </a:cubicBezTo>
                <a:cubicBezTo>
                  <a:pt x="52" y="306"/>
                  <a:pt x="52" y="312"/>
                  <a:pt x="46" y="313"/>
                </a:cubicBezTo>
                <a:cubicBezTo>
                  <a:pt x="48" y="326"/>
                  <a:pt x="63" y="326"/>
                  <a:pt x="64" y="339"/>
                </a:cubicBezTo>
                <a:cubicBezTo>
                  <a:pt x="62" y="342"/>
                  <a:pt x="60" y="339"/>
                  <a:pt x="58" y="341"/>
                </a:cubicBezTo>
                <a:cubicBezTo>
                  <a:pt x="64" y="343"/>
                  <a:pt x="71" y="343"/>
                  <a:pt x="73" y="349"/>
                </a:cubicBezTo>
                <a:cubicBezTo>
                  <a:pt x="71" y="351"/>
                  <a:pt x="70" y="352"/>
                  <a:pt x="67" y="352"/>
                </a:cubicBezTo>
                <a:cubicBezTo>
                  <a:pt x="65" y="351"/>
                  <a:pt x="63" y="350"/>
                  <a:pt x="63" y="347"/>
                </a:cubicBezTo>
                <a:cubicBezTo>
                  <a:pt x="55" y="346"/>
                  <a:pt x="46" y="345"/>
                  <a:pt x="46" y="336"/>
                </a:cubicBezTo>
                <a:cubicBezTo>
                  <a:pt x="47" y="334"/>
                  <a:pt x="49" y="334"/>
                  <a:pt x="51" y="333"/>
                </a:cubicBezTo>
                <a:cubicBezTo>
                  <a:pt x="51" y="329"/>
                  <a:pt x="48" y="329"/>
                  <a:pt x="49" y="325"/>
                </a:cubicBezTo>
                <a:cubicBezTo>
                  <a:pt x="27" y="323"/>
                  <a:pt x="19" y="339"/>
                  <a:pt x="13" y="349"/>
                </a:cubicBezTo>
                <a:cubicBezTo>
                  <a:pt x="15" y="346"/>
                  <a:pt x="24" y="343"/>
                  <a:pt x="26" y="349"/>
                </a:cubicBezTo>
                <a:cubicBezTo>
                  <a:pt x="20" y="354"/>
                  <a:pt x="16" y="361"/>
                  <a:pt x="17" y="373"/>
                </a:cubicBezTo>
                <a:cubicBezTo>
                  <a:pt x="23" y="377"/>
                  <a:pt x="31" y="375"/>
                  <a:pt x="35" y="381"/>
                </a:cubicBezTo>
                <a:cubicBezTo>
                  <a:pt x="43" y="375"/>
                  <a:pt x="63" y="362"/>
                  <a:pt x="73" y="372"/>
                </a:cubicBezTo>
                <a:cubicBezTo>
                  <a:pt x="70" y="383"/>
                  <a:pt x="68" y="395"/>
                  <a:pt x="57" y="398"/>
                </a:cubicBezTo>
                <a:cubicBezTo>
                  <a:pt x="56" y="402"/>
                  <a:pt x="56" y="403"/>
                  <a:pt x="55" y="407"/>
                </a:cubicBezTo>
                <a:cubicBezTo>
                  <a:pt x="51" y="407"/>
                  <a:pt x="48" y="411"/>
                  <a:pt x="42" y="409"/>
                </a:cubicBezTo>
                <a:cubicBezTo>
                  <a:pt x="41" y="408"/>
                  <a:pt x="41" y="405"/>
                  <a:pt x="39" y="404"/>
                </a:cubicBezTo>
                <a:cubicBezTo>
                  <a:pt x="23" y="397"/>
                  <a:pt x="19" y="412"/>
                  <a:pt x="28" y="420"/>
                </a:cubicBezTo>
                <a:cubicBezTo>
                  <a:pt x="22" y="427"/>
                  <a:pt x="26" y="438"/>
                  <a:pt x="21" y="446"/>
                </a:cubicBezTo>
                <a:cubicBezTo>
                  <a:pt x="14" y="446"/>
                  <a:pt x="14" y="446"/>
                  <a:pt x="14" y="446"/>
                </a:cubicBezTo>
                <a:cubicBezTo>
                  <a:pt x="13" y="456"/>
                  <a:pt x="0" y="459"/>
                  <a:pt x="0" y="468"/>
                </a:cubicBezTo>
                <a:cubicBezTo>
                  <a:pt x="0" y="480"/>
                  <a:pt x="21" y="473"/>
                  <a:pt x="21" y="489"/>
                </a:cubicBezTo>
                <a:cubicBezTo>
                  <a:pt x="29" y="489"/>
                  <a:pt x="31" y="493"/>
                  <a:pt x="30" y="499"/>
                </a:cubicBezTo>
                <a:cubicBezTo>
                  <a:pt x="34" y="500"/>
                  <a:pt x="35" y="498"/>
                  <a:pt x="39" y="498"/>
                </a:cubicBezTo>
                <a:cubicBezTo>
                  <a:pt x="41" y="500"/>
                  <a:pt x="40" y="504"/>
                  <a:pt x="40" y="508"/>
                </a:cubicBezTo>
                <a:cubicBezTo>
                  <a:pt x="42" y="509"/>
                  <a:pt x="44" y="509"/>
                  <a:pt x="45" y="510"/>
                </a:cubicBezTo>
                <a:cubicBezTo>
                  <a:pt x="45" y="514"/>
                  <a:pt x="42" y="514"/>
                  <a:pt x="41" y="517"/>
                </a:cubicBezTo>
                <a:cubicBezTo>
                  <a:pt x="42" y="518"/>
                  <a:pt x="44" y="519"/>
                  <a:pt x="44" y="521"/>
                </a:cubicBezTo>
                <a:cubicBezTo>
                  <a:pt x="40" y="523"/>
                  <a:pt x="36" y="525"/>
                  <a:pt x="34" y="528"/>
                </a:cubicBezTo>
                <a:cubicBezTo>
                  <a:pt x="38" y="530"/>
                  <a:pt x="35" y="539"/>
                  <a:pt x="30" y="538"/>
                </a:cubicBezTo>
                <a:cubicBezTo>
                  <a:pt x="29" y="542"/>
                  <a:pt x="33" y="541"/>
                  <a:pt x="33" y="545"/>
                </a:cubicBezTo>
                <a:cubicBezTo>
                  <a:pt x="36" y="563"/>
                  <a:pt x="38" y="580"/>
                  <a:pt x="54" y="585"/>
                </a:cubicBezTo>
                <a:cubicBezTo>
                  <a:pt x="61" y="587"/>
                  <a:pt x="68" y="585"/>
                  <a:pt x="75" y="586"/>
                </a:cubicBezTo>
                <a:cubicBezTo>
                  <a:pt x="97" y="589"/>
                  <a:pt x="121" y="598"/>
                  <a:pt x="140" y="600"/>
                </a:cubicBezTo>
                <a:cubicBezTo>
                  <a:pt x="132" y="602"/>
                  <a:pt x="124" y="602"/>
                  <a:pt x="117" y="604"/>
                </a:cubicBezTo>
                <a:cubicBezTo>
                  <a:pt x="117" y="599"/>
                  <a:pt x="112" y="600"/>
                  <a:pt x="109" y="599"/>
                </a:cubicBezTo>
                <a:cubicBezTo>
                  <a:pt x="107" y="600"/>
                  <a:pt x="112" y="601"/>
                  <a:pt x="111" y="604"/>
                </a:cubicBezTo>
                <a:cubicBezTo>
                  <a:pt x="101" y="602"/>
                  <a:pt x="99" y="606"/>
                  <a:pt x="89" y="606"/>
                </a:cubicBezTo>
                <a:cubicBezTo>
                  <a:pt x="87" y="612"/>
                  <a:pt x="79" y="614"/>
                  <a:pt x="73" y="618"/>
                </a:cubicBezTo>
                <a:cubicBezTo>
                  <a:pt x="83" y="620"/>
                  <a:pt x="97" y="618"/>
                  <a:pt x="102" y="625"/>
                </a:cubicBezTo>
                <a:cubicBezTo>
                  <a:pt x="100" y="625"/>
                  <a:pt x="100" y="628"/>
                  <a:pt x="99" y="629"/>
                </a:cubicBezTo>
                <a:cubicBezTo>
                  <a:pt x="108" y="629"/>
                  <a:pt x="117" y="624"/>
                  <a:pt x="125" y="632"/>
                </a:cubicBezTo>
                <a:cubicBezTo>
                  <a:pt x="108" y="633"/>
                  <a:pt x="87" y="634"/>
                  <a:pt x="70" y="632"/>
                </a:cubicBezTo>
                <a:cubicBezTo>
                  <a:pt x="68" y="639"/>
                  <a:pt x="54" y="641"/>
                  <a:pt x="49" y="638"/>
                </a:cubicBezTo>
                <a:cubicBezTo>
                  <a:pt x="50" y="636"/>
                  <a:pt x="52" y="635"/>
                  <a:pt x="56" y="635"/>
                </a:cubicBezTo>
                <a:cubicBezTo>
                  <a:pt x="53" y="632"/>
                  <a:pt x="54" y="632"/>
                  <a:pt x="54" y="627"/>
                </a:cubicBezTo>
                <a:cubicBezTo>
                  <a:pt x="48" y="626"/>
                  <a:pt x="43" y="625"/>
                  <a:pt x="36" y="625"/>
                </a:cubicBezTo>
                <a:cubicBezTo>
                  <a:pt x="35" y="623"/>
                  <a:pt x="35" y="621"/>
                  <a:pt x="32" y="620"/>
                </a:cubicBezTo>
                <a:cubicBezTo>
                  <a:pt x="21" y="622"/>
                  <a:pt x="25" y="629"/>
                  <a:pt x="21" y="637"/>
                </a:cubicBezTo>
                <a:cubicBezTo>
                  <a:pt x="28" y="637"/>
                  <a:pt x="32" y="644"/>
                  <a:pt x="39" y="645"/>
                </a:cubicBezTo>
                <a:cubicBezTo>
                  <a:pt x="42" y="646"/>
                  <a:pt x="45" y="645"/>
                  <a:pt x="48" y="645"/>
                </a:cubicBezTo>
                <a:cubicBezTo>
                  <a:pt x="62" y="647"/>
                  <a:pt x="85" y="652"/>
                  <a:pt x="98" y="654"/>
                </a:cubicBezTo>
                <a:cubicBezTo>
                  <a:pt x="104" y="655"/>
                  <a:pt x="112" y="653"/>
                  <a:pt x="116" y="657"/>
                </a:cubicBezTo>
                <a:cubicBezTo>
                  <a:pt x="103" y="658"/>
                  <a:pt x="89" y="655"/>
                  <a:pt x="80" y="660"/>
                </a:cubicBezTo>
                <a:cubicBezTo>
                  <a:pt x="85" y="662"/>
                  <a:pt x="92" y="662"/>
                  <a:pt x="97" y="663"/>
                </a:cubicBezTo>
                <a:cubicBezTo>
                  <a:pt x="97" y="665"/>
                  <a:pt x="98" y="667"/>
                  <a:pt x="98" y="668"/>
                </a:cubicBezTo>
                <a:cubicBezTo>
                  <a:pt x="110" y="669"/>
                  <a:pt x="121" y="670"/>
                  <a:pt x="125" y="679"/>
                </a:cubicBezTo>
                <a:cubicBezTo>
                  <a:pt x="128" y="678"/>
                  <a:pt x="134" y="678"/>
                  <a:pt x="138" y="681"/>
                </a:cubicBezTo>
                <a:cubicBezTo>
                  <a:pt x="129" y="683"/>
                  <a:pt x="119" y="683"/>
                  <a:pt x="112" y="687"/>
                </a:cubicBezTo>
                <a:cubicBezTo>
                  <a:pt x="91" y="686"/>
                  <a:pt x="70" y="685"/>
                  <a:pt x="50" y="682"/>
                </a:cubicBezTo>
                <a:cubicBezTo>
                  <a:pt x="47" y="678"/>
                  <a:pt x="42" y="675"/>
                  <a:pt x="36" y="673"/>
                </a:cubicBezTo>
                <a:cubicBezTo>
                  <a:pt x="31" y="677"/>
                  <a:pt x="26" y="683"/>
                  <a:pt x="27" y="690"/>
                </a:cubicBezTo>
                <a:cubicBezTo>
                  <a:pt x="22" y="692"/>
                  <a:pt x="19" y="695"/>
                  <a:pt x="17" y="699"/>
                </a:cubicBezTo>
                <a:cubicBezTo>
                  <a:pt x="17" y="702"/>
                  <a:pt x="19" y="704"/>
                  <a:pt x="18" y="708"/>
                </a:cubicBezTo>
                <a:cubicBezTo>
                  <a:pt x="24" y="710"/>
                  <a:pt x="26" y="714"/>
                  <a:pt x="31" y="710"/>
                </a:cubicBezTo>
                <a:cubicBezTo>
                  <a:pt x="31" y="712"/>
                  <a:pt x="31" y="714"/>
                  <a:pt x="33" y="714"/>
                </a:cubicBezTo>
                <a:cubicBezTo>
                  <a:pt x="33" y="712"/>
                  <a:pt x="33" y="710"/>
                  <a:pt x="34" y="710"/>
                </a:cubicBezTo>
                <a:cubicBezTo>
                  <a:pt x="44" y="714"/>
                  <a:pt x="50" y="705"/>
                  <a:pt x="58" y="711"/>
                </a:cubicBezTo>
                <a:cubicBezTo>
                  <a:pt x="67" y="707"/>
                  <a:pt x="79" y="707"/>
                  <a:pt x="89" y="709"/>
                </a:cubicBezTo>
                <a:cubicBezTo>
                  <a:pt x="93" y="710"/>
                  <a:pt x="96" y="714"/>
                  <a:pt x="100" y="715"/>
                </a:cubicBezTo>
                <a:cubicBezTo>
                  <a:pt x="117" y="719"/>
                  <a:pt x="137" y="713"/>
                  <a:pt x="153" y="720"/>
                </a:cubicBezTo>
                <a:cubicBezTo>
                  <a:pt x="122" y="722"/>
                  <a:pt x="103" y="721"/>
                  <a:pt x="75" y="720"/>
                </a:cubicBezTo>
                <a:cubicBezTo>
                  <a:pt x="74" y="730"/>
                  <a:pt x="58" y="725"/>
                  <a:pt x="54" y="731"/>
                </a:cubicBezTo>
                <a:cubicBezTo>
                  <a:pt x="45" y="731"/>
                  <a:pt x="33" y="733"/>
                  <a:pt x="26" y="739"/>
                </a:cubicBezTo>
                <a:cubicBezTo>
                  <a:pt x="28" y="741"/>
                  <a:pt x="33" y="740"/>
                  <a:pt x="34" y="744"/>
                </a:cubicBezTo>
                <a:cubicBezTo>
                  <a:pt x="61" y="741"/>
                  <a:pt x="79" y="739"/>
                  <a:pt x="103" y="743"/>
                </a:cubicBezTo>
                <a:cubicBezTo>
                  <a:pt x="103" y="744"/>
                  <a:pt x="102" y="745"/>
                  <a:pt x="102" y="745"/>
                </a:cubicBezTo>
                <a:cubicBezTo>
                  <a:pt x="110" y="744"/>
                  <a:pt x="121" y="745"/>
                  <a:pt x="124" y="751"/>
                </a:cubicBezTo>
                <a:cubicBezTo>
                  <a:pt x="144" y="746"/>
                  <a:pt x="164" y="751"/>
                  <a:pt x="185" y="754"/>
                </a:cubicBezTo>
                <a:cubicBezTo>
                  <a:pt x="197" y="755"/>
                  <a:pt x="210" y="752"/>
                  <a:pt x="222" y="753"/>
                </a:cubicBezTo>
                <a:cubicBezTo>
                  <a:pt x="238" y="754"/>
                  <a:pt x="255" y="757"/>
                  <a:pt x="272" y="753"/>
                </a:cubicBezTo>
                <a:cubicBezTo>
                  <a:pt x="267" y="750"/>
                  <a:pt x="261" y="751"/>
                  <a:pt x="257" y="750"/>
                </a:cubicBezTo>
                <a:cubicBezTo>
                  <a:pt x="258" y="747"/>
                  <a:pt x="261" y="749"/>
                  <a:pt x="263" y="749"/>
                </a:cubicBezTo>
                <a:cubicBezTo>
                  <a:pt x="267" y="740"/>
                  <a:pt x="280" y="745"/>
                  <a:pt x="290" y="742"/>
                </a:cubicBezTo>
                <a:cubicBezTo>
                  <a:pt x="283" y="738"/>
                  <a:pt x="273" y="742"/>
                  <a:pt x="266" y="738"/>
                </a:cubicBezTo>
                <a:cubicBezTo>
                  <a:pt x="268" y="737"/>
                  <a:pt x="269" y="737"/>
                  <a:pt x="269" y="736"/>
                </a:cubicBezTo>
                <a:cubicBezTo>
                  <a:pt x="263" y="735"/>
                  <a:pt x="256" y="735"/>
                  <a:pt x="254" y="731"/>
                </a:cubicBezTo>
                <a:cubicBezTo>
                  <a:pt x="235" y="728"/>
                  <a:pt x="211" y="729"/>
                  <a:pt x="192" y="724"/>
                </a:cubicBezTo>
                <a:cubicBezTo>
                  <a:pt x="196" y="725"/>
                  <a:pt x="202" y="723"/>
                  <a:pt x="206" y="723"/>
                </a:cubicBezTo>
                <a:cubicBezTo>
                  <a:pt x="223" y="724"/>
                  <a:pt x="241" y="728"/>
                  <a:pt x="253" y="722"/>
                </a:cubicBezTo>
                <a:cubicBezTo>
                  <a:pt x="273" y="726"/>
                  <a:pt x="299" y="728"/>
                  <a:pt x="318" y="726"/>
                </a:cubicBezTo>
                <a:cubicBezTo>
                  <a:pt x="322" y="725"/>
                  <a:pt x="322" y="727"/>
                  <a:pt x="325" y="727"/>
                </a:cubicBezTo>
                <a:cubicBezTo>
                  <a:pt x="362" y="725"/>
                  <a:pt x="410" y="727"/>
                  <a:pt x="451" y="732"/>
                </a:cubicBezTo>
                <a:cubicBezTo>
                  <a:pt x="435" y="732"/>
                  <a:pt x="413" y="734"/>
                  <a:pt x="399" y="731"/>
                </a:cubicBezTo>
                <a:cubicBezTo>
                  <a:pt x="384" y="727"/>
                  <a:pt x="358" y="732"/>
                  <a:pt x="346" y="729"/>
                </a:cubicBezTo>
                <a:cubicBezTo>
                  <a:pt x="341" y="732"/>
                  <a:pt x="334" y="731"/>
                  <a:pt x="330" y="734"/>
                </a:cubicBezTo>
                <a:cubicBezTo>
                  <a:pt x="376" y="744"/>
                  <a:pt x="423" y="733"/>
                  <a:pt x="466" y="741"/>
                </a:cubicBezTo>
                <a:cubicBezTo>
                  <a:pt x="459" y="748"/>
                  <a:pt x="447" y="744"/>
                  <a:pt x="432" y="746"/>
                </a:cubicBezTo>
                <a:cubicBezTo>
                  <a:pt x="430" y="746"/>
                  <a:pt x="430" y="743"/>
                  <a:pt x="428" y="742"/>
                </a:cubicBezTo>
                <a:cubicBezTo>
                  <a:pt x="425" y="741"/>
                  <a:pt x="424" y="744"/>
                  <a:pt x="422" y="742"/>
                </a:cubicBezTo>
                <a:cubicBezTo>
                  <a:pt x="423" y="748"/>
                  <a:pt x="432" y="747"/>
                  <a:pt x="435" y="750"/>
                </a:cubicBezTo>
                <a:cubicBezTo>
                  <a:pt x="429" y="751"/>
                  <a:pt x="420" y="749"/>
                  <a:pt x="422" y="755"/>
                </a:cubicBezTo>
                <a:cubicBezTo>
                  <a:pt x="423" y="752"/>
                  <a:pt x="427" y="756"/>
                  <a:pt x="430" y="755"/>
                </a:cubicBezTo>
                <a:cubicBezTo>
                  <a:pt x="431" y="756"/>
                  <a:pt x="431" y="758"/>
                  <a:pt x="430" y="759"/>
                </a:cubicBezTo>
                <a:cubicBezTo>
                  <a:pt x="476" y="759"/>
                  <a:pt x="522" y="763"/>
                  <a:pt x="569" y="760"/>
                </a:cubicBezTo>
                <a:cubicBezTo>
                  <a:pt x="569" y="760"/>
                  <a:pt x="569" y="758"/>
                  <a:pt x="570" y="758"/>
                </a:cubicBezTo>
                <a:cubicBezTo>
                  <a:pt x="581" y="760"/>
                  <a:pt x="596" y="760"/>
                  <a:pt x="612" y="761"/>
                </a:cubicBezTo>
                <a:cubicBezTo>
                  <a:pt x="645" y="762"/>
                  <a:pt x="680" y="758"/>
                  <a:pt x="714" y="759"/>
                </a:cubicBezTo>
                <a:cubicBezTo>
                  <a:pt x="734" y="760"/>
                  <a:pt x="753" y="765"/>
                  <a:pt x="771" y="759"/>
                </a:cubicBezTo>
                <a:cubicBezTo>
                  <a:pt x="768" y="755"/>
                  <a:pt x="761" y="761"/>
                  <a:pt x="757" y="756"/>
                </a:cubicBezTo>
                <a:cubicBezTo>
                  <a:pt x="761" y="753"/>
                  <a:pt x="756" y="752"/>
                  <a:pt x="758" y="748"/>
                </a:cubicBezTo>
                <a:cubicBezTo>
                  <a:pt x="769" y="745"/>
                  <a:pt x="786" y="749"/>
                  <a:pt x="791" y="741"/>
                </a:cubicBezTo>
                <a:cubicBezTo>
                  <a:pt x="770" y="737"/>
                  <a:pt x="755" y="741"/>
                  <a:pt x="733" y="736"/>
                </a:cubicBezTo>
                <a:cubicBezTo>
                  <a:pt x="732" y="738"/>
                  <a:pt x="729" y="737"/>
                  <a:pt x="727" y="739"/>
                </a:cubicBezTo>
                <a:cubicBezTo>
                  <a:pt x="728" y="736"/>
                  <a:pt x="724" y="738"/>
                  <a:pt x="724" y="736"/>
                </a:cubicBezTo>
                <a:cubicBezTo>
                  <a:pt x="671" y="735"/>
                  <a:pt x="617" y="732"/>
                  <a:pt x="573" y="728"/>
                </a:cubicBezTo>
                <a:cubicBezTo>
                  <a:pt x="564" y="732"/>
                  <a:pt x="553" y="726"/>
                  <a:pt x="541" y="730"/>
                </a:cubicBezTo>
                <a:cubicBezTo>
                  <a:pt x="540" y="729"/>
                  <a:pt x="540" y="728"/>
                  <a:pt x="539" y="727"/>
                </a:cubicBezTo>
                <a:cubicBezTo>
                  <a:pt x="529" y="732"/>
                  <a:pt x="516" y="724"/>
                  <a:pt x="506" y="729"/>
                </a:cubicBezTo>
                <a:cubicBezTo>
                  <a:pt x="506" y="726"/>
                  <a:pt x="500" y="728"/>
                  <a:pt x="501" y="724"/>
                </a:cubicBezTo>
                <a:cubicBezTo>
                  <a:pt x="491" y="729"/>
                  <a:pt x="473" y="726"/>
                  <a:pt x="460" y="725"/>
                </a:cubicBezTo>
                <a:cubicBezTo>
                  <a:pt x="465" y="718"/>
                  <a:pt x="475" y="722"/>
                  <a:pt x="482" y="721"/>
                </a:cubicBezTo>
                <a:cubicBezTo>
                  <a:pt x="506" y="719"/>
                  <a:pt x="545" y="718"/>
                  <a:pt x="576" y="720"/>
                </a:cubicBezTo>
                <a:cubicBezTo>
                  <a:pt x="637" y="724"/>
                  <a:pt x="704" y="726"/>
                  <a:pt x="757" y="729"/>
                </a:cubicBezTo>
                <a:cubicBezTo>
                  <a:pt x="758" y="731"/>
                  <a:pt x="750" y="730"/>
                  <a:pt x="753" y="731"/>
                </a:cubicBezTo>
                <a:cubicBezTo>
                  <a:pt x="765" y="733"/>
                  <a:pt x="775" y="733"/>
                  <a:pt x="785" y="733"/>
                </a:cubicBezTo>
                <a:cubicBezTo>
                  <a:pt x="787" y="731"/>
                  <a:pt x="799" y="737"/>
                  <a:pt x="796" y="729"/>
                </a:cubicBezTo>
                <a:cubicBezTo>
                  <a:pt x="805" y="728"/>
                  <a:pt x="811" y="727"/>
                  <a:pt x="816" y="725"/>
                </a:cubicBezTo>
                <a:cubicBezTo>
                  <a:pt x="778" y="720"/>
                  <a:pt x="748" y="715"/>
                  <a:pt x="710" y="714"/>
                </a:cubicBezTo>
                <a:cubicBezTo>
                  <a:pt x="710" y="716"/>
                  <a:pt x="708" y="717"/>
                  <a:pt x="705" y="717"/>
                </a:cubicBezTo>
                <a:cubicBezTo>
                  <a:pt x="703" y="712"/>
                  <a:pt x="699" y="716"/>
                  <a:pt x="696" y="716"/>
                </a:cubicBezTo>
                <a:cubicBezTo>
                  <a:pt x="690" y="716"/>
                  <a:pt x="684" y="711"/>
                  <a:pt x="677" y="713"/>
                </a:cubicBezTo>
                <a:cubicBezTo>
                  <a:pt x="674" y="714"/>
                  <a:pt x="674" y="719"/>
                  <a:pt x="670" y="715"/>
                </a:cubicBezTo>
                <a:cubicBezTo>
                  <a:pt x="670" y="714"/>
                  <a:pt x="672" y="714"/>
                  <a:pt x="672" y="713"/>
                </a:cubicBezTo>
                <a:cubicBezTo>
                  <a:pt x="663" y="713"/>
                  <a:pt x="655" y="705"/>
                  <a:pt x="647" y="709"/>
                </a:cubicBezTo>
                <a:cubicBezTo>
                  <a:pt x="647" y="708"/>
                  <a:pt x="648" y="708"/>
                  <a:pt x="648" y="706"/>
                </a:cubicBezTo>
                <a:cubicBezTo>
                  <a:pt x="632" y="706"/>
                  <a:pt x="632" y="706"/>
                  <a:pt x="632" y="706"/>
                </a:cubicBezTo>
                <a:cubicBezTo>
                  <a:pt x="632" y="709"/>
                  <a:pt x="632" y="710"/>
                  <a:pt x="630" y="710"/>
                </a:cubicBezTo>
                <a:cubicBezTo>
                  <a:pt x="619" y="707"/>
                  <a:pt x="611" y="713"/>
                  <a:pt x="600" y="710"/>
                </a:cubicBezTo>
                <a:cubicBezTo>
                  <a:pt x="598" y="711"/>
                  <a:pt x="598" y="715"/>
                  <a:pt x="595" y="714"/>
                </a:cubicBezTo>
                <a:cubicBezTo>
                  <a:pt x="593" y="711"/>
                  <a:pt x="596" y="712"/>
                  <a:pt x="596" y="710"/>
                </a:cubicBezTo>
                <a:cubicBezTo>
                  <a:pt x="593" y="710"/>
                  <a:pt x="591" y="711"/>
                  <a:pt x="589" y="711"/>
                </a:cubicBezTo>
                <a:cubicBezTo>
                  <a:pt x="589" y="709"/>
                  <a:pt x="590" y="709"/>
                  <a:pt x="590" y="707"/>
                </a:cubicBezTo>
                <a:cubicBezTo>
                  <a:pt x="584" y="709"/>
                  <a:pt x="583" y="706"/>
                  <a:pt x="576" y="706"/>
                </a:cubicBezTo>
                <a:cubicBezTo>
                  <a:pt x="578" y="702"/>
                  <a:pt x="563" y="701"/>
                  <a:pt x="561" y="705"/>
                </a:cubicBezTo>
                <a:cubicBezTo>
                  <a:pt x="553" y="690"/>
                  <a:pt x="524" y="703"/>
                  <a:pt x="519" y="686"/>
                </a:cubicBezTo>
                <a:cubicBezTo>
                  <a:pt x="517" y="688"/>
                  <a:pt x="519" y="689"/>
                  <a:pt x="517" y="691"/>
                </a:cubicBezTo>
                <a:cubicBezTo>
                  <a:pt x="511" y="692"/>
                  <a:pt x="507" y="691"/>
                  <a:pt x="503" y="689"/>
                </a:cubicBezTo>
                <a:cubicBezTo>
                  <a:pt x="506" y="689"/>
                  <a:pt x="508" y="689"/>
                  <a:pt x="509" y="687"/>
                </a:cubicBezTo>
                <a:cubicBezTo>
                  <a:pt x="504" y="684"/>
                  <a:pt x="501" y="688"/>
                  <a:pt x="498" y="690"/>
                </a:cubicBezTo>
                <a:cubicBezTo>
                  <a:pt x="497" y="688"/>
                  <a:pt x="498" y="689"/>
                  <a:pt x="498" y="686"/>
                </a:cubicBezTo>
                <a:cubicBezTo>
                  <a:pt x="495" y="688"/>
                  <a:pt x="492" y="684"/>
                  <a:pt x="491" y="688"/>
                </a:cubicBezTo>
                <a:cubicBezTo>
                  <a:pt x="493" y="688"/>
                  <a:pt x="494" y="688"/>
                  <a:pt x="493" y="690"/>
                </a:cubicBezTo>
                <a:cubicBezTo>
                  <a:pt x="488" y="686"/>
                  <a:pt x="483" y="686"/>
                  <a:pt x="480" y="684"/>
                </a:cubicBezTo>
                <a:cubicBezTo>
                  <a:pt x="497" y="680"/>
                  <a:pt x="517" y="690"/>
                  <a:pt x="527" y="680"/>
                </a:cubicBezTo>
                <a:cubicBezTo>
                  <a:pt x="529" y="680"/>
                  <a:pt x="528" y="682"/>
                  <a:pt x="530" y="682"/>
                </a:cubicBezTo>
                <a:cubicBezTo>
                  <a:pt x="530" y="678"/>
                  <a:pt x="533" y="679"/>
                  <a:pt x="535" y="678"/>
                </a:cubicBezTo>
                <a:cubicBezTo>
                  <a:pt x="553" y="680"/>
                  <a:pt x="570" y="674"/>
                  <a:pt x="590" y="676"/>
                </a:cubicBezTo>
                <a:cubicBezTo>
                  <a:pt x="590" y="678"/>
                  <a:pt x="592" y="678"/>
                  <a:pt x="593" y="680"/>
                </a:cubicBezTo>
                <a:cubicBezTo>
                  <a:pt x="584" y="682"/>
                  <a:pt x="570" y="681"/>
                  <a:pt x="562" y="682"/>
                </a:cubicBezTo>
                <a:cubicBezTo>
                  <a:pt x="575" y="683"/>
                  <a:pt x="585" y="684"/>
                  <a:pt x="599" y="685"/>
                </a:cubicBezTo>
                <a:cubicBezTo>
                  <a:pt x="601" y="684"/>
                  <a:pt x="601" y="682"/>
                  <a:pt x="603" y="682"/>
                </a:cubicBezTo>
                <a:cubicBezTo>
                  <a:pt x="613" y="688"/>
                  <a:pt x="629" y="691"/>
                  <a:pt x="640" y="684"/>
                </a:cubicBezTo>
                <a:cubicBezTo>
                  <a:pt x="635" y="685"/>
                  <a:pt x="639" y="683"/>
                  <a:pt x="638" y="680"/>
                </a:cubicBezTo>
                <a:cubicBezTo>
                  <a:pt x="646" y="680"/>
                  <a:pt x="660" y="676"/>
                  <a:pt x="664" y="683"/>
                </a:cubicBezTo>
                <a:cubicBezTo>
                  <a:pt x="665" y="686"/>
                  <a:pt x="662" y="685"/>
                  <a:pt x="662" y="689"/>
                </a:cubicBezTo>
                <a:cubicBezTo>
                  <a:pt x="663" y="689"/>
                  <a:pt x="665" y="689"/>
                  <a:pt x="666" y="689"/>
                </a:cubicBezTo>
                <a:cubicBezTo>
                  <a:pt x="666" y="686"/>
                  <a:pt x="667" y="685"/>
                  <a:pt x="668" y="683"/>
                </a:cubicBezTo>
                <a:cubicBezTo>
                  <a:pt x="667" y="683"/>
                  <a:pt x="665" y="683"/>
                  <a:pt x="665" y="682"/>
                </a:cubicBezTo>
                <a:cubicBezTo>
                  <a:pt x="673" y="685"/>
                  <a:pt x="679" y="683"/>
                  <a:pt x="690" y="684"/>
                </a:cubicBezTo>
                <a:cubicBezTo>
                  <a:pt x="690" y="682"/>
                  <a:pt x="691" y="680"/>
                  <a:pt x="694" y="679"/>
                </a:cubicBezTo>
                <a:cubicBezTo>
                  <a:pt x="692" y="678"/>
                  <a:pt x="694" y="673"/>
                  <a:pt x="695" y="672"/>
                </a:cubicBezTo>
                <a:cubicBezTo>
                  <a:pt x="698" y="674"/>
                  <a:pt x="705" y="672"/>
                  <a:pt x="707" y="675"/>
                </a:cubicBezTo>
                <a:cubicBezTo>
                  <a:pt x="705" y="678"/>
                  <a:pt x="701" y="678"/>
                  <a:pt x="698" y="680"/>
                </a:cubicBezTo>
                <a:cubicBezTo>
                  <a:pt x="703" y="680"/>
                  <a:pt x="703" y="682"/>
                  <a:pt x="702" y="686"/>
                </a:cubicBezTo>
                <a:cubicBezTo>
                  <a:pt x="709" y="686"/>
                  <a:pt x="709" y="686"/>
                  <a:pt x="709" y="686"/>
                </a:cubicBezTo>
                <a:cubicBezTo>
                  <a:pt x="715" y="697"/>
                  <a:pt x="735" y="682"/>
                  <a:pt x="747" y="687"/>
                </a:cubicBezTo>
                <a:cubicBezTo>
                  <a:pt x="749" y="687"/>
                  <a:pt x="748" y="684"/>
                  <a:pt x="750" y="684"/>
                </a:cubicBezTo>
                <a:cubicBezTo>
                  <a:pt x="748" y="687"/>
                  <a:pt x="753" y="687"/>
                  <a:pt x="749" y="689"/>
                </a:cubicBezTo>
                <a:cubicBezTo>
                  <a:pt x="756" y="695"/>
                  <a:pt x="767" y="690"/>
                  <a:pt x="776" y="690"/>
                </a:cubicBezTo>
                <a:cubicBezTo>
                  <a:pt x="786" y="690"/>
                  <a:pt x="800" y="695"/>
                  <a:pt x="808" y="688"/>
                </a:cubicBezTo>
                <a:cubicBezTo>
                  <a:pt x="808" y="686"/>
                  <a:pt x="806" y="689"/>
                  <a:pt x="806" y="687"/>
                </a:cubicBezTo>
                <a:cubicBezTo>
                  <a:pt x="810" y="684"/>
                  <a:pt x="817" y="687"/>
                  <a:pt x="817" y="683"/>
                </a:cubicBezTo>
                <a:cubicBezTo>
                  <a:pt x="822" y="685"/>
                  <a:pt x="836" y="682"/>
                  <a:pt x="840" y="687"/>
                </a:cubicBezTo>
                <a:cubicBezTo>
                  <a:pt x="844" y="682"/>
                  <a:pt x="853" y="686"/>
                  <a:pt x="859" y="686"/>
                </a:cubicBezTo>
                <a:cubicBezTo>
                  <a:pt x="859" y="686"/>
                  <a:pt x="859" y="684"/>
                  <a:pt x="861" y="684"/>
                </a:cubicBezTo>
                <a:cubicBezTo>
                  <a:pt x="866" y="685"/>
                  <a:pt x="873" y="685"/>
                  <a:pt x="876" y="683"/>
                </a:cubicBezTo>
                <a:cubicBezTo>
                  <a:pt x="878" y="684"/>
                  <a:pt x="880" y="685"/>
                  <a:pt x="881" y="686"/>
                </a:cubicBezTo>
                <a:cubicBezTo>
                  <a:pt x="879" y="686"/>
                  <a:pt x="880" y="690"/>
                  <a:pt x="879" y="690"/>
                </a:cubicBezTo>
                <a:cubicBezTo>
                  <a:pt x="876" y="686"/>
                  <a:pt x="874" y="688"/>
                  <a:pt x="873" y="692"/>
                </a:cubicBezTo>
                <a:cubicBezTo>
                  <a:pt x="873" y="690"/>
                  <a:pt x="868" y="691"/>
                  <a:pt x="868" y="692"/>
                </a:cubicBezTo>
                <a:cubicBezTo>
                  <a:pt x="867" y="690"/>
                  <a:pt x="866" y="690"/>
                  <a:pt x="867" y="688"/>
                </a:cubicBezTo>
                <a:cubicBezTo>
                  <a:pt x="863" y="688"/>
                  <a:pt x="862" y="690"/>
                  <a:pt x="857" y="690"/>
                </a:cubicBezTo>
                <a:cubicBezTo>
                  <a:pt x="857" y="692"/>
                  <a:pt x="859" y="692"/>
                  <a:pt x="858" y="694"/>
                </a:cubicBezTo>
                <a:cubicBezTo>
                  <a:pt x="863" y="695"/>
                  <a:pt x="870" y="694"/>
                  <a:pt x="873" y="695"/>
                </a:cubicBezTo>
                <a:cubicBezTo>
                  <a:pt x="873" y="697"/>
                  <a:pt x="873" y="697"/>
                  <a:pt x="874" y="698"/>
                </a:cubicBezTo>
                <a:cubicBezTo>
                  <a:pt x="872" y="698"/>
                  <a:pt x="869" y="698"/>
                  <a:pt x="869" y="701"/>
                </a:cubicBezTo>
                <a:cubicBezTo>
                  <a:pt x="872" y="700"/>
                  <a:pt x="881" y="704"/>
                  <a:pt x="880" y="700"/>
                </a:cubicBezTo>
                <a:cubicBezTo>
                  <a:pt x="888" y="706"/>
                  <a:pt x="903" y="699"/>
                  <a:pt x="911" y="701"/>
                </a:cubicBezTo>
                <a:cubicBezTo>
                  <a:pt x="912" y="698"/>
                  <a:pt x="907" y="697"/>
                  <a:pt x="910" y="696"/>
                </a:cubicBezTo>
                <a:cubicBezTo>
                  <a:pt x="916" y="695"/>
                  <a:pt x="919" y="693"/>
                  <a:pt x="924" y="696"/>
                </a:cubicBezTo>
                <a:cubicBezTo>
                  <a:pt x="924" y="695"/>
                  <a:pt x="923" y="694"/>
                  <a:pt x="923" y="694"/>
                </a:cubicBezTo>
                <a:cubicBezTo>
                  <a:pt x="925" y="694"/>
                  <a:pt x="925" y="696"/>
                  <a:pt x="926" y="697"/>
                </a:cubicBezTo>
                <a:cubicBezTo>
                  <a:pt x="925" y="693"/>
                  <a:pt x="927" y="693"/>
                  <a:pt x="925" y="689"/>
                </a:cubicBezTo>
                <a:cubicBezTo>
                  <a:pt x="928" y="691"/>
                  <a:pt x="929" y="688"/>
                  <a:pt x="926" y="687"/>
                </a:cubicBezTo>
                <a:cubicBezTo>
                  <a:pt x="930" y="687"/>
                  <a:pt x="931" y="689"/>
                  <a:pt x="935" y="688"/>
                </a:cubicBezTo>
                <a:cubicBezTo>
                  <a:pt x="933" y="691"/>
                  <a:pt x="937" y="690"/>
                  <a:pt x="936" y="693"/>
                </a:cubicBezTo>
                <a:cubicBezTo>
                  <a:pt x="935" y="692"/>
                  <a:pt x="928" y="692"/>
                  <a:pt x="932" y="695"/>
                </a:cubicBezTo>
                <a:cubicBezTo>
                  <a:pt x="932" y="692"/>
                  <a:pt x="938" y="700"/>
                  <a:pt x="941" y="694"/>
                </a:cubicBezTo>
                <a:cubicBezTo>
                  <a:pt x="941" y="696"/>
                  <a:pt x="941" y="696"/>
                  <a:pt x="942" y="697"/>
                </a:cubicBezTo>
                <a:cubicBezTo>
                  <a:pt x="939" y="699"/>
                  <a:pt x="934" y="696"/>
                  <a:pt x="933" y="699"/>
                </a:cubicBezTo>
                <a:cubicBezTo>
                  <a:pt x="939" y="704"/>
                  <a:pt x="956" y="702"/>
                  <a:pt x="966" y="707"/>
                </a:cubicBezTo>
                <a:cubicBezTo>
                  <a:pt x="965" y="708"/>
                  <a:pt x="964" y="707"/>
                  <a:pt x="964" y="708"/>
                </a:cubicBezTo>
                <a:cubicBezTo>
                  <a:pt x="968" y="708"/>
                  <a:pt x="970" y="707"/>
                  <a:pt x="972" y="710"/>
                </a:cubicBezTo>
                <a:cubicBezTo>
                  <a:pt x="976" y="706"/>
                  <a:pt x="985" y="710"/>
                  <a:pt x="982" y="715"/>
                </a:cubicBezTo>
                <a:cubicBezTo>
                  <a:pt x="986" y="715"/>
                  <a:pt x="982" y="711"/>
                  <a:pt x="986" y="710"/>
                </a:cubicBezTo>
                <a:cubicBezTo>
                  <a:pt x="989" y="712"/>
                  <a:pt x="995" y="711"/>
                  <a:pt x="1000" y="711"/>
                </a:cubicBezTo>
                <a:cubicBezTo>
                  <a:pt x="999" y="706"/>
                  <a:pt x="1006" y="704"/>
                  <a:pt x="1010" y="706"/>
                </a:cubicBezTo>
                <a:cubicBezTo>
                  <a:pt x="1006" y="710"/>
                  <a:pt x="1004" y="707"/>
                  <a:pt x="1000" y="712"/>
                </a:cubicBezTo>
                <a:cubicBezTo>
                  <a:pt x="1000" y="714"/>
                  <a:pt x="1004" y="713"/>
                  <a:pt x="1004" y="715"/>
                </a:cubicBezTo>
                <a:cubicBezTo>
                  <a:pt x="1000" y="723"/>
                  <a:pt x="991" y="717"/>
                  <a:pt x="980" y="718"/>
                </a:cubicBezTo>
                <a:cubicBezTo>
                  <a:pt x="975" y="718"/>
                  <a:pt x="973" y="719"/>
                  <a:pt x="970" y="717"/>
                </a:cubicBezTo>
                <a:cubicBezTo>
                  <a:pt x="969" y="717"/>
                  <a:pt x="969" y="720"/>
                  <a:pt x="967" y="719"/>
                </a:cubicBezTo>
                <a:cubicBezTo>
                  <a:pt x="965" y="719"/>
                  <a:pt x="963" y="715"/>
                  <a:pt x="960" y="718"/>
                </a:cubicBezTo>
                <a:cubicBezTo>
                  <a:pt x="967" y="719"/>
                  <a:pt x="958" y="722"/>
                  <a:pt x="960" y="725"/>
                </a:cubicBezTo>
                <a:cubicBezTo>
                  <a:pt x="968" y="728"/>
                  <a:pt x="973" y="725"/>
                  <a:pt x="981" y="729"/>
                </a:cubicBezTo>
                <a:cubicBezTo>
                  <a:pt x="982" y="733"/>
                  <a:pt x="977" y="731"/>
                  <a:pt x="977" y="734"/>
                </a:cubicBezTo>
                <a:cubicBezTo>
                  <a:pt x="981" y="735"/>
                  <a:pt x="987" y="737"/>
                  <a:pt x="989" y="735"/>
                </a:cubicBezTo>
                <a:cubicBezTo>
                  <a:pt x="989" y="738"/>
                  <a:pt x="989" y="737"/>
                  <a:pt x="989" y="740"/>
                </a:cubicBezTo>
                <a:cubicBezTo>
                  <a:pt x="985" y="738"/>
                  <a:pt x="980" y="742"/>
                  <a:pt x="978" y="737"/>
                </a:cubicBezTo>
                <a:cubicBezTo>
                  <a:pt x="978" y="742"/>
                  <a:pt x="974" y="741"/>
                  <a:pt x="970" y="741"/>
                </a:cubicBezTo>
                <a:cubicBezTo>
                  <a:pt x="974" y="747"/>
                  <a:pt x="988" y="743"/>
                  <a:pt x="996" y="746"/>
                </a:cubicBezTo>
                <a:cubicBezTo>
                  <a:pt x="996" y="748"/>
                  <a:pt x="992" y="749"/>
                  <a:pt x="996" y="749"/>
                </a:cubicBezTo>
                <a:cubicBezTo>
                  <a:pt x="1015" y="750"/>
                  <a:pt x="1029" y="750"/>
                  <a:pt x="1046" y="748"/>
                </a:cubicBezTo>
                <a:cubicBezTo>
                  <a:pt x="1041" y="748"/>
                  <a:pt x="1040" y="745"/>
                  <a:pt x="1034" y="744"/>
                </a:cubicBezTo>
                <a:cubicBezTo>
                  <a:pt x="1040" y="743"/>
                  <a:pt x="1052" y="742"/>
                  <a:pt x="1052" y="737"/>
                </a:cubicBezTo>
                <a:cubicBezTo>
                  <a:pt x="1051" y="734"/>
                  <a:pt x="1051" y="740"/>
                  <a:pt x="1049" y="739"/>
                </a:cubicBezTo>
                <a:cubicBezTo>
                  <a:pt x="1049" y="736"/>
                  <a:pt x="1049" y="737"/>
                  <a:pt x="1049" y="734"/>
                </a:cubicBezTo>
                <a:cubicBezTo>
                  <a:pt x="1054" y="734"/>
                  <a:pt x="1056" y="730"/>
                  <a:pt x="1060" y="729"/>
                </a:cubicBezTo>
                <a:cubicBezTo>
                  <a:pt x="1045" y="726"/>
                  <a:pt x="1032" y="730"/>
                  <a:pt x="1019" y="725"/>
                </a:cubicBezTo>
                <a:cubicBezTo>
                  <a:pt x="1019" y="723"/>
                  <a:pt x="1024" y="726"/>
                  <a:pt x="1023" y="722"/>
                </a:cubicBezTo>
                <a:cubicBezTo>
                  <a:pt x="1022" y="719"/>
                  <a:pt x="1020" y="723"/>
                  <a:pt x="1018" y="722"/>
                </a:cubicBezTo>
                <a:cubicBezTo>
                  <a:pt x="1020" y="714"/>
                  <a:pt x="1004" y="720"/>
                  <a:pt x="1005" y="712"/>
                </a:cubicBezTo>
                <a:cubicBezTo>
                  <a:pt x="1009" y="712"/>
                  <a:pt x="1009" y="715"/>
                  <a:pt x="1014" y="714"/>
                </a:cubicBezTo>
                <a:cubicBezTo>
                  <a:pt x="1015" y="713"/>
                  <a:pt x="1014" y="710"/>
                  <a:pt x="1015" y="708"/>
                </a:cubicBezTo>
                <a:cubicBezTo>
                  <a:pt x="1014" y="708"/>
                  <a:pt x="1012" y="708"/>
                  <a:pt x="1012" y="706"/>
                </a:cubicBezTo>
                <a:cubicBezTo>
                  <a:pt x="1016" y="707"/>
                  <a:pt x="1018" y="704"/>
                  <a:pt x="1020" y="707"/>
                </a:cubicBezTo>
                <a:cubicBezTo>
                  <a:pt x="1018" y="707"/>
                  <a:pt x="1018" y="708"/>
                  <a:pt x="1018" y="710"/>
                </a:cubicBezTo>
                <a:cubicBezTo>
                  <a:pt x="1032" y="705"/>
                  <a:pt x="1037" y="708"/>
                  <a:pt x="1051" y="705"/>
                </a:cubicBezTo>
                <a:cubicBezTo>
                  <a:pt x="1047" y="704"/>
                  <a:pt x="1043" y="704"/>
                  <a:pt x="1038" y="702"/>
                </a:cubicBezTo>
                <a:cubicBezTo>
                  <a:pt x="1058" y="695"/>
                  <a:pt x="1092" y="693"/>
                  <a:pt x="1111" y="698"/>
                </a:cubicBezTo>
                <a:cubicBezTo>
                  <a:pt x="1107" y="700"/>
                  <a:pt x="1112" y="706"/>
                  <a:pt x="1110" y="709"/>
                </a:cubicBezTo>
                <a:cubicBezTo>
                  <a:pt x="1118" y="711"/>
                  <a:pt x="1134" y="708"/>
                  <a:pt x="1143" y="709"/>
                </a:cubicBezTo>
                <a:cubicBezTo>
                  <a:pt x="1144" y="705"/>
                  <a:pt x="1139" y="706"/>
                  <a:pt x="1138" y="705"/>
                </a:cubicBezTo>
                <a:cubicBezTo>
                  <a:pt x="1140" y="702"/>
                  <a:pt x="1143" y="700"/>
                  <a:pt x="1148" y="700"/>
                </a:cubicBezTo>
                <a:cubicBezTo>
                  <a:pt x="1155" y="681"/>
                  <a:pt x="1186" y="694"/>
                  <a:pt x="1206" y="686"/>
                </a:cubicBezTo>
                <a:cubicBezTo>
                  <a:pt x="1193" y="680"/>
                  <a:pt x="1183" y="686"/>
                  <a:pt x="1172" y="685"/>
                </a:cubicBezTo>
                <a:cubicBezTo>
                  <a:pt x="1171" y="684"/>
                  <a:pt x="1170" y="683"/>
                  <a:pt x="1171" y="682"/>
                </a:cubicBezTo>
                <a:cubicBezTo>
                  <a:pt x="1168" y="682"/>
                  <a:pt x="1166" y="683"/>
                  <a:pt x="1163" y="681"/>
                </a:cubicBezTo>
                <a:cubicBezTo>
                  <a:pt x="1163" y="679"/>
                  <a:pt x="1165" y="679"/>
                  <a:pt x="1165" y="678"/>
                </a:cubicBezTo>
                <a:cubicBezTo>
                  <a:pt x="1164" y="677"/>
                  <a:pt x="1158" y="674"/>
                  <a:pt x="1156" y="677"/>
                </a:cubicBezTo>
                <a:cubicBezTo>
                  <a:pt x="1166" y="679"/>
                  <a:pt x="1149" y="682"/>
                  <a:pt x="1148" y="676"/>
                </a:cubicBezTo>
                <a:cubicBezTo>
                  <a:pt x="1150" y="676"/>
                  <a:pt x="1151" y="676"/>
                  <a:pt x="1152" y="677"/>
                </a:cubicBezTo>
                <a:cubicBezTo>
                  <a:pt x="1151" y="674"/>
                  <a:pt x="1150" y="667"/>
                  <a:pt x="1153" y="666"/>
                </a:cubicBezTo>
                <a:cubicBezTo>
                  <a:pt x="1156" y="665"/>
                  <a:pt x="1157" y="668"/>
                  <a:pt x="1158" y="666"/>
                </a:cubicBezTo>
                <a:cubicBezTo>
                  <a:pt x="1155" y="663"/>
                  <a:pt x="1148" y="665"/>
                  <a:pt x="1147" y="661"/>
                </a:cubicBezTo>
                <a:cubicBezTo>
                  <a:pt x="1138" y="663"/>
                  <a:pt x="1122" y="658"/>
                  <a:pt x="1111" y="664"/>
                </a:cubicBezTo>
                <a:cubicBezTo>
                  <a:pt x="1119" y="663"/>
                  <a:pt x="1120" y="667"/>
                  <a:pt x="1126" y="667"/>
                </a:cubicBezTo>
                <a:cubicBezTo>
                  <a:pt x="1121" y="668"/>
                  <a:pt x="1129" y="670"/>
                  <a:pt x="1132" y="671"/>
                </a:cubicBezTo>
                <a:cubicBezTo>
                  <a:pt x="1132" y="673"/>
                  <a:pt x="1131" y="674"/>
                  <a:pt x="1130" y="674"/>
                </a:cubicBezTo>
                <a:cubicBezTo>
                  <a:pt x="1127" y="669"/>
                  <a:pt x="1115" y="674"/>
                  <a:pt x="1108" y="674"/>
                </a:cubicBezTo>
                <a:cubicBezTo>
                  <a:pt x="1108" y="673"/>
                  <a:pt x="1107" y="673"/>
                  <a:pt x="1108" y="671"/>
                </a:cubicBezTo>
                <a:cubicBezTo>
                  <a:pt x="1105" y="675"/>
                  <a:pt x="1093" y="675"/>
                  <a:pt x="1087" y="673"/>
                </a:cubicBezTo>
                <a:cubicBezTo>
                  <a:pt x="1087" y="669"/>
                  <a:pt x="1093" y="671"/>
                  <a:pt x="1094" y="668"/>
                </a:cubicBezTo>
                <a:cubicBezTo>
                  <a:pt x="1088" y="669"/>
                  <a:pt x="1087" y="669"/>
                  <a:pt x="1082" y="667"/>
                </a:cubicBezTo>
                <a:cubicBezTo>
                  <a:pt x="1084" y="665"/>
                  <a:pt x="1092" y="668"/>
                  <a:pt x="1093" y="664"/>
                </a:cubicBezTo>
                <a:cubicBezTo>
                  <a:pt x="1080" y="663"/>
                  <a:pt x="1074" y="662"/>
                  <a:pt x="1060" y="662"/>
                </a:cubicBezTo>
                <a:cubicBezTo>
                  <a:pt x="1058" y="660"/>
                  <a:pt x="1060" y="659"/>
                  <a:pt x="1059" y="657"/>
                </a:cubicBezTo>
                <a:cubicBezTo>
                  <a:pt x="1055" y="658"/>
                  <a:pt x="1053" y="661"/>
                  <a:pt x="1050" y="662"/>
                </a:cubicBezTo>
                <a:cubicBezTo>
                  <a:pt x="1044" y="658"/>
                  <a:pt x="1033" y="659"/>
                  <a:pt x="1026" y="656"/>
                </a:cubicBezTo>
                <a:cubicBezTo>
                  <a:pt x="1030" y="652"/>
                  <a:pt x="1023" y="653"/>
                  <a:pt x="1025" y="649"/>
                </a:cubicBezTo>
                <a:cubicBezTo>
                  <a:pt x="1030" y="645"/>
                  <a:pt x="1038" y="641"/>
                  <a:pt x="1045" y="646"/>
                </a:cubicBezTo>
                <a:cubicBezTo>
                  <a:pt x="1055" y="639"/>
                  <a:pt x="1061" y="649"/>
                  <a:pt x="1076" y="645"/>
                </a:cubicBezTo>
                <a:cubicBezTo>
                  <a:pt x="1072" y="639"/>
                  <a:pt x="1079" y="639"/>
                  <a:pt x="1075" y="634"/>
                </a:cubicBezTo>
                <a:cubicBezTo>
                  <a:pt x="1080" y="634"/>
                  <a:pt x="1084" y="635"/>
                  <a:pt x="1087" y="636"/>
                </a:cubicBezTo>
                <a:cubicBezTo>
                  <a:pt x="1087" y="638"/>
                  <a:pt x="1086" y="638"/>
                  <a:pt x="1085" y="639"/>
                </a:cubicBezTo>
                <a:cubicBezTo>
                  <a:pt x="1091" y="641"/>
                  <a:pt x="1089" y="635"/>
                  <a:pt x="1093" y="635"/>
                </a:cubicBezTo>
                <a:cubicBezTo>
                  <a:pt x="1095" y="637"/>
                  <a:pt x="1092" y="639"/>
                  <a:pt x="1095" y="639"/>
                </a:cubicBezTo>
                <a:cubicBezTo>
                  <a:pt x="1105" y="642"/>
                  <a:pt x="1110" y="648"/>
                  <a:pt x="1119" y="643"/>
                </a:cubicBezTo>
                <a:cubicBezTo>
                  <a:pt x="1121" y="643"/>
                  <a:pt x="1126" y="646"/>
                  <a:pt x="1128" y="644"/>
                </a:cubicBezTo>
                <a:cubicBezTo>
                  <a:pt x="1127" y="643"/>
                  <a:pt x="1127" y="641"/>
                  <a:pt x="1127" y="639"/>
                </a:cubicBezTo>
                <a:cubicBezTo>
                  <a:pt x="1135" y="638"/>
                  <a:pt x="1140" y="640"/>
                  <a:pt x="1148" y="640"/>
                </a:cubicBezTo>
                <a:cubicBezTo>
                  <a:pt x="1148" y="642"/>
                  <a:pt x="1145" y="641"/>
                  <a:pt x="1146" y="644"/>
                </a:cubicBezTo>
                <a:cubicBezTo>
                  <a:pt x="1162" y="637"/>
                  <a:pt x="1181" y="642"/>
                  <a:pt x="1196" y="642"/>
                </a:cubicBezTo>
                <a:cubicBezTo>
                  <a:pt x="1195" y="637"/>
                  <a:pt x="1198" y="635"/>
                  <a:pt x="1200" y="636"/>
                </a:cubicBezTo>
                <a:cubicBezTo>
                  <a:pt x="1201" y="639"/>
                  <a:pt x="1194" y="642"/>
                  <a:pt x="1198" y="643"/>
                </a:cubicBezTo>
                <a:cubicBezTo>
                  <a:pt x="1199" y="639"/>
                  <a:pt x="1204" y="641"/>
                  <a:pt x="1204" y="637"/>
                </a:cubicBezTo>
                <a:cubicBezTo>
                  <a:pt x="1207" y="639"/>
                  <a:pt x="1213" y="638"/>
                  <a:pt x="1213" y="634"/>
                </a:cubicBezTo>
                <a:cubicBezTo>
                  <a:pt x="1199" y="630"/>
                  <a:pt x="1182" y="630"/>
                  <a:pt x="1168" y="623"/>
                </a:cubicBezTo>
                <a:close/>
                <a:moveTo>
                  <a:pt x="1126" y="132"/>
                </a:moveTo>
                <a:cubicBezTo>
                  <a:pt x="1126" y="134"/>
                  <a:pt x="1119" y="137"/>
                  <a:pt x="1119" y="133"/>
                </a:cubicBezTo>
                <a:cubicBezTo>
                  <a:pt x="1120" y="132"/>
                  <a:pt x="1123" y="132"/>
                  <a:pt x="1126" y="132"/>
                </a:cubicBezTo>
                <a:close/>
                <a:moveTo>
                  <a:pt x="199" y="729"/>
                </a:moveTo>
                <a:cubicBezTo>
                  <a:pt x="201" y="731"/>
                  <a:pt x="203" y="732"/>
                  <a:pt x="208" y="731"/>
                </a:cubicBezTo>
                <a:cubicBezTo>
                  <a:pt x="208" y="733"/>
                  <a:pt x="208" y="733"/>
                  <a:pt x="209" y="733"/>
                </a:cubicBezTo>
                <a:cubicBezTo>
                  <a:pt x="205" y="737"/>
                  <a:pt x="201" y="733"/>
                  <a:pt x="198" y="737"/>
                </a:cubicBezTo>
                <a:cubicBezTo>
                  <a:pt x="197" y="732"/>
                  <a:pt x="202" y="733"/>
                  <a:pt x="199" y="729"/>
                </a:cubicBezTo>
                <a:close/>
                <a:moveTo>
                  <a:pt x="378" y="156"/>
                </a:moveTo>
                <a:cubicBezTo>
                  <a:pt x="379" y="158"/>
                  <a:pt x="377" y="159"/>
                  <a:pt x="377" y="161"/>
                </a:cubicBezTo>
                <a:cubicBezTo>
                  <a:pt x="372" y="160"/>
                  <a:pt x="366" y="159"/>
                  <a:pt x="363" y="162"/>
                </a:cubicBezTo>
                <a:cubicBezTo>
                  <a:pt x="361" y="160"/>
                  <a:pt x="365" y="156"/>
                  <a:pt x="360" y="156"/>
                </a:cubicBezTo>
                <a:cubicBezTo>
                  <a:pt x="364" y="149"/>
                  <a:pt x="373" y="162"/>
                  <a:pt x="378" y="156"/>
                </a:cubicBezTo>
                <a:close/>
                <a:moveTo>
                  <a:pt x="353" y="141"/>
                </a:moveTo>
                <a:cubicBezTo>
                  <a:pt x="353" y="144"/>
                  <a:pt x="349" y="143"/>
                  <a:pt x="348" y="142"/>
                </a:cubicBezTo>
                <a:cubicBezTo>
                  <a:pt x="348" y="140"/>
                  <a:pt x="352" y="140"/>
                  <a:pt x="353" y="141"/>
                </a:cubicBezTo>
                <a:close/>
                <a:moveTo>
                  <a:pt x="344" y="143"/>
                </a:moveTo>
                <a:cubicBezTo>
                  <a:pt x="341" y="142"/>
                  <a:pt x="333" y="146"/>
                  <a:pt x="333" y="141"/>
                </a:cubicBezTo>
                <a:cubicBezTo>
                  <a:pt x="337" y="142"/>
                  <a:pt x="342" y="138"/>
                  <a:pt x="344" y="143"/>
                </a:cubicBezTo>
                <a:close/>
                <a:moveTo>
                  <a:pt x="250" y="193"/>
                </a:moveTo>
                <a:cubicBezTo>
                  <a:pt x="249" y="197"/>
                  <a:pt x="253" y="198"/>
                  <a:pt x="255" y="201"/>
                </a:cubicBezTo>
                <a:cubicBezTo>
                  <a:pt x="251" y="201"/>
                  <a:pt x="246" y="200"/>
                  <a:pt x="243" y="196"/>
                </a:cubicBezTo>
                <a:cubicBezTo>
                  <a:pt x="243" y="192"/>
                  <a:pt x="248" y="191"/>
                  <a:pt x="250" y="193"/>
                </a:cubicBezTo>
                <a:close/>
                <a:moveTo>
                  <a:pt x="209" y="190"/>
                </a:moveTo>
                <a:cubicBezTo>
                  <a:pt x="206" y="191"/>
                  <a:pt x="207" y="189"/>
                  <a:pt x="204" y="189"/>
                </a:cubicBezTo>
                <a:cubicBezTo>
                  <a:pt x="205" y="187"/>
                  <a:pt x="202" y="187"/>
                  <a:pt x="203" y="184"/>
                </a:cubicBezTo>
                <a:cubicBezTo>
                  <a:pt x="205" y="184"/>
                  <a:pt x="206" y="184"/>
                  <a:pt x="208" y="184"/>
                </a:cubicBezTo>
                <a:cubicBezTo>
                  <a:pt x="207" y="187"/>
                  <a:pt x="209" y="187"/>
                  <a:pt x="209" y="190"/>
                </a:cubicBezTo>
                <a:close/>
                <a:moveTo>
                  <a:pt x="209" y="190"/>
                </a:moveTo>
                <a:cubicBezTo>
                  <a:pt x="210" y="190"/>
                  <a:pt x="210" y="189"/>
                  <a:pt x="210" y="188"/>
                </a:cubicBezTo>
                <a:cubicBezTo>
                  <a:pt x="212" y="186"/>
                  <a:pt x="213" y="188"/>
                  <a:pt x="216" y="188"/>
                </a:cubicBezTo>
                <a:cubicBezTo>
                  <a:pt x="216" y="191"/>
                  <a:pt x="216" y="191"/>
                  <a:pt x="216" y="191"/>
                </a:cubicBezTo>
                <a:cubicBezTo>
                  <a:pt x="213" y="191"/>
                  <a:pt x="211" y="192"/>
                  <a:pt x="209" y="190"/>
                </a:cubicBezTo>
                <a:close/>
                <a:moveTo>
                  <a:pt x="229" y="608"/>
                </a:moveTo>
                <a:cubicBezTo>
                  <a:pt x="224" y="610"/>
                  <a:pt x="209" y="611"/>
                  <a:pt x="206" y="605"/>
                </a:cubicBezTo>
                <a:cubicBezTo>
                  <a:pt x="213" y="606"/>
                  <a:pt x="220" y="605"/>
                  <a:pt x="229" y="608"/>
                </a:cubicBezTo>
                <a:close/>
                <a:moveTo>
                  <a:pt x="178" y="226"/>
                </a:moveTo>
                <a:cubicBezTo>
                  <a:pt x="178" y="230"/>
                  <a:pt x="168" y="228"/>
                  <a:pt x="167" y="226"/>
                </a:cubicBezTo>
                <a:cubicBezTo>
                  <a:pt x="170" y="223"/>
                  <a:pt x="174" y="225"/>
                  <a:pt x="178" y="226"/>
                </a:cubicBezTo>
                <a:close/>
                <a:moveTo>
                  <a:pt x="157" y="731"/>
                </a:moveTo>
                <a:cubicBezTo>
                  <a:pt x="153" y="731"/>
                  <a:pt x="147" y="730"/>
                  <a:pt x="142" y="729"/>
                </a:cubicBezTo>
                <a:cubicBezTo>
                  <a:pt x="144" y="725"/>
                  <a:pt x="155" y="725"/>
                  <a:pt x="158" y="728"/>
                </a:cubicBezTo>
                <a:cubicBezTo>
                  <a:pt x="158" y="728"/>
                  <a:pt x="157" y="729"/>
                  <a:pt x="157" y="731"/>
                </a:cubicBezTo>
                <a:close/>
                <a:moveTo>
                  <a:pt x="155" y="680"/>
                </a:moveTo>
                <a:cubicBezTo>
                  <a:pt x="153" y="678"/>
                  <a:pt x="153" y="676"/>
                  <a:pt x="149" y="676"/>
                </a:cubicBezTo>
                <a:cubicBezTo>
                  <a:pt x="148" y="673"/>
                  <a:pt x="153" y="676"/>
                  <a:pt x="153" y="672"/>
                </a:cubicBezTo>
                <a:cubicBezTo>
                  <a:pt x="151" y="670"/>
                  <a:pt x="142" y="674"/>
                  <a:pt x="142" y="669"/>
                </a:cubicBezTo>
                <a:cubicBezTo>
                  <a:pt x="148" y="666"/>
                  <a:pt x="151" y="672"/>
                  <a:pt x="155" y="669"/>
                </a:cubicBezTo>
                <a:cubicBezTo>
                  <a:pt x="154" y="673"/>
                  <a:pt x="157" y="673"/>
                  <a:pt x="159" y="674"/>
                </a:cubicBezTo>
                <a:cubicBezTo>
                  <a:pt x="157" y="675"/>
                  <a:pt x="155" y="676"/>
                  <a:pt x="155" y="680"/>
                </a:cubicBezTo>
                <a:close/>
                <a:moveTo>
                  <a:pt x="183" y="732"/>
                </a:moveTo>
                <a:cubicBezTo>
                  <a:pt x="178" y="734"/>
                  <a:pt x="176" y="734"/>
                  <a:pt x="171" y="733"/>
                </a:cubicBezTo>
                <a:cubicBezTo>
                  <a:pt x="169" y="728"/>
                  <a:pt x="174" y="731"/>
                  <a:pt x="171" y="726"/>
                </a:cubicBezTo>
                <a:cubicBezTo>
                  <a:pt x="176" y="728"/>
                  <a:pt x="183" y="724"/>
                  <a:pt x="183" y="732"/>
                </a:cubicBezTo>
                <a:close/>
                <a:moveTo>
                  <a:pt x="182" y="723"/>
                </a:moveTo>
                <a:cubicBezTo>
                  <a:pt x="184" y="723"/>
                  <a:pt x="186" y="723"/>
                  <a:pt x="187" y="724"/>
                </a:cubicBezTo>
                <a:cubicBezTo>
                  <a:pt x="187" y="725"/>
                  <a:pt x="181" y="726"/>
                  <a:pt x="182" y="723"/>
                </a:cubicBezTo>
                <a:close/>
                <a:moveTo>
                  <a:pt x="205" y="668"/>
                </a:moveTo>
                <a:cubicBezTo>
                  <a:pt x="190" y="667"/>
                  <a:pt x="172" y="666"/>
                  <a:pt x="164" y="659"/>
                </a:cubicBezTo>
                <a:cubicBezTo>
                  <a:pt x="166" y="658"/>
                  <a:pt x="174" y="658"/>
                  <a:pt x="175" y="657"/>
                </a:cubicBezTo>
                <a:cubicBezTo>
                  <a:pt x="194" y="661"/>
                  <a:pt x="216" y="658"/>
                  <a:pt x="231" y="666"/>
                </a:cubicBezTo>
                <a:cubicBezTo>
                  <a:pt x="223" y="667"/>
                  <a:pt x="214" y="668"/>
                  <a:pt x="205" y="668"/>
                </a:cubicBezTo>
                <a:close/>
                <a:moveTo>
                  <a:pt x="236" y="716"/>
                </a:moveTo>
                <a:cubicBezTo>
                  <a:pt x="230" y="721"/>
                  <a:pt x="221" y="715"/>
                  <a:pt x="214" y="715"/>
                </a:cubicBezTo>
                <a:cubicBezTo>
                  <a:pt x="230" y="710"/>
                  <a:pt x="255" y="714"/>
                  <a:pt x="269" y="717"/>
                </a:cubicBezTo>
                <a:cubicBezTo>
                  <a:pt x="261" y="721"/>
                  <a:pt x="248" y="716"/>
                  <a:pt x="236" y="716"/>
                </a:cubicBezTo>
                <a:close/>
                <a:moveTo>
                  <a:pt x="217" y="619"/>
                </a:moveTo>
                <a:cubicBezTo>
                  <a:pt x="227" y="612"/>
                  <a:pt x="242" y="615"/>
                  <a:pt x="253" y="620"/>
                </a:cubicBezTo>
                <a:cubicBezTo>
                  <a:pt x="254" y="620"/>
                  <a:pt x="253" y="617"/>
                  <a:pt x="255" y="617"/>
                </a:cubicBezTo>
                <a:cubicBezTo>
                  <a:pt x="264" y="618"/>
                  <a:pt x="273" y="624"/>
                  <a:pt x="283" y="623"/>
                </a:cubicBezTo>
                <a:cubicBezTo>
                  <a:pt x="262" y="628"/>
                  <a:pt x="241" y="618"/>
                  <a:pt x="217" y="619"/>
                </a:cubicBezTo>
                <a:close/>
                <a:moveTo>
                  <a:pt x="274" y="719"/>
                </a:moveTo>
                <a:cubicBezTo>
                  <a:pt x="274" y="713"/>
                  <a:pt x="284" y="716"/>
                  <a:pt x="287" y="717"/>
                </a:cubicBezTo>
                <a:cubicBezTo>
                  <a:pt x="285" y="722"/>
                  <a:pt x="279" y="717"/>
                  <a:pt x="274" y="719"/>
                </a:cubicBezTo>
                <a:close/>
                <a:moveTo>
                  <a:pt x="290" y="720"/>
                </a:moveTo>
                <a:cubicBezTo>
                  <a:pt x="290" y="718"/>
                  <a:pt x="294" y="719"/>
                  <a:pt x="292" y="716"/>
                </a:cubicBezTo>
                <a:cubicBezTo>
                  <a:pt x="294" y="716"/>
                  <a:pt x="295" y="716"/>
                  <a:pt x="297" y="716"/>
                </a:cubicBezTo>
                <a:cubicBezTo>
                  <a:pt x="297" y="717"/>
                  <a:pt x="299" y="718"/>
                  <a:pt x="299" y="720"/>
                </a:cubicBezTo>
                <a:lnTo>
                  <a:pt x="290" y="720"/>
                </a:lnTo>
                <a:close/>
                <a:moveTo>
                  <a:pt x="301" y="622"/>
                </a:moveTo>
                <a:cubicBezTo>
                  <a:pt x="302" y="620"/>
                  <a:pt x="303" y="618"/>
                  <a:pt x="307" y="619"/>
                </a:cubicBezTo>
                <a:cubicBezTo>
                  <a:pt x="308" y="621"/>
                  <a:pt x="306" y="622"/>
                  <a:pt x="306" y="624"/>
                </a:cubicBezTo>
                <a:cubicBezTo>
                  <a:pt x="304" y="624"/>
                  <a:pt x="304" y="622"/>
                  <a:pt x="301" y="622"/>
                </a:cubicBezTo>
                <a:close/>
                <a:moveTo>
                  <a:pt x="322" y="721"/>
                </a:moveTo>
                <a:cubicBezTo>
                  <a:pt x="319" y="724"/>
                  <a:pt x="309" y="722"/>
                  <a:pt x="307" y="719"/>
                </a:cubicBezTo>
                <a:cubicBezTo>
                  <a:pt x="308" y="719"/>
                  <a:pt x="312" y="720"/>
                  <a:pt x="310" y="718"/>
                </a:cubicBezTo>
                <a:cubicBezTo>
                  <a:pt x="321" y="715"/>
                  <a:pt x="336" y="716"/>
                  <a:pt x="345" y="721"/>
                </a:cubicBezTo>
                <a:cubicBezTo>
                  <a:pt x="338" y="723"/>
                  <a:pt x="326" y="726"/>
                  <a:pt x="322" y="721"/>
                </a:cubicBezTo>
                <a:close/>
                <a:moveTo>
                  <a:pt x="351" y="631"/>
                </a:moveTo>
                <a:cubicBezTo>
                  <a:pt x="352" y="628"/>
                  <a:pt x="352" y="629"/>
                  <a:pt x="351" y="626"/>
                </a:cubicBezTo>
                <a:cubicBezTo>
                  <a:pt x="348" y="626"/>
                  <a:pt x="348" y="628"/>
                  <a:pt x="345" y="627"/>
                </a:cubicBezTo>
                <a:cubicBezTo>
                  <a:pt x="343" y="627"/>
                  <a:pt x="345" y="628"/>
                  <a:pt x="345" y="630"/>
                </a:cubicBezTo>
                <a:cubicBezTo>
                  <a:pt x="336" y="630"/>
                  <a:pt x="329" y="629"/>
                  <a:pt x="323" y="629"/>
                </a:cubicBezTo>
                <a:cubicBezTo>
                  <a:pt x="324" y="625"/>
                  <a:pt x="327" y="629"/>
                  <a:pt x="331" y="628"/>
                </a:cubicBezTo>
                <a:cubicBezTo>
                  <a:pt x="331" y="625"/>
                  <a:pt x="329" y="625"/>
                  <a:pt x="327" y="625"/>
                </a:cubicBezTo>
                <a:cubicBezTo>
                  <a:pt x="329" y="621"/>
                  <a:pt x="331" y="620"/>
                  <a:pt x="331" y="616"/>
                </a:cubicBezTo>
                <a:cubicBezTo>
                  <a:pt x="306" y="614"/>
                  <a:pt x="281" y="616"/>
                  <a:pt x="255" y="614"/>
                </a:cubicBezTo>
                <a:cubicBezTo>
                  <a:pt x="251" y="614"/>
                  <a:pt x="243" y="614"/>
                  <a:pt x="241" y="610"/>
                </a:cubicBezTo>
                <a:cubicBezTo>
                  <a:pt x="245" y="607"/>
                  <a:pt x="252" y="609"/>
                  <a:pt x="264" y="608"/>
                </a:cubicBezTo>
                <a:cubicBezTo>
                  <a:pt x="268" y="608"/>
                  <a:pt x="269" y="608"/>
                  <a:pt x="274" y="609"/>
                </a:cubicBezTo>
                <a:cubicBezTo>
                  <a:pt x="278" y="610"/>
                  <a:pt x="281" y="608"/>
                  <a:pt x="285" y="608"/>
                </a:cubicBezTo>
                <a:cubicBezTo>
                  <a:pt x="298" y="609"/>
                  <a:pt x="312" y="613"/>
                  <a:pt x="326" y="611"/>
                </a:cubicBezTo>
                <a:cubicBezTo>
                  <a:pt x="328" y="611"/>
                  <a:pt x="327" y="607"/>
                  <a:pt x="327" y="606"/>
                </a:cubicBezTo>
                <a:cubicBezTo>
                  <a:pt x="332" y="607"/>
                  <a:pt x="341" y="615"/>
                  <a:pt x="345" y="608"/>
                </a:cubicBezTo>
                <a:cubicBezTo>
                  <a:pt x="356" y="610"/>
                  <a:pt x="360" y="613"/>
                  <a:pt x="368" y="611"/>
                </a:cubicBezTo>
                <a:cubicBezTo>
                  <a:pt x="372" y="616"/>
                  <a:pt x="376" y="614"/>
                  <a:pt x="383" y="616"/>
                </a:cubicBezTo>
                <a:cubicBezTo>
                  <a:pt x="377" y="622"/>
                  <a:pt x="363" y="613"/>
                  <a:pt x="353" y="618"/>
                </a:cubicBezTo>
                <a:cubicBezTo>
                  <a:pt x="354" y="619"/>
                  <a:pt x="357" y="619"/>
                  <a:pt x="357" y="621"/>
                </a:cubicBezTo>
                <a:cubicBezTo>
                  <a:pt x="357" y="625"/>
                  <a:pt x="354" y="625"/>
                  <a:pt x="353" y="628"/>
                </a:cubicBezTo>
                <a:cubicBezTo>
                  <a:pt x="360" y="629"/>
                  <a:pt x="370" y="629"/>
                  <a:pt x="376" y="626"/>
                </a:cubicBezTo>
                <a:cubicBezTo>
                  <a:pt x="378" y="630"/>
                  <a:pt x="381" y="628"/>
                  <a:pt x="386" y="630"/>
                </a:cubicBezTo>
                <a:cubicBezTo>
                  <a:pt x="376" y="634"/>
                  <a:pt x="365" y="631"/>
                  <a:pt x="351" y="631"/>
                </a:cubicBezTo>
                <a:close/>
                <a:moveTo>
                  <a:pt x="365" y="626"/>
                </a:moveTo>
                <a:cubicBezTo>
                  <a:pt x="365" y="621"/>
                  <a:pt x="372" y="622"/>
                  <a:pt x="376" y="623"/>
                </a:cubicBezTo>
                <a:cubicBezTo>
                  <a:pt x="374" y="626"/>
                  <a:pt x="372" y="626"/>
                  <a:pt x="369" y="628"/>
                </a:cubicBezTo>
                <a:cubicBezTo>
                  <a:pt x="370" y="623"/>
                  <a:pt x="368" y="626"/>
                  <a:pt x="365" y="626"/>
                </a:cubicBezTo>
                <a:close/>
                <a:moveTo>
                  <a:pt x="386" y="160"/>
                </a:moveTo>
                <a:cubicBezTo>
                  <a:pt x="385" y="158"/>
                  <a:pt x="383" y="158"/>
                  <a:pt x="380" y="158"/>
                </a:cubicBezTo>
                <a:cubicBezTo>
                  <a:pt x="379" y="155"/>
                  <a:pt x="383" y="157"/>
                  <a:pt x="381" y="153"/>
                </a:cubicBezTo>
                <a:cubicBezTo>
                  <a:pt x="384" y="155"/>
                  <a:pt x="385" y="155"/>
                  <a:pt x="389" y="154"/>
                </a:cubicBezTo>
                <a:cubicBezTo>
                  <a:pt x="391" y="156"/>
                  <a:pt x="387" y="158"/>
                  <a:pt x="386" y="160"/>
                </a:cubicBezTo>
                <a:close/>
                <a:moveTo>
                  <a:pt x="584" y="744"/>
                </a:moveTo>
                <a:cubicBezTo>
                  <a:pt x="588" y="745"/>
                  <a:pt x="593" y="744"/>
                  <a:pt x="595" y="745"/>
                </a:cubicBezTo>
                <a:cubicBezTo>
                  <a:pt x="596" y="751"/>
                  <a:pt x="589" y="750"/>
                  <a:pt x="584" y="750"/>
                </a:cubicBezTo>
                <a:cubicBezTo>
                  <a:pt x="583" y="747"/>
                  <a:pt x="584" y="748"/>
                  <a:pt x="584" y="744"/>
                </a:cubicBezTo>
                <a:close/>
                <a:moveTo>
                  <a:pt x="567" y="736"/>
                </a:moveTo>
                <a:cubicBezTo>
                  <a:pt x="568" y="731"/>
                  <a:pt x="575" y="734"/>
                  <a:pt x="576" y="738"/>
                </a:cubicBezTo>
                <a:cubicBezTo>
                  <a:pt x="566" y="744"/>
                  <a:pt x="555" y="739"/>
                  <a:pt x="541" y="739"/>
                </a:cubicBezTo>
                <a:cubicBezTo>
                  <a:pt x="544" y="732"/>
                  <a:pt x="560" y="736"/>
                  <a:pt x="567" y="736"/>
                </a:cubicBezTo>
                <a:close/>
                <a:moveTo>
                  <a:pt x="495" y="733"/>
                </a:moveTo>
                <a:cubicBezTo>
                  <a:pt x="493" y="738"/>
                  <a:pt x="484" y="736"/>
                  <a:pt x="479" y="735"/>
                </a:cubicBezTo>
                <a:cubicBezTo>
                  <a:pt x="482" y="730"/>
                  <a:pt x="491" y="731"/>
                  <a:pt x="495" y="733"/>
                </a:cubicBezTo>
                <a:close/>
                <a:moveTo>
                  <a:pt x="790" y="727"/>
                </a:moveTo>
                <a:cubicBezTo>
                  <a:pt x="791" y="729"/>
                  <a:pt x="789" y="730"/>
                  <a:pt x="787" y="730"/>
                </a:cubicBezTo>
                <a:cubicBezTo>
                  <a:pt x="786" y="729"/>
                  <a:pt x="786" y="728"/>
                  <a:pt x="786" y="726"/>
                </a:cubicBezTo>
                <a:cubicBezTo>
                  <a:pt x="788" y="726"/>
                  <a:pt x="789" y="726"/>
                  <a:pt x="790" y="727"/>
                </a:cubicBezTo>
                <a:close/>
                <a:moveTo>
                  <a:pt x="421" y="155"/>
                </a:moveTo>
                <a:cubicBezTo>
                  <a:pt x="423" y="156"/>
                  <a:pt x="424" y="160"/>
                  <a:pt x="423" y="162"/>
                </a:cubicBezTo>
                <a:cubicBezTo>
                  <a:pt x="420" y="161"/>
                  <a:pt x="419" y="157"/>
                  <a:pt x="421" y="155"/>
                </a:cubicBezTo>
                <a:close/>
                <a:moveTo>
                  <a:pt x="414" y="155"/>
                </a:moveTo>
                <a:cubicBezTo>
                  <a:pt x="413" y="158"/>
                  <a:pt x="411" y="163"/>
                  <a:pt x="408" y="160"/>
                </a:cubicBezTo>
                <a:cubicBezTo>
                  <a:pt x="409" y="157"/>
                  <a:pt x="410" y="155"/>
                  <a:pt x="414" y="155"/>
                </a:cubicBezTo>
                <a:close/>
                <a:moveTo>
                  <a:pt x="404" y="723"/>
                </a:moveTo>
                <a:cubicBezTo>
                  <a:pt x="405" y="721"/>
                  <a:pt x="410" y="721"/>
                  <a:pt x="412" y="722"/>
                </a:cubicBezTo>
                <a:cubicBezTo>
                  <a:pt x="411" y="726"/>
                  <a:pt x="408" y="722"/>
                  <a:pt x="404" y="723"/>
                </a:cubicBezTo>
                <a:close/>
                <a:moveTo>
                  <a:pt x="414" y="720"/>
                </a:moveTo>
                <a:cubicBezTo>
                  <a:pt x="418" y="722"/>
                  <a:pt x="420" y="722"/>
                  <a:pt x="425" y="722"/>
                </a:cubicBezTo>
                <a:cubicBezTo>
                  <a:pt x="424" y="725"/>
                  <a:pt x="412" y="726"/>
                  <a:pt x="414" y="720"/>
                </a:cubicBezTo>
                <a:close/>
                <a:moveTo>
                  <a:pt x="434" y="681"/>
                </a:moveTo>
                <a:cubicBezTo>
                  <a:pt x="428" y="680"/>
                  <a:pt x="419" y="682"/>
                  <a:pt x="414" y="678"/>
                </a:cubicBezTo>
                <a:cubicBezTo>
                  <a:pt x="420" y="670"/>
                  <a:pt x="428" y="674"/>
                  <a:pt x="436" y="679"/>
                </a:cubicBezTo>
                <a:cubicBezTo>
                  <a:pt x="439" y="679"/>
                  <a:pt x="441" y="677"/>
                  <a:pt x="444" y="676"/>
                </a:cubicBezTo>
                <a:cubicBezTo>
                  <a:pt x="445" y="679"/>
                  <a:pt x="452" y="680"/>
                  <a:pt x="454" y="685"/>
                </a:cubicBezTo>
                <a:cubicBezTo>
                  <a:pt x="447" y="690"/>
                  <a:pt x="437" y="687"/>
                  <a:pt x="434" y="681"/>
                </a:cubicBezTo>
                <a:close/>
                <a:moveTo>
                  <a:pt x="440" y="723"/>
                </a:moveTo>
                <a:cubicBezTo>
                  <a:pt x="445" y="721"/>
                  <a:pt x="451" y="720"/>
                  <a:pt x="458" y="722"/>
                </a:cubicBezTo>
                <a:cubicBezTo>
                  <a:pt x="454" y="728"/>
                  <a:pt x="444" y="724"/>
                  <a:pt x="440" y="723"/>
                </a:cubicBezTo>
                <a:close/>
                <a:moveTo>
                  <a:pt x="478" y="685"/>
                </a:moveTo>
                <a:cubicBezTo>
                  <a:pt x="474" y="685"/>
                  <a:pt x="474" y="685"/>
                  <a:pt x="474" y="685"/>
                </a:cubicBezTo>
                <a:cubicBezTo>
                  <a:pt x="474" y="684"/>
                  <a:pt x="475" y="683"/>
                  <a:pt x="476" y="683"/>
                </a:cubicBezTo>
                <a:cubicBezTo>
                  <a:pt x="476" y="682"/>
                  <a:pt x="476" y="680"/>
                  <a:pt x="475" y="680"/>
                </a:cubicBezTo>
                <a:cubicBezTo>
                  <a:pt x="479" y="677"/>
                  <a:pt x="479" y="684"/>
                  <a:pt x="478" y="685"/>
                </a:cubicBezTo>
                <a:close/>
                <a:moveTo>
                  <a:pt x="455" y="633"/>
                </a:moveTo>
                <a:cubicBezTo>
                  <a:pt x="448" y="633"/>
                  <a:pt x="446" y="636"/>
                  <a:pt x="443" y="638"/>
                </a:cubicBezTo>
                <a:cubicBezTo>
                  <a:pt x="433" y="638"/>
                  <a:pt x="424" y="628"/>
                  <a:pt x="412" y="634"/>
                </a:cubicBezTo>
                <a:cubicBezTo>
                  <a:pt x="408" y="633"/>
                  <a:pt x="406" y="631"/>
                  <a:pt x="402" y="631"/>
                </a:cubicBezTo>
                <a:cubicBezTo>
                  <a:pt x="407" y="624"/>
                  <a:pt x="421" y="628"/>
                  <a:pt x="434" y="628"/>
                </a:cubicBezTo>
                <a:cubicBezTo>
                  <a:pt x="435" y="628"/>
                  <a:pt x="438" y="626"/>
                  <a:pt x="438" y="626"/>
                </a:cubicBezTo>
                <a:cubicBezTo>
                  <a:pt x="441" y="626"/>
                  <a:pt x="444" y="629"/>
                  <a:pt x="447" y="630"/>
                </a:cubicBezTo>
                <a:cubicBezTo>
                  <a:pt x="452" y="631"/>
                  <a:pt x="455" y="629"/>
                  <a:pt x="461" y="629"/>
                </a:cubicBezTo>
                <a:cubicBezTo>
                  <a:pt x="467" y="628"/>
                  <a:pt x="477" y="628"/>
                  <a:pt x="480" y="634"/>
                </a:cubicBezTo>
                <a:cubicBezTo>
                  <a:pt x="474" y="635"/>
                  <a:pt x="460" y="640"/>
                  <a:pt x="455" y="633"/>
                </a:cubicBezTo>
                <a:close/>
                <a:moveTo>
                  <a:pt x="508" y="155"/>
                </a:moveTo>
                <a:cubicBezTo>
                  <a:pt x="509" y="154"/>
                  <a:pt x="513" y="154"/>
                  <a:pt x="514" y="155"/>
                </a:cubicBezTo>
                <a:cubicBezTo>
                  <a:pt x="513" y="158"/>
                  <a:pt x="512" y="159"/>
                  <a:pt x="509" y="160"/>
                </a:cubicBezTo>
                <a:cubicBezTo>
                  <a:pt x="509" y="158"/>
                  <a:pt x="507" y="158"/>
                  <a:pt x="508" y="155"/>
                </a:cubicBezTo>
                <a:close/>
                <a:moveTo>
                  <a:pt x="482" y="636"/>
                </a:moveTo>
                <a:cubicBezTo>
                  <a:pt x="483" y="635"/>
                  <a:pt x="482" y="635"/>
                  <a:pt x="482" y="634"/>
                </a:cubicBezTo>
                <a:cubicBezTo>
                  <a:pt x="483" y="632"/>
                  <a:pt x="488" y="634"/>
                  <a:pt x="493" y="634"/>
                </a:cubicBezTo>
                <a:cubicBezTo>
                  <a:pt x="491" y="637"/>
                  <a:pt x="486" y="636"/>
                  <a:pt x="482" y="636"/>
                </a:cubicBezTo>
                <a:close/>
                <a:moveTo>
                  <a:pt x="489" y="679"/>
                </a:moveTo>
                <a:cubicBezTo>
                  <a:pt x="489" y="672"/>
                  <a:pt x="498" y="676"/>
                  <a:pt x="508" y="675"/>
                </a:cubicBezTo>
                <a:cubicBezTo>
                  <a:pt x="503" y="680"/>
                  <a:pt x="495" y="678"/>
                  <a:pt x="489" y="679"/>
                </a:cubicBezTo>
                <a:close/>
                <a:moveTo>
                  <a:pt x="508" y="635"/>
                </a:moveTo>
                <a:cubicBezTo>
                  <a:pt x="513" y="636"/>
                  <a:pt x="517" y="635"/>
                  <a:pt x="521" y="636"/>
                </a:cubicBezTo>
                <a:cubicBezTo>
                  <a:pt x="518" y="638"/>
                  <a:pt x="517" y="637"/>
                  <a:pt x="517" y="640"/>
                </a:cubicBezTo>
                <a:cubicBezTo>
                  <a:pt x="512" y="641"/>
                  <a:pt x="513" y="639"/>
                  <a:pt x="508" y="639"/>
                </a:cubicBezTo>
                <a:lnTo>
                  <a:pt x="508" y="635"/>
                </a:lnTo>
                <a:close/>
                <a:moveTo>
                  <a:pt x="511" y="645"/>
                </a:moveTo>
                <a:cubicBezTo>
                  <a:pt x="513" y="640"/>
                  <a:pt x="523" y="646"/>
                  <a:pt x="530" y="645"/>
                </a:cubicBezTo>
                <a:cubicBezTo>
                  <a:pt x="524" y="646"/>
                  <a:pt x="517" y="647"/>
                  <a:pt x="511" y="645"/>
                </a:cubicBezTo>
                <a:close/>
                <a:moveTo>
                  <a:pt x="525" y="639"/>
                </a:moveTo>
                <a:cubicBezTo>
                  <a:pt x="527" y="641"/>
                  <a:pt x="528" y="638"/>
                  <a:pt x="532" y="639"/>
                </a:cubicBezTo>
                <a:cubicBezTo>
                  <a:pt x="533" y="642"/>
                  <a:pt x="524" y="642"/>
                  <a:pt x="525" y="639"/>
                </a:cubicBezTo>
                <a:close/>
                <a:moveTo>
                  <a:pt x="541" y="640"/>
                </a:moveTo>
                <a:cubicBezTo>
                  <a:pt x="538" y="639"/>
                  <a:pt x="538" y="637"/>
                  <a:pt x="536" y="640"/>
                </a:cubicBezTo>
                <a:cubicBezTo>
                  <a:pt x="534" y="639"/>
                  <a:pt x="534" y="636"/>
                  <a:pt x="530" y="635"/>
                </a:cubicBezTo>
                <a:cubicBezTo>
                  <a:pt x="535" y="631"/>
                  <a:pt x="538" y="634"/>
                  <a:pt x="545" y="633"/>
                </a:cubicBezTo>
                <a:cubicBezTo>
                  <a:pt x="545" y="637"/>
                  <a:pt x="543" y="639"/>
                  <a:pt x="541" y="640"/>
                </a:cubicBezTo>
                <a:close/>
                <a:moveTo>
                  <a:pt x="766" y="645"/>
                </a:moveTo>
                <a:cubicBezTo>
                  <a:pt x="768" y="644"/>
                  <a:pt x="771" y="646"/>
                  <a:pt x="773" y="647"/>
                </a:cubicBezTo>
                <a:cubicBezTo>
                  <a:pt x="772" y="649"/>
                  <a:pt x="768" y="648"/>
                  <a:pt x="766" y="648"/>
                </a:cubicBezTo>
                <a:lnTo>
                  <a:pt x="766" y="645"/>
                </a:lnTo>
                <a:close/>
                <a:moveTo>
                  <a:pt x="558" y="673"/>
                </a:moveTo>
                <a:cubicBezTo>
                  <a:pt x="557" y="671"/>
                  <a:pt x="562" y="674"/>
                  <a:pt x="561" y="670"/>
                </a:cubicBezTo>
                <a:cubicBezTo>
                  <a:pt x="563" y="670"/>
                  <a:pt x="563" y="672"/>
                  <a:pt x="566" y="672"/>
                </a:cubicBezTo>
                <a:cubicBezTo>
                  <a:pt x="565" y="676"/>
                  <a:pt x="561" y="673"/>
                  <a:pt x="558" y="673"/>
                </a:cubicBezTo>
                <a:close/>
                <a:moveTo>
                  <a:pt x="659" y="658"/>
                </a:moveTo>
                <a:cubicBezTo>
                  <a:pt x="663" y="654"/>
                  <a:pt x="675" y="654"/>
                  <a:pt x="680" y="659"/>
                </a:cubicBezTo>
                <a:cubicBezTo>
                  <a:pt x="675" y="662"/>
                  <a:pt x="667" y="658"/>
                  <a:pt x="659" y="658"/>
                </a:cubicBezTo>
                <a:close/>
                <a:moveTo>
                  <a:pt x="683" y="682"/>
                </a:moveTo>
                <a:cubicBezTo>
                  <a:pt x="683" y="679"/>
                  <a:pt x="686" y="679"/>
                  <a:pt x="687" y="681"/>
                </a:cubicBezTo>
                <a:cubicBezTo>
                  <a:pt x="687" y="682"/>
                  <a:pt x="684" y="683"/>
                  <a:pt x="683" y="682"/>
                </a:cubicBezTo>
                <a:close/>
                <a:moveTo>
                  <a:pt x="686" y="660"/>
                </a:moveTo>
                <a:cubicBezTo>
                  <a:pt x="687" y="657"/>
                  <a:pt x="689" y="655"/>
                  <a:pt x="690" y="652"/>
                </a:cubicBezTo>
                <a:cubicBezTo>
                  <a:pt x="693" y="652"/>
                  <a:pt x="697" y="655"/>
                  <a:pt x="698" y="652"/>
                </a:cubicBezTo>
                <a:cubicBezTo>
                  <a:pt x="694" y="649"/>
                  <a:pt x="684" y="653"/>
                  <a:pt x="680" y="650"/>
                </a:cubicBezTo>
                <a:cubicBezTo>
                  <a:pt x="679" y="648"/>
                  <a:pt x="679" y="644"/>
                  <a:pt x="680" y="648"/>
                </a:cubicBezTo>
                <a:cubicBezTo>
                  <a:pt x="689" y="649"/>
                  <a:pt x="697" y="648"/>
                  <a:pt x="704" y="649"/>
                </a:cubicBezTo>
                <a:cubicBezTo>
                  <a:pt x="704" y="656"/>
                  <a:pt x="710" y="657"/>
                  <a:pt x="713" y="659"/>
                </a:cubicBezTo>
                <a:cubicBezTo>
                  <a:pt x="706" y="665"/>
                  <a:pt x="694" y="660"/>
                  <a:pt x="686" y="660"/>
                </a:cubicBezTo>
                <a:close/>
                <a:moveTo>
                  <a:pt x="731" y="678"/>
                </a:moveTo>
                <a:cubicBezTo>
                  <a:pt x="730" y="677"/>
                  <a:pt x="730" y="675"/>
                  <a:pt x="730" y="673"/>
                </a:cubicBezTo>
                <a:cubicBezTo>
                  <a:pt x="732" y="673"/>
                  <a:pt x="733" y="673"/>
                  <a:pt x="734" y="674"/>
                </a:cubicBezTo>
                <a:cubicBezTo>
                  <a:pt x="735" y="677"/>
                  <a:pt x="732" y="676"/>
                  <a:pt x="731" y="678"/>
                </a:cubicBezTo>
                <a:close/>
                <a:moveTo>
                  <a:pt x="718" y="659"/>
                </a:moveTo>
                <a:cubicBezTo>
                  <a:pt x="722" y="657"/>
                  <a:pt x="715" y="657"/>
                  <a:pt x="715" y="654"/>
                </a:cubicBezTo>
                <a:cubicBezTo>
                  <a:pt x="720" y="653"/>
                  <a:pt x="720" y="653"/>
                  <a:pt x="723" y="653"/>
                </a:cubicBezTo>
                <a:cubicBezTo>
                  <a:pt x="715" y="642"/>
                  <a:pt x="703" y="650"/>
                  <a:pt x="693" y="643"/>
                </a:cubicBezTo>
                <a:cubicBezTo>
                  <a:pt x="691" y="643"/>
                  <a:pt x="693" y="647"/>
                  <a:pt x="689" y="645"/>
                </a:cubicBezTo>
                <a:cubicBezTo>
                  <a:pt x="689" y="644"/>
                  <a:pt x="690" y="644"/>
                  <a:pt x="691" y="644"/>
                </a:cubicBezTo>
                <a:cubicBezTo>
                  <a:pt x="680" y="636"/>
                  <a:pt x="663" y="645"/>
                  <a:pt x="653" y="641"/>
                </a:cubicBezTo>
                <a:cubicBezTo>
                  <a:pt x="651" y="644"/>
                  <a:pt x="646" y="644"/>
                  <a:pt x="641" y="645"/>
                </a:cubicBezTo>
                <a:cubicBezTo>
                  <a:pt x="641" y="650"/>
                  <a:pt x="632" y="648"/>
                  <a:pt x="623" y="649"/>
                </a:cubicBezTo>
                <a:cubicBezTo>
                  <a:pt x="634" y="652"/>
                  <a:pt x="646" y="653"/>
                  <a:pt x="656" y="656"/>
                </a:cubicBezTo>
                <a:cubicBezTo>
                  <a:pt x="652" y="661"/>
                  <a:pt x="642" y="656"/>
                  <a:pt x="635" y="659"/>
                </a:cubicBezTo>
                <a:cubicBezTo>
                  <a:pt x="619" y="654"/>
                  <a:pt x="593" y="658"/>
                  <a:pt x="578" y="655"/>
                </a:cubicBezTo>
                <a:cubicBezTo>
                  <a:pt x="580" y="651"/>
                  <a:pt x="588" y="654"/>
                  <a:pt x="593" y="653"/>
                </a:cubicBezTo>
                <a:cubicBezTo>
                  <a:pt x="595" y="649"/>
                  <a:pt x="586" y="646"/>
                  <a:pt x="584" y="647"/>
                </a:cubicBezTo>
                <a:cubicBezTo>
                  <a:pt x="591" y="643"/>
                  <a:pt x="598" y="647"/>
                  <a:pt x="610" y="645"/>
                </a:cubicBezTo>
                <a:cubicBezTo>
                  <a:pt x="607" y="641"/>
                  <a:pt x="597" y="645"/>
                  <a:pt x="595" y="641"/>
                </a:cubicBezTo>
                <a:cubicBezTo>
                  <a:pt x="589" y="648"/>
                  <a:pt x="581" y="639"/>
                  <a:pt x="573" y="644"/>
                </a:cubicBezTo>
                <a:cubicBezTo>
                  <a:pt x="573" y="645"/>
                  <a:pt x="575" y="646"/>
                  <a:pt x="574" y="647"/>
                </a:cubicBezTo>
                <a:cubicBezTo>
                  <a:pt x="572" y="647"/>
                  <a:pt x="570" y="647"/>
                  <a:pt x="569" y="646"/>
                </a:cubicBezTo>
                <a:cubicBezTo>
                  <a:pt x="569" y="645"/>
                  <a:pt x="570" y="644"/>
                  <a:pt x="572" y="645"/>
                </a:cubicBezTo>
                <a:cubicBezTo>
                  <a:pt x="565" y="641"/>
                  <a:pt x="556" y="641"/>
                  <a:pt x="547" y="639"/>
                </a:cubicBezTo>
                <a:cubicBezTo>
                  <a:pt x="546" y="630"/>
                  <a:pt x="557" y="637"/>
                  <a:pt x="560" y="632"/>
                </a:cubicBezTo>
                <a:cubicBezTo>
                  <a:pt x="562" y="635"/>
                  <a:pt x="564" y="633"/>
                  <a:pt x="568" y="632"/>
                </a:cubicBezTo>
                <a:cubicBezTo>
                  <a:pt x="583" y="631"/>
                  <a:pt x="599" y="641"/>
                  <a:pt x="613" y="633"/>
                </a:cubicBezTo>
                <a:cubicBezTo>
                  <a:pt x="634" y="635"/>
                  <a:pt x="659" y="634"/>
                  <a:pt x="686" y="634"/>
                </a:cubicBezTo>
                <a:cubicBezTo>
                  <a:pt x="702" y="638"/>
                  <a:pt x="731" y="635"/>
                  <a:pt x="751" y="639"/>
                </a:cubicBezTo>
                <a:cubicBezTo>
                  <a:pt x="751" y="643"/>
                  <a:pt x="744" y="639"/>
                  <a:pt x="743" y="642"/>
                </a:cubicBezTo>
                <a:cubicBezTo>
                  <a:pt x="749" y="645"/>
                  <a:pt x="751" y="641"/>
                  <a:pt x="757" y="645"/>
                </a:cubicBezTo>
                <a:cubicBezTo>
                  <a:pt x="755" y="649"/>
                  <a:pt x="746" y="645"/>
                  <a:pt x="749" y="650"/>
                </a:cubicBezTo>
                <a:cubicBezTo>
                  <a:pt x="747" y="648"/>
                  <a:pt x="744" y="648"/>
                  <a:pt x="743" y="645"/>
                </a:cubicBezTo>
                <a:cubicBezTo>
                  <a:pt x="737" y="650"/>
                  <a:pt x="729" y="648"/>
                  <a:pt x="724" y="652"/>
                </a:cubicBezTo>
                <a:cubicBezTo>
                  <a:pt x="739" y="655"/>
                  <a:pt x="754" y="651"/>
                  <a:pt x="765" y="657"/>
                </a:cubicBezTo>
                <a:cubicBezTo>
                  <a:pt x="749" y="657"/>
                  <a:pt x="738" y="662"/>
                  <a:pt x="718" y="659"/>
                </a:cubicBezTo>
                <a:close/>
                <a:moveTo>
                  <a:pt x="765" y="657"/>
                </a:moveTo>
                <a:cubicBezTo>
                  <a:pt x="767" y="654"/>
                  <a:pt x="772" y="655"/>
                  <a:pt x="775" y="657"/>
                </a:cubicBezTo>
                <a:cubicBezTo>
                  <a:pt x="773" y="659"/>
                  <a:pt x="768" y="657"/>
                  <a:pt x="765" y="657"/>
                </a:cubicBezTo>
                <a:close/>
                <a:moveTo>
                  <a:pt x="767" y="685"/>
                </a:moveTo>
                <a:cubicBezTo>
                  <a:pt x="769" y="683"/>
                  <a:pt x="773" y="686"/>
                  <a:pt x="777" y="685"/>
                </a:cubicBezTo>
                <a:cubicBezTo>
                  <a:pt x="774" y="687"/>
                  <a:pt x="769" y="688"/>
                  <a:pt x="767" y="685"/>
                </a:cubicBezTo>
                <a:close/>
                <a:moveTo>
                  <a:pt x="826" y="147"/>
                </a:moveTo>
                <a:cubicBezTo>
                  <a:pt x="823" y="148"/>
                  <a:pt x="824" y="143"/>
                  <a:pt x="822" y="143"/>
                </a:cubicBezTo>
                <a:cubicBezTo>
                  <a:pt x="822" y="141"/>
                  <a:pt x="828" y="142"/>
                  <a:pt x="829" y="143"/>
                </a:cubicBezTo>
                <a:cubicBezTo>
                  <a:pt x="829" y="145"/>
                  <a:pt x="827" y="146"/>
                  <a:pt x="826" y="147"/>
                </a:cubicBezTo>
                <a:close/>
                <a:moveTo>
                  <a:pt x="822" y="124"/>
                </a:moveTo>
                <a:cubicBezTo>
                  <a:pt x="821" y="122"/>
                  <a:pt x="820" y="121"/>
                  <a:pt x="819" y="121"/>
                </a:cubicBezTo>
                <a:cubicBezTo>
                  <a:pt x="818" y="118"/>
                  <a:pt x="820" y="118"/>
                  <a:pt x="821" y="116"/>
                </a:cubicBezTo>
                <a:cubicBezTo>
                  <a:pt x="819" y="111"/>
                  <a:pt x="814" y="111"/>
                  <a:pt x="809" y="111"/>
                </a:cubicBezTo>
                <a:cubicBezTo>
                  <a:pt x="812" y="108"/>
                  <a:pt x="822" y="105"/>
                  <a:pt x="824" y="110"/>
                </a:cubicBezTo>
                <a:cubicBezTo>
                  <a:pt x="837" y="113"/>
                  <a:pt x="854" y="106"/>
                  <a:pt x="863" y="111"/>
                </a:cubicBezTo>
                <a:cubicBezTo>
                  <a:pt x="857" y="112"/>
                  <a:pt x="854" y="117"/>
                  <a:pt x="845" y="115"/>
                </a:cubicBezTo>
                <a:cubicBezTo>
                  <a:pt x="847" y="118"/>
                  <a:pt x="852" y="118"/>
                  <a:pt x="855" y="120"/>
                </a:cubicBezTo>
                <a:cubicBezTo>
                  <a:pt x="844" y="123"/>
                  <a:pt x="834" y="119"/>
                  <a:pt x="822" y="124"/>
                </a:cubicBezTo>
                <a:close/>
                <a:moveTo>
                  <a:pt x="843" y="175"/>
                </a:moveTo>
                <a:cubicBezTo>
                  <a:pt x="844" y="173"/>
                  <a:pt x="848" y="174"/>
                  <a:pt x="849" y="172"/>
                </a:cubicBezTo>
                <a:cubicBezTo>
                  <a:pt x="851" y="173"/>
                  <a:pt x="852" y="174"/>
                  <a:pt x="852" y="176"/>
                </a:cubicBezTo>
                <a:cubicBezTo>
                  <a:pt x="849" y="176"/>
                  <a:pt x="847" y="174"/>
                  <a:pt x="843" y="175"/>
                </a:cubicBezTo>
                <a:close/>
                <a:moveTo>
                  <a:pt x="856" y="175"/>
                </a:moveTo>
                <a:cubicBezTo>
                  <a:pt x="853" y="169"/>
                  <a:pt x="849" y="169"/>
                  <a:pt x="844" y="167"/>
                </a:cubicBezTo>
                <a:cubicBezTo>
                  <a:pt x="847" y="159"/>
                  <a:pt x="865" y="164"/>
                  <a:pt x="871" y="168"/>
                </a:cubicBezTo>
                <a:cubicBezTo>
                  <a:pt x="870" y="174"/>
                  <a:pt x="861" y="172"/>
                  <a:pt x="856" y="175"/>
                </a:cubicBezTo>
                <a:close/>
                <a:moveTo>
                  <a:pt x="876" y="696"/>
                </a:moveTo>
                <a:cubicBezTo>
                  <a:pt x="877" y="694"/>
                  <a:pt x="882" y="696"/>
                  <a:pt x="884" y="695"/>
                </a:cubicBezTo>
                <a:cubicBezTo>
                  <a:pt x="884" y="699"/>
                  <a:pt x="877" y="697"/>
                  <a:pt x="876" y="696"/>
                </a:cubicBezTo>
                <a:close/>
                <a:moveTo>
                  <a:pt x="885" y="696"/>
                </a:moveTo>
                <a:cubicBezTo>
                  <a:pt x="888" y="697"/>
                  <a:pt x="887" y="696"/>
                  <a:pt x="890" y="696"/>
                </a:cubicBezTo>
                <a:cubicBezTo>
                  <a:pt x="890" y="698"/>
                  <a:pt x="891" y="699"/>
                  <a:pt x="892" y="699"/>
                </a:cubicBezTo>
                <a:cubicBezTo>
                  <a:pt x="890" y="701"/>
                  <a:pt x="886" y="698"/>
                  <a:pt x="885" y="696"/>
                </a:cubicBezTo>
                <a:close/>
                <a:moveTo>
                  <a:pt x="900" y="169"/>
                </a:moveTo>
                <a:cubicBezTo>
                  <a:pt x="894" y="178"/>
                  <a:pt x="881" y="171"/>
                  <a:pt x="872" y="172"/>
                </a:cubicBezTo>
                <a:cubicBezTo>
                  <a:pt x="876" y="165"/>
                  <a:pt x="897" y="164"/>
                  <a:pt x="902" y="170"/>
                </a:cubicBezTo>
                <a:cubicBezTo>
                  <a:pt x="901" y="170"/>
                  <a:pt x="901" y="169"/>
                  <a:pt x="900" y="169"/>
                </a:cubicBezTo>
                <a:close/>
                <a:moveTo>
                  <a:pt x="915" y="94"/>
                </a:moveTo>
                <a:cubicBezTo>
                  <a:pt x="913" y="92"/>
                  <a:pt x="914" y="91"/>
                  <a:pt x="913" y="87"/>
                </a:cubicBezTo>
                <a:cubicBezTo>
                  <a:pt x="918" y="87"/>
                  <a:pt x="918" y="87"/>
                  <a:pt x="918" y="87"/>
                </a:cubicBezTo>
                <a:cubicBezTo>
                  <a:pt x="919" y="91"/>
                  <a:pt x="917" y="92"/>
                  <a:pt x="915" y="94"/>
                </a:cubicBezTo>
                <a:close/>
                <a:moveTo>
                  <a:pt x="945" y="692"/>
                </a:moveTo>
                <a:cubicBezTo>
                  <a:pt x="941" y="692"/>
                  <a:pt x="940" y="692"/>
                  <a:pt x="937" y="691"/>
                </a:cubicBezTo>
                <a:cubicBezTo>
                  <a:pt x="938" y="690"/>
                  <a:pt x="938" y="689"/>
                  <a:pt x="937" y="689"/>
                </a:cubicBezTo>
                <a:cubicBezTo>
                  <a:pt x="938" y="688"/>
                  <a:pt x="943" y="691"/>
                  <a:pt x="941" y="687"/>
                </a:cubicBezTo>
                <a:cubicBezTo>
                  <a:pt x="941" y="686"/>
                  <a:pt x="943" y="686"/>
                  <a:pt x="944" y="686"/>
                </a:cubicBezTo>
                <a:cubicBezTo>
                  <a:pt x="943" y="689"/>
                  <a:pt x="945" y="689"/>
                  <a:pt x="945" y="692"/>
                </a:cubicBezTo>
                <a:close/>
                <a:moveTo>
                  <a:pt x="954" y="688"/>
                </a:moveTo>
                <a:cubicBezTo>
                  <a:pt x="957" y="689"/>
                  <a:pt x="957" y="686"/>
                  <a:pt x="958" y="688"/>
                </a:cubicBezTo>
                <a:cubicBezTo>
                  <a:pt x="955" y="689"/>
                  <a:pt x="955" y="690"/>
                  <a:pt x="955" y="693"/>
                </a:cubicBezTo>
                <a:cubicBezTo>
                  <a:pt x="952" y="692"/>
                  <a:pt x="954" y="690"/>
                  <a:pt x="954" y="688"/>
                </a:cubicBezTo>
                <a:close/>
                <a:moveTo>
                  <a:pt x="958" y="698"/>
                </a:moveTo>
                <a:cubicBezTo>
                  <a:pt x="958" y="699"/>
                  <a:pt x="956" y="699"/>
                  <a:pt x="957" y="701"/>
                </a:cubicBezTo>
                <a:cubicBezTo>
                  <a:pt x="956" y="701"/>
                  <a:pt x="956" y="699"/>
                  <a:pt x="955" y="699"/>
                </a:cubicBezTo>
                <a:cubicBezTo>
                  <a:pt x="956" y="696"/>
                  <a:pt x="958" y="695"/>
                  <a:pt x="958" y="693"/>
                </a:cubicBezTo>
                <a:cubicBezTo>
                  <a:pt x="960" y="692"/>
                  <a:pt x="960" y="694"/>
                  <a:pt x="962" y="694"/>
                </a:cubicBezTo>
                <a:cubicBezTo>
                  <a:pt x="961" y="695"/>
                  <a:pt x="956" y="695"/>
                  <a:pt x="958" y="698"/>
                </a:cubicBezTo>
                <a:close/>
                <a:moveTo>
                  <a:pt x="1020" y="737"/>
                </a:moveTo>
                <a:cubicBezTo>
                  <a:pt x="1019" y="741"/>
                  <a:pt x="1013" y="738"/>
                  <a:pt x="1010" y="738"/>
                </a:cubicBezTo>
                <a:cubicBezTo>
                  <a:pt x="1012" y="735"/>
                  <a:pt x="1018" y="734"/>
                  <a:pt x="1020" y="737"/>
                </a:cubicBezTo>
                <a:close/>
                <a:moveTo>
                  <a:pt x="1009" y="736"/>
                </a:moveTo>
                <a:cubicBezTo>
                  <a:pt x="1009" y="739"/>
                  <a:pt x="1009" y="739"/>
                  <a:pt x="1009" y="739"/>
                </a:cubicBezTo>
                <a:cubicBezTo>
                  <a:pt x="1007" y="739"/>
                  <a:pt x="1007" y="738"/>
                  <a:pt x="1008" y="738"/>
                </a:cubicBezTo>
                <a:cubicBezTo>
                  <a:pt x="1006" y="738"/>
                  <a:pt x="998" y="740"/>
                  <a:pt x="992" y="739"/>
                </a:cubicBezTo>
                <a:cubicBezTo>
                  <a:pt x="997" y="735"/>
                  <a:pt x="1004" y="735"/>
                  <a:pt x="1009" y="736"/>
                </a:cubicBezTo>
                <a:close/>
                <a:moveTo>
                  <a:pt x="1152" y="688"/>
                </a:moveTo>
                <a:cubicBezTo>
                  <a:pt x="1152" y="692"/>
                  <a:pt x="1145" y="693"/>
                  <a:pt x="1144" y="689"/>
                </a:cubicBezTo>
                <a:cubicBezTo>
                  <a:pt x="1149" y="688"/>
                  <a:pt x="1149" y="689"/>
                  <a:pt x="1152" y="688"/>
                </a:cubicBezTo>
                <a:close/>
                <a:moveTo>
                  <a:pt x="1007" y="648"/>
                </a:moveTo>
                <a:cubicBezTo>
                  <a:pt x="1009" y="646"/>
                  <a:pt x="1022" y="647"/>
                  <a:pt x="1022" y="652"/>
                </a:cubicBezTo>
                <a:cubicBezTo>
                  <a:pt x="1016" y="656"/>
                  <a:pt x="1009" y="655"/>
                  <a:pt x="1007" y="648"/>
                </a:cubicBezTo>
                <a:close/>
                <a:moveTo>
                  <a:pt x="1138" y="628"/>
                </a:moveTo>
                <a:cubicBezTo>
                  <a:pt x="1140" y="626"/>
                  <a:pt x="1139" y="628"/>
                  <a:pt x="1141" y="628"/>
                </a:cubicBezTo>
                <a:cubicBezTo>
                  <a:pt x="1142" y="631"/>
                  <a:pt x="1137" y="631"/>
                  <a:pt x="1138" y="628"/>
                </a:cubicBezTo>
                <a:close/>
                <a:moveTo>
                  <a:pt x="1160" y="635"/>
                </a:moveTo>
                <a:cubicBezTo>
                  <a:pt x="1160" y="632"/>
                  <a:pt x="1167" y="634"/>
                  <a:pt x="1166" y="629"/>
                </a:cubicBezTo>
                <a:cubicBezTo>
                  <a:pt x="1170" y="629"/>
                  <a:pt x="1174" y="631"/>
                  <a:pt x="1177" y="629"/>
                </a:cubicBezTo>
                <a:cubicBezTo>
                  <a:pt x="1174" y="633"/>
                  <a:pt x="1178" y="632"/>
                  <a:pt x="1179" y="636"/>
                </a:cubicBezTo>
                <a:cubicBezTo>
                  <a:pt x="1173" y="639"/>
                  <a:pt x="1165" y="638"/>
                  <a:pt x="1160" y="635"/>
                </a:cubicBezTo>
                <a:close/>
                <a:moveTo>
                  <a:pt x="1187" y="638"/>
                </a:moveTo>
                <a:cubicBezTo>
                  <a:pt x="1184" y="638"/>
                  <a:pt x="1184" y="636"/>
                  <a:pt x="1181" y="637"/>
                </a:cubicBezTo>
                <a:cubicBezTo>
                  <a:pt x="1182" y="632"/>
                  <a:pt x="1192" y="633"/>
                  <a:pt x="1194" y="636"/>
                </a:cubicBezTo>
                <a:cubicBezTo>
                  <a:pt x="1189" y="636"/>
                  <a:pt x="1189" y="635"/>
                  <a:pt x="1187" y="638"/>
                </a:cubicBezTo>
                <a:close/>
                <a:moveTo>
                  <a:pt x="64" y="79"/>
                </a:moveTo>
                <a:cubicBezTo>
                  <a:pt x="60" y="74"/>
                  <a:pt x="48" y="80"/>
                  <a:pt x="42" y="78"/>
                </a:cubicBezTo>
                <a:cubicBezTo>
                  <a:pt x="49" y="80"/>
                  <a:pt x="60" y="85"/>
                  <a:pt x="64" y="79"/>
                </a:cubicBezTo>
                <a:close/>
                <a:moveTo>
                  <a:pt x="733" y="88"/>
                </a:moveTo>
                <a:cubicBezTo>
                  <a:pt x="740" y="89"/>
                  <a:pt x="741" y="85"/>
                  <a:pt x="746" y="87"/>
                </a:cubicBezTo>
                <a:cubicBezTo>
                  <a:pt x="746" y="84"/>
                  <a:pt x="749" y="87"/>
                  <a:pt x="750" y="83"/>
                </a:cubicBezTo>
                <a:cubicBezTo>
                  <a:pt x="746" y="80"/>
                  <a:pt x="742" y="76"/>
                  <a:pt x="734" y="77"/>
                </a:cubicBezTo>
                <a:cubicBezTo>
                  <a:pt x="737" y="80"/>
                  <a:pt x="733" y="82"/>
                  <a:pt x="734" y="85"/>
                </a:cubicBezTo>
                <a:cubicBezTo>
                  <a:pt x="732" y="85"/>
                  <a:pt x="733" y="82"/>
                  <a:pt x="731" y="82"/>
                </a:cubicBezTo>
                <a:cubicBezTo>
                  <a:pt x="732" y="85"/>
                  <a:pt x="727" y="81"/>
                  <a:pt x="728" y="84"/>
                </a:cubicBezTo>
                <a:cubicBezTo>
                  <a:pt x="731" y="84"/>
                  <a:pt x="734" y="84"/>
                  <a:pt x="733" y="88"/>
                </a:cubicBezTo>
                <a:close/>
                <a:moveTo>
                  <a:pt x="363" y="106"/>
                </a:moveTo>
                <a:cubicBezTo>
                  <a:pt x="362" y="109"/>
                  <a:pt x="362" y="109"/>
                  <a:pt x="364" y="111"/>
                </a:cubicBezTo>
                <a:cubicBezTo>
                  <a:pt x="369" y="112"/>
                  <a:pt x="366" y="107"/>
                  <a:pt x="370" y="107"/>
                </a:cubicBezTo>
                <a:cubicBezTo>
                  <a:pt x="370" y="111"/>
                  <a:pt x="372" y="113"/>
                  <a:pt x="368" y="114"/>
                </a:cubicBezTo>
                <a:cubicBezTo>
                  <a:pt x="365" y="113"/>
                  <a:pt x="362" y="113"/>
                  <a:pt x="360" y="114"/>
                </a:cubicBezTo>
                <a:cubicBezTo>
                  <a:pt x="365" y="115"/>
                  <a:pt x="363" y="118"/>
                  <a:pt x="361" y="120"/>
                </a:cubicBezTo>
                <a:cubicBezTo>
                  <a:pt x="363" y="122"/>
                  <a:pt x="368" y="120"/>
                  <a:pt x="371" y="121"/>
                </a:cubicBezTo>
                <a:cubicBezTo>
                  <a:pt x="372" y="119"/>
                  <a:pt x="368" y="118"/>
                  <a:pt x="370" y="117"/>
                </a:cubicBezTo>
                <a:cubicBezTo>
                  <a:pt x="374" y="117"/>
                  <a:pt x="374" y="121"/>
                  <a:pt x="376" y="122"/>
                </a:cubicBezTo>
                <a:cubicBezTo>
                  <a:pt x="378" y="122"/>
                  <a:pt x="379" y="120"/>
                  <a:pt x="382" y="121"/>
                </a:cubicBezTo>
                <a:cubicBezTo>
                  <a:pt x="383" y="126"/>
                  <a:pt x="386" y="123"/>
                  <a:pt x="390" y="126"/>
                </a:cubicBezTo>
                <a:cubicBezTo>
                  <a:pt x="390" y="124"/>
                  <a:pt x="390" y="123"/>
                  <a:pt x="391" y="123"/>
                </a:cubicBezTo>
                <a:cubicBezTo>
                  <a:pt x="390" y="124"/>
                  <a:pt x="390" y="127"/>
                  <a:pt x="393" y="127"/>
                </a:cubicBezTo>
                <a:cubicBezTo>
                  <a:pt x="405" y="117"/>
                  <a:pt x="416" y="136"/>
                  <a:pt x="429" y="127"/>
                </a:cubicBezTo>
                <a:cubicBezTo>
                  <a:pt x="434" y="127"/>
                  <a:pt x="438" y="129"/>
                  <a:pt x="443" y="130"/>
                </a:cubicBezTo>
                <a:cubicBezTo>
                  <a:pt x="446" y="129"/>
                  <a:pt x="445" y="125"/>
                  <a:pt x="449" y="126"/>
                </a:cubicBezTo>
                <a:cubicBezTo>
                  <a:pt x="452" y="127"/>
                  <a:pt x="455" y="130"/>
                  <a:pt x="459" y="129"/>
                </a:cubicBezTo>
                <a:cubicBezTo>
                  <a:pt x="462" y="131"/>
                  <a:pt x="458" y="133"/>
                  <a:pt x="460" y="133"/>
                </a:cubicBezTo>
                <a:cubicBezTo>
                  <a:pt x="461" y="132"/>
                  <a:pt x="466" y="134"/>
                  <a:pt x="466" y="130"/>
                </a:cubicBezTo>
                <a:cubicBezTo>
                  <a:pt x="465" y="127"/>
                  <a:pt x="460" y="129"/>
                  <a:pt x="456" y="128"/>
                </a:cubicBezTo>
                <a:cubicBezTo>
                  <a:pt x="451" y="116"/>
                  <a:pt x="429" y="125"/>
                  <a:pt x="420" y="118"/>
                </a:cubicBezTo>
                <a:cubicBezTo>
                  <a:pt x="425" y="108"/>
                  <a:pt x="439" y="123"/>
                  <a:pt x="448" y="117"/>
                </a:cubicBezTo>
                <a:cubicBezTo>
                  <a:pt x="450" y="120"/>
                  <a:pt x="452" y="120"/>
                  <a:pt x="456" y="119"/>
                </a:cubicBezTo>
                <a:cubicBezTo>
                  <a:pt x="458" y="114"/>
                  <a:pt x="463" y="113"/>
                  <a:pt x="469" y="112"/>
                </a:cubicBezTo>
                <a:cubicBezTo>
                  <a:pt x="469" y="116"/>
                  <a:pt x="467" y="116"/>
                  <a:pt x="470" y="118"/>
                </a:cubicBezTo>
                <a:cubicBezTo>
                  <a:pt x="474" y="117"/>
                  <a:pt x="481" y="121"/>
                  <a:pt x="485" y="116"/>
                </a:cubicBezTo>
                <a:cubicBezTo>
                  <a:pt x="488" y="121"/>
                  <a:pt x="494" y="118"/>
                  <a:pt x="496" y="115"/>
                </a:cubicBezTo>
                <a:cubicBezTo>
                  <a:pt x="499" y="115"/>
                  <a:pt x="499" y="121"/>
                  <a:pt x="502" y="118"/>
                </a:cubicBezTo>
                <a:cubicBezTo>
                  <a:pt x="501" y="118"/>
                  <a:pt x="501" y="116"/>
                  <a:pt x="502" y="115"/>
                </a:cubicBezTo>
                <a:cubicBezTo>
                  <a:pt x="511" y="121"/>
                  <a:pt x="512" y="115"/>
                  <a:pt x="523" y="115"/>
                </a:cubicBezTo>
                <a:cubicBezTo>
                  <a:pt x="520" y="111"/>
                  <a:pt x="517" y="107"/>
                  <a:pt x="514" y="104"/>
                </a:cubicBezTo>
                <a:cubicBezTo>
                  <a:pt x="500" y="110"/>
                  <a:pt x="482" y="103"/>
                  <a:pt x="467" y="101"/>
                </a:cubicBezTo>
                <a:cubicBezTo>
                  <a:pt x="465" y="102"/>
                  <a:pt x="466" y="104"/>
                  <a:pt x="463" y="104"/>
                </a:cubicBezTo>
                <a:cubicBezTo>
                  <a:pt x="461" y="104"/>
                  <a:pt x="461" y="102"/>
                  <a:pt x="458" y="102"/>
                </a:cubicBezTo>
                <a:cubicBezTo>
                  <a:pt x="446" y="108"/>
                  <a:pt x="439" y="97"/>
                  <a:pt x="425" y="98"/>
                </a:cubicBezTo>
                <a:cubicBezTo>
                  <a:pt x="425" y="100"/>
                  <a:pt x="425" y="102"/>
                  <a:pt x="423" y="102"/>
                </a:cubicBezTo>
                <a:cubicBezTo>
                  <a:pt x="400" y="105"/>
                  <a:pt x="376" y="99"/>
                  <a:pt x="348" y="102"/>
                </a:cubicBezTo>
                <a:cubicBezTo>
                  <a:pt x="351" y="107"/>
                  <a:pt x="356" y="105"/>
                  <a:pt x="363" y="106"/>
                </a:cubicBezTo>
                <a:close/>
                <a:moveTo>
                  <a:pt x="388" y="115"/>
                </a:moveTo>
                <a:cubicBezTo>
                  <a:pt x="385" y="117"/>
                  <a:pt x="378" y="116"/>
                  <a:pt x="376" y="115"/>
                </a:cubicBezTo>
                <a:cubicBezTo>
                  <a:pt x="380" y="112"/>
                  <a:pt x="382" y="115"/>
                  <a:pt x="388" y="115"/>
                </a:cubicBezTo>
                <a:close/>
                <a:moveTo>
                  <a:pt x="378" y="108"/>
                </a:moveTo>
                <a:cubicBezTo>
                  <a:pt x="378" y="111"/>
                  <a:pt x="375" y="110"/>
                  <a:pt x="375" y="112"/>
                </a:cubicBezTo>
                <a:cubicBezTo>
                  <a:pt x="374" y="111"/>
                  <a:pt x="374" y="109"/>
                  <a:pt x="374" y="108"/>
                </a:cubicBezTo>
                <a:lnTo>
                  <a:pt x="378" y="108"/>
                </a:lnTo>
                <a:close/>
                <a:moveTo>
                  <a:pt x="663" y="130"/>
                </a:moveTo>
                <a:cubicBezTo>
                  <a:pt x="668" y="129"/>
                  <a:pt x="673" y="129"/>
                  <a:pt x="676" y="126"/>
                </a:cubicBezTo>
                <a:cubicBezTo>
                  <a:pt x="673" y="126"/>
                  <a:pt x="670" y="126"/>
                  <a:pt x="668" y="128"/>
                </a:cubicBezTo>
                <a:cubicBezTo>
                  <a:pt x="668" y="127"/>
                  <a:pt x="668" y="126"/>
                  <a:pt x="667" y="126"/>
                </a:cubicBezTo>
                <a:cubicBezTo>
                  <a:pt x="664" y="125"/>
                  <a:pt x="663" y="129"/>
                  <a:pt x="661" y="127"/>
                </a:cubicBezTo>
                <a:cubicBezTo>
                  <a:pt x="660" y="129"/>
                  <a:pt x="663" y="128"/>
                  <a:pt x="663" y="130"/>
                </a:cubicBezTo>
                <a:close/>
                <a:moveTo>
                  <a:pt x="550" y="137"/>
                </a:moveTo>
                <a:cubicBezTo>
                  <a:pt x="553" y="136"/>
                  <a:pt x="554" y="141"/>
                  <a:pt x="556" y="137"/>
                </a:cubicBezTo>
                <a:cubicBezTo>
                  <a:pt x="554" y="137"/>
                  <a:pt x="548" y="134"/>
                  <a:pt x="550" y="137"/>
                </a:cubicBezTo>
                <a:close/>
                <a:moveTo>
                  <a:pt x="158" y="140"/>
                </a:moveTo>
                <a:cubicBezTo>
                  <a:pt x="159" y="141"/>
                  <a:pt x="162" y="141"/>
                  <a:pt x="164" y="142"/>
                </a:cubicBezTo>
                <a:cubicBezTo>
                  <a:pt x="164" y="140"/>
                  <a:pt x="158" y="137"/>
                  <a:pt x="158" y="140"/>
                </a:cubicBezTo>
                <a:close/>
                <a:moveTo>
                  <a:pt x="175" y="144"/>
                </a:moveTo>
                <a:cubicBezTo>
                  <a:pt x="185" y="141"/>
                  <a:pt x="194" y="148"/>
                  <a:pt x="205" y="147"/>
                </a:cubicBezTo>
                <a:cubicBezTo>
                  <a:pt x="211" y="146"/>
                  <a:pt x="217" y="146"/>
                  <a:pt x="222" y="147"/>
                </a:cubicBezTo>
                <a:cubicBezTo>
                  <a:pt x="223" y="144"/>
                  <a:pt x="227" y="144"/>
                  <a:pt x="229" y="141"/>
                </a:cubicBezTo>
                <a:cubicBezTo>
                  <a:pt x="205" y="139"/>
                  <a:pt x="182" y="141"/>
                  <a:pt x="166" y="141"/>
                </a:cubicBezTo>
                <a:cubicBezTo>
                  <a:pt x="168" y="143"/>
                  <a:pt x="173" y="142"/>
                  <a:pt x="175" y="144"/>
                </a:cubicBezTo>
                <a:close/>
                <a:moveTo>
                  <a:pt x="638" y="148"/>
                </a:moveTo>
                <a:cubicBezTo>
                  <a:pt x="639" y="145"/>
                  <a:pt x="635" y="147"/>
                  <a:pt x="636" y="144"/>
                </a:cubicBezTo>
                <a:cubicBezTo>
                  <a:pt x="640" y="146"/>
                  <a:pt x="648" y="144"/>
                  <a:pt x="648" y="150"/>
                </a:cubicBezTo>
                <a:cubicBezTo>
                  <a:pt x="656" y="149"/>
                  <a:pt x="659" y="150"/>
                  <a:pt x="663" y="151"/>
                </a:cubicBezTo>
                <a:cubicBezTo>
                  <a:pt x="659" y="156"/>
                  <a:pt x="653" y="152"/>
                  <a:pt x="651" y="159"/>
                </a:cubicBezTo>
                <a:cubicBezTo>
                  <a:pt x="655" y="160"/>
                  <a:pt x="654" y="156"/>
                  <a:pt x="657" y="156"/>
                </a:cubicBezTo>
                <a:cubicBezTo>
                  <a:pt x="659" y="157"/>
                  <a:pt x="656" y="158"/>
                  <a:pt x="658" y="159"/>
                </a:cubicBezTo>
                <a:cubicBezTo>
                  <a:pt x="664" y="155"/>
                  <a:pt x="676" y="152"/>
                  <a:pt x="682" y="151"/>
                </a:cubicBezTo>
                <a:cubicBezTo>
                  <a:pt x="681" y="151"/>
                  <a:pt x="680" y="151"/>
                  <a:pt x="680" y="151"/>
                </a:cubicBezTo>
                <a:cubicBezTo>
                  <a:pt x="685" y="151"/>
                  <a:pt x="685" y="151"/>
                  <a:pt x="685" y="151"/>
                </a:cubicBezTo>
                <a:cubicBezTo>
                  <a:pt x="685" y="152"/>
                  <a:pt x="686" y="152"/>
                  <a:pt x="686" y="154"/>
                </a:cubicBezTo>
                <a:cubicBezTo>
                  <a:pt x="689" y="155"/>
                  <a:pt x="690" y="155"/>
                  <a:pt x="696" y="155"/>
                </a:cubicBezTo>
                <a:cubicBezTo>
                  <a:pt x="696" y="151"/>
                  <a:pt x="696" y="151"/>
                  <a:pt x="696" y="151"/>
                </a:cubicBezTo>
                <a:cubicBezTo>
                  <a:pt x="704" y="149"/>
                  <a:pt x="715" y="154"/>
                  <a:pt x="723" y="155"/>
                </a:cubicBezTo>
                <a:cubicBezTo>
                  <a:pt x="725" y="154"/>
                  <a:pt x="727" y="153"/>
                  <a:pt x="728" y="151"/>
                </a:cubicBezTo>
                <a:cubicBezTo>
                  <a:pt x="720" y="146"/>
                  <a:pt x="711" y="147"/>
                  <a:pt x="706" y="139"/>
                </a:cubicBezTo>
                <a:cubicBezTo>
                  <a:pt x="704" y="141"/>
                  <a:pt x="700" y="139"/>
                  <a:pt x="698" y="141"/>
                </a:cubicBezTo>
                <a:cubicBezTo>
                  <a:pt x="700" y="141"/>
                  <a:pt x="704" y="144"/>
                  <a:pt x="702" y="145"/>
                </a:cubicBezTo>
                <a:cubicBezTo>
                  <a:pt x="693" y="147"/>
                  <a:pt x="683" y="145"/>
                  <a:pt x="674" y="141"/>
                </a:cubicBezTo>
                <a:cubicBezTo>
                  <a:pt x="673" y="142"/>
                  <a:pt x="673" y="143"/>
                  <a:pt x="672" y="144"/>
                </a:cubicBezTo>
                <a:cubicBezTo>
                  <a:pt x="665" y="144"/>
                  <a:pt x="652" y="140"/>
                  <a:pt x="646" y="144"/>
                </a:cubicBezTo>
                <a:cubicBezTo>
                  <a:pt x="643" y="144"/>
                  <a:pt x="646" y="139"/>
                  <a:pt x="644" y="141"/>
                </a:cubicBezTo>
                <a:cubicBezTo>
                  <a:pt x="640" y="142"/>
                  <a:pt x="632" y="143"/>
                  <a:pt x="628" y="140"/>
                </a:cubicBezTo>
                <a:cubicBezTo>
                  <a:pt x="628" y="143"/>
                  <a:pt x="626" y="144"/>
                  <a:pt x="621" y="144"/>
                </a:cubicBezTo>
                <a:cubicBezTo>
                  <a:pt x="623" y="150"/>
                  <a:pt x="634" y="145"/>
                  <a:pt x="638" y="148"/>
                </a:cubicBezTo>
                <a:close/>
                <a:moveTo>
                  <a:pt x="725" y="153"/>
                </a:moveTo>
                <a:cubicBezTo>
                  <a:pt x="722" y="154"/>
                  <a:pt x="722" y="152"/>
                  <a:pt x="720" y="151"/>
                </a:cubicBezTo>
                <a:cubicBezTo>
                  <a:pt x="721" y="148"/>
                  <a:pt x="726" y="149"/>
                  <a:pt x="725" y="153"/>
                </a:cubicBezTo>
                <a:close/>
                <a:moveTo>
                  <a:pt x="188" y="156"/>
                </a:moveTo>
                <a:cubicBezTo>
                  <a:pt x="189" y="153"/>
                  <a:pt x="190" y="158"/>
                  <a:pt x="191" y="158"/>
                </a:cubicBezTo>
                <a:cubicBezTo>
                  <a:pt x="191" y="157"/>
                  <a:pt x="191" y="157"/>
                  <a:pt x="192" y="157"/>
                </a:cubicBezTo>
                <a:cubicBezTo>
                  <a:pt x="192" y="155"/>
                  <a:pt x="192" y="155"/>
                  <a:pt x="192" y="155"/>
                </a:cubicBezTo>
                <a:cubicBezTo>
                  <a:pt x="186" y="156"/>
                  <a:pt x="193" y="150"/>
                  <a:pt x="188" y="150"/>
                </a:cubicBezTo>
                <a:cubicBezTo>
                  <a:pt x="188" y="151"/>
                  <a:pt x="189" y="152"/>
                  <a:pt x="189" y="152"/>
                </a:cubicBezTo>
                <a:cubicBezTo>
                  <a:pt x="187" y="152"/>
                  <a:pt x="187" y="152"/>
                  <a:pt x="187" y="152"/>
                </a:cubicBezTo>
                <a:cubicBezTo>
                  <a:pt x="187" y="154"/>
                  <a:pt x="187" y="155"/>
                  <a:pt x="188" y="156"/>
                </a:cubicBezTo>
                <a:close/>
                <a:moveTo>
                  <a:pt x="150" y="204"/>
                </a:moveTo>
                <a:cubicBezTo>
                  <a:pt x="151" y="206"/>
                  <a:pt x="152" y="208"/>
                  <a:pt x="154" y="208"/>
                </a:cubicBezTo>
                <a:cubicBezTo>
                  <a:pt x="163" y="204"/>
                  <a:pt x="165" y="213"/>
                  <a:pt x="171" y="212"/>
                </a:cubicBezTo>
                <a:cubicBezTo>
                  <a:pt x="172" y="212"/>
                  <a:pt x="171" y="215"/>
                  <a:pt x="173" y="215"/>
                </a:cubicBezTo>
                <a:cubicBezTo>
                  <a:pt x="173" y="213"/>
                  <a:pt x="174" y="212"/>
                  <a:pt x="176" y="212"/>
                </a:cubicBezTo>
                <a:cubicBezTo>
                  <a:pt x="176" y="212"/>
                  <a:pt x="177" y="213"/>
                  <a:pt x="177" y="212"/>
                </a:cubicBezTo>
                <a:cubicBezTo>
                  <a:pt x="173" y="210"/>
                  <a:pt x="177" y="206"/>
                  <a:pt x="176" y="202"/>
                </a:cubicBezTo>
                <a:cubicBezTo>
                  <a:pt x="174" y="202"/>
                  <a:pt x="172" y="201"/>
                  <a:pt x="170" y="201"/>
                </a:cubicBezTo>
                <a:cubicBezTo>
                  <a:pt x="169" y="202"/>
                  <a:pt x="170" y="204"/>
                  <a:pt x="168" y="205"/>
                </a:cubicBezTo>
                <a:cubicBezTo>
                  <a:pt x="160" y="203"/>
                  <a:pt x="147" y="201"/>
                  <a:pt x="141" y="204"/>
                </a:cubicBezTo>
                <a:cubicBezTo>
                  <a:pt x="143" y="205"/>
                  <a:pt x="146" y="207"/>
                  <a:pt x="150" y="204"/>
                </a:cubicBezTo>
                <a:close/>
                <a:moveTo>
                  <a:pt x="37" y="656"/>
                </a:moveTo>
                <a:cubicBezTo>
                  <a:pt x="40" y="659"/>
                  <a:pt x="43" y="664"/>
                  <a:pt x="39" y="669"/>
                </a:cubicBezTo>
                <a:cubicBezTo>
                  <a:pt x="43" y="676"/>
                  <a:pt x="49" y="670"/>
                  <a:pt x="58" y="671"/>
                </a:cubicBezTo>
                <a:cubicBezTo>
                  <a:pt x="57" y="668"/>
                  <a:pt x="59" y="668"/>
                  <a:pt x="60" y="667"/>
                </a:cubicBezTo>
                <a:cubicBezTo>
                  <a:pt x="54" y="667"/>
                  <a:pt x="49" y="667"/>
                  <a:pt x="49" y="662"/>
                </a:cubicBezTo>
                <a:cubicBezTo>
                  <a:pt x="55" y="660"/>
                  <a:pt x="59" y="662"/>
                  <a:pt x="63" y="660"/>
                </a:cubicBezTo>
                <a:cubicBezTo>
                  <a:pt x="59" y="654"/>
                  <a:pt x="42" y="659"/>
                  <a:pt x="37" y="656"/>
                </a:cubicBezTo>
                <a:close/>
                <a:moveTo>
                  <a:pt x="1195" y="668"/>
                </a:moveTo>
                <a:cubicBezTo>
                  <a:pt x="1197" y="668"/>
                  <a:pt x="1193" y="669"/>
                  <a:pt x="1194" y="670"/>
                </a:cubicBezTo>
                <a:cubicBezTo>
                  <a:pt x="1196" y="670"/>
                  <a:pt x="1196" y="670"/>
                  <a:pt x="1196" y="670"/>
                </a:cubicBezTo>
                <a:cubicBezTo>
                  <a:pt x="1196" y="670"/>
                  <a:pt x="1197" y="670"/>
                  <a:pt x="1196" y="669"/>
                </a:cubicBezTo>
                <a:cubicBezTo>
                  <a:pt x="1196" y="668"/>
                  <a:pt x="1201" y="665"/>
                  <a:pt x="1195" y="668"/>
                </a:cubicBezTo>
                <a:close/>
                <a:moveTo>
                  <a:pt x="851" y="735"/>
                </a:moveTo>
                <a:cubicBezTo>
                  <a:pt x="855" y="736"/>
                  <a:pt x="854" y="732"/>
                  <a:pt x="856" y="731"/>
                </a:cubicBezTo>
                <a:cubicBezTo>
                  <a:pt x="858" y="731"/>
                  <a:pt x="857" y="735"/>
                  <a:pt x="858" y="736"/>
                </a:cubicBezTo>
                <a:cubicBezTo>
                  <a:pt x="863" y="736"/>
                  <a:pt x="860" y="732"/>
                  <a:pt x="859" y="731"/>
                </a:cubicBezTo>
                <a:cubicBezTo>
                  <a:pt x="863" y="730"/>
                  <a:pt x="864" y="732"/>
                  <a:pt x="867" y="731"/>
                </a:cubicBezTo>
                <a:cubicBezTo>
                  <a:pt x="862" y="724"/>
                  <a:pt x="853" y="729"/>
                  <a:pt x="849" y="728"/>
                </a:cubicBezTo>
                <a:cubicBezTo>
                  <a:pt x="848" y="730"/>
                  <a:pt x="847" y="731"/>
                  <a:pt x="849" y="732"/>
                </a:cubicBezTo>
                <a:cubicBezTo>
                  <a:pt x="847" y="732"/>
                  <a:pt x="846" y="733"/>
                  <a:pt x="845" y="734"/>
                </a:cubicBezTo>
                <a:cubicBezTo>
                  <a:pt x="847" y="734"/>
                  <a:pt x="846" y="737"/>
                  <a:pt x="848" y="736"/>
                </a:cubicBezTo>
                <a:cubicBezTo>
                  <a:pt x="848" y="736"/>
                  <a:pt x="850" y="731"/>
                  <a:pt x="851" y="735"/>
                </a:cubicBezTo>
                <a:close/>
                <a:moveTo>
                  <a:pt x="1094" y="735"/>
                </a:moveTo>
                <a:cubicBezTo>
                  <a:pt x="1095" y="733"/>
                  <a:pt x="1096" y="736"/>
                  <a:pt x="1097" y="734"/>
                </a:cubicBezTo>
                <a:cubicBezTo>
                  <a:pt x="1097" y="735"/>
                  <a:pt x="1098" y="735"/>
                  <a:pt x="1098" y="734"/>
                </a:cubicBezTo>
                <a:cubicBezTo>
                  <a:pt x="1095" y="733"/>
                  <a:pt x="1101" y="733"/>
                  <a:pt x="1099" y="731"/>
                </a:cubicBezTo>
                <a:cubicBezTo>
                  <a:pt x="1098" y="731"/>
                  <a:pt x="1096" y="730"/>
                  <a:pt x="1095" y="731"/>
                </a:cubicBezTo>
                <a:cubicBezTo>
                  <a:pt x="1098" y="732"/>
                  <a:pt x="1091" y="734"/>
                  <a:pt x="1094" y="735"/>
                </a:cubicBezTo>
                <a:close/>
                <a:moveTo>
                  <a:pt x="1125" y="745"/>
                </a:moveTo>
                <a:cubicBezTo>
                  <a:pt x="1123" y="745"/>
                  <a:pt x="1123" y="744"/>
                  <a:pt x="1122" y="743"/>
                </a:cubicBezTo>
                <a:cubicBezTo>
                  <a:pt x="1123" y="741"/>
                  <a:pt x="1123" y="739"/>
                  <a:pt x="1125" y="738"/>
                </a:cubicBezTo>
                <a:cubicBezTo>
                  <a:pt x="1118" y="739"/>
                  <a:pt x="1114" y="737"/>
                  <a:pt x="1110" y="740"/>
                </a:cubicBezTo>
                <a:cubicBezTo>
                  <a:pt x="1113" y="741"/>
                  <a:pt x="1120" y="739"/>
                  <a:pt x="1122" y="740"/>
                </a:cubicBezTo>
                <a:cubicBezTo>
                  <a:pt x="1123" y="747"/>
                  <a:pt x="1115" y="748"/>
                  <a:pt x="1108" y="750"/>
                </a:cubicBezTo>
                <a:cubicBezTo>
                  <a:pt x="1115" y="752"/>
                  <a:pt x="1121" y="750"/>
                  <a:pt x="1130" y="749"/>
                </a:cubicBezTo>
                <a:cubicBezTo>
                  <a:pt x="1128" y="744"/>
                  <a:pt x="1142" y="748"/>
                  <a:pt x="1142" y="743"/>
                </a:cubicBezTo>
                <a:cubicBezTo>
                  <a:pt x="1139" y="743"/>
                  <a:pt x="1130" y="741"/>
                  <a:pt x="1125" y="745"/>
                </a:cubicBezTo>
                <a:close/>
                <a:moveTo>
                  <a:pt x="518" y="787"/>
                </a:moveTo>
                <a:cubicBezTo>
                  <a:pt x="502" y="780"/>
                  <a:pt x="472" y="790"/>
                  <a:pt x="458" y="780"/>
                </a:cubicBezTo>
                <a:cubicBezTo>
                  <a:pt x="457" y="779"/>
                  <a:pt x="459" y="778"/>
                  <a:pt x="459" y="777"/>
                </a:cubicBezTo>
                <a:cubicBezTo>
                  <a:pt x="443" y="774"/>
                  <a:pt x="427" y="777"/>
                  <a:pt x="414" y="778"/>
                </a:cubicBezTo>
                <a:cubicBezTo>
                  <a:pt x="409" y="778"/>
                  <a:pt x="403" y="776"/>
                  <a:pt x="399" y="778"/>
                </a:cubicBezTo>
                <a:cubicBezTo>
                  <a:pt x="396" y="779"/>
                  <a:pt x="396" y="781"/>
                  <a:pt x="393" y="781"/>
                </a:cubicBezTo>
                <a:cubicBezTo>
                  <a:pt x="390" y="782"/>
                  <a:pt x="387" y="779"/>
                  <a:pt x="384" y="780"/>
                </a:cubicBezTo>
                <a:cubicBezTo>
                  <a:pt x="386" y="780"/>
                  <a:pt x="389" y="783"/>
                  <a:pt x="387" y="784"/>
                </a:cubicBezTo>
                <a:cubicBezTo>
                  <a:pt x="380" y="785"/>
                  <a:pt x="368" y="781"/>
                  <a:pt x="360" y="783"/>
                </a:cubicBezTo>
                <a:cubicBezTo>
                  <a:pt x="363" y="779"/>
                  <a:pt x="354" y="781"/>
                  <a:pt x="355" y="776"/>
                </a:cubicBezTo>
                <a:cubicBezTo>
                  <a:pt x="343" y="775"/>
                  <a:pt x="334" y="773"/>
                  <a:pt x="323" y="775"/>
                </a:cubicBezTo>
                <a:cubicBezTo>
                  <a:pt x="325" y="775"/>
                  <a:pt x="325" y="776"/>
                  <a:pt x="325" y="778"/>
                </a:cubicBezTo>
                <a:cubicBezTo>
                  <a:pt x="314" y="780"/>
                  <a:pt x="305" y="767"/>
                  <a:pt x="291" y="773"/>
                </a:cubicBezTo>
                <a:cubicBezTo>
                  <a:pt x="291" y="777"/>
                  <a:pt x="295" y="776"/>
                  <a:pt x="293" y="780"/>
                </a:cubicBezTo>
                <a:cubicBezTo>
                  <a:pt x="288" y="778"/>
                  <a:pt x="275" y="779"/>
                  <a:pt x="275" y="772"/>
                </a:cubicBezTo>
                <a:cubicBezTo>
                  <a:pt x="266" y="772"/>
                  <a:pt x="257" y="771"/>
                  <a:pt x="245" y="771"/>
                </a:cubicBezTo>
                <a:cubicBezTo>
                  <a:pt x="243" y="781"/>
                  <a:pt x="233" y="772"/>
                  <a:pt x="225" y="776"/>
                </a:cubicBezTo>
                <a:cubicBezTo>
                  <a:pt x="227" y="771"/>
                  <a:pt x="221" y="773"/>
                  <a:pt x="219" y="771"/>
                </a:cubicBezTo>
                <a:cubicBezTo>
                  <a:pt x="219" y="768"/>
                  <a:pt x="219" y="768"/>
                  <a:pt x="219" y="768"/>
                </a:cubicBezTo>
                <a:cubicBezTo>
                  <a:pt x="199" y="764"/>
                  <a:pt x="177" y="762"/>
                  <a:pt x="154" y="762"/>
                </a:cubicBezTo>
                <a:cubicBezTo>
                  <a:pt x="152" y="764"/>
                  <a:pt x="149" y="768"/>
                  <a:pt x="145" y="766"/>
                </a:cubicBezTo>
                <a:cubicBezTo>
                  <a:pt x="145" y="763"/>
                  <a:pt x="147" y="763"/>
                  <a:pt x="145" y="761"/>
                </a:cubicBezTo>
                <a:cubicBezTo>
                  <a:pt x="136" y="759"/>
                  <a:pt x="125" y="757"/>
                  <a:pt x="117" y="756"/>
                </a:cubicBezTo>
                <a:cubicBezTo>
                  <a:pt x="102" y="755"/>
                  <a:pt x="90" y="761"/>
                  <a:pt x="78" y="761"/>
                </a:cubicBezTo>
                <a:cubicBezTo>
                  <a:pt x="77" y="761"/>
                  <a:pt x="74" y="759"/>
                  <a:pt x="73" y="759"/>
                </a:cubicBezTo>
                <a:cubicBezTo>
                  <a:pt x="62" y="758"/>
                  <a:pt x="52" y="765"/>
                  <a:pt x="44" y="768"/>
                </a:cubicBezTo>
                <a:cubicBezTo>
                  <a:pt x="43" y="771"/>
                  <a:pt x="45" y="772"/>
                  <a:pt x="43" y="774"/>
                </a:cubicBezTo>
                <a:cubicBezTo>
                  <a:pt x="37" y="777"/>
                  <a:pt x="25" y="777"/>
                  <a:pt x="19" y="779"/>
                </a:cubicBezTo>
                <a:cubicBezTo>
                  <a:pt x="27" y="781"/>
                  <a:pt x="33" y="780"/>
                  <a:pt x="43" y="780"/>
                </a:cubicBezTo>
                <a:cubicBezTo>
                  <a:pt x="44" y="782"/>
                  <a:pt x="41" y="781"/>
                  <a:pt x="41" y="784"/>
                </a:cubicBezTo>
                <a:cubicBezTo>
                  <a:pt x="55" y="785"/>
                  <a:pt x="76" y="777"/>
                  <a:pt x="88" y="785"/>
                </a:cubicBezTo>
                <a:cubicBezTo>
                  <a:pt x="72" y="787"/>
                  <a:pt x="43" y="789"/>
                  <a:pt x="27" y="796"/>
                </a:cubicBezTo>
                <a:cubicBezTo>
                  <a:pt x="34" y="797"/>
                  <a:pt x="40" y="796"/>
                  <a:pt x="45" y="794"/>
                </a:cubicBezTo>
                <a:cubicBezTo>
                  <a:pt x="45" y="796"/>
                  <a:pt x="46" y="796"/>
                  <a:pt x="46" y="798"/>
                </a:cubicBezTo>
                <a:cubicBezTo>
                  <a:pt x="61" y="795"/>
                  <a:pt x="82" y="798"/>
                  <a:pt x="96" y="793"/>
                </a:cubicBezTo>
                <a:cubicBezTo>
                  <a:pt x="118" y="793"/>
                  <a:pt x="141" y="791"/>
                  <a:pt x="164" y="794"/>
                </a:cubicBezTo>
                <a:cubicBezTo>
                  <a:pt x="174" y="796"/>
                  <a:pt x="183" y="797"/>
                  <a:pt x="194" y="797"/>
                </a:cubicBezTo>
                <a:cubicBezTo>
                  <a:pt x="211" y="797"/>
                  <a:pt x="246" y="806"/>
                  <a:pt x="255" y="797"/>
                </a:cubicBezTo>
                <a:cubicBezTo>
                  <a:pt x="251" y="794"/>
                  <a:pt x="245" y="793"/>
                  <a:pt x="241" y="791"/>
                </a:cubicBezTo>
                <a:cubicBezTo>
                  <a:pt x="261" y="788"/>
                  <a:pt x="281" y="799"/>
                  <a:pt x="303" y="790"/>
                </a:cubicBezTo>
                <a:cubicBezTo>
                  <a:pt x="307" y="790"/>
                  <a:pt x="307" y="793"/>
                  <a:pt x="309" y="793"/>
                </a:cubicBezTo>
                <a:cubicBezTo>
                  <a:pt x="316" y="787"/>
                  <a:pt x="335" y="794"/>
                  <a:pt x="345" y="789"/>
                </a:cubicBezTo>
                <a:cubicBezTo>
                  <a:pt x="344" y="785"/>
                  <a:pt x="338" y="788"/>
                  <a:pt x="339" y="783"/>
                </a:cubicBezTo>
                <a:cubicBezTo>
                  <a:pt x="341" y="783"/>
                  <a:pt x="343" y="782"/>
                  <a:pt x="344" y="780"/>
                </a:cubicBezTo>
                <a:cubicBezTo>
                  <a:pt x="345" y="783"/>
                  <a:pt x="347" y="785"/>
                  <a:pt x="351" y="783"/>
                </a:cubicBezTo>
                <a:cubicBezTo>
                  <a:pt x="353" y="786"/>
                  <a:pt x="353" y="791"/>
                  <a:pt x="356" y="793"/>
                </a:cubicBezTo>
                <a:cubicBezTo>
                  <a:pt x="361" y="794"/>
                  <a:pt x="361" y="794"/>
                  <a:pt x="366" y="794"/>
                </a:cubicBezTo>
                <a:cubicBezTo>
                  <a:pt x="366" y="797"/>
                  <a:pt x="362" y="795"/>
                  <a:pt x="363" y="798"/>
                </a:cubicBezTo>
                <a:cubicBezTo>
                  <a:pt x="376" y="794"/>
                  <a:pt x="389" y="795"/>
                  <a:pt x="404" y="793"/>
                </a:cubicBezTo>
                <a:cubicBezTo>
                  <a:pt x="400" y="789"/>
                  <a:pt x="391" y="794"/>
                  <a:pt x="387" y="788"/>
                </a:cubicBezTo>
                <a:cubicBezTo>
                  <a:pt x="399" y="787"/>
                  <a:pt x="416" y="780"/>
                  <a:pt x="419" y="792"/>
                </a:cubicBezTo>
                <a:cubicBezTo>
                  <a:pt x="419" y="790"/>
                  <a:pt x="417" y="797"/>
                  <a:pt x="417" y="796"/>
                </a:cubicBezTo>
                <a:cubicBezTo>
                  <a:pt x="424" y="809"/>
                  <a:pt x="458" y="807"/>
                  <a:pt x="467" y="802"/>
                </a:cubicBezTo>
                <a:cubicBezTo>
                  <a:pt x="466" y="800"/>
                  <a:pt x="466" y="798"/>
                  <a:pt x="463" y="797"/>
                </a:cubicBezTo>
                <a:cubicBezTo>
                  <a:pt x="484" y="792"/>
                  <a:pt x="515" y="805"/>
                  <a:pt x="534" y="797"/>
                </a:cubicBezTo>
                <a:cubicBezTo>
                  <a:pt x="533" y="792"/>
                  <a:pt x="547" y="796"/>
                  <a:pt x="548" y="790"/>
                </a:cubicBezTo>
                <a:cubicBezTo>
                  <a:pt x="537" y="789"/>
                  <a:pt x="527" y="782"/>
                  <a:pt x="518" y="787"/>
                </a:cubicBezTo>
                <a:close/>
                <a:moveTo>
                  <a:pt x="153" y="789"/>
                </a:moveTo>
                <a:cubicBezTo>
                  <a:pt x="156" y="787"/>
                  <a:pt x="157" y="791"/>
                  <a:pt x="161" y="790"/>
                </a:cubicBezTo>
                <a:cubicBezTo>
                  <a:pt x="161" y="793"/>
                  <a:pt x="152" y="793"/>
                  <a:pt x="153" y="789"/>
                </a:cubicBezTo>
                <a:close/>
                <a:moveTo>
                  <a:pt x="175" y="791"/>
                </a:moveTo>
                <a:cubicBezTo>
                  <a:pt x="175" y="789"/>
                  <a:pt x="179" y="787"/>
                  <a:pt x="181" y="789"/>
                </a:cubicBezTo>
                <a:cubicBezTo>
                  <a:pt x="180" y="790"/>
                  <a:pt x="177" y="791"/>
                  <a:pt x="175" y="791"/>
                </a:cubicBezTo>
                <a:close/>
                <a:moveTo>
                  <a:pt x="286" y="787"/>
                </a:moveTo>
                <a:cubicBezTo>
                  <a:pt x="285" y="786"/>
                  <a:pt x="285" y="784"/>
                  <a:pt x="283" y="783"/>
                </a:cubicBezTo>
                <a:cubicBezTo>
                  <a:pt x="287" y="780"/>
                  <a:pt x="299" y="778"/>
                  <a:pt x="300" y="785"/>
                </a:cubicBezTo>
                <a:cubicBezTo>
                  <a:pt x="295" y="785"/>
                  <a:pt x="291" y="786"/>
                  <a:pt x="286" y="787"/>
                </a:cubicBezTo>
                <a:close/>
                <a:moveTo>
                  <a:pt x="316" y="789"/>
                </a:moveTo>
                <a:cubicBezTo>
                  <a:pt x="313" y="789"/>
                  <a:pt x="312" y="787"/>
                  <a:pt x="309" y="788"/>
                </a:cubicBezTo>
                <a:cubicBezTo>
                  <a:pt x="307" y="787"/>
                  <a:pt x="317" y="784"/>
                  <a:pt x="316" y="789"/>
                </a:cubicBezTo>
                <a:close/>
                <a:moveTo>
                  <a:pt x="961" y="761"/>
                </a:moveTo>
                <a:cubicBezTo>
                  <a:pt x="958" y="761"/>
                  <a:pt x="960" y="755"/>
                  <a:pt x="956" y="756"/>
                </a:cubicBezTo>
                <a:cubicBezTo>
                  <a:pt x="955" y="760"/>
                  <a:pt x="960" y="762"/>
                  <a:pt x="961" y="761"/>
                </a:cubicBezTo>
                <a:close/>
                <a:moveTo>
                  <a:pt x="605" y="793"/>
                </a:moveTo>
                <a:cubicBezTo>
                  <a:pt x="604" y="794"/>
                  <a:pt x="602" y="794"/>
                  <a:pt x="601" y="795"/>
                </a:cubicBezTo>
                <a:cubicBezTo>
                  <a:pt x="599" y="791"/>
                  <a:pt x="595" y="793"/>
                  <a:pt x="589" y="793"/>
                </a:cubicBezTo>
                <a:cubicBezTo>
                  <a:pt x="590" y="796"/>
                  <a:pt x="584" y="792"/>
                  <a:pt x="585" y="796"/>
                </a:cubicBezTo>
                <a:cubicBezTo>
                  <a:pt x="593" y="800"/>
                  <a:pt x="602" y="794"/>
                  <a:pt x="602" y="799"/>
                </a:cubicBezTo>
                <a:cubicBezTo>
                  <a:pt x="607" y="796"/>
                  <a:pt x="612" y="803"/>
                  <a:pt x="615" y="799"/>
                </a:cubicBezTo>
                <a:cubicBezTo>
                  <a:pt x="609" y="800"/>
                  <a:pt x="609" y="794"/>
                  <a:pt x="605" y="793"/>
                </a:cubicBezTo>
                <a:close/>
                <a:moveTo>
                  <a:pt x="933" y="808"/>
                </a:moveTo>
                <a:cubicBezTo>
                  <a:pt x="935" y="808"/>
                  <a:pt x="936" y="808"/>
                  <a:pt x="936" y="806"/>
                </a:cubicBezTo>
                <a:cubicBezTo>
                  <a:pt x="933" y="807"/>
                  <a:pt x="932" y="806"/>
                  <a:pt x="931" y="805"/>
                </a:cubicBezTo>
                <a:cubicBezTo>
                  <a:pt x="930" y="808"/>
                  <a:pt x="926" y="804"/>
                  <a:pt x="924" y="807"/>
                </a:cubicBezTo>
                <a:cubicBezTo>
                  <a:pt x="925" y="804"/>
                  <a:pt x="916" y="804"/>
                  <a:pt x="913" y="806"/>
                </a:cubicBezTo>
                <a:cubicBezTo>
                  <a:pt x="911" y="804"/>
                  <a:pt x="911" y="805"/>
                  <a:pt x="908" y="806"/>
                </a:cubicBezTo>
                <a:cubicBezTo>
                  <a:pt x="908" y="804"/>
                  <a:pt x="911" y="805"/>
                  <a:pt x="909" y="803"/>
                </a:cubicBezTo>
                <a:cubicBezTo>
                  <a:pt x="908" y="802"/>
                  <a:pt x="907" y="803"/>
                  <a:pt x="907" y="802"/>
                </a:cubicBezTo>
                <a:cubicBezTo>
                  <a:pt x="903" y="803"/>
                  <a:pt x="904" y="805"/>
                  <a:pt x="900" y="803"/>
                </a:cubicBezTo>
                <a:cubicBezTo>
                  <a:pt x="900" y="806"/>
                  <a:pt x="897" y="805"/>
                  <a:pt x="896" y="806"/>
                </a:cubicBezTo>
                <a:cubicBezTo>
                  <a:pt x="896" y="802"/>
                  <a:pt x="885" y="806"/>
                  <a:pt x="888" y="802"/>
                </a:cubicBezTo>
                <a:cubicBezTo>
                  <a:pt x="884" y="802"/>
                  <a:pt x="884" y="806"/>
                  <a:pt x="880" y="805"/>
                </a:cubicBezTo>
                <a:cubicBezTo>
                  <a:pt x="880" y="804"/>
                  <a:pt x="881" y="803"/>
                  <a:pt x="881" y="803"/>
                </a:cubicBezTo>
                <a:cubicBezTo>
                  <a:pt x="876" y="802"/>
                  <a:pt x="873" y="805"/>
                  <a:pt x="868" y="802"/>
                </a:cubicBezTo>
                <a:cubicBezTo>
                  <a:pt x="868" y="805"/>
                  <a:pt x="865" y="802"/>
                  <a:pt x="861" y="804"/>
                </a:cubicBezTo>
                <a:cubicBezTo>
                  <a:pt x="861" y="801"/>
                  <a:pt x="858" y="801"/>
                  <a:pt x="856" y="801"/>
                </a:cubicBezTo>
                <a:cubicBezTo>
                  <a:pt x="855" y="805"/>
                  <a:pt x="860" y="799"/>
                  <a:pt x="860" y="804"/>
                </a:cubicBezTo>
                <a:cubicBezTo>
                  <a:pt x="854" y="804"/>
                  <a:pt x="850" y="802"/>
                  <a:pt x="850" y="807"/>
                </a:cubicBezTo>
                <a:cubicBezTo>
                  <a:pt x="862" y="811"/>
                  <a:pt x="873" y="812"/>
                  <a:pt x="885" y="812"/>
                </a:cubicBezTo>
                <a:cubicBezTo>
                  <a:pt x="891" y="804"/>
                  <a:pt x="903" y="812"/>
                  <a:pt x="909" y="817"/>
                </a:cubicBezTo>
                <a:cubicBezTo>
                  <a:pt x="912" y="815"/>
                  <a:pt x="913" y="817"/>
                  <a:pt x="917" y="817"/>
                </a:cubicBezTo>
                <a:cubicBezTo>
                  <a:pt x="916" y="821"/>
                  <a:pt x="924" y="821"/>
                  <a:pt x="926" y="819"/>
                </a:cubicBezTo>
                <a:cubicBezTo>
                  <a:pt x="925" y="819"/>
                  <a:pt x="925" y="817"/>
                  <a:pt x="924" y="817"/>
                </a:cubicBezTo>
                <a:cubicBezTo>
                  <a:pt x="931" y="813"/>
                  <a:pt x="943" y="817"/>
                  <a:pt x="947" y="812"/>
                </a:cubicBezTo>
                <a:cubicBezTo>
                  <a:pt x="942" y="811"/>
                  <a:pt x="935" y="812"/>
                  <a:pt x="933" y="808"/>
                </a:cubicBezTo>
                <a:close/>
                <a:moveTo>
                  <a:pt x="1010" y="805"/>
                </a:moveTo>
                <a:cubicBezTo>
                  <a:pt x="1010" y="804"/>
                  <a:pt x="1011" y="804"/>
                  <a:pt x="1010" y="803"/>
                </a:cubicBezTo>
                <a:cubicBezTo>
                  <a:pt x="999" y="803"/>
                  <a:pt x="981" y="800"/>
                  <a:pt x="974" y="805"/>
                </a:cubicBezTo>
                <a:cubicBezTo>
                  <a:pt x="975" y="806"/>
                  <a:pt x="976" y="808"/>
                  <a:pt x="976" y="810"/>
                </a:cubicBezTo>
                <a:cubicBezTo>
                  <a:pt x="973" y="811"/>
                  <a:pt x="973" y="813"/>
                  <a:pt x="971" y="813"/>
                </a:cubicBezTo>
                <a:cubicBezTo>
                  <a:pt x="973" y="813"/>
                  <a:pt x="971" y="814"/>
                  <a:pt x="971" y="816"/>
                </a:cubicBezTo>
                <a:cubicBezTo>
                  <a:pt x="997" y="820"/>
                  <a:pt x="1029" y="816"/>
                  <a:pt x="1052" y="811"/>
                </a:cubicBezTo>
                <a:cubicBezTo>
                  <a:pt x="1031" y="815"/>
                  <a:pt x="1026" y="800"/>
                  <a:pt x="1010" y="805"/>
                </a:cubicBezTo>
                <a:close/>
                <a:moveTo>
                  <a:pt x="448" y="77"/>
                </a:moveTo>
                <a:cubicBezTo>
                  <a:pt x="445" y="77"/>
                  <a:pt x="443" y="77"/>
                  <a:pt x="443" y="79"/>
                </a:cubicBezTo>
                <a:cubicBezTo>
                  <a:pt x="447" y="81"/>
                  <a:pt x="449" y="88"/>
                  <a:pt x="454" y="86"/>
                </a:cubicBezTo>
                <a:cubicBezTo>
                  <a:pt x="456" y="82"/>
                  <a:pt x="454" y="82"/>
                  <a:pt x="453" y="78"/>
                </a:cubicBezTo>
                <a:cubicBezTo>
                  <a:pt x="455" y="76"/>
                  <a:pt x="458" y="75"/>
                  <a:pt x="459" y="72"/>
                </a:cubicBezTo>
                <a:cubicBezTo>
                  <a:pt x="463" y="73"/>
                  <a:pt x="463" y="74"/>
                  <a:pt x="468" y="73"/>
                </a:cubicBezTo>
                <a:cubicBezTo>
                  <a:pt x="468" y="71"/>
                  <a:pt x="469" y="69"/>
                  <a:pt x="470" y="68"/>
                </a:cubicBezTo>
                <a:cubicBezTo>
                  <a:pt x="472" y="72"/>
                  <a:pt x="481" y="71"/>
                  <a:pt x="479" y="67"/>
                </a:cubicBezTo>
                <a:cubicBezTo>
                  <a:pt x="477" y="64"/>
                  <a:pt x="478" y="70"/>
                  <a:pt x="475" y="69"/>
                </a:cubicBezTo>
                <a:cubicBezTo>
                  <a:pt x="475" y="67"/>
                  <a:pt x="476" y="66"/>
                  <a:pt x="477" y="65"/>
                </a:cubicBezTo>
                <a:cubicBezTo>
                  <a:pt x="481" y="67"/>
                  <a:pt x="486" y="65"/>
                  <a:pt x="490" y="70"/>
                </a:cubicBezTo>
                <a:cubicBezTo>
                  <a:pt x="490" y="82"/>
                  <a:pt x="475" y="74"/>
                  <a:pt x="469" y="79"/>
                </a:cubicBezTo>
                <a:cubicBezTo>
                  <a:pt x="471" y="81"/>
                  <a:pt x="474" y="81"/>
                  <a:pt x="476" y="82"/>
                </a:cubicBezTo>
                <a:cubicBezTo>
                  <a:pt x="475" y="84"/>
                  <a:pt x="475" y="86"/>
                  <a:pt x="478" y="87"/>
                </a:cubicBezTo>
                <a:cubicBezTo>
                  <a:pt x="481" y="86"/>
                  <a:pt x="481" y="82"/>
                  <a:pt x="484" y="81"/>
                </a:cubicBezTo>
                <a:cubicBezTo>
                  <a:pt x="497" y="90"/>
                  <a:pt x="514" y="80"/>
                  <a:pt x="530" y="84"/>
                </a:cubicBezTo>
                <a:cubicBezTo>
                  <a:pt x="532" y="82"/>
                  <a:pt x="531" y="81"/>
                  <a:pt x="532" y="79"/>
                </a:cubicBezTo>
                <a:cubicBezTo>
                  <a:pt x="530" y="75"/>
                  <a:pt x="523" y="74"/>
                  <a:pt x="524" y="69"/>
                </a:cubicBezTo>
                <a:cubicBezTo>
                  <a:pt x="529" y="69"/>
                  <a:pt x="528" y="69"/>
                  <a:pt x="532" y="67"/>
                </a:cubicBezTo>
                <a:cubicBezTo>
                  <a:pt x="534" y="70"/>
                  <a:pt x="533" y="73"/>
                  <a:pt x="535" y="79"/>
                </a:cubicBezTo>
                <a:cubicBezTo>
                  <a:pt x="539" y="80"/>
                  <a:pt x="541" y="81"/>
                  <a:pt x="546" y="78"/>
                </a:cubicBezTo>
                <a:cubicBezTo>
                  <a:pt x="547" y="76"/>
                  <a:pt x="544" y="76"/>
                  <a:pt x="545" y="73"/>
                </a:cubicBezTo>
                <a:cubicBezTo>
                  <a:pt x="542" y="72"/>
                  <a:pt x="539" y="72"/>
                  <a:pt x="538" y="69"/>
                </a:cubicBezTo>
                <a:cubicBezTo>
                  <a:pt x="542" y="69"/>
                  <a:pt x="540" y="65"/>
                  <a:pt x="544" y="65"/>
                </a:cubicBezTo>
                <a:cubicBezTo>
                  <a:pt x="547" y="67"/>
                  <a:pt x="551" y="68"/>
                  <a:pt x="557" y="67"/>
                </a:cubicBezTo>
                <a:cubicBezTo>
                  <a:pt x="554" y="60"/>
                  <a:pt x="544" y="62"/>
                  <a:pt x="535" y="61"/>
                </a:cubicBezTo>
                <a:cubicBezTo>
                  <a:pt x="515" y="59"/>
                  <a:pt x="494" y="57"/>
                  <a:pt x="475" y="57"/>
                </a:cubicBezTo>
                <a:cubicBezTo>
                  <a:pt x="475" y="59"/>
                  <a:pt x="476" y="59"/>
                  <a:pt x="475" y="60"/>
                </a:cubicBezTo>
                <a:cubicBezTo>
                  <a:pt x="467" y="61"/>
                  <a:pt x="459" y="59"/>
                  <a:pt x="457" y="64"/>
                </a:cubicBezTo>
                <a:cubicBezTo>
                  <a:pt x="458" y="61"/>
                  <a:pt x="461" y="65"/>
                  <a:pt x="462" y="65"/>
                </a:cubicBezTo>
                <a:cubicBezTo>
                  <a:pt x="454" y="69"/>
                  <a:pt x="444" y="62"/>
                  <a:pt x="437" y="68"/>
                </a:cubicBezTo>
                <a:cubicBezTo>
                  <a:pt x="439" y="70"/>
                  <a:pt x="442" y="71"/>
                  <a:pt x="446" y="71"/>
                </a:cubicBezTo>
                <a:cubicBezTo>
                  <a:pt x="446" y="73"/>
                  <a:pt x="448" y="75"/>
                  <a:pt x="448" y="77"/>
                </a:cubicBezTo>
                <a:close/>
                <a:moveTo>
                  <a:pt x="488" y="60"/>
                </a:moveTo>
                <a:cubicBezTo>
                  <a:pt x="489" y="60"/>
                  <a:pt x="490" y="61"/>
                  <a:pt x="491" y="61"/>
                </a:cubicBezTo>
                <a:cubicBezTo>
                  <a:pt x="491" y="62"/>
                  <a:pt x="490" y="63"/>
                  <a:pt x="490" y="65"/>
                </a:cubicBezTo>
                <a:cubicBezTo>
                  <a:pt x="487" y="65"/>
                  <a:pt x="486" y="61"/>
                  <a:pt x="488" y="60"/>
                </a:cubicBezTo>
                <a:close/>
                <a:moveTo>
                  <a:pt x="574" y="69"/>
                </a:moveTo>
                <a:cubicBezTo>
                  <a:pt x="577" y="71"/>
                  <a:pt x="583" y="70"/>
                  <a:pt x="584" y="72"/>
                </a:cubicBezTo>
                <a:cubicBezTo>
                  <a:pt x="584" y="73"/>
                  <a:pt x="581" y="77"/>
                  <a:pt x="580" y="74"/>
                </a:cubicBezTo>
                <a:cubicBezTo>
                  <a:pt x="580" y="73"/>
                  <a:pt x="581" y="73"/>
                  <a:pt x="582" y="72"/>
                </a:cubicBezTo>
                <a:cubicBezTo>
                  <a:pt x="578" y="70"/>
                  <a:pt x="579" y="74"/>
                  <a:pt x="576" y="75"/>
                </a:cubicBezTo>
                <a:cubicBezTo>
                  <a:pt x="579" y="76"/>
                  <a:pt x="581" y="78"/>
                  <a:pt x="578" y="81"/>
                </a:cubicBezTo>
                <a:cubicBezTo>
                  <a:pt x="578" y="83"/>
                  <a:pt x="579" y="83"/>
                  <a:pt x="579" y="85"/>
                </a:cubicBezTo>
                <a:cubicBezTo>
                  <a:pt x="583" y="84"/>
                  <a:pt x="587" y="87"/>
                  <a:pt x="590" y="85"/>
                </a:cubicBezTo>
                <a:cubicBezTo>
                  <a:pt x="591" y="79"/>
                  <a:pt x="587" y="78"/>
                  <a:pt x="584" y="76"/>
                </a:cubicBezTo>
                <a:cubicBezTo>
                  <a:pt x="590" y="77"/>
                  <a:pt x="592" y="74"/>
                  <a:pt x="595" y="72"/>
                </a:cubicBezTo>
                <a:cubicBezTo>
                  <a:pt x="595" y="75"/>
                  <a:pt x="596" y="76"/>
                  <a:pt x="599" y="76"/>
                </a:cubicBezTo>
                <a:cubicBezTo>
                  <a:pt x="601" y="69"/>
                  <a:pt x="595" y="72"/>
                  <a:pt x="597" y="68"/>
                </a:cubicBezTo>
                <a:cubicBezTo>
                  <a:pt x="591" y="66"/>
                  <a:pt x="595" y="70"/>
                  <a:pt x="590" y="71"/>
                </a:cubicBezTo>
                <a:cubicBezTo>
                  <a:pt x="589" y="68"/>
                  <a:pt x="592" y="69"/>
                  <a:pt x="592" y="66"/>
                </a:cubicBezTo>
                <a:cubicBezTo>
                  <a:pt x="581" y="67"/>
                  <a:pt x="579" y="63"/>
                  <a:pt x="584" y="55"/>
                </a:cubicBezTo>
                <a:cubicBezTo>
                  <a:pt x="578" y="54"/>
                  <a:pt x="568" y="56"/>
                  <a:pt x="562" y="59"/>
                </a:cubicBezTo>
                <a:cubicBezTo>
                  <a:pt x="570" y="59"/>
                  <a:pt x="577" y="62"/>
                  <a:pt x="574" y="69"/>
                </a:cubicBezTo>
                <a:close/>
                <a:moveTo>
                  <a:pt x="414" y="86"/>
                </a:moveTo>
                <a:cubicBezTo>
                  <a:pt x="414" y="83"/>
                  <a:pt x="416" y="82"/>
                  <a:pt x="417" y="81"/>
                </a:cubicBezTo>
                <a:cubicBezTo>
                  <a:pt x="420" y="85"/>
                  <a:pt x="427" y="83"/>
                  <a:pt x="430" y="86"/>
                </a:cubicBezTo>
                <a:cubicBezTo>
                  <a:pt x="432" y="83"/>
                  <a:pt x="436" y="82"/>
                  <a:pt x="439" y="80"/>
                </a:cubicBezTo>
                <a:cubicBezTo>
                  <a:pt x="436" y="66"/>
                  <a:pt x="429" y="72"/>
                  <a:pt x="419" y="76"/>
                </a:cubicBezTo>
                <a:cubicBezTo>
                  <a:pt x="418" y="79"/>
                  <a:pt x="422" y="76"/>
                  <a:pt x="422" y="78"/>
                </a:cubicBezTo>
                <a:cubicBezTo>
                  <a:pt x="415" y="79"/>
                  <a:pt x="410" y="78"/>
                  <a:pt x="405" y="77"/>
                </a:cubicBezTo>
                <a:cubicBezTo>
                  <a:pt x="404" y="78"/>
                  <a:pt x="406" y="83"/>
                  <a:pt x="407" y="86"/>
                </a:cubicBezTo>
                <a:cubicBezTo>
                  <a:pt x="407" y="85"/>
                  <a:pt x="412" y="84"/>
                  <a:pt x="414" y="86"/>
                </a:cubicBezTo>
                <a:close/>
                <a:moveTo>
                  <a:pt x="304" y="102"/>
                </a:moveTo>
                <a:cubicBezTo>
                  <a:pt x="305" y="103"/>
                  <a:pt x="307" y="103"/>
                  <a:pt x="306" y="106"/>
                </a:cubicBezTo>
                <a:cubicBezTo>
                  <a:pt x="307" y="109"/>
                  <a:pt x="302" y="105"/>
                  <a:pt x="302" y="108"/>
                </a:cubicBezTo>
                <a:cubicBezTo>
                  <a:pt x="306" y="110"/>
                  <a:pt x="319" y="112"/>
                  <a:pt x="318" y="104"/>
                </a:cubicBezTo>
                <a:cubicBezTo>
                  <a:pt x="309" y="97"/>
                  <a:pt x="298" y="98"/>
                  <a:pt x="285" y="99"/>
                </a:cubicBezTo>
                <a:cubicBezTo>
                  <a:pt x="293" y="99"/>
                  <a:pt x="299" y="103"/>
                  <a:pt x="304" y="102"/>
                </a:cubicBezTo>
                <a:close/>
                <a:moveTo>
                  <a:pt x="677" y="125"/>
                </a:moveTo>
                <a:cubicBezTo>
                  <a:pt x="681" y="131"/>
                  <a:pt x="693" y="135"/>
                  <a:pt x="693" y="126"/>
                </a:cubicBezTo>
                <a:cubicBezTo>
                  <a:pt x="687" y="122"/>
                  <a:pt x="682" y="125"/>
                  <a:pt x="677" y="125"/>
                </a:cubicBezTo>
                <a:close/>
                <a:moveTo>
                  <a:pt x="717" y="126"/>
                </a:moveTo>
                <a:cubicBezTo>
                  <a:pt x="715" y="123"/>
                  <a:pt x="711" y="123"/>
                  <a:pt x="707" y="123"/>
                </a:cubicBezTo>
                <a:cubicBezTo>
                  <a:pt x="708" y="128"/>
                  <a:pt x="705" y="128"/>
                  <a:pt x="703" y="130"/>
                </a:cubicBezTo>
                <a:cubicBezTo>
                  <a:pt x="705" y="132"/>
                  <a:pt x="708" y="134"/>
                  <a:pt x="713" y="135"/>
                </a:cubicBezTo>
                <a:cubicBezTo>
                  <a:pt x="713" y="131"/>
                  <a:pt x="714" y="128"/>
                  <a:pt x="717" y="126"/>
                </a:cubicBezTo>
                <a:close/>
                <a:moveTo>
                  <a:pt x="49" y="134"/>
                </a:moveTo>
                <a:cubicBezTo>
                  <a:pt x="51" y="141"/>
                  <a:pt x="63" y="138"/>
                  <a:pt x="66" y="144"/>
                </a:cubicBezTo>
                <a:cubicBezTo>
                  <a:pt x="61" y="145"/>
                  <a:pt x="59" y="148"/>
                  <a:pt x="57" y="151"/>
                </a:cubicBezTo>
                <a:cubicBezTo>
                  <a:pt x="59" y="157"/>
                  <a:pt x="70" y="153"/>
                  <a:pt x="68" y="163"/>
                </a:cubicBezTo>
                <a:cubicBezTo>
                  <a:pt x="71" y="161"/>
                  <a:pt x="70" y="165"/>
                  <a:pt x="73" y="164"/>
                </a:cubicBezTo>
                <a:cubicBezTo>
                  <a:pt x="76" y="162"/>
                  <a:pt x="69" y="160"/>
                  <a:pt x="72" y="159"/>
                </a:cubicBezTo>
                <a:cubicBezTo>
                  <a:pt x="81" y="158"/>
                  <a:pt x="91" y="158"/>
                  <a:pt x="99" y="156"/>
                </a:cubicBezTo>
                <a:cubicBezTo>
                  <a:pt x="97" y="154"/>
                  <a:pt x="93" y="153"/>
                  <a:pt x="92" y="151"/>
                </a:cubicBezTo>
                <a:cubicBezTo>
                  <a:pt x="100" y="148"/>
                  <a:pt x="110" y="148"/>
                  <a:pt x="117" y="154"/>
                </a:cubicBezTo>
                <a:cubicBezTo>
                  <a:pt x="117" y="152"/>
                  <a:pt x="121" y="153"/>
                  <a:pt x="122" y="151"/>
                </a:cubicBezTo>
                <a:cubicBezTo>
                  <a:pt x="110" y="146"/>
                  <a:pt x="97" y="136"/>
                  <a:pt x="80" y="139"/>
                </a:cubicBezTo>
                <a:cubicBezTo>
                  <a:pt x="75" y="135"/>
                  <a:pt x="48" y="121"/>
                  <a:pt x="49" y="134"/>
                </a:cubicBezTo>
                <a:close/>
                <a:moveTo>
                  <a:pt x="85" y="149"/>
                </a:moveTo>
                <a:cubicBezTo>
                  <a:pt x="84" y="151"/>
                  <a:pt x="80" y="149"/>
                  <a:pt x="78" y="148"/>
                </a:cubicBezTo>
                <a:cubicBezTo>
                  <a:pt x="79" y="144"/>
                  <a:pt x="83" y="148"/>
                  <a:pt x="85" y="149"/>
                </a:cubicBezTo>
                <a:close/>
                <a:moveTo>
                  <a:pt x="72" y="610"/>
                </a:moveTo>
                <a:cubicBezTo>
                  <a:pt x="70" y="610"/>
                  <a:pt x="70" y="609"/>
                  <a:pt x="70" y="608"/>
                </a:cubicBezTo>
                <a:cubicBezTo>
                  <a:pt x="59" y="607"/>
                  <a:pt x="52" y="607"/>
                  <a:pt x="48" y="611"/>
                </a:cubicBezTo>
                <a:cubicBezTo>
                  <a:pt x="57" y="613"/>
                  <a:pt x="65" y="613"/>
                  <a:pt x="72" y="610"/>
                </a:cubicBezTo>
                <a:close/>
                <a:moveTo>
                  <a:pt x="323" y="754"/>
                </a:moveTo>
                <a:cubicBezTo>
                  <a:pt x="341" y="759"/>
                  <a:pt x="369" y="758"/>
                  <a:pt x="386" y="757"/>
                </a:cubicBezTo>
                <a:cubicBezTo>
                  <a:pt x="397" y="757"/>
                  <a:pt x="408" y="761"/>
                  <a:pt x="415" y="756"/>
                </a:cubicBezTo>
                <a:cubicBezTo>
                  <a:pt x="410" y="756"/>
                  <a:pt x="401" y="759"/>
                  <a:pt x="405" y="755"/>
                </a:cubicBezTo>
                <a:cubicBezTo>
                  <a:pt x="400" y="753"/>
                  <a:pt x="401" y="755"/>
                  <a:pt x="399" y="753"/>
                </a:cubicBezTo>
                <a:cubicBezTo>
                  <a:pt x="397" y="752"/>
                  <a:pt x="399" y="757"/>
                  <a:pt x="396" y="756"/>
                </a:cubicBezTo>
                <a:cubicBezTo>
                  <a:pt x="391" y="750"/>
                  <a:pt x="376" y="754"/>
                  <a:pt x="371" y="748"/>
                </a:cubicBezTo>
                <a:cubicBezTo>
                  <a:pt x="377" y="747"/>
                  <a:pt x="384" y="748"/>
                  <a:pt x="389" y="746"/>
                </a:cubicBezTo>
                <a:cubicBezTo>
                  <a:pt x="371" y="742"/>
                  <a:pt x="351" y="741"/>
                  <a:pt x="334" y="743"/>
                </a:cubicBezTo>
                <a:cubicBezTo>
                  <a:pt x="334" y="745"/>
                  <a:pt x="338" y="743"/>
                  <a:pt x="338" y="745"/>
                </a:cubicBezTo>
                <a:cubicBezTo>
                  <a:pt x="328" y="744"/>
                  <a:pt x="328" y="751"/>
                  <a:pt x="323" y="754"/>
                </a:cubicBezTo>
                <a:close/>
                <a:moveTo>
                  <a:pt x="985" y="755"/>
                </a:moveTo>
                <a:cubicBezTo>
                  <a:pt x="987" y="759"/>
                  <a:pt x="995" y="756"/>
                  <a:pt x="996" y="761"/>
                </a:cubicBezTo>
                <a:cubicBezTo>
                  <a:pt x="1025" y="760"/>
                  <a:pt x="1048" y="764"/>
                  <a:pt x="1078" y="759"/>
                </a:cubicBezTo>
                <a:cubicBezTo>
                  <a:pt x="1073" y="760"/>
                  <a:pt x="1070" y="758"/>
                  <a:pt x="1067" y="757"/>
                </a:cubicBezTo>
                <a:cubicBezTo>
                  <a:pt x="1067" y="756"/>
                  <a:pt x="1067" y="754"/>
                  <a:pt x="1066" y="754"/>
                </a:cubicBezTo>
                <a:cubicBezTo>
                  <a:pt x="1038" y="751"/>
                  <a:pt x="1014" y="755"/>
                  <a:pt x="985" y="755"/>
                </a:cubicBezTo>
                <a:close/>
                <a:moveTo>
                  <a:pt x="930" y="799"/>
                </a:moveTo>
                <a:cubicBezTo>
                  <a:pt x="935" y="802"/>
                  <a:pt x="940" y="803"/>
                  <a:pt x="947" y="804"/>
                </a:cubicBezTo>
                <a:cubicBezTo>
                  <a:pt x="946" y="805"/>
                  <a:pt x="946" y="807"/>
                  <a:pt x="947" y="808"/>
                </a:cubicBezTo>
                <a:cubicBezTo>
                  <a:pt x="956" y="808"/>
                  <a:pt x="960" y="806"/>
                  <a:pt x="967" y="805"/>
                </a:cubicBezTo>
                <a:cubicBezTo>
                  <a:pt x="965" y="804"/>
                  <a:pt x="962" y="804"/>
                  <a:pt x="961" y="801"/>
                </a:cubicBezTo>
                <a:cubicBezTo>
                  <a:pt x="963" y="799"/>
                  <a:pt x="969" y="801"/>
                  <a:pt x="970" y="797"/>
                </a:cubicBezTo>
                <a:cubicBezTo>
                  <a:pt x="955" y="797"/>
                  <a:pt x="939" y="794"/>
                  <a:pt x="930" y="799"/>
                </a:cubicBezTo>
                <a:close/>
              </a:path>
            </a:pathLst>
          </a:custGeom>
          <a:solidFill>
            <a:schemeClr val="bg1">
              <a:alpha val="84000"/>
            </a:schemeClr>
          </a:solidFill>
          <a:ln>
            <a:noFill/>
          </a:ln>
        </p:spPr>
        <p:txBody>
          <a:bodyPr vert="horz" wrap="square" lIns="91440" tIns="45720" rIns="91440" bIns="45720" numCol="1" anchor="t" anchorCtr="0" compatLnSpc="1"/>
          <a:lstStyle/>
          <a:p>
            <a:endParaRPr lang="zh-CN" altLang="en-US"/>
          </a:p>
        </p:txBody>
      </p:sp>
      <p:sp>
        <p:nvSpPr>
          <p:cNvPr id="8" name="文本框 7"/>
          <p:cNvSpPr txBox="1"/>
          <p:nvPr/>
        </p:nvSpPr>
        <p:spPr>
          <a:xfrm>
            <a:off x="5014912" y="2560339"/>
            <a:ext cx="2162175" cy="461665"/>
          </a:xfrm>
          <a:prstGeom prst="rect">
            <a:avLst/>
          </a:prstGeom>
          <a:noFill/>
        </p:spPr>
        <p:txBody>
          <a:bodyPr wrap="square" rtlCol="0">
            <a:spAutoFit/>
          </a:bodyPr>
          <a:lstStyle/>
          <a:p>
            <a:pPr algn="ctr"/>
            <a:r>
              <a:rPr lang="zh-CN" altLang="en-US" sz="2400" dirty="0" smtClean="0">
                <a:solidFill>
                  <a:schemeClr val="tx1">
                    <a:lumMod val="85000"/>
                    <a:lumOff val="15000"/>
                  </a:schemeClr>
                </a:solidFill>
                <a:latin typeface="TypeLand 康熙字典體 Trial" panose="020B0502000000000001" pitchFamily="34" charset="-122"/>
                <a:ea typeface="TypeLand 康熙字典體 Trial" panose="020B0502000000000001" pitchFamily="34" charset="-122"/>
                <a:sym typeface="TypeLand 康熙字典體 Trial" panose="020B0502000000000001" pitchFamily="34" charset="-122"/>
              </a:rPr>
              <a:t>请输入标题</a:t>
            </a:r>
            <a:endParaRPr lang="zh-CN" altLang="en-US" sz="2400" dirty="0">
              <a:solidFill>
                <a:schemeClr val="tx1">
                  <a:lumMod val="85000"/>
                  <a:lumOff val="15000"/>
                </a:schemeClr>
              </a:solidFill>
              <a:latin typeface="TypeLand 康熙字典體 Trial" panose="020B0502000000000001" pitchFamily="34" charset="-122"/>
              <a:ea typeface="TypeLand 康熙字典體 Trial" panose="020B0502000000000001" pitchFamily="34" charset="-122"/>
              <a:sym typeface="TypeLand 康熙字典體 Trial" panose="020B0502000000000001" pitchFamily="34" charset="-122"/>
            </a:endParaRPr>
          </a:p>
        </p:txBody>
      </p:sp>
      <p:sp>
        <p:nvSpPr>
          <p:cNvPr id="9" name="文本框 8"/>
          <p:cNvSpPr txBox="1"/>
          <p:nvPr/>
        </p:nvSpPr>
        <p:spPr>
          <a:xfrm>
            <a:off x="4001685" y="3103970"/>
            <a:ext cx="4188630" cy="1692771"/>
          </a:xfrm>
          <a:prstGeom prst="rect">
            <a:avLst/>
          </a:prstGeom>
          <a:noFill/>
        </p:spPr>
        <p:txBody>
          <a:bodyPr wrap="square" rtlCol="0">
            <a:spAutoFit/>
          </a:bodyPr>
          <a:lstStyle/>
          <a:p>
            <a:pPr algn="ctr">
              <a:lnSpc>
                <a:spcPct val="130000"/>
              </a:lnSpc>
            </a:pPr>
            <a:r>
              <a:rPr lang="zh-CN" altLang="en-US" sz="1600" dirty="0" smtClean="0">
                <a:solidFill>
                  <a:schemeClr val="tx1">
                    <a:lumMod val="85000"/>
                    <a:lumOff val="15000"/>
                  </a:schemeClr>
                </a:solidFill>
                <a:latin typeface="思源黑体 CN Light" panose="020B0300000000000000" pitchFamily="34" charset="-122"/>
                <a:ea typeface="思源黑体 CN Light" panose="020B0300000000000000" pitchFamily="34" charset="-122"/>
                <a:sym typeface="思源黑体 CN Light" panose="020B0300000000000000" pitchFamily="34" charset="-122"/>
              </a:rPr>
              <a:t>紫禁城内的建筑分为外朝和内廷两部分。外朝的中心为太和殿、中和殿、保和殿，统称三大殿，是国家举行大典礼的地方。内廷的中心是乾清宫、交泰殿、坤宁宫，统称后三宫，是皇帝和皇后居住的正宫。</a:t>
            </a:r>
            <a:endParaRPr lang="zh-CN" altLang="en-US" sz="1600" dirty="0">
              <a:solidFill>
                <a:schemeClr val="tx1">
                  <a:lumMod val="85000"/>
                  <a:lumOff val="15000"/>
                </a:schemeClr>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BEBA8EAE-BF5A-486C-A8C5-ECC9F3942E4B}">
                <a14:imgProps xmlns:a14="http://schemas.microsoft.com/office/drawing/2010/main">
                  <a14:imgLayer r:embed="rId2">
                    <a14:imgEffect>
                      <a14:sharpenSoften amount="-80000"/>
                    </a14:imgEffect>
                  </a14:imgLayer>
                </a14:imgProps>
              </a:ext>
              <a:ext uri="{28A0092B-C50C-407E-A947-70E740481C1C}">
                <a14:useLocalDpi xmlns:a14="http://schemas.microsoft.com/office/drawing/2010/main" val="0"/>
              </a:ext>
            </a:extLst>
          </a:blip>
          <a:srcRect t="6109" b="9517"/>
          <a:stretch>
            <a:fillRect/>
          </a:stretch>
        </p:blipFill>
        <p:spPr>
          <a:xfrm>
            <a:off x="0" y="0"/>
            <a:ext cx="12192000" cy="6858000"/>
          </a:xfrm>
          <a:prstGeom prst="rect">
            <a:avLst/>
          </a:prstGeom>
        </p:spPr>
      </p:pic>
      <p:sp>
        <p:nvSpPr>
          <p:cNvPr id="3" name="矩形 2"/>
          <p:cNvSpPr/>
          <p:nvPr/>
        </p:nvSpPr>
        <p:spPr>
          <a:xfrm>
            <a:off x="933450" y="500956"/>
            <a:ext cx="10325101" cy="5856089"/>
          </a:xfrm>
          <a:prstGeom prst="rect">
            <a:avLst/>
          </a:prstGeom>
          <a:solidFill>
            <a:schemeClr val="bg1">
              <a:alpha val="6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8" name="组合 47"/>
          <p:cNvGrpSpPr/>
          <p:nvPr/>
        </p:nvGrpSpPr>
        <p:grpSpPr>
          <a:xfrm>
            <a:off x="1390136" y="2570341"/>
            <a:ext cx="2010802" cy="1717318"/>
            <a:chOff x="1390136" y="2570341"/>
            <a:chExt cx="2010802" cy="1717318"/>
          </a:xfrm>
        </p:grpSpPr>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t="11947" b="2648"/>
            <a:stretch>
              <a:fillRect/>
            </a:stretch>
          </p:blipFill>
          <p:spPr>
            <a:xfrm>
              <a:off x="1390136" y="2570341"/>
              <a:ext cx="2010802" cy="1717318"/>
            </a:xfrm>
            <a:prstGeom prst="rect">
              <a:avLst/>
            </a:prstGeom>
            <a:effectLst/>
          </p:spPr>
        </p:pic>
        <p:pic>
          <p:nvPicPr>
            <p:cNvPr id="11" name="图片 10"/>
            <p:cNvPicPr>
              <a:picLocks noChangeAspect="1"/>
            </p:cNvPicPr>
            <p:nvPr/>
          </p:nvPicPr>
          <p:blipFill>
            <a:blip r:embed="rId4" cstate="print">
              <a:extLst>
                <a:ext uri="{BEBA8EAE-BF5A-486C-A8C5-ECC9F3942E4B}">
                  <a14:imgProps xmlns:a14="http://schemas.microsoft.com/office/drawing/2010/main">
                    <a14:imgLayer r:embed="rId5">
                      <a14:imgEffect>
                        <a14:brightnessContrast bright="-30000"/>
                      </a14:imgEffect>
                      <a14:imgEffect>
                        <a14:sharpenSoften amount="-50000"/>
                      </a14:imgEffect>
                    </a14:imgLayer>
                  </a14:imgProps>
                </a:ext>
                <a:ext uri="{28A0092B-C50C-407E-A947-70E740481C1C}">
                  <a14:useLocalDpi xmlns:a14="http://schemas.microsoft.com/office/drawing/2010/main" val="0"/>
                </a:ext>
              </a:extLst>
            </a:blip>
            <a:srcRect l="19602" r="15720" b="2983"/>
            <a:stretch>
              <a:fillRect/>
            </a:stretch>
          </p:blipFill>
          <p:spPr>
            <a:xfrm>
              <a:off x="1762125" y="2795588"/>
              <a:ext cx="1266825" cy="1266825"/>
            </a:xfrm>
            <a:custGeom>
              <a:avLst/>
              <a:gdLst>
                <a:gd name="connsiteX0" fmla="*/ 3252788 w 6505576"/>
                <a:gd name="connsiteY0" fmla="*/ 0 h 6505576"/>
                <a:gd name="connsiteX1" fmla="*/ 6505576 w 6505576"/>
                <a:gd name="connsiteY1" fmla="*/ 3252788 h 6505576"/>
                <a:gd name="connsiteX2" fmla="*/ 3252788 w 6505576"/>
                <a:gd name="connsiteY2" fmla="*/ 6505576 h 6505576"/>
                <a:gd name="connsiteX3" fmla="*/ 0 w 6505576"/>
                <a:gd name="connsiteY3" fmla="*/ 3252788 h 6505576"/>
                <a:gd name="connsiteX4" fmla="*/ 3252788 w 6505576"/>
                <a:gd name="connsiteY4" fmla="*/ 0 h 650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5576" h="6505576">
                  <a:moveTo>
                    <a:pt x="3252788" y="0"/>
                  </a:moveTo>
                  <a:cubicBezTo>
                    <a:pt x="5049253" y="0"/>
                    <a:pt x="6505576" y="1456323"/>
                    <a:pt x="6505576" y="3252788"/>
                  </a:cubicBezTo>
                  <a:cubicBezTo>
                    <a:pt x="6505576" y="5049253"/>
                    <a:pt x="5049253" y="6505576"/>
                    <a:pt x="3252788" y="6505576"/>
                  </a:cubicBezTo>
                  <a:cubicBezTo>
                    <a:pt x="1456323" y="6505576"/>
                    <a:pt x="0" y="5049253"/>
                    <a:pt x="0" y="3252788"/>
                  </a:cubicBezTo>
                  <a:cubicBezTo>
                    <a:pt x="0" y="1456323"/>
                    <a:pt x="1456323" y="0"/>
                    <a:pt x="3252788" y="0"/>
                  </a:cubicBezTo>
                  <a:close/>
                </a:path>
              </a:pathLst>
            </a:custGeom>
            <a:solidFill>
              <a:schemeClr val="bg1">
                <a:alpha val="33000"/>
              </a:schemeClr>
            </a:solidFill>
          </p:spPr>
        </p:pic>
        <p:sp>
          <p:nvSpPr>
            <p:cNvPr id="13" name="文本框 12"/>
            <p:cNvSpPr txBox="1"/>
            <p:nvPr/>
          </p:nvSpPr>
          <p:spPr>
            <a:xfrm>
              <a:off x="1812817" y="2959641"/>
              <a:ext cx="1165441" cy="938719"/>
            </a:xfrm>
            <a:prstGeom prst="rect">
              <a:avLst/>
            </a:prstGeom>
            <a:noFill/>
          </p:spPr>
          <p:txBody>
            <a:bodyPr wrap="square" rtlCol="0">
              <a:spAutoFit/>
            </a:bodyPr>
            <a:lstStyle/>
            <a:p>
              <a:pPr algn="ctr">
                <a:lnSpc>
                  <a:spcPts val="3300"/>
                </a:lnSpc>
              </a:pPr>
              <a:r>
                <a:rPr lang="zh-CN" altLang="en-US" sz="2800" dirty="0" smtClean="0">
                  <a:solidFill>
                    <a:schemeClr val="bg1"/>
                  </a:solidFill>
                  <a:effectLst>
                    <a:outerShdw blurRad="38100" dist="38100" dir="2700000" algn="tl">
                      <a:srgbClr val="000000">
                        <a:alpha val="43137"/>
                      </a:srgbClr>
                    </a:outerShdw>
                  </a:effectLst>
                  <a:latin typeface="TypeLand 康熙字典體 Trial" panose="020B0502000000000001" pitchFamily="34" charset="-122"/>
                  <a:ea typeface="TypeLand 康熙字典體 Trial" panose="020B0502000000000001" pitchFamily="34" charset="-122"/>
                </a:rPr>
                <a:t>燕国</a:t>
              </a:r>
              <a:endParaRPr lang="en-US" altLang="zh-CN" sz="2800" dirty="0" smtClean="0">
                <a:solidFill>
                  <a:schemeClr val="bg1"/>
                </a:solidFill>
                <a:effectLst>
                  <a:outerShdw blurRad="38100" dist="38100" dir="2700000" algn="tl">
                    <a:srgbClr val="000000">
                      <a:alpha val="43137"/>
                    </a:srgbClr>
                  </a:outerShdw>
                </a:effectLst>
                <a:latin typeface="TypeLand 康熙字典體 Trial" panose="020B0502000000000001" pitchFamily="34" charset="-122"/>
                <a:ea typeface="TypeLand 康熙字典體 Trial" panose="020B0502000000000001" pitchFamily="34" charset="-122"/>
              </a:endParaRPr>
            </a:p>
            <a:p>
              <a:pPr algn="ctr">
                <a:lnSpc>
                  <a:spcPts val="3300"/>
                </a:lnSpc>
              </a:pPr>
              <a:r>
                <a:rPr lang="zh-CN" altLang="en-US" sz="2800" dirty="0">
                  <a:solidFill>
                    <a:schemeClr val="bg1"/>
                  </a:solidFill>
                  <a:effectLst>
                    <a:outerShdw blurRad="38100" dist="38100" dir="2700000" algn="tl">
                      <a:srgbClr val="000000">
                        <a:alpha val="43137"/>
                      </a:srgbClr>
                    </a:outerShdw>
                  </a:effectLst>
                  <a:latin typeface="TypeLand 康熙字典體 Trial" panose="020B0502000000000001" pitchFamily="34" charset="-122"/>
                  <a:ea typeface="TypeLand 康熙字典體 Trial" panose="020B0502000000000001" pitchFamily="34" charset="-122"/>
                </a:rPr>
                <a:t>首都</a:t>
              </a:r>
              <a:endParaRPr lang="en-US" altLang="zh-CN" sz="2800" dirty="0">
                <a:solidFill>
                  <a:schemeClr val="bg1"/>
                </a:solidFill>
                <a:effectLst>
                  <a:outerShdw blurRad="38100" dist="38100" dir="2700000" algn="tl">
                    <a:srgbClr val="000000">
                      <a:alpha val="43137"/>
                    </a:srgbClr>
                  </a:outerShdw>
                </a:effectLst>
                <a:latin typeface="TypeLand 康熙字典體 Trial" panose="020B0502000000000001" pitchFamily="34" charset="-122"/>
                <a:ea typeface="TypeLand 康熙字典體 Trial" panose="020B0502000000000001" pitchFamily="34" charset="-122"/>
              </a:endParaRPr>
            </a:p>
          </p:txBody>
        </p:sp>
      </p:grpSp>
      <p:grpSp>
        <p:nvGrpSpPr>
          <p:cNvPr id="47" name="组合 46"/>
          <p:cNvGrpSpPr/>
          <p:nvPr/>
        </p:nvGrpSpPr>
        <p:grpSpPr>
          <a:xfrm>
            <a:off x="3829782" y="1370191"/>
            <a:ext cx="2010802" cy="1717318"/>
            <a:chOff x="3829782" y="1370191"/>
            <a:chExt cx="2010802" cy="1717318"/>
          </a:xfrm>
        </p:grpSpPr>
        <p:pic>
          <p:nvPicPr>
            <p:cNvPr id="16" name="图片 15"/>
            <p:cNvPicPr>
              <a:picLocks noChangeAspect="1"/>
            </p:cNvPicPr>
            <p:nvPr/>
          </p:nvPicPr>
          <p:blipFill rotWithShape="1">
            <a:blip r:embed="rId3" cstate="print">
              <a:extLst>
                <a:ext uri="{28A0092B-C50C-407E-A947-70E740481C1C}">
                  <a14:useLocalDpi xmlns:a14="http://schemas.microsoft.com/office/drawing/2010/main" val="0"/>
                </a:ext>
              </a:extLst>
            </a:blip>
            <a:srcRect t="11947" b="2648"/>
            <a:stretch>
              <a:fillRect/>
            </a:stretch>
          </p:blipFill>
          <p:spPr>
            <a:xfrm>
              <a:off x="3829782" y="1370191"/>
              <a:ext cx="2010802" cy="1717318"/>
            </a:xfrm>
            <a:prstGeom prst="rect">
              <a:avLst/>
            </a:prstGeom>
            <a:effectLst/>
          </p:spPr>
        </p:pic>
        <p:pic>
          <p:nvPicPr>
            <p:cNvPr id="17" name="图片 16"/>
            <p:cNvPicPr>
              <a:picLocks noChangeAspect="1"/>
            </p:cNvPicPr>
            <p:nvPr/>
          </p:nvPicPr>
          <p:blipFill>
            <a:blip r:embed="rId4" cstate="print">
              <a:extLst>
                <a:ext uri="{BEBA8EAE-BF5A-486C-A8C5-ECC9F3942E4B}">
                  <a14:imgProps xmlns:a14="http://schemas.microsoft.com/office/drawing/2010/main">
                    <a14:imgLayer r:embed="rId5">
                      <a14:imgEffect>
                        <a14:brightnessContrast bright="-30000"/>
                      </a14:imgEffect>
                      <a14:imgEffect>
                        <a14:sharpenSoften amount="-50000"/>
                      </a14:imgEffect>
                    </a14:imgLayer>
                  </a14:imgProps>
                </a:ext>
                <a:ext uri="{28A0092B-C50C-407E-A947-70E740481C1C}">
                  <a14:useLocalDpi xmlns:a14="http://schemas.microsoft.com/office/drawing/2010/main" val="0"/>
                </a:ext>
              </a:extLst>
            </a:blip>
            <a:srcRect l="19602" r="15720" b="2983"/>
            <a:stretch>
              <a:fillRect/>
            </a:stretch>
          </p:blipFill>
          <p:spPr>
            <a:xfrm>
              <a:off x="4201771" y="1595438"/>
              <a:ext cx="1266825" cy="1266825"/>
            </a:xfrm>
            <a:custGeom>
              <a:avLst/>
              <a:gdLst>
                <a:gd name="connsiteX0" fmla="*/ 3252788 w 6505576"/>
                <a:gd name="connsiteY0" fmla="*/ 0 h 6505576"/>
                <a:gd name="connsiteX1" fmla="*/ 6505576 w 6505576"/>
                <a:gd name="connsiteY1" fmla="*/ 3252788 h 6505576"/>
                <a:gd name="connsiteX2" fmla="*/ 3252788 w 6505576"/>
                <a:gd name="connsiteY2" fmla="*/ 6505576 h 6505576"/>
                <a:gd name="connsiteX3" fmla="*/ 0 w 6505576"/>
                <a:gd name="connsiteY3" fmla="*/ 3252788 h 6505576"/>
                <a:gd name="connsiteX4" fmla="*/ 3252788 w 6505576"/>
                <a:gd name="connsiteY4" fmla="*/ 0 h 650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5576" h="6505576">
                  <a:moveTo>
                    <a:pt x="3252788" y="0"/>
                  </a:moveTo>
                  <a:cubicBezTo>
                    <a:pt x="5049253" y="0"/>
                    <a:pt x="6505576" y="1456323"/>
                    <a:pt x="6505576" y="3252788"/>
                  </a:cubicBezTo>
                  <a:cubicBezTo>
                    <a:pt x="6505576" y="5049253"/>
                    <a:pt x="5049253" y="6505576"/>
                    <a:pt x="3252788" y="6505576"/>
                  </a:cubicBezTo>
                  <a:cubicBezTo>
                    <a:pt x="1456323" y="6505576"/>
                    <a:pt x="0" y="5049253"/>
                    <a:pt x="0" y="3252788"/>
                  </a:cubicBezTo>
                  <a:cubicBezTo>
                    <a:pt x="0" y="1456323"/>
                    <a:pt x="1456323" y="0"/>
                    <a:pt x="3252788" y="0"/>
                  </a:cubicBezTo>
                  <a:close/>
                </a:path>
              </a:pathLst>
            </a:custGeom>
            <a:solidFill>
              <a:schemeClr val="bg1">
                <a:alpha val="33000"/>
              </a:schemeClr>
            </a:solidFill>
          </p:spPr>
        </p:pic>
        <p:sp>
          <p:nvSpPr>
            <p:cNvPr id="18" name="文本框 17"/>
            <p:cNvSpPr txBox="1"/>
            <p:nvPr/>
          </p:nvSpPr>
          <p:spPr>
            <a:xfrm>
              <a:off x="4252463" y="1759491"/>
              <a:ext cx="1165441" cy="938719"/>
            </a:xfrm>
            <a:prstGeom prst="rect">
              <a:avLst/>
            </a:prstGeom>
            <a:noFill/>
          </p:spPr>
          <p:txBody>
            <a:bodyPr wrap="square" rtlCol="0">
              <a:spAutoFit/>
            </a:bodyPr>
            <a:lstStyle/>
            <a:p>
              <a:pPr algn="ctr">
                <a:lnSpc>
                  <a:spcPts val="3300"/>
                </a:lnSpc>
              </a:pPr>
              <a:r>
                <a:rPr lang="zh-CN" altLang="en-US" sz="2800" dirty="0" smtClean="0">
                  <a:solidFill>
                    <a:schemeClr val="bg1"/>
                  </a:solidFill>
                  <a:effectLst>
                    <a:outerShdw blurRad="38100" dist="38100" dir="2700000" algn="tl">
                      <a:srgbClr val="000000">
                        <a:alpha val="43137"/>
                      </a:srgbClr>
                    </a:outerShdw>
                  </a:effectLst>
                  <a:latin typeface="TypeLand 康熙字典體 Trial" panose="020B0502000000000001" pitchFamily="34" charset="-122"/>
                  <a:ea typeface="TypeLand 康熙字典體 Trial" panose="020B0502000000000001" pitchFamily="34" charset="-122"/>
                </a:rPr>
                <a:t>元朝</a:t>
              </a:r>
              <a:r>
                <a:rPr lang="zh-CN" altLang="en-US" sz="2800" dirty="0">
                  <a:solidFill>
                    <a:schemeClr val="bg1"/>
                  </a:solidFill>
                  <a:effectLst>
                    <a:outerShdw blurRad="38100" dist="38100" dir="2700000" algn="tl">
                      <a:srgbClr val="000000">
                        <a:alpha val="43137"/>
                      </a:srgbClr>
                    </a:outerShdw>
                  </a:effectLst>
                  <a:latin typeface="TypeLand 康熙字典體 Trial" panose="020B0502000000000001" pitchFamily="34" charset="-122"/>
                  <a:ea typeface="TypeLand 康熙字典體 Trial" panose="020B0502000000000001" pitchFamily="34" charset="-122"/>
                </a:rPr>
                <a:t>首都</a:t>
              </a:r>
              <a:endParaRPr lang="en-US" altLang="zh-CN" sz="2800" dirty="0">
                <a:solidFill>
                  <a:schemeClr val="bg1"/>
                </a:solidFill>
                <a:effectLst>
                  <a:outerShdw blurRad="38100" dist="38100" dir="2700000" algn="tl">
                    <a:srgbClr val="000000">
                      <a:alpha val="43137"/>
                    </a:srgbClr>
                  </a:outerShdw>
                </a:effectLst>
                <a:latin typeface="TypeLand 康熙字典體 Trial" panose="020B0502000000000001" pitchFamily="34" charset="-122"/>
                <a:ea typeface="TypeLand 康熙字典體 Trial" panose="020B0502000000000001" pitchFamily="34" charset="-122"/>
              </a:endParaRPr>
            </a:p>
          </p:txBody>
        </p:sp>
      </p:grpSp>
      <p:grpSp>
        <p:nvGrpSpPr>
          <p:cNvPr id="46" name="组合 45"/>
          <p:cNvGrpSpPr/>
          <p:nvPr/>
        </p:nvGrpSpPr>
        <p:grpSpPr>
          <a:xfrm>
            <a:off x="6066967" y="3054851"/>
            <a:ext cx="2010802" cy="1717318"/>
            <a:chOff x="6066967" y="3054851"/>
            <a:chExt cx="2010802" cy="1717318"/>
          </a:xfrm>
        </p:grpSpPr>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t="11947" b="2648"/>
            <a:stretch>
              <a:fillRect/>
            </a:stretch>
          </p:blipFill>
          <p:spPr>
            <a:xfrm>
              <a:off x="6066967" y="3054851"/>
              <a:ext cx="2010802" cy="1717318"/>
            </a:xfrm>
            <a:prstGeom prst="rect">
              <a:avLst/>
            </a:prstGeom>
            <a:effectLst/>
          </p:spPr>
        </p:pic>
        <p:pic>
          <p:nvPicPr>
            <p:cNvPr id="21" name="图片 20"/>
            <p:cNvPicPr>
              <a:picLocks noChangeAspect="1"/>
            </p:cNvPicPr>
            <p:nvPr/>
          </p:nvPicPr>
          <p:blipFill>
            <a:blip r:embed="rId4" cstate="print">
              <a:extLst>
                <a:ext uri="{BEBA8EAE-BF5A-486C-A8C5-ECC9F3942E4B}">
                  <a14:imgProps xmlns:a14="http://schemas.microsoft.com/office/drawing/2010/main">
                    <a14:imgLayer r:embed="rId5">
                      <a14:imgEffect>
                        <a14:brightnessContrast bright="-30000"/>
                      </a14:imgEffect>
                      <a14:imgEffect>
                        <a14:sharpenSoften amount="-50000"/>
                      </a14:imgEffect>
                    </a14:imgLayer>
                  </a14:imgProps>
                </a:ext>
                <a:ext uri="{28A0092B-C50C-407E-A947-70E740481C1C}">
                  <a14:useLocalDpi xmlns:a14="http://schemas.microsoft.com/office/drawing/2010/main" val="0"/>
                </a:ext>
              </a:extLst>
            </a:blip>
            <a:srcRect l="19602" r="15720" b="2983"/>
            <a:stretch>
              <a:fillRect/>
            </a:stretch>
          </p:blipFill>
          <p:spPr>
            <a:xfrm>
              <a:off x="6438956" y="3280098"/>
              <a:ext cx="1266825" cy="1266825"/>
            </a:xfrm>
            <a:custGeom>
              <a:avLst/>
              <a:gdLst>
                <a:gd name="connsiteX0" fmla="*/ 3252788 w 6505576"/>
                <a:gd name="connsiteY0" fmla="*/ 0 h 6505576"/>
                <a:gd name="connsiteX1" fmla="*/ 6505576 w 6505576"/>
                <a:gd name="connsiteY1" fmla="*/ 3252788 h 6505576"/>
                <a:gd name="connsiteX2" fmla="*/ 3252788 w 6505576"/>
                <a:gd name="connsiteY2" fmla="*/ 6505576 h 6505576"/>
                <a:gd name="connsiteX3" fmla="*/ 0 w 6505576"/>
                <a:gd name="connsiteY3" fmla="*/ 3252788 h 6505576"/>
                <a:gd name="connsiteX4" fmla="*/ 3252788 w 6505576"/>
                <a:gd name="connsiteY4" fmla="*/ 0 h 650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5576" h="6505576">
                  <a:moveTo>
                    <a:pt x="3252788" y="0"/>
                  </a:moveTo>
                  <a:cubicBezTo>
                    <a:pt x="5049253" y="0"/>
                    <a:pt x="6505576" y="1456323"/>
                    <a:pt x="6505576" y="3252788"/>
                  </a:cubicBezTo>
                  <a:cubicBezTo>
                    <a:pt x="6505576" y="5049253"/>
                    <a:pt x="5049253" y="6505576"/>
                    <a:pt x="3252788" y="6505576"/>
                  </a:cubicBezTo>
                  <a:cubicBezTo>
                    <a:pt x="1456323" y="6505576"/>
                    <a:pt x="0" y="5049253"/>
                    <a:pt x="0" y="3252788"/>
                  </a:cubicBezTo>
                  <a:cubicBezTo>
                    <a:pt x="0" y="1456323"/>
                    <a:pt x="1456323" y="0"/>
                    <a:pt x="3252788" y="0"/>
                  </a:cubicBezTo>
                  <a:close/>
                </a:path>
              </a:pathLst>
            </a:custGeom>
            <a:solidFill>
              <a:schemeClr val="bg1">
                <a:alpha val="33000"/>
              </a:schemeClr>
            </a:solidFill>
          </p:spPr>
        </p:pic>
        <p:sp>
          <p:nvSpPr>
            <p:cNvPr id="22" name="文本框 21"/>
            <p:cNvSpPr txBox="1"/>
            <p:nvPr/>
          </p:nvSpPr>
          <p:spPr>
            <a:xfrm>
              <a:off x="6489648" y="3444151"/>
              <a:ext cx="1165441" cy="938719"/>
            </a:xfrm>
            <a:prstGeom prst="rect">
              <a:avLst/>
            </a:prstGeom>
            <a:noFill/>
          </p:spPr>
          <p:txBody>
            <a:bodyPr wrap="square" rtlCol="0">
              <a:spAutoFit/>
            </a:bodyPr>
            <a:lstStyle/>
            <a:p>
              <a:pPr algn="ctr">
                <a:lnSpc>
                  <a:spcPts val="3300"/>
                </a:lnSpc>
              </a:pPr>
              <a:r>
                <a:rPr lang="zh-CN" altLang="en-US" sz="3200" dirty="0" smtClean="0">
                  <a:solidFill>
                    <a:schemeClr val="bg1"/>
                  </a:solidFill>
                  <a:effectLst>
                    <a:outerShdw blurRad="38100" dist="38100" dir="2700000" algn="tl">
                      <a:srgbClr val="000000">
                        <a:alpha val="43137"/>
                      </a:srgbClr>
                    </a:outerShdw>
                  </a:effectLst>
                  <a:latin typeface="TypeLand 康熙字典體 Trial" panose="020B0502000000000001" pitchFamily="34" charset="-122"/>
                  <a:ea typeface="TypeLand 康熙字典體 Trial" panose="020B0502000000000001" pitchFamily="34" charset="-122"/>
                </a:rPr>
                <a:t>明朝</a:t>
              </a:r>
              <a:r>
                <a:rPr lang="zh-CN" altLang="en-US" sz="3200" dirty="0">
                  <a:solidFill>
                    <a:schemeClr val="bg1"/>
                  </a:solidFill>
                  <a:effectLst>
                    <a:outerShdw blurRad="38100" dist="38100" dir="2700000" algn="tl">
                      <a:srgbClr val="000000">
                        <a:alpha val="43137"/>
                      </a:srgbClr>
                    </a:outerShdw>
                  </a:effectLst>
                  <a:latin typeface="TypeLand 康熙字典體 Trial" panose="020B0502000000000001" pitchFamily="34" charset="-122"/>
                  <a:ea typeface="TypeLand 康熙字典體 Trial" panose="020B0502000000000001" pitchFamily="34" charset="-122"/>
                </a:rPr>
                <a:t>首都</a:t>
              </a:r>
              <a:endParaRPr lang="en-US" altLang="zh-CN" sz="3200" dirty="0">
                <a:solidFill>
                  <a:schemeClr val="bg1"/>
                </a:solidFill>
                <a:effectLst>
                  <a:outerShdw blurRad="38100" dist="38100" dir="2700000" algn="tl">
                    <a:srgbClr val="000000">
                      <a:alpha val="43137"/>
                    </a:srgbClr>
                  </a:outerShdw>
                </a:effectLst>
                <a:latin typeface="TypeLand 康熙字典體 Trial" panose="020B0502000000000001" pitchFamily="34" charset="-122"/>
                <a:ea typeface="TypeLand 康熙字典體 Trial" panose="020B0502000000000001" pitchFamily="34" charset="-122"/>
              </a:endParaRPr>
            </a:p>
          </p:txBody>
        </p:sp>
      </p:grpSp>
      <p:grpSp>
        <p:nvGrpSpPr>
          <p:cNvPr id="45" name="组合 44"/>
          <p:cNvGrpSpPr/>
          <p:nvPr/>
        </p:nvGrpSpPr>
        <p:grpSpPr>
          <a:xfrm>
            <a:off x="8709073" y="2081890"/>
            <a:ext cx="2010802" cy="1717318"/>
            <a:chOff x="8709073" y="2081890"/>
            <a:chExt cx="2010802" cy="1717318"/>
          </a:xfrm>
        </p:grpSpPr>
        <p:pic>
          <p:nvPicPr>
            <p:cNvPr id="24" name="图片 23"/>
            <p:cNvPicPr>
              <a:picLocks noChangeAspect="1"/>
            </p:cNvPicPr>
            <p:nvPr/>
          </p:nvPicPr>
          <p:blipFill rotWithShape="1">
            <a:blip r:embed="rId3" cstate="print">
              <a:extLst>
                <a:ext uri="{28A0092B-C50C-407E-A947-70E740481C1C}">
                  <a14:useLocalDpi xmlns:a14="http://schemas.microsoft.com/office/drawing/2010/main" val="0"/>
                </a:ext>
              </a:extLst>
            </a:blip>
            <a:srcRect t="11947" b="2648"/>
            <a:stretch>
              <a:fillRect/>
            </a:stretch>
          </p:blipFill>
          <p:spPr>
            <a:xfrm>
              <a:off x="8709073" y="2081890"/>
              <a:ext cx="2010802" cy="1717318"/>
            </a:xfrm>
            <a:prstGeom prst="rect">
              <a:avLst/>
            </a:prstGeom>
            <a:effectLst/>
          </p:spPr>
        </p:pic>
        <p:pic>
          <p:nvPicPr>
            <p:cNvPr id="25" name="图片 24"/>
            <p:cNvPicPr>
              <a:picLocks noChangeAspect="1"/>
            </p:cNvPicPr>
            <p:nvPr/>
          </p:nvPicPr>
          <p:blipFill>
            <a:blip r:embed="rId4" cstate="print">
              <a:extLst>
                <a:ext uri="{BEBA8EAE-BF5A-486C-A8C5-ECC9F3942E4B}">
                  <a14:imgProps xmlns:a14="http://schemas.microsoft.com/office/drawing/2010/main">
                    <a14:imgLayer r:embed="rId5">
                      <a14:imgEffect>
                        <a14:brightnessContrast bright="-30000"/>
                      </a14:imgEffect>
                      <a14:imgEffect>
                        <a14:sharpenSoften amount="-50000"/>
                      </a14:imgEffect>
                    </a14:imgLayer>
                  </a14:imgProps>
                </a:ext>
                <a:ext uri="{28A0092B-C50C-407E-A947-70E740481C1C}">
                  <a14:useLocalDpi xmlns:a14="http://schemas.microsoft.com/office/drawing/2010/main" val="0"/>
                </a:ext>
              </a:extLst>
            </a:blip>
            <a:srcRect l="19602" r="15720" b="2983"/>
            <a:stretch>
              <a:fillRect/>
            </a:stretch>
          </p:blipFill>
          <p:spPr>
            <a:xfrm>
              <a:off x="9081062" y="2307137"/>
              <a:ext cx="1266825" cy="1266825"/>
            </a:xfrm>
            <a:custGeom>
              <a:avLst/>
              <a:gdLst>
                <a:gd name="connsiteX0" fmla="*/ 3252788 w 6505576"/>
                <a:gd name="connsiteY0" fmla="*/ 0 h 6505576"/>
                <a:gd name="connsiteX1" fmla="*/ 6505576 w 6505576"/>
                <a:gd name="connsiteY1" fmla="*/ 3252788 h 6505576"/>
                <a:gd name="connsiteX2" fmla="*/ 3252788 w 6505576"/>
                <a:gd name="connsiteY2" fmla="*/ 6505576 h 6505576"/>
                <a:gd name="connsiteX3" fmla="*/ 0 w 6505576"/>
                <a:gd name="connsiteY3" fmla="*/ 3252788 h 6505576"/>
                <a:gd name="connsiteX4" fmla="*/ 3252788 w 6505576"/>
                <a:gd name="connsiteY4" fmla="*/ 0 h 650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5576" h="6505576">
                  <a:moveTo>
                    <a:pt x="3252788" y="0"/>
                  </a:moveTo>
                  <a:cubicBezTo>
                    <a:pt x="5049253" y="0"/>
                    <a:pt x="6505576" y="1456323"/>
                    <a:pt x="6505576" y="3252788"/>
                  </a:cubicBezTo>
                  <a:cubicBezTo>
                    <a:pt x="6505576" y="5049253"/>
                    <a:pt x="5049253" y="6505576"/>
                    <a:pt x="3252788" y="6505576"/>
                  </a:cubicBezTo>
                  <a:cubicBezTo>
                    <a:pt x="1456323" y="6505576"/>
                    <a:pt x="0" y="5049253"/>
                    <a:pt x="0" y="3252788"/>
                  </a:cubicBezTo>
                  <a:cubicBezTo>
                    <a:pt x="0" y="1456323"/>
                    <a:pt x="1456323" y="0"/>
                    <a:pt x="3252788" y="0"/>
                  </a:cubicBezTo>
                  <a:close/>
                </a:path>
              </a:pathLst>
            </a:custGeom>
            <a:solidFill>
              <a:schemeClr val="bg1">
                <a:alpha val="33000"/>
              </a:schemeClr>
            </a:solidFill>
          </p:spPr>
        </p:pic>
        <p:sp>
          <p:nvSpPr>
            <p:cNvPr id="26" name="文本框 25"/>
            <p:cNvSpPr txBox="1"/>
            <p:nvPr/>
          </p:nvSpPr>
          <p:spPr>
            <a:xfrm>
              <a:off x="9131754" y="2471190"/>
              <a:ext cx="1165441" cy="938719"/>
            </a:xfrm>
            <a:prstGeom prst="rect">
              <a:avLst/>
            </a:prstGeom>
            <a:noFill/>
          </p:spPr>
          <p:txBody>
            <a:bodyPr wrap="square" rtlCol="0">
              <a:spAutoFit/>
            </a:bodyPr>
            <a:lstStyle/>
            <a:p>
              <a:pPr algn="ctr">
                <a:lnSpc>
                  <a:spcPts val="3300"/>
                </a:lnSpc>
              </a:pPr>
              <a:r>
                <a:rPr lang="zh-CN" altLang="en-US" sz="3200" dirty="0" smtClean="0">
                  <a:solidFill>
                    <a:schemeClr val="bg1"/>
                  </a:solidFill>
                  <a:effectLst>
                    <a:outerShdw blurRad="38100" dist="38100" dir="2700000" algn="tl">
                      <a:srgbClr val="000000">
                        <a:alpha val="43137"/>
                      </a:srgbClr>
                    </a:outerShdw>
                  </a:effectLst>
                  <a:latin typeface="TypeLand 康熙字典體 Trial" panose="020B0502000000000001" pitchFamily="34" charset="-122"/>
                  <a:ea typeface="TypeLand 康熙字典體 Trial" panose="020B0502000000000001" pitchFamily="34" charset="-122"/>
                </a:rPr>
                <a:t>清朝</a:t>
              </a:r>
              <a:r>
                <a:rPr lang="zh-CN" altLang="en-US" sz="3200" dirty="0">
                  <a:solidFill>
                    <a:schemeClr val="bg1"/>
                  </a:solidFill>
                  <a:effectLst>
                    <a:outerShdw blurRad="38100" dist="38100" dir="2700000" algn="tl">
                      <a:srgbClr val="000000">
                        <a:alpha val="43137"/>
                      </a:srgbClr>
                    </a:outerShdw>
                  </a:effectLst>
                  <a:latin typeface="TypeLand 康熙字典體 Trial" panose="020B0502000000000001" pitchFamily="34" charset="-122"/>
                  <a:ea typeface="TypeLand 康熙字典體 Trial" panose="020B0502000000000001" pitchFamily="34" charset="-122"/>
                </a:rPr>
                <a:t>首都</a:t>
              </a:r>
              <a:endParaRPr lang="en-US" altLang="zh-CN" sz="3200" dirty="0">
                <a:solidFill>
                  <a:schemeClr val="bg1"/>
                </a:solidFill>
                <a:effectLst>
                  <a:outerShdw blurRad="38100" dist="38100" dir="2700000" algn="tl">
                    <a:srgbClr val="000000">
                      <a:alpha val="43137"/>
                    </a:srgbClr>
                  </a:outerShdw>
                </a:effectLst>
                <a:latin typeface="TypeLand 康熙字典體 Trial" panose="020B0502000000000001" pitchFamily="34" charset="-122"/>
                <a:ea typeface="TypeLand 康熙字典體 Trial" panose="020B0502000000000001" pitchFamily="34" charset="-122"/>
              </a:endParaRPr>
            </a:p>
          </p:txBody>
        </p:sp>
      </p:grpSp>
      <p:cxnSp>
        <p:nvCxnSpPr>
          <p:cNvPr id="28" name="直接连接符 27"/>
          <p:cNvCxnSpPr/>
          <p:nvPr/>
        </p:nvCxnSpPr>
        <p:spPr>
          <a:xfrm flipV="1">
            <a:off x="3226491" y="2545789"/>
            <a:ext cx="789037" cy="509062"/>
          </a:xfrm>
          <a:prstGeom prst="line">
            <a:avLst/>
          </a:prstGeom>
          <a:ln w="2540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5568061" y="2657956"/>
            <a:ext cx="833985" cy="654800"/>
          </a:xfrm>
          <a:prstGeom prst="line">
            <a:avLst/>
          </a:prstGeom>
          <a:ln w="2540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flipV="1">
            <a:off x="7954579" y="3280098"/>
            <a:ext cx="990357" cy="519110"/>
          </a:xfrm>
          <a:prstGeom prst="line">
            <a:avLst/>
          </a:prstGeom>
          <a:ln w="2540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44" name="文本框 43"/>
          <p:cNvSpPr txBox="1"/>
          <p:nvPr/>
        </p:nvSpPr>
        <p:spPr>
          <a:xfrm>
            <a:off x="1838347" y="5124236"/>
            <a:ext cx="8484378" cy="738664"/>
          </a:xfrm>
          <a:prstGeom prst="rect">
            <a:avLst/>
          </a:prstGeom>
          <a:noFill/>
        </p:spPr>
        <p:txBody>
          <a:bodyPr wrap="square" rtlCol="0">
            <a:spAutoFit/>
          </a:bodyPr>
          <a:lstStyle/>
          <a:p>
            <a:pPr algn="ctr">
              <a:lnSpc>
                <a:spcPct val="150000"/>
              </a:lnSpc>
            </a:pPr>
            <a:r>
              <a:rPr lang="zh-CN" altLang="en-US" sz="1400" dirty="0" smtClean="0">
                <a:solidFill>
                  <a:schemeClr val="tx1">
                    <a:lumMod val="85000"/>
                    <a:lumOff val="15000"/>
                  </a:schemeClr>
                </a:solidFill>
                <a:latin typeface="思源黑体 CN Light" panose="020B0300000000000000" pitchFamily="34" charset="-122"/>
                <a:ea typeface="思源黑体 CN Light" panose="020B0300000000000000" pitchFamily="34" charset="-122"/>
                <a:sym typeface="思源黑体 CN Light" panose="020B0300000000000000" pitchFamily="34" charset="-122"/>
              </a:rPr>
              <a:t>北京故宫被誉为世界五大宫之首（北京故宫、法国凡尔赛宫、英国白金汉宫、美国白宫、俄罗斯克里姆林宫），是国家</a:t>
            </a:r>
            <a:r>
              <a:rPr lang="en-US" altLang="zh-CN" sz="1400" dirty="0" smtClean="0">
                <a:solidFill>
                  <a:schemeClr val="tx1">
                    <a:lumMod val="85000"/>
                    <a:lumOff val="15000"/>
                  </a:schemeClr>
                </a:solidFill>
                <a:latin typeface="思源黑体 CN Light" panose="020B0300000000000000" pitchFamily="34" charset="-122"/>
                <a:ea typeface="思源黑体 CN Light" panose="020B0300000000000000" pitchFamily="34" charset="-122"/>
                <a:sym typeface="思源黑体 CN Light" panose="020B0300000000000000" pitchFamily="34" charset="-122"/>
              </a:rPr>
              <a:t>AAAAA</a:t>
            </a:r>
            <a:r>
              <a:rPr lang="zh-CN" altLang="en-US" sz="1400" dirty="0" smtClean="0">
                <a:solidFill>
                  <a:schemeClr val="tx1">
                    <a:lumMod val="85000"/>
                    <a:lumOff val="15000"/>
                  </a:schemeClr>
                </a:solidFill>
                <a:latin typeface="思源黑体 CN Light" panose="020B0300000000000000" pitchFamily="34" charset="-122"/>
                <a:ea typeface="思源黑体 CN Light" panose="020B0300000000000000" pitchFamily="34" charset="-122"/>
                <a:sym typeface="思源黑体 CN Light" panose="020B0300000000000000" pitchFamily="34" charset="-122"/>
              </a:rPr>
              <a:t>级旅游景区，</a:t>
            </a:r>
            <a:r>
              <a:rPr lang="en-US" altLang="zh-CN" sz="1400" dirty="0" smtClean="0">
                <a:solidFill>
                  <a:schemeClr val="tx1">
                    <a:lumMod val="85000"/>
                    <a:lumOff val="15000"/>
                  </a:schemeClr>
                </a:solidFill>
                <a:latin typeface="思源黑体 CN Light" panose="020B0300000000000000" pitchFamily="34" charset="-122"/>
                <a:ea typeface="思源黑体 CN Light" panose="020B0300000000000000" pitchFamily="34" charset="-122"/>
                <a:sym typeface="思源黑体 CN Light" panose="020B0300000000000000" pitchFamily="34" charset="-122"/>
              </a:rPr>
              <a:t> 1987</a:t>
            </a:r>
            <a:r>
              <a:rPr lang="zh-CN" altLang="en-US" sz="1400" dirty="0" smtClean="0">
                <a:solidFill>
                  <a:schemeClr val="tx1">
                    <a:lumMod val="85000"/>
                    <a:lumOff val="15000"/>
                  </a:schemeClr>
                </a:solidFill>
                <a:latin typeface="思源黑体 CN Light" panose="020B0300000000000000" pitchFamily="34" charset="-122"/>
                <a:ea typeface="思源黑体 CN Light" panose="020B0300000000000000" pitchFamily="34" charset="-122"/>
                <a:sym typeface="思源黑体 CN Light" panose="020B0300000000000000" pitchFamily="34" charset="-122"/>
              </a:rPr>
              <a:t>年被列为世界文化遗产。</a:t>
            </a:r>
            <a:endParaRPr lang="en-US" altLang="zh-CN" sz="1400" dirty="0">
              <a:solidFill>
                <a:schemeClr val="tx1">
                  <a:lumMod val="85000"/>
                  <a:lumOff val="15000"/>
                </a:schemeClr>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down)">
                                      <p:cBhvr>
                                        <p:cTn id="11" dur="500"/>
                                        <p:tgtEl>
                                          <p:spTgt spid="2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wipe(left)">
                                      <p:cBhvr>
                                        <p:cTn id="15" dur="500"/>
                                        <p:tgtEl>
                                          <p:spTgt spid="47"/>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left)">
                                      <p:cBhvr>
                                        <p:cTn id="19" dur="500"/>
                                        <p:tgtEl>
                                          <p:spTgt spid="32"/>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wipe(left)">
                                      <p:cBhvr>
                                        <p:cTn id="23" dur="500"/>
                                        <p:tgtEl>
                                          <p:spTgt spid="46"/>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wipe(left)">
                                      <p:cBhvr>
                                        <p:cTn id="27" dur="500"/>
                                        <p:tgtEl>
                                          <p:spTgt spid="37"/>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wipe(left)">
                                      <p:cBhvr>
                                        <p:cTn id="31" dur="500"/>
                                        <p:tgtEl>
                                          <p:spTgt spid="45"/>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fade">
                                      <p:cBhvr>
                                        <p:cTn id="36" dur="1000"/>
                                        <p:tgtEl>
                                          <p:spTgt spid="44"/>
                                        </p:tgtEl>
                                      </p:cBhvr>
                                    </p:animEffect>
                                    <p:anim calcmode="lin" valueType="num">
                                      <p:cBhvr>
                                        <p:cTn id="37" dur="1000" fill="hold"/>
                                        <p:tgtEl>
                                          <p:spTgt spid="44"/>
                                        </p:tgtEl>
                                        <p:attrNameLst>
                                          <p:attrName>ppt_x</p:attrName>
                                        </p:attrNameLst>
                                      </p:cBhvr>
                                      <p:tavLst>
                                        <p:tav tm="0">
                                          <p:val>
                                            <p:strVal val="#ppt_x"/>
                                          </p:val>
                                        </p:tav>
                                        <p:tav tm="100000">
                                          <p:val>
                                            <p:strVal val="#ppt_x"/>
                                          </p:val>
                                        </p:tav>
                                      </p:tavLst>
                                    </p:anim>
                                    <p:anim calcmode="lin" valueType="num">
                                      <p:cBhvr>
                                        <p:cTn id="38"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图片 56"/>
          <p:cNvPicPr>
            <a:picLocks noChangeAspect="1"/>
          </p:cNvPicPr>
          <p:nvPr/>
        </p:nvPicPr>
        <p:blipFill rotWithShape="1">
          <a:blip r:embed="rId1" cstate="print">
            <a:extLst>
              <a:ext uri="{28A0092B-C50C-407E-A947-70E740481C1C}">
                <a14:useLocalDpi xmlns:a14="http://schemas.microsoft.com/office/drawing/2010/main" val="0"/>
              </a:ext>
            </a:extLst>
          </a:blip>
          <a:srcRect t="22241" r="34669" b="22637"/>
          <a:stretch>
            <a:fillRect/>
          </a:stretch>
        </p:blipFill>
        <p:spPr>
          <a:xfrm>
            <a:off x="-38124" y="-21444"/>
            <a:ext cx="12230123" cy="6879444"/>
          </a:xfrm>
          <a:prstGeom prst="rect">
            <a:avLst/>
          </a:prstGeom>
          <a:noFill/>
          <a:ln>
            <a:noFill/>
          </a:ln>
        </p:spPr>
      </p:pic>
      <p:sp>
        <p:nvSpPr>
          <p:cNvPr id="8" name="文本框 7"/>
          <p:cNvSpPr txBox="1"/>
          <p:nvPr/>
        </p:nvSpPr>
        <p:spPr>
          <a:xfrm>
            <a:off x="3661399" y="6070308"/>
            <a:ext cx="4869202" cy="551946"/>
          </a:xfrm>
          <a:prstGeom prst="rect">
            <a:avLst/>
          </a:prstGeom>
          <a:noFill/>
        </p:spPr>
        <p:txBody>
          <a:bodyPr wrap="square" rtlCol="0">
            <a:spAutoFit/>
          </a:bodyPr>
          <a:lstStyle/>
          <a:p>
            <a:pPr algn="ctr">
              <a:lnSpc>
                <a:spcPct val="150000"/>
              </a:lnSpc>
            </a:pPr>
            <a:r>
              <a:rPr lang="zh-CN" altLang="en-US" sz="1050" dirty="0" smtClean="0">
                <a:solidFill>
                  <a:schemeClr val="bg1">
                    <a:lumMod val="85000"/>
                  </a:schemeClr>
                </a:solidFill>
                <a:latin typeface="思源黑体 CN Light" panose="020B0300000000000000" pitchFamily="34" charset="-122"/>
                <a:ea typeface="思源黑体 CN Light" panose="020B0300000000000000" pitchFamily="34" charset="-122"/>
                <a:sym typeface="思源黑体 CN Light" panose="020B0300000000000000" pitchFamily="34" charset="-122"/>
              </a:rPr>
              <a:t>北京故宫是中国明清两代的皇家宫殿，旧称为紫禁城，位于北京中轴线的中心，是中国古代宫廷建筑之精华</a:t>
            </a:r>
            <a:endParaRPr lang="en-US" altLang="zh-CN" sz="1050" dirty="0">
              <a:solidFill>
                <a:schemeClr val="bg1">
                  <a:lumMod val="85000"/>
                </a:schemeClr>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pic>
        <p:nvPicPr>
          <p:cNvPr id="12"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66839" y="3135372"/>
            <a:ext cx="1993485" cy="877899"/>
          </a:xfrm>
          <a:prstGeom prst="rect">
            <a:avLst/>
          </a:prstGeom>
        </p:spPr>
      </p:pic>
      <p:grpSp>
        <p:nvGrpSpPr>
          <p:cNvPr id="58" name="组合 57"/>
          <p:cNvGrpSpPr/>
          <p:nvPr/>
        </p:nvGrpSpPr>
        <p:grpSpPr>
          <a:xfrm>
            <a:off x="4278683" y="952500"/>
            <a:ext cx="3634634" cy="3200400"/>
            <a:chOff x="4667312" y="952500"/>
            <a:chExt cx="3634634" cy="3200400"/>
          </a:xfrm>
        </p:grpSpPr>
        <p:pic>
          <p:nvPicPr>
            <p:cNvPr id="56" name="图片 55"/>
            <p:cNvPicPr>
              <a:picLocks noChangeAspect="1"/>
            </p:cNvPicPr>
            <p:nvPr/>
          </p:nvPicPr>
          <p:blipFill rotWithShape="1">
            <a:blip r:embed="rId3" cstate="print">
              <a:extLst>
                <a:ext uri="{28A0092B-C50C-407E-A947-70E740481C1C}">
                  <a14:useLocalDpi xmlns:a14="http://schemas.microsoft.com/office/drawing/2010/main" val="0"/>
                </a:ext>
              </a:extLst>
            </a:blip>
            <a:srcRect t="11947"/>
            <a:stretch>
              <a:fillRect/>
            </a:stretch>
          </p:blipFill>
          <p:spPr>
            <a:xfrm>
              <a:off x="4667312" y="952500"/>
              <a:ext cx="3634634" cy="3200400"/>
            </a:xfrm>
            <a:prstGeom prst="rect">
              <a:avLst/>
            </a:prstGeom>
            <a:effectLst>
              <a:outerShdw blurRad="63500" sx="102000" sy="102000" algn="ctr" rotWithShape="0">
                <a:schemeClr val="tx1">
                  <a:lumMod val="75000"/>
                  <a:lumOff val="25000"/>
                  <a:alpha val="40000"/>
                </a:schemeClr>
              </a:outerShdw>
            </a:effectLst>
          </p:spPr>
        </p:pic>
        <p:sp>
          <p:nvSpPr>
            <p:cNvPr id="55" name="文本框 54"/>
            <p:cNvSpPr txBox="1"/>
            <p:nvPr/>
          </p:nvSpPr>
          <p:spPr>
            <a:xfrm>
              <a:off x="5265445" y="1083969"/>
              <a:ext cx="2461272" cy="2646878"/>
            </a:xfrm>
            <a:prstGeom prst="rect">
              <a:avLst/>
            </a:prstGeom>
            <a:noFill/>
          </p:spPr>
          <p:txBody>
            <a:bodyPr wrap="square" rtlCol="0">
              <a:spAutoFit/>
            </a:bodyPr>
            <a:lstStyle/>
            <a:p>
              <a:pPr algn="ctr">
                <a:spcAft>
                  <a:spcPts val="600"/>
                </a:spcAft>
              </a:pPr>
              <a:r>
                <a:rPr lang="zh-CN" altLang="en-US" sz="16600" dirty="0" smtClean="0">
                  <a:solidFill>
                    <a:schemeClr val="bg1"/>
                  </a:solidFill>
                  <a:latin typeface="TypeLand 康熙字典體 Trial" panose="020B0502000000000001" pitchFamily="34" charset="-122"/>
                  <a:ea typeface="TypeLand 康熙字典體 Trial" panose="020B0502000000000001" pitchFamily="34" charset="-122"/>
                </a:rPr>
                <a:t>贰</a:t>
              </a:r>
              <a:endParaRPr lang="en-US" altLang="zh-CN" sz="16600" dirty="0">
                <a:solidFill>
                  <a:schemeClr val="bg1"/>
                </a:solidFill>
                <a:latin typeface="TypeLand 康熙字典體 Trial" panose="020B0502000000000001" pitchFamily="34" charset="-122"/>
                <a:ea typeface="TypeLand 康熙字典體 Trial" panose="020B0502000000000001" pitchFamily="34" charset="-122"/>
              </a:endParaRPr>
            </a:p>
          </p:txBody>
        </p:sp>
      </p:grpSp>
      <p:sp>
        <p:nvSpPr>
          <p:cNvPr id="13" name="文本框 12"/>
          <p:cNvSpPr txBox="1"/>
          <p:nvPr/>
        </p:nvSpPr>
        <p:spPr>
          <a:xfrm>
            <a:off x="4566274" y="4241153"/>
            <a:ext cx="3059452" cy="646331"/>
          </a:xfrm>
          <a:prstGeom prst="rect">
            <a:avLst/>
          </a:prstGeom>
          <a:noFill/>
        </p:spPr>
        <p:txBody>
          <a:bodyPr wrap="square" rtlCol="0">
            <a:spAutoFit/>
          </a:bodyPr>
          <a:lstStyle/>
          <a:p>
            <a:pPr algn="ctr"/>
            <a:r>
              <a:rPr lang="zh-CN" altLang="en-US" sz="3600" dirty="0" smtClean="0">
                <a:solidFill>
                  <a:schemeClr val="bg1"/>
                </a:solidFill>
                <a:latin typeface="TypeLand 康熙字典體 Trial" panose="020B0502000000000001" pitchFamily="34" charset="-122"/>
                <a:ea typeface="TypeLand 康熙字典體 Trial" panose="020B0502000000000001" pitchFamily="34" charset="-122"/>
                <a:sym typeface="TypeLand 康熙字典體 Trial" panose="020B0502000000000001" pitchFamily="34" charset="-122"/>
              </a:rPr>
              <a:t>请输入标题</a:t>
            </a:r>
            <a:endParaRPr lang="en-US" altLang="zh-CN" sz="3600" dirty="0">
              <a:solidFill>
                <a:schemeClr val="bg1"/>
              </a:solidFill>
              <a:latin typeface="TypeLand 康熙字典體 Trial" panose="020B0502000000000001" pitchFamily="34" charset="-122"/>
              <a:ea typeface="TypeLand 康熙字典體 Trial" panose="020B0502000000000001" pitchFamily="34" charset="-122"/>
              <a:sym typeface="TypeLand 康熙字典體 Trial" panose="020B0502000000000001" pitchFamily="34" charset="-122"/>
            </a:endParaRPr>
          </a:p>
        </p:txBody>
      </p:sp>
      <p:pic>
        <p:nvPicPr>
          <p:cNvPr id="14" name="图片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1676" y="3135372"/>
            <a:ext cx="1993485" cy="87789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1" cstate="print">
            <a:extLst>
              <a:ext uri="{BEBA8EAE-BF5A-486C-A8C5-ECC9F3942E4B}">
                <a14:imgProps xmlns:a14="http://schemas.microsoft.com/office/drawing/2010/main">
                  <a14:imgLayer r:embed="rId2">
                    <a14:imgEffect>
                      <a14:brightnessContrast bright="-15000" contrast="-18000"/>
                    </a14:imgEffect>
                    <a14:imgEffect>
                      <a14:colorTemperature colorTemp="7200"/>
                    </a14:imgEffect>
                    <a14:imgEffect>
                      <a14:saturation sat="300000"/>
                    </a14:imgEffect>
                  </a14:imgLayer>
                </a14:imgProps>
              </a:ext>
              <a:ext uri="{28A0092B-C50C-407E-A947-70E740481C1C}">
                <a14:useLocalDpi xmlns:a14="http://schemas.microsoft.com/office/drawing/2010/main" val="0"/>
              </a:ext>
            </a:extLst>
          </a:blip>
          <a:srcRect t="24721" r="12294" b="1282"/>
          <a:stretch>
            <a:fillRect/>
          </a:stretch>
        </p:blipFill>
        <p:spPr>
          <a:xfrm>
            <a:off x="0" y="-2"/>
            <a:ext cx="12192000" cy="6858000"/>
          </a:xfrm>
          <a:prstGeom prst="rect">
            <a:avLst/>
          </a:prstGeom>
        </p:spPr>
      </p:pic>
      <p:sp>
        <p:nvSpPr>
          <p:cNvPr id="18" name="矩形 17"/>
          <p:cNvSpPr/>
          <p:nvPr/>
        </p:nvSpPr>
        <p:spPr>
          <a:xfrm>
            <a:off x="1400175" y="2214560"/>
            <a:ext cx="9391650" cy="3943350"/>
          </a:xfrm>
          <a:prstGeom prst="rect">
            <a:avLst/>
          </a:prstGeom>
          <a:solidFill>
            <a:schemeClr val="bg1">
              <a:alpha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9580706" y="3190993"/>
            <a:ext cx="701731" cy="1990725"/>
          </a:xfrm>
          <a:prstGeom prst="rect">
            <a:avLst/>
          </a:prstGeom>
          <a:noFill/>
        </p:spPr>
        <p:txBody>
          <a:bodyPr vert="eaVert" wrap="square" rtlCol="0">
            <a:spAutoFit/>
          </a:bodyPr>
          <a:lstStyle/>
          <a:p>
            <a:pPr algn="just">
              <a:lnSpc>
                <a:spcPct val="120000"/>
              </a:lnSpc>
            </a:pPr>
            <a:r>
              <a:rPr lang="zh-CN" altLang="en-US" sz="2800" dirty="0" smtClean="0">
                <a:solidFill>
                  <a:schemeClr val="tx1">
                    <a:lumMod val="95000"/>
                    <a:lumOff val="5000"/>
                  </a:schemeClr>
                </a:solidFill>
                <a:latin typeface="TypeLand 康熙字典體 Trial" panose="020B0502000000000001" pitchFamily="34" charset="-122"/>
                <a:ea typeface="TypeLand 康熙字典體 Trial" panose="020B0502000000000001" pitchFamily="34" charset="-122"/>
                <a:sym typeface="TypeLand 康熙字典體 Trial" panose="020B0502000000000001" pitchFamily="34" charset="-122"/>
              </a:rPr>
              <a:t>请输入标题</a:t>
            </a:r>
            <a:endParaRPr lang="zh-CN" altLang="en-US" sz="2800" dirty="0">
              <a:solidFill>
                <a:schemeClr val="tx1">
                  <a:lumMod val="95000"/>
                  <a:lumOff val="5000"/>
                </a:schemeClr>
              </a:solidFill>
              <a:latin typeface="TypeLand 康熙字典體 Trial" panose="020B0502000000000001" pitchFamily="34" charset="-122"/>
              <a:ea typeface="TypeLand 康熙字典體 Trial" panose="020B0502000000000001" pitchFamily="34" charset="-122"/>
              <a:sym typeface="TypeLand 康熙字典體 Trial" panose="020B0502000000000001" pitchFamily="34" charset="-122"/>
            </a:endParaRPr>
          </a:p>
        </p:txBody>
      </p:sp>
      <p:sp>
        <p:nvSpPr>
          <p:cNvPr id="36" name="文本框 35"/>
          <p:cNvSpPr txBox="1"/>
          <p:nvPr/>
        </p:nvSpPr>
        <p:spPr>
          <a:xfrm>
            <a:off x="6351737" y="2638422"/>
            <a:ext cx="3139321" cy="3095625"/>
          </a:xfrm>
          <a:prstGeom prst="rect">
            <a:avLst/>
          </a:prstGeom>
          <a:noFill/>
        </p:spPr>
        <p:txBody>
          <a:bodyPr vert="eaVert" wrap="square" rtlCol="0">
            <a:spAutoFit/>
          </a:bodyPr>
          <a:lstStyle/>
          <a:p>
            <a:pPr lvl="0" algn="just">
              <a:lnSpc>
                <a:spcPct val="150000"/>
              </a:lnSpc>
            </a:pPr>
            <a:r>
              <a:rPr lang="zh-CN" altLang="en-US" sz="1600" dirty="0">
                <a:solidFill>
                  <a:schemeClr val="tx1">
                    <a:lumMod val="85000"/>
                    <a:lumOff val="15000"/>
                  </a:schemeClr>
                </a:solidFill>
                <a:latin typeface="思源黑体 CN Light" panose="020B0300000000000000" pitchFamily="34" charset="-122"/>
                <a:ea typeface="思源黑体 CN Light" panose="020B0300000000000000" pitchFamily="34" charset="-122"/>
                <a:sym typeface="思源黑体 CN Light" panose="020B0300000000000000" pitchFamily="34" charset="-122"/>
              </a:rPr>
              <a:t>紫禁城内的建筑分为外朝和内廷两部分。外朝的中心为太和殿、中和殿、保和殿，统称三大殿，是国家举行大典礼的地方。内廷的中心是乾清宫、交泰殿、坤宁宫，统称后三宫，是皇帝和皇后居住的正宫</a:t>
            </a:r>
            <a:r>
              <a:rPr lang="zh-CN" altLang="en-US" sz="1600" dirty="0" smtClean="0">
                <a:solidFill>
                  <a:schemeClr val="tx1">
                    <a:lumMod val="85000"/>
                    <a:lumOff val="15000"/>
                  </a:schemeClr>
                </a:solidFill>
                <a:latin typeface="思源黑体 CN Light" panose="020B0300000000000000" pitchFamily="34" charset="-122"/>
                <a:ea typeface="思源黑体 CN Light" panose="020B0300000000000000" pitchFamily="34" charset="-122"/>
                <a:sym typeface="思源黑体 CN Light" panose="020B0300000000000000" pitchFamily="34" charset="-122"/>
              </a:rPr>
              <a:t>。</a:t>
            </a:r>
            <a:endParaRPr lang="en-US" altLang="zh-CN" sz="1600" dirty="0" smtClean="0">
              <a:solidFill>
                <a:schemeClr val="tx1">
                  <a:lumMod val="85000"/>
                  <a:lumOff val="15000"/>
                </a:schemeClr>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a:p>
            <a:pPr lvl="0" algn="just">
              <a:lnSpc>
                <a:spcPct val="150000"/>
              </a:lnSpc>
            </a:pPr>
            <a:endParaRPr lang="en-US" altLang="zh-CN" sz="1600" dirty="0" smtClean="0">
              <a:solidFill>
                <a:schemeClr val="tx1">
                  <a:lumMod val="85000"/>
                  <a:lumOff val="15000"/>
                </a:schemeClr>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a:p>
            <a:pPr lvl="0" algn="just">
              <a:lnSpc>
                <a:spcPct val="150000"/>
              </a:lnSpc>
            </a:pPr>
            <a:r>
              <a:rPr lang="zh-CN" altLang="en-US" sz="1600" dirty="0">
                <a:solidFill>
                  <a:schemeClr val="tx1">
                    <a:lumMod val="85000"/>
                    <a:lumOff val="15000"/>
                  </a:schemeClr>
                </a:solidFill>
                <a:latin typeface="思源黑体 CN Light" panose="020B0300000000000000" pitchFamily="34" charset="-122"/>
                <a:ea typeface="思源黑体 CN Light" panose="020B0300000000000000" pitchFamily="34" charset="-122"/>
                <a:sym typeface="思源黑体 CN Light" panose="020B0300000000000000" pitchFamily="34" charset="-122"/>
              </a:rPr>
              <a:t>紫禁城内的建筑分为外朝和内廷两部分。外朝的中心为太和殿、中和殿、保和殿，统称三大殿，</a:t>
            </a:r>
            <a:endParaRPr lang="zh-CN" altLang="en-US" sz="1600" dirty="0">
              <a:solidFill>
                <a:schemeClr val="tx1">
                  <a:lumMod val="85000"/>
                  <a:lumOff val="15000"/>
                </a:schemeClr>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pic>
        <p:nvPicPr>
          <p:cNvPr id="19" name="图片 18"/>
          <p:cNvPicPr>
            <a:picLocks noChangeAspect="1"/>
          </p:cNvPicPr>
          <p:nvPr/>
        </p:nvPicPr>
        <p:blipFill rotWithShape="1">
          <a:blip r:embed="rId3" cstate="print">
            <a:extLst>
              <a:ext uri="{28A0092B-C50C-407E-A947-70E740481C1C}">
                <a14:useLocalDpi xmlns:a14="http://schemas.microsoft.com/office/drawing/2010/main" val="0"/>
              </a:ext>
            </a:extLst>
          </a:blip>
          <a:srcRect r="6621"/>
          <a:stretch>
            <a:fillRect/>
          </a:stretch>
        </p:blipFill>
        <p:spPr>
          <a:xfrm flipH="1">
            <a:off x="1409699" y="2214560"/>
            <a:ext cx="3682247" cy="3943350"/>
          </a:xfrm>
          <a:prstGeom prst="rect">
            <a:avLst/>
          </a:prstGeom>
        </p:spPr>
      </p:pic>
      <p:grpSp>
        <p:nvGrpSpPr>
          <p:cNvPr id="42" name="组合 41"/>
          <p:cNvGrpSpPr/>
          <p:nvPr/>
        </p:nvGrpSpPr>
        <p:grpSpPr>
          <a:xfrm>
            <a:off x="4480549" y="4704135"/>
            <a:ext cx="477583" cy="477583"/>
            <a:chOff x="5606818" y="1451792"/>
            <a:chExt cx="477583" cy="477583"/>
          </a:xfrm>
        </p:grpSpPr>
        <p:pic>
          <p:nvPicPr>
            <p:cNvPr id="43" name="图片 42"/>
            <p:cNvPicPr>
              <a:picLocks noChangeAspect="1"/>
            </p:cNvPicPr>
            <p:nvPr/>
          </p:nvPicPr>
          <p:blipFill>
            <a:blip r:embed="rId4" cstate="print">
              <a:extLst>
                <a:ext uri="{BEBA8EAE-BF5A-486C-A8C5-ECC9F3942E4B}">
                  <a14:imgProps xmlns:a14="http://schemas.microsoft.com/office/drawing/2010/main">
                    <a14:imgLayer r:embed="rId5">
                      <a14:imgEffect>
                        <a14:brightnessContrast bright="-6000"/>
                      </a14:imgEffect>
                      <a14:imgEffect>
                        <a14:saturation sat="76000"/>
                      </a14:imgEffect>
                    </a14:imgLayer>
                  </a14:imgProps>
                </a:ext>
                <a:ext uri="{28A0092B-C50C-407E-A947-70E740481C1C}">
                  <a14:useLocalDpi xmlns:a14="http://schemas.microsoft.com/office/drawing/2010/main" val="0"/>
                </a:ext>
              </a:extLst>
            </a:blip>
            <a:stretch>
              <a:fillRect/>
            </a:stretch>
          </p:blipFill>
          <p:spPr>
            <a:xfrm>
              <a:off x="5606818" y="1451792"/>
              <a:ext cx="477583" cy="477583"/>
            </a:xfrm>
            <a:prstGeom prst="rect">
              <a:avLst/>
            </a:prstGeom>
          </p:spPr>
        </p:pic>
        <p:sp>
          <p:nvSpPr>
            <p:cNvPr id="44" name="文本框 43"/>
            <p:cNvSpPr txBox="1"/>
            <p:nvPr/>
          </p:nvSpPr>
          <p:spPr>
            <a:xfrm>
              <a:off x="5653692" y="1465173"/>
              <a:ext cx="375187" cy="430887"/>
            </a:xfrm>
            <a:prstGeom prst="rect">
              <a:avLst/>
            </a:prstGeom>
            <a:noFill/>
          </p:spPr>
          <p:txBody>
            <a:bodyPr wrap="square" rtlCol="0">
              <a:spAutoFit/>
            </a:bodyPr>
            <a:lstStyle/>
            <a:p>
              <a:pPr algn="ctr"/>
              <a:r>
                <a:rPr lang="zh-CN" altLang="en-US" sz="1100" dirty="0">
                  <a:solidFill>
                    <a:schemeClr val="bg1"/>
                  </a:solidFill>
                  <a:latin typeface="TypeLand 康熙字典體 Trial" panose="020B0502000000000001" pitchFamily="34" charset="-122"/>
                  <a:ea typeface="TypeLand 康熙字典體 Trial" panose="020B0502000000000001" pitchFamily="34" charset="-122"/>
                  <a:sym typeface="TypeLand 康熙字典體 Trial" panose="020B0502000000000001" pitchFamily="34" charset="-122"/>
                </a:rPr>
                <a:t>故宫</a:t>
              </a:r>
              <a:endParaRPr lang="zh-CN" altLang="en-US" sz="1100" dirty="0">
                <a:solidFill>
                  <a:schemeClr val="bg1"/>
                </a:solidFill>
                <a:latin typeface="TypeLand 康熙字典體 Trial" panose="020B0502000000000001" pitchFamily="34" charset="-122"/>
                <a:ea typeface="TypeLand 康熙字典體 Trial" panose="020B0502000000000001" pitchFamily="34" charset="-122"/>
                <a:sym typeface="TypeLand 康熙字典體 Trial" panose="020B0502000000000001"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fade">
                                      <p:cBhvr>
                                        <p:cTn id="11" dur="1000"/>
                                        <p:tgtEl>
                                          <p:spTgt spid="36">
                                            <p:txEl>
                                              <p:pRg st="0" end="0"/>
                                            </p:txEl>
                                          </p:spTgt>
                                        </p:tgtEl>
                                      </p:cBhvr>
                                    </p:animEffect>
                                  </p:childTnLst>
                                </p:cTn>
                              </p:par>
                            </p:childTnLst>
                          </p:cTn>
                        </p:par>
                        <p:par>
                          <p:cTn id="12" fill="hold">
                            <p:stCondLst>
                              <p:cond delay="10399"/>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36">
                                            <p:txEl>
                                              <p:pRg st="2" end="2"/>
                                            </p:txEl>
                                          </p:spTgt>
                                        </p:tgtEl>
                                        <p:attrNameLst>
                                          <p:attrName>style.visibility</p:attrName>
                                        </p:attrNameLst>
                                      </p:cBhvr>
                                      <p:to>
                                        <p:strVal val="visible"/>
                                      </p:to>
                                    </p:set>
                                    <p:animEffect transition="in" filter="fade">
                                      <p:cBhvr>
                                        <p:cTn id="15" dur="1000"/>
                                        <p:tgtEl>
                                          <p:spTgt spid="3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6" grpId="0" build="p"/>
    </p:bldLst>
  </p:timing>
</p:sld>
</file>

<file path=ppt/tags/tag1.xml><?xml version="1.0" encoding="utf-8"?>
<p:tagLst xmlns:p="http://schemas.openxmlformats.org/presentationml/2006/main">
  <p:tag name="PA" val="v4.2.3"/>
</p:tagLst>
</file>

<file path=ppt/tags/tag10.xml><?xml version="1.0" encoding="utf-8"?>
<p:tagLst xmlns:p="http://schemas.openxmlformats.org/presentationml/2006/main">
  <p:tag name="PA" val="v4.2.3"/>
</p:tagLst>
</file>

<file path=ppt/tags/tag11.xml><?xml version="1.0" encoding="utf-8"?>
<p:tagLst xmlns:p="http://schemas.openxmlformats.org/presentationml/2006/main">
  <p:tag name="PA" val="v4.2.3"/>
</p:tagLst>
</file>

<file path=ppt/tags/tag12.xml><?xml version="1.0" encoding="utf-8"?>
<p:tagLst xmlns:p="http://schemas.openxmlformats.org/presentationml/2006/main">
  <p:tag name="PA" val="v4.2.3"/>
</p:tagLst>
</file>

<file path=ppt/tags/tag13.xml><?xml version="1.0" encoding="utf-8"?>
<p:tagLst xmlns:p="http://schemas.openxmlformats.org/presentationml/2006/main">
  <p:tag name="PA" val="v4.2.3"/>
</p:tagLst>
</file>

<file path=ppt/tags/tag14.xml><?xml version="1.0" encoding="utf-8"?>
<p:tagLst xmlns:p="http://schemas.openxmlformats.org/presentationml/2006/main">
  <p:tag name="PA" val="v4.2.3"/>
</p:tagLst>
</file>

<file path=ppt/tags/tag15.xml><?xml version="1.0" encoding="utf-8"?>
<p:tagLst xmlns:p="http://schemas.openxmlformats.org/presentationml/2006/main">
  <p:tag name="PA" val="v4.2.3"/>
</p:tagLst>
</file>

<file path=ppt/tags/tag16.xml><?xml version="1.0" encoding="utf-8"?>
<p:tagLst xmlns:p="http://schemas.openxmlformats.org/presentationml/2006/main">
  <p:tag name="PA" val="v4.2.3"/>
</p:tagLst>
</file>

<file path=ppt/tags/tag17.xml><?xml version="1.0" encoding="utf-8"?>
<p:tagLst xmlns:p="http://schemas.openxmlformats.org/presentationml/2006/main">
  <p:tag name="PA" val="v4.2.3"/>
</p:tagLst>
</file>

<file path=ppt/tags/tag2.xml><?xml version="1.0" encoding="utf-8"?>
<p:tagLst xmlns:p="http://schemas.openxmlformats.org/presentationml/2006/main">
  <p:tag name="PA" val="v4.2.3"/>
</p:tagLst>
</file>

<file path=ppt/tags/tag3.xml><?xml version="1.0" encoding="utf-8"?>
<p:tagLst xmlns:p="http://schemas.openxmlformats.org/presentationml/2006/main">
  <p:tag name="PA" val="v4.2.3"/>
</p:tagLst>
</file>

<file path=ppt/tags/tag4.xml><?xml version="1.0" encoding="utf-8"?>
<p:tagLst xmlns:p="http://schemas.openxmlformats.org/presentationml/2006/main">
  <p:tag name="PA" val="v4.2.3"/>
</p:tagLst>
</file>

<file path=ppt/tags/tag5.xml><?xml version="1.0" encoding="utf-8"?>
<p:tagLst xmlns:p="http://schemas.openxmlformats.org/presentationml/2006/main">
  <p:tag name="PA" val="v4.2.3"/>
</p:tagLst>
</file>

<file path=ppt/tags/tag6.xml><?xml version="1.0" encoding="utf-8"?>
<p:tagLst xmlns:p="http://schemas.openxmlformats.org/presentationml/2006/main">
  <p:tag name="PA" val="v4.2.3"/>
</p:tagLst>
</file>

<file path=ppt/tags/tag7.xml><?xml version="1.0" encoding="utf-8"?>
<p:tagLst xmlns:p="http://schemas.openxmlformats.org/presentationml/2006/main">
  <p:tag name="PA" val="v4.2.3"/>
</p:tagLst>
</file>

<file path=ppt/tags/tag8.xml><?xml version="1.0" encoding="utf-8"?>
<p:tagLst xmlns:p="http://schemas.openxmlformats.org/presentationml/2006/main">
  <p:tag name="PA" val="v4.2.3"/>
</p:tagLst>
</file>

<file path=ppt/tags/tag9.xml><?xml version="1.0" encoding="utf-8"?>
<p:tagLst xmlns:p="http://schemas.openxmlformats.org/presentationml/2006/main">
  <p:tag name="PA" val="v4.2.3"/>
</p:tagLst>
</file>

<file path=ppt/theme/theme1.xml><?xml version="1.0" encoding="utf-8"?>
<a:theme xmlns:a="http://schemas.openxmlformats.org/drawingml/2006/main" name="Office 主题">
  <a:themeElements>
    <a:clrScheme name="Office">
      <a:dk1>
        <a:srgbClr val="000000"/>
      </a:dk1>
      <a:lt1>
        <a:srgbClr val="FFFFFF"/>
      </a:lt1>
      <a:dk2>
        <a:srgbClr val="768395"/>
      </a:dk2>
      <a:lt2>
        <a:srgbClr val="F0F0F0"/>
      </a:lt2>
      <a:accent1>
        <a:srgbClr val="F5A900"/>
      </a:accent1>
      <a:accent2>
        <a:srgbClr val="F57E00"/>
      </a:accent2>
      <a:accent3>
        <a:srgbClr val="E50011"/>
      </a:accent3>
      <a:accent4>
        <a:srgbClr val="FF8B0C"/>
      </a:accent4>
      <a:accent5>
        <a:srgbClr val="5D91CC"/>
      </a:accent5>
      <a:accent6>
        <a:srgbClr val="7F7F7F"/>
      </a:accent6>
      <a:hlink>
        <a:srgbClr val="4472C4"/>
      </a:hlink>
      <a:folHlink>
        <a:srgbClr val="BFBFBF"/>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alpha val="7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bg1">
              <a:lumMod val="75000"/>
            </a:schemeClr>
          </a:solidFill>
          <a:prstDash val="solid"/>
        </a:ln>
      </a:spPr>
      <a:bodyPr/>
      <a:lstStyle/>
      <a:style>
        <a:lnRef idx="1">
          <a:schemeClr val="accent1"/>
        </a:lnRef>
        <a:fillRef idx="0">
          <a:schemeClr val="accent1"/>
        </a:fillRef>
        <a:effectRef idx="0">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68395"/>
    </a:dk2>
    <a:lt2>
      <a:srgbClr val="F0F0F0"/>
    </a:lt2>
    <a:accent1>
      <a:srgbClr val="684284"/>
    </a:accent1>
    <a:accent2>
      <a:srgbClr val="3EABDD"/>
    </a:accent2>
    <a:accent3>
      <a:srgbClr val="009BD8"/>
    </a:accent3>
    <a:accent4>
      <a:srgbClr val="147CBD"/>
    </a:accent4>
    <a:accent5>
      <a:srgbClr val="025BD3"/>
    </a:accent5>
    <a:accent6>
      <a:srgbClr val="56366D"/>
    </a:accent6>
    <a:hlink>
      <a:srgbClr val="4472C4"/>
    </a:hlink>
    <a:folHlink>
      <a:srgbClr val="BFBFBF"/>
    </a:folHlink>
  </a:clrScheme>
</a:themeOverride>
</file>

<file path=ppt/theme/themeOverride10.xml><?xml version="1.0" encoding="utf-8"?>
<a:themeOverride xmlns:a="http://schemas.openxmlformats.org/drawingml/2006/main">
  <a:clrScheme name="Office">
    <a:dk1>
      <a:srgbClr val="000000"/>
    </a:dk1>
    <a:lt1>
      <a:srgbClr val="FFFFFF"/>
    </a:lt1>
    <a:dk2>
      <a:srgbClr val="768395"/>
    </a:dk2>
    <a:lt2>
      <a:srgbClr val="F0F0F0"/>
    </a:lt2>
    <a:accent1>
      <a:srgbClr val="F5A900"/>
    </a:accent1>
    <a:accent2>
      <a:srgbClr val="F57E00"/>
    </a:accent2>
    <a:accent3>
      <a:srgbClr val="E50011"/>
    </a:accent3>
    <a:accent4>
      <a:srgbClr val="FF8B0C"/>
    </a:accent4>
    <a:accent5>
      <a:srgbClr val="5D91CC"/>
    </a:accent5>
    <a:accent6>
      <a:srgbClr val="7F7F7F"/>
    </a:accent6>
    <a:hlink>
      <a:srgbClr val="4472C4"/>
    </a:hlink>
    <a:folHlink>
      <a:srgbClr val="BFBFBF"/>
    </a:folHlink>
  </a:clrScheme>
</a:themeOverride>
</file>

<file path=ppt/theme/themeOverride11.xml><?xml version="1.0" encoding="utf-8"?>
<a:themeOverride xmlns:a="http://schemas.openxmlformats.org/drawingml/2006/main">
  <a:clrScheme name="Office">
    <a:dk1>
      <a:srgbClr val="000000"/>
    </a:dk1>
    <a:lt1>
      <a:srgbClr val="FFFFFF"/>
    </a:lt1>
    <a:dk2>
      <a:srgbClr val="768395"/>
    </a:dk2>
    <a:lt2>
      <a:srgbClr val="F0F0F0"/>
    </a:lt2>
    <a:accent1>
      <a:srgbClr val="F5A900"/>
    </a:accent1>
    <a:accent2>
      <a:srgbClr val="F57E00"/>
    </a:accent2>
    <a:accent3>
      <a:srgbClr val="E50011"/>
    </a:accent3>
    <a:accent4>
      <a:srgbClr val="FF8B0C"/>
    </a:accent4>
    <a:accent5>
      <a:srgbClr val="5D91CC"/>
    </a:accent5>
    <a:accent6>
      <a:srgbClr val="7F7F7F"/>
    </a:accent6>
    <a:hlink>
      <a:srgbClr val="4472C4"/>
    </a:hlink>
    <a:folHlink>
      <a:srgbClr val="BFBFBF"/>
    </a:folHlink>
  </a:clrScheme>
</a:themeOverride>
</file>

<file path=ppt/theme/themeOverride12.xml><?xml version="1.0" encoding="utf-8"?>
<a:themeOverride xmlns:a="http://schemas.openxmlformats.org/drawingml/2006/main">
  <a:clrScheme name="Office">
    <a:dk1>
      <a:srgbClr val="000000"/>
    </a:dk1>
    <a:lt1>
      <a:srgbClr val="FFFFFF"/>
    </a:lt1>
    <a:dk2>
      <a:srgbClr val="768395"/>
    </a:dk2>
    <a:lt2>
      <a:srgbClr val="F0F0F0"/>
    </a:lt2>
    <a:accent1>
      <a:srgbClr val="F5A900"/>
    </a:accent1>
    <a:accent2>
      <a:srgbClr val="F57E00"/>
    </a:accent2>
    <a:accent3>
      <a:srgbClr val="E50011"/>
    </a:accent3>
    <a:accent4>
      <a:srgbClr val="FF8B0C"/>
    </a:accent4>
    <a:accent5>
      <a:srgbClr val="5D91CC"/>
    </a:accent5>
    <a:accent6>
      <a:srgbClr val="7F7F7F"/>
    </a:accent6>
    <a:hlink>
      <a:srgbClr val="4472C4"/>
    </a:hlink>
    <a:folHlink>
      <a:srgbClr val="BFBFBF"/>
    </a:folHlink>
  </a:clrScheme>
</a:themeOverride>
</file>

<file path=ppt/theme/themeOverride13.xml><?xml version="1.0" encoding="utf-8"?>
<a:themeOverride xmlns:a="http://schemas.openxmlformats.org/drawingml/2006/main">
  <a:clrScheme name="Office">
    <a:dk1>
      <a:srgbClr val="000000"/>
    </a:dk1>
    <a:lt1>
      <a:srgbClr val="FFFFFF"/>
    </a:lt1>
    <a:dk2>
      <a:srgbClr val="768395"/>
    </a:dk2>
    <a:lt2>
      <a:srgbClr val="F0F0F0"/>
    </a:lt2>
    <a:accent1>
      <a:srgbClr val="F5A900"/>
    </a:accent1>
    <a:accent2>
      <a:srgbClr val="F57E00"/>
    </a:accent2>
    <a:accent3>
      <a:srgbClr val="E50011"/>
    </a:accent3>
    <a:accent4>
      <a:srgbClr val="FF8B0C"/>
    </a:accent4>
    <a:accent5>
      <a:srgbClr val="5D91CC"/>
    </a:accent5>
    <a:accent6>
      <a:srgbClr val="7F7F7F"/>
    </a:accent6>
    <a:hlink>
      <a:srgbClr val="4472C4"/>
    </a:hlink>
    <a:folHlink>
      <a:srgbClr val="BFBFBF"/>
    </a:folHlink>
  </a:clrScheme>
</a:themeOverride>
</file>

<file path=ppt/theme/themeOverride14.xml><?xml version="1.0" encoding="utf-8"?>
<a:themeOverride xmlns:a="http://schemas.openxmlformats.org/drawingml/2006/main">
  <a:clrScheme name="Office">
    <a:dk1>
      <a:srgbClr val="000000"/>
    </a:dk1>
    <a:lt1>
      <a:srgbClr val="FFFFFF"/>
    </a:lt1>
    <a:dk2>
      <a:srgbClr val="768395"/>
    </a:dk2>
    <a:lt2>
      <a:srgbClr val="F0F0F0"/>
    </a:lt2>
    <a:accent1>
      <a:srgbClr val="F5A900"/>
    </a:accent1>
    <a:accent2>
      <a:srgbClr val="F57E00"/>
    </a:accent2>
    <a:accent3>
      <a:srgbClr val="E50011"/>
    </a:accent3>
    <a:accent4>
      <a:srgbClr val="FF8B0C"/>
    </a:accent4>
    <a:accent5>
      <a:srgbClr val="5D91CC"/>
    </a:accent5>
    <a:accent6>
      <a:srgbClr val="7F7F7F"/>
    </a:accent6>
    <a:hlink>
      <a:srgbClr val="4472C4"/>
    </a:hlink>
    <a:folHlink>
      <a:srgbClr val="BFBFBF"/>
    </a:folHlink>
  </a:clrScheme>
</a:themeOverride>
</file>

<file path=ppt/theme/themeOverride15.xml><?xml version="1.0" encoding="utf-8"?>
<a:themeOverride xmlns:a="http://schemas.openxmlformats.org/drawingml/2006/main">
  <a:clrScheme name="Office">
    <a:dk1>
      <a:srgbClr val="000000"/>
    </a:dk1>
    <a:lt1>
      <a:srgbClr val="FFFFFF"/>
    </a:lt1>
    <a:dk2>
      <a:srgbClr val="768395"/>
    </a:dk2>
    <a:lt2>
      <a:srgbClr val="F0F0F0"/>
    </a:lt2>
    <a:accent1>
      <a:srgbClr val="F5A900"/>
    </a:accent1>
    <a:accent2>
      <a:srgbClr val="F57E00"/>
    </a:accent2>
    <a:accent3>
      <a:srgbClr val="E50011"/>
    </a:accent3>
    <a:accent4>
      <a:srgbClr val="FF8B0C"/>
    </a:accent4>
    <a:accent5>
      <a:srgbClr val="5D91CC"/>
    </a:accent5>
    <a:accent6>
      <a:srgbClr val="7F7F7F"/>
    </a:accent6>
    <a:hlink>
      <a:srgbClr val="4472C4"/>
    </a:hlink>
    <a:folHlink>
      <a:srgbClr val="BFBFBF"/>
    </a:folHlink>
  </a:clrScheme>
</a:themeOverride>
</file>

<file path=ppt/theme/themeOverride16.xml><?xml version="1.0" encoding="utf-8"?>
<a:themeOverride xmlns:a="http://schemas.openxmlformats.org/drawingml/2006/main">
  <a:clrScheme name="Office">
    <a:dk1>
      <a:srgbClr val="000000"/>
    </a:dk1>
    <a:lt1>
      <a:srgbClr val="FFFFFF"/>
    </a:lt1>
    <a:dk2>
      <a:srgbClr val="768395"/>
    </a:dk2>
    <a:lt2>
      <a:srgbClr val="F0F0F0"/>
    </a:lt2>
    <a:accent1>
      <a:srgbClr val="F5A900"/>
    </a:accent1>
    <a:accent2>
      <a:srgbClr val="F57E00"/>
    </a:accent2>
    <a:accent3>
      <a:srgbClr val="E50011"/>
    </a:accent3>
    <a:accent4>
      <a:srgbClr val="FF8B0C"/>
    </a:accent4>
    <a:accent5>
      <a:srgbClr val="5D91CC"/>
    </a:accent5>
    <a:accent6>
      <a:srgbClr val="7F7F7F"/>
    </a:accent6>
    <a:hlink>
      <a:srgbClr val="4472C4"/>
    </a:hlink>
    <a:folHlink>
      <a:srgbClr val="BFBFBF"/>
    </a:folHlink>
  </a:clrScheme>
</a:themeOverride>
</file>

<file path=ppt/theme/themeOverride17.xml><?xml version="1.0" encoding="utf-8"?>
<a:themeOverride xmlns:a="http://schemas.openxmlformats.org/drawingml/2006/main">
  <a:clrScheme name="Office">
    <a:dk1>
      <a:srgbClr val="000000"/>
    </a:dk1>
    <a:lt1>
      <a:srgbClr val="FFFFFF"/>
    </a:lt1>
    <a:dk2>
      <a:srgbClr val="768395"/>
    </a:dk2>
    <a:lt2>
      <a:srgbClr val="F0F0F0"/>
    </a:lt2>
    <a:accent1>
      <a:srgbClr val="F5A900"/>
    </a:accent1>
    <a:accent2>
      <a:srgbClr val="F57E00"/>
    </a:accent2>
    <a:accent3>
      <a:srgbClr val="E50011"/>
    </a:accent3>
    <a:accent4>
      <a:srgbClr val="FF8B0C"/>
    </a:accent4>
    <a:accent5>
      <a:srgbClr val="5D91CC"/>
    </a:accent5>
    <a:accent6>
      <a:srgbClr val="7F7F7F"/>
    </a:accent6>
    <a:hlink>
      <a:srgbClr val="4472C4"/>
    </a:hlink>
    <a:folHlink>
      <a:srgbClr val="BFBFBF"/>
    </a:folHlink>
  </a:clrScheme>
</a:themeOverride>
</file>

<file path=ppt/theme/themeOverride18.xml><?xml version="1.0" encoding="utf-8"?>
<a:themeOverride xmlns:a="http://schemas.openxmlformats.org/drawingml/2006/main">
  <a:clrScheme name="Office">
    <a:dk1>
      <a:srgbClr val="000000"/>
    </a:dk1>
    <a:lt1>
      <a:srgbClr val="FFFFFF"/>
    </a:lt1>
    <a:dk2>
      <a:srgbClr val="768395"/>
    </a:dk2>
    <a:lt2>
      <a:srgbClr val="F0F0F0"/>
    </a:lt2>
    <a:accent1>
      <a:srgbClr val="F5A900"/>
    </a:accent1>
    <a:accent2>
      <a:srgbClr val="F57E00"/>
    </a:accent2>
    <a:accent3>
      <a:srgbClr val="E50011"/>
    </a:accent3>
    <a:accent4>
      <a:srgbClr val="FF8B0C"/>
    </a:accent4>
    <a:accent5>
      <a:srgbClr val="5D91CC"/>
    </a:accent5>
    <a:accent6>
      <a:srgbClr val="7F7F7F"/>
    </a:accent6>
    <a:hlink>
      <a:srgbClr val="4472C4"/>
    </a:hlink>
    <a:folHlink>
      <a:srgbClr val="BFBFBF"/>
    </a:folHlink>
  </a:clrScheme>
</a:themeOverride>
</file>

<file path=ppt/theme/themeOverride19.xml><?xml version="1.0" encoding="utf-8"?>
<a:themeOverride xmlns:a="http://schemas.openxmlformats.org/drawingml/2006/main">
  <a:clrScheme name="Office">
    <a:dk1>
      <a:srgbClr val="000000"/>
    </a:dk1>
    <a:lt1>
      <a:srgbClr val="FFFFFF"/>
    </a:lt1>
    <a:dk2>
      <a:srgbClr val="768395"/>
    </a:dk2>
    <a:lt2>
      <a:srgbClr val="F0F0F0"/>
    </a:lt2>
    <a:accent1>
      <a:srgbClr val="F5A900"/>
    </a:accent1>
    <a:accent2>
      <a:srgbClr val="F57E00"/>
    </a:accent2>
    <a:accent3>
      <a:srgbClr val="E50011"/>
    </a:accent3>
    <a:accent4>
      <a:srgbClr val="FF8B0C"/>
    </a:accent4>
    <a:accent5>
      <a:srgbClr val="5D91CC"/>
    </a:accent5>
    <a:accent6>
      <a:srgbClr val="7F7F7F"/>
    </a:accent6>
    <a:hlink>
      <a:srgbClr val="4472C4"/>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68395"/>
    </a:dk2>
    <a:lt2>
      <a:srgbClr val="F0F0F0"/>
    </a:lt2>
    <a:accent1>
      <a:srgbClr val="F5A900"/>
    </a:accent1>
    <a:accent2>
      <a:srgbClr val="F57E00"/>
    </a:accent2>
    <a:accent3>
      <a:srgbClr val="E50011"/>
    </a:accent3>
    <a:accent4>
      <a:srgbClr val="FF8B0C"/>
    </a:accent4>
    <a:accent5>
      <a:srgbClr val="5D91CC"/>
    </a:accent5>
    <a:accent6>
      <a:srgbClr val="7F7F7F"/>
    </a:accent6>
    <a:hlink>
      <a:srgbClr val="4472C4"/>
    </a:hlink>
    <a:folHlink>
      <a:srgbClr val="BFBFBF"/>
    </a:folHlink>
  </a:clrScheme>
</a:themeOverride>
</file>

<file path=ppt/theme/themeOverride20.xml><?xml version="1.0" encoding="utf-8"?>
<a:themeOverride xmlns:a="http://schemas.openxmlformats.org/drawingml/2006/main">
  <a:clrScheme name="Office">
    <a:dk1>
      <a:srgbClr val="000000"/>
    </a:dk1>
    <a:lt1>
      <a:srgbClr val="FFFFFF"/>
    </a:lt1>
    <a:dk2>
      <a:srgbClr val="768395"/>
    </a:dk2>
    <a:lt2>
      <a:srgbClr val="F0F0F0"/>
    </a:lt2>
    <a:accent1>
      <a:srgbClr val="F5A900"/>
    </a:accent1>
    <a:accent2>
      <a:srgbClr val="F57E00"/>
    </a:accent2>
    <a:accent3>
      <a:srgbClr val="E50011"/>
    </a:accent3>
    <a:accent4>
      <a:srgbClr val="FF8B0C"/>
    </a:accent4>
    <a:accent5>
      <a:srgbClr val="5D91CC"/>
    </a:accent5>
    <a:accent6>
      <a:srgbClr val="7F7F7F"/>
    </a:accent6>
    <a:hlink>
      <a:srgbClr val="4472C4"/>
    </a:hlink>
    <a:folHlink>
      <a:srgbClr val="BFBFBF"/>
    </a:folHlink>
  </a:clrScheme>
</a:themeOverride>
</file>

<file path=ppt/theme/themeOverride21.xml><?xml version="1.0" encoding="utf-8"?>
<a:themeOverride xmlns:a="http://schemas.openxmlformats.org/drawingml/2006/main">
  <a:clrScheme name="Office">
    <a:dk1>
      <a:srgbClr val="000000"/>
    </a:dk1>
    <a:lt1>
      <a:srgbClr val="FFFFFF"/>
    </a:lt1>
    <a:dk2>
      <a:srgbClr val="768395"/>
    </a:dk2>
    <a:lt2>
      <a:srgbClr val="F0F0F0"/>
    </a:lt2>
    <a:accent1>
      <a:srgbClr val="F5A900"/>
    </a:accent1>
    <a:accent2>
      <a:srgbClr val="F57E00"/>
    </a:accent2>
    <a:accent3>
      <a:srgbClr val="E50011"/>
    </a:accent3>
    <a:accent4>
      <a:srgbClr val="FF8B0C"/>
    </a:accent4>
    <a:accent5>
      <a:srgbClr val="5D91CC"/>
    </a:accent5>
    <a:accent6>
      <a:srgbClr val="7F7F7F"/>
    </a:accent6>
    <a:hlink>
      <a:srgbClr val="4472C4"/>
    </a:hlink>
    <a:folHlink>
      <a:srgbClr val="BFBFBF"/>
    </a:folHlink>
  </a:clrScheme>
</a:themeOverride>
</file>

<file path=ppt/theme/themeOverride22.xml><?xml version="1.0" encoding="utf-8"?>
<a:themeOverride xmlns:a="http://schemas.openxmlformats.org/drawingml/2006/main">
  <a:clrScheme name="Office">
    <a:dk1>
      <a:srgbClr val="000000"/>
    </a:dk1>
    <a:lt1>
      <a:srgbClr val="FFFFFF"/>
    </a:lt1>
    <a:dk2>
      <a:srgbClr val="768395"/>
    </a:dk2>
    <a:lt2>
      <a:srgbClr val="F0F0F0"/>
    </a:lt2>
    <a:accent1>
      <a:srgbClr val="F5A900"/>
    </a:accent1>
    <a:accent2>
      <a:srgbClr val="F57E00"/>
    </a:accent2>
    <a:accent3>
      <a:srgbClr val="E50011"/>
    </a:accent3>
    <a:accent4>
      <a:srgbClr val="FF8B0C"/>
    </a:accent4>
    <a:accent5>
      <a:srgbClr val="5D91CC"/>
    </a:accent5>
    <a:accent6>
      <a:srgbClr val="7F7F7F"/>
    </a:accent6>
    <a:hlink>
      <a:srgbClr val="4472C4"/>
    </a:hlink>
    <a:folHlink>
      <a:srgbClr val="BFBFBF"/>
    </a:folHlink>
  </a:clrScheme>
</a:themeOverride>
</file>

<file path=ppt/theme/themeOverride23.xml><?xml version="1.0" encoding="utf-8"?>
<a:themeOverride xmlns:a="http://schemas.openxmlformats.org/drawingml/2006/main">
  <a:clrScheme name="Office">
    <a:dk1>
      <a:srgbClr val="000000"/>
    </a:dk1>
    <a:lt1>
      <a:srgbClr val="FFFFFF"/>
    </a:lt1>
    <a:dk2>
      <a:srgbClr val="768395"/>
    </a:dk2>
    <a:lt2>
      <a:srgbClr val="F0F0F0"/>
    </a:lt2>
    <a:accent1>
      <a:srgbClr val="F5A900"/>
    </a:accent1>
    <a:accent2>
      <a:srgbClr val="F57E00"/>
    </a:accent2>
    <a:accent3>
      <a:srgbClr val="E50011"/>
    </a:accent3>
    <a:accent4>
      <a:srgbClr val="FF8B0C"/>
    </a:accent4>
    <a:accent5>
      <a:srgbClr val="5D91CC"/>
    </a:accent5>
    <a:accent6>
      <a:srgbClr val="7F7F7F"/>
    </a:accent6>
    <a:hlink>
      <a:srgbClr val="4472C4"/>
    </a:hlink>
    <a:folHlink>
      <a:srgbClr val="BFBFBF"/>
    </a:folHlink>
  </a:clrScheme>
</a:themeOverride>
</file>

<file path=ppt/theme/themeOverride24.xml><?xml version="1.0" encoding="utf-8"?>
<a:themeOverride xmlns:a="http://schemas.openxmlformats.org/drawingml/2006/main">
  <a:clrScheme name="Office">
    <a:dk1>
      <a:srgbClr val="000000"/>
    </a:dk1>
    <a:lt1>
      <a:srgbClr val="FFFFFF"/>
    </a:lt1>
    <a:dk2>
      <a:srgbClr val="768395"/>
    </a:dk2>
    <a:lt2>
      <a:srgbClr val="F0F0F0"/>
    </a:lt2>
    <a:accent1>
      <a:srgbClr val="F5A900"/>
    </a:accent1>
    <a:accent2>
      <a:srgbClr val="F57E00"/>
    </a:accent2>
    <a:accent3>
      <a:srgbClr val="E50011"/>
    </a:accent3>
    <a:accent4>
      <a:srgbClr val="FF8B0C"/>
    </a:accent4>
    <a:accent5>
      <a:srgbClr val="5D91CC"/>
    </a:accent5>
    <a:accent6>
      <a:srgbClr val="7F7F7F"/>
    </a:accent6>
    <a:hlink>
      <a:srgbClr val="4472C4"/>
    </a:hlink>
    <a:folHlink>
      <a:srgbClr val="BFBFBF"/>
    </a:folHlink>
  </a:clrScheme>
</a:themeOverride>
</file>

<file path=ppt/theme/themeOverride25.xml><?xml version="1.0" encoding="utf-8"?>
<a:themeOverride xmlns:a="http://schemas.openxmlformats.org/drawingml/2006/main">
  <a:clrScheme name="Office">
    <a:dk1>
      <a:srgbClr val="000000"/>
    </a:dk1>
    <a:lt1>
      <a:srgbClr val="FFFFFF"/>
    </a:lt1>
    <a:dk2>
      <a:srgbClr val="768395"/>
    </a:dk2>
    <a:lt2>
      <a:srgbClr val="F0F0F0"/>
    </a:lt2>
    <a:accent1>
      <a:srgbClr val="684284"/>
    </a:accent1>
    <a:accent2>
      <a:srgbClr val="3EABDD"/>
    </a:accent2>
    <a:accent3>
      <a:srgbClr val="009BD8"/>
    </a:accent3>
    <a:accent4>
      <a:srgbClr val="147CBD"/>
    </a:accent4>
    <a:accent5>
      <a:srgbClr val="025BD3"/>
    </a:accent5>
    <a:accent6>
      <a:srgbClr val="56366D"/>
    </a:accent6>
    <a:hlink>
      <a:srgbClr val="4472C4"/>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68395"/>
    </a:dk2>
    <a:lt2>
      <a:srgbClr val="F0F0F0"/>
    </a:lt2>
    <a:accent1>
      <a:srgbClr val="F5A900"/>
    </a:accent1>
    <a:accent2>
      <a:srgbClr val="F57E00"/>
    </a:accent2>
    <a:accent3>
      <a:srgbClr val="E50011"/>
    </a:accent3>
    <a:accent4>
      <a:srgbClr val="FF8B0C"/>
    </a:accent4>
    <a:accent5>
      <a:srgbClr val="5D91CC"/>
    </a:accent5>
    <a:accent6>
      <a:srgbClr val="7F7F7F"/>
    </a:accent6>
    <a:hlink>
      <a:srgbClr val="4472C4"/>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68395"/>
    </a:dk2>
    <a:lt2>
      <a:srgbClr val="F0F0F0"/>
    </a:lt2>
    <a:accent1>
      <a:srgbClr val="F5A900"/>
    </a:accent1>
    <a:accent2>
      <a:srgbClr val="F57E00"/>
    </a:accent2>
    <a:accent3>
      <a:srgbClr val="E50011"/>
    </a:accent3>
    <a:accent4>
      <a:srgbClr val="FF8B0C"/>
    </a:accent4>
    <a:accent5>
      <a:srgbClr val="5D91CC"/>
    </a:accent5>
    <a:accent6>
      <a:srgbClr val="7F7F7F"/>
    </a:accent6>
    <a:hlink>
      <a:srgbClr val="4472C4"/>
    </a:hlink>
    <a:folHlink>
      <a:srgbClr val="BFBFBF"/>
    </a:folHlink>
  </a:clrScheme>
</a:themeOverride>
</file>

<file path=ppt/theme/themeOverride5.xml><?xml version="1.0" encoding="utf-8"?>
<a:themeOverride xmlns:a="http://schemas.openxmlformats.org/drawingml/2006/main">
  <a:clrScheme name="Office">
    <a:dk1>
      <a:srgbClr val="000000"/>
    </a:dk1>
    <a:lt1>
      <a:srgbClr val="FFFFFF"/>
    </a:lt1>
    <a:dk2>
      <a:srgbClr val="768395"/>
    </a:dk2>
    <a:lt2>
      <a:srgbClr val="F0F0F0"/>
    </a:lt2>
    <a:accent1>
      <a:srgbClr val="F5A900"/>
    </a:accent1>
    <a:accent2>
      <a:srgbClr val="F57E00"/>
    </a:accent2>
    <a:accent3>
      <a:srgbClr val="E50011"/>
    </a:accent3>
    <a:accent4>
      <a:srgbClr val="FF8B0C"/>
    </a:accent4>
    <a:accent5>
      <a:srgbClr val="5D91CC"/>
    </a:accent5>
    <a:accent6>
      <a:srgbClr val="7F7F7F"/>
    </a:accent6>
    <a:hlink>
      <a:srgbClr val="4472C4"/>
    </a:hlink>
    <a:folHlink>
      <a:srgbClr val="BFBFBF"/>
    </a:folHlink>
  </a:clrScheme>
</a:themeOverride>
</file>

<file path=ppt/theme/themeOverride6.xml><?xml version="1.0" encoding="utf-8"?>
<a:themeOverride xmlns:a="http://schemas.openxmlformats.org/drawingml/2006/main">
  <a:clrScheme name="Office">
    <a:dk1>
      <a:srgbClr val="000000"/>
    </a:dk1>
    <a:lt1>
      <a:srgbClr val="FFFFFF"/>
    </a:lt1>
    <a:dk2>
      <a:srgbClr val="768395"/>
    </a:dk2>
    <a:lt2>
      <a:srgbClr val="F0F0F0"/>
    </a:lt2>
    <a:accent1>
      <a:srgbClr val="F5A900"/>
    </a:accent1>
    <a:accent2>
      <a:srgbClr val="F57E00"/>
    </a:accent2>
    <a:accent3>
      <a:srgbClr val="E50011"/>
    </a:accent3>
    <a:accent4>
      <a:srgbClr val="FF8B0C"/>
    </a:accent4>
    <a:accent5>
      <a:srgbClr val="5D91CC"/>
    </a:accent5>
    <a:accent6>
      <a:srgbClr val="7F7F7F"/>
    </a:accent6>
    <a:hlink>
      <a:srgbClr val="4472C4"/>
    </a:hlink>
    <a:folHlink>
      <a:srgbClr val="BFBFBF"/>
    </a:folHlink>
  </a:clrScheme>
</a:themeOverride>
</file>

<file path=ppt/theme/themeOverride7.xml><?xml version="1.0" encoding="utf-8"?>
<a:themeOverride xmlns:a="http://schemas.openxmlformats.org/drawingml/2006/main">
  <a:clrScheme name="Office">
    <a:dk1>
      <a:srgbClr val="000000"/>
    </a:dk1>
    <a:lt1>
      <a:srgbClr val="FFFFFF"/>
    </a:lt1>
    <a:dk2>
      <a:srgbClr val="768395"/>
    </a:dk2>
    <a:lt2>
      <a:srgbClr val="F0F0F0"/>
    </a:lt2>
    <a:accent1>
      <a:srgbClr val="F5A900"/>
    </a:accent1>
    <a:accent2>
      <a:srgbClr val="F57E00"/>
    </a:accent2>
    <a:accent3>
      <a:srgbClr val="E50011"/>
    </a:accent3>
    <a:accent4>
      <a:srgbClr val="FF8B0C"/>
    </a:accent4>
    <a:accent5>
      <a:srgbClr val="5D91CC"/>
    </a:accent5>
    <a:accent6>
      <a:srgbClr val="7F7F7F"/>
    </a:accent6>
    <a:hlink>
      <a:srgbClr val="4472C4"/>
    </a:hlink>
    <a:folHlink>
      <a:srgbClr val="BFBFBF"/>
    </a:folHlink>
  </a:clrScheme>
</a:themeOverride>
</file>

<file path=ppt/theme/themeOverride8.xml><?xml version="1.0" encoding="utf-8"?>
<a:themeOverride xmlns:a="http://schemas.openxmlformats.org/drawingml/2006/main">
  <a:clrScheme name="Office">
    <a:dk1>
      <a:srgbClr val="000000"/>
    </a:dk1>
    <a:lt1>
      <a:srgbClr val="FFFFFF"/>
    </a:lt1>
    <a:dk2>
      <a:srgbClr val="768395"/>
    </a:dk2>
    <a:lt2>
      <a:srgbClr val="F0F0F0"/>
    </a:lt2>
    <a:accent1>
      <a:srgbClr val="F5A900"/>
    </a:accent1>
    <a:accent2>
      <a:srgbClr val="F57E00"/>
    </a:accent2>
    <a:accent3>
      <a:srgbClr val="E50011"/>
    </a:accent3>
    <a:accent4>
      <a:srgbClr val="FF8B0C"/>
    </a:accent4>
    <a:accent5>
      <a:srgbClr val="5D91CC"/>
    </a:accent5>
    <a:accent6>
      <a:srgbClr val="7F7F7F"/>
    </a:accent6>
    <a:hlink>
      <a:srgbClr val="4472C4"/>
    </a:hlink>
    <a:folHlink>
      <a:srgbClr val="BFBFBF"/>
    </a:folHlink>
  </a:clrScheme>
</a:themeOverride>
</file>

<file path=ppt/theme/themeOverride9.xml><?xml version="1.0" encoding="utf-8"?>
<a:themeOverride xmlns:a="http://schemas.openxmlformats.org/drawingml/2006/main">
  <a:clrScheme name="Office">
    <a:dk1>
      <a:srgbClr val="000000"/>
    </a:dk1>
    <a:lt1>
      <a:srgbClr val="FFFFFF"/>
    </a:lt1>
    <a:dk2>
      <a:srgbClr val="768395"/>
    </a:dk2>
    <a:lt2>
      <a:srgbClr val="F0F0F0"/>
    </a:lt2>
    <a:accent1>
      <a:srgbClr val="F5A900"/>
    </a:accent1>
    <a:accent2>
      <a:srgbClr val="F57E00"/>
    </a:accent2>
    <a:accent3>
      <a:srgbClr val="E50011"/>
    </a:accent3>
    <a:accent4>
      <a:srgbClr val="FF8B0C"/>
    </a:accent4>
    <a:accent5>
      <a:srgbClr val="5D91CC"/>
    </a:accent5>
    <a:accent6>
      <a:srgbClr val="7F7F7F"/>
    </a:accent6>
    <a:hlink>
      <a:srgbClr val="4472C4"/>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0</TotalTime>
  <Words>3358</Words>
  <Application>WPS 演示</Application>
  <PresentationFormat>宽屏</PresentationFormat>
  <Paragraphs>190</Paragraphs>
  <Slides>25</Slides>
  <Notes>25</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25</vt:i4>
      </vt:variant>
    </vt:vector>
  </HeadingPairs>
  <TitlesOfParts>
    <vt:vector size="38" baseType="lpstr">
      <vt:lpstr>Arial</vt:lpstr>
      <vt:lpstr>宋体</vt:lpstr>
      <vt:lpstr>Wingdings</vt:lpstr>
      <vt:lpstr>TypeLand 康熙字典體 Trial</vt:lpstr>
      <vt:lpstr>思源黑体 CN Light</vt:lpstr>
      <vt:lpstr>方正清刻本悦宋简体</vt:lpstr>
      <vt:lpstr>黑体</vt:lpstr>
      <vt:lpstr>Calibri</vt:lpstr>
      <vt:lpstr>Calibri Light</vt:lpstr>
      <vt:lpstr>微软雅黑</vt:lpstr>
      <vt:lpstr>Arial Unicode MS</vt:lpstr>
      <vt:lpstr>Calibri Light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一颗苹果</cp:lastModifiedBy>
  <cp:revision>1</cp:revision>
  <dcterms:created xsi:type="dcterms:W3CDTF">2021-09-13T09:37:10Z</dcterms:created>
  <dcterms:modified xsi:type="dcterms:W3CDTF">2021-09-13T09:37:10Z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2052-11.1.0.10463</vt:lpwstr>
  </property>
  <property fmtid="{D5CDD505-2E9C-101B-9397-08002B2CF9AE}" pid="3" name="ICV">
    <vt:lpwstr>AAEB772BE3824677AC1FD29697529775</vt:lpwstr>
  </property>
</Properties>
</file>