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82" r:id="rId7"/>
    <p:sldId id="301" r:id="rId8"/>
    <p:sldId id="274" r:id="rId9"/>
    <p:sldId id="305" r:id="rId10"/>
    <p:sldId id="321" r:id="rId11"/>
    <p:sldId id="278" r:id="rId12"/>
    <p:sldId id="259" r:id="rId13"/>
    <p:sldId id="288" r:id="rId14"/>
    <p:sldId id="286" r:id="rId15"/>
    <p:sldId id="273" r:id="rId16"/>
    <p:sldId id="270" r:id="rId17"/>
    <p:sldId id="307" r:id="rId18"/>
    <p:sldId id="319" r:id="rId19"/>
    <p:sldId id="260" r:id="rId20"/>
    <p:sldId id="323" r:id="rId21"/>
    <p:sldId id="324" r:id="rId22"/>
    <p:sldId id="313" r:id="rId23"/>
    <p:sldId id="325" r:id="rId24"/>
    <p:sldId id="326" r:id="rId25"/>
    <p:sldId id="261" r:id="rId26"/>
    <p:sldId id="330" r:id="rId27"/>
    <p:sldId id="331" r:id="rId28"/>
    <p:sldId id="332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743F"/>
    <a:srgbClr val="BB9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6529" autoAdjust="0"/>
  </p:normalViewPr>
  <p:slideViewPr>
    <p:cSldViewPr snapToGrid="0" showGuides="1">
      <p:cViewPr varScale="1">
        <p:scale>
          <a:sx n="86" d="100"/>
          <a:sy n="86" d="100"/>
        </p:scale>
        <p:origin x="336" y="54"/>
      </p:cViewPr>
      <p:guideLst>
        <p:guide orient="horz" pos="2133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4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89F3C-7460-4E41-8034-97A9552632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C6E04-94EC-4280-AB54-D191BF0E6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bg>
      <p:bgPr>
        <a:gradFill>
          <a:gsLst>
            <a:gs pos="100000">
              <a:srgbClr val="2A1B4D"/>
            </a:gs>
            <a:gs pos="0">
              <a:srgbClr val="39246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 userDrawn="1"/>
        </p:nvSpPr>
        <p:spPr>
          <a:xfrm>
            <a:off x="-2223552" y="-2563024"/>
            <a:ext cx="11984048" cy="11984048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3" name="Oval 32"/>
          <p:cNvSpPr/>
          <p:nvPr userDrawn="1"/>
        </p:nvSpPr>
        <p:spPr>
          <a:xfrm>
            <a:off x="-85896" y="-425368"/>
            <a:ext cx="7708736" cy="770873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Box 2"/>
          <p:cNvSpPr txBox="1"/>
          <p:nvPr userDrawn="1"/>
        </p:nvSpPr>
        <p:spPr>
          <a:xfrm rot="10800000" flipV="1">
            <a:off x="11026660" y="264527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6600" b="0" i="0" dirty="0">
              <a:solidFill>
                <a:schemeClr val="bg1">
                  <a:lumMod val="95000"/>
                  <a:alpha val="3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769211" y="1429739"/>
            <a:ext cx="3998522" cy="3998522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>
          <a:xfrm>
            <a:off x="1554480" y="1280160"/>
            <a:ext cx="4297680" cy="4297680"/>
          </a:xfrm>
          <a:custGeom>
            <a:avLst/>
            <a:gdLst>
              <a:gd name="connsiteX0" fmla="*/ 716294 w 4297680"/>
              <a:gd name="connsiteY0" fmla="*/ 0 h 4297680"/>
              <a:gd name="connsiteX1" fmla="*/ 3581386 w 4297680"/>
              <a:gd name="connsiteY1" fmla="*/ 0 h 4297680"/>
              <a:gd name="connsiteX2" fmla="*/ 4297680 w 4297680"/>
              <a:gd name="connsiteY2" fmla="*/ 716294 h 4297680"/>
              <a:gd name="connsiteX3" fmla="*/ 4297680 w 4297680"/>
              <a:gd name="connsiteY3" fmla="*/ 3581386 h 4297680"/>
              <a:gd name="connsiteX4" fmla="*/ 3581386 w 4297680"/>
              <a:gd name="connsiteY4" fmla="*/ 4297680 h 4297680"/>
              <a:gd name="connsiteX5" fmla="*/ 716294 w 4297680"/>
              <a:gd name="connsiteY5" fmla="*/ 4297680 h 4297680"/>
              <a:gd name="connsiteX6" fmla="*/ 0 w 4297680"/>
              <a:gd name="connsiteY6" fmla="*/ 3581386 h 4297680"/>
              <a:gd name="connsiteX7" fmla="*/ 0 w 4297680"/>
              <a:gd name="connsiteY7" fmla="*/ 716294 h 4297680"/>
              <a:gd name="connsiteX8" fmla="*/ 716294 w 4297680"/>
              <a:gd name="connsiteY8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7680" h="4297680">
                <a:moveTo>
                  <a:pt x="716294" y="0"/>
                </a:moveTo>
                <a:lnTo>
                  <a:pt x="3581386" y="0"/>
                </a:lnTo>
                <a:cubicBezTo>
                  <a:pt x="3976984" y="0"/>
                  <a:pt x="4297680" y="320696"/>
                  <a:pt x="4297680" y="716294"/>
                </a:cubicBezTo>
                <a:lnTo>
                  <a:pt x="4297680" y="3581386"/>
                </a:lnTo>
                <a:cubicBezTo>
                  <a:pt x="4297680" y="3976984"/>
                  <a:pt x="3976984" y="4297680"/>
                  <a:pt x="3581386" y="4297680"/>
                </a:cubicBezTo>
                <a:lnTo>
                  <a:pt x="716294" y="4297680"/>
                </a:lnTo>
                <a:cubicBezTo>
                  <a:pt x="320696" y="4297680"/>
                  <a:pt x="0" y="3976984"/>
                  <a:pt x="0" y="3581386"/>
                </a:cubicBezTo>
                <a:lnTo>
                  <a:pt x="0" y="716294"/>
                </a:lnTo>
                <a:cubicBezTo>
                  <a:pt x="0" y="320696"/>
                  <a:pt x="320696" y="0"/>
                  <a:pt x="716294" y="0"/>
                </a:cubicBezTo>
                <a:close/>
              </a:path>
            </a:pathLst>
          </a:custGeom>
          <a:noFill/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52424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8313" y="3534737"/>
            <a:ext cx="1085804" cy="1084126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520592" y="3402509"/>
            <a:ext cx="1085804" cy="1084126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371215" y="1648047"/>
            <a:ext cx="1369708" cy="136759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98430" y="1425180"/>
            <a:ext cx="771626" cy="77043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034814" y="3941030"/>
            <a:ext cx="771626" cy="77043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64996" y="2625521"/>
            <a:ext cx="587128" cy="58622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2700" y="1515996"/>
            <a:ext cx="587128" cy="58622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975244" y="5043388"/>
            <a:ext cx="482210" cy="481466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90857" y="2148840"/>
            <a:ext cx="3318710" cy="2042160"/>
          </a:xfrm>
          <a:custGeom>
            <a:avLst/>
            <a:gdLst>
              <a:gd name="connsiteX0" fmla="*/ 20319 w 3318710"/>
              <a:gd name="connsiteY0" fmla="*/ 0 h 2042160"/>
              <a:gd name="connsiteX1" fmla="*/ 3298390 w 3318710"/>
              <a:gd name="connsiteY1" fmla="*/ 0 h 2042160"/>
              <a:gd name="connsiteX2" fmla="*/ 3318710 w 3318710"/>
              <a:gd name="connsiteY2" fmla="*/ 20319 h 2042160"/>
              <a:gd name="connsiteX3" fmla="*/ 3318710 w 3318710"/>
              <a:gd name="connsiteY3" fmla="*/ 2021841 h 2042160"/>
              <a:gd name="connsiteX4" fmla="*/ 3298390 w 3318710"/>
              <a:gd name="connsiteY4" fmla="*/ 2042160 h 2042160"/>
              <a:gd name="connsiteX5" fmla="*/ 20319 w 3318710"/>
              <a:gd name="connsiteY5" fmla="*/ 2042160 h 2042160"/>
              <a:gd name="connsiteX6" fmla="*/ 0 w 3318710"/>
              <a:gd name="connsiteY6" fmla="*/ 2021841 h 2042160"/>
              <a:gd name="connsiteX7" fmla="*/ 0 w 3318710"/>
              <a:gd name="connsiteY7" fmla="*/ 20319 h 2042160"/>
              <a:gd name="connsiteX8" fmla="*/ 20319 w 331871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710" h="2042160">
                <a:moveTo>
                  <a:pt x="20319" y="0"/>
                </a:moveTo>
                <a:lnTo>
                  <a:pt x="3298390" y="0"/>
                </a:lnTo>
                <a:cubicBezTo>
                  <a:pt x="3309613" y="0"/>
                  <a:pt x="3318710" y="9097"/>
                  <a:pt x="3318710" y="20319"/>
                </a:cubicBezTo>
                <a:lnTo>
                  <a:pt x="3318710" y="2021841"/>
                </a:lnTo>
                <a:cubicBezTo>
                  <a:pt x="3318710" y="2033063"/>
                  <a:pt x="3309613" y="2042160"/>
                  <a:pt x="3298390" y="2042160"/>
                </a:cubicBezTo>
                <a:lnTo>
                  <a:pt x="20319" y="2042160"/>
                </a:lnTo>
                <a:cubicBezTo>
                  <a:pt x="9097" y="2042160"/>
                  <a:pt x="0" y="2033063"/>
                  <a:pt x="0" y="2021841"/>
                </a:cubicBezTo>
                <a:lnTo>
                  <a:pt x="0" y="20319"/>
                </a:lnTo>
                <a:cubicBezTo>
                  <a:pt x="0" y="9097"/>
                  <a:pt x="9097" y="0"/>
                  <a:pt x="20319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436644" y="2148840"/>
            <a:ext cx="3318710" cy="2042160"/>
          </a:xfrm>
          <a:custGeom>
            <a:avLst/>
            <a:gdLst>
              <a:gd name="connsiteX0" fmla="*/ 20319 w 3318710"/>
              <a:gd name="connsiteY0" fmla="*/ 0 h 2042160"/>
              <a:gd name="connsiteX1" fmla="*/ 3298390 w 3318710"/>
              <a:gd name="connsiteY1" fmla="*/ 0 h 2042160"/>
              <a:gd name="connsiteX2" fmla="*/ 3318710 w 3318710"/>
              <a:gd name="connsiteY2" fmla="*/ 20319 h 2042160"/>
              <a:gd name="connsiteX3" fmla="*/ 3318710 w 3318710"/>
              <a:gd name="connsiteY3" fmla="*/ 2021841 h 2042160"/>
              <a:gd name="connsiteX4" fmla="*/ 3298390 w 3318710"/>
              <a:gd name="connsiteY4" fmla="*/ 2042160 h 2042160"/>
              <a:gd name="connsiteX5" fmla="*/ 20319 w 3318710"/>
              <a:gd name="connsiteY5" fmla="*/ 2042160 h 2042160"/>
              <a:gd name="connsiteX6" fmla="*/ 0 w 3318710"/>
              <a:gd name="connsiteY6" fmla="*/ 2021841 h 2042160"/>
              <a:gd name="connsiteX7" fmla="*/ 0 w 3318710"/>
              <a:gd name="connsiteY7" fmla="*/ 20319 h 2042160"/>
              <a:gd name="connsiteX8" fmla="*/ 20319 w 331871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710" h="2042160">
                <a:moveTo>
                  <a:pt x="20319" y="0"/>
                </a:moveTo>
                <a:lnTo>
                  <a:pt x="3298390" y="0"/>
                </a:lnTo>
                <a:cubicBezTo>
                  <a:pt x="3309613" y="0"/>
                  <a:pt x="3318710" y="9097"/>
                  <a:pt x="3318710" y="20319"/>
                </a:cubicBezTo>
                <a:lnTo>
                  <a:pt x="3318710" y="2021841"/>
                </a:lnTo>
                <a:cubicBezTo>
                  <a:pt x="3318710" y="2033063"/>
                  <a:pt x="3309613" y="2042160"/>
                  <a:pt x="3298390" y="2042160"/>
                </a:cubicBezTo>
                <a:lnTo>
                  <a:pt x="20319" y="2042160"/>
                </a:lnTo>
                <a:cubicBezTo>
                  <a:pt x="9097" y="2042160"/>
                  <a:pt x="0" y="2033063"/>
                  <a:pt x="0" y="2021841"/>
                </a:cubicBezTo>
                <a:lnTo>
                  <a:pt x="0" y="20319"/>
                </a:lnTo>
                <a:cubicBezTo>
                  <a:pt x="0" y="9097"/>
                  <a:pt x="9097" y="0"/>
                  <a:pt x="20319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82433" y="2148840"/>
            <a:ext cx="3318710" cy="2042160"/>
          </a:xfrm>
          <a:custGeom>
            <a:avLst/>
            <a:gdLst>
              <a:gd name="connsiteX0" fmla="*/ 20319 w 3318710"/>
              <a:gd name="connsiteY0" fmla="*/ 0 h 2042160"/>
              <a:gd name="connsiteX1" fmla="*/ 3298390 w 3318710"/>
              <a:gd name="connsiteY1" fmla="*/ 0 h 2042160"/>
              <a:gd name="connsiteX2" fmla="*/ 3318710 w 3318710"/>
              <a:gd name="connsiteY2" fmla="*/ 20319 h 2042160"/>
              <a:gd name="connsiteX3" fmla="*/ 3318710 w 3318710"/>
              <a:gd name="connsiteY3" fmla="*/ 2021841 h 2042160"/>
              <a:gd name="connsiteX4" fmla="*/ 3298390 w 3318710"/>
              <a:gd name="connsiteY4" fmla="*/ 2042160 h 2042160"/>
              <a:gd name="connsiteX5" fmla="*/ 20319 w 3318710"/>
              <a:gd name="connsiteY5" fmla="*/ 2042160 h 2042160"/>
              <a:gd name="connsiteX6" fmla="*/ 0 w 3318710"/>
              <a:gd name="connsiteY6" fmla="*/ 2021841 h 2042160"/>
              <a:gd name="connsiteX7" fmla="*/ 0 w 3318710"/>
              <a:gd name="connsiteY7" fmla="*/ 20319 h 2042160"/>
              <a:gd name="connsiteX8" fmla="*/ 20319 w 331871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710" h="2042160">
                <a:moveTo>
                  <a:pt x="20319" y="0"/>
                </a:moveTo>
                <a:lnTo>
                  <a:pt x="3298390" y="0"/>
                </a:lnTo>
                <a:cubicBezTo>
                  <a:pt x="3309613" y="0"/>
                  <a:pt x="3318710" y="9097"/>
                  <a:pt x="3318710" y="20319"/>
                </a:cubicBezTo>
                <a:lnTo>
                  <a:pt x="3318710" y="2021841"/>
                </a:lnTo>
                <a:cubicBezTo>
                  <a:pt x="3318710" y="2033063"/>
                  <a:pt x="3309613" y="2042160"/>
                  <a:pt x="3298390" y="2042160"/>
                </a:cubicBezTo>
                <a:lnTo>
                  <a:pt x="20319" y="2042160"/>
                </a:lnTo>
                <a:cubicBezTo>
                  <a:pt x="9097" y="2042160"/>
                  <a:pt x="0" y="2033063"/>
                  <a:pt x="0" y="2021841"/>
                </a:cubicBezTo>
                <a:lnTo>
                  <a:pt x="0" y="20319"/>
                </a:lnTo>
                <a:cubicBezTo>
                  <a:pt x="0" y="9097"/>
                  <a:pt x="9097" y="0"/>
                  <a:pt x="20319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48228" y="1132114"/>
            <a:ext cx="4934858" cy="4593772"/>
          </a:xfrm>
          <a:custGeom>
            <a:avLst/>
            <a:gdLst>
              <a:gd name="connsiteX0" fmla="*/ 24714 w 4934858"/>
              <a:gd name="connsiteY0" fmla="*/ 0 h 4593772"/>
              <a:gd name="connsiteX1" fmla="*/ 4910144 w 4934858"/>
              <a:gd name="connsiteY1" fmla="*/ 0 h 4593772"/>
              <a:gd name="connsiteX2" fmla="*/ 4934858 w 4934858"/>
              <a:gd name="connsiteY2" fmla="*/ 24714 h 4593772"/>
              <a:gd name="connsiteX3" fmla="*/ 4934858 w 4934858"/>
              <a:gd name="connsiteY3" fmla="*/ 4569058 h 4593772"/>
              <a:gd name="connsiteX4" fmla="*/ 4910144 w 4934858"/>
              <a:gd name="connsiteY4" fmla="*/ 4593772 h 4593772"/>
              <a:gd name="connsiteX5" fmla="*/ 24714 w 4934858"/>
              <a:gd name="connsiteY5" fmla="*/ 4593772 h 4593772"/>
              <a:gd name="connsiteX6" fmla="*/ 0 w 4934858"/>
              <a:gd name="connsiteY6" fmla="*/ 4569058 h 4593772"/>
              <a:gd name="connsiteX7" fmla="*/ 0 w 4934858"/>
              <a:gd name="connsiteY7" fmla="*/ 24714 h 4593772"/>
              <a:gd name="connsiteX8" fmla="*/ 24714 w 4934858"/>
              <a:gd name="connsiteY8" fmla="*/ 0 h 459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8" h="4593772">
                <a:moveTo>
                  <a:pt x="24714" y="0"/>
                </a:moveTo>
                <a:lnTo>
                  <a:pt x="4910144" y="0"/>
                </a:lnTo>
                <a:cubicBezTo>
                  <a:pt x="4923793" y="0"/>
                  <a:pt x="4934858" y="11065"/>
                  <a:pt x="4934858" y="24714"/>
                </a:cubicBezTo>
                <a:lnTo>
                  <a:pt x="4934858" y="4569058"/>
                </a:lnTo>
                <a:cubicBezTo>
                  <a:pt x="4934858" y="4582707"/>
                  <a:pt x="4923793" y="4593772"/>
                  <a:pt x="4910144" y="4593772"/>
                </a:cubicBezTo>
                <a:lnTo>
                  <a:pt x="24714" y="4593772"/>
                </a:lnTo>
                <a:cubicBezTo>
                  <a:pt x="11065" y="4593772"/>
                  <a:pt x="0" y="4582707"/>
                  <a:pt x="0" y="4569058"/>
                </a:cubicBezTo>
                <a:lnTo>
                  <a:pt x="0" y="24714"/>
                </a:lnTo>
                <a:cubicBezTo>
                  <a:pt x="0" y="11065"/>
                  <a:pt x="11065" y="0"/>
                  <a:pt x="24714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  <a:effectLst>
            <a:outerShdw blurRad="1270000" dist="1143000" sx="80000" sy="80000" algn="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51155" y="2660214"/>
            <a:ext cx="9689690" cy="1537573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251155" y="4273292"/>
            <a:ext cx="9689690" cy="1537573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251155" y="1047135"/>
            <a:ext cx="9689690" cy="1537573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Slide">
    <p:bg>
      <p:bgPr>
        <a:gradFill>
          <a:gsLst>
            <a:gs pos="100000">
              <a:srgbClr val="2A1B4D"/>
            </a:gs>
            <a:gs pos="0">
              <a:srgbClr val="39246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 userDrawn="1"/>
        </p:nvSpPr>
        <p:spPr>
          <a:xfrm rot="10800000" flipV="1">
            <a:off x="11026660" y="264527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6600" b="0" i="0" dirty="0">
              <a:solidFill>
                <a:schemeClr val="bg1">
                  <a:lumMod val="95000"/>
                  <a:alpha val="3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73" name="Straight Connector 72"/>
          <p:cNvCxnSpPr/>
          <p:nvPr userDrawn="1"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32995" y="-1039388"/>
            <a:ext cx="2281805" cy="156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53790" y="764409"/>
            <a:ext cx="2284419" cy="156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74587" y="2514628"/>
            <a:ext cx="2284417" cy="156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07789" y="1645623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5707789" y="1170912"/>
            <a:ext cx="7329622" cy="474710"/>
            <a:chOff x="3179886" y="2083564"/>
            <a:chExt cx="5702858" cy="369350"/>
          </a:xfrm>
          <a:effectLst/>
        </p:grpSpPr>
        <p:grpSp>
          <p:nvGrpSpPr>
            <p:cNvPr id="4" name="Group 3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5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gradFill>
          <a:gsLst>
            <a:gs pos="100000">
              <a:srgbClr val="2A1B4D"/>
            </a:gs>
            <a:gs pos="0">
              <a:srgbClr val="39246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3727902" y="-2563024"/>
            <a:ext cx="11984048" cy="11984048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Oval 17"/>
          <p:cNvSpPr/>
          <p:nvPr userDrawn="1"/>
        </p:nvSpPr>
        <p:spPr>
          <a:xfrm>
            <a:off x="5865558" y="-425368"/>
            <a:ext cx="7708736" cy="770873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 userDrawn="1"/>
        </p:nvSpPr>
        <p:spPr>
          <a:xfrm>
            <a:off x="7720665" y="1429739"/>
            <a:ext cx="3998522" cy="3998522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8542568" y="1153868"/>
            <a:ext cx="2413129" cy="4816964"/>
            <a:chOff x="4881618" y="1177652"/>
            <a:chExt cx="2413129" cy="4816964"/>
          </a:xfrm>
          <a:effectLst>
            <a:outerShdw blurRad="1270000" algn="ctr" rotWithShape="0">
              <a:prstClr val="black">
                <a:alpha val="40000"/>
              </a:prstClr>
            </a:outerShdw>
          </a:effectLst>
        </p:grpSpPr>
        <p:grpSp>
          <p:nvGrpSpPr>
            <p:cNvPr id="21" name="Группа 84"/>
            <p:cNvGrpSpPr/>
            <p:nvPr/>
          </p:nvGrpSpPr>
          <p:grpSpPr>
            <a:xfrm>
              <a:off x="4881618" y="1177652"/>
              <a:ext cx="2413129" cy="4816964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27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28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 dirty="0"/>
              </a:p>
            </p:txBody>
          </p:sp>
          <p:sp>
            <p:nvSpPr>
              <p:cNvPr id="29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30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31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32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5091534" y="1655524"/>
              <a:ext cx="1993296" cy="3662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8732243" y="1631950"/>
            <a:ext cx="2001058" cy="36623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5400">
              <a:schemeClr val="bg1">
                <a:lumMod val="50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9" name="TextBox 68"/>
          <p:cNvSpPr txBox="1"/>
          <p:nvPr userDrawn="1"/>
        </p:nvSpPr>
        <p:spPr>
          <a:xfrm rot="10800000" flipV="1">
            <a:off x="11026660" y="264527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6600" b="0" i="0" dirty="0">
              <a:solidFill>
                <a:schemeClr val="bg1">
                  <a:lumMod val="95000"/>
                  <a:alpha val="3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97" name="Straight Connector 96"/>
          <p:cNvCxnSpPr/>
          <p:nvPr userDrawn="1"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095471" y="1498600"/>
            <a:ext cx="2001058" cy="36623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5400">
              <a:schemeClr val="bg1">
                <a:lumMod val="50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48229" y="1155457"/>
            <a:ext cx="2424792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673021" y="1155457"/>
            <a:ext cx="2424792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097813" y="1155457"/>
            <a:ext cx="2424791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522604" y="1155457"/>
            <a:ext cx="2424792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A449-7D32-48EA-A751-A510B1924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4AA-9DB1-4246-84FF-0D444F8FCE8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7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41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47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2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48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49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51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4206945" y="1010653"/>
            <a:ext cx="3281978" cy="3597442"/>
          </a:xfrm>
          <a:prstGeom prst="rect">
            <a:avLst/>
          </a:prstGeom>
        </p:spPr>
      </p:pic>
      <p:sp>
        <p:nvSpPr>
          <p:cNvPr id="2" name="PA_文本框 1"/>
          <p:cNvSpPr txBox="1"/>
          <p:nvPr>
            <p:custDataLst>
              <p:tags r:id="rId4"/>
            </p:custDataLst>
          </p:nvPr>
        </p:nvSpPr>
        <p:spPr>
          <a:xfrm>
            <a:off x="3591499" y="4489586"/>
            <a:ext cx="4511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latin typeface="书体坊赵九江钢笔行书" panose="03000509000000000000" pitchFamily="65" charset="-122"/>
                <a:ea typeface="书体坊赵九江钢笔行书" panose="03000509000000000000" pitchFamily="65" charset="-122"/>
              </a:rPr>
              <a:t>绿色植物系</a:t>
            </a:r>
            <a:endParaRPr lang="zh-CN" altLang="en-US" sz="6600" dirty="0">
              <a:latin typeface="书体坊赵九江钢笔行书" panose="03000509000000000000" pitchFamily="65" charset="-122"/>
              <a:ea typeface="书体坊赵九江钢笔行书" panose="03000509000000000000" pitchFamily="65" charset="-122"/>
            </a:endParaRPr>
          </a:p>
        </p:txBody>
      </p:sp>
      <p:sp>
        <p:nvSpPr>
          <p:cNvPr id="8" name="PA_矩形 35"/>
          <p:cNvSpPr/>
          <p:nvPr>
            <p:custDataLst>
              <p:tags r:id="rId5"/>
            </p:custDataLst>
          </p:nvPr>
        </p:nvSpPr>
        <p:spPr>
          <a:xfrm>
            <a:off x="3332328" y="5479073"/>
            <a:ext cx="5527343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012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32962" y="286604"/>
            <a:ext cx="3579452" cy="4429054"/>
          </a:xfrm>
          <a:prstGeom prst="rect">
            <a:avLst/>
          </a:prstGeom>
        </p:spPr>
      </p:pic>
      <p:sp>
        <p:nvSpPr>
          <p:cNvPr id="4" name="Text Placeholder 2"/>
          <p:cNvSpPr txBox="1"/>
          <p:nvPr/>
        </p:nvSpPr>
        <p:spPr>
          <a:xfrm>
            <a:off x="3784600" y="4715657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Get </a:t>
            </a:r>
            <a:r>
              <a:rPr lang="en-US" sz="3200" dirty="0">
                <a:solidFill>
                  <a:srgbClr val="52743F"/>
                </a:solidFill>
                <a:latin typeface="Nexa Bold" panose="02000000000000000000" pitchFamily="50" charset="0"/>
              </a:rPr>
              <a:t>Started With </a:t>
            </a:r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Us</a:t>
            </a:r>
            <a:endParaRPr lang="id-ID" sz="32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2806916" y="5321442"/>
            <a:ext cx="6578167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525484" y="-341194"/>
            <a:ext cx="5162087" cy="8106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65119" y="1255074"/>
            <a:ext cx="2954581" cy="860675"/>
            <a:chOff x="1099179" y="4588338"/>
            <a:chExt cx="2954581" cy="860675"/>
          </a:xfrm>
        </p:grpSpPr>
        <p:sp>
          <p:nvSpPr>
            <p:cNvPr id="11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#1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One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65119" y="2417828"/>
            <a:ext cx="2954581" cy="860675"/>
            <a:chOff x="1099179" y="4588338"/>
            <a:chExt cx="2954581" cy="860675"/>
          </a:xfrm>
        </p:grpSpPr>
        <p:sp>
          <p:nvSpPr>
            <p:cNvPr id="15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Two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65119" y="3581536"/>
            <a:ext cx="2954581" cy="853055"/>
            <a:chOff x="1099179" y="4595958"/>
            <a:chExt cx="2954581" cy="853055"/>
          </a:xfrm>
        </p:grpSpPr>
        <p:sp>
          <p:nvSpPr>
            <p:cNvPr id="18" name="Rectangle 9"/>
            <p:cNvSpPr/>
            <p:nvPr/>
          </p:nvSpPr>
          <p:spPr bwMode="auto">
            <a:xfrm>
              <a:off x="1099179" y="4595958"/>
              <a:ext cx="2458720" cy="4127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Three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5119" y="4736670"/>
            <a:ext cx="2954581" cy="860675"/>
            <a:chOff x="1099179" y="4588338"/>
            <a:chExt cx="2954581" cy="860675"/>
          </a:xfrm>
        </p:grpSpPr>
        <p:sp>
          <p:nvSpPr>
            <p:cNvPr id="21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3485" y="4792408"/>
            <a:ext cx="758190" cy="758190"/>
            <a:chOff x="1213485" y="4792408"/>
            <a:chExt cx="758190" cy="758190"/>
          </a:xfrm>
        </p:grpSpPr>
        <p:sp>
          <p:nvSpPr>
            <p:cNvPr id="7" name="Oval 6"/>
            <p:cNvSpPr/>
            <p:nvPr/>
          </p:nvSpPr>
          <p:spPr>
            <a:xfrm>
              <a:off x="1213485" y="4792408"/>
              <a:ext cx="758190" cy="758190"/>
            </a:xfrm>
            <a:prstGeom prst="ellipse">
              <a:avLst/>
            </a:prstGeom>
            <a:solidFill>
              <a:srgbClr val="527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75692" y="5001114"/>
              <a:ext cx="233776" cy="34077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5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213485" y="3630740"/>
            <a:ext cx="758190" cy="758190"/>
            <a:chOff x="1213485" y="3630740"/>
            <a:chExt cx="758190" cy="758190"/>
          </a:xfrm>
        </p:grpSpPr>
        <p:sp>
          <p:nvSpPr>
            <p:cNvPr id="6" name="Oval 5"/>
            <p:cNvSpPr/>
            <p:nvPr/>
          </p:nvSpPr>
          <p:spPr>
            <a:xfrm>
              <a:off x="1213485" y="3630740"/>
              <a:ext cx="758190" cy="758190"/>
            </a:xfrm>
            <a:prstGeom prst="ellipse">
              <a:avLst/>
            </a:prstGeom>
            <a:solidFill>
              <a:srgbClr val="BB96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464934" y="3839446"/>
              <a:ext cx="255292" cy="34077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213485" y="1306316"/>
            <a:ext cx="758190" cy="758190"/>
            <a:chOff x="1213485" y="1306316"/>
            <a:chExt cx="758190" cy="758190"/>
          </a:xfrm>
        </p:grpSpPr>
        <p:sp>
          <p:nvSpPr>
            <p:cNvPr id="4" name="Oval 3"/>
            <p:cNvSpPr/>
            <p:nvPr/>
          </p:nvSpPr>
          <p:spPr>
            <a:xfrm>
              <a:off x="1213485" y="1306316"/>
              <a:ext cx="758190" cy="758190"/>
            </a:xfrm>
            <a:prstGeom prst="ellipse">
              <a:avLst/>
            </a:prstGeom>
            <a:solidFill>
              <a:srgbClr val="BB96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AutoShape 117"/>
            <p:cNvSpPr/>
            <p:nvPr/>
          </p:nvSpPr>
          <p:spPr bwMode="auto">
            <a:xfrm>
              <a:off x="1422482" y="1557765"/>
              <a:ext cx="340196" cy="25529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13485" y="2469071"/>
            <a:ext cx="758190" cy="758190"/>
            <a:chOff x="1213485" y="2469071"/>
            <a:chExt cx="758190" cy="758190"/>
          </a:xfrm>
        </p:grpSpPr>
        <p:sp>
          <p:nvSpPr>
            <p:cNvPr id="5" name="Oval 4"/>
            <p:cNvSpPr/>
            <p:nvPr/>
          </p:nvSpPr>
          <p:spPr>
            <a:xfrm>
              <a:off x="1213485" y="2469071"/>
              <a:ext cx="758190" cy="758190"/>
            </a:xfrm>
            <a:prstGeom prst="ellipse">
              <a:avLst/>
            </a:prstGeom>
            <a:solidFill>
              <a:srgbClr val="527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422482" y="2720520"/>
              <a:ext cx="340196" cy="255292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32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3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>
          <a:xfrm>
            <a:off x="0" y="1"/>
            <a:ext cx="12192000" cy="3524249"/>
          </a:xfrm>
          <a:prstGeom prst="rect">
            <a:avLst/>
          </a:prstGeom>
          <a:solidFill>
            <a:srgbClr val="52743F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1122834" y="5002682"/>
            <a:ext cx="485500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2835" y="4050464"/>
            <a:ext cx="3864292" cy="907705"/>
            <a:chOff x="1122835" y="4050464"/>
            <a:chExt cx="3864292" cy="907705"/>
          </a:xfrm>
        </p:grpSpPr>
        <p:sp>
          <p:nvSpPr>
            <p:cNvPr id="23" name="Text Placeholder 2"/>
            <p:cNvSpPr txBox="1"/>
            <p:nvPr/>
          </p:nvSpPr>
          <p:spPr>
            <a:xfrm>
              <a:off x="1122835" y="4371286"/>
              <a:ext cx="3864292" cy="586883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Get </a:t>
              </a:r>
              <a:r>
                <a:rPr lang="en-US" sz="3200" dirty="0">
                  <a:solidFill>
                    <a:srgbClr val="52743F"/>
                  </a:solidFill>
                  <a:latin typeface="Nexa Bold" panose="02000000000000000000" pitchFamily="50" charset="0"/>
                </a:rPr>
                <a:t>Follow</a:t>
              </a:r>
              <a:r>
                <a:rPr lang="en-US" sz="3200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atin typeface="Nexa Bold" panose="02000000000000000000" pitchFamily="50" charset="0"/>
                </a:rPr>
                <a:t> </a:t>
              </a:r>
              <a:r>
                <a:rPr lang="en-US" sz="32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Us</a:t>
              </a:r>
              <a:endParaRPr lang="id-ID" sz="32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25" name="Text Placeholder 2"/>
            <p:cNvSpPr txBox="1"/>
            <p:nvPr/>
          </p:nvSpPr>
          <p:spPr>
            <a:xfrm flipH="1">
              <a:off x="1122835" y="4050464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33" name="Text Placeholder 2"/>
          <p:cNvSpPr txBox="1"/>
          <p:nvPr/>
        </p:nvSpPr>
        <p:spPr>
          <a:xfrm>
            <a:off x="3784600" y="1191467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Nexa Light" panose="02000000000000000000" pitchFamily="50" charset="0"/>
              </a:rPr>
              <a:t>Get </a:t>
            </a:r>
            <a:r>
              <a:rPr lang="en-US" sz="3200" dirty="0">
                <a:solidFill>
                  <a:schemeClr val="bg1"/>
                </a:solidFill>
                <a:latin typeface="Nexa Bold" panose="02000000000000000000" pitchFamily="50" charset="0"/>
              </a:rPr>
              <a:t>Started With </a:t>
            </a:r>
            <a:r>
              <a:rPr lang="en-US" sz="3200" dirty="0">
                <a:solidFill>
                  <a:schemeClr val="bg1"/>
                </a:solidFill>
                <a:latin typeface="Nexa Light" panose="02000000000000000000" pitchFamily="50" charset="0"/>
              </a:rPr>
              <a:t>Us</a:t>
            </a:r>
            <a:endParaRPr lang="id-ID" sz="320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43003" y="1797252"/>
            <a:ext cx="730599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rot="10800000" flipV="1">
            <a:off x="11026660" y="264527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6600" b="0" i="0" dirty="0">
              <a:solidFill>
                <a:schemeClr val="bg1">
                  <a:lumMod val="95000"/>
                  <a:alpha val="3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821173" y="5280227"/>
            <a:ext cx="132080" cy="132080"/>
          </a:xfrm>
          <a:prstGeom prst="ellipse">
            <a:avLst/>
          </a:prstGeom>
          <a:solidFill>
            <a:srgbClr val="527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8035471" y="3969623"/>
            <a:ext cx="132080" cy="132080"/>
          </a:xfrm>
          <a:prstGeom prst="ellipse">
            <a:avLst/>
          </a:prstGeom>
          <a:solidFill>
            <a:srgbClr val="BB9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10660697" y="5614671"/>
            <a:ext cx="132080" cy="13208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" name="Group 27"/>
          <p:cNvGrpSpPr/>
          <p:nvPr/>
        </p:nvGrpSpPr>
        <p:grpSpPr>
          <a:xfrm>
            <a:off x="9529079" y="4181475"/>
            <a:ext cx="719822" cy="719822"/>
            <a:chOff x="9568753" y="4221149"/>
            <a:chExt cx="640474" cy="640474"/>
          </a:xfrm>
        </p:grpSpPr>
        <p:sp>
          <p:nvSpPr>
            <p:cNvPr id="6" name="Oval 5"/>
            <p:cNvSpPr/>
            <p:nvPr/>
          </p:nvSpPr>
          <p:spPr>
            <a:xfrm>
              <a:off x="9568753" y="4221149"/>
              <a:ext cx="640474" cy="640474"/>
            </a:xfrm>
            <a:prstGeom prst="ellipse">
              <a:avLst/>
            </a:prstGeom>
            <a:solidFill>
              <a:srgbClr val="52743F"/>
            </a:solidFill>
            <a:ln>
              <a:noFill/>
            </a:ln>
            <a:effectLst>
              <a:outerShdw blurRad="1270000" sx="75000" sy="7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Freeform 85"/>
            <p:cNvSpPr>
              <a:spLocks noChangeArrowheads="1"/>
            </p:cNvSpPr>
            <p:nvPr userDrawn="1"/>
          </p:nvSpPr>
          <p:spPr bwMode="auto">
            <a:xfrm>
              <a:off x="9762753" y="4439917"/>
              <a:ext cx="252474" cy="202938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400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89056" y="2907244"/>
            <a:ext cx="842130" cy="842130"/>
            <a:chOff x="8035471" y="2953659"/>
            <a:chExt cx="749300" cy="749300"/>
          </a:xfrm>
        </p:grpSpPr>
        <p:sp>
          <p:nvSpPr>
            <p:cNvPr id="5" name="Oval 4"/>
            <p:cNvSpPr/>
            <p:nvPr/>
          </p:nvSpPr>
          <p:spPr>
            <a:xfrm>
              <a:off x="8035471" y="2953659"/>
              <a:ext cx="749300" cy="749300"/>
            </a:xfrm>
            <a:prstGeom prst="ellipse">
              <a:avLst/>
            </a:prstGeom>
            <a:solidFill>
              <a:srgbClr val="BB9663"/>
            </a:solidFill>
            <a:ln>
              <a:noFill/>
            </a:ln>
            <a:effectLst>
              <a:outerShdw blurRad="1270000" sx="75000" sy="7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8227500" y="3188860"/>
              <a:ext cx="365242" cy="278898"/>
              <a:chOff x="10541000" y="3240088"/>
              <a:chExt cx="1282701" cy="979487"/>
            </a:xfrm>
            <a:solidFill>
              <a:schemeClr val="bg1"/>
            </a:solidFill>
          </p:grpSpPr>
          <p:sp>
            <p:nvSpPr>
              <p:cNvPr id="18" name="Freeform 5"/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400"/>
              </a:p>
            </p:txBody>
          </p:sp>
          <p:sp>
            <p:nvSpPr>
              <p:cNvPr id="19" name="Freeform 6"/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40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98900" y="5244288"/>
            <a:ext cx="652050" cy="652050"/>
            <a:chOff x="8634839" y="5280227"/>
            <a:chExt cx="580172" cy="580172"/>
          </a:xfrm>
        </p:grpSpPr>
        <p:sp>
          <p:nvSpPr>
            <p:cNvPr id="7" name="Oval 6"/>
            <p:cNvSpPr/>
            <p:nvPr/>
          </p:nvSpPr>
          <p:spPr>
            <a:xfrm>
              <a:off x="8634839" y="5280227"/>
              <a:ext cx="580172" cy="580172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0" sx="75000" sy="7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Freeform 75"/>
            <p:cNvSpPr>
              <a:spLocks noChangeArrowheads="1"/>
            </p:cNvSpPr>
            <p:nvPr userDrawn="1"/>
          </p:nvSpPr>
          <p:spPr bwMode="auto">
            <a:xfrm>
              <a:off x="8860820" y="5451263"/>
              <a:ext cx="128210" cy="23810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3" grpId="0"/>
          <p:bldP spid="36" grpId="0"/>
          <p:bldP spid="8" grpId="0" animBg="1"/>
          <p:bldP spid="9" grpId="0" animBg="1"/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3" grpId="0"/>
          <p:bldP spid="36" grpId="0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占位符 44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Right Triangle 2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ight Triangle 3"/>
          <p:cNvSpPr/>
          <p:nvPr/>
        </p:nvSpPr>
        <p:spPr>
          <a:xfrm flipH="1" flipV="1">
            <a:off x="0" y="0"/>
            <a:ext cx="12192000" cy="6858000"/>
          </a:xfrm>
          <a:prstGeom prst="rtTriangle">
            <a:avLst/>
          </a:prstGeom>
          <a:solidFill>
            <a:srgbClr val="52743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7" name="Group 26"/>
          <p:cNvGrpSpPr/>
          <p:nvPr/>
        </p:nvGrpSpPr>
        <p:grpSpPr>
          <a:xfrm>
            <a:off x="103976" y="-2563024"/>
            <a:ext cx="11984048" cy="11984048"/>
            <a:chOff x="3727902" y="-2563024"/>
            <a:chExt cx="11984048" cy="11984048"/>
          </a:xfrm>
          <a:solidFill>
            <a:schemeClr val="bg1">
              <a:alpha val="4000"/>
            </a:schemeClr>
          </a:solidFill>
        </p:grpSpPr>
        <p:sp>
          <p:nvSpPr>
            <p:cNvPr id="42" name="Oval 41"/>
            <p:cNvSpPr/>
            <p:nvPr/>
          </p:nvSpPr>
          <p:spPr>
            <a:xfrm>
              <a:off x="3727902" y="-2563024"/>
              <a:ext cx="11984048" cy="11984048"/>
            </a:xfrm>
            <a:prstGeom prst="ellipse">
              <a:avLst/>
            </a:prstGeom>
            <a:grpFill/>
            <a:ln>
              <a:noFill/>
            </a:ln>
            <a:effectLst>
              <a:outerShdw blurRad="1270000" sx="104000" sy="104000" algn="c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865558" y="-425368"/>
              <a:ext cx="7708736" cy="7708736"/>
            </a:xfrm>
            <a:prstGeom prst="ellipse">
              <a:avLst/>
            </a:prstGeom>
            <a:grpFill/>
            <a:ln>
              <a:noFill/>
            </a:ln>
            <a:effectLst>
              <a:outerShdw blurRad="1270000" sx="104000" sy="104000" algn="c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Oval 43"/>
            <p:cNvSpPr/>
            <p:nvPr/>
          </p:nvSpPr>
          <p:spPr>
            <a:xfrm>
              <a:off x="7720665" y="1429739"/>
              <a:ext cx="3998522" cy="3998522"/>
            </a:xfrm>
            <a:prstGeom prst="ellipse">
              <a:avLst/>
            </a:prstGeom>
            <a:grpFill/>
            <a:ln>
              <a:noFill/>
            </a:ln>
            <a:effectLst>
              <a:outerShdw blurRad="1270000" sx="104000" sy="104000" algn="c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11652" y="2945364"/>
            <a:ext cx="1259009" cy="967270"/>
            <a:chOff x="7111652" y="2945364"/>
            <a:chExt cx="1259009" cy="967270"/>
          </a:xfrm>
        </p:grpSpPr>
        <p:sp>
          <p:nvSpPr>
            <p:cNvPr id="21" name="Rectangle: Top Corners Rounded 20"/>
            <p:cNvSpPr/>
            <p:nvPr/>
          </p:nvSpPr>
          <p:spPr>
            <a:xfrm rot="5400000">
              <a:off x="7257522" y="2799494"/>
              <a:ext cx="967270" cy="125900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B9663"/>
            </a:solidFill>
            <a:ln>
              <a:noFill/>
            </a:ln>
            <a:effectLst>
              <a:outerShdw blurRad="127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AutoShape 59"/>
            <p:cNvSpPr/>
            <p:nvPr/>
          </p:nvSpPr>
          <p:spPr bwMode="auto">
            <a:xfrm>
              <a:off x="7465055" y="3159829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21340" y="2945366"/>
            <a:ext cx="1259009" cy="967270"/>
            <a:chOff x="3821340" y="2945366"/>
            <a:chExt cx="1259009" cy="967270"/>
          </a:xfrm>
        </p:grpSpPr>
        <p:sp>
          <p:nvSpPr>
            <p:cNvPr id="25" name="Rectangle: Top Corners Rounded 24"/>
            <p:cNvSpPr/>
            <p:nvPr/>
          </p:nvSpPr>
          <p:spPr>
            <a:xfrm rot="16200000" flipH="1">
              <a:off x="3967210" y="2799496"/>
              <a:ext cx="967270" cy="125900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2743F"/>
            </a:solidFill>
            <a:ln>
              <a:noFill/>
            </a:ln>
            <a:effectLst>
              <a:outerShdw blurRad="127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237948" y="3159432"/>
              <a:ext cx="319088" cy="46513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31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2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889436" y="1020518"/>
            <a:ext cx="2413129" cy="4816964"/>
            <a:chOff x="4881618" y="1177652"/>
            <a:chExt cx="2413129" cy="4816964"/>
          </a:xfrm>
          <a:effectLst>
            <a:outerShdw blurRad="1270000" algn="ctr" rotWithShape="0">
              <a:prstClr val="black">
                <a:alpha val="40000"/>
              </a:prstClr>
            </a:outerShdw>
          </a:effectLst>
        </p:grpSpPr>
        <p:grpSp>
          <p:nvGrpSpPr>
            <p:cNvPr id="7" name="Группа 84"/>
            <p:cNvGrpSpPr/>
            <p:nvPr/>
          </p:nvGrpSpPr>
          <p:grpSpPr>
            <a:xfrm>
              <a:off x="4881618" y="1177652"/>
              <a:ext cx="2413129" cy="4816964"/>
              <a:chOff x="3421706" y="1143000"/>
              <a:chExt cx="2530932" cy="5052117"/>
            </a:xfrm>
          </p:grpSpPr>
          <p:sp>
            <p:nvSpPr>
              <p:cNvPr id="9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0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1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2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3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 dirty="0"/>
              </a:p>
            </p:txBody>
          </p:sp>
          <p:sp>
            <p:nvSpPr>
              <p:cNvPr id="14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5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6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  <p:sp>
            <p:nvSpPr>
              <p:cNvPr id="17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5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091534" y="1655524"/>
              <a:ext cx="1993296" cy="3662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  <p:sp>
        <p:nvSpPr>
          <p:cNvPr id="35" name="Rectangle 34"/>
          <p:cNvSpPr/>
          <p:nvPr/>
        </p:nvSpPr>
        <p:spPr>
          <a:xfrm>
            <a:off x="551159" y="4536418"/>
            <a:ext cx="35300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1160" y="2830884"/>
            <a:ext cx="3864292" cy="1544086"/>
            <a:chOff x="551160" y="3510223"/>
            <a:chExt cx="3864292" cy="1544086"/>
          </a:xfrm>
        </p:grpSpPr>
        <p:sp>
          <p:nvSpPr>
            <p:cNvPr id="34" name="Text Placeholder 2"/>
            <p:cNvSpPr txBox="1"/>
            <p:nvPr/>
          </p:nvSpPr>
          <p:spPr>
            <a:xfrm>
              <a:off x="551160" y="3831045"/>
              <a:ext cx="3864292" cy="1223264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tx1"/>
                  </a:solidFill>
                  <a:latin typeface="Nexa Light" panose="02000000000000000000" pitchFamily="50" charset="0"/>
                </a:rPr>
                <a:t>Special </a:t>
              </a:r>
              <a:r>
                <a:rPr lang="en-US" dirty="0">
                  <a:solidFill>
                    <a:schemeClr val="tx1"/>
                  </a:solidFill>
                  <a:latin typeface="Nexa Bold" panose="02000000000000000000" pitchFamily="50" charset="0"/>
                </a:rPr>
                <a:t>Feature</a:t>
              </a:r>
              <a:r>
                <a:rPr lang="en-US" dirty="0">
                  <a:solidFill>
                    <a:schemeClr val="tx1"/>
                  </a:solidFill>
                  <a:latin typeface="Nexa Light" panose="02000000000000000000" pitchFamily="50" charset="0"/>
                </a:rPr>
                <a:t> One</a:t>
              </a:r>
              <a:endParaRPr lang="id-ID" dirty="0">
                <a:solidFill>
                  <a:schemeClr val="tx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6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tx1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 flipH="1">
            <a:off x="8110828" y="2369049"/>
            <a:ext cx="35300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76548" y="663515"/>
            <a:ext cx="3864292" cy="1561525"/>
            <a:chOff x="7776548" y="663515"/>
            <a:chExt cx="3864292" cy="1561525"/>
          </a:xfrm>
        </p:grpSpPr>
        <p:sp>
          <p:nvSpPr>
            <p:cNvPr id="38" name="Text Placeholder 2"/>
            <p:cNvSpPr txBox="1"/>
            <p:nvPr/>
          </p:nvSpPr>
          <p:spPr>
            <a:xfrm flipH="1">
              <a:off x="7776548" y="984337"/>
              <a:ext cx="3864292" cy="1240703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>
                  <a:solidFill>
                    <a:schemeClr val="bg1"/>
                  </a:solidFill>
                  <a:latin typeface="Nexa Light" panose="02000000000000000000" pitchFamily="50" charset="0"/>
                </a:rPr>
                <a:t>Special </a:t>
              </a:r>
              <a:r>
                <a:rPr lang="en-US" dirty="0">
                  <a:solidFill>
                    <a:schemeClr val="bg1"/>
                  </a:solidFill>
                  <a:latin typeface="Nexa Bold" panose="02000000000000000000" pitchFamily="50" charset="0"/>
                </a:rPr>
                <a:t>Feature</a:t>
              </a:r>
              <a:r>
                <a:rPr lang="en-US" dirty="0">
                  <a:solidFill>
                    <a:schemeClr val="bg1"/>
                  </a:solidFill>
                  <a:latin typeface="Nexa Light" panose="02000000000000000000" pitchFamily="50" charset="0"/>
                </a:rPr>
                <a:t> Two</a:t>
              </a:r>
              <a:endParaRPr lang="id-ID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0" name="Text Placeholder 2"/>
            <p:cNvSpPr txBox="1"/>
            <p:nvPr/>
          </p:nvSpPr>
          <p:spPr>
            <a:xfrm>
              <a:off x="8219859" y="663515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05162" y="3941458"/>
            <a:ext cx="3332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162" y="1858497"/>
            <a:ext cx="3864292" cy="1731795"/>
            <a:chOff x="1105162" y="1858497"/>
            <a:chExt cx="3864292" cy="1731795"/>
          </a:xfrm>
        </p:grpSpPr>
        <p:sp>
          <p:nvSpPr>
            <p:cNvPr id="24" name="Text Placeholder 2"/>
            <p:cNvSpPr txBox="1"/>
            <p:nvPr/>
          </p:nvSpPr>
          <p:spPr>
            <a:xfrm>
              <a:off x="1105162" y="2334244"/>
              <a:ext cx="3864292" cy="125604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rPr>
                <a:t>Simply App Mockup</a:t>
              </a:r>
              <a:endParaRPr lang="id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Bold" panose="02000000000000000000" pitchFamily="50" charset="0"/>
              </a:endParaRPr>
            </a:p>
          </p:txBody>
        </p:sp>
        <p:sp>
          <p:nvSpPr>
            <p:cNvPr id="26" name="Text Placeholder 2"/>
            <p:cNvSpPr txBox="1"/>
            <p:nvPr/>
          </p:nvSpPr>
          <p:spPr>
            <a:xfrm flipH="1">
              <a:off x="1105162" y="1858497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Light" panose="02000000000000000000" pitchFamily="50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4799274" y="2180212"/>
            <a:ext cx="132080" cy="132080"/>
          </a:xfrm>
          <a:prstGeom prst="ellipse">
            <a:avLst/>
          </a:prstGeom>
          <a:solidFill>
            <a:srgbClr val="527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65959" y="597263"/>
            <a:ext cx="132080" cy="13208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Oval 34"/>
          <p:cNvSpPr/>
          <p:nvPr/>
        </p:nvSpPr>
        <p:spPr>
          <a:xfrm>
            <a:off x="6759862" y="5949950"/>
            <a:ext cx="132080" cy="13208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/>
          <p:cNvSpPr/>
          <p:nvPr/>
        </p:nvSpPr>
        <p:spPr>
          <a:xfrm>
            <a:off x="11280155" y="4230719"/>
            <a:ext cx="132080" cy="13208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1" name="Group 40"/>
          <p:cNvGrpSpPr/>
          <p:nvPr/>
        </p:nvGrpSpPr>
        <p:grpSpPr>
          <a:xfrm>
            <a:off x="5957208" y="1720488"/>
            <a:ext cx="2567378" cy="3596640"/>
            <a:chOff x="5658356" y="1915655"/>
            <a:chExt cx="2160533" cy="3026691"/>
          </a:xfr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Rectangle: Rounded Corners 38"/>
            <p:cNvSpPr/>
            <p:nvPr/>
          </p:nvSpPr>
          <p:spPr>
            <a:xfrm>
              <a:off x="5658356" y="1915655"/>
              <a:ext cx="2012825" cy="3026691"/>
            </a:xfrm>
            <a:prstGeom prst="roundRect">
              <a:avLst>
                <a:gd name="adj" fmla="val 1116"/>
              </a:avLst>
            </a:prstGeom>
            <a:solidFill>
              <a:srgbClr val="52743F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Isosceles Triangle 39"/>
            <p:cNvSpPr/>
            <p:nvPr/>
          </p:nvSpPr>
          <p:spPr>
            <a:xfrm rot="5400000">
              <a:off x="7626011" y="2321655"/>
              <a:ext cx="238048" cy="147708"/>
            </a:xfrm>
            <a:prstGeom prst="triangle">
              <a:avLst/>
            </a:prstGeom>
            <a:solidFill>
              <a:srgbClr val="527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1" name="AutoShape 117"/>
          <p:cNvSpPr/>
          <p:nvPr/>
        </p:nvSpPr>
        <p:spPr bwMode="auto">
          <a:xfrm>
            <a:off x="6761061" y="2738150"/>
            <a:ext cx="730866" cy="548462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52" name="Text Placeholder 2"/>
          <p:cNvSpPr txBox="1"/>
          <p:nvPr/>
        </p:nvSpPr>
        <p:spPr>
          <a:xfrm flipH="1">
            <a:off x="6203980" y="2008095"/>
            <a:ext cx="1857872" cy="326149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Nexa Bold" panose="02000000000000000000" pitchFamily="50" charset="0"/>
              </a:rPr>
              <a:t>Diamond_</a:t>
            </a:r>
            <a:endParaRPr lang="id-ID" sz="1800" dirty="0">
              <a:solidFill>
                <a:schemeClr val="bg1"/>
              </a:solidFill>
              <a:latin typeface="Nexa Bold" panose="02000000000000000000" pitchFamily="50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054635" y="3590292"/>
            <a:ext cx="2207220" cy="459165"/>
            <a:chOff x="6054635" y="3456942"/>
            <a:chExt cx="2207220" cy="459165"/>
          </a:xfrm>
        </p:grpSpPr>
        <p:sp>
          <p:nvSpPr>
            <p:cNvPr id="44" name="Rectangle: Rounded Corners 43"/>
            <p:cNvSpPr/>
            <p:nvPr/>
          </p:nvSpPr>
          <p:spPr>
            <a:xfrm>
              <a:off x="6054635" y="3456942"/>
              <a:ext cx="2207220" cy="459165"/>
            </a:xfrm>
            <a:prstGeom prst="round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  <a:effectLst>
              <a:outerShdw blurRad="1270000" dist="1066800" dir="5400000" sx="95000" sy="9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Oval 52"/>
            <p:cNvSpPr/>
            <p:nvPr/>
          </p:nvSpPr>
          <p:spPr>
            <a:xfrm>
              <a:off x="6186655" y="3656500"/>
              <a:ext cx="60049" cy="60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Text Placeholder 2"/>
            <p:cNvSpPr txBox="1"/>
            <p:nvPr/>
          </p:nvSpPr>
          <p:spPr>
            <a:xfrm>
              <a:off x="6387859" y="3558332"/>
              <a:ext cx="1732841" cy="25638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#1 Your Title Here</a:t>
              </a:r>
              <a:endParaRPr lang="id-ID" sz="12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054635" y="4133217"/>
            <a:ext cx="2207220" cy="459165"/>
            <a:chOff x="6054635" y="3999867"/>
            <a:chExt cx="2207220" cy="459165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6054635" y="3999867"/>
              <a:ext cx="2207220" cy="459165"/>
            </a:xfrm>
            <a:prstGeom prst="round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  <a:effectLst>
              <a:outerShdw blurRad="1270000" dist="1066800" dir="5400000" sx="95000" sy="9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Oval 53"/>
            <p:cNvSpPr/>
            <p:nvPr/>
          </p:nvSpPr>
          <p:spPr>
            <a:xfrm>
              <a:off x="6186655" y="4199425"/>
              <a:ext cx="60049" cy="60049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7" name="Text Placeholder 2"/>
            <p:cNvSpPr txBox="1"/>
            <p:nvPr/>
          </p:nvSpPr>
          <p:spPr>
            <a:xfrm>
              <a:off x="6387859" y="4101257"/>
              <a:ext cx="1732841" cy="25638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#2 Your Title Here</a:t>
              </a:r>
              <a:endParaRPr lang="id-ID" sz="12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054635" y="4679076"/>
            <a:ext cx="2207220" cy="459165"/>
            <a:chOff x="6054635" y="4545726"/>
            <a:chExt cx="2207220" cy="459165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6054635" y="4545726"/>
              <a:ext cx="2207220" cy="459165"/>
            </a:xfrm>
            <a:prstGeom prst="round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  <a:effectLst>
              <a:outerShdw blurRad="1270000" dist="1066800" dir="5400000" sx="95000" sy="9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Oval 58"/>
            <p:cNvSpPr/>
            <p:nvPr/>
          </p:nvSpPr>
          <p:spPr>
            <a:xfrm>
              <a:off x="6186655" y="4745284"/>
              <a:ext cx="60049" cy="60049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Text Placeholder 2"/>
            <p:cNvSpPr txBox="1"/>
            <p:nvPr/>
          </p:nvSpPr>
          <p:spPr>
            <a:xfrm>
              <a:off x="6387859" y="4647116"/>
              <a:ext cx="1732841" cy="25638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#3 Your Title Here</a:t>
              </a:r>
              <a:endParaRPr lang="id-ID" sz="12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51" grpId="0" animBg="1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51" grpId="0" animBg="1"/>
          <p:bldP spid="5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0" y="19051"/>
            <a:ext cx="7109683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270000" dist="1473200" sx="80000" sy="8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3"/>
          <p:cNvSpPr/>
          <p:nvPr/>
        </p:nvSpPr>
        <p:spPr>
          <a:xfrm>
            <a:off x="0" y="2616188"/>
            <a:ext cx="7109683" cy="3403957"/>
          </a:xfrm>
          <a:custGeom>
            <a:avLst/>
            <a:gdLst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0 w 12192000"/>
              <a:gd name="connsiteY3" fmla="*/ 1295400 h 1295400"/>
              <a:gd name="connsiteX4" fmla="*/ 0 w 12192000"/>
              <a:gd name="connsiteY4" fmla="*/ 0 h 1295400"/>
              <a:gd name="connsiteX0-1" fmla="*/ 0 w 12192000"/>
              <a:gd name="connsiteY0-2" fmla="*/ 258538 h 1553938"/>
              <a:gd name="connsiteX1-3" fmla="*/ 870857 w 12192000"/>
              <a:gd name="connsiteY1-4" fmla="*/ 2 h 1553938"/>
              <a:gd name="connsiteX2-5" fmla="*/ 12192000 w 12192000"/>
              <a:gd name="connsiteY2-6" fmla="*/ 258538 h 1553938"/>
              <a:gd name="connsiteX3-7" fmla="*/ 12192000 w 12192000"/>
              <a:gd name="connsiteY3-8" fmla="*/ 1553938 h 1553938"/>
              <a:gd name="connsiteX4-9" fmla="*/ 0 w 12192000"/>
              <a:gd name="connsiteY4-10" fmla="*/ 1553938 h 1553938"/>
              <a:gd name="connsiteX5" fmla="*/ 0 w 12192000"/>
              <a:gd name="connsiteY5" fmla="*/ 258538 h 1553938"/>
              <a:gd name="connsiteX0-11" fmla="*/ 0 w 12192000"/>
              <a:gd name="connsiteY0-12" fmla="*/ 258538 h 1553938"/>
              <a:gd name="connsiteX1-13" fmla="*/ 870857 w 12192000"/>
              <a:gd name="connsiteY1-14" fmla="*/ 2 h 1553938"/>
              <a:gd name="connsiteX2-15" fmla="*/ 1915886 w 12192000"/>
              <a:gd name="connsiteY2-16" fmla="*/ 377374 h 1553938"/>
              <a:gd name="connsiteX3-17" fmla="*/ 12192000 w 12192000"/>
              <a:gd name="connsiteY3-18" fmla="*/ 258538 h 1553938"/>
              <a:gd name="connsiteX4-19" fmla="*/ 12192000 w 12192000"/>
              <a:gd name="connsiteY4-20" fmla="*/ 1553938 h 1553938"/>
              <a:gd name="connsiteX5-21" fmla="*/ 0 w 12192000"/>
              <a:gd name="connsiteY5-22" fmla="*/ 1553938 h 1553938"/>
              <a:gd name="connsiteX6" fmla="*/ 0 w 12192000"/>
              <a:gd name="connsiteY6" fmla="*/ 258538 h 1553938"/>
              <a:gd name="connsiteX0-23" fmla="*/ 0 w 12192000"/>
              <a:gd name="connsiteY0-24" fmla="*/ 273050 h 1568450"/>
              <a:gd name="connsiteX1-25" fmla="*/ 870857 w 12192000"/>
              <a:gd name="connsiteY1-26" fmla="*/ 14514 h 1568450"/>
              <a:gd name="connsiteX2-27" fmla="*/ 1915886 w 12192000"/>
              <a:gd name="connsiteY2-28" fmla="*/ 391886 h 1568450"/>
              <a:gd name="connsiteX3-29" fmla="*/ 3091543 w 12192000"/>
              <a:gd name="connsiteY3-30" fmla="*/ 0 h 1568450"/>
              <a:gd name="connsiteX4-31" fmla="*/ 12192000 w 12192000"/>
              <a:gd name="connsiteY4-32" fmla="*/ 273050 h 1568450"/>
              <a:gd name="connsiteX5-33" fmla="*/ 12192000 w 12192000"/>
              <a:gd name="connsiteY5-34" fmla="*/ 1568450 h 1568450"/>
              <a:gd name="connsiteX6-35" fmla="*/ 0 w 12192000"/>
              <a:gd name="connsiteY6-36" fmla="*/ 1568450 h 1568450"/>
              <a:gd name="connsiteX7" fmla="*/ 0 w 12192000"/>
              <a:gd name="connsiteY7" fmla="*/ 273050 h 1568450"/>
              <a:gd name="connsiteX0-37" fmla="*/ 0 w 12192000"/>
              <a:gd name="connsiteY0-38" fmla="*/ 273050 h 1568450"/>
              <a:gd name="connsiteX1-39" fmla="*/ 870857 w 12192000"/>
              <a:gd name="connsiteY1-40" fmla="*/ 14514 h 1568450"/>
              <a:gd name="connsiteX2-41" fmla="*/ 1915886 w 12192000"/>
              <a:gd name="connsiteY2-42" fmla="*/ 391886 h 1568450"/>
              <a:gd name="connsiteX3-43" fmla="*/ 3091543 w 12192000"/>
              <a:gd name="connsiteY3-44" fmla="*/ 0 h 1568450"/>
              <a:gd name="connsiteX4-45" fmla="*/ 4499429 w 12192000"/>
              <a:gd name="connsiteY4-46" fmla="*/ 711200 h 1568450"/>
              <a:gd name="connsiteX5-47" fmla="*/ 12192000 w 12192000"/>
              <a:gd name="connsiteY5-48" fmla="*/ 273050 h 1568450"/>
              <a:gd name="connsiteX6-49" fmla="*/ 12192000 w 12192000"/>
              <a:gd name="connsiteY6-50" fmla="*/ 1568450 h 1568450"/>
              <a:gd name="connsiteX7-51" fmla="*/ 0 w 12192000"/>
              <a:gd name="connsiteY7-52" fmla="*/ 1568450 h 1568450"/>
              <a:gd name="connsiteX8" fmla="*/ 0 w 12192000"/>
              <a:gd name="connsiteY8" fmla="*/ 273050 h 1568450"/>
              <a:gd name="connsiteX0-53" fmla="*/ 0 w 12192000"/>
              <a:gd name="connsiteY0-54" fmla="*/ 273050 h 1568450"/>
              <a:gd name="connsiteX1-55" fmla="*/ 870857 w 12192000"/>
              <a:gd name="connsiteY1-56" fmla="*/ 14514 h 1568450"/>
              <a:gd name="connsiteX2-57" fmla="*/ 1915886 w 12192000"/>
              <a:gd name="connsiteY2-58" fmla="*/ 391886 h 1568450"/>
              <a:gd name="connsiteX3-59" fmla="*/ 3091543 w 12192000"/>
              <a:gd name="connsiteY3-60" fmla="*/ 0 h 1568450"/>
              <a:gd name="connsiteX4-61" fmla="*/ 4499429 w 12192000"/>
              <a:gd name="connsiteY4-62" fmla="*/ 711200 h 1568450"/>
              <a:gd name="connsiteX5-63" fmla="*/ 5399314 w 12192000"/>
              <a:gd name="connsiteY5-64" fmla="*/ 406400 h 1568450"/>
              <a:gd name="connsiteX6-65" fmla="*/ 12192000 w 12192000"/>
              <a:gd name="connsiteY6-66" fmla="*/ 273050 h 1568450"/>
              <a:gd name="connsiteX7-67" fmla="*/ 12192000 w 12192000"/>
              <a:gd name="connsiteY7-68" fmla="*/ 1568450 h 1568450"/>
              <a:gd name="connsiteX8-69" fmla="*/ 0 w 12192000"/>
              <a:gd name="connsiteY8-70" fmla="*/ 1568450 h 1568450"/>
              <a:gd name="connsiteX9" fmla="*/ 0 w 12192000"/>
              <a:gd name="connsiteY9" fmla="*/ 273050 h 1568450"/>
              <a:gd name="connsiteX0-71" fmla="*/ 0 w 12192000"/>
              <a:gd name="connsiteY0-72" fmla="*/ 273050 h 1568450"/>
              <a:gd name="connsiteX1-73" fmla="*/ 870857 w 12192000"/>
              <a:gd name="connsiteY1-74" fmla="*/ 14514 h 1568450"/>
              <a:gd name="connsiteX2-75" fmla="*/ 1915886 w 12192000"/>
              <a:gd name="connsiteY2-76" fmla="*/ 391886 h 1568450"/>
              <a:gd name="connsiteX3-77" fmla="*/ 3091543 w 12192000"/>
              <a:gd name="connsiteY3-78" fmla="*/ 0 h 1568450"/>
              <a:gd name="connsiteX4-79" fmla="*/ 4499429 w 12192000"/>
              <a:gd name="connsiteY4-80" fmla="*/ 711200 h 1568450"/>
              <a:gd name="connsiteX5-81" fmla="*/ 5399314 w 12192000"/>
              <a:gd name="connsiteY5-82" fmla="*/ 406400 h 1568450"/>
              <a:gd name="connsiteX6-83" fmla="*/ 6008914 w 12192000"/>
              <a:gd name="connsiteY6-84" fmla="*/ 566057 h 1568450"/>
              <a:gd name="connsiteX7-85" fmla="*/ 12192000 w 12192000"/>
              <a:gd name="connsiteY7-86" fmla="*/ 273050 h 1568450"/>
              <a:gd name="connsiteX8-87" fmla="*/ 12192000 w 12192000"/>
              <a:gd name="connsiteY8-88" fmla="*/ 1568450 h 1568450"/>
              <a:gd name="connsiteX9-89" fmla="*/ 0 w 12192000"/>
              <a:gd name="connsiteY9-90" fmla="*/ 1568450 h 1568450"/>
              <a:gd name="connsiteX10" fmla="*/ 0 w 12192000"/>
              <a:gd name="connsiteY10" fmla="*/ 273050 h 1568450"/>
              <a:gd name="connsiteX0-91" fmla="*/ 0 w 12192000"/>
              <a:gd name="connsiteY0-92" fmla="*/ 273050 h 1568450"/>
              <a:gd name="connsiteX1-93" fmla="*/ 870857 w 12192000"/>
              <a:gd name="connsiteY1-94" fmla="*/ 14514 h 1568450"/>
              <a:gd name="connsiteX2-95" fmla="*/ 1915886 w 12192000"/>
              <a:gd name="connsiteY2-96" fmla="*/ 391886 h 1568450"/>
              <a:gd name="connsiteX3-97" fmla="*/ 3091543 w 12192000"/>
              <a:gd name="connsiteY3-98" fmla="*/ 0 h 1568450"/>
              <a:gd name="connsiteX4-99" fmla="*/ 4499429 w 12192000"/>
              <a:gd name="connsiteY4-100" fmla="*/ 711200 h 1568450"/>
              <a:gd name="connsiteX5-101" fmla="*/ 5399314 w 12192000"/>
              <a:gd name="connsiteY5-102" fmla="*/ 406400 h 1568450"/>
              <a:gd name="connsiteX6-103" fmla="*/ 6008914 w 12192000"/>
              <a:gd name="connsiteY6-104" fmla="*/ 566057 h 1568450"/>
              <a:gd name="connsiteX7-105" fmla="*/ 7155543 w 12192000"/>
              <a:gd name="connsiteY7-106" fmla="*/ 348343 h 1568450"/>
              <a:gd name="connsiteX8-107" fmla="*/ 12192000 w 12192000"/>
              <a:gd name="connsiteY8-108" fmla="*/ 273050 h 1568450"/>
              <a:gd name="connsiteX9-109" fmla="*/ 12192000 w 12192000"/>
              <a:gd name="connsiteY9-110" fmla="*/ 1568450 h 1568450"/>
              <a:gd name="connsiteX10-111" fmla="*/ 0 w 12192000"/>
              <a:gd name="connsiteY10-112" fmla="*/ 1568450 h 1568450"/>
              <a:gd name="connsiteX11" fmla="*/ 0 w 12192000"/>
              <a:gd name="connsiteY11" fmla="*/ 273050 h 1568450"/>
              <a:gd name="connsiteX0-113" fmla="*/ 0 w 12192000"/>
              <a:gd name="connsiteY0-114" fmla="*/ 273050 h 1568450"/>
              <a:gd name="connsiteX1-115" fmla="*/ 870857 w 12192000"/>
              <a:gd name="connsiteY1-116" fmla="*/ 14514 h 1568450"/>
              <a:gd name="connsiteX2-117" fmla="*/ 1915886 w 12192000"/>
              <a:gd name="connsiteY2-118" fmla="*/ 391886 h 1568450"/>
              <a:gd name="connsiteX3-119" fmla="*/ 3091543 w 12192000"/>
              <a:gd name="connsiteY3-120" fmla="*/ 0 h 1568450"/>
              <a:gd name="connsiteX4-121" fmla="*/ 4499429 w 12192000"/>
              <a:gd name="connsiteY4-122" fmla="*/ 711200 h 1568450"/>
              <a:gd name="connsiteX5-123" fmla="*/ 5399314 w 12192000"/>
              <a:gd name="connsiteY5-124" fmla="*/ 406400 h 1568450"/>
              <a:gd name="connsiteX6-125" fmla="*/ 6008914 w 12192000"/>
              <a:gd name="connsiteY6-126" fmla="*/ 566057 h 1568450"/>
              <a:gd name="connsiteX7-127" fmla="*/ 7155543 w 12192000"/>
              <a:gd name="connsiteY7-128" fmla="*/ 348343 h 1568450"/>
              <a:gd name="connsiteX8-129" fmla="*/ 8389257 w 12192000"/>
              <a:gd name="connsiteY8-130" fmla="*/ 0 h 1568450"/>
              <a:gd name="connsiteX9-131" fmla="*/ 12192000 w 12192000"/>
              <a:gd name="connsiteY9-132" fmla="*/ 273050 h 1568450"/>
              <a:gd name="connsiteX10-133" fmla="*/ 12192000 w 12192000"/>
              <a:gd name="connsiteY10-134" fmla="*/ 1568450 h 1568450"/>
              <a:gd name="connsiteX11-135" fmla="*/ 0 w 12192000"/>
              <a:gd name="connsiteY11-136" fmla="*/ 1568450 h 1568450"/>
              <a:gd name="connsiteX12" fmla="*/ 0 w 12192000"/>
              <a:gd name="connsiteY12" fmla="*/ 273050 h 1568450"/>
              <a:gd name="connsiteX0-137" fmla="*/ 0 w 12192000"/>
              <a:gd name="connsiteY0-138" fmla="*/ 273050 h 1568450"/>
              <a:gd name="connsiteX1-139" fmla="*/ 870857 w 12192000"/>
              <a:gd name="connsiteY1-140" fmla="*/ 14514 h 1568450"/>
              <a:gd name="connsiteX2-141" fmla="*/ 1915886 w 12192000"/>
              <a:gd name="connsiteY2-142" fmla="*/ 391886 h 1568450"/>
              <a:gd name="connsiteX3-143" fmla="*/ 3091543 w 12192000"/>
              <a:gd name="connsiteY3-144" fmla="*/ 0 h 1568450"/>
              <a:gd name="connsiteX4-145" fmla="*/ 4499429 w 12192000"/>
              <a:gd name="connsiteY4-146" fmla="*/ 711200 h 1568450"/>
              <a:gd name="connsiteX5-147" fmla="*/ 5399314 w 12192000"/>
              <a:gd name="connsiteY5-148" fmla="*/ 406400 h 1568450"/>
              <a:gd name="connsiteX6-149" fmla="*/ 6008914 w 12192000"/>
              <a:gd name="connsiteY6-150" fmla="*/ 566057 h 1568450"/>
              <a:gd name="connsiteX7-151" fmla="*/ 7155543 w 12192000"/>
              <a:gd name="connsiteY7-152" fmla="*/ 348343 h 1568450"/>
              <a:gd name="connsiteX8-153" fmla="*/ 8389257 w 12192000"/>
              <a:gd name="connsiteY8-154" fmla="*/ 0 h 1568450"/>
              <a:gd name="connsiteX9-155" fmla="*/ 9405257 w 12192000"/>
              <a:gd name="connsiteY9-156" fmla="*/ 232229 h 1568450"/>
              <a:gd name="connsiteX10-157" fmla="*/ 12192000 w 12192000"/>
              <a:gd name="connsiteY10-158" fmla="*/ 273050 h 1568450"/>
              <a:gd name="connsiteX11-159" fmla="*/ 12192000 w 12192000"/>
              <a:gd name="connsiteY11-160" fmla="*/ 1568450 h 1568450"/>
              <a:gd name="connsiteX12-161" fmla="*/ 0 w 12192000"/>
              <a:gd name="connsiteY12-162" fmla="*/ 1568450 h 1568450"/>
              <a:gd name="connsiteX13" fmla="*/ 0 w 12192000"/>
              <a:gd name="connsiteY13" fmla="*/ 273050 h 1568450"/>
              <a:gd name="connsiteX0-163" fmla="*/ 0 w 12192000"/>
              <a:gd name="connsiteY0-164" fmla="*/ 273050 h 1568450"/>
              <a:gd name="connsiteX1-165" fmla="*/ 870857 w 12192000"/>
              <a:gd name="connsiteY1-166" fmla="*/ 14514 h 1568450"/>
              <a:gd name="connsiteX2-167" fmla="*/ 1915886 w 12192000"/>
              <a:gd name="connsiteY2-168" fmla="*/ 391886 h 1568450"/>
              <a:gd name="connsiteX3-169" fmla="*/ 3091543 w 12192000"/>
              <a:gd name="connsiteY3-170" fmla="*/ 0 h 1568450"/>
              <a:gd name="connsiteX4-171" fmla="*/ 4499429 w 12192000"/>
              <a:gd name="connsiteY4-172" fmla="*/ 711200 h 1568450"/>
              <a:gd name="connsiteX5-173" fmla="*/ 5399314 w 12192000"/>
              <a:gd name="connsiteY5-174" fmla="*/ 406400 h 1568450"/>
              <a:gd name="connsiteX6-175" fmla="*/ 6008914 w 12192000"/>
              <a:gd name="connsiteY6-176" fmla="*/ 566057 h 1568450"/>
              <a:gd name="connsiteX7-177" fmla="*/ 7155543 w 12192000"/>
              <a:gd name="connsiteY7-178" fmla="*/ 348343 h 1568450"/>
              <a:gd name="connsiteX8-179" fmla="*/ 8389257 w 12192000"/>
              <a:gd name="connsiteY8-180" fmla="*/ 0 h 1568450"/>
              <a:gd name="connsiteX9-181" fmla="*/ 9405257 w 12192000"/>
              <a:gd name="connsiteY9-182" fmla="*/ 232229 h 1568450"/>
              <a:gd name="connsiteX10-183" fmla="*/ 10914743 w 12192000"/>
              <a:gd name="connsiteY10-184" fmla="*/ 595086 h 1568450"/>
              <a:gd name="connsiteX11-185" fmla="*/ 12192000 w 12192000"/>
              <a:gd name="connsiteY11-186" fmla="*/ 273050 h 1568450"/>
              <a:gd name="connsiteX12-187" fmla="*/ 12192000 w 12192000"/>
              <a:gd name="connsiteY12-188" fmla="*/ 1568450 h 1568450"/>
              <a:gd name="connsiteX13-189" fmla="*/ 0 w 12192000"/>
              <a:gd name="connsiteY13-190" fmla="*/ 1568450 h 1568450"/>
              <a:gd name="connsiteX14" fmla="*/ 0 w 12192000"/>
              <a:gd name="connsiteY14" fmla="*/ 273050 h 1568450"/>
              <a:gd name="connsiteX0-191" fmla="*/ 0 w 12192000"/>
              <a:gd name="connsiteY0-192" fmla="*/ 273050 h 1568450"/>
              <a:gd name="connsiteX1-193" fmla="*/ 870857 w 12192000"/>
              <a:gd name="connsiteY1-194" fmla="*/ 14514 h 1568450"/>
              <a:gd name="connsiteX2-195" fmla="*/ 1915886 w 12192000"/>
              <a:gd name="connsiteY2-196" fmla="*/ 391886 h 1568450"/>
              <a:gd name="connsiteX3-197" fmla="*/ 3091543 w 12192000"/>
              <a:gd name="connsiteY3-198" fmla="*/ 0 h 1568450"/>
              <a:gd name="connsiteX4-199" fmla="*/ 4499429 w 12192000"/>
              <a:gd name="connsiteY4-200" fmla="*/ 711200 h 1568450"/>
              <a:gd name="connsiteX5-201" fmla="*/ 5399314 w 12192000"/>
              <a:gd name="connsiteY5-202" fmla="*/ 406400 h 1568450"/>
              <a:gd name="connsiteX6-203" fmla="*/ 6008914 w 12192000"/>
              <a:gd name="connsiteY6-204" fmla="*/ 566057 h 1568450"/>
              <a:gd name="connsiteX7-205" fmla="*/ 7155543 w 12192000"/>
              <a:gd name="connsiteY7-206" fmla="*/ 348343 h 1568450"/>
              <a:gd name="connsiteX8-207" fmla="*/ 8389257 w 12192000"/>
              <a:gd name="connsiteY8-208" fmla="*/ 0 h 1568450"/>
              <a:gd name="connsiteX9-209" fmla="*/ 9550400 w 12192000"/>
              <a:gd name="connsiteY9-210" fmla="*/ 159657 h 1568450"/>
              <a:gd name="connsiteX10-211" fmla="*/ 10914743 w 12192000"/>
              <a:gd name="connsiteY10-212" fmla="*/ 595086 h 1568450"/>
              <a:gd name="connsiteX11-213" fmla="*/ 12192000 w 12192000"/>
              <a:gd name="connsiteY11-214" fmla="*/ 273050 h 1568450"/>
              <a:gd name="connsiteX12-215" fmla="*/ 12192000 w 12192000"/>
              <a:gd name="connsiteY12-216" fmla="*/ 1568450 h 1568450"/>
              <a:gd name="connsiteX13-217" fmla="*/ 0 w 12192000"/>
              <a:gd name="connsiteY13-218" fmla="*/ 1568450 h 1568450"/>
              <a:gd name="connsiteX14-219" fmla="*/ 0 w 12192000"/>
              <a:gd name="connsiteY14-220" fmla="*/ 273050 h 1568450"/>
              <a:gd name="connsiteX0-221" fmla="*/ 0 w 12192000"/>
              <a:gd name="connsiteY0-222" fmla="*/ 730976 h 2026376"/>
              <a:gd name="connsiteX1-223" fmla="*/ 840377 w 12192000"/>
              <a:gd name="connsiteY1-224" fmla="*/ 0 h 2026376"/>
              <a:gd name="connsiteX2-225" fmla="*/ 1915886 w 12192000"/>
              <a:gd name="connsiteY2-226" fmla="*/ 849812 h 2026376"/>
              <a:gd name="connsiteX3-227" fmla="*/ 3091543 w 12192000"/>
              <a:gd name="connsiteY3-228" fmla="*/ 457926 h 2026376"/>
              <a:gd name="connsiteX4-229" fmla="*/ 4499429 w 12192000"/>
              <a:gd name="connsiteY4-230" fmla="*/ 1169126 h 2026376"/>
              <a:gd name="connsiteX5-231" fmla="*/ 5399314 w 12192000"/>
              <a:gd name="connsiteY5-232" fmla="*/ 864326 h 2026376"/>
              <a:gd name="connsiteX6-233" fmla="*/ 6008914 w 12192000"/>
              <a:gd name="connsiteY6-234" fmla="*/ 1023983 h 2026376"/>
              <a:gd name="connsiteX7-235" fmla="*/ 7155543 w 12192000"/>
              <a:gd name="connsiteY7-236" fmla="*/ 806269 h 2026376"/>
              <a:gd name="connsiteX8-237" fmla="*/ 8389257 w 12192000"/>
              <a:gd name="connsiteY8-238" fmla="*/ 457926 h 2026376"/>
              <a:gd name="connsiteX9-239" fmla="*/ 9550400 w 12192000"/>
              <a:gd name="connsiteY9-240" fmla="*/ 617583 h 2026376"/>
              <a:gd name="connsiteX10-241" fmla="*/ 10914743 w 12192000"/>
              <a:gd name="connsiteY10-242" fmla="*/ 1053012 h 2026376"/>
              <a:gd name="connsiteX11-243" fmla="*/ 12192000 w 12192000"/>
              <a:gd name="connsiteY11-244" fmla="*/ 730976 h 2026376"/>
              <a:gd name="connsiteX12-245" fmla="*/ 12192000 w 12192000"/>
              <a:gd name="connsiteY12-246" fmla="*/ 2026376 h 2026376"/>
              <a:gd name="connsiteX13-247" fmla="*/ 0 w 12192000"/>
              <a:gd name="connsiteY13-248" fmla="*/ 2026376 h 2026376"/>
              <a:gd name="connsiteX14-249" fmla="*/ 0 w 12192000"/>
              <a:gd name="connsiteY14-250" fmla="*/ 730976 h 2026376"/>
              <a:gd name="connsiteX0-251" fmla="*/ 0 w 12192000"/>
              <a:gd name="connsiteY0-252" fmla="*/ 730976 h 2026376"/>
              <a:gd name="connsiteX1-253" fmla="*/ 840377 w 12192000"/>
              <a:gd name="connsiteY1-254" fmla="*/ 0 h 2026376"/>
              <a:gd name="connsiteX2-255" fmla="*/ 1915886 w 12192000"/>
              <a:gd name="connsiteY2-256" fmla="*/ 849812 h 2026376"/>
              <a:gd name="connsiteX3-257" fmla="*/ 3091543 w 12192000"/>
              <a:gd name="connsiteY3-258" fmla="*/ 457926 h 2026376"/>
              <a:gd name="connsiteX4-259" fmla="*/ 4499429 w 12192000"/>
              <a:gd name="connsiteY4-260" fmla="*/ 1169126 h 2026376"/>
              <a:gd name="connsiteX5-261" fmla="*/ 5399314 w 12192000"/>
              <a:gd name="connsiteY5-262" fmla="*/ 864326 h 2026376"/>
              <a:gd name="connsiteX6-263" fmla="*/ 6008914 w 12192000"/>
              <a:gd name="connsiteY6-264" fmla="*/ 1023983 h 2026376"/>
              <a:gd name="connsiteX7-265" fmla="*/ 7155543 w 12192000"/>
              <a:gd name="connsiteY7-266" fmla="*/ 806269 h 2026376"/>
              <a:gd name="connsiteX8-267" fmla="*/ 8389257 w 12192000"/>
              <a:gd name="connsiteY8-268" fmla="*/ 457926 h 2026376"/>
              <a:gd name="connsiteX9-269" fmla="*/ 9550400 w 12192000"/>
              <a:gd name="connsiteY9-270" fmla="*/ 617583 h 2026376"/>
              <a:gd name="connsiteX10-271" fmla="*/ 10914743 w 12192000"/>
              <a:gd name="connsiteY10-272" fmla="*/ 1053012 h 2026376"/>
              <a:gd name="connsiteX11-273" fmla="*/ 12192000 w 12192000"/>
              <a:gd name="connsiteY11-274" fmla="*/ 730976 h 2026376"/>
              <a:gd name="connsiteX12-275" fmla="*/ 12192000 w 12192000"/>
              <a:gd name="connsiteY12-276" fmla="*/ 2026376 h 2026376"/>
              <a:gd name="connsiteX13-277" fmla="*/ 0 w 12192000"/>
              <a:gd name="connsiteY13-278" fmla="*/ 2026376 h 2026376"/>
              <a:gd name="connsiteX14-279" fmla="*/ 0 w 12192000"/>
              <a:gd name="connsiteY14-280" fmla="*/ 730976 h 2026376"/>
              <a:gd name="connsiteX0-281" fmla="*/ 0 w 12192000"/>
              <a:gd name="connsiteY0-282" fmla="*/ 731658 h 2027058"/>
              <a:gd name="connsiteX1-283" fmla="*/ 840377 w 12192000"/>
              <a:gd name="connsiteY1-284" fmla="*/ 682 h 2027058"/>
              <a:gd name="connsiteX2-285" fmla="*/ 1915886 w 12192000"/>
              <a:gd name="connsiteY2-286" fmla="*/ 850494 h 2027058"/>
              <a:gd name="connsiteX3-287" fmla="*/ 3091543 w 12192000"/>
              <a:gd name="connsiteY3-288" fmla="*/ 458608 h 2027058"/>
              <a:gd name="connsiteX4-289" fmla="*/ 4499429 w 12192000"/>
              <a:gd name="connsiteY4-290" fmla="*/ 1169808 h 2027058"/>
              <a:gd name="connsiteX5-291" fmla="*/ 5399314 w 12192000"/>
              <a:gd name="connsiteY5-292" fmla="*/ 865008 h 2027058"/>
              <a:gd name="connsiteX6-293" fmla="*/ 6008914 w 12192000"/>
              <a:gd name="connsiteY6-294" fmla="*/ 1024665 h 2027058"/>
              <a:gd name="connsiteX7-295" fmla="*/ 7155543 w 12192000"/>
              <a:gd name="connsiteY7-296" fmla="*/ 806951 h 2027058"/>
              <a:gd name="connsiteX8-297" fmla="*/ 8389257 w 12192000"/>
              <a:gd name="connsiteY8-298" fmla="*/ 458608 h 2027058"/>
              <a:gd name="connsiteX9-299" fmla="*/ 9550400 w 12192000"/>
              <a:gd name="connsiteY9-300" fmla="*/ 618265 h 2027058"/>
              <a:gd name="connsiteX10-301" fmla="*/ 10914743 w 12192000"/>
              <a:gd name="connsiteY10-302" fmla="*/ 1053694 h 2027058"/>
              <a:gd name="connsiteX11-303" fmla="*/ 12192000 w 12192000"/>
              <a:gd name="connsiteY11-304" fmla="*/ 731658 h 2027058"/>
              <a:gd name="connsiteX12-305" fmla="*/ 12192000 w 12192000"/>
              <a:gd name="connsiteY12-306" fmla="*/ 2027058 h 2027058"/>
              <a:gd name="connsiteX13-307" fmla="*/ 0 w 12192000"/>
              <a:gd name="connsiteY13-308" fmla="*/ 2027058 h 2027058"/>
              <a:gd name="connsiteX14-309" fmla="*/ 0 w 12192000"/>
              <a:gd name="connsiteY14-310" fmla="*/ 731658 h 2027058"/>
              <a:gd name="connsiteX0-311" fmla="*/ 0 w 12192000"/>
              <a:gd name="connsiteY0-312" fmla="*/ 731648 h 2027048"/>
              <a:gd name="connsiteX1-313" fmla="*/ 840377 w 12192000"/>
              <a:gd name="connsiteY1-314" fmla="*/ 672 h 2027048"/>
              <a:gd name="connsiteX2-315" fmla="*/ 1915886 w 12192000"/>
              <a:gd name="connsiteY2-316" fmla="*/ 850484 h 2027048"/>
              <a:gd name="connsiteX3-317" fmla="*/ 3091543 w 12192000"/>
              <a:gd name="connsiteY3-318" fmla="*/ 458598 h 2027048"/>
              <a:gd name="connsiteX4-319" fmla="*/ 4499429 w 12192000"/>
              <a:gd name="connsiteY4-320" fmla="*/ 1169798 h 2027048"/>
              <a:gd name="connsiteX5-321" fmla="*/ 5399314 w 12192000"/>
              <a:gd name="connsiteY5-322" fmla="*/ 864998 h 2027048"/>
              <a:gd name="connsiteX6-323" fmla="*/ 6008914 w 12192000"/>
              <a:gd name="connsiteY6-324" fmla="*/ 1024655 h 2027048"/>
              <a:gd name="connsiteX7-325" fmla="*/ 7155543 w 12192000"/>
              <a:gd name="connsiteY7-326" fmla="*/ 806941 h 2027048"/>
              <a:gd name="connsiteX8-327" fmla="*/ 8389257 w 12192000"/>
              <a:gd name="connsiteY8-328" fmla="*/ 458598 h 2027048"/>
              <a:gd name="connsiteX9-329" fmla="*/ 9550400 w 12192000"/>
              <a:gd name="connsiteY9-330" fmla="*/ 618255 h 2027048"/>
              <a:gd name="connsiteX10-331" fmla="*/ 10914743 w 12192000"/>
              <a:gd name="connsiteY10-332" fmla="*/ 1053684 h 2027048"/>
              <a:gd name="connsiteX11-333" fmla="*/ 12192000 w 12192000"/>
              <a:gd name="connsiteY11-334" fmla="*/ 731648 h 2027048"/>
              <a:gd name="connsiteX12-335" fmla="*/ 12192000 w 12192000"/>
              <a:gd name="connsiteY12-336" fmla="*/ 2027048 h 2027048"/>
              <a:gd name="connsiteX13-337" fmla="*/ 0 w 12192000"/>
              <a:gd name="connsiteY13-338" fmla="*/ 2027048 h 2027048"/>
              <a:gd name="connsiteX14-339" fmla="*/ 0 w 12192000"/>
              <a:gd name="connsiteY14-340" fmla="*/ 731648 h 2027048"/>
              <a:gd name="connsiteX0-341" fmla="*/ 0 w 12192000"/>
              <a:gd name="connsiteY0-342" fmla="*/ 731648 h 2027048"/>
              <a:gd name="connsiteX1-343" fmla="*/ 840377 w 12192000"/>
              <a:gd name="connsiteY1-344" fmla="*/ 672 h 2027048"/>
              <a:gd name="connsiteX2-345" fmla="*/ 1915886 w 12192000"/>
              <a:gd name="connsiteY2-346" fmla="*/ 850484 h 2027048"/>
              <a:gd name="connsiteX3-347" fmla="*/ 3091543 w 12192000"/>
              <a:gd name="connsiteY3-348" fmla="*/ 458598 h 2027048"/>
              <a:gd name="connsiteX4-349" fmla="*/ 4499429 w 12192000"/>
              <a:gd name="connsiteY4-350" fmla="*/ 1169798 h 2027048"/>
              <a:gd name="connsiteX5-351" fmla="*/ 5399314 w 12192000"/>
              <a:gd name="connsiteY5-352" fmla="*/ 864998 h 2027048"/>
              <a:gd name="connsiteX6-353" fmla="*/ 6008914 w 12192000"/>
              <a:gd name="connsiteY6-354" fmla="*/ 1024655 h 2027048"/>
              <a:gd name="connsiteX7-355" fmla="*/ 7155543 w 12192000"/>
              <a:gd name="connsiteY7-356" fmla="*/ 806941 h 2027048"/>
              <a:gd name="connsiteX8-357" fmla="*/ 8389257 w 12192000"/>
              <a:gd name="connsiteY8-358" fmla="*/ 458598 h 2027048"/>
              <a:gd name="connsiteX9-359" fmla="*/ 9550400 w 12192000"/>
              <a:gd name="connsiteY9-360" fmla="*/ 618255 h 2027048"/>
              <a:gd name="connsiteX10-361" fmla="*/ 10914743 w 12192000"/>
              <a:gd name="connsiteY10-362" fmla="*/ 1053684 h 2027048"/>
              <a:gd name="connsiteX11-363" fmla="*/ 12192000 w 12192000"/>
              <a:gd name="connsiteY11-364" fmla="*/ 731648 h 2027048"/>
              <a:gd name="connsiteX12-365" fmla="*/ 12192000 w 12192000"/>
              <a:gd name="connsiteY12-366" fmla="*/ 2027048 h 2027048"/>
              <a:gd name="connsiteX13-367" fmla="*/ 0 w 12192000"/>
              <a:gd name="connsiteY13-368" fmla="*/ 2027048 h 2027048"/>
              <a:gd name="connsiteX14-369" fmla="*/ 0 w 12192000"/>
              <a:gd name="connsiteY14-370" fmla="*/ 731648 h 2027048"/>
              <a:gd name="connsiteX0-371" fmla="*/ 0 w 12192000"/>
              <a:gd name="connsiteY0-372" fmla="*/ 731648 h 2027048"/>
              <a:gd name="connsiteX1-373" fmla="*/ 840377 w 12192000"/>
              <a:gd name="connsiteY1-374" fmla="*/ 672 h 2027048"/>
              <a:gd name="connsiteX2-375" fmla="*/ 1915886 w 12192000"/>
              <a:gd name="connsiteY2-376" fmla="*/ 850484 h 2027048"/>
              <a:gd name="connsiteX3-377" fmla="*/ 3228703 w 12192000"/>
              <a:gd name="connsiteY3-378" fmla="*/ 649098 h 2027048"/>
              <a:gd name="connsiteX4-379" fmla="*/ 4499429 w 12192000"/>
              <a:gd name="connsiteY4-380" fmla="*/ 1169798 h 2027048"/>
              <a:gd name="connsiteX5-381" fmla="*/ 5399314 w 12192000"/>
              <a:gd name="connsiteY5-382" fmla="*/ 864998 h 2027048"/>
              <a:gd name="connsiteX6-383" fmla="*/ 6008914 w 12192000"/>
              <a:gd name="connsiteY6-384" fmla="*/ 1024655 h 2027048"/>
              <a:gd name="connsiteX7-385" fmla="*/ 7155543 w 12192000"/>
              <a:gd name="connsiteY7-386" fmla="*/ 806941 h 2027048"/>
              <a:gd name="connsiteX8-387" fmla="*/ 8389257 w 12192000"/>
              <a:gd name="connsiteY8-388" fmla="*/ 458598 h 2027048"/>
              <a:gd name="connsiteX9-389" fmla="*/ 9550400 w 12192000"/>
              <a:gd name="connsiteY9-390" fmla="*/ 618255 h 2027048"/>
              <a:gd name="connsiteX10-391" fmla="*/ 10914743 w 12192000"/>
              <a:gd name="connsiteY10-392" fmla="*/ 1053684 h 2027048"/>
              <a:gd name="connsiteX11-393" fmla="*/ 12192000 w 12192000"/>
              <a:gd name="connsiteY11-394" fmla="*/ 731648 h 2027048"/>
              <a:gd name="connsiteX12-395" fmla="*/ 12192000 w 12192000"/>
              <a:gd name="connsiteY12-396" fmla="*/ 2027048 h 2027048"/>
              <a:gd name="connsiteX13-397" fmla="*/ 0 w 12192000"/>
              <a:gd name="connsiteY13-398" fmla="*/ 2027048 h 2027048"/>
              <a:gd name="connsiteX14-399" fmla="*/ 0 w 12192000"/>
              <a:gd name="connsiteY14-400" fmla="*/ 731648 h 2027048"/>
              <a:gd name="connsiteX0-401" fmla="*/ 0 w 12192000"/>
              <a:gd name="connsiteY0-402" fmla="*/ 731648 h 2027048"/>
              <a:gd name="connsiteX1-403" fmla="*/ 840377 w 12192000"/>
              <a:gd name="connsiteY1-404" fmla="*/ 672 h 2027048"/>
              <a:gd name="connsiteX2-405" fmla="*/ 1915886 w 12192000"/>
              <a:gd name="connsiteY2-406" fmla="*/ 850484 h 2027048"/>
              <a:gd name="connsiteX3-407" fmla="*/ 3228703 w 12192000"/>
              <a:gd name="connsiteY3-408" fmla="*/ 649098 h 2027048"/>
              <a:gd name="connsiteX4-409" fmla="*/ 4499429 w 12192000"/>
              <a:gd name="connsiteY4-410" fmla="*/ 1169798 h 2027048"/>
              <a:gd name="connsiteX5-411" fmla="*/ 5399314 w 12192000"/>
              <a:gd name="connsiteY5-412" fmla="*/ 864998 h 2027048"/>
              <a:gd name="connsiteX6-413" fmla="*/ 6008914 w 12192000"/>
              <a:gd name="connsiteY6-414" fmla="*/ 1024655 h 2027048"/>
              <a:gd name="connsiteX7-415" fmla="*/ 7155543 w 12192000"/>
              <a:gd name="connsiteY7-416" fmla="*/ 806941 h 2027048"/>
              <a:gd name="connsiteX8-417" fmla="*/ 8389257 w 12192000"/>
              <a:gd name="connsiteY8-418" fmla="*/ 458598 h 2027048"/>
              <a:gd name="connsiteX9-419" fmla="*/ 9550400 w 12192000"/>
              <a:gd name="connsiteY9-420" fmla="*/ 618255 h 2027048"/>
              <a:gd name="connsiteX10-421" fmla="*/ 10914743 w 12192000"/>
              <a:gd name="connsiteY10-422" fmla="*/ 1053684 h 2027048"/>
              <a:gd name="connsiteX11-423" fmla="*/ 12192000 w 12192000"/>
              <a:gd name="connsiteY11-424" fmla="*/ 731648 h 2027048"/>
              <a:gd name="connsiteX12-425" fmla="*/ 12192000 w 12192000"/>
              <a:gd name="connsiteY12-426" fmla="*/ 2027048 h 2027048"/>
              <a:gd name="connsiteX13-427" fmla="*/ 0 w 12192000"/>
              <a:gd name="connsiteY13-428" fmla="*/ 2027048 h 2027048"/>
              <a:gd name="connsiteX14-429" fmla="*/ 0 w 12192000"/>
              <a:gd name="connsiteY14-430" fmla="*/ 731648 h 2027048"/>
              <a:gd name="connsiteX0-431" fmla="*/ 0 w 12192000"/>
              <a:gd name="connsiteY0-432" fmla="*/ 731648 h 2027048"/>
              <a:gd name="connsiteX1-433" fmla="*/ 840377 w 12192000"/>
              <a:gd name="connsiteY1-434" fmla="*/ 672 h 2027048"/>
              <a:gd name="connsiteX2-435" fmla="*/ 1915886 w 12192000"/>
              <a:gd name="connsiteY2-436" fmla="*/ 850484 h 2027048"/>
              <a:gd name="connsiteX3-437" fmla="*/ 3228703 w 12192000"/>
              <a:gd name="connsiteY3-438" fmla="*/ 649098 h 2027048"/>
              <a:gd name="connsiteX4-439" fmla="*/ 4499429 w 12192000"/>
              <a:gd name="connsiteY4-440" fmla="*/ 1169798 h 2027048"/>
              <a:gd name="connsiteX5-441" fmla="*/ 5399314 w 12192000"/>
              <a:gd name="connsiteY5-442" fmla="*/ 864998 h 2027048"/>
              <a:gd name="connsiteX6-443" fmla="*/ 6008914 w 12192000"/>
              <a:gd name="connsiteY6-444" fmla="*/ 1024655 h 2027048"/>
              <a:gd name="connsiteX7-445" fmla="*/ 7155543 w 12192000"/>
              <a:gd name="connsiteY7-446" fmla="*/ 806941 h 2027048"/>
              <a:gd name="connsiteX8-447" fmla="*/ 8389257 w 12192000"/>
              <a:gd name="connsiteY8-448" fmla="*/ 458598 h 2027048"/>
              <a:gd name="connsiteX9-449" fmla="*/ 9550400 w 12192000"/>
              <a:gd name="connsiteY9-450" fmla="*/ 618255 h 2027048"/>
              <a:gd name="connsiteX10-451" fmla="*/ 10914743 w 12192000"/>
              <a:gd name="connsiteY10-452" fmla="*/ 1053684 h 2027048"/>
              <a:gd name="connsiteX11-453" fmla="*/ 12192000 w 12192000"/>
              <a:gd name="connsiteY11-454" fmla="*/ 731648 h 2027048"/>
              <a:gd name="connsiteX12-455" fmla="*/ 12192000 w 12192000"/>
              <a:gd name="connsiteY12-456" fmla="*/ 2027048 h 2027048"/>
              <a:gd name="connsiteX13-457" fmla="*/ 0 w 12192000"/>
              <a:gd name="connsiteY13-458" fmla="*/ 2027048 h 2027048"/>
              <a:gd name="connsiteX14-459" fmla="*/ 0 w 12192000"/>
              <a:gd name="connsiteY14-460" fmla="*/ 731648 h 2027048"/>
              <a:gd name="connsiteX0-461" fmla="*/ 0 w 12192000"/>
              <a:gd name="connsiteY0-462" fmla="*/ 731648 h 2027048"/>
              <a:gd name="connsiteX1-463" fmla="*/ 840377 w 12192000"/>
              <a:gd name="connsiteY1-464" fmla="*/ 672 h 2027048"/>
              <a:gd name="connsiteX2-465" fmla="*/ 1915886 w 12192000"/>
              <a:gd name="connsiteY2-466" fmla="*/ 850484 h 2027048"/>
              <a:gd name="connsiteX3-467" fmla="*/ 3228703 w 12192000"/>
              <a:gd name="connsiteY3-468" fmla="*/ 649098 h 2027048"/>
              <a:gd name="connsiteX4-469" fmla="*/ 4499429 w 12192000"/>
              <a:gd name="connsiteY4-470" fmla="*/ 1169798 h 2027048"/>
              <a:gd name="connsiteX5-471" fmla="*/ 5460274 w 12192000"/>
              <a:gd name="connsiteY5-472" fmla="*/ 651638 h 2027048"/>
              <a:gd name="connsiteX6-473" fmla="*/ 6008914 w 12192000"/>
              <a:gd name="connsiteY6-474" fmla="*/ 1024655 h 2027048"/>
              <a:gd name="connsiteX7-475" fmla="*/ 7155543 w 12192000"/>
              <a:gd name="connsiteY7-476" fmla="*/ 806941 h 2027048"/>
              <a:gd name="connsiteX8-477" fmla="*/ 8389257 w 12192000"/>
              <a:gd name="connsiteY8-478" fmla="*/ 458598 h 2027048"/>
              <a:gd name="connsiteX9-479" fmla="*/ 9550400 w 12192000"/>
              <a:gd name="connsiteY9-480" fmla="*/ 618255 h 2027048"/>
              <a:gd name="connsiteX10-481" fmla="*/ 10914743 w 12192000"/>
              <a:gd name="connsiteY10-482" fmla="*/ 1053684 h 2027048"/>
              <a:gd name="connsiteX11-483" fmla="*/ 12192000 w 12192000"/>
              <a:gd name="connsiteY11-484" fmla="*/ 731648 h 2027048"/>
              <a:gd name="connsiteX12-485" fmla="*/ 12192000 w 12192000"/>
              <a:gd name="connsiteY12-486" fmla="*/ 2027048 h 2027048"/>
              <a:gd name="connsiteX13-487" fmla="*/ 0 w 12192000"/>
              <a:gd name="connsiteY13-488" fmla="*/ 2027048 h 2027048"/>
              <a:gd name="connsiteX14-489" fmla="*/ 0 w 12192000"/>
              <a:gd name="connsiteY14-490" fmla="*/ 731648 h 2027048"/>
              <a:gd name="connsiteX0-491" fmla="*/ 0 w 12192000"/>
              <a:gd name="connsiteY0-492" fmla="*/ 731648 h 2027048"/>
              <a:gd name="connsiteX1-493" fmla="*/ 840377 w 12192000"/>
              <a:gd name="connsiteY1-494" fmla="*/ 672 h 2027048"/>
              <a:gd name="connsiteX2-495" fmla="*/ 1915886 w 12192000"/>
              <a:gd name="connsiteY2-496" fmla="*/ 850484 h 2027048"/>
              <a:gd name="connsiteX3-497" fmla="*/ 3228703 w 12192000"/>
              <a:gd name="connsiteY3-498" fmla="*/ 649098 h 2027048"/>
              <a:gd name="connsiteX4-499" fmla="*/ 4499429 w 12192000"/>
              <a:gd name="connsiteY4-500" fmla="*/ 1169798 h 2027048"/>
              <a:gd name="connsiteX5-501" fmla="*/ 5460274 w 12192000"/>
              <a:gd name="connsiteY5-502" fmla="*/ 651638 h 2027048"/>
              <a:gd name="connsiteX6-503" fmla="*/ 6008914 w 12192000"/>
              <a:gd name="connsiteY6-504" fmla="*/ 1024655 h 2027048"/>
              <a:gd name="connsiteX7-505" fmla="*/ 7155543 w 12192000"/>
              <a:gd name="connsiteY7-506" fmla="*/ 806941 h 2027048"/>
              <a:gd name="connsiteX8-507" fmla="*/ 8389257 w 12192000"/>
              <a:gd name="connsiteY8-508" fmla="*/ 458598 h 2027048"/>
              <a:gd name="connsiteX9-509" fmla="*/ 9550400 w 12192000"/>
              <a:gd name="connsiteY9-510" fmla="*/ 618255 h 2027048"/>
              <a:gd name="connsiteX10-511" fmla="*/ 10914743 w 12192000"/>
              <a:gd name="connsiteY10-512" fmla="*/ 1053684 h 2027048"/>
              <a:gd name="connsiteX11-513" fmla="*/ 12192000 w 12192000"/>
              <a:gd name="connsiteY11-514" fmla="*/ 731648 h 2027048"/>
              <a:gd name="connsiteX12-515" fmla="*/ 12192000 w 12192000"/>
              <a:gd name="connsiteY12-516" fmla="*/ 2027048 h 2027048"/>
              <a:gd name="connsiteX13-517" fmla="*/ 0 w 12192000"/>
              <a:gd name="connsiteY13-518" fmla="*/ 2027048 h 2027048"/>
              <a:gd name="connsiteX14-519" fmla="*/ 0 w 12192000"/>
              <a:gd name="connsiteY14-520" fmla="*/ 731648 h 2027048"/>
              <a:gd name="connsiteX0-521" fmla="*/ 0 w 12192000"/>
              <a:gd name="connsiteY0-522" fmla="*/ 731648 h 2027048"/>
              <a:gd name="connsiteX1-523" fmla="*/ 840377 w 12192000"/>
              <a:gd name="connsiteY1-524" fmla="*/ 672 h 2027048"/>
              <a:gd name="connsiteX2-525" fmla="*/ 1915886 w 12192000"/>
              <a:gd name="connsiteY2-526" fmla="*/ 850484 h 2027048"/>
              <a:gd name="connsiteX3-527" fmla="*/ 3228703 w 12192000"/>
              <a:gd name="connsiteY3-528" fmla="*/ 649098 h 2027048"/>
              <a:gd name="connsiteX4-529" fmla="*/ 4499429 w 12192000"/>
              <a:gd name="connsiteY4-530" fmla="*/ 1169798 h 2027048"/>
              <a:gd name="connsiteX5-531" fmla="*/ 5460274 w 12192000"/>
              <a:gd name="connsiteY5-532" fmla="*/ 651638 h 2027048"/>
              <a:gd name="connsiteX6-533" fmla="*/ 6008914 w 12192000"/>
              <a:gd name="connsiteY6-534" fmla="*/ 1024655 h 2027048"/>
              <a:gd name="connsiteX7-535" fmla="*/ 7155543 w 12192000"/>
              <a:gd name="connsiteY7-536" fmla="*/ 806941 h 2027048"/>
              <a:gd name="connsiteX8-537" fmla="*/ 8389257 w 12192000"/>
              <a:gd name="connsiteY8-538" fmla="*/ 458598 h 2027048"/>
              <a:gd name="connsiteX9-539" fmla="*/ 9550400 w 12192000"/>
              <a:gd name="connsiteY9-540" fmla="*/ 618255 h 2027048"/>
              <a:gd name="connsiteX10-541" fmla="*/ 10914743 w 12192000"/>
              <a:gd name="connsiteY10-542" fmla="*/ 1053684 h 2027048"/>
              <a:gd name="connsiteX11-543" fmla="*/ 12192000 w 12192000"/>
              <a:gd name="connsiteY11-544" fmla="*/ 731648 h 2027048"/>
              <a:gd name="connsiteX12-545" fmla="*/ 12192000 w 12192000"/>
              <a:gd name="connsiteY12-546" fmla="*/ 2027048 h 2027048"/>
              <a:gd name="connsiteX13-547" fmla="*/ 0 w 12192000"/>
              <a:gd name="connsiteY13-548" fmla="*/ 2027048 h 2027048"/>
              <a:gd name="connsiteX14-549" fmla="*/ 0 w 12192000"/>
              <a:gd name="connsiteY14-550" fmla="*/ 731648 h 2027048"/>
              <a:gd name="connsiteX0-551" fmla="*/ 0 w 12192000"/>
              <a:gd name="connsiteY0-552" fmla="*/ 731648 h 2027048"/>
              <a:gd name="connsiteX1-553" fmla="*/ 840377 w 12192000"/>
              <a:gd name="connsiteY1-554" fmla="*/ 672 h 2027048"/>
              <a:gd name="connsiteX2-555" fmla="*/ 1915886 w 12192000"/>
              <a:gd name="connsiteY2-556" fmla="*/ 850484 h 2027048"/>
              <a:gd name="connsiteX3-557" fmla="*/ 3228703 w 12192000"/>
              <a:gd name="connsiteY3-558" fmla="*/ 649098 h 2027048"/>
              <a:gd name="connsiteX4-559" fmla="*/ 4499429 w 12192000"/>
              <a:gd name="connsiteY4-560" fmla="*/ 1169798 h 2027048"/>
              <a:gd name="connsiteX5-561" fmla="*/ 5460274 w 12192000"/>
              <a:gd name="connsiteY5-562" fmla="*/ 651638 h 2027048"/>
              <a:gd name="connsiteX6-563" fmla="*/ 6336574 w 12192000"/>
              <a:gd name="connsiteY6-564" fmla="*/ 1123715 h 2027048"/>
              <a:gd name="connsiteX7-565" fmla="*/ 7155543 w 12192000"/>
              <a:gd name="connsiteY7-566" fmla="*/ 806941 h 2027048"/>
              <a:gd name="connsiteX8-567" fmla="*/ 8389257 w 12192000"/>
              <a:gd name="connsiteY8-568" fmla="*/ 458598 h 2027048"/>
              <a:gd name="connsiteX9-569" fmla="*/ 9550400 w 12192000"/>
              <a:gd name="connsiteY9-570" fmla="*/ 618255 h 2027048"/>
              <a:gd name="connsiteX10-571" fmla="*/ 10914743 w 12192000"/>
              <a:gd name="connsiteY10-572" fmla="*/ 1053684 h 2027048"/>
              <a:gd name="connsiteX11-573" fmla="*/ 12192000 w 12192000"/>
              <a:gd name="connsiteY11-574" fmla="*/ 731648 h 2027048"/>
              <a:gd name="connsiteX12-575" fmla="*/ 12192000 w 12192000"/>
              <a:gd name="connsiteY12-576" fmla="*/ 2027048 h 2027048"/>
              <a:gd name="connsiteX13-577" fmla="*/ 0 w 12192000"/>
              <a:gd name="connsiteY13-578" fmla="*/ 2027048 h 2027048"/>
              <a:gd name="connsiteX14-579" fmla="*/ 0 w 12192000"/>
              <a:gd name="connsiteY14-580" fmla="*/ 731648 h 2027048"/>
              <a:gd name="connsiteX0-581" fmla="*/ 0 w 12192000"/>
              <a:gd name="connsiteY0-582" fmla="*/ 731648 h 2027048"/>
              <a:gd name="connsiteX1-583" fmla="*/ 840377 w 12192000"/>
              <a:gd name="connsiteY1-584" fmla="*/ 672 h 2027048"/>
              <a:gd name="connsiteX2-585" fmla="*/ 1915886 w 12192000"/>
              <a:gd name="connsiteY2-586" fmla="*/ 850484 h 2027048"/>
              <a:gd name="connsiteX3-587" fmla="*/ 3228703 w 12192000"/>
              <a:gd name="connsiteY3-588" fmla="*/ 649098 h 2027048"/>
              <a:gd name="connsiteX4-589" fmla="*/ 4499429 w 12192000"/>
              <a:gd name="connsiteY4-590" fmla="*/ 1169798 h 2027048"/>
              <a:gd name="connsiteX5-591" fmla="*/ 5460274 w 12192000"/>
              <a:gd name="connsiteY5-592" fmla="*/ 651638 h 2027048"/>
              <a:gd name="connsiteX6-593" fmla="*/ 6336574 w 12192000"/>
              <a:gd name="connsiteY6-594" fmla="*/ 1123715 h 2027048"/>
              <a:gd name="connsiteX7-595" fmla="*/ 8389257 w 12192000"/>
              <a:gd name="connsiteY7-596" fmla="*/ 458598 h 2027048"/>
              <a:gd name="connsiteX8-597" fmla="*/ 9550400 w 12192000"/>
              <a:gd name="connsiteY8-598" fmla="*/ 618255 h 2027048"/>
              <a:gd name="connsiteX9-599" fmla="*/ 10914743 w 12192000"/>
              <a:gd name="connsiteY9-600" fmla="*/ 1053684 h 2027048"/>
              <a:gd name="connsiteX10-601" fmla="*/ 12192000 w 12192000"/>
              <a:gd name="connsiteY10-602" fmla="*/ 731648 h 2027048"/>
              <a:gd name="connsiteX11-603" fmla="*/ 12192000 w 12192000"/>
              <a:gd name="connsiteY11-604" fmla="*/ 2027048 h 2027048"/>
              <a:gd name="connsiteX12-605" fmla="*/ 0 w 12192000"/>
              <a:gd name="connsiteY12-606" fmla="*/ 2027048 h 2027048"/>
              <a:gd name="connsiteX13-607" fmla="*/ 0 w 12192000"/>
              <a:gd name="connsiteY13-608" fmla="*/ 731648 h 2027048"/>
              <a:gd name="connsiteX0-609" fmla="*/ 0 w 12192000"/>
              <a:gd name="connsiteY0-610" fmla="*/ 731648 h 2027048"/>
              <a:gd name="connsiteX1-611" fmla="*/ 840377 w 12192000"/>
              <a:gd name="connsiteY1-612" fmla="*/ 672 h 2027048"/>
              <a:gd name="connsiteX2-613" fmla="*/ 1915886 w 12192000"/>
              <a:gd name="connsiteY2-614" fmla="*/ 850484 h 2027048"/>
              <a:gd name="connsiteX3-615" fmla="*/ 3228703 w 12192000"/>
              <a:gd name="connsiteY3-616" fmla="*/ 649098 h 2027048"/>
              <a:gd name="connsiteX4-617" fmla="*/ 4499429 w 12192000"/>
              <a:gd name="connsiteY4-618" fmla="*/ 1169798 h 2027048"/>
              <a:gd name="connsiteX5-619" fmla="*/ 5460274 w 12192000"/>
              <a:gd name="connsiteY5-620" fmla="*/ 651638 h 2027048"/>
              <a:gd name="connsiteX6-621" fmla="*/ 6336574 w 12192000"/>
              <a:gd name="connsiteY6-622" fmla="*/ 1123715 h 2027048"/>
              <a:gd name="connsiteX7-623" fmla="*/ 9550400 w 12192000"/>
              <a:gd name="connsiteY7-624" fmla="*/ 618255 h 2027048"/>
              <a:gd name="connsiteX8-625" fmla="*/ 10914743 w 12192000"/>
              <a:gd name="connsiteY8-626" fmla="*/ 1053684 h 2027048"/>
              <a:gd name="connsiteX9-627" fmla="*/ 12192000 w 12192000"/>
              <a:gd name="connsiteY9-628" fmla="*/ 731648 h 2027048"/>
              <a:gd name="connsiteX10-629" fmla="*/ 12192000 w 12192000"/>
              <a:gd name="connsiteY10-630" fmla="*/ 2027048 h 2027048"/>
              <a:gd name="connsiteX11-631" fmla="*/ 0 w 12192000"/>
              <a:gd name="connsiteY11-632" fmla="*/ 2027048 h 2027048"/>
              <a:gd name="connsiteX12-633" fmla="*/ 0 w 12192000"/>
              <a:gd name="connsiteY12-634" fmla="*/ 731648 h 2027048"/>
              <a:gd name="connsiteX0-635" fmla="*/ 0 w 12192000"/>
              <a:gd name="connsiteY0-636" fmla="*/ 731648 h 2027048"/>
              <a:gd name="connsiteX1-637" fmla="*/ 840377 w 12192000"/>
              <a:gd name="connsiteY1-638" fmla="*/ 672 h 2027048"/>
              <a:gd name="connsiteX2-639" fmla="*/ 1915886 w 12192000"/>
              <a:gd name="connsiteY2-640" fmla="*/ 850484 h 2027048"/>
              <a:gd name="connsiteX3-641" fmla="*/ 3228703 w 12192000"/>
              <a:gd name="connsiteY3-642" fmla="*/ 649098 h 2027048"/>
              <a:gd name="connsiteX4-643" fmla="*/ 4499429 w 12192000"/>
              <a:gd name="connsiteY4-644" fmla="*/ 1169798 h 2027048"/>
              <a:gd name="connsiteX5-645" fmla="*/ 5460274 w 12192000"/>
              <a:gd name="connsiteY5-646" fmla="*/ 651638 h 2027048"/>
              <a:gd name="connsiteX6-647" fmla="*/ 6336574 w 12192000"/>
              <a:gd name="connsiteY6-648" fmla="*/ 1123715 h 2027048"/>
              <a:gd name="connsiteX7-649" fmla="*/ 10914743 w 12192000"/>
              <a:gd name="connsiteY7-650" fmla="*/ 1053684 h 2027048"/>
              <a:gd name="connsiteX8-651" fmla="*/ 12192000 w 12192000"/>
              <a:gd name="connsiteY8-652" fmla="*/ 731648 h 2027048"/>
              <a:gd name="connsiteX9-653" fmla="*/ 12192000 w 12192000"/>
              <a:gd name="connsiteY9-654" fmla="*/ 2027048 h 2027048"/>
              <a:gd name="connsiteX10-655" fmla="*/ 0 w 12192000"/>
              <a:gd name="connsiteY10-656" fmla="*/ 2027048 h 2027048"/>
              <a:gd name="connsiteX11-657" fmla="*/ 0 w 12192000"/>
              <a:gd name="connsiteY11-658" fmla="*/ 731648 h 2027048"/>
              <a:gd name="connsiteX0-659" fmla="*/ 0 w 12192000"/>
              <a:gd name="connsiteY0-660" fmla="*/ 731648 h 2027048"/>
              <a:gd name="connsiteX1-661" fmla="*/ 840377 w 12192000"/>
              <a:gd name="connsiteY1-662" fmla="*/ 672 h 2027048"/>
              <a:gd name="connsiteX2-663" fmla="*/ 1915886 w 12192000"/>
              <a:gd name="connsiteY2-664" fmla="*/ 850484 h 2027048"/>
              <a:gd name="connsiteX3-665" fmla="*/ 3228703 w 12192000"/>
              <a:gd name="connsiteY3-666" fmla="*/ 649098 h 2027048"/>
              <a:gd name="connsiteX4-667" fmla="*/ 4499429 w 12192000"/>
              <a:gd name="connsiteY4-668" fmla="*/ 1169798 h 2027048"/>
              <a:gd name="connsiteX5-669" fmla="*/ 5460274 w 12192000"/>
              <a:gd name="connsiteY5-670" fmla="*/ 651638 h 2027048"/>
              <a:gd name="connsiteX6-671" fmla="*/ 6336574 w 12192000"/>
              <a:gd name="connsiteY6-672" fmla="*/ 1123715 h 2027048"/>
              <a:gd name="connsiteX7-673" fmla="*/ 12192000 w 12192000"/>
              <a:gd name="connsiteY7-674" fmla="*/ 731648 h 2027048"/>
              <a:gd name="connsiteX8-675" fmla="*/ 12192000 w 12192000"/>
              <a:gd name="connsiteY8-676" fmla="*/ 2027048 h 2027048"/>
              <a:gd name="connsiteX9-677" fmla="*/ 0 w 12192000"/>
              <a:gd name="connsiteY9-678" fmla="*/ 2027048 h 2027048"/>
              <a:gd name="connsiteX10-679" fmla="*/ 0 w 12192000"/>
              <a:gd name="connsiteY10-680" fmla="*/ 731648 h 2027048"/>
              <a:gd name="connsiteX0-681" fmla="*/ 0 w 12320071"/>
              <a:gd name="connsiteY0-682" fmla="*/ 731648 h 2027048"/>
              <a:gd name="connsiteX1-683" fmla="*/ 840377 w 12320071"/>
              <a:gd name="connsiteY1-684" fmla="*/ 672 h 2027048"/>
              <a:gd name="connsiteX2-685" fmla="*/ 1915886 w 12320071"/>
              <a:gd name="connsiteY2-686" fmla="*/ 850484 h 2027048"/>
              <a:gd name="connsiteX3-687" fmla="*/ 3228703 w 12320071"/>
              <a:gd name="connsiteY3-688" fmla="*/ 649098 h 2027048"/>
              <a:gd name="connsiteX4-689" fmla="*/ 4499429 w 12320071"/>
              <a:gd name="connsiteY4-690" fmla="*/ 1169798 h 2027048"/>
              <a:gd name="connsiteX5-691" fmla="*/ 5460274 w 12320071"/>
              <a:gd name="connsiteY5-692" fmla="*/ 651638 h 2027048"/>
              <a:gd name="connsiteX6-693" fmla="*/ 6336574 w 12320071"/>
              <a:gd name="connsiteY6-694" fmla="*/ 1123715 h 2027048"/>
              <a:gd name="connsiteX7-695" fmla="*/ 12192000 w 12320071"/>
              <a:gd name="connsiteY7-696" fmla="*/ 2027048 h 2027048"/>
              <a:gd name="connsiteX8-697" fmla="*/ 0 w 12320071"/>
              <a:gd name="connsiteY8-698" fmla="*/ 2027048 h 2027048"/>
              <a:gd name="connsiteX9-699" fmla="*/ 0 w 12320071"/>
              <a:gd name="connsiteY9-700" fmla="*/ 731648 h 2027048"/>
              <a:gd name="connsiteX0-701" fmla="*/ 0 w 7193074"/>
              <a:gd name="connsiteY0-702" fmla="*/ 731648 h 2056076"/>
              <a:gd name="connsiteX1-703" fmla="*/ 840377 w 7193074"/>
              <a:gd name="connsiteY1-704" fmla="*/ 672 h 2056076"/>
              <a:gd name="connsiteX2-705" fmla="*/ 1915886 w 7193074"/>
              <a:gd name="connsiteY2-706" fmla="*/ 850484 h 2056076"/>
              <a:gd name="connsiteX3-707" fmla="*/ 3228703 w 7193074"/>
              <a:gd name="connsiteY3-708" fmla="*/ 649098 h 2056076"/>
              <a:gd name="connsiteX4-709" fmla="*/ 4499429 w 7193074"/>
              <a:gd name="connsiteY4-710" fmla="*/ 1169798 h 2056076"/>
              <a:gd name="connsiteX5-711" fmla="*/ 5460274 w 7193074"/>
              <a:gd name="connsiteY5-712" fmla="*/ 651638 h 2056076"/>
              <a:gd name="connsiteX6-713" fmla="*/ 6336574 w 7193074"/>
              <a:gd name="connsiteY6-714" fmla="*/ 1123715 h 2056076"/>
              <a:gd name="connsiteX7-715" fmla="*/ 6415314 w 7193074"/>
              <a:gd name="connsiteY7-716" fmla="*/ 2056076 h 2056076"/>
              <a:gd name="connsiteX8-717" fmla="*/ 0 w 7193074"/>
              <a:gd name="connsiteY8-718" fmla="*/ 2027048 h 2056076"/>
              <a:gd name="connsiteX9-719" fmla="*/ 0 w 7193074"/>
              <a:gd name="connsiteY9-720" fmla="*/ 731648 h 2056076"/>
              <a:gd name="connsiteX0-721" fmla="*/ 0 w 6855448"/>
              <a:gd name="connsiteY0-722" fmla="*/ 731648 h 2056079"/>
              <a:gd name="connsiteX1-723" fmla="*/ 840377 w 6855448"/>
              <a:gd name="connsiteY1-724" fmla="*/ 672 h 2056079"/>
              <a:gd name="connsiteX2-725" fmla="*/ 1915886 w 6855448"/>
              <a:gd name="connsiteY2-726" fmla="*/ 850484 h 2056079"/>
              <a:gd name="connsiteX3-727" fmla="*/ 3228703 w 6855448"/>
              <a:gd name="connsiteY3-728" fmla="*/ 649098 h 2056079"/>
              <a:gd name="connsiteX4-729" fmla="*/ 4499429 w 6855448"/>
              <a:gd name="connsiteY4-730" fmla="*/ 1169798 h 2056079"/>
              <a:gd name="connsiteX5-731" fmla="*/ 5460274 w 6855448"/>
              <a:gd name="connsiteY5-732" fmla="*/ 651638 h 2056079"/>
              <a:gd name="connsiteX6-733" fmla="*/ 6336574 w 6855448"/>
              <a:gd name="connsiteY6-734" fmla="*/ 1123715 h 2056079"/>
              <a:gd name="connsiteX7-735" fmla="*/ 6415314 w 6855448"/>
              <a:gd name="connsiteY7-736" fmla="*/ 2056076 h 2056079"/>
              <a:gd name="connsiteX8-737" fmla="*/ 0 w 6855448"/>
              <a:gd name="connsiteY8-738" fmla="*/ 2027048 h 2056079"/>
              <a:gd name="connsiteX9-739" fmla="*/ 0 w 6855448"/>
              <a:gd name="connsiteY9-740" fmla="*/ 731648 h 2056079"/>
              <a:gd name="connsiteX0-741" fmla="*/ 0 w 6415314"/>
              <a:gd name="connsiteY0-742" fmla="*/ 731648 h 2056078"/>
              <a:gd name="connsiteX1-743" fmla="*/ 840377 w 6415314"/>
              <a:gd name="connsiteY1-744" fmla="*/ 672 h 2056078"/>
              <a:gd name="connsiteX2-745" fmla="*/ 1915886 w 6415314"/>
              <a:gd name="connsiteY2-746" fmla="*/ 850484 h 2056078"/>
              <a:gd name="connsiteX3-747" fmla="*/ 3228703 w 6415314"/>
              <a:gd name="connsiteY3-748" fmla="*/ 649098 h 2056078"/>
              <a:gd name="connsiteX4-749" fmla="*/ 4499429 w 6415314"/>
              <a:gd name="connsiteY4-750" fmla="*/ 1169798 h 2056078"/>
              <a:gd name="connsiteX5-751" fmla="*/ 5460274 w 6415314"/>
              <a:gd name="connsiteY5-752" fmla="*/ 651638 h 2056078"/>
              <a:gd name="connsiteX6-753" fmla="*/ 6336574 w 6415314"/>
              <a:gd name="connsiteY6-754" fmla="*/ 1123715 h 2056078"/>
              <a:gd name="connsiteX7-755" fmla="*/ 6415314 w 6415314"/>
              <a:gd name="connsiteY7-756" fmla="*/ 2056076 h 2056078"/>
              <a:gd name="connsiteX8-757" fmla="*/ 0 w 6415314"/>
              <a:gd name="connsiteY8-758" fmla="*/ 2027048 h 2056078"/>
              <a:gd name="connsiteX9-759" fmla="*/ 0 w 6415314"/>
              <a:gd name="connsiteY9-760" fmla="*/ 731648 h 2056078"/>
              <a:gd name="connsiteX0-761" fmla="*/ 0 w 6351814"/>
              <a:gd name="connsiteY0-762" fmla="*/ 731648 h 2056078"/>
              <a:gd name="connsiteX1-763" fmla="*/ 840377 w 6351814"/>
              <a:gd name="connsiteY1-764" fmla="*/ 672 h 2056078"/>
              <a:gd name="connsiteX2-765" fmla="*/ 1915886 w 6351814"/>
              <a:gd name="connsiteY2-766" fmla="*/ 850484 h 2056078"/>
              <a:gd name="connsiteX3-767" fmla="*/ 3228703 w 6351814"/>
              <a:gd name="connsiteY3-768" fmla="*/ 649098 h 2056078"/>
              <a:gd name="connsiteX4-769" fmla="*/ 4499429 w 6351814"/>
              <a:gd name="connsiteY4-770" fmla="*/ 1169798 h 2056078"/>
              <a:gd name="connsiteX5-771" fmla="*/ 5460274 w 6351814"/>
              <a:gd name="connsiteY5-772" fmla="*/ 651638 h 2056078"/>
              <a:gd name="connsiteX6-773" fmla="*/ 6336574 w 6351814"/>
              <a:gd name="connsiteY6-774" fmla="*/ 1123715 h 2056078"/>
              <a:gd name="connsiteX7-775" fmla="*/ 6351814 w 6351814"/>
              <a:gd name="connsiteY7-776" fmla="*/ 2056076 h 2056078"/>
              <a:gd name="connsiteX8-777" fmla="*/ 0 w 6351814"/>
              <a:gd name="connsiteY8-778" fmla="*/ 2027048 h 2056078"/>
              <a:gd name="connsiteX9-779" fmla="*/ 0 w 6351814"/>
              <a:gd name="connsiteY9-780" fmla="*/ 731648 h 2056078"/>
              <a:gd name="connsiteX0-781" fmla="*/ 0 w 6355956"/>
              <a:gd name="connsiteY0-782" fmla="*/ 731648 h 2056078"/>
              <a:gd name="connsiteX1-783" fmla="*/ 840377 w 6355956"/>
              <a:gd name="connsiteY1-784" fmla="*/ 672 h 2056078"/>
              <a:gd name="connsiteX2-785" fmla="*/ 1915886 w 6355956"/>
              <a:gd name="connsiteY2-786" fmla="*/ 850484 h 2056078"/>
              <a:gd name="connsiteX3-787" fmla="*/ 3228703 w 6355956"/>
              <a:gd name="connsiteY3-788" fmla="*/ 649098 h 2056078"/>
              <a:gd name="connsiteX4-789" fmla="*/ 4499429 w 6355956"/>
              <a:gd name="connsiteY4-790" fmla="*/ 1169798 h 2056078"/>
              <a:gd name="connsiteX5-791" fmla="*/ 5460274 w 6355956"/>
              <a:gd name="connsiteY5-792" fmla="*/ 651638 h 2056078"/>
              <a:gd name="connsiteX6-793" fmla="*/ 6348480 w 6355956"/>
              <a:gd name="connsiteY6-794" fmla="*/ 1123715 h 2056078"/>
              <a:gd name="connsiteX7-795" fmla="*/ 6351814 w 6355956"/>
              <a:gd name="connsiteY7-796" fmla="*/ 2056076 h 2056078"/>
              <a:gd name="connsiteX8-797" fmla="*/ 0 w 6355956"/>
              <a:gd name="connsiteY8-798" fmla="*/ 2027048 h 2056078"/>
              <a:gd name="connsiteX9-799" fmla="*/ 0 w 6355956"/>
              <a:gd name="connsiteY9-800" fmla="*/ 731648 h 2056078"/>
              <a:gd name="connsiteX0-801" fmla="*/ 0 w 6351814"/>
              <a:gd name="connsiteY0-802" fmla="*/ 731648 h 2056078"/>
              <a:gd name="connsiteX1-803" fmla="*/ 840377 w 6351814"/>
              <a:gd name="connsiteY1-804" fmla="*/ 672 h 2056078"/>
              <a:gd name="connsiteX2-805" fmla="*/ 1915886 w 6351814"/>
              <a:gd name="connsiteY2-806" fmla="*/ 850484 h 2056078"/>
              <a:gd name="connsiteX3-807" fmla="*/ 3228703 w 6351814"/>
              <a:gd name="connsiteY3-808" fmla="*/ 649098 h 2056078"/>
              <a:gd name="connsiteX4-809" fmla="*/ 4499429 w 6351814"/>
              <a:gd name="connsiteY4-810" fmla="*/ 1169798 h 2056078"/>
              <a:gd name="connsiteX5-811" fmla="*/ 5460274 w 6351814"/>
              <a:gd name="connsiteY5-812" fmla="*/ 651638 h 2056078"/>
              <a:gd name="connsiteX6-813" fmla="*/ 6348480 w 6351814"/>
              <a:gd name="connsiteY6-814" fmla="*/ 1123715 h 2056078"/>
              <a:gd name="connsiteX7-815" fmla="*/ 6351814 w 6351814"/>
              <a:gd name="connsiteY7-816" fmla="*/ 2056076 h 2056078"/>
              <a:gd name="connsiteX8-817" fmla="*/ 0 w 6351814"/>
              <a:gd name="connsiteY8-818" fmla="*/ 2027048 h 2056078"/>
              <a:gd name="connsiteX9-819" fmla="*/ 0 w 6351814"/>
              <a:gd name="connsiteY9-820" fmla="*/ 731648 h 2056078"/>
              <a:gd name="connsiteX0-821" fmla="*/ 0 w 6356576"/>
              <a:gd name="connsiteY0-822" fmla="*/ 731648 h 2051315"/>
              <a:gd name="connsiteX1-823" fmla="*/ 840377 w 6356576"/>
              <a:gd name="connsiteY1-824" fmla="*/ 672 h 2051315"/>
              <a:gd name="connsiteX2-825" fmla="*/ 1915886 w 6356576"/>
              <a:gd name="connsiteY2-826" fmla="*/ 850484 h 2051315"/>
              <a:gd name="connsiteX3-827" fmla="*/ 3228703 w 6356576"/>
              <a:gd name="connsiteY3-828" fmla="*/ 649098 h 2051315"/>
              <a:gd name="connsiteX4-829" fmla="*/ 4499429 w 6356576"/>
              <a:gd name="connsiteY4-830" fmla="*/ 1169798 h 2051315"/>
              <a:gd name="connsiteX5-831" fmla="*/ 5460274 w 6356576"/>
              <a:gd name="connsiteY5-832" fmla="*/ 651638 h 2051315"/>
              <a:gd name="connsiteX6-833" fmla="*/ 6348480 w 6356576"/>
              <a:gd name="connsiteY6-834" fmla="*/ 1123715 h 2051315"/>
              <a:gd name="connsiteX7-835" fmla="*/ 6356576 w 6356576"/>
              <a:gd name="connsiteY7-836" fmla="*/ 2051313 h 2051315"/>
              <a:gd name="connsiteX8-837" fmla="*/ 0 w 6356576"/>
              <a:gd name="connsiteY8-838" fmla="*/ 2027048 h 2051315"/>
              <a:gd name="connsiteX9-839" fmla="*/ 0 w 6356576"/>
              <a:gd name="connsiteY9-840" fmla="*/ 731648 h 2051315"/>
              <a:gd name="connsiteX0-841" fmla="*/ 0 w 6356576"/>
              <a:gd name="connsiteY0-842" fmla="*/ 731648 h 2051315"/>
              <a:gd name="connsiteX1-843" fmla="*/ 840377 w 6356576"/>
              <a:gd name="connsiteY1-844" fmla="*/ 672 h 2051315"/>
              <a:gd name="connsiteX2-845" fmla="*/ 1915886 w 6356576"/>
              <a:gd name="connsiteY2-846" fmla="*/ 850484 h 2051315"/>
              <a:gd name="connsiteX3-847" fmla="*/ 3228703 w 6356576"/>
              <a:gd name="connsiteY3-848" fmla="*/ 649098 h 2051315"/>
              <a:gd name="connsiteX4-849" fmla="*/ 4499429 w 6356576"/>
              <a:gd name="connsiteY4-850" fmla="*/ 1169798 h 2051315"/>
              <a:gd name="connsiteX5-851" fmla="*/ 5460274 w 6356576"/>
              <a:gd name="connsiteY5-852" fmla="*/ 651638 h 2051315"/>
              <a:gd name="connsiteX6-853" fmla="*/ 6348480 w 6356576"/>
              <a:gd name="connsiteY6-854" fmla="*/ 1123715 h 2051315"/>
              <a:gd name="connsiteX7-855" fmla="*/ 6356576 w 6356576"/>
              <a:gd name="connsiteY7-856" fmla="*/ 2051313 h 2051315"/>
              <a:gd name="connsiteX8-857" fmla="*/ 0 w 6356576"/>
              <a:gd name="connsiteY8-858" fmla="*/ 2047315 h 2051315"/>
              <a:gd name="connsiteX9-859" fmla="*/ 0 w 6356576"/>
              <a:gd name="connsiteY9-860" fmla="*/ 731648 h 2051315"/>
              <a:gd name="connsiteX0-861" fmla="*/ 0 w 6356576"/>
              <a:gd name="connsiteY0-862" fmla="*/ 731648 h 2051369"/>
              <a:gd name="connsiteX1-863" fmla="*/ 840377 w 6356576"/>
              <a:gd name="connsiteY1-864" fmla="*/ 672 h 2051369"/>
              <a:gd name="connsiteX2-865" fmla="*/ 1915886 w 6356576"/>
              <a:gd name="connsiteY2-866" fmla="*/ 850484 h 2051369"/>
              <a:gd name="connsiteX3-867" fmla="*/ 3228703 w 6356576"/>
              <a:gd name="connsiteY3-868" fmla="*/ 649098 h 2051369"/>
              <a:gd name="connsiteX4-869" fmla="*/ 4499429 w 6356576"/>
              <a:gd name="connsiteY4-870" fmla="*/ 1169798 h 2051369"/>
              <a:gd name="connsiteX5-871" fmla="*/ 5460274 w 6356576"/>
              <a:gd name="connsiteY5-872" fmla="*/ 651638 h 2051369"/>
              <a:gd name="connsiteX6-873" fmla="*/ 6348480 w 6356576"/>
              <a:gd name="connsiteY6-874" fmla="*/ 1123715 h 2051369"/>
              <a:gd name="connsiteX7-875" fmla="*/ 6356576 w 6356576"/>
              <a:gd name="connsiteY7-876" fmla="*/ 2051313 h 2051369"/>
              <a:gd name="connsiteX8-877" fmla="*/ 0 w 6356576"/>
              <a:gd name="connsiteY8-878" fmla="*/ 2051369 h 2051369"/>
              <a:gd name="connsiteX9-879" fmla="*/ 0 w 6356576"/>
              <a:gd name="connsiteY9-880" fmla="*/ 731648 h 20513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</a:cxnLst>
            <a:rect l="l" t="t" r="r" b="b"/>
            <a:pathLst>
              <a:path w="6356576" h="2051369">
                <a:moveTo>
                  <a:pt x="0" y="731648"/>
                </a:moveTo>
                <a:cubicBezTo>
                  <a:pt x="285448" y="732555"/>
                  <a:pt x="379669" y="30245"/>
                  <a:pt x="840377" y="672"/>
                </a:cubicBezTo>
                <a:cubicBezTo>
                  <a:pt x="1303383" y="-27752"/>
                  <a:pt x="1651000" y="856048"/>
                  <a:pt x="1915886" y="850484"/>
                </a:cubicBezTo>
                <a:cubicBezTo>
                  <a:pt x="2328092" y="830406"/>
                  <a:pt x="2725057" y="570116"/>
                  <a:pt x="3228703" y="649098"/>
                </a:cubicBezTo>
                <a:cubicBezTo>
                  <a:pt x="3728841" y="661556"/>
                  <a:pt x="4189791" y="1164960"/>
                  <a:pt x="4499429" y="1169798"/>
                </a:cubicBezTo>
                <a:cubicBezTo>
                  <a:pt x="4770362" y="1150446"/>
                  <a:pt x="5029321" y="701470"/>
                  <a:pt x="5460274" y="651638"/>
                </a:cubicBezTo>
                <a:cubicBezTo>
                  <a:pt x="5717540" y="623940"/>
                  <a:pt x="6159794" y="1128553"/>
                  <a:pt x="6348480" y="1123715"/>
                </a:cubicBezTo>
                <a:cubicBezTo>
                  <a:pt x="6351247" y="1129112"/>
                  <a:pt x="6352222" y="2053158"/>
                  <a:pt x="6356576" y="2051313"/>
                </a:cubicBezTo>
                <a:lnTo>
                  <a:pt x="0" y="2051369"/>
                </a:lnTo>
                <a:lnTo>
                  <a:pt x="0" y="731648"/>
                </a:lnTo>
                <a:close/>
              </a:path>
            </a:pathLst>
          </a:custGeom>
          <a:solidFill>
            <a:srgbClr val="BB9663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0" y="3233179"/>
            <a:ext cx="7109683" cy="2793353"/>
          </a:xfrm>
          <a:custGeom>
            <a:avLst/>
            <a:gdLst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0 w 12192000"/>
              <a:gd name="connsiteY3" fmla="*/ 1295400 h 1295400"/>
              <a:gd name="connsiteX4" fmla="*/ 0 w 12192000"/>
              <a:gd name="connsiteY4" fmla="*/ 0 h 1295400"/>
              <a:gd name="connsiteX0-1" fmla="*/ 0 w 12192000"/>
              <a:gd name="connsiteY0-2" fmla="*/ 258538 h 1553938"/>
              <a:gd name="connsiteX1-3" fmla="*/ 870857 w 12192000"/>
              <a:gd name="connsiteY1-4" fmla="*/ 2 h 1553938"/>
              <a:gd name="connsiteX2-5" fmla="*/ 12192000 w 12192000"/>
              <a:gd name="connsiteY2-6" fmla="*/ 258538 h 1553938"/>
              <a:gd name="connsiteX3-7" fmla="*/ 12192000 w 12192000"/>
              <a:gd name="connsiteY3-8" fmla="*/ 1553938 h 1553938"/>
              <a:gd name="connsiteX4-9" fmla="*/ 0 w 12192000"/>
              <a:gd name="connsiteY4-10" fmla="*/ 1553938 h 1553938"/>
              <a:gd name="connsiteX5" fmla="*/ 0 w 12192000"/>
              <a:gd name="connsiteY5" fmla="*/ 258538 h 1553938"/>
              <a:gd name="connsiteX0-11" fmla="*/ 0 w 12192000"/>
              <a:gd name="connsiteY0-12" fmla="*/ 258538 h 1553938"/>
              <a:gd name="connsiteX1-13" fmla="*/ 870857 w 12192000"/>
              <a:gd name="connsiteY1-14" fmla="*/ 2 h 1553938"/>
              <a:gd name="connsiteX2-15" fmla="*/ 1915886 w 12192000"/>
              <a:gd name="connsiteY2-16" fmla="*/ 377374 h 1553938"/>
              <a:gd name="connsiteX3-17" fmla="*/ 12192000 w 12192000"/>
              <a:gd name="connsiteY3-18" fmla="*/ 258538 h 1553938"/>
              <a:gd name="connsiteX4-19" fmla="*/ 12192000 w 12192000"/>
              <a:gd name="connsiteY4-20" fmla="*/ 1553938 h 1553938"/>
              <a:gd name="connsiteX5-21" fmla="*/ 0 w 12192000"/>
              <a:gd name="connsiteY5-22" fmla="*/ 1553938 h 1553938"/>
              <a:gd name="connsiteX6" fmla="*/ 0 w 12192000"/>
              <a:gd name="connsiteY6" fmla="*/ 258538 h 1553938"/>
              <a:gd name="connsiteX0-23" fmla="*/ 0 w 12192000"/>
              <a:gd name="connsiteY0-24" fmla="*/ 273050 h 1568450"/>
              <a:gd name="connsiteX1-25" fmla="*/ 870857 w 12192000"/>
              <a:gd name="connsiteY1-26" fmla="*/ 14514 h 1568450"/>
              <a:gd name="connsiteX2-27" fmla="*/ 1915886 w 12192000"/>
              <a:gd name="connsiteY2-28" fmla="*/ 391886 h 1568450"/>
              <a:gd name="connsiteX3-29" fmla="*/ 3091543 w 12192000"/>
              <a:gd name="connsiteY3-30" fmla="*/ 0 h 1568450"/>
              <a:gd name="connsiteX4-31" fmla="*/ 12192000 w 12192000"/>
              <a:gd name="connsiteY4-32" fmla="*/ 273050 h 1568450"/>
              <a:gd name="connsiteX5-33" fmla="*/ 12192000 w 12192000"/>
              <a:gd name="connsiteY5-34" fmla="*/ 1568450 h 1568450"/>
              <a:gd name="connsiteX6-35" fmla="*/ 0 w 12192000"/>
              <a:gd name="connsiteY6-36" fmla="*/ 1568450 h 1568450"/>
              <a:gd name="connsiteX7" fmla="*/ 0 w 12192000"/>
              <a:gd name="connsiteY7" fmla="*/ 273050 h 1568450"/>
              <a:gd name="connsiteX0-37" fmla="*/ 0 w 12192000"/>
              <a:gd name="connsiteY0-38" fmla="*/ 273050 h 1568450"/>
              <a:gd name="connsiteX1-39" fmla="*/ 870857 w 12192000"/>
              <a:gd name="connsiteY1-40" fmla="*/ 14514 h 1568450"/>
              <a:gd name="connsiteX2-41" fmla="*/ 1915886 w 12192000"/>
              <a:gd name="connsiteY2-42" fmla="*/ 391886 h 1568450"/>
              <a:gd name="connsiteX3-43" fmla="*/ 3091543 w 12192000"/>
              <a:gd name="connsiteY3-44" fmla="*/ 0 h 1568450"/>
              <a:gd name="connsiteX4-45" fmla="*/ 4499429 w 12192000"/>
              <a:gd name="connsiteY4-46" fmla="*/ 711200 h 1568450"/>
              <a:gd name="connsiteX5-47" fmla="*/ 12192000 w 12192000"/>
              <a:gd name="connsiteY5-48" fmla="*/ 273050 h 1568450"/>
              <a:gd name="connsiteX6-49" fmla="*/ 12192000 w 12192000"/>
              <a:gd name="connsiteY6-50" fmla="*/ 1568450 h 1568450"/>
              <a:gd name="connsiteX7-51" fmla="*/ 0 w 12192000"/>
              <a:gd name="connsiteY7-52" fmla="*/ 1568450 h 1568450"/>
              <a:gd name="connsiteX8" fmla="*/ 0 w 12192000"/>
              <a:gd name="connsiteY8" fmla="*/ 273050 h 1568450"/>
              <a:gd name="connsiteX0-53" fmla="*/ 0 w 12192000"/>
              <a:gd name="connsiteY0-54" fmla="*/ 273050 h 1568450"/>
              <a:gd name="connsiteX1-55" fmla="*/ 870857 w 12192000"/>
              <a:gd name="connsiteY1-56" fmla="*/ 14514 h 1568450"/>
              <a:gd name="connsiteX2-57" fmla="*/ 1915886 w 12192000"/>
              <a:gd name="connsiteY2-58" fmla="*/ 391886 h 1568450"/>
              <a:gd name="connsiteX3-59" fmla="*/ 3091543 w 12192000"/>
              <a:gd name="connsiteY3-60" fmla="*/ 0 h 1568450"/>
              <a:gd name="connsiteX4-61" fmla="*/ 4499429 w 12192000"/>
              <a:gd name="connsiteY4-62" fmla="*/ 711200 h 1568450"/>
              <a:gd name="connsiteX5-63" fmla="*/ 5399314 w 12192000"/>
              <a:gd name="connsiteY5-64" fmla="*/ 406400 h 1568450"/>
              <a:gd name="connsiteX6-65" fmla="*/ 12192000 w 12192000"/>
              <a:gd name="connsiteY6-66" fmla="*/ 273050 h 1568450"/>
              <a:gd name="connsiteX7-67" fmla="*/ 12192000 w 12192000"/>
              <a:gd name="connsiteY7-68" fmla="*/ 1568450 h 1568450"/>
              <a:gd name="connsiteX8-69" fmla="*/ 0 w 12192000"/>
              <a:gd name="connsiteY8-70" fmla="*/ 1568450 h 1568450"/>
              <a:gd name="connsiteX9" fmla="*/ 0 w 12192000"/>
              <a:gd name="connsiteY9" fmla="*/ 273050 h 1568450"/>
              <a:gd name="connsiteX0-71" fmla="*/ 0 w 12192000"/>
              <a:gd name="connsiteY0-72" fmla="*/ 273050 h 1568450"/>
              <a:gd name="connsiteX1-73" fmla="*/ 870857 w 12192000"/>
              <a:gd name="connsiteY1-74" fmla="*/ 14514 h 1568450"/>
              <a:gd name="connsiteX2-75" fmla="*/ 1915886 w 12192000"/>
              <a:gd name="connsiteY2-76" fmla="*/ 391886 h 1568450"/>
              <a:gd name="connsiteX3-77" fmla="*/ 3091543 w 12192000"/>
              <a:gd name="connsiteY3-78" fmla="*/ 0 h 1568450"/>
              <a:gd name="connsiteX4-79" fmla="*/ 4499429 w 12192000"/>
              <a:gd name="connsiteY4-80" fmla="*/ 711200 h 1568450"/>
              <a:gd name="connsiteX5-81" fmla="*/ 5399314 w 12192000"/>
              <a:gd name="connsiteY5-82" fmla="*/ 406400 h 1568450"/>
              <a:gd name="connsiteX6-83" fmla="*/ 6008914 w 12192000"/>
              <a:gd name="connsiteY6-84" fmla="*/ 566057 h 1568450"/>
              <a:gd name="connsiteX7-85" fmla="*/ 12192000 w 12192000"/>
              <a:gd name="connsiteY7-86" fmla="*/ 273050 h 1568450"/>
              <a:gd name="connsiteX8-87" fmla="*/ 12192000 w 12192000"/>
              <a:gd name="connsiteY8-88" fmla="*/ 1568450 h 1568450"/>
              <a:gd name="connsiteX9-89" fmla="*/ 0 w 12192000"/>
              <a:gd name="connsiteY9-90" fmla="*/ 1568450 h 1568450"/>
              <a:gd name="connsiteX10" fmla="*/ 0 w 12192000"/>
              <a:gd name="connsiteY10" fmla="*/ 273050 h 1568450"/>
              <a:gd name="connsiteX0-91" fmla="*/ 0 w 12192000"/>
              <a:gd name="connsiteY0-92" fmla="*/ 273050 h 1568450"/>
              <a:gd name="connsiteX1-93" fmla="*/ 870857 w 12192000"/>
              <a:gd name="connsiteY1-94" fmla="*/ 14514 h 1568450"/>
              <a:gd name="connsiteX2-95" fmla="*/ 1915886 w 12192000"/>
              <a:gd name="connsiteY2-96" fmla="*/ 391886 h 1568450"/>
              <a:gd name="connsiteX3-97" fmla="*/ 3091543 w 12192000"/>
              <a:gd name="connsiteY3-98" fmla="*/ 0 h 1568450"/>
              <a:gd name="connsiteX4-99" fmla="*/ 4499429 w 12192000"/>
              <a:gd name="connsiteY4-100" fmla="*/ 711200 h 1568450"/>
              <a:gd name="connsiteX5-101" fmla="*/ 5399314 w 12192000"/>
              <a:gd name="connsiteY5-102" fmla="*/ 406400 h 1568450"/>
              <a:gd name="connsiteX6-103" fmla="*/ 6008914 w 12192000"/>
              <a:gd name="connsiteY6-104" fmla="*/ 566057 h 1568450"/>
              <a:gd name="connsiteX7-105" fmla="*/ 7155543 w 12192000"/>
              <a:gd name="connsiteY7-106" fmla="*/ 348343 h 1568450"/>
              <a:gd name="connsiteX8-107" fmla="*/ 12192000 w 12192000"/>
              <a:gd name="connsiteY8-108" fmla="*/ 273050 h 1568450"/>
              <a:gd name="connsiteX9-109" fmla="*/ 12192000 w 12192000"/>
              <a:gd name="connsiteY9-110" fmla="*/ 1568450 h 1568450"/>
              <a:gd name="connsiteX10-111" fmla="*/ 0 w 12192000"/>
              <a:gd name="connsiteY10-112" fmla="*/ 1568450 h 1568450"/>
              <a:gd name="connsiteX11" fmla="*/ 0 w 12192000"/>
              <a:gd name="connsiteY11" fmla="*/ 273050 h 1568450"/>
              <a:gd name="connsiteX0-113" fmla="*/ 0 w 12192000"/>
              <a:gd name="connsiteY0-114" fmla="*/ 273050 h 1568450"/>
              <a:gd name="connsiteX1-115" fmla="*/ 870857 w 12192000"/>
              <a:gd name="connsiteY1-116" fmla="*/ 14514 h 1568450"/>
              <a:gd name="connsiteX2-117" fmla="*/ 1915886 w 12192000"/>
              <a:gd name="connsiteY2-118" fmla="*/ 391886 h 1568450"/>
              <a:gd name="connsiteX3-119" fmla="*/ 3091543 w 12192000"/>
              <a:gd name="connsiteY3-120" fmla="*/ 0 h 1568450"/>
              <a:gd name="connsiteX4-121" fmla="*/ 4499429 w 12192000"/>
              <a:gd name="connsiteY4-122" fmla="*/ 711200 h 1568450"/>
              <a:gd name="connsiteX5-123" fmla="*/ 5399314 w 12192000"/>
              <a:gd name="connsiteY5-124" fmla="*/ 406400 h 1568450"/>
              <a:gd name="connsiteX6-125" fmla="*/ 6008914 w 12192000"/>
              <a:gd name="connsiteY6-126" fmla="*/ 566057 h 1568450"/>
              <a:gd name="connsiteX7-127" fmla="*/ 7155543 w 12192000"/>
              <a:gd name="connsiteY7-128" fmla="*/ 348343 h 1568450"/>
              <a:gd name="connsiteX8-129" fmla="*/ 8389257 w 12192000"/>
              <a:gd name="connsiteY8-130" fmla="*/ 0 h 1568450"/>
              <a:gd name="connsiteX9-131" fmla="*/ 12192000 w 12192000"/>
              <a:gd name="connsiteY9-132" fmla="*/ 273050 h 1568450"/>
              <a:gd name="connsiteX10-133" fmla="*/ 12192000 w 12192000"/>
              <a:gd name="connsiteY10-134" fmla="*/ 1568450 h 1568450"/>
              <a:gd name="connsiteX11-135" fmla="*/ 0 w 12192000"/>
              <a:gd name="connsiteY11-136" fmla="*/ 1568450 h 1568450"/>
              <a:gd name="connsiteX12" fmla="*/ 0 w 12192000"/>
              <a:gd name="connsiteY12" fmla="*/ 273050 h 1568450"/>
              <a:gd name="connsiteX0-137" fmla="*/ 0 w 12192000"/>
              <a:gd name="connsiteY0-138" fmla="*/ 273050 h 1568450"/>
              <a:gd name="connsiteX1-139" fmla="*/ 870857 w 12192000"/>
              <a:gd name="connsiteY1-140" fmla="*/ 14514 h 1568450"/>
              <a:gd name="connsiteX2-141" fmla="*/ 1915886 w 12192000"/>
              <a:gd name="connsiteY2-142" fmla="*/ 391886 h 1568450"/>
              <a:gd name="connsiteX3-143" fmla="*/ 3091543 w 12192000"/>
              <a:gd name="connsiteY3-144" fmla="*/ 0 h 1568450"/>
              <a:gd name="connsiteX4-145" fmla="*/ 4499429 w 12192000"/>
              <a:gd name="connsiteY4-146" fmla="*/ 711200 h 1568450"/>
              <a:gd name="connsiteX5-147" fmla="*/ 5399314 w 12192000"/>
              <a:gd name="connsiteY5-148" fmla="*/ 406400 h 1568450"/>
              <a:gd name="connsiteX6-149" fmla="*/ 6008914 w 12192000"/>
              <a:gd name="connsiteY6-150" fmla="*/ 566057 h 1568450"/>
              <a:gd name="connsiteX7-151" fmla="*/ 7155543 w 12192000"/>
              <a:gd name="connsiteY7-152" fmla="*/ 348343 h 1568450"/>
              <a:gd name="connsiteX8-153" fmla="*/ 8389257 w 12192000"/>
              <a:gd name="connsiteY8-154" fmla="*/ 0 h 1568450"/>
              <a:gd name="connsiteX9-155" fmla="*/ 9405257 w 12192000"/>
              <a:gd name="connsiteY9-156" fmla="*/ 232229 h 1568450"/>
              <a:gd name="connsiteX10-157" fmla="*/ 12192000 w 12192000"/>
              <a:gd name="connsiteY10-158" fmla="*/ 273050 h 1568450"/>
              <a:gd name="connsiteX11-159" fmla="*/ 12192000 w 12192000"/>
              <a:gd name="connsiteY11-160" fmla="*/ 1568450 h 1568450"/>
              <a:gd name="connsiteX12-161" fmla="*/ 0 w 12192000"/>
              <a:gd name="connsiteY12-162" fmla="*/ 1568450 h 1568450"/>
              <a:gd name="connsiteX13" fmla="*/ 0 w 12192000"/>
              <a:gd name="connsiteY13" fmla="*/ 273050 h 1568450"/>
              <a:gd name="connsiteX0-163" fmla="*/ 0 w 12192000"/>
              <a:gd name="connsiteY0-164" fmla="*/ 273050 h 1568450"/>
              <a:gd name="connsiteX1-165" fmla="*/ 870857 w 12192000"/>
              <a:gd name="connsiteY1-166" fmla="*/ 14514 h 1568450"/>
              <a:gd name="connsiteX2-167" fmla="*/ 1915886 w 12192000"/>
              <a:gd name="connsiteY2-168" fmla="*/ 391886 h 1568450"/>
              <a:gd name="connsiteX3-169" fmla="*/ 3091543 w 12192000"/>
              <a:gd name="connsiteY3-170" fmla="*/ 0 h 1568450"/>
              <a:gd name="connsiteX4-171" fmla="*/ 4499429 w 12192000"/>
              <a:gd name="connsiteY4-172" fmla="*/ 711200 h 1568450"/>
              <a:gd name="connsiteX5-173" fmla="*/ 5399314 w 12192000"/>
              <a:gd name="connsiteY5-174" fmla="*/ 406400 h 1568450"/>
              <a:gd name="connsiteX6-175" fmla="*/ 6008914 w 12192000"/>
              <a:gd name="connsiteY6-176" fmla="*/ 566057 h 1568450"/>
              <a:gd name="connsiteX7-177" fmla="*/ 7155543 w 12192000"/>
              <a:gd name="connsiteY7-178" fmla="*/ 348343 h 1568450"/>
              <a:gd name="connsiteX8-179" fmla="*/ 8389257 w 12192000"/>
              <a:gd name="connsiteY8-180" fmla="*/ 0 h 1568450"/>
              <a:gd name="connsiteX9-181" fmla="*/ 9405257 w 12192000"/>
              <a:gd name="connsiteY9-182" fmla="*/ 232229 h 1568450"/>
              <a:gd name="connsiteX10-183" fmla="*/ 10914743 w 12192000"/>
              <a:gd name="connsiteY10-184" fmla="*/ 595086 h 1568450"/>
              <a:gd name="connsiteX11-185" fmla="*/ 12192000 w 12192000"/>
              <a:gd name="connsiteY11-186" fmla="*/ 273050 h 1568450"/>
              <a:gd name="connsiteX12-187" fmla="*/ 12192000 w 12192000"/>
              <a:gd name="connsiteY12-188" fmla="*/ 1568450 h 1568450"/>
              <a:gd name="connsiteX13-189" fmla="*/ 0 w 12192000"/>
              <a:gd name="connsiteY13-190" fmla="*/ 1568450 h 1568450"/>
              <a:gd name="connsiteX14" fmla="*/ 0 w 12192000"/>
              <a:gd name="connsiteY14" fmla="*/ 273050 h 1568450"/>
              <a:gd name="connsiteX0-191" fmla="*/ 0 w 12192000"/>
              <a:gd name="connsiteY0-192" fmla="*/ 273050 h 1568450"/>
              <a:gd name="connsiteX1-193" fmla="*/ 870857 w 12192000"/>
              <a:gd name="connsiteY1-194" fmla="*/ 14514 h 1568450"/>
              <a:gd name="connsiteX2-195" fmla="*/ 1915886 w 12192000"/>
              <a:gd name="connsiteY2-196" fmla="*/ 391886 h 1568450"/>
              <a:gd name="connsiteX3-197" fmla="*/ 3091543 w 12192000"/>
              <a:gd name="connsiteY3-198" fmla="*/ 0 h 1568450"/>
              <a:gd name="connsiteX4-199" fmla="*/ 4499429 w 12192000"/>
              <a:gd name="connsiteY4-200" fmla="*/ 711200 h 1568450"/>
              <a:gd name="connsiteX5-201" fmla="*/ 5399314 w 12192000"/>
              <a:gd name="connsiteY5-202" fmla="*/ 406400 h 1568450"/>
              <a:gd name="connsiteX6-203" fmla="*/ 6008914 w 12192000"/>
              <a:gd name="connsiteY6-204" fmla="*/ 566057 h 1568450"/>
              <a:gd name="connsiteX7-205" fmla="*/ 7155543 w 12192000"/>
              <a:gd name="connsiteY7-206" fmla="*/ 348343 h 1568450"/>
              <a:gd name="connsiteX8-207" fmla="*/ 8389257 w 12192000"/>
              <a:gd name="connsiteY8-208" fmla="*/ 0 h 1568450"/>
              <a:gd name="connsiteX9-209" fmla="*/ 9550400 w 12192000"/>
              <a:gd name="connsiteY9-210" fmla="*/ 159657 h 1568450"/>
              <a:gd name="connsiteX10-211" fmla="*/ 10914743 w 12192000"/>
              <a:gd name="connsiteY10-212" fmla="*/ 595086 h 1568450"/>
              <a:gd name="connsiteX11-213" fmla="*/ 12192000 w 12192000"/>
              <a:gd name="connsiteY11-214" fmla="*/ 273050 h 1568450"/>
              <a:gd name="connsiteX12-215" fmla="*/ 12192000 w 12192000"/>
              <a:gd name="connsiteY12-216" fmla="*/ 1568450 h 1568450"/>
              <a:gd name="connsiteX13-217" fmla="*/ 0 w 12192000"/>
              <a:gd name="connsiteY13-218" fmla="*/ 1568450 h 1568450"/>
              <a:gd name="connsiteX14-219" fmla="*/ 0 w 12192000"/>
              <a:gd name="connsiteY14-220" fmla="*/ 273050 h 1568450"/>
              <a:gd name="connsiteX0-221" fmla="*/ 0 w 12192000"/>
              <a:gd name="connsiteY0-222" fmla="*/ 730976 h 2026376"/>
              <a:gd name="connsiteX1-223" fmla="*/ 840377 w 12192000"/>
              <a:gd name="connsiteY1-224" fmla="*/ 0 h 2026376"/>
              <a:gd name="connsiteX2-225" fmla="*/ 1915886 w 12192000"/>
              <a:gd name="connsiteY2-226" fmla="*/ 849812 h 2026376"/>
              <a:gd name="connsiteX3-227" fmla="*/ 3091543 w 12192000"/>
              <a:gd name="connsiteY3-228" fmla="*/ 457926 h 2026376"/>
              <a:gd name="connsiteX4-229" fmla="*/ 4499429 w 12192000"/>
              <a:gd name="connsiteY4-230" fmla="*/ 1169126 h 2026376"/>
              <a:gd name="connsiteX5-231" fmla="*/ 5399314 w 12192000"/>
              <a:gd name="connsiteY5-232" fmla="*/ 864326 h 2026376"/>
              <a:gd name="connsiteX6-233" fmla="*/ 6008914 w 12192000"/>
              <a:gd name="connsiteY6-234" fmla="*/ 1023983 h 2026376"/>
              <a:gd name="connsiteX7-235" fmla="*/ 7155543 w 12192000"/>
              <a:gd name="connsiteY7-236" fmla="*/ 806269 h 2026376"/>
              <a:gd name="connsiteX8-237" fmla="*/ 8389257 w 12192000"/>
              <a:gd name="connsiteY8-238" fmla="*/ 457926 h 2026376"/>
              <a:gd name="connsiteX9-239" fmla="*/ 9550400 w 12192000"/>
              <a:gd name="connsiteY9-240" fmla="*/ 617583 h 2026376"/>
              <a:gd name="connsiteX10-241" fmla="*/ 10914743 w 12192000"/>
              <a:gd name="connsiteY10-242" fmla="*/ 1053012 h 2026376"/>
              <a:gd name="connsiteX11-243" fmla="*/ 12192000 w 12192000"/>
              <a:gd name="connsiteY11-244" fmla="*/ 730976 h 2026376"/>
              <a:gd name="connsiteX12-245" fmla="*/ 12192000 w 12192000"/>
              <a:gd name="connsiteY12-246" fmla="*/ 2026376 h 2026376"/>
              <a:gd name="connsiteX13-247" fmla="*/ 0 w 12192000"/>
              <a:gd name="connsiteY13-248" fmla="*/ 2026376 h 2026376"/>
              <a:gd name="connsiteX14-249" fmla="*/ 0 w 12192000"/>
              <a:gd name="connsiteY14-250" fmla="*/ 730976 h 2026376"/>
              <a:gd name="connsiteX0-251" fmla="*/ 0 w 12192000"/>
              <a:gd name="connsiteY0-252" fmla="*/ 730976 h 2026376"/>
              <a:gd name="connsiteX1-253" fmla="*/ 840377 w 12192000"/>
              <a:gd name="connsiteY1-254" fmla="*/ 0 h 2026376"/>
              <a:gd name="connsiteX2-255" fmla="*/ 1915886 w 12192000"/>
              <a:gd name="connsiteY2-256" fmla="*/ 849812 h 2026376"/>
              <a:gd name="connsiteX3-257" fmla="*/ 3091543 w 12192000"/>
              <a:gd name="connsiteY3-258" fmla="*/ 457926 h 2026376"/>
              <a:gd name="connsiteX4-259" fmla="*/ 4499429 w 12192000"/>
              <a:gd name="connsiteY4-260" fmla="*/ 1169126 h 2026376"/>
              <a:gd name="connsiteX5-261" fmla="*/ 5399314 w 12192000"/>
              <a:gd name="connsiteY5-262" fmla="*/ 864326 h 2026376"/>
              <a:gd name="connsiteX6-263" fmla="*/ 6008914 w 12192000"/>
              <a:gd name="connsiteY6-264" fmla="*/ 1023983 h 2026376"/>
              <a:gd name="connsiteX7-265" fmla="*/ 7155543 w 12192000"/>
              <a:gd name="connsiteY7-266" fmla="*/ 806269 h 2026376"/>
              <a:gd name="connsiteX8-267" fmla="*/ 8389257 w 12192000"/>
              <a:gd name="connsiteY8-268" fmla="*/ 457926 h 2026376"/>
              <a:gd name="connsiteX9-269" fmla="*/ 9550400 w 12192000"/>
              <a:gd name="connsiteY9-270" fmla="*/ 617583 h 2026376"/>
              <a:gd name="connsiteX10-271" fmla="*/ 10914743 w 12192000"/>
              <a:gd name="connsiteY10-272" fmla="*/ 1053012 h 2026376"/>
              <a:gd name="connsiteX11-273" fmla="*/ 12192000 w 12192000"/>
              <a:gd name="connsiteY11-274" fmla="*/ 730976 h 2026376"/>
              <a:gd name="connsiteX12-275" fmla="*/ 12192000 w 12192000"/>
              <a:gd name="connsiteY12-276" fmla="*/ 2026376 h 2026376"/>
              <a:gd name="connsiteX13-277" fmla="*/ 0 w 12192000"/>
              <a:gd name="connsiteY13-278" fmla="*/ 2026376 h 2026376"/>
              <a:gd name="connsiteX14-279" fmla="*/ 0 w 12192000"/>
              <a:gd name="connsiteY14-280" fmla="*/ 730976 h 2026376"/>
              <a:gd name="connsiteX0-281" fmla="*/ 0 w 12192000"/>
              <a:gd name="connsiteY0-282" fmla="*/ 731658 h 2027058"/>
              <a:gd name="connsiteX1-283" fmla="*/ 840377 w 12192000"/>
              <a:gd name="connsiteY1-284" fmla="*/ 682 h 2027058"/>
              <a:gd name="connsiteX2-285" fmla="*/ 1915886 w 12192000"/>
              <a:gd name="connsiteY2-286" fmla="*/ 850494 h 2027058"/>
              <a:gd name="connsiteX3-287" fmla="*/ 3091543 w 12192000"/>
              <a:gd name="connsiteY3-288" fmla="*/ 458608 h 2027058"/>
              <a:gd name="connsiteX4-289" fmla="*/ 4499429 w 12192000"/>
              <a:gd name="connsiteY4-290" fmla="*/ 1169808 h 2027058"/>
              <a:gd name="connsiteX5-291" fmla="*/ 5399314 w 12192000"/>
              <a:gd name="connsiteY5-292" fmla="*/ 865008 h 2027058"/>
              <a:gd name="connsiteX6-293" fmla="*/ 6008914 w 12192000"/>
              <a:gd name="connsiteY6-294" fmla="*/ 1024665 h 2027058"/>
              <a:gd name="connsiteX7-295" fmla="*/ 7155543 w 12192000"/>
              <a:gd name="connsiteY7-296" fmla="*/ 806951 h 2027058"/>
              <a:gd name="connsiteX8-297" fmla="*/ 8389257 w 12192000"/>
              <a:gd name="connsiteY8-298" fmla="*/ 458608 h 2027058"/>
              <a:gd name="connsiteX9-299" fmla="*/ 9550400 w 12192000"/>
              <a:gd name="connsiteY9-300" fmla="*/ 618265 h 2027058"/>
              <a:gd name="connsiteX10-301" fmla="*/ 10914743 w 12192000"/>
              <a:gd name="connsiteY10-302" fmla="*/ 1053694 h 2027058"/>
              <a:gd name="connsiteX11-303" fmla="*/ 12192000 w 12192000"/>
              <a:gd name="connsiteY11-304" fmla="*/ 731658 h 2027058"/>
              <a:gd name="connsiteX12-305" fmla="*/ 12192000 w 12192000"/>
              <a:gd name="connsiteY12-306" fmla="*/ 2027058 h 2027058"/>
              <a:gd name="connsiteX13-307" fmla="*/ 0 w 12192000"/>
              <a:gd name="connsiteY13-308" fmla="*/ 2027058 h 2027058"/>
              <a:gd name="connsiteX14-309" fmla="*/ 0 w 12192000"/>
              <a:gd name="connsiteY14-310" fmla="*/ 731658 h 2027058"/>
              <a:gd name="connsiteX0-311" fmla="*/ 0 w 12192000"/>
              <a:gd name="connsiteY0-312" fmla="*/ 731648 h 2027048"/>
              <a:gd name="connsiteX1-313" fmla="*/ 840377 w 12192000"/>
              <a:gd name="connsiteY1-314" fmla="*/ 672 h 2027048"/>
              <a:gd name="connsiteX2-315" fmla="*/ 1915886 w 12192000"/>
              <a:gd name="connsiteY2-316" fmla="*/ 850484 h 2027048"/>
              <a:gd name="connsiteX3-317" fmla="*/ 3091543 w 12192000"/>
              <a:gd name="connsiteY3-318" fmla="*/ 458598 h 2027048"/>
              <a:gd name="connsiteX4-319" fmla="*/ 4499429 w 12192000"/>
              <a:gd name="connsiteY4-320" fmla="*/ 1169798 h 2027048"/>
              <a:gd name="connsiteX5-321" fmla="*/ 5399314 w 12192000"/>
              <a:gd name="connsiteY5-322" fmla="*/ 864998 h 2027048"/>
              <a:gd name="connsiteX6-323" fmla="*/ 6008914 w 12192000"/>
              <a:gd name="connsiteY6-324" fmla="*/ 1024655 h 2027048"/>
              <a:gd name="connsiteX7-325" fmla="*/ 7155543 w 12192000"/>
              <a:gd name="connsiteY7-326" fmla="*/ 806941 h 2027048"/>
              <a:gd name="connsiteX8-327" fmla="*/ 8389257 w 12192000"/>
              <a:gd name="connsiteY8-328" fmla="*/ 458598 h 2027048"/>
              <a:gd name="connsiteX9-329" fmla="*/ 9550400 w 12192000"/>
              <a:gd name="connsiteY9-330" fmla="*/ 618255 h 2027048"/>
              <a:gd name="connsiteX10-331" fmla="*/ 10914743 w 12192000"/>
              <a:gd name="connsiteY10-332" fmla="*/ 1053684 h 2027048"/>
              <a:gd name="connsiteX11-333" fmla="*/ 12192000 w 12192000"/>
              <a:gd name="connsiteY11-334" fmla="*/ 731648 h 2027048"/>
              <a:gd name="connsiteX12-335" fmla="*/ 12192000 w 12192000"/>
              <a:gd name="connsiteY12-336" fmla="*/ 2027048 h 2027048"/>
              <a:gd name="connsiteX13-337" fmla="*/ 0 w 12192000"/>
              <a:gd name="connsiteY13-338" fmla="*/ 2027048 h 2027048"/>
              <a:gd name="connsiteX14-339" fmla="*/ 0 w 12192000"/>
              <a:gd name="connsiteY14-340" fmla="*/ 731648 h 2027048"/>
              <a:gd name="connsiteX0-341" fmla="*/ 0 w 12192000"/>
              <a:gd name="connsiteY0-342" fmla="*/ 731648 h 2027048"/>
              <a:gd name="connsiteX1-343" fmla="*/ 840377 w 12192000"/>
              <a:gd name="connsiteY1-344" fmla="*/ 672 h 2027048"/>
              <a:gd name="connsiteX2-345" fmla="*/ 1915886 w 12192000"/>
              <a:gd name="connsiteY2-346" fmla="*/ 850484 h 2027048"/>
              <a:gd name="connsiteX3-347" fmla="*/ 3091543 w 12192000"/>
              <a:gd name="connsiteY3-348" fmla="*/ 458598 h 2027048"/>
              <a:gd name="connsiteX4-349" fmla="*/ 4499429 w 12192000"/>
              <a:gd name="connsiteY4-350" fmla="*/ 1169798 h 2027048"/>
              <a:gd name="connsiteX5-351" fmla="*/ 5399314 w 12192000"/>
              <a:gd name="connsiteY5-352" fmla="*/ 864998 h 2027048"/>
              <a:gd name="connsiteX6-353" fmla="*/ 6008914 w 12192000"/>
              <a:gd name="connsiteY6-354" fmla="*/ 1024655 h 2027048"/>
              <a:gd name="connsiteX7-355" fmla="*/ 7155543 w 12192000"/>
              <a:gd name="connsiteY7-356" fmla="*/ 806941 h 2027048"/>
              <a:gd name="connsiteX8-357" fmla="*/ 8389257 w 12192000"/>
              <a:gd name="connsiteY8-358" fmla="*/ 458598 h 2027048"/>
              <a:gd name="connsiteX9-359" fmla="*/ 9550400 w 12192000"/>
              <a:gd name="connsiteY9-360" fmla="*/ 618255 h 2027048"/>
              <a:gd name="connsiteX10-361" fmla="*/ 10914743 w 12192000"/>
              <a:gd name="connsiteY10-362" fmla="*/ 1053684 h 2027048"/>
              <a:gd name="connsiteX11-363" fmla="*/ 12192000 w 12192000"/>
              <a:gd name="connsiteY11-364" fmla="*/ 731648 h 2027048"/>
              <a:gd name="connsiteX12-365" fmla="*/ 12192000 w 12192000"/>
              <a:gd name="connsiteY12-366" fmla="*/ 2027048 h 2027048"/>
              <a:gd name="connsiteX13-367" fmla="*/ 0 w 12192000"/>
              <a:gd name="connsiteY13-368" fmla="*/ 2027048 h 2027048"/>
              <a:gd name="connsiteX14-369" fmla="*/ 0 w 12192000"/>
              <a:gd name="connsiteY14-370" fmla="*/ 731648 h 2027048"/>
              <a:gd name="connsiteX0-371" fmla="*/ 0 w 12192000"/>
              <a:gd name="connsiteY0-372" fmla="*/ 731648 h 2027048"/>
              <a:gd name="connsiteX1-373" fmla="*/ 840377 w 12192000"/>
              <a:gd name="connsiteY1-374" fmla="*/ 672 h 2027048"/>
              <a:gd name="connsiteX2-375" fmla="*/ 1915886 w 12192000"/>
              <a:gd name="connsiteY2-376" fmla="*/ 850484 h 2027048"/>
              <a:gd name="connsiteX3-377" fmla="*/ 3228703 w 12192000"/>
              <a:gd name="connsiteY3-378" fmla="*/ 649098 h 2027048"/>
              <a:gd name="connsiteX4-379" fmla="*/ 4499429 w 12192000"/>
              <a:gd name="connsiteY4-380" fmla="*/ 1169798 h 2027048"/>
              <a:gd name="connsiteX5-381" fmla="*/ 5399314 w 12192000"/>
              <a:gd name="connsiteY5-382" fmla="*/ 864998 h 2027048"/>
              <a:gd name="connsiteX6-383" fmla="*/ 6008914 w 12192000"/>
              <a:gd name="connsiteY6-384" fmla="*/ 1024655 h 2027048"/>
              <a:gd name="connsiteX7-385" fmla="*/ 7155543 w 12192000"/>
              <a:gd name="connsiteY7-386" fmla="*/ 806941 h 2027048"/>
              <a:gd name="connsiteX8-387" fmla="*/ 8389257 w 12192000"/>
              <a:gd name="connsiteY8-388" fmla="*/ 458598 h 2027048"/>
              <a:gd name="connsiteX9-389" fmla="*/ 9550400 w 12192000"/>
              <a:gd name="connsiteY9-390" fmla="*/ 618255 h 2027048"/>
              <a:gd name="connsiteX10-391" fmla="*/ 10914743 w 12192000"/>
              <a:gd name="connsiteY10-392" fmla="*/ 1053684 h 2027048"/>
              <a:gd name="connsiteX11-393" fmla="*/ 12192000 w 12192000"/>
              <a:gd name="connsiteY11-394" fmla="*/ 731648 h 2027048"/>
              <a:gd name="connsiteX12-395" fmla="*/ 12192000 w 12192000"/>
              <a:gd name="connsiteY12-396" fmla="*/ 2027048 h 2027048"/>
              <a:gd name="connsiteX13-397" fmla="*/ 0 w 12192000"/>
              <a:gd name="connsiteY13-398" fmla="*/ 2027048 h 2027048"/>
              <a:gd name="connsiteX14-399" fmla="*/ 0 w 12192000"/>
              <a:gd name="connsiteY14-400" fmla="*/ 731648 h 2027048"/>
              <a:gd name="connsiteX0-401" fmla="*/ 0 w 12192000"/>
              <a:gd name="connsiteY0-402" fmla="*/ 731648 h 2027048"/>
              <a:gd name="connsiteX1-403" fmla="*/ 840377 w 12192000"/>
              <a:gd name="connsiteY1-404" fmla="*/ 672 h 2027048"/>
              <a:gd name="connsiteX2-405" fmla="*/ 1915886 w 12192000"/>
              <a:gd name="connsiteY2-406" fmla="*/ 850484 h 2027048"/>
              <a:gd name="connsiteX3-407" fmla="*/ 3228703 w 12192000"/>
              <a:gd name="connsiteY3-408" fmla="*/ 649098 h 2027048"/>
              <a:gd name="connsiteX4-409" fmla="*/ 4499429 w 12192000"/>
              <a:gd name="connsiteY4-410" fmla="*/ 1169798 h 2027048"/>
              <a:gd name="connsiteX5-411" fmla="*/ 5399314 w 12192000"/>
              <a:gd name="connsiteY5-412" fmla="*/ 864998 h 2027048"/>
              <a:gd name="connsiteX6-413" fmla="*/ 6008914 w 12192000"/>
              <a:gd name="connsiteY6-414" fmla="*/ 1024655 h 2027048"/>
              <a:gd name="connsiteX7-415" fmla="*/ 7155543 w 12192000"/>
              <a:gd name="connsiteY7-416" fmla="*/ 806941 h 2027048"/>
              <a:gd name="connsiteX8-417" fmla="*/ 8389257 w 12192000"/>
              <a:gd name="connsiteY8-418" fmla="*/ 458598 h 2027048"/>
              <a:gd name="connsiteX9-419" fmla="*/ 9550400 w 12192000"/>
              <a:gd name="connsiteY9-420" fmla="*/ 618255 h 2027048"/>
              <a:gd name="connsiteX10-421" fmla="*/ 10914743 w 12192000"/>
              <a:gd name="connsiteY10-422" fmla="*/ 1053684 h 2027048"/>
              <a:gd name="connsiteX11-423" fmla="*/ 12192000 w 12192000"/>
              <a:gd name="connsiteY11-424" fmla="*/ 731648 h 2027048"/>
              <a:gd name="connsiteX12-425" fmla="*/ 12192000 w 12192000"/>
              <a:gd name="connsiteY12-426" fmla="*/ 2027048 h 2027048"/>
              <a:gd name="connsiteX13-427" fmla="*/ 0 w 12192000"/>
              <a:gd name="connsiteY13-428" fmla="*/ 2027048 h 2027048"/>
              <a:gd name="connsiteX14-429" fmla="*/ 0 w 12192000"/>
              <a:gd name="connsiteY14-430" fmla="*/ 731648 h 2027048"/>
              <a:gd name="connsiteX0-431" fmla="*/ 0 w 12192000"/>
              <a:gd name="connsiteY0-432" fmla="*/ 731648 h 2027048"/>
              <a:gd name="connsiteX1-433" fmla="*/ 840377 w 12192000"/>
              <a:gd name="connsiteY1-434" fmla="*/ 672 h 2027048"/>
              <a:gd name="connsiteX2-435" fmla="*/ 1915886 w 12192000"/>
              <a:gd name="connsiteY2-436" fmla="*/ 850484 h 2027048"/>
              <a:gd name="connsiteX3-437" fmla="*/ 3228703 w 12192000"/>
              <a:gd name="connsiteY3-438" fmla="*/ 649098 h 2027048"/>
              <a:gd name="connsiteX4-439" fmla="*/ 4499429 w 12192000"/>
              <a:gd name="connsiteY4-440" fmla="*/ 1169798 h 2027048"/>
              <a:gd name="connsiteX5-441" fmla="*/ 5399314 w 12192000"/>
              <a:gd name="connsiteY5-442" fmla="*/ 864998 h 2027048"/>
              <a:gd name="connsiteX6-443" fmla="*/ 6008914 w 12192000"/>
              <a:gd name="connsiteY6-444" fmla="*/ 1024655 h 2027048"/>
              <a:gd name="connsiteX7-445" fmla="*/ 7155543 w 12192000"/>
              <a:gd name="connsiteY7-446" fmla="*/ 806941 h 2027048"/>
              <a:gd name="connsiteX8-447" fmla="*/ 8389257 w 12192000"/>
              <a:gd name="connsiteY8-448" fmla="*/ 458598 h 2027048"/>
              <a:gd name="connsiteX9-449" fmla="*/ 9550400 w 12192000"/>
              <a:gd name="connsiteY9-450" fmla="*/ 618255 h 2027048"/>
              <a:gd name="connsiteX10-451" fmla="*/ 10914743 w 12192000"/>
              <a:gd name="connsiteY10-452" fmla="*/ 1053684 h 2027048"/>
              <a:gd name="connsiteX11-453" fmla="*/ 12192000 w 12192000"/>
              <a:gd name="connsiteY11-454" fmla="*/ 731648 h 2027048"/>
              <a:gd name="connsiteX12-455" fmla="*/ 12192000 w 12192000"/>
              <a:gd name="connsiteY12-456" fmla="*/ 2027048 h 2027048"/>
              <a:gd name="connsiteX13-457" fmla="*/ 0 w 12192000"/>
              <a:gd name="connsiteY13-458" fmla="*/ 2027048 h 2027048"/>
              <a:gd name="connsiteX14-459" fmla="*/ 0 w 12192000"/>
              <a:gd name="connsiteY14-460" fmla="*/ 731648 h 2027048"/>
              <a:gd name="connsiteX0-461" fmla="*/ 0 w 12192000"/>
              <a:gd name="connsiteY0-462" fmla="*/ 731648 h 2027048"/>
              <a:gd name="connsiteX1-463" fmla="*/ 840377 w 12192000"/>
              <a:gd name="connsiteY1-464" fmla="*/ 672 h 2027048"/>
              <a:gd name="connsiteX2-465" fmla="*/ 1915886 w 12192000"/>
              <a:gd name="connsiteY2-466" fmla="*/ 850484 h 2027048"/>
              <a:gd name="connsiteX3-467" fmla="*/ 3228703 w 12192000"/>
              <a:gd name="connsiteY3-468" fmla="*/ 649098 h 2027048"/>
              <a:gd name="connsiteX4-469" fmla="*/ 4499429 w 12192000"/>
              <a:gd name="connsiteY4-470" fmla="*/ 1169798 h 2027048"/>
              <a:gd name="connsiteX5-471" fmla="*/ 5460274 w 12192000"/>
              <a:gd name="connsiteY5-472" fmla="*/ 651638 h 2027048"/>
              <a:gd name="connsiteX6-473" fmla="*/ 6008914 w 12192000"/>
              <a:gd name="connsiteY6-474" fmla="*/ 1024655 h 2027048"/>
              <a:gd name="connsiteX7-475" fmla="*/ 7155543 w 12192000"/>
              <a:gd name="connsiteY7-476" fmla="*/ 806941 h 2027048"/>
              <a:gd name="connsiteX8-477" fmla="*/ 8389257 w 12192000"/>
              <a:gd name="connsiteY8-478" fmla="*/ 458598 h 2027048"/>
              <a:gd name="connsiteX9-479" fmla="*/ 9550400 w 12192000"/>
              <a:gd name="connsiteY9-480" fmla="*/ 618255 h 2027048"/>
              <a:gd name="connsiteX10-481" fmla="*/ 10914743 w 12192000"/>
              <a:gd name="connsiteY10-482" fmla="*/ 1053684 h 2027048"/>
              <a:gd name="connsiteX11-483" fmla="*/ 12192000 w 12192000"/>
              <a:gd name="connsiteY11-484" fmla="*/ 731648 h 2027048"/>
              <a:gd name="connsiteX12-485" fmla="*/ 12192000 w 12192000"/>
              <a:gd name="connsiteY12-486" fmla="*/ 2027048 h 2027048"/>
              <a:gd name="connsiteX13-487" fmla="*/ 0 w 12192000"/>
              <a:gd name="connsiteY13-488" fmla="*/ 2027048 h 2027048"/>
              <a:gd name="connsiteX14-489" fmla="*/ 0 w 12192000"/>
              <a:gd name="connsiteY14-490" fmla="*/ 731648 h 2027048"/>
              <a:gd name="connsiteX0-491" fmla="*/ 0 w 12192000"/>
              <a:gd name="connsiteY0-492" fmla="*/ 731648 h 2027048"/>
              <a:gd name="connsiteX1-493" fmla="*/ 840377 w 12192000"/>
              <a:gd name="connsiteY1-494" fmla="*/ 672 h 2027048"/>
              <a:gd name="connsiteX2-495" fmla="*/ 1915886 w 12192000"/>
              <a:gd name="connsiteY2-496" fmla="*/ 850484 h 2027048"/>
              <a:gd name="connsiteX3-497" fmla="*/ 3228703 w 12192000"/>
              <a:gd name="connsiteY3-498" fmla="*/ 649098 h 2027048"/>
              <a:gd name="connsiteX4-499" fmla="*/ 4499429 w 12192000"/>
              <a:gd name="connsiteY4-500" fmla="*/ 1169798 h 2027048"/>
              <a:gd name="connsiteX5-501" fmla="*/ 5460274 w 12192000"/>
              <a:gd name="connsiteY5-502" fmla="*/ 651638 h 2027048"/>
              <a:gd name="connsiteX6-503" fmla="*/ 6008914 w 12192000"/>
              <a:gd name="connsiteY6-504" fmla="*/ 1024655 h 2027048"/>
              <a:gd name="connsiteX7-505" fmla="*/ 7155543 w 12192000"/>
              <a:gd name="connsiteY7-506" fmla="*/ 806941 h 2027048"/>
              <a:gd name="connsiteX8-507" fmla="*/ 8389257 w 12192000"/>
              <a:gd name="connsiteY8-508" fmla="*/ 458598 h 2027048"/>
              <a:gd name="connsiteX9-509" fmla="*/ 9550400 w 12192000"/>
              <a:gd name="connsiteY9-510" fmla="*/ 618255 h 2027048"/>
              <a:gd name="connsiteX10-511" fmla="*/ 10914743 w 12192000"/>
              <a:gd name="connsiteY10-512" fmla="*/ 1053684 h 2027048"/>
              <a:gd name="connsiteX11-513" fmla="*/ 12192000 w 12192000"/>
              <a:gd name="connsiteY11-514" fmla="*/ 731648 h 2027048"/>
              <a:gd name="connsiteX12-515" fmla="*/ 12192000 w 12192000"/>
              <a:gd name="connsiteY12-516" fmla="*/ 2027048 h 2027048"/>
              <a:gd name="connsiteX13-517" fmla="*/ 0 w 12192000"/>
              <a:gd name="connsiteY13-518" fmla="*/ 2027048 h 2027048"/>
              <a:gd name="connsiteX14-519" fmla="*/ 0 w 12192000"/>
              <a:gd name="connsiteY14-520" fmla="*/ 731648 h 2027048"/>
              <a:gd name="connsiteX0-521" fmla="*/ 0 w 12192000"/>
              <a:gd name="connsiteY0-522" fmla="*/ 731648 h 2027048"/>
              <a:gd name="connsiteX1-523" fmla="*/ 840377 w 12192000"/>
              <a:gd name="connsiteY1-524" fmla="*/ 672 h 2027048"/>
              <a:gd name="connsiteX2-525" fmla="*/ 1915886 w 12192000"/>
              <a:gd name="connsiteY2-526" fmla="*/ 850484 h 2027048"/>
              <a:gd name="connsiteX3-527" fmla="*/ 3228703 w 12192000"/>
              <a:gd name="connsiteY3-528" fmla="*/ 649098 h 2027048"/>
              <a:gd name="connsiteX4-529" fmla="*/ 4499429 w 12192000"/>
              <a:gd name="connsiteY4-530" fmla="*/ 1169798 h 2027048"/>
              <a:gd name="connsiteX5-531" fmla="*/ 5460274 w 12192000"/>
              <a:gd name="connsiteY5-532" fmla="*/ 651638 h 2027048"/>
              <a:gd name="connsiteX6-533" fmla="*/ 6008914 w 12192000"/>
              <a:gd name="connsiteY6-534" fmla="*/ 1024655 h 2027048"/>
              <a:gd name="connsiteX7-535" fmla="*/ 7155543 w 12192000"/>
              <a:gd name="connsiteY7-536" fmla="*/ 806941 h 2027048"/>
              <a:gd name="connsiteX8-537" fmla="*/ 8389257 w 12192000"/>
              <a:gd name="connsiteY8-538" fmla="*/ 458598 h 2027048"/>
              <a:gd name="connsiteX9-539" fmla="*/ 9550400 w 12192000"/>
              <a:gd name="connsiteY9-540" fmla="*/ 618255 h 2027048"/>
              <a:gd name="connsiteX10-541" fmla="*/ 10914743 w 12192000"/>
              <a:gd name="connsiteY10-542" fmla="*/ 1053684 h 2027048"/>
              <a:gd name="connsiteX11-543" fmla="*/ 12192000 w 12192000"/>
              <a:gd name="connsiteY11-544" fmla="*/ 731648 h 2027048"/>
              <a:gd name="connsiteX12-545" fmla="*/ 12192000 w 12192000"/>
              <a:gd name="connsiteY12-546" fmla="*/ 2027048 h 2027048"/>
              <a:gd name="connsiteX13-547" fmla="*/ 0 w 12192000"/>
              <a:gd name="connsiteY13-548" fmla="*/ 2027048 h 2027048"/>
              <a:gd name="connsiteX14-549" fmla="*/ 0 w 12192000"/>
              <a:gd name="connsiteY14-550" fmla="*/ 731648 h 2027048"/>
              <a:gd name="connsiteX0-551" fmla="*/ 0 w 12192000"/>
              <a:gd name="connsiteY0-552" fmla="*/ 731648 h 2027048"/>
              <a:gd name="connsiteX1-553" fmla="*/ 840377 w 12192000"/>
              <a:gd name="connsiteY1-554" fmla="*/ 672 h 2027048"/>
              <a:gd name="connsiteX2-555" fmla="*/ 1915886 w 12192000"/>
              <a:gd name="connsiteY2-556" fmla="*/ 850484 h 2027048"/>
              <a:gd name="connsiteX3-557" fmla="*/ 3228703 w 12192000"/>
              <a:gd name="connsiteY3-558" fmla="*/ 649098 h 2027048"/>
              <a:gd name="connsiteX4-559" fmla="*/ 4499429 w 12192000"/>
              <a:gd name="connsiteY4-560" fmla="*/ 1169798 h 2027048"/>
              <a:gd name="connsiteX5-561" fmla="*/ 5460274 w 12192000"/>
              <a:gd name="connsiteY5-562" fmla="*/ 651638 h 2027048"/>
              <a:gd name="connsiteX6-563" fmla="*/ 6336574 w 12192000"/>
              <a:gd name="connsiteY6-564" fmla="*/ 1123715 h 2027048"/>
              <a:gd name="connsiteX7-565" fmla="*/ 7155543 w 12192000"/>
              <a:gd name="connsiteY7-566" fmla="*/ 806941 h 2027048"/>
              <a:gd name="connsiteX8-567" fmla="*/ 8389257 w 12192000"/>
              <a:gd name="connsiteY8-568" fmla="*/ 458598 h 2027048"/>
              <a:gd name="connsiteX9-569" fmla="*/ 9550400 w 12192000"/>
              <a:gd name="connsiteY9-570" fmla="*/ 618255 h 2027048"/>
              <a:gd name="connsiteX10-571" fmla="*/ 10914743 w 12192000"/>
              <a:gd name="connsiteY10-572" fmla="*/ 1053684 h 2027048"/>
              <a:gd name="connsiteX11-573" fmla="*/ 12192000 w 12192000"/>
              <a:gd name="connsiteY11-574" fmla="*/ 731648 h 2027048"/>
              <a:gd name="connsiteX12-575" fmla="*/ 12192000 w 12192000"/>
              <a:gd name="connsiteY12-576" fmla="*/ 2027048 h 2027048"/>
              <a:gd name="connsiteX13-577" fmla="*/ 0 w 12192000"/>
              <a:gd name="connsiteY13-578" fmla="*/ 2027048 h 2027048"/>
              <a:gd name="connsiteX14-579" fmla="*/ 0 w 12192000"/>
              <a:gd name="connsiteY14-580" fmla="*/ 731648 h 2027048"/>
              <a:gd name="connsiteX0-581" fmla="*/ 0 w 12192000"/>
              <a:gd name="connsiteY0-582" fmla="*/ 731648 h 2027048"/>
              <a:gd name="connsiteX1-583" fmla="*/ 840377 w 12192000"/>
              <a:gd name="connsiteY1-584" fmla="*/ 672 h 2027048"/>
              <a:gd name="connsiteX2-585" fmla="*/ 1915886 w 12192000"/>
              <a:gd name="connsiteY2-586" fmla="*/ 850484 h 2027048"/>
              <a:gd name="connsiteX3-587" fmla="*/ 3228703 w 12192000"/>
              <a:gd name="connsiteY3-588" fmla="*/ 649098 h 2027048"/>
              <a:gd name="connsiteX4-589" fmla="*/ 4499429 w 12192000"/>
              <a:gd name="connsiteY4-590" fmla="*/ 1169798 h 2027048"/>
              <a:gd name="connsiteX5-591" fmla="*/ 5460274 w 12192000"/>
              <a:gd name="connsiteY5-592" fmla="*/ 651638 h 2027048"/>
              <a:gd name="connsiteX6-593" fmla="*/ 6336574 w 12192000"/>
              <a:gd name="connsiteY6-594" fmla="*/ 1123715 h 2027048"/>
              <a:gd name="connsiteX7-595" fmla="*/ 8389257 w 12192000"/>
              <a:gd name="connsiteY7-596" fmla="*/ 458598 h 2027048"/>
              <a:gd name="connsiteX8-597" fmla="*/ 9550400 w 12192000"/>
              <a:gd name="connsiteY8-598" fmla="*/ 618255 h 2027048"/>
              <a:gd name="connsiteX9-599" fmla="*/ 10914743 w 12192000"/>
              <a:gd name="connsiteY9-600" fmla="*/ 1053684 h 2027048"/>
              <a:gd name="connsiteX10-601" fmla="*/ 12192000 w 12192000"/>
              <a:gd name="connsiteY10-602" fmla="*/ 731648 h 2027048"/>
              <a:gd name="connsiteX11-603" fmla="*/ 12192000 w 12192000"/>
              <a:gd name="connsiteY11-604" fmla="*/ 2027048 h 2027048"/>
              <a:gd name="connsiteX12-605" fmla="*/ 0 w 12192000"/>
              <a:gd name="connsiteY12-606" fmla="*/ 2027048 h 2027048"/>
              <a:gd name="connsiteX13-607" fmla="*/ 0 w 12192000"/>
              <a:gd name="connsiteY13-608" fmla="*/ 731648 h 2027048"/>
              <a:gd name="connsiteX0-609" fmla="*/ 0 w 12192000"/>
              <a:gd name="connsiteY0-610" fmla="*/ 731648 h 2027048"/>
              <a:gd name="connsiteX1-611" fmla="*/ 840377 w 12192000"/>
              <a:gd name="connsiteY1-612" fmla="*/ 672 h 2027048"/>
              <a:gd name="connsiteX2-613" fmla="*/ 1915886 w 12192000"/>
              <a:gd name="connsiteY2-614" fmla="*/ 850484 h 2027048"/>
              <a:gd name="connsiteX3-615" fmla="*/ 3228703 w 12192000"/>
              <a:gd name="connsiteY3-616" fmla="*/ 649098 h 2027048"/>
              <a:gd name="connsiteX4-617" fmla="*/ 4499429 w 12192000"/>
              <a:gd name="connsiteY4-618" fmla="*/ 1169798 h 2027048"/>
              <a:gd name="connsiteX5-619" fmla="*/ 5460274 w 12192000"/>
              <a:gd name="connsiteY5-620" fmla="*/ 651638 h 2027048"/>
              <a:gd name="connsiteX6-621" fmla="*/ 6336574 w 12192000"/>
              <a:gd name="connsiteY6-622" fmla="*/ 1123715 h 2027048"/>
              <a:gd name="connsiteX7-623" fmla="*/ 9550400 w 12192000"/>
              <a:gd name="connsiteY7-624" fmla="*/ 618255 h 2027048"/>
              <a:gd name="connsiteX8-625" fmla="*/ 10914743 w 12192000"/>
              <a:gd name="connsiteY8-626" fmla="*/ 1053684 h 2027048"/>
              <a:gd name="connsiteX9-627" fmla="*/ 12192000 w 12192000"/>
              <a:gd name="connsiteY9-628" fmla="*/ 731648 h 2027048"/>
              <a:gd name="connsiteX10-629" fmla="*/ 12192000 w 12192000"/>
              <a:gd name="connsiteY10-630" fmla="*/ 2027048 h 2027048"/>
              <a:gd name="connsiteX11-631" fmla="*/ 0 w 12192000"/>
              <a:gd name="connsiteY11-632" fmla="*/ 2027048 h 2027048"/>
              <a:gd name="connsiteX12-633" fmla="*/ 0 w 12192000"/>
              <a:gd name="connsiteY12-634" fmla="*/ 731648 h 2027048"/>
              <a:gd name="connsiteX0-635" fmla="*/ 0 w 12192000"/>
              <a:gd name="connsiteY0-636" fmla="*/ 731648 h 2027048"/>
              <a:gd name="connsiteX1-637" fmla="*/ 840377 w 12192000"/>
              <a:gd name="connsiteY1-638" fmla="*/ 672 h 2027048"/>
              <a:gd name="connsiteX2-639" fmla="*/ 1915886 w 12192000"/>
              <a:gd name="connsiteY2-640" fmla="*/ 850484 h 2027048"/>
              <a:gd name="connsiteX3-641" fmla="*/ 3228703 w 12192000"/>
              <a:gd name="connsiteY3-642" fmla="*/ 649098 h 2027048"/>
              <a:gd name="connsiteX4-643" fmla="*/ 4499429 w 12192000"/>
              <a:gd name="connsiteY4-644" fmla="*/ 1169798 h 2027048"/>
              <a:gd name="connsiteX5-645" fmla="*/ 5460274 w 12192000"/>
              <a:gd name="connsiteY5-646" fmla="*/ 651638 h 2027048"/>
              <a:gd name="connsiteX6-647" fmla="*/ 6336574 w 12192000"/>
              <a:gd name="connsiteY6-648" fmla="*/ 1123715 h 2027048"/>
              <a:gd name="connsiteX7-649" fmla="*/ 10914743 w 12192000"/>
              <a:gd name="connsiteY7-650" fmla="*/ 1053684 h 2027048"/>
              <a:gd name="connsiteX8-651" fmla="*/ 12192000 w 12192000"/>
              <a:gd name="connsiteY8-652" fmla="*/ 731648 h 2027048"/>
              <a:gd name="connsiteX9-653" fmla="*/ 12192000 w 12192000"/>
              <a:gd name="connsiteY9-654" fmla="*/ 2027048 h 2027048"/>
              <a:gd name="connsiteX10-655" fmla="*/ 0 w 12192000"/>
              <a:gd name="connsiteY10-656" fmla="*/ 2027048 h 2027048"/>
              <a:gd name="connsiteX11-657" fmla="*/ 0 w 12192000"/>
              <a:gd name="connsiteY11-658" fmla="*/ 731648 h 2027048"/>
              <a:gd name="connsiteX0-659" fmla="*/ 0 w 12192000"/>
              <a:gd name="connsiteY0-660" fmla="*/ 731648 h 2027048"/>
              <a:gd name="connsiteX1-661" fmla="*/ 840377 w 12192000"/>
              <a:gd name="connsiteY1-662" fmla="*/ 672 h 2027048"/>
              <a:gd name="connsiteX2-663" fmla="*/ 1915886 w 12192000"/>
              <a:gd name="connsiteY2-664" fmla="*/ 850484 h 2027048"/>
              <a:gd name="connsiteX3-665" fmla="*/ 3228703 w 12192000"/>
              <a:gd name="connsiteY3-666" fmla="*/ 649098 h 2027048"/>
              <a:gd name="connsiteX4-667" fmla="*/ 4499429 w 12192000"/>
              <a:gd name="connsiteY4-668" fmla="*/ 1169798 h 2027048"/>
              <a:gd name="connsiteX5-669" fmla="*/ 5460274 w 12192000"/>
              <a:gd name="connsiteY5-670" fmla="*/ 651638 h 2027048"/>
              <a:gd name="connsiteX6-671" fmla="*/ 6336574 w 12192000"/>
              <a:gd name="connsiteY6-672" fmla="*/ 1123715 h 2027048"/>
              <a:gd name="connsiteX7-673" fmla="*/ 12192000 w 12192000"/>
              <a:gd name="connsiteY7-674" fmla="*/ 731648 h 2027048"/>
              <a:gd name="connsiteX8-675" fmla="*/ 12192000 w 12192000"/>
              <a:gd name="connsiteY8-676" fmla="*/ 2027048 h 2027048"/>
              <a:gd name="connsiteX9-677" fmla="*/ 0 w 12192000"/>
              <a:gd name="connsiteY9-678" fmla="*/ 2027048 h 2027048"/>
              <a:gd name="connsiteX10-679" fmla="*/ 0 w 12192000"/>
              <a:gd name="connsiteY10-680" fmla="*/ 731648 h 2027048"/>
              <a:gd name="connsiteX0-681" fmla="*/ 0 w 12320071"/>
              <a:gd name="connsiteY0-682" fmla="*/ 731648 h 2027048"/>
              <a:gd name="connsiteX1-683" fmla="*/ 840377 w 12320071"/>
              <a:gd name="connsiteY1-684" fmla="*/ 672 h 2027048"/>
              <a:gd name="connsiteX2-685" fmla="*/ 1915886 w 12320071"/>
              <a:gd name="connsiteY2-686" fmla="*/ 850484 h 2027048"/>
              <a:gd name="connsiteX3-687" fmla="*/ 3228703 w 12320071"/>
              <a:gd name="connsiteY3-688" fmla="*/ 649098 h 2027048"/>
              <a:gd name="connsiteX4-689" fmla="*/ 4499429 w 12320071"/>
              <a:gd name="connsiteY4-690" fmla="*/ 1169798 h 2027048"/>
              <a:gd name="connsiteX5-691" fmla="*/ 5460274 w 12320071"/>
              <a:gd name="connsiteY5-692" fmla="*/ 651638 h 2027048"/>
              <a:gd name="connsiteX6-693" fmla="*/ 6336574 w 12320071"/>
              <a:gd name="connsiteY6-694" fmla="*/ 1123715 h 2027048"/>
              <a:gd name="connsiteX7-695" fmla="*/ 12192000 w 12320071"/>
              <a:gd name="connsiteY7-696" fmla="*/ 2027048 h 2027048"/>
              <a:gd name="connsiteX8-697" fmla="*/ 0 w 12320071"/>
              <a:gd name="connsiteY8-698" fmla="*/ 2027048 h 2027048"/>
              <a:gd name="connsiteX9-699" fmla="*/ 0 w 12320071"/>
              <a:gd name="connsiteY9-700" fmla="*/ 731648 h 2027048"/>
              <a:gd name="connsiteX0-701" fmla="*/ 0 w 7193074"/>
              <a:gd name="connsiteY0-702" fmla="*/ 731648 h 2056076"/>
              <a:gd name="connsiteX1-703" fmla="*/ 840377 w 7193074"/>
              <a:gd name="connsiteY1-704" fmla="*/ 672 h 2056076"/>
              <a:gd name="connsiteX2-705" fmla="*/ 1915886 w 7193074"/>
              <a:gd name="connsiteY2-706" fmla="*/ 850484 h 2056076"/>
              <a:gd name="connsiteX3-707" fmla="*/ 3228703 w 7193074"/>
              <a:gd name="connsiteY3-708" fmla="*/ 649098 h 2056076"/>
              <a:gd name="connsiteX4-709" fmla="*/ 4499429 w 7193074"/>
              <a:gd name="connsiteY4-710" fmla="*/ 1169798 h 2056076"/>
              <a:gd name="connsiteX5-711" fmla="*/ 5460274 w 7193074"/>
              <a:gd name="connsiteY5-712" fmla="*/ 651638 h 2056076"/>
              <a:gd name="connsiteX6-713" fmla="*/ 6336574 w 7193074"/>
              <a:gd name="connsiteY6-714" fmla="*/ 1123715 h 2056076"/>
              <a:gd name="connsiteX7-715" fmla="*/ 6415314 w 7193074"/>
              <a:gd name="connsiteY7-716" fmla="*/ 2056076 h 2056076"/>
              <a:gd name="connsiteX8-717" fmla="*/ 0 w 7193074"/>
              <a:gd name="connsiteY8-718" fmla="*/ 2027048 h 2056076"/>
              <a:gd name="connsiteX9-719" fmla="*/ 0 w 7193074"/>
              <a:gd name="connsiteY9-720" fmla="*/ 731648 h 2056076"/>
              <a:gd name="connsiteX0-721" fmla="*/ 0 w 6855448"/>
              <a:gd name="connsiteY0-722" fmla="*/ 731648 h 2056079"/>
              <a:gd name="connsiteX1-723" fmla="*/ 840377 w 6855448"/>
              <a:gd name="connsiteY1-724" fmla="*/ 672 h 2056079"/>
              <a:gd name="connsiteX2-725" fmla="*/ 1915886 w 6855448"/>
              <a:gd name="connsiteY2-726" fmla="*/ 850484 h 2056079"/>
              <a:gd name="connsiteX3-727" fmla="*/ 3228703 w 6855448"/>
              <a:gd name="connsiteY3-728" fmla="*/ 649098 h 2056079"/>
              <a:gd name="connsiteX4-729" fmla="*/ 4499429 w 6855448"/>
              <a:gd name="connsiteY4-730" fmla="*/ 1169798 h 2056079"/>
              <a:gd name="connsiteX5-731" fmla="*/ 5460274 w 6855448"/>
              <a:gd name="connsiteY5-732" fmla="*/ 651638 h 2056079"/>
              <a:gd name="connsiteX6-733" fmla="*/ 6336574 w 6855448"/>
              <a:gd name="connsiteY6-734" fmla="*/ 1123715 h 2056079"/>
              <a:gd name="connsiteX7-735" fmla="*/ 6415314 w 6855448"/>
              <a:gd name="connsiteY7-736" fmla="*/ 2056076 h 2056079"/>
              <a:gd name="connsiteX8-737" fmla="*/ 0 w 6855448"/>
              <a:gd name="connsiteY8-738" fmla="*/ 2027048 h 2056079"/>
              <a:gd name="connsiteX9-739" fmla="*/ 0 w 6855448"/>
              <a:gd name="connsiteY9-740" fmla="*/ 731648 h 2056079"/>
              <a:gd name="connsiteX0-741" fmla="*/ 0 w 6415314"/>
              <a:gd name="connsiteY0-742" fmla="*/ 731648 h 2056078"/>
              <a:gd name="connsiteX1-743" fmla="*/ 840377 w 6415314"/>
              <a:gd name="connsiteY1-744" fmla="*/ 672 h 2056078"/>
              <a:gd name="connsiteX2-745" fmla="*/ 1915886 w 6415314"/>
              <a:gd name="connsiteY2-746" fmla="*/ 850484 h 2056078"/>
              <a:gd name="connsiteX3-747" fmla="*/ 3228703 w 6415314"/>
              <a:gd name="connsiteY3-748" fmla="*/ 649098 h 2056078"/>
              <a:gd name="connsiteX4-749" fmla="*/ 4499429 w 6415314"/>
              <a:gd name="connsiteY4-750" fmla="*/ 1169798 h 2056078"/>
              <a:gd name="connsiteX5-751" fmla="*/ 5460274 w 6415314"/>
              <a:gd name="connsiteY5-752" fmla="*/ 651638 h 2056078"/>
              <a:gd name="connsiteX6-753" fmla="*/ 6336574 w 6415314"/>
              <a:gd name="connsiteY6-754" fmla="*/ 1123715 h 2056078"/>
              <a:gd name="connsiteX7-755" fmla="*/ 6415314 w 6415314"/>
              <a:gd name="connsiteY7-756" fmla="*/ 2056076 h 2056078"/>
              <a:gd name="connsiteX8-757" fmla="*/ 0 w 6415314"/>
              <a:gd name="connsiteY8-758" fmla="*/ 2027048 h 2056078"/>
              <a:gd name="connsiteX9-759" fmla="*/ 0 w 6415314"/>
              <a:gd name="connsiteY9-760" fmla="*/ 731648 h 2056078"/>
              <a:gd name="connsiteX0-761" fmla="*/ 0 w 6351814"/>
              <a:gd name="connsiteY0-762" fmla="*/ 731648 h 2056078"/>
              <a:gd name="connsiteX1-763" fmla="*/ 840377 w 6351814"/>
              <a:gd name="connsiteY1-764" fmla="*/ 672 h 2056078"/>
              <a:gd name="connsiteX2-765" fmla="*/ 1915886 w 6351814"/>
              <a:gd name="connsiteY2-766" fmla="*/ 850484 h 2056078"/>
              <a:gd name="connsiteX3-767" fmla="*/ 3228703 w 6351814"/>
              <a:gd name="connsiteY3-768" fmla="*/ 649098 h 2056078"/>
              <a:gd name="connsiteX4-769" fmla="*/ 4499429 w 6351814"/>
              <a:gd name="connsiteY4-770" fmla="*/ 1169798 h 2056078"/>
              <a:gd name="connsiteX5-771" fmla="*/ 5460274 w 6351814"/>
              <a:gd name="connsiteY5-772" fmla="*/ 651638 h 2056078"/>
              <a:gd name="connsiteX6-773" fmla="*/ 6336574 w 6351814"/>
              <a:gd name="connsiteY6-774" fmla="*/ 1123715 h 2056078"/>
              <a:gd name="connsiteX7-775" fmla="*/ 6351814 w 6351814"/>
              <a:gd name="connsiteY7-776" fmla="*/ 2056076 h 2056078"/>
              <a:gd name="connsiteX8-777" fmla="*/ 0 w 6351814"/>
              <a:gd name="connsiteY8-778" fmla="*/ 2027048 h 2056078"/>
              <a:gd name="connsiteX9-779" fmla="*/ 0 w 6351814"/>
              <a:gd name="connsiteY9-780" fmla="*/ 731648 h 2056078"/>
              <a:gd name="connsiteX0-781" fmla="*/ 0 w 6355956"/>
              <a:gd name="connsiteY0-782" fmla="*/ 731648 h 2056078"/>
              <a:gd name="connsiteX1-783" fmla="*/ 840377 w 6355956"/>
              <a:gd name="connsiteY1-784" fmla="*/ 672 h 2056078"/>
              <a:gd name="connsiteX2-785" fmla="*/ 1915886 w 6355956"/>
              <a:gd name="connsiteY2-786" fmla="*/ 850484 h 2056078"/>
              <a:gd name="connsiteX3-787" fmla="*/ 3228703 w 6355956"/>
              <a:gd name="connsiteY3-788" fmla="*/ 649098 h 2056078"/>
              <a:gd name="connsiteX4-789" fmla="*/ 4499429 w 6355956"/>
              <a:gd name="connsiteY4-790" fmla="*/ 1169798 h 2056078"/>
              <a:gd name="connsiteX5-791" fmla="*/ 5460274 w 6355956"/>
              <a:gd name="connsiteY5-792" fmla="*/ 651638 h 2056078"/>
              <a:gd name="connsiteX6-793" fmla="*/ 6348480 w 6355956"/>
              <a:gd name="connsiteY6-794" fmla="*/ 1123715 h 2056078"/>
              <a:gd name="connsiteX7-795" fmla="*/ 6351814 w 6355956"/>
              <a:gd name="connsiteY7-796" fmla="*/ 2056076 h 2056078"/>
              <a:gd name="connsiteX8-797" fmla="*/ 0 w 6355956"/>
              <a:gd name="connsiteY8-798" fmla="*/ 2027048 h 2056078"/>
              <a:gd name="connsiteX9-799" fmla="*/ 0 w 6355956"/>
              <a:gd name="connsiteY9-800" fmla="*/ 731648 h 2056078"/>
              <a:gd name="connsiteX0-801" fmla="*/ 0 w 6351814"/>
              <a:gd name="connsiteY0-802" fmla="*/ 731648 h 2056078"/>
              <a:gd name="connsiteX1-803" fmla="*/ 840377 w 6351814"/>
              <a:gd name="connsiteY1-804" fmla="*/ 672 h 2056078"/>
              <a:gd name="connsiteX2-805" fmla="*/ 1915886 w 6351814"/>
              <a:gd name="connsiteY2-806" fmla="*/ 850484 h 2056078"/>
              <a:gd name="connsiteX3-807" fmla="*/ 3228703 w 6351814"/>
              <a:gd name="connsiteY3-808" fmla="*/ 649098 h 2056078"/>
              <a:gd name="connsiteX4-809" fmla="*/ 4499429 w 6351814"/>
              <a:gd name="connsiteY4-810" fmla="*/ 1169798 h 2056078"/>
              <a:gd name="connsiteX5-811" fmla="*/ 5460274 w 6351814"/>
              <a:gd name="connsiteY5-812" fmla="*/ 651638 h 2056078"/>
              <a:gd name="connsiteX6-813" fmla="*/ 6348480 w 6351814"/>
              <a:gd name="connsiteY6-814" fmla="*/ 1123715 h 2056078"/>
              <a:gd name="connsiteX7-815" fmla="*/ 6351814 w 6351814"/>
              <a:gd name="connsiteY7-816" fmla="*/ 2056076 h 2056078"/>
              <a:gd name="connsiteX8-817" fmla="*/ 0 w 6351814"/>
              <a:gd name="connsiteY8-818" fmla="*/ 2027048 h 2056078"/>
              <a:gd name="connsiteX9-819" fmla="*/ 0 w 6351814"/>
              <a:gd name="connsiteY9-820" fmla="*/ 731648 h 2056078"/>
              <a:gd name="connsiteX0-821" fmla="*/ 0 w 6356576"/>
              <a:gd name="connsiteY0-822" fmla="*/ 731648 h 2051315"/>
              <a:gd name="connsiteX1-823" fmla="*/ 840377 w 6356576"/>
              <a:gd name="connsiteY1-824" fmla="*/ 672 h 2051315"/>
              <a:gd name="connsiteX2-825" fmla="*/ 1915886 w 6356576"/>
              <a:gd name="connsiteY2-826" fmla="*/ 850484 h 2051315"/>
              <a:gd name="connsiteX3-827" fmla="*/ 3228703 w 6356576"/>
              <a:gd name="connsiteY3-828" fmla="*/ 649098 h 2051315"/>
              <a:gd name="connsiteX4-829" fmla="*/ 4499429 w 6356576"/>
              <a:gd name="connsiteY4-830" fmla="*/ 1169798 h 2051315"/>
              <a:gd name="connsiteX5-831" fmla="*/ 5460274 w 6356576"/>
              <a:gd name="connsiteY5-832" fmla="*/ 651638 h 2051315"/>
              <a:gd name="connsiteX6-833" fmla="*/ 6348480 w 6356576"/>
              <a:gd name="connsiteY6-834" fmla="*/ 1123715 h 2051315"/>
              <a:gd name="connsiteX7-835" fmla="*/ 6356576 w 6356576"/>
              <a:gd name="connsiteY7-836" fmla="*/ 2051313 h 2051315"/>
              <a:gd name="connsiteX8-837" fmla="*/ 0 w 6356576"/>
              <a:gd name="connsiteY8-838" fmla="*/ 2027048 h 2051315"/>
              <a:gd name="connsiteX9-839" fmla="*/ 0 w 6356576"/>
              <a:gd name="connsiteY9-840" fmla="*/ 731648 h 2051315"/>
              <a:gd name="connsiteX0-841" fmla="*/ 0 w 6356576"/>
              <a:gd name="connsiteY0-842" fmla="*/ 1068125 h 2387792"/>
              <a:gd name="connsiteX1-843" fmla="*/ 840377 w 6356576"/>
              <a:gd name="connsiteY1-844" fmla="*/ 337149 h 2387792"/>
              <a:gd name="connsiteX2-845" fmla="*/ 1915886 w 6356576"/>
              <a:gd name="connsiteY2-846" fmla="*/ 1186961 h 2387792"/>
              <a:gd name="connsiteX3-847" fmla="*/ 3266803 w 6356576"/>
              <a:gd name="connsiteY3-848" fmla="*/ 3611 h 2387792"/>
              <a:gd name="connsiteX4-849" fmla="*/ 4499429 w 6356576"/>
              <a:gd name="connsiteY4-850" fmla="*/ 1506275 h 2387792"/>
              <a:gd name="connsiteX5-851" fmla="*/ 5460274 w 6356576"/>
              <a:gd name="connsiteY5-852" fmla="*/ 988115 h 2387792"/>
              <a:gd name="connsiteX6-853" fmla="*/ 6348480 w 6356576"/>
              <a:gd name="connsiteY6-854" fmla="*/ 1460192 h 2387792"/>
              <a:gd name="connsiteX7-855" fmla="*/ 6356576 w 6356576"/>
              <a:gd name="connsiteY7-856" fmla="*/ 2387790 h 2387792"/>
              <a:gd name="connsiteX8-857" fmla="*/ 0 w 6356576"/>
              <a:gd name="connsiteY8-858" fmla="*/ 2363525 h 2387792"/>
              <a:gd name="connsiteX9-859" fmla="*/ 0 w 6356576"/>
              <a:gd name="connsiteY9-860" fmla="*/ 1068125 h 2387792"/>
              <a:gd name="connsiteX0-861" fmla="*/ 0 w 6356576"/>
              <a:gd name="connsiteY0-862" fmla="*/ 2799773 h 4119440"/>
              <a:gd name="connsiteX1-863" fmla="*/ 840377 w 6356576"/>
              <a:gd name="connsiteY1-864" fmla="*/ 2068797 h 4119440"/>
              <a:gd name="connsiteX2-865" fmla="*/ 1915886 w 6356576"/>
              <a:gd name="connsiteY2-866" fmla="*/ 2918609 h 4119440"/>
              <a:gd name="connsiteX3-867" fmla="*/ 3266803 w 6356576"/>
              <a:gd name="connsiteY3-868" fmla="*/ 1735259 h 4119440"/>
              <a:gd name="connsiteX4-869" fmla="*/ 4518479 w 6356576"/>
              <a:gd name="connsiteY4-870" fmla="*/ 100 h 4119440"/>
              <a:gd name="connsiteX5-871" fmla="*/ 5460274 w 6356576"/>
              <a:gd name="connsiteY5-872" fmla="*/ 2719763 h 4119440"/>
              <a:gd name="connsiteX6-873" fmla="*/ 6348480 w 6356576"/>
              <a:gd name="connsiteY6-874" fmla="*/ 3191840 h 4119440"/>
              <a:gd name="connsiteX7-875" fmla="*/ 6356576 w 6356576"/>
              <a:gd name="connsiteY7-876" fmla="*/ 4119438 h 4119440"/>
              <a:gd name="connsiteX8-877" fmla="*/ 0 w 6356576"/>
              <a:gd name="connsiteY8-878" fmla="*/ 4095173 h 4119440"/>
              <a:gd name="connsiteX9-879" fmla="*/ 0 w 6356576"/>
              <a:gd name="connsiteY9-880" fmla="*/ 2799773 h 4119440"/>
              <a:gd name="connsiteX0-881" fmla="*/ 0 w 6356576"/>
              <a:gd name="connsiteY0-882" fmla="*/ 2806850 h 4126517"/>
              <a:gd name="connsiteX1-883" fmla="*/ 840377 w 6356576"/>
              <a:gd name="connsiteY1-884" fmla="*/ 2075874 h 4126517"/>
              <a:gd name="connsiteX2-885" fmla="*/ 1915886 w 6356576"/>
              <a:gd name="connsiteY2-886" fmla="*/ 2925686 h 4126517"/>
              <a:gd name="connsiteX3-887" fmla="*/ 3266803 w 6356576"/>
              <a:gd name="connsiteY3-888" fmla="*/ 1742336 h 4126517"/>
              <a:gd name="connsiteX4-889" fmla="*/ 4518479 w 6356576"/>
              <a:gd name="connsiteY4-890" fmla="*/ 7177 h 4126517"/>
              <a:gd name="connsiteX5-891" fmla="*/ 5460274 w 6356576"/>
              <a:gd name="connsiteY5-892" fmla="*/ 2726840 h 4126517"/>
              <a:gd name="connsiteX6-893" fmla="*/ 6348480 w 6356576"/>
              <a:gd name="connsiteY6-894" fmla="*/ 3198917 h 4126517"/>
              <a:gd name="connsiteX7-895" fmla="*/ 6356576 w 6356576"/>
              <a:gd name="connsiteY7-896" fmla="*/ 4126515 h 4126517"/>
              <a:gd name="connsiteX8-897" fmla="*/ 0 w 6356576"/>
              <a:gd name="connsiteY8-898" fmla="*/ 4102250 h 4126517"/>
              <a:gd name="connsiteX9-899" fmla="*/ 0 w 6356576"/>
              <a:gd name="connsiteY9-900" fmla="*/ 2806850 h 4126517"/>
              <a:gd name="connsiteX0-901" fmla="*/ 0 w 6356576"/>
              <a:gd name="connsiteY0-902" fmla="*/ 2809815 h 4129482"/>
              <a:gd name="connsiteX1-903" fmla="*/ 840377 w 6356576"/>
              <a:gd name="connsiteY1-904" fmla="*/ 2078839 h 4129482"/>
              <a:gd name="connsiteX2-905" fmla="*/ 1915886 w 6356576"/>
              <a:gd name="connsiteY2-906" fmla="*/ 2928651 h 4129482"/>
              <a:gd name="connsiteX3-907" fmla="*/ 3266803 w 6356576"/>
              <a:gd name="connsiteY3-908" fmla="*/ 1745301 h 4129482"/>
              <a:gd name="connsiteX4-909" fmla="*/ 4518479 w 6356576"/>
              <a:gd name="connsiteY4-910" fmla="*/ 10142 h 4129482"/>
              <a:gd name="connsiteX5-911" fmla="*/ 5460274 w 6356576"/>
              <a:gd name="connsiteY5-912" fmla="*/ 2729805 h 4129482"/>
              <a:gd name="connsiteX6-913" fmla="*/ 6348480 w 6356576"/>
              <a:gd name="connsiteY6-914" fmla="*/ 3201882 h 4129482"/>
              <a:gd name="connsiteX7-915" fmla="*/ 6356576 w 6356576"/>
              <a:gd name="connsiteY7-916" fmla="*/ 4129480 h 4129482"/>
              <a:gd name="connsiteX8-917" fmla="*/ 0 w 6356576"/>
              <a:gd name="connsiteY8-918" fmla="*/ 4105215 h 4129482"/>
              <a:gd name="connsiteX9-919" fmla="*/ 0 w 6356576"/>
              <a:gd name="connsiteY9-920" fmla="*/ 2809815 h 4129482"/>
              <a:gd name="connsiteX0-921" fmla="*/ 0 w 6356576"/>
              <a:gd name="connsiteY0-922" fmla="*/ 2810974 h 4130641"/>
              <a:gd name="connsiteX1-923" fmla="*/ 840377 w 6356576"/>
              <a:gd name="connsiteY1-924" fmla="*/ 2079998 h 4130641"/>
              <a:gd name="connsiteX2-925" fmla="*/ 1915886 w 6356576"/>
              <a:gd name="connsiteY2-926" fmla="*/ 2929810 h 4130641"/>
              <a:gd name="connsiteX3-927" fmla="*/ 3266803 w 6356576"/>
              <a:gd name="connsiteY3-928" fmla="*/ 1746460 h 4130641"/>
              <a:gd name="connsiteX4-929" fmla="*/ 4518479 w 6356576"/>
              <a:gd name="connsiteY4-930" fmla="*/ 11301 h 4130641"/>
              <a:gd name="connsiteX5-931" fmla="*/ 5698399 w 6356576"/>
              <a:gd name="connsiteY5-932" fmla="*/ 2412490 h 4130641"/>
              <a:gd name="connsiteX6-933" fmla="*/ 6348480 w 6356576"/>
              <a:gd name="connsiteY6-934" fmla="*/ 3203041 h 4130641"/>
              <a:gd name="connsiteX7-935" fmla="*/ 6356576 w 6356576"/>
              <a:gd name="connsiteY7-936" fmla="*/ 4130639 h 4130641"/>
              <a:gd name="connsiteX8-937" fmla="*/ 0 w 6356576"/>
              <a:gd name="connsiteY8-938" fmla="*/ 4106374 h 4130641"/>
              <a:gd name="connsiteX9-939" fmla="*/ 0 w 6356576"/>
              <a:gd name="connsiteY9-940" fmla="*/ 2810974 h 4130641"/>
              <a:gd name="connsiteX0-941" fmla="*/ 0 w 6356576"/>
              <a:gd name="connsiteY0-942" fmla="*/ 2810974 h 4130641"/>
              <a:gd name="connsiteX1-943" fmla="*/ 840377 w 6356576"/>
              <a:gd name="connsiteY1-944" fmla="*/ 2079998 h 4130641"/>
              <a:gd name="connsiteX2-945" fmla="*/ 1915886 w 6356576"/>
              <a:gd name="connsiteY2-946" fmla="*/ 2929810 h 4130641"/>
              <a:gd name="connsiteX3-947" fmla="*/ 3266803 w 6356576"/>
              <a:gd name="connsiteY3-948" fmla="*/ 1746460 h 4130641"/>
              <a:gd name="connsiteX4-949" fmla="*/ 4518479 w 6356576"/>
              <a:gd name="connsiteY4-950" fmla="*/ 11301 h 4130641"/>
              <a:gd name="connsiteX5-951" fmla="*/ 5698399 w 6356576"/>
              <a:gd name="connsiteY5-952" fmla="*/ 2412490 h 4130641"/>
              <a:gd name="connsiteX6-953" fmla="*/ 6348480 w 6356576"/>
              <a:gd name="connsiteY6-954" fmla="*/ 3203041 h 4130641"/>
              <a:gd name="connsiteX7-955" fmla="*/ 6356576 w 6356576"/>
              <a:gd name="connsiteY7-956" fmla="*/ 4130639 h 4130641"/>
              <a:gd name="connsiteX8-957" fmla="*/ 0 w 6356576"/>
              <a:gd name="connsiteY8-958" fmla="*/ 4106374 h 4130641"/>
              <a:gd name="connsiteX9-959" fmla="*/ 0 w 6356576"/>
              <a:gd name="connsiteY9-960" fmla="*/ 2810974 h 4130641"/>
              <a:gd name="connsiteX0-961" fmla="*/ 0 w 6356576"/>
              <a:gd name="connsiteY0-962" fmla="*/ 2810974 h 4130641"/>
              <a:gd name="connsiteX1-963" fmla="*/ 840377 w 6356576"/>
              <a:gd name="connsiteY1-964" fmla="*/ 2079998 h 4130641"/>
              <a:gd name="connsiteX2-965" fmla="*/ 1915886 w 6356576"/>
              <a:gd name="connsiteY2-966" fmla="*/ 2929810 h 4130641"/>
              <a:gd name="connsiteX3-967" fmla="*/ 3200128 w 6356576"/>
              <a:gd name="connsiteY3-968" fmla="*/ 1534144 h 4130641"/>
              <a:gd name="connsiteX4-969" fmla="*/ 4518479 w 6356576"/>
              <a:gd name="connsiteY4-970" fmla="*/ 11301 h 4130641"/>
              <a:gd name="connsiteX5-971" fmla="*/ 5698399 w 6356576"/>
              <a:gd name="connsiteY5-972" fmla="*/ 2412490 h 4130641"/>
              <a:gd name="connsiteX6-973" fmla="*/ 6348480 w 6356576"/>
              <a:gd name="connsiteY6-974" fmla="*/ 3203041 h 4130641"/>
              <a:gd name="connsiteX7-975" fmla="*/ 6356576 w 6356576"/>
              <a:gd name="connsiteY7-976" fmla="*/ 4130639 h 4130641"/>
              <a:gd name="connsiteX8-977" fmla="*/ 0 w 6356576"/>
              <a:gd name="connsiteY8-978" fmla="*/ 4106374 h 4130641"/>
              <a:gd name="connsiteX9-979" fmla="*/ 0 w 6356576"/>
              <a:gd name="connsiteY9-980" fmla="*/ 2810974 h 4130641"/>
              <a:gd name="connsiteX0-981" fmla="*/ 0 w 6356576"/>
              <a:gd name="connsiteY0-982" fmla="*/ 2810974 h 4130641"/>
              <a:gd name="connsiteX1-983" fmla="*/ 840377 w 6356576"/>
              <a:gd name="connsiteY1-984" fmla="*/ 2079998 h 4130641"/>
              <a:gd name="connsiteX2-985" fmla="*/ 1915886 w 6356576"/>
              <a:gd name="connsiteY2-986" fmla="*/ 2929810 h 4130641"/>
              <a:gd name="connsiteX3-987" fmla="*/ 3200128 w 6356576"/>
              <a:gd name="connsiteY3-988" fmla="*/ 1534144 h 4130641"/>
              <a:gd name="connsiteX4-989" fmla="*/ 4518479 w 6356576"/>
              <a:gd name="connsiteY4-990" fmla="*/ 11301 h 4130641"/>
              <a:gd name="connsiteX5-991" fmla="*/ 5698399 w 6356576"/>
              <a:gd name="connsiteY5-992" fmla="*/ 2412490 h 4130641"/>
              <a:gd name="connsiteX6-993" fmla="*/ 6348480 w 6356576"/>
              <a:gd name="connsiteY6-994" fmla="*/ 3203041 h 4130641"/>
              <a:gd name="connsiteX7-995" fmla="*/ 6356576 w 6356576"/>
              <a:gd name="connsiteY7-996" fmla="*/ 4130639 h 4130641"/>
              <a:gd name="connsiteX8-997" fmla="*/ 0 w 6356576"/>
              <a:gd name="connsiteY8-998" fmla="*/ 4106374 h 4130641"/>
              <a:gd name="connsiteX9-999" fmla="*/ 0 w 6356576"/>
              <a:gd name="connsiteY9-1000" fmla="*/ 2810974 h 4130641"/>
              <a:gd name="connsiteX0-1001" fmla="*/ 0 w 6356576"/>
              <a:gd name="connsiteY0-1002" fmla="*/ 2810974 h 4140257"/>
              <a:gd name="connsiteX1-1003" fmla="*/ 840377 w 6356576"/>
              <a:gd name="connsiteY1-1004" fmla="*/ 2079998 h 4140257"/>
              <a:gd name="connsiteX2-1005" fmla="*/ 1915886 w 6356576"/>
              <a:gd name="connsiteY2-1006" fmla="*/ 2929810 h 4140257"/>
              <a:gd name="connsiteX3-1007" fmla="*/ 3200128 w 6356576"/>
              <a:gd name="connsiteY3-1008" fmla="*/ 1534144 h 4140257"/>
              <a:gd name="connsiteX4-1009" fmla="*/ 4518479 w 6356576"/>
              <a:gd name="connsiteY4-1010" fmla="*/ 11301 h 4140257"/>
              <a:gd name="connsiteX5-1011" fmla="*/ 5698399 w 6356576"/>
              <a:gd name="connsiteY5-1012" fmla="*/ 2412490 h 4140257"/>
              <a:gd name="connsiteX6-1013" fmla="*/ 6348480 w 6356576"/>
              <a:gd name="connsiteY6-1014" fmla="*/ 3203041 h 4140257"/>
              <a:gd name="connsiteX7-1015" fmla="*/ 6356576 w 6356576"/>
              <a:gd name="connsiteY7-1016" fmla="*/ 4130639 h 4140257"/>
              <a:gd name="connsiteX8-1017" fmla="*/ 6742 w 6356576"/>
              <a:gd name="connsiteY8-1018" fmla="*/ 4140257 h 4140257"/>
              <a:gd name="connsiteX9-1019" fmla="*/ 0 w 6356576"/>
              <a:gd name="connsiteY9-1020" fmla="*/ 2810974 h 4140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</a:cxnLst>
            <a:rect l="l" t="t" r="r" b="b"/>
            <a:pathLst>
              <a:path w="6356576" h="4140257">
                <a:moveTo>
                  <a:pt x="0" y="2810974"/>
                </a:moveTo>
                <a:cubicBezTo>
                  <a:pt x="285448" y="2811881"/>
                  <a:pt x="379669" y="2109571"/>
                  <a:pt x="840377" y="2079998"/>
                </a:cubicBezTo>
                <a:cubicBezTo>
                  <a:pt x="1303383" y="2051574"/>
                  <a:pt x="1651000" y="2935374"/>
                  <a:pt x="1915886" y="2929810"/>
                </a:cubicBezTo>
                <a:cubicBezTo>
                  <a:pt x="2328092" y="2909732"/>
                  <a:pt x="2696482" y="1455162"/>
                  <a:pt x="3200128" y="1534144"/>
                </a:cubicBezTo>
                <a:cubicBezTo>
                  <a:pt x="3900291" y="1599681"/>
                  <a:pt x="4075491" y="-126233"/>
                  <a:pt x="4518479" y="11301"/>
                </a:cubicBezTo>
                <a:cubicBezTo>
                  <a:pt x="4932287" y="-193829"/>
                  <a:pt x="5267446" y="2462322"/>
                  <a:pt x="5698399" y="2412490"/>
                </a:cubicBezTo>
                <a:cubicBezTo>
                  <a:pt x="6031865" y="2384791"/>
                  <a:pt x="6159794" y="3207879"/>
                  <a:pt x="6348480" y="3203041"/>
                </a:cubicBezTo>
                <a:cubicBezTo>
                  <a:pt x="6351247" y="3208438"/>
                  <a:pt x="6352222" y="4132484"/>
                  <a:pt x="6356576" y="4130639"/>
                </a:cubicBezTo>
                <a:lnTo>
                  <a:pt x="6742" y="4140257"/>
                </a:lnTo>
                <a:cubicBezTo>
                  <a:pt x="6742" y="3708457"/>
                  <a:pt x="0" y="3242774"/>
                  <a:pt x="0" y="2810974"/>
                </a:cubicBezTo>
                <a:close/>
              </a:path>
            </a:pathLst>
          </a:custGeom>
          <a:solidFill>
            <a:srgbClr val="52743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720682" y="6297021"/>
            <a:ext cx="292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0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8787" y="6297021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5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6964" y="6297021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10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2104" y="6297021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15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7314" y="6297021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20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6875" y="6297021"/>
            <a:ext cx="380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25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6507" y="6297021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</a:rPr>
              <a:t>30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34189" y="2680337"/>
            <a:ext cx="0" cy="33397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62382" y="2003519"/>
            <a:ext cx="0" cy="4016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82576" y="2536383"/>
            <a:ext cx="159612" cy="159610"/>
            <a:chOff x="4694213" y="4218039"/>
            <a:chExt cx="191729" cy="191729"/>
          </a:xfrm>
          <a:effectLst>
            <a:outerShdw blurRad="4064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4694213" y="4218039"/>
              <a:ext cx="191729" cy="1917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Oval 24"/>
            <p:cNvSpPr/>
            <p:nvPr/>
          </p:nvSpPr>
          <p:spPr>
            <a:xfrm>
              <a:off x="4722632" y="4246459"/>
              <a:ext cx="134890" cy="1348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8498" y="1425961"/>
            <a:ext cx="1267766" cy="503670"/>
            <a:chOff x="328498" y="1425961"/>
            <a:chExt cx="1267766" cy="503670"/>
          </a:xfrm>
        </p:grpSpPr>
        <p:grpSp>
          <p:nvGrpSpPr>
            <p:cNvPr id="26" name="Group 25"/>
            <p:cNvGrpSpPr/>
            <p:nvPr/>
          </p:nvGrpSpPr>
          <p:grpSpPr>
            <a:xfrm>
              <a:off x="328498" y="1425961"/>
              <a:ext cx="1267766" cy="503670"/>
              <a:chOff x="3927762" y="3505323"/>
              <a:chExt cx="1607574" cy="638673"/>
            </a:xfrm>
            <a:solidFill>
              <a:schemeClr val="bg1"/>
            </a:solidFill>
            <a:effectLst>
              <a:outerShdw blurRad="1270000" dist="482600" dir="5400000" sx="60000" sy="6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3927762" y="3505323"/>
                <a:ext cx="1607574" cy="54558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flipV="1">
                <a:off x="4648364" y="4050905"/>
                <a:ext cx="166371" cy="9309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28498" y="1487988"/>
              <a:ext cx="126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USD 765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54383" y="3155419"/>
            <a:ext cx="159612" cy="159610"/>
            <a:chOff x="4694213" y="4218039"/>
            <a:chExt cx="191729" cy="191729"/>
          </a:xfrm>
          <a:effectLst>
            <a:outerShdw blurRad="4064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4694213" y="4218039"/>
              <a:ext cx="191729" cy="1917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Oval 33"/>
            <p:cNvSpPr/>
            <p:nvPr/>
          </p:nvSpPr>
          <p:spPr>
            <a:xfrm>
              <a:off x="4722632" y="4246459"/>
              <a:ext cx="134890" cy="1348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00305" y="2088858"/>
            <a:ext cx="1267766" cy="503670"/>
            <a:chOff x="328498" y="1425961"/>
            <a:chExt cx="1267766" cy="503670"/>
          </a:xfrm>
        </p:grpSpPr>
        <p:grpSp>
          <p:nvGrpSpPr>
            <p:cNvPr id="36" name="Group 35"/>
            <p:cNvGrpSpPr/>
            <p:nvPr/>
          </p:nvGrpSpPr>
          <p:grpSpPr>
            <a:xfrm>
              <a:off x="328498" y="1425961"/>
              <a:ext cx="1267766" cy="503670"/>
              <a:chOff x="3927762" y="3505323"/>
              <a:chExt cx="1607574" cy="638673"/>
            </a:xfrm>
            <a:solidFill>
              <a:schemeClr val="bg1"/>
            </a:solidFill>
            <a:effectLst>
              <a:outerShdw blurRad="1270000" dist="482600" dir="5400000" sx="60000" sy="6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: Rounded Corners 37"/>
              <p:cNvSpPr/>
              <p:nvPr/>
            </p:nvSpPr>
            <p:spPr>
              <a:xfrm>
                <a:off x="3927762" y="3505323"/>
                <a:ext cx="1607574" cy="54558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flipV="1">
                <a:off x="4648364" y="4050905"/>
                <a:ext cx="166371" cy="9309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8498" y="1487988"/>
              <a:ext cx="126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USD 365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7829464" y="3681603"/>
            <a:ext cx="296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829464" y="1976069"/>
            <a:ext cx="3420981" cy="1559611"/>
            <a:chOff x="7829464" y="1976069"/>
            <a:chExt cx="3420981" cy="1559611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7829464" y="2296891"/>
              <a:ext cx="3420981" cy="1238789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52743F"/>
                  </a:solidFill>
                  <a:latin typeface="Nexa Bold" panose="02000000000000000000" pitchFamily="50" charset="0"/>
                </a:rPr>
                <a:t>Clean</a:t>
              </a:r>
              <a:r>
                <a:rPr lang="en-US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atin typeface="Nexa Bold" panose="02000000000000000000" pitchFamily="50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</a:rPr>
                <a:t>Chart Slide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43" name="Text Placeholder 2"/>
            <p:cNvSpPr txBox="1"/>
            <p:nvPr/>
          </p:nvSpPr>
          <p:spPr>
            <a:xfrm flipH="1">
              <a:off x="7829464" y="1976069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56394" y="554223"/>
            <a:ext cx="3796895" cy="1064378"/>
            <a:chOff x="1871176" y="493263"/>
            <a:chExt cx="3796895" cy="1064378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2749381" y="493263"/>
              <a:ext cx="2269490" cy="47561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20XX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/February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71176" y="1042692"/>
              <a:ext cx="3796895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243701" y="4284031"/>
            <a:ext cx="213301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4118" y="4290328"/>
            <a:ext cx="213301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18910" y="4290328"/>
            <a:ext cx="213301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668493" y="4268572"/>
            <a:ext cx="213301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ln>
            <a:solidFill>
              <a:srgbClr val="52743F"/>
            </a:solidFill>
          </a:ln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/>
          <a:srcRect/>
          <a:stretch>
            <a:fillRect/>
          </a:stretch>
        </p:blipFill>
        <p:spPr>
          <a:ln>
            <a:solidFill>
              <a:srgbClr val="52743F"/>
            </a:solidFill>
          </a:ln>
        </p:spPr>
      </p:pic>
      <p:pic>
        <p:nvPicPr>
          <p:cNvPr id="16" name="图片占位符 1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ln>
            <a:solidFill>
              <a:srgbClr val="52743F"/>
            </a:solidFill>
          </a:ln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screen"/>
          <a:srcRect/>
          <a:stretch>
            <a:fillRect/>
          </a:stretch>
        </p:blipFill>
        <p:spPr>
          <a:ln>
            <a:solidFill>
              <a:srgbClr val="52743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248230" y="3459893"/>
            <a:ext cx="9695542" cy="51619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6" name="Group 5"/>
          <p:cNvGrpSpPr/>
          <p:nvPr/>
        </p:nvGrpSpPr>
        <p:grpSpPr>
          <a:xfrm>
            <a:off x="9426215" y="3330481"/>
            <a:ext cx="617570" cy="617570"/>
            <a:chOff x="9426215" y="3330481"/>
            <a:chExt cx="617570" cy="617570"/>
          </a:xfrm>
        </p:grpSpPr>
        <p:sp>
          <p:nvSpPr>
            <p:cNvPr id="57" name="Teardrop 56"/>
            <p:cNvSpPr/>
            <p:nvPr/>
          </p:nvSpPr>
          <p:spPr>
            <a:xfrm rot="8122148">
              <a:off x="9426215" y="3330481"/>
              <a:ext cx="617570" cy="617570"/>
            </a:xfrm>
            <a:prstGeom prst="teardrop">
              <a:avLst/>
            </a:prstGeom>
            <a:solidFill>
              <a:srgbClr val="52743F"/>
            </a:soli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9615465" y="3531307"/>
              <a:ext cx="239070" cy="239070"/>
              <a:chOff x="7275629" y="3045147"/>
              <a:chExt cx="464344" cy="464344"/>
            </a:xfrm>
            <a:solidFill>
              <a:schemeClr val="bg1"/>
            </a:solidFill>
          </p:grpSpPr>
          <p:sp>
            <p:nvSpPr>
              <p:cNvPr id="62" name="AutoShape 56"/>
              <p:cNvSpPr/>
              <p:nvPr/>
            </p:nvSpPr>
            <p:spPr bwMode="auto">
              <a:xfrm>
                <a:off x="7275629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3" name="AutoShape 57"/>
              <p:cNvSpPr/>
              <p:nvPr/>
            </p:nvSpPr>
            <p:spPr bwMode="auto">
              <a:xfrm>
                <a:off x="7594717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4" name="AutoShape 58"/>
              <p:cNvSpPr/>
              <p:nvPr/>
            </p:nvSpPr>
            <p:spPr bwMode="auto">
              <a:xfrm>
                <a:off x="7435173" y="3045147"/>
                <a:ext cx="145257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001423" y="3330481"/>
            <a:ext cx="617570" cy="617570"/>
            <a:chOff x="7001423" y="3330481"/>
            <a:chExt cx="617570" cy="617570"/>
          </a:xfrm>
        </p:grpSpPr>
        <p:sp>
          <p:nvSpPr>
            <p:cNvPr id="52" name="Teardrop 51"/>
            <p:cNvSpPr/>
            <p:nvPr/>
          </p:nvSpPr>
          <p:spPr>
            <a:xfrm rot="8122148">
              <a:off x="7001423" y="3330481"/>
              <a:ext cx="617570" cy="617570"/>
            </a:xfrm>
            <a:prstGeom prst="teardrop">
              <a:avLst/>
            </a:prstGeom>
            <a:solidFill>
              <a:srgbClr val="BB9663"/>
            </a:soli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5" name="AutoShape 59"/>
            <p:cNvSpPr/>
            <p:nvPr/>
          </p:nvSpPr>
          <p:spPr bwMode="auto">
            <a:xfrm>
              <a:off x="7167794" y="3531307"/>
              <a:ext cx="239478" cy="239070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6632" y="3330481"/>
            <a:ext cx="617570" cy="617570"/>
            <a:chOff x="4576632" y="3330481"/>
            <a:chExt cx="617570" cy="617570"/>
          </a:xfrm>
        </p:grpSpPr>
        <p:sp>
          <p:nvSpPr>
            <p:cNvPr id="47" name="Teardrop 46"/>
            <p:cNvSpPr/>
            <p:nvPr/>
          </p:nvSpPr>
          <p:spPr>
            <a:xfrm rot="8122148">
              <a:off x="4576632" y="3330481"/>
              <a:ext cx="617570" cy="617570"/>
            </a:xfrm>
            <a:prstGeom prst="teardrop">
              <a:avLst/>
            </a:prstGeom>
            <a:solidFill>
              <a:srgbClr val="52743F"/>
            </a:soli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765419" y="3562012"/>
              <a:ext cx="239478" cy="201472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67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8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9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151840" y="3330481"/>
            <a:ext cx="617570" cy="617570"/>
            <a:chOff x="2151840" y="3330481"/>
            <a:chExt cx="617570" cy="617570"/>
          </a:xfrm>
        </p:grpSpPr>
        <p:sp>
          <p:nvSpPr>
            <p:cNvPr id="28" name="Teardrop 27"/>
            <p:cNvSpPr/>
            <p:nvPr/>
          </p:nvSpPr>
          <p:spPr>
            <a:xfrm rot="8122148">
              <a:off x="2151840" y="3330481"/>
              <a:ext cx="617570" cy="617570"/>
            </a:xfrm>
            <a:prstGeom prst="teardrop">
              <a:avLst/>
            </a:prstGeom>
            <a:solidFill>
              <a:srgbClr val="BB9663"/>
            </a:soli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346366" y="3536069"/>
              <a:ext cx="239070" cy="239070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71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2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3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/>
      </p:transition>
    </mc:Choice>
    <mc:Fallback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5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24863" y="530685"/>
            <a:ext cx="3990840" cy="4184972"/>
          </a:xfrm>
          <a:prstGeom prst="rect">
            <a:avLst/>
          </a:prstGeom>
        </p:spPr>
      </p:pic>
      <p:sp>
        <p:nvSpPr>
          <p:cNvPr id="4" name="Text Placeholder 2"/>
          <p:cNvSpPr txBox="1"/>
          <p:nvPr/>
        </p:nvSpPr>
        <p:spPr>
          <a:xfrm>
            <a:off x="3784600" y="4715657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Get </a:t>
            </a:r>
            <a:r>
              <a:rPr lang="en-US" sz="3200" dirty="0">
                <a:solidFill>
                  <a:srgbClr val="52743F"/>
                </a:solidFill>
                <a:latin typeface="Nexa Bold" panose="02000000000000000000" pitchFamily="50" charset="0"/>
              </a:rPr>
              <a:t>Started With </a:t>
            </a:r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Us</a:t>
            </a:r>
            <a:endParaRPr lang="id-ID" sz="32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2806916" y="5321442"/>
            <a:ext cx="6578167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3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/>
                  </a:solidFill>
                  <a:latin typeface="Nexa Bold" panose="02000000000000000000" pitchFamily="50" charset="0"/>
                </a:rPr>
                <a:t>Special Timeline</a:t>
              </a:r>
              <a:endParaRPr lang="id-ID" dirty="0">
                <a:solidFill>
                  <a:schemeClr val="tx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rgbClr val="52743F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431189" y="1822639"/>
            <a:ext cx="7329622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44525" y="2705917"/>
            <a:ext cx="1588081" cy="681570"/>
            <a:chOff x="1157533" y="1993154"/>
            <a:chExt cx="1588081" cy="681570"/>
          </a:xfrm>
        </p:grpSpPr>
        <p:sp>
          <p:nvSpPr>
            <p:cNvPr id="12" name="TextBox 11"/>
            <p:cNvSpPr txBox="1"/>
            <p:nvPr/>
          </p:nvSpPr>
          <p:spPr>
            <a:xfrm>
              <a:off x="1157533" y="2214349"/>
              <a:ext cx="158808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Nexa Bold" panose="02000000000000000000" pitchFamily="50" charset="0"/>
                </a:rPr>
                <a:t>20XX</a:t>
              </a:r>
              <a:endParaRPr lang="en-US" sz="2400" b="1" dirty="0">
                <a:latin typeface="Nexa Bold" panose="02000000000000000000" pitchFamily="50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00388" y="1993154"/>
              <a:ext cx="1445225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Nexa Light" panose="02000000000000000000" pitchFamily="50" charset="0"/>
                  <a:cs typeface="Segoe UI" panose="020B0502040204020203" pitchFamily="34" charset="0"/>
                </a:rPr>
                <a:t>October</a:t>
              </a:r>
              <a:endParaRPr lang="en-US" sz="1200" dirty="0">
                <a:latin typeface="Nexa Light" panose="02000000000000000000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44525" y="5318525"/>
            <a:ext cx="1588081" cy="681570"/>
            <a:chOff x="1157533" y="1993154"/>
            <a:chExt cx="1588081" cy="681570"/>
          </a:xfrm>
        </p:grpSpPr>
        <p:sp>
          <p:nvSpPr>
            <p:cNvPr id="26" name="TextBox 25"/>
            <p:cNvSpPr txBox="1"/>
            <p:nvPr/>
          </p:nvSpPr>
          <p:spPr>
            <a:xfrm>
              <a:off x="1157533" y="2214349"/>
              <a:ext cx="158808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Nexa Bold" panose="02000000000000000000" pitchFamily="50" charset="0"/>
                </a:rPr>
                <a:t>20XX</a:t>
              </a:r>
              <a:endParaRPr lang="en-US" sz="2400" b="1" dirty="0">
                <a:latin typeface="Nexa Bold" panose="02000000000000000000" pitchFamily="50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00388" y="1993154"/>
              <a:ext cx="1445225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Nexa Light" panose="02000000000000000000" pitchFamily="50" charset="0"/>
                  <a:cs typeface="Segoe UI" panose="020B0502040204020203" pitchFamily="34" charset="0"/>
                </a:rPr>
                <a:t>December</a:t>
              </a:r>
              <a:endParaRPr lang="en-US" sz="1200" dirty="0">
                <a:latin typeface="Nexa Light" panose="02000000000000000000" pitchFamily="50" charset="0"/>
                <a:cs typeface="Segoe UI" panose="020B0502040204020203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039391" y="2971800"/>
            <a:ext cx="99298" cy="3886200"/>
          </a:xfrm>
          <a:prstGeom prst="rect">
            <a:avLst/>
          </a:prstGeom>
          <a:solidFill>
            <a:srgbClr val="52743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806152" y="5427506"/>
            <a:ext cx="573836" cy="573836"/>
            <a:chOff x="5445301" y="5173820"/>
            <a:chExt cx="752962" cy="752962"/>
          </a:xfrm>
        </p:grpSpPr>
        <p:grpSp>
          <p:nvGrpSpPr>
            <p:cNvPr id="21" name="Group 20"/>
            <p:cNvGrpSpPr/>
            <p:nvPr/>
          </p:nvGrpSpPr>
          <p:grpSpPr>
            <a:xfrm>
              <a:off x="5445301" y="5173820"/>
              <a:ext cx="752962" cy="752962"/>
              <a:chOff x="1220118" y="2343274"/>
              <a:chExt cx="2450851" cy="2450851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Freeform 97"/>
            <p:cNvSpPr>
              <a:spLocks noChangeArrowheads="1"/>
            </p:cNvSpPr>
            <p:nvPr/>
          </p:nvSpPr>
          <p:spPr bwMode="auto">
            <a:xfrm>
              <a:off x="5699019" y="5441482"/>
              <a:ext cx="234730" cy="201436"/>
            </a:xfrm>
            <a:custGeom>
              <a:avLst/>
              <a:gdLst>
                <a:gd name="T0" fmla="*/ 103587 w 497"/>
                <a:gd name="T1" fmla="*/ 104160 h 426"/>
                <a:gd name="T2" fmla="*/ 103587 w 497"/>
                <a:gd name="T3" fmla="*/ 104160 h 426"/>
                <a:gd name="T4" fmla="*/ 123403 w 497"/>
                <a:gd name="T5" fmla="*/ 104160 h 426"/>
                <a:gd name="T6" fmla="*/ 123403 w 497"/>
                <a:gd name="T7" fmla="*/ 124000 h 426"/>
                <a:gd name="T8" fmla="*/ 223387 w 497"/>
                <a:gd name="T9" fmla="*/ 124000 h 426"/>
                <a:gd name="T10" fmla="*/ 219333 w 497"/>
                <a:gd name="T11" fmla="*/ 59971 h 426"/>
                <a:gd name="T12" fmla="*/ 199517 w 497"/>
                <a:gd name="T13" fmla="*/ 36073 h 426"/>
                <a:gd name="T14" fmla="*/ 163487 w 497"/>
                <a:gd name="T15" fmla="*/ 36073 h 426"/>
                <a:gd name="T16" fmla="*/ 151777 w 497"/>
                <a:gd name="T17" fmla="*/ 12175 h 426"/>
                <a:gd name="T18" fmla="*/ 135113 w 497"/>
                <a:gd name="T19" fmla="*/ 0 h 426"/>
                <a:gd name="T20" fmla="*/ 87373 w 497"/>
                <a:gd name="T21" fmla="*/ 0 h 426"/>
                <a:gd name="T22" fmla="*/ 75663 w 497"/>
                <a:gd name="T23" fmla="*/ 12175 h 426"/>
                <a:gd name="T24" fmla="*/ 59900 w 497"/>
                <a:gd name="T25" fmla="*/ 36073 h 426"/>
                <a:gd name="T26" fmla="*/ 23870 w 497"/>
                <a:gd name="T27" fmla="*/ 36073 h 426"/>
                <a:gd name="T28" fmla="*/ 4053 w 497"/>
                <a:gd name="T29" fmla="*/ 59971 h 426"/>
                <a:gd name="T30" fmla="*/ 0 w 497"/>
                <a:gd name="T31" fmla="*/ 124000 h 426"/>
                <a:gd name="T32" fmla="*/ 103587 w 497"/>
                <a:gd name="T33" fmla="*/ 124000 h 426"/>
                <a:gd name="T34" fmla="*/ 103587 w 497"/>
                <a:gd name="T35" fmla="*/ 104160 h 426"/>
                <a:gd name="T36" fmla="*/ 83770 w 497"/>
                <a:gd name="T37" fmla="*/ 23898 h 426"/>
                <a:gd name="T38" fmla="*/ 83770 w 497"/>
                <a:gd name="T39" fmla="*/ 23898 h 426"/>
                <a:gd name="T40" fmla="*/ 95480 w 497"/>
                <a:gd name="T41" fmla="*/ 16233 h 426"/>
                <a:gd name="T42" fmla="*/ 127907 w 497"/>
                <a:gd name="T43" fmla="*/ 16233 h 426"/>
                <a:gd name="T44" fmla="*/ 139166 w 497"/>
                <a:gd name="T45" fmla="*/ 23898 h 426"/>
                <a:gd name="T46" fmla="*/ 143670 w 497"/>
                <a:gd name="T47" fmla="*/ 36073 h 426"/>
                <a:gd name="T48" fmla="*/ 79717 w 497"/>
                <a:gd name="T49" fmla="*/ 36073 h 426"/>
                <a:gd name="T50" fmla="*/ 83770 w 497"/>
                <a:gd name="T51" fmla="*/ 23898 h 426"/>
                <a:gd name="T52" fmla="*/ 123403 w 497"/>
                <a:gd name="T53" fmla="*/ 160073 h 426"/>
                <a:gd name="T54" fmla="*/ 123403 w 497"/>
                <a:gd name="T55" fmla="*/ 160073 h 426"/>
                <a:gd name="T56" fmla="*/ 103587 w 497"/>
                <a:gd name="T57" fmla="*/ 160073 h 426"/>
                <a:gd name="T58" fmla="*/ 103587 w 497"/>
                <a:gd name="T59" fmla="*/ 136175 h 426"/>
                <a:gd name="T60" fmla="*/ 4053 w 497"/>
                <a:gd name="T61" fmla="*/ 136175 h 426"/>
                <a:gd name="T62" fmla="*/ 7656 w 497"/>
                <a:gd name="T63" fmla="*/ 171797 h 426"/>
                <a:gd name="T64" fmla="*/ 27923 w 497"/>
                <a:gd name="T65" fmla="*/ 191637 h 426"/>
                <a:gd name="T66" fmla="*/ 195463 w 497"/>
                <a:gd name="T67" fmla="*/ 191637 h 426"/>
                <a:gd name="T68" fmla="*/ 215280 w 497"/>
                <a:gd name="T69" fmla="*/ 171797 h 426"/>
                <a:gd name="T70" fmla="*/ 219333 w 497"/>
                <a:gd name="T71" fmla="*/ 136175 h 426"/>
                <a:gd name="T72" fmla="*/ 123403 w 497"/>
                <a:gd name="T73" fmla="*/ 136175 h 426"/>
                <a:gd name="T74" fmla="*/ 123403 w 497"/>
                <a:gd name="T75" fmla="*/ 160073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426">
                  <a:moveTo>
                    <a:pt x="230" y="231"/>
                  </a:moveTo>
                  <a:lnTo>
                    <a:pt x="230" y="231"/>
                  </a:lnTo>
                  <a:cubicBezTo>
                    <a:pt x="274" y="231"/>
                    <a:pt x="274" y="231"/>
                    <a:pt x="274" y="231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496" y="275"/>
                    <a:pt x="496" y="275"/>
                    <a:pt x="496" y="275"/>
                  </a:cubicBezTo>
                  <a:cubicBezTo>
                    <a:pt x="496" y="275"/>
                    <a:pt x="496" y="168"/>
                    <a:pt x="487" y="133"/>
                  </a:cubicBezTo>
                  <a:cubicBezTo>
                    <a:pt x="487" y="97"/>
                    <a:pt x="478" y="80"/>
                    <a:pt x="443" y="80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45" y="53"/>
                    <a:pt x="337" y="27"/>
                    <a:pt x="337" y="27"/>
                  </a:cubicBezTo>
                  <a:cubicBezTo>
                    <a:pt x="328" y="9"/>
                    <a:pt x="319" y="0"/>
                    <a:pt x="300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7" y="0"/>
                    <a:pt x="168" y="9"/>
                    <a:pt x="168" y="27"/>
                  </a:cubicBezTo>
                  <a:cubicBezTo>
                    <a:pt x="159" y="27"/>
                    <a:pt x="150" y="53"/>
                    <a:pt x="13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17" y="80"/>
                    <a:pt x="9" y="97"/>
                    <a:pt x="9" y="133"/>
                  </a:cubicBezTo>
                  <a:cubicBezTo>
                    <a:pt x="0" y="168"/>
                    <a:pt x="0" y="275"/>
                    <a:pt x="0" y="275"/>
                  </a:cubicBezTo>
                  <a:cubicBezTo>
                    <a:pt x="230" y="275"/>
                    <a:pt x="230" y="275"/>
                    <a:pt x="230" y="275"/>
                  </a:cubicBezTo>
                  <a:lnTo>
                    <a:pt x="230" y="231"/>
                  </a:lnTo>
                  <a:close/>
                  <a:moveTo>
                    <a:pt x="186" y="53"/>
                  </a:moveTo>
                  <a:lnTo>
                    <a:pt x="186" y="53"/>
                  </a:lnTo>
                  <a:cubicBezTo>
                    <a:pt x="194" y="44"/>
                    <a:pt x="194" y="36"/>
                    <a:pt x="212" y="36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300" y="36"/>
                    <a:pt x="300" y="44"/>
                    <a:pt x="309" y="53"/>
                  </a:cubicBezTo>
                  <a:cubicBezTo>
                    <a:pt x="309" y="53"/>
                    <a:pt x="319" y="71"/>
                    <a:pt x="319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86" y="71"/>
                    <a:pt x="186" y="53"/>
                    <a:pt x="186" y="53"/>
                  </a:cubicBezTo>
                  <a:close/>
                  <a:moveTo>
                    <a:pt x="274" y="355"/>
                  </a:moveTo>
                  <a:lnTo>
                    <a:pt x="274" y="355"/>
                  </a:lnTo>
                  <a:cubicBezTo>
                    <a:pt x="230" y="355"/>
                    <a:pt x="230" y="355"/>
                    <a:pt x="230" y="355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9" y="302"/>
                    <a:pt x="17" y="346"/>
                    <a:pt x="17" y="381"/>
                  </a:cubicBezTo>
                  <a:cubicBezTo>
                    <a:pt x="17" y="399"/>
                    <a:pt x="26" y="425"/>
                    <a:pt x="62" y="425"/>
                  </a:cubicBezTo>
                  <a:cubicBezTo>
                    <a:pt x="434" y="425"/>
                    <a:pt x="434" y="425"/>
                    <a:pt x="434" y="425"/>
                  </a:cubicBezTo>
                  <a:cubicBezTo>
                    <a:pt x="469" y="425"/>
                    <a:pt x="478" y="399"/>
                    <a:pt x="478" y="381"/>
                  </a:cubicBezTo>
                  <a:cubicBezTo>
                    <a:pt x="478" y="346"/>
                    <a:pt x="487" y="302"/>
                    <a:pt x="487" y="302"/>
                  </a:cubicBezTo>
                  <a:cubicBezTo>
                    <a:pt x="274" y="302"/>
                    <a:pt x="274" y="302"/>
                    <a:pt x="274" y="302"/>
                  </a:cubicBezTo>
                  <a:lnTo>
                    <a:pt x="274" y="355"/>
                  </a:lnTo>
                  <a:close/>
                </a:path>
              </a:pathLst>
            </a:custGeom>
            <a:solidFill>
              <a:srgbClr val="52743F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2013" y="4100289"/>
            <a:ext cx="573836" cy="573836"/>
            <a:chOff x="5451162" y="3846779"/>
            <a:chExt cx="752962" cy="752962"/>
          </a:xfrm>
        </p:grpSpPr>
        <p:grpSp>
          <p:nvGrpSpPr>
            <p:cNvPr id="14" name="Group 13"/>
            <p:cNvGrpSpPr/>
            <p:nvPr/>
          </p:nvGrpSpPr>
          <p:grpSpPr>
            <a:xfrm>
              <a:off x="5451162" y="3846779"/>
              <a:ext cx="752962" cy="752962"/>
              <a:chOff x="1220118" y="2343274"/>
              <a:chExt cx="2450851" cy="245085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Freeform 110"/>
            <p:cNvSpPr>
              <a:spLocks noChangeArrowheads="1"/>
            </p:cNvSpPr>
            <p:nvPr/>
          </p:nvSpPr>
          <p:spPr bwMode="auto">
            <a:xfrm>
              <a:off x="5699019" y="4128292"/>
              <a:ext cx="234730" cy="189935"/>
            </a:xfrm>
            <a:custGeom>
              <a:avLst/>
              <a:gdLst>
                <a:gd name="T0" fmla="*/ 199860 w 462"/>
                <a:gd name="T1" fmla="*/ 4060 h 373"/>
                <a:gd name="T2" fmla="*/ 199860 w 462"/>
                <a:gd name="T3" fmla="*/ 4060 h 373"/>
                <a:gd name="T4" fmla="*/ 4051 w 462"/>
                <a:gd name="T5" fmla="*/ 72182 h 373"/>
                <a:gd name="T6" fmla="*/ 4051 w 462"/>
                <a:gd name="T7" fmla="*/ 76243 h 373"/>
                <a:gd name="T8" fmla="*/ 44113 w 462"/>
                <a:gd name="T9" fmla="*/ 96093 h 373"/>
                <a:gd name="T10" fmla="*/ 44113 w 462"/>
                <a:gd name="T11" fmla="*/ 96093 h 373"/>
                <a:gd name="T12" fmla="*/ 72021 w 462"/>
                <a:gd name="T13" fmla="*/ 103762 h 373"/>
                <a:gd name="T14" fmla="*/ 195358 w 462"/>
                <a:gd name="T15" fmla="*/ 15790 h 373"/>
                <a:gd name="T16" fmla="*/ 195358 w 462"/>
                <a:gd name="T17" fmla="*/ 15790 h 373"/>
                <a:gd name="T18" fmla="*/ 108032 w 462"/>
                <a:gd name="T19" fmla="*/ 111883 h 373"/>
                <a:gd name="T20" fmla="*/ 108032 w 462"/>
                <a:gd name="T21" fmla="*/ 111883 h 373"/>
                <a:gd name="T22" fmla="*/ 103981 w 462"/>
                <a:gd name="T23" fmla="*/ 115943 h 373"/>
                <a:gd name="T24" fmla="*/ 108032 w 462"/>
                <a:gd name="T25" fmla="*/ 120003 h 373"/>
                <a:gd name="T26" fmla="*/ 108032 w 462"/>
                <a:gd name="T27" fmla="*/ 120003 h 373"/>
                <a:gd name="T28" fmla="*/ 163399 w 462"/>
                <a:gd name="T29" fmla="*/ 152034 h 373"/>
                <a:gd name="T30" fmla="*/ 175552 w 462"/>
                <a:gd name="T31" fmla="*/ 147974 h 373"/>
                <a:gd name="T32" fmla="*/ 207512 w 462"/>
                <a:gd name="T33" fmla="*/ 8121 h 373"/>
                <a:gd name="T34" fmla="*/ 199860 w 462"/>
                <a:gd name="T35" fmla="*/ 4060 h 373"/>
                <a:gd name="T36" fmla="*/ 72021 w 462"/>
                <a:gd name="T37" fmla="*/ 163764 h 373"/>
                <a:gd name="T38" fmla="*/ 72021 w 462"/>
                <a:gd name="T39" fmla="*/ 163764 h 373"/>
                <a:gd name="T40" fmla="*/ 76073 w 462"/>
                <a:gd name="T41" fmla="*/ 167824 h 373"/>
                <a:gd name="T42" fmla="*/ 108032 w 462"/>
                <a:gd name="T43" fmla="*/ 139853 h 373"/>
                <a:gd name="T44" fmla="*/ 72021 w 462"/>
                <a:gd name="T45" fmla="*/ 120003 h 373"/>
                <a:gd name="T46" fmla="*/ 72021 w 462"/>
                <a:gd name="T47" fmla="*/ 163764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373">
                  <a:moveTo>
                    <a:pt x="444" y="9"/>
                  </a:moveTo>
                  <a:lnTo>
                    <a:pt x="444" y="9"/>
                  </a:lnTo>
                  <a:cubicBezTo>
                    <a:pt x="434" y="9"/>
                    <a:pt x="18" y="160"/>
                    <a:pt x="9" y="160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8" y="177"/>
                    <a:pt x="98" y="213"/>
                    <a:pt x="98" y="213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0" y="230"/>
                    <a:pt x="425" y="35"/>
                    <a:pt x="434" y="35"/>
                  </a:cubicBezTo>
                  <a:cubicBezTo>
                    <a:pt x="434" y="26"/>
                    <a:pt x="434" y="35"/>
                    <a:pt x="434" y="35"/>
                  </a:cubicBezTo>
                  <a:lnTo>
                    <a:pt x="240" y="248"/>
                  </a:lnTo>
                  <a:cubicBezTo>
                    <a:pt x="231" y="257"/>
                    <a:pt x="231" y="257"/>
                    <a:pt x="231" y="257"/>
                  </a:cubicBezTo>
                  <a:cubicBezTo>
                    <a:pt x="240" y="266"/>
                    <a:pt x="240" y="266"/>
                    <a:pt x="240" y="266"/>
                  </a:cubicBezTo>
                  <a:cubicBezTo>
                    <a:pt x="240" y="266"/>
                    <a:pt x="363" y="328"/>
                    <a:pt x="363" y="337"/>
                  </a:cubicBezTo>
                  <a:cubicBezTo>
                    <a:pt x="372" y="337"/>
                    <a:pt x="381" y="337"/>
                    <a:pt x="390" y="328"/>
                  </a:cubicBezTo>
                  <a:cubicBezTo>
                    <a:pt x="390" y="319"/>
                    <a:pt x="461" y="26"/>
                    <a:pt x="461" y="18"/>
                  </a:cubicBezTo>
                  <a:cubicBezTo>
                    <a:pt x="461" y="9"/>
                    <a:pt x="453" y="0"/>
                    <a:pt x="444" y="9"/>
                  </a:cubicBezTo>
                  <a:close/>
                  <a:moveTo>
                    <a:pt x="160" y="363"/>
                  </a:moveTo>
                  <a:lnTo>
                    <a:pt x="160" y="363"/>
                  </a:lnTo>
                  <a:cubicBezTo>
                    <a:pt x="160" y="372"/>
                    <a:pt x="160" y="372"/>
                    <a:pt x="169" y="372"/>
                  </a:cubicBezTo>
                  <a:cubicBezTo>
                    <a:pt x="169" y="363"/>
                    <a:pt x="240" y="310"/>
                    <a:pt x="240" y="310"/>
                  </a:cubicBezTo>
                  <a:cubicBezTo>
                    <a:pt x="160" y="266"/>
                    <a:pt x="160" y="266"/>
                    <a:pt x="160" y="266"/>
                  </a:cubicBezTo>
                  <a:lnTo>
                    <a:pt x="160" y="363"/>
                  </a:lnTo>
                  <a:close/>
                </a:path>
              </a:pathLst>
            </a:custGeom>
            <a:solidFill>
              <a:srgbClr val="52743F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06152" y="2773073"/>
            <a:ext cx="573836" cy="573836"/>
            <a:chOff x="5445301" y="2683510"/>
            <a:chExt cx="752962" cy="752962"/>
          </a:xfrm>
        </p:grpSpPr>
        <p:grpSp>
          <p:nvGrpSpPr>
            <p:cNvPr id="7" name="Group 6"/>
            <p:cNvGrpSpPr/>
            <p:nvPr/>
          </p:nvGrpSpPr>
          <p:grpSpPr>
            <a:xfrm>
              <a:off x="5445301" y="2683510"/>
              <a:ext cx="752962" cy="752962"/>
              <a:chOff x="1220118" y="2343274"/>
              <a:chExt cx="2450851" cy="245085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Freeform 154"/>
            <p:cNvSpPr>
              <a:spLocks noChangeArrowheads="1"/>
            </p:cNvSpPr>
            <p:nvPr/>
          </p:nvSpPr>
          <p:spPr bwMode="auto">
            <a:xfrm>
              <a:off x="5719444" y="2918542"/>
              <a:ext cx="196614" cy="266695"/>
            </a:xfrm>
            <a:custGeom>
              <a:avLst/>
              <a:gdLst>
                <a:gd name="T0" fmla="*/ 156272 w 355"/>
                <a:gd name="T1" fmla="*/ 58950 h 487"/>
                <a:gd name="T2" fmla="*/ 156272 w 355"/>
                <a:gd name="T3" fmla="*/ 58950 h 487"/>
                <a:gd name="T4" fmla="*/ 52392 w 355"/>
                <a:gd name="T5" fmla="*/ 7592 h 487"/>
                <a:gd name="T6" fmla="*/ 4065 w 355"/>
                <a:gd name="T7" fmla="*/ 23669 h 487"/>
                <a:gd name="T8" fmla="*/ 0 w 355"/>
                <a:gd name="T9" fmla="*/ 35280 h 487"/>
                <a:gd name="T10" fmla="*/ 4065 w 355"/>
                <a:gd name="T11" fmla="*/ 154073 h 487"/>
                <a:gd name="T12" fmla="*/ 8130 w 355"/>
                <a:gd name="T13" fmla="*/ 162111 h 487"/>
                <a:gd name="T14" fmla="*/ 100267 w 355"/>
                <a:gd name="T15" fmla="*/ 217041 h 487"/>
                <a:gd name="T16" fmla="*/ 104332 w 355"/>
                <a:gd name="T17" fmla="*/ 217041 h 487"/>
                <a:gd name="T18" fmla="*/ 108397 w 355"/>
                <a:gd name="T19" fmla="*/ 217041 h 487"/>
                <a:gd name="T20" fmla="*/ 112010 w 355"/>
                <a:gd name="T21" fmla="*/ 213469 h 487"/>
                <a:gd name="T22" fmla="*/ 112010 w 355"/>
                <a:gd name="T23" fmla="*/ 90657 h 487"/>
                <a:gd name="T24" fmla="*/ 108397 w 355"/>
                <a:gd name="T25" fmla="*/ 82619 h 487"/>
                <a:gd name="T26" fmla="*/ 19873 w 355"/>
                <a:gd name="T27" fmla="*/ 31261 h 487"/>
                <a:gd name="T28" fmla="*/ 32067 w 355"/>
                <a:gd name="T29" fmla="*/ 23669 h 487"/>
                <a:gd name="T30" fmla="*/ 48327 w 355"/>
                <a:gd name="T31" fmla="*/ 19650 h 487"/>
                <a:gd name="T32" fmla="*/ 135948 w 355"/>
                <a:gd name="T33" fmla="*/ 66988 h 487"/>
                <a:gd name="T34" fmla="*/ 140013 w 355"/>
                <a:gd name="T35" fmla="*/ 71007 h 487"/>
                <a:gd name="T36" fmla="*/ 140013 w 355"/>
                <a:gd name="T37" fmla="*/ 189800 h 487"/>
                <a:gd name="T38" fmla="*/ 148142 w 355"/>
                <a:gd name="T39" fmla="*/ 197392 h 487"/>
                <a:gd name="T40" fmla="*/ 159885 w 355"/>
                <a:gd name="T41" fmla="*/ 189800 h 487"/>
                <a:gd name="T42" fmla="*/ 159885 w 355"/>
                <a:gd name="T43" fmla="*/ 62969 h 487"/>
                <a:gd name="T44" fmla="*/ 156272 w 355"/>
                <a:gd name="T45" fmla="*/ 58950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solidFill>
              <a:srgbClr val="52743F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580719" y="4012221"/>
            <a:ext cx="1588081" cy="681570"/>
            <a:chOff x="1157533" y="1993154"/>
            <a:chExt cx="1588081" cy="681570"/>
          </a:xfrm>
        </p:grpSpPr>
        <p:sp>
          <p:nvSpPr>
            <p:cNvPr id="37" name="TextBox 36"/>
            <p:cNvSpPr txBox="1"/>
            <p:nvPr/>
          </p:nvSpPr>
          <p:spPr>
            <a:xfrm>
              <a:off x="1157533" y="2214349"/>
              <a:ext cx="158808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Nexa Bold" panose="02000000000000000000" pitchFamily="50" charset="0"/>
                </a:rPr>
                <a:t>20XX</a:t>
              </a:r>
              <a:endParaRPr lang="en-US" sz="2400" b="1" dirty="0">
                <a:latin typeface="Nexa Bold" panose="02000000000000000000" pitchFamily="50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00388" y="1993154"/>
              <a:ext cx="1445225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Nexa Light" panose="02000000000000000000" pitchFamily="50" charset="0"/>
                  <a:cs typeface="Segoe UI" panose="020B0502040204020203" pitchFamily="34" charset="0"/>
                </a:rPr>
                <a:t>November</a:t>
              </a:r>
              <a:endParaRPr lang="en-US" sz="1200" dirty="0">
                <a:latin typeface="Nexa Light" panose="02000000000000000000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613615" y="2689537"/>
            <a:ext cx="4366893" cy="1052767"/>
            <a:chOff x="6626227" y="2689537"/>
            <a:chExt cx="4366893" cy="1052767"/>
          </a:xfrm>
        </p:grpSpPr>
        <p:grpSp>
          <p:nvGrpSpPr>
            <p:cNvPr id="39" name="Group 38"/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40" name="Rectangle: Rounded Corners 39"/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988635" y="2798559"/>
              <a:ext cx="3844466" cy="814140"/>
              <a:chOff x="6988635" y="2808571"/>
              <a:chExt cx="3844466" cy="814140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Nexa Bold" panose="02000000000000000000" pitchFamily="50" charset="0"/>
                  </a:rPr>
                  <a:t>Starting Project</a:t>
                </a:r>
                <a:endParaRPr lang="en-US" sz="1600" dirty="0">
                  <a:latin typeface="Nexa Bold" panose="02000000000000000000" pitchFamily="50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988635" y="3107762"/>
                <a:ext cx="3844466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 flipH="1">
            <a:off x="1211492" y="4004031"/>
            <a:ext cx="4366893" cy="1052767"/>
            <a:chOff x="6626227" y="2689537"/>
            <a:chExt cx="4366893" cy="1052767"/>
          </a:xfrm>
        </p:grpSpPr>
        <p:grpSp>
          <p:nvGrpSpPr>
            <p:cNvPr id="51" name="Group 50"/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55" name="Rectangle: Rounded Corners 54"/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988635" y="2798559"/>
              <a:ext cx="3844466" cy="814140"/>
              <a:chOff x="6988635" y="2808571"/>
              <a:chExt cx="3844466" cy="814140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Nexa Bold" panose="02000000000000000000" pitchFamily="50" charset="0"/>
                  </a:rPr>
                  <a:t>Resolution Plan</a:t>
                </a:r>
                <a:endParaRPr lang="en-US" sz="1600" dirty="0">
                  <a:latin typeface="Nexa Bold" panose="02000000000000000000" pitchFamily="50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988635" y="3107762"/>
                <a:ext cx="3844466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613615" y="5318525"/>
            <a:ext cx="4366893" cy="1052767"/>
            <a:chOff x="6626227" y="2689537"/>
            <a:chExt cx="4366893" cy="1052767"/>
          </a:xfrm>
        </p:grpSpPr>
        <p:grpSp>
          <p:nvGrpSpPr>
            <p:cNvPr id="58" name="Group 57"/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62" name="Rectangle: Rounded Corners 61"/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988635" y="2798559"/>
              <a:ext cx="3844466" cy="814140"/>
              <a:chOff x="6988635" y="2808571"/>
              <a:chExt cx="3844466" cy="814140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Nexa Bold" panose="02000000000000000000" pitchFamily="50" charset="0"/>
                  </a:rPr>
                  <a:t>Company  Anniversary</a:t>
                </a:r>
                <a:endParaRPr lang="en-US" sz="1600" dirty="0">
                  <a:latin typeface="Nexa Bold" panose="02000000000000000000" pitchFamily="50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988635" y="3107762"/>
                <a:ext cx="3844466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5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 p14:presetBounceEnd="5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50000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50000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4525" y="1007745"/>
            <a:ext cx="1588081" cy="681570"/>
            <a:chOff x="1157533" y="1993154"/>
            <a:chExt cx="1588081" cy="681570"/>
          </a:xfrm>
        </p:grpSpPr>
        <p:sp>
          <p:nvSpPr>
            <p:cNvPr id="3" name="TextBox 2"/>
            <p:cNvSpPr txBox="1"/>
            <p:nvPr/>
          </p:nvSpPr>
          <p:spPr>
            <a:xfrm>
              <a:off x="1157533" y="2214349"/>
              <a:ext cx="158808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Nexa Bold" panose="02000000000000000000" pitchFamily="50" charset="0"/>
                </a:rPr>
                <a:t>20XX</a:t>
              </a:r>
              <a:endParaRPr lang="en-US" sz="2400" b="1" dirty="0">
                <a:latin typeface="Nexa Bold" panose="02000000000000000000" pitchFamily="50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300388" y="1993154"/>
              <a:ext cx="1445225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Nexa Light" panose="02000000000000000000" pitchFamily="50" charset="0"/>
                  <a:cs typeface="Segoe UI" panose="020B0502040204020203" pitchFamily="34" charset="0"/>
                </a:rPr>
                <a:t>January</a:t>
              </a:r>
              <a:endParaRPr lang="en-US" sz="1200" dirty="0">
                <a:latin typeface="Nexa Light" panose="02000000000000000000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44525" y="3620353"/>
            <a:ext cx="1588081" cy="681570"/>
            <a:chOff x="1157533" y="1993154"/>
            <a:chExt cx="1588081" cy="681570"/>
          </a:xfrm>
        </p:grpSpPr>
        <p:sp>
          <p:nvSpPr>
            <p:cNvPr id="6" name="TextBox 5"/>
            <p:cNvSpPr txBox="1"/>
            <p:nvPr/>
          </p:nvSpPr>
          <p:spPr>
            <a:xfrm>
              <a:off x="1157533" y="2214349"/>
              <a:ext cx="158808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Nexa Bold" panose="02000000000000000000" pitchFamily="50" charset="0"/>
                </a:rPr>
                <a:t>20XX</a:t>
              </a:r>
              <a:endParaRPr lang="en-US" sz="2400" b="1" dirty="0">
                <a:latin typeface="Nexa Bold" panose="02000000000000000000" pitchFamily="50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00388" y="1993154"/>
              <a:ext cx="1445225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Nexa Light" panose="02000000000000000000" pitchFamily="50" charset="0"/>
                  <a:cs typeface="Segoe UI" panose="020B0502040204020203" pitchFamily="34" charset="0"/>
                </a:rPr>
                <a:t>March</a:t>
              </a:r>
              <a:endParaRPr lang="en-US" sz="1200" dirty="0">
                <a:latin typeface="Nexa Light" panose="02000000000000000000" pitchFamily="50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039391" y="0"/>
            <a:ext cx="99298" cy="3886200"/>
          </a:xfrm>
          <a:prstGeom prst="rect">
            <a:avLst/>
          </a:prstGeom>
          <a:solidFill>
            <a:srgbClr val="52743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6580719" y="2314049"/>
            <a:ext cx="1588081" cy="681570"/>
            <a:chOff x="1157533" y="1993154"/>
            <a:chExt cx="1588081" cy="681570"/>
          </a:xfrm>
        </p:grpSpPr>
        <p:sp>
          <p:nvSpPr>
            <p:cNvPr id="29" name="TextBox 28"/>
            <p:cNvSpPr txBox="1"/>
            <p:nvPr/>
          </p:nvSpPr>
          <p:spPr>
            <a:xfrm>
              <a:off x="1157533" y="2214349"/>
              <a:ext cx="158808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Nexa Bold" panose="02000000000000000000" pitchFamily="50" charset="0"/>
                </a:rPr>
                <a:t>20XX</a:t>
              </a:r>
              <a:endParaRPr lang="en-US" sz="2400" b="1" dirty="0">
                <a:latin typeface="Nexa Bold" panose="02000000000000000000" pitchFamily="50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00388" y="1993154"/>
              <a:ext cx="1445225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Nexa Light" panose="02000000000000000000" pitchFamily="50" charset="0"/>
                  <a:cs typeface="Segoe UI" panose="020B0502040204020203" pitchFamily="34" charset="0"/>
                </a:rPr>
                <a:t>February</a:t>
              </a:r>
              <a:endParaRPr lang="en-US" sz="1200" dirty="0">
                <a:latin typeface="Nexa Light" panose="02000000000000000000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13615" y="991365"/>
            <a:ext cx="4366893" cy="1052767"/>
            <a:chOff x="6626227" y="2689537"/>
            <a:chExt cx="4366893" cy="1052767"/>
          </a:xfrm>
        </p:grpSpPr>
        <p:grpSp>
          <p:nvGrpSpPr>
            <p:cNvPr id="32" name="Group 31"/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36" name="Rectangle: Rounded Corners 35"/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988635" y="2798559"/>
              <a:ext cx="3844466" cy="814140"/>
              <a:chOff x="6988635" y="2808571"/>
              <a:chExt cx="3844466" cy="81414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Nexa Bold" panose="02000000000000000000" pitchFamily="50" charset="0"/>
                  </a:rPr>
                  <a:t>New Year New Target</a:t>
                </a:r>
                <a:endParaRPr lang="en-US" sz="1600" dirty="0">
                  <a:latin typeface="Nexa Bold" panose="02000000000000000000" pitchFamily="50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988635" y="3107762"/>
                <a:ext cx="3844466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 flipH="1">
            <a:off x="1211492" y="2305859"/>
            <a:ext cx="4366893" cy="1052767"/>
            <a:chOff x="6626227" y="2689537"/>
            <a:chExt cx="4366893" cy="1052767"/>
          </a:xfrm>
        </p:grpSpPr>
        <p:grpSp>
          <p:nvGrpSpPr>
            <p:cNvPr id="39" name="Group 38"/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43" name="Rectangle: Rounded Corners 42"/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Isosceles Triangle 43"/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988635" y="2798559"/>
              <a:ext cx="3844466" cy="814140"/>
              <a:chOff x="6988635" y="2808571"/>
              <a:chExt cx="3844466" cy="81414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latin typeface="Nexa Bold" panose="02000000000000000000" pitchFamily="50" charset="0"/>
                  </a:rPr>
                  <a:t>Settings All Project</a:t>
                </a:r>
                <a:endParaRPr lang="en-US" sz="1600" dirty="0">
                  <a:latin typeface="Nexa Bold" panose="02000000000000000000" pitchFamily="50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988635" y="3107762"/>
                <a:ext cx="3844466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613615" y="3620353"/>
            <a:ext cx="4366893" cy="1052767"/>
            <a:chOff x="6626227" y="2689537"/>
            <a:chExt cx="4366893" cy="1052767"/>
          </a:xfrm>
        </p:grpSpPr>
        <p:grpSp>
          <p:nvGrpSpPr>
            <p:cNvPr id="46" name="Group 45"/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50" name="Rectangle: Rounded Corners 49"/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Isosceles Triangle 50"/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6988635" y="2798559"/>
              <a:ext cx="3844466" cy="814140"/>
              <a:chOff x="6988635" y="2808571"/>
              <a:chExt cx="3844466" cy="814140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Nexa Bold" panose="02000000000000000000" pitchFamily="50" charset="0"/>
                  </a:rPr>
                  <a:t>Project Goal</a:t>
                </a:r>
                <a:endParaRPr lang="en-US" sz="1600" dirty="0">
                  <a:latin typeface="Nexa Bold" panose="02000000000000000000" pitchFamily="50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988635" y="3107762"/>
                <a:ext cx="3844466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806152" y="3729334"/>
            <a:ext cx="573836" cy="573836"/>
            <a:chOff x="5806152" y="3729334"/>
            <a:chExt cx="573836" cy="573836"/>
          </a:xfrm>
        </p:grpSpPr>
        <p:grpSp>
          <p:nvGrpSpPr>
            <p:cNvPr id="23" name="Group 22"/>
            <p:cNvGrpSpPr/>
            <p:nvPr/>
          </p:nvGrpSpPr>
          <p:grpSpPr>
            <a:xfrm>
              <a:off x="5806152" y="3729334"/>
              <a:ext cx="573836" cy="573836"/>
              <a:chOff x="1220118" y="2343274"/>
              <a:chExt cx="2450851" cy="2450851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Freeform 29"/>
            <p:cNvSpPr>
              <a:spLocks noChangeArrowheads="1"/>
            </p:cNvSpPr>
            <p:nvPr/>
          </p:nvSpPr>
          <p:spPr bwMode="auto">
            <a:xfrm>
              <a:off x="6020416" y="3934861"/>
              <a:ext cx="159544" cy="164608"/>
            </a:xfrm>
            <a:custGeom>
              <a:avLst/>
              <a:gdLst>
                <a:gd name="T0" fmla="*/ 111726 w 444"/>
                <a:gd name="T1" fmla="*/ 150538 h 462"/>
                <a:gd name="T2" fmla="*/ 111726 w 444"/>
                <a:gd name="T3" fmla="*/ 150538 h 462"/>
                <a:gd name="T4" fmla="*/ 144162 w 444"/>
                <a:gd name="T5" fmla="*/ 114802 h 462"/>
                <a:gd name="T6" fmla="*/ 199574 w 444"/>
                <a:gd name="T7" fmla="*/ 31716 h 462"/>
                <a:gd name="T8" fmla="*/ 191916 w 444"/>
                <a:gd name="T9" fmla="*/ 23675 h 462"/>
                <a:gd name="T10" fmla="*/ 155875 w 444"/>
                <a:gd name="T11" fmla="*/ 23675 h 462"/>
                <a:gd name="T12" fmla="*/ 100013 w 444"/>
                <a:gd name="T13" fmla="*/ 0 h 462"/>
                <a:gd name="T14" fmla="*/ 44150 w 444"/>
                <a:gd name="T15" fmla="*/ 23675 h 462"/>
                <a:gd name="T16" fmla="*/ 8109 w 444"/>
                <a:gd name="T17" fmla="*/ 23675 h 462"/>
                <a:gd name="T18" fmla="*/ 0 w 444"/>
                <a:gd name="T19" fmla="*/ 31716 h 462"/>
                <a:gd name="T20" fmla="*/ 55863 w 444"/>
                <a:gd name="T21" fmla="*/ 114802 h 462"/>
                <a:gd name="T22" fmla="*/ 87849 w 444"/>
                <a:gd name="T23" fmla="*/ 150538 h 462"/>
                <a:gd name="T24" fmla="*/ 87849 w 444"/>
                <a:gd name="T25" fmla="*/ 166172 h 462"/>
                <a:gd name="T26" fmla="*/ 48204 w 444"/>
                <a:gd name="T27" fmla="*/ 185827 h 462"/>
                <a:gd name="T28" fmla="*/ 100013 w 444"/>
                <a:gd name="T29" fmla="*/ 205928 h 462"/>
                <a:gd name="T30" fmla="*/ 147766 w 444"/>
                <a:gd name="T31" fmla="*/ 185827 h 462"/>
                <a:gd name="T32" fmla="*/ 111726 w 444"/>
                <a:gd name="T33" fmla="*/ 166172 h 462"/>
                <a:gd name="T34" fmla="*/ 111726 w 444"/>
                <a:gd name="T35" fmla="*/ 150538 h 462"/>
                <a:gd name="T36" fmla="*/ 144162 w 444"/>
                <a:gd name="T37" fmla="*/ 94700 h 462"/>
                <a:gd name="T38" fmla="*/ 144162 w 444"/>
                <a:gd name="T39" fmla="*/ 94700 h 462"/>
                <a:gd name="T40" fmla="*/ 155875 w 444"/>
                <a:gd name="T41" fmla="*/ 39756 h 462"/>
                <a:gd name="T42" fmla="*/ 183807 w 444"/>
                <a:gd name="T43" fmla="*/ 39756 h 462"/>
                <a:gd name="T44" fmla="*/ 144162 w 444"/>
                <a:gd name="T45" fmla="*/ 94700 h 462"/>
                <a:gd name="T46" fmla="*/ 100013 w 444"/>
                <a:gd name="T47" fmla="*/ 16081 h 462"/>
                <a:gd name="T48" fmla="*/ 100013 w 444"/>
                <a:gd name="T49" fmla="*/ 16081 h 462"/>
                <a:gd name="T50" fmla="*/ 144162 w 444"/>
                <a:gd name="T51" fmla="*/ 31716 h 462"/>
                <a:gd name="T52" fmla="*/ 100013 w 444"/>
                <a:gd name="T53" fmla="*/ 51370 h 462"/>
                <a:gd name="T54" fmla="*/ 55863 w 444"/>
                <a:gd name="T55" fmla="*/ 31716 h 462"/>
                <a:gd name="T56" fmla="*/ 100013 w 444"/>
                <a:gd name="T57" fmla="*/ 16081 h 462"/>
                <a:gd name="T58" fmla="*/ 16218 w 444"/>
                <a:gd name="T59" fmla="*/ 39756 h 462"/>
                <a:gd name="T60" fmla="*/ 16218 w 444"/>
                <a:gd name="T61" fmla="*/ 39756 h 462"/>
                <a:gd name="T62" fmla="*/ 44150 w 444"/>
                <a:gd name="T63" fmla="*/ 39756 h 462"/>
                <a:gd name="T64" fmla="*/ 55863 w 444"/>
                <a:gd name="T65" fmla="*/ 94700 h 462"/>
                <a:gd name="T66" fmla="*/ 16218 w 444"/>
                <a:gd name="T67" fmla="*/ 39756 h 4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rgbClr val="52743F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12013" y="2402117"/>
            <a:ext cx="573836" cy="573836"/>
            <a:chOff x="5812013" y="2402117"/>
            <a:chExt cx="573836" cy="573836"/>
          </a:xfrm>
        </p:grpSpPr>
        <p:grpSp>
          <p:nvGrpSpPr>
            <p:cNvPr id="18" name="Group 17"/>
            <p:cNvGrpSpPr/>
            <p:nvPr/>
          </p:nvGrpSpPr>
          <p:grpSpPr>
            <a:xfrm>
              <a:off x="5812013" y="2402117"/>
              <a:ext cx="573836" cy="573836"/>
              <a:chOff x="1220118" y="2343274"/>
              <a:chExt cx="2450851" cy="2450851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Freeform 65"/>
            <p:cNvSpPr>
              <a:spLocks noChangeArrowheads="1"/>
            </p:cNvSpPr>
            <p:nvPr/>
          </p:nvSpPr>
          <p:spPr bwMode="auto">
            <a:xfrm>
              <a:off x="6020416" y="2613782"/>
              <a:ext cx="150682" cy="149414"/>
            </a:xfrm>
            <a:custGeom>
              <a:avLst/>
              <a:gdLst>
                <a:gd name="T0" fmla="*/ 172604 w 417"/>
                <a:gd name="T1" fmla="*/ 91192 h 417"/>
                <a:gd name="T2" fmla="*/ 172604 w 417"/>
                <a:gd name="T3" fmla="*/ 91192 h 417"/>
                <a:gd name="T4" fmla="*/ 188460 w 417"/>
                <a:gd name="T5" fmla="*/ 63340 h 417"/>
                <a:gd name="T6" fmla="*/ 184836 w 417"/>
                <a:gd name="T7" fmla="*/ 47617 h 417"/>
                <a:gd name="T8" fmla="*/ 152671 w 417"/>
                <a:gd name="T9" fmla="*/ 35488 h 417"/>
                <a:gd name="T10" fmla="*/ 144516 w 417"/>
                <a:gd name="T11" fmla="*/ 7637 h 417"/>
                <a:gd name="T12" fmla="*/ 124583 w 417"/>
                <a:gd name="T13" fmla="*/ 0 h 417"/>
                <a:gd name="T14" fmla="*/ 96495 w 417"/>
                <a:gd name="T15" fmla="*/ 15723 h 417"/>
                <a:gd name="T16" fmla="*/ 68407 w 417"/>
                <a:gd name="T17" fmla="*/ 0 h 417"/>
                <a:gd name="T18" fmla="*/ 48474 w 417"/>
                <a:gd name="T19" fmla="*/ 7637 h 417"/>
                <a:gd name="T20" fmla="*/ 40320 w 417"/>
                <a:gd name="T21" fmla="*/ 35488 h 417"/>
                <a:gd name="T22" fmla="*/ 8155 w 417"/>
                <a:gd name="T23" fmla="*/ 47617 h 417"/>
                <a:gd name="T24" fmla="*/ 0 w 417"/>
                <a:gd name="T25" fmla="*/ 63340 h 417"/>
                <a:gd name="T26" fmla="*/ 19933 w 417"/>
                <a:gd name="T27" fmla="*/ 91192 h 417"/>
                <a:gd name="T28" fmla="*/ 0 w 417"/>
                <a:gd name="T29" fmla="*/ 123536 h 417"/>
                <a:gd name="T30" fmla="*/ 8155 w 417"/>
                <a:gd name="T31" fmla="*/ 139258 h 417"/>
                <a:gd name="T32" fmla="*/ 40320 w 417"/>
                <a:gd name="T33" fmla="*/ 147344 h 417"/>
                <a:gd name="T34" fmla="*/ 48474 w 417"/>
                <a:gd name="T35" fmla="*/ 178790 h 417"/>
                <a:gd name="T36" fmla="*/ 68407 w 417"/>
                <a:gd name="T37" fmla="*/ 186876 h 417"/>
                <a:gd name="T38" fmla="*/ 96495 w 417"/>
                <a:gd name="T39" fmla="*/ 167110 h 417"/>
                <a:gd name="T40" fmla="*/ 124583 w 417"/>
                <a:gd name="T41" fmla="*/ 186876 h 417"/>
                <a:gd name="T42" fmla="*/ 144516 w 417"/>
                <a:gd name="T43" fmla="*/ 178790 h 417"/>
                <a:gd name="T44" fmla="*/ 152671 w 417"/>
                <a:gd name="T45" fmla="*/ 147344 h 417"/>
                <a:gd name="T46" fmla="*/ 184836 w 417"/>
                <a:gd name="T47" fmla="*/ 139258 h 417"/>
                <a:gd name="T48" fmla="*/ 188460 w 417"/>
                <a:gd name="T49" fmla="*/ 119043 h 417"/>
                <a:gd name="T50" fmla="*/ 172604 w 417"/>
                <a:gd name="T51" fmla="*/ 91192 h 417"/>
                <a:gd name="T52" fmla="*/ 96495 w 417"/>
                <a:gd name="T53" fmla="*/ 131172 h 417"/>
                <a:gd name="T54" fmla="*/ 96495 w 417"/>
                <a:gd name="T55" fmla="*/ 131172 h 417"/>
                <a:gd name="T56" fmla="*/ 56629 w 417"/>
                <a:gd name="T57" fmla="*/ 91192 h 417"/>
                <a:gd name="T58" fmla="*/ 96495 w 417"/>
                <a:gd name="T59" fmla="*/ 51660 h 417"/>
                <a:gd name="T60" fmla="*/ 136362 w 417"/>
                <a:gd name="T61" fmla="*/ 91192 h 417"/>
                <a:gd name="T62" fmla="*/ 96495 w 417"/>
                <a:gd name="T63" fmla="*/ 131172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rgbClr val="52743F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06152" y="1074901"/>
            <a:ext cx="573836" cy="573836"/>
            <a:chOff x="5806152" y="1074901"/>
            <a:chExt cx="573836" cy="5738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6152" y="1074901"/>
              <a:ext cx="573836" cy="573836"/>
              <a:chOff x="1220118" y="2343274"/>
              <a:chExt cx="2450851" cy="245085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" name="Freeform 67"/>
            <p:cNvSpPr>
              <a:spLocks noChangeArrowheads="1"/>
            </p:cNvSpPr>
            <p:nvPr/>
          </p:nvSpPr>
          <p:spPr bwMode="auto">
            <a:xfrm>
              <a:off x="6033639" y="1249007"/>
              <a:ext cx="163344" cy="189934"/>
            </a:xfrm>
            <a:custGeom>
              <a:avLst/>
              <a:gdLst>
                <a:gd name="T0" fmla="*/ 196198 w 453"/>
                <a:gd name="T1" fmla="*/ 83098 h 533"/>
                <a:gd name="T2" fmla="*/ 196198 w 453"/>
                <a:gd name="T3" fmla="*/ 83098 h 533"/>
                <a:gd name="T4" fmla="*/ 19891 w 453"/>
                <a:gd name="T5" fmla="*/ 71482 h 533"/>
                <a:gd name="T6" fmla="*/ 0 w 453"/>
                <a:gd name="T7" fmla="*/ 79524 h 533"/>
                <a:gd name="T8" fmla="*/ 39782 w 453"/>
                <a:gd name="T9" fmla="*/ 237678 h 533"/>
                <a:gd name="T10" fmla="*/ 63742 w 453"/>
                <a:gd name="T11" fmla="*/ 237678 h 533"/>
                <a:gd name="T12" fmla="*/ 43851 w 453"/>
                <a:gd name="T13" fmla="*/ 158601 h 533"/>
                <a:gd name="T14" fmla="*/ 200266 w 453"/>
                <a:gd name="T15" fmla="*/ 87119 h 533"/>
                <a:gd name="T16" fmla="*/ 196198 w 453"/>
                <a:gd name="T17" fmla="*/ 83098 h 5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rgbClr val="52743F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37443" y="4985537"/>
            <a:ext cx="1155735" cy="1293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012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12991" y="4731379"/>
            <a:ext cx="1403874" cy="2126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316633" y="3172086"/>
            <a:ext cx="875366" cy="11961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47927" y="587033"/>
            <a:ext cx="1644073" cy="17240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342954" y="3322281"/>
            <a:ext cx="962430" cy="14624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290281" y="2310062"/>
            <a:ext cx="1015104" cy="10122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1369963" y="2310062"/>
            <a:ext cx="784697" cy="761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1176896" y="4317300"/>
            <a:ext cx="1015104" cy="10122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1432524" y="5435220"/>
            <a:ext cx="775467" cy="1059684"/>
          </a:xfrm>
          <a:prstGeom prst="rect">
            <a:avLst/>
          </a:prstGeom>
        </p:spPr>
      </p:pic>
      <p:sp>
        <p:nvSpPr>
          <p:cNvPr id="28" name="Rectangle: Rounded Corners 12"/>
          <p:cNvSpPr/>
          <p:nvPr/>
        </p:nvSpPr>
        <p:spPr>
          <a:xfrm>
            <a:off x="2269100" y="604271"/>
            <a:ext cx="3183482" cy="1511107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70000" sy="7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9" name="Rectangle: Rounded Corners 16"/>
          <p:cNvSpPr/>
          <p:nvPr/>
        </p:nvSpPr>
        <p:spPr>
          <a:xfrm>
            <a:off x="4529239" y="1739807"/>
            <a:ext cx="679388" cy="280035"/>
          </a:xfrm>
          <a:prstGeom prst="roundRect">
            <a:avLst/>
          </a:prstGeom>
          <a:blipFill>
            <a:blip r:embed="rId10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2743F"/>
                </a:solidFill>
                <a:latin typeface="Nexa Light" panose="02000000000000000000" pitchFamily="50" charset="0"/>
              </a:rPr>
              <a:t>NEXT</a:t>
            </a:r>
            <a:endParaRPr lang="id-ID" sz="11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grpSp>
        <p:nvGrpSpPr>
          <p:cNvPr id="30" name="Group 18"/>
          <p:cNvGrpSpPr/>
          <p:nvPr/>
        </p:nvGrpSpPr>
        <p:grpSpPr>
          <a:xfrm>
            <a:off x="2409807" y="781631"/>
            <a:ext cx="2902068" cy="1143295"/>
            <a:chOff x="4673482" y="2165178"/>
            <a:chExt cx="2902068" cy="1143295"/>
          </a:xfrm>
        </p:grpSpPr>
        <p:sp>
          <p:nvSpPr>
            <p:cNvPr id="31" name="Text Placeholder 2"/>
            <p:cNvSpPr txBox="1"/>
            <p:nvPr/>
          </p:nvSpPr>
          <p:spPr>
            <a:xfrm>
              <a:off x="4673482" y="2165178"/>
              <a:ext cx="2798819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52743F"/>
                  </a:solidFill>
                  <a:latin typeface="Cinzel" panose="00000500000000000000" pitchFamily="50" charset="0"/>
                </a:rPr>
                <a:t>#1 Your Title Here</a:t>
              </a:r>
              <a:endParaRPr lang="id-ID" sz="2000" dirty="0">
                <a:solidFill>
                  <a:srgbClr val="52743F"/>
                </a:solidFill>
                <a:latin typeface="Cinzel" panose="00000500000000000000" pitchFamily="50" charset="0"/>
              </a:endParaRPr>
            </a:p>
          </p:txBody>
        </p:sp>
        <p:sp>
          <p:nvSpPr>
            <p:cNvPr id="32" name="Rectangle 17"/>
            <p:cNvSpPr/>
            <p:nvPr/>
          </p:nvSpPr>
          <p:spPr>
            <a:xfrm>
              <a:off x="4673483" y="2551343"/>
              <a:ext cx="290206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3" name="Rectangle: Rounded Corners 12"/>
          <p:cNvSpPr/>
          <p:nvPr/>
        </p:nvSpPr>
        <p:spPr>
          <a:xfrm>
            <a:off x="2576315" y="2370120"/>
            <a:ext cx="3183482" cy="1511107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70000" sy="7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4" name="Rectangle: Rounded Corners 16"/>
          <p:cNvSpPr/>
          <p:nvPr/>
        </p:nvSpPr>
        <p:spPr>
          <a:xfrm>
            <a:off x="4836454" y="3505656"/>
            <a:ext cx="679388" cy="280035"/>
          </a:xfrm>
          <a:prstGeom prst="roundRect">
            <a:avLst/>
          </a:prstGeom>
          <a:blipFill>
            <a:blip r:embed="rId10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2743F"/>
                </a:solidFill>
                <a:latin typeface="Nexa Light" panose="02000000000000000000" pitchFamily="50" charset="0"/>
              </a:rPr>
              <a:t>NEXT</a:t>
            </a:r>
            <a:endParaRPr lang="id-ID" sz="11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grpSp>
        <p:nvGrpSpPr>
          <p:cNvPr id="35" name="Group 18"/>
          <p:cNvGrpSpPr/>
          <p:nvPr/>
        </p:nvGrpSpPr>
        <p:grpSpPr>
          <a:xfrm>
            <a:off x="2717022" y="2547480"/>
            <a:ext cx="2902068" cy="1143295"/>
            <a:chOff x="4673482" y="2165178"/>
            <a:chExt cx="2902068" cy="1143295"/>
          </a:xfrm>
        </p:grpSpPr>
        <p:sp>
          <p:nvSpPr>
            <p:cNvPr id="36" name="Text Placeholder 2"/>
            <p:cNvSpPr txBox="1"/>
            <p:nvPr/>
          </p:nvSpPr>
          <p:spPr>
            <a:xfrm>
              <a:off x="4673482" y="2165178"/>
              <a:ext cx="2798819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52743F"/>
                  </a:solidFill>
                  <a:latin typeface="Cinzel" panose="00000500000000000000" pitchFamily="50" charset="0"/>
                </a:rPr>
                <a:t>#2 Your Title Here</a:t>
              </a:r>
              <a:endParaRPr lang="id-ID" sz="2000" dirty="0">
                <a:solidFill>
                  <a:srgbClr val="52743F"/>
                </a:solidFill>
                <a:latin typeface="Cinzel" panose="00000500000000000000" pitchFamily="50" charset="0"/>
              </a:endParaRPr>
            </a:p>
          </p:txBody>
        </p:sp>
        <p:sp>
          <p:nvSpPr>
            <p:cNvPr id="37" name="Rectangle 17"/>
            <p:cNvSpPr/>
            <p:nvPr/>
          </p:nvSpPr>
          <p:spPr>
            <a:xfrm>
              <a:off x="4673483" y="2551343"/>
              <a:ext cx="290206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8" name="Rectangle: Rounded Corners 12"/>
          <p:cNvSpPr/>
          <p:nvPr/>
        </p:nvSpPr>
        <p:spPr>
          <a:xfrm>
            <a:off x="6483998" y="2756285"/>
            <a:ext cx="3183482" cy="1511107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70000" sy="7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9" name="Rectangle: Rounded Corners 16"/>
          <p:cNvSpPr/>
          <p:nvPr/>
        </p:nvSpPr>
        <p:spPr>
          <a:xfrm>
            <a:off x="8744137" y="3891821"/>
            <a:ext cx="679388" cy="280035"/>
          </a:xfrm>
          <a:prstGeom prst="roundRect">
            <a:avLst/>
          </a:prstGeom>
          <a:blipFill>
            <a:blip r:embed="rId10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2743F"/>
                </a:solidFill>
                <a:latin typeface="Nexa Light" panose="02000000000000000000" pitchFamily="50" charset="0"/>
              </a:rPr>
              <a:t>NEXT</a:t>
            </a:r>
            <a:endParaRPr lang="id-ID" sz="11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grpSp>
        <p:nvGrpSpPr>
          <p:cNvPr id="40" name="Group 18"/>
          <p:cNvGrpSpPr/>
          <p:nvPr/>
        </p:nvGrpSpPr>
        <p:grpSpPr>
          <a:xfrm>
            <a:off x="6624705" y="2933645"/>
            <a:ext cx="2902068" cy="1143295"/>
            <a:chOff x="4673482" y="2165178"/>
            <a:chExt cx="2902068" cy="1143295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4673482" y="2165178"/>
              <a:ext cx="2798819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52743F"/>
                  </a:solidFill>
                  <a:latin typeface="Cinzel" panose="00000500000000000000" pitchFamily="50" charset="0"/>
                </a:rPr>
                <a:t>#3 Your Title Here</a:t>
              </a:r>
              <a:endParaRPr lang="id-ID" sz="2000" dirty="0">
                <a:solidFill>
                  <a:srgbClr val="52743F"/>
                </a:solidFill>
                <a:latin typeface="Cinzel" panose="00000500000000000000" pitchFamily="50" charset="0"/>
              </a:endParaRPr>
            </a:p>
          </p:txBody>
        </p:sp>
        <p:sp>
          <p:nvSpPr>
            <p:cNvPr id="42" name="Rectangle 17"/>
            <p:cNvSpPr/>
            <p:nvPr/>
          </p:nvSpPr>
          <p:spPr>
            <a:xfrm>
              <a:off x="4673483" y="2551343"/>
              <a:ext cx="290206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43" name="Rectangle: Rounded Corners 12"/>
          <p:cNvSpPr/>
          <p:nvPr/>
        </p:nvSpPr>
        <p:spPr>
          <a:xfrm>
            <a:off x="6787805" y="4522134"/>
            <a:ext cx="3183482" cy="1511107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70000" sy="7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4" name="Rectangle: Rounded Corners 16"/>
          <p:cNvSpPr/>
          <p:nvPr/>
        </p:nvSpPr>
        <p:spPr>
          <a:xfrm>
            <a:off x="9047944" y="5657670"/>
            <a:ext cx="679388" cy="280035"/>
          </a:xfrm>
          <a:prstGeom prst="roundRect">
            <a:avLst/>
          </a:prstGeom>
          <a:blipFill>
            <a:blip r:embed="rId10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2743F"/>
                </a:solidFill>
                <a:latin typeface="Nexa Light" panose="02000000000000000000" pitchFamily="50" charset="0"/>
              </a:rPr>
              <a:t>NEXT</a:t>
            </a:r>
            <a:endParaRPr lang="id-ID" sz="11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grpSp>
        <p:nvGrpSpPr>
          <p:cNvPr id="45" name="Group 18"/>
          <p:cNvGrpSpPr/>
          <p:nvPr/>
        </p:nvGrpSpPr>
        <p:grpSpPr>
          <a:xfrm>
            <a:off x="6928512" y="4699494"/>
            <a:ext cx="2902068" cy="1143295"/>
            <a:chOff x="4673482" y="2165178"/>
            <a:chExt cx="2902068" cy="1143295"/>
          </a:xfrm>
        </p:grpSpPr>
        <p:sp>
          <p:nvSpPr>
            <p:cNvPr id="46" name="Text Placeholder 2"/>
            <p:cNvSpPr txBox="1"/>
            <p:nvPr/>
          </p:nvSpPr>
          <p:spPr>
            <a:xfrm>
              <a:off x="4673482" y="2165178"/>
              <a:ext cx="2798819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52743F"/>
                  </a:solidFill>
                  <a:latin typeface="Cinzel" panose="00000500000000000000" pitchFamily="50" charset="0"/>
                </a:rPr>
                <a:t>#4 Your Title Here</a:t>
              </a:r>
              <a:endParaRPr lang="id-ID" sz="2000" dirty="0">
                <a:solidFill>
                  <a:srgbClr val="52743F"/>
                </a:solidFill>
                <a:latin typeface="Cinzel" panose="00000500000000000000" pitchFamily="50" charset="0"/>
              </a:endParaRPr>
            </a:p>
          </p:txBody>
        </p:sp>
        <p:sp>
          <p:nvSpPr>
            <p:cNvPr id="47" name="Rectangle 17"/>
            <p:cNvSpPr/>
            <p:nvPr/>
          </p:nvSpPr>
          <p:spPr>
            <a:xfrm>
              <a:off x="4673483" y="2551343"/>
              <a:ext cx="290206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34" grpId="0" animBg="1"/>
      <p:bldP spid="38" grpId="0" animBg="1"/>
      <p:bldP spid="39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3763" y="1793169"/>
            <a:ext cx="5825576" cy="3821264"/>
            <a:chOff x="339494" y="1705234"/>
            <a:chExt cx="11723538" cy="8755624"/>
          </a:xfrm>
        </p:grpSpPr>
        <p:sp>
          <p:nvSpPr>
            <p:cNvPr id="3" name="TextBox 2"/>
            <p:cNvSpPr txBox="1"/>
            <p:nvPr/>
          </p:nvSpPr>
          <p:spPr>
            <a:xfrm>
              <a:off x="507242" y="9903418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7242" y="8992506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7242" y="8081597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7242" y="7170689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7242" y="6259778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7242" y="5348870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7242" y="4437961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471048" y="8310915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71048" y="9223099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71048" y="10135283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71048" y="7398731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71048" y="6486547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71048" y="5574363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71048" y="4662179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07242" y="3527053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471048" y="3749995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07242" y="2616142"/>
              <a:ext cx="707122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471048" y="2837811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39494" y="1705234"/>
              <a:ext cx="874870" cy="557440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471048" y="1925627"/>
              <a:ext cx="10591984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073913" y="1450043"/>
            <a:ext cx="4612754" cy="246221"/>
            <a:chOff x="2278768" y="746209"/>
            <a:chExt cx="9282825" cy="495502"/>
          </a:xfrm>
        </p:grpSpPr>
        <p:sp>
          <p:nvSpPr>
            <p:cNvPr id="59" name="TextBox 58"/>
            <p:cNvSpPr txBox="1"/>
            <p:nvPr/>
          </p:nvSpPr>
          <p:spPr>
            <a:xfrm>
              <a:off x="2278768" y="746209"/>
              <a:ext cx="991005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MON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00027" y="746209"/>
              <a:ext cx="952292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TUES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15678" y="746209"/>
              <a:ext cx="923261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WED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542361" y="746209"/>
              <a:ext cx="868418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THU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07089" y="746209"/>
              <a:ext cx="720026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FRI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381841" y="746209"/>
              <a:ext cx="813579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SAT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680271" y="746209"/>
              <a:ext cx="881322" cy="49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SUN</a:t>
              </a:r>
              <a:endParaRPr lang="id-ID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96866" y="3456692"/>
            <a:ext cx="218195" cy="2157658"/>
            <a:chOff x="2196866" y="3456692"/>
            <a:chExt cx="218195" cy="2157658"/>
          </a:xfrm>
          <a:solidFill>
            <a:srgbClr val="52743F"/>
          </a:solidFill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/>
            <p:cNvSpPr/>
            <p:nvPr/>
          </p:nvSpPr>
          <p:spPr>
            <a:xfrm>
              <a:off x="2280000" y="3634385"/>
              <a:ext cx="51928" cy="197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196866" y="3456692"/>
              <a:ext cx="218195" cy="218195"/>
              <a:chOff x="2196866" y="3261908"/>
              <a:chExt cx="218195" cy="218195"/>
            </a:xfrm>
            <a:grpFill/>
          </p:grpSpPr>
          <p:sp>
            <p:nvSpPr>
              <p:cNvPr id="27" name="Oval 26"/>
              <p:cNvSpPr/>
              <p:nvPr/>
            </p:nvSpPr>
            <p:spPr>
              <a:xfrm>
                <a:off x="2228071" y="3293113"/>
                <a:ext cx="155786" cy="1557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196866" y="3261908"/>
                <a:ext cx="218195" cy="21819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2895143" y="3837823"/>
            <a:ext cx="218195" cy="1776610"/>
            <a:chOff x="2895143" y="3837823"/>
            <a:chExt cx="218195" cy="1776610"/>
          </a:xfrm>
          <a:solidFill>
            <a:srgbClr val="BB9663"/>
          </a:solidFill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31" name="Rectangle 30"/>
            <p:cNvSpPr/>
            <p:nvPr/>
          </p:nvSpPr>
          <p:spPr>
            <a:xfrm>
              <a:off x="2978277" y="4003244"/>
              <a:ext cx="51928" cy="16111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895143" y="3837823"/>
              <a:ext cx="218195" cy="218195"/>
              <a:chOff x="2895143" y="3709979"/>
              <a:chExt cx="218195" cy="218195"/>
            </a:xfrm>
            <a:grpFill/>
          </p:grpSpPr>
          <p:sp>
            <p:nvSpPr>
              <p:cNvPr id="32" name="Oval 31"/>
              <p:cNvSpPr/>
              <p:nvPr/>
            </p:nvSpPr>
            <p:spPr>
              <a:xfrm>
                <a:off x="2926348" y="3741184"/>
                <a:ext cx="155786" cy="1557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895143" y="3709979"/>
                <a:ext cx="218195" cy="218195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593420" y="2924304"/>
            <a:ext cx="218195" cy="2690046"/>
            <a:chOff x="3593420" y="2924304"/>
            <a:chExt cx="218195" cy="2690046"/>
          </a:xfrm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/>
            <p:cNvSpPr/>
            <p:nvPr/>
          </p:nvSpPr>
          <p:spPr>
            <a:xfrm>
              <a:off x="3676554" y="3095539"/>
              <a:ext cx="51928" cy="2518811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3593420" y="2924304"/>
              <a:ext cx="218195" cy="218195"/>
              <a:chOff x="3593420" y="2591056"/>
              <a:chExt cx="218195" cy="21819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3624625" y="2622261"/>
                <a:ext cx="155786" cy="155786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93420" y="2591056"/>
                <a:ext cx="218195" cy="21819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4291696" y="3308668"/>
            <a:ext cx="218195" cy="2305682"/>
            <a:chOff x="4291696" y="3308668"/>
            <a:chExt cx="218195" cy="2305682"/>
          </a:xfrm>
          <a:solidFill>
            <a:srgbClr val="BB9663"/>
          </a:solidFill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41" name="Rectangle 40"/>
            <p:cNvSpPr/>
            <p:nvPr/>
          </p:nvSpPr>
          <p:spPr>
            <a:xfrm>
              <a:off x="4374830" y="3480337"/>
              <a:ext cx="51928" cy="2134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291696" y="3308668"/>
              <a:ext cx="218195" cy="218195"/>
              <a:chOff x="4291696" y="3034101"/>
              <a:chExt cx="218195" cy="218195"/>
            </a:xfrm>
            <a:grpFill/>
          </p:grpSpPr>
          <p:sp>
            <p:nvSpPr>
              <p:cNvPr id="42" name="Oval 41"/>
              <p:cNvSpPr/>
              <p:nvPr/>
            </p:nvSpPr>
            <p:spPr>
              <a:xfrm>
                <a:off x="4322901" y="3065306"/>
                <a:ext cx="155786" cy="1557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291696" y="3034101"/>
                <a:ext cx="218195" cy="218195"/>
              </a:xfrm>
              <a:prstGeom prst="ellipse">
                <a:avLst/>
              </a:prstGeom>
              <a:grp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4989973" y="2011648"/>
            <a:ext cx="218195" cy="3602702"/>
            <a:chOff x="4989973" y="2011648"/>
            <a:chExt cx="218195" cy="3602702"/>
          </a:xfrm>
          <a:solidFill>
            <a:srgbClr val="52743F"/>
          </a:solidFill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46" name="Rectangle 45"/>
            <p:cNvSpPr/>
            <p:nvPr/>
          </p:nvSpPr>
          <p:spPr>
            <a:xfrm>
              <a:off x="5073107" y="2158950"/>
              <a:ext cx="51928" cy="3455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4989973" y="2011648"/>
              <a:ext cx="218195" cy="218195"/>
              <a:chOff x="4989973" y="1445567"/>
              <a:chExt cx="218195" cy="218195"/>
            </a:xfrm>
            <a:grpFill/>
          </p:grpSpPr>
          <p:sp>
            <p:nvSpPr>
              <p:cNvPr id="47" name="Oval 46"/>
              <p:cNvSpPr/>
              <p:nvPr/>
            </p:nvSpPr>
            <p:spPr>
              <a:xfrm>
                <a:off x="5021178" y="1476772"/>
                <a:ext cx="155786" cy="1557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989973" y="1445567"/>
                <a:ext cx="218195" cy="218195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5688250" y="2588559"/>
            <a:ext cx="218195" cy="3025791"/>
            <a:chOff x="5688250" y="2588559"/>
            <a:chExt cx="218195" cy="3025791"/>
          </a:xfrm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51" name="Rectangle 50"/>
            <p:cNvSpPr/>
            <p:nvPr/>
          </p:nvSpPr>
          <p:spPr>
            <a:xfrm>
              <a:off x="5771384" y="2710377"/>
              <a:ext cx="51928" cy="2903973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5688250" y="2588559"/>
              <a:ext cx="218195" cy="218195"/>
              <a:chOff x="5688250" y="2113007"/>
              <a:chExt cx="218195" cy="21819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5719455" y="2144212"/>
                <a:ext cx="155786" cy="155786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688250" y="2113007"/>
                <a:ext cx="218195" cy="218195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6386526" y="3365010"/>
            <a:ext cx="218195" cy="2249340"/>
            <a:chOff x="6386526" y="3365010"/>
            <a:chExt cx="218195" cy="2249340"/>
          </a:xfrm>
          <a:solidFill>
            <a:srgbClr val="BB9663"/>
          </a:solidFill>
          <a:effectLst>
            <a:outerShdw blurRad="266700" dist="114300" dir="18900000" sx="95000" sy="95000" algn="bl" rotWithShape="0">
              <a:prstClr val="black">
                <a:alpha val="40000"/>
              </a:prstClr>
            </a:outerShdw>
          </a:effectLst>
        </p:grpSpPr>
        <p:sp>
          <p:nvSpPr>
            <p:cNvPr id="56" name="Rectangle 55"/>
            <p:cNvSpPr/>
            <p:nvPr/>
          </p:nvSpPr>
          <p:spPr>
            <a:xfrm>
              <a:off x="6469660" y="3480337"/>
              <a:ext cx="51928" cy="2134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386526" y="3365010"/>
              <a:ext cx="218195" cy="218195"/>
              <a:chOff x="6386526" y="3034101"/>
              <a:chExt cx="218195" cy="218195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6417731" y="3065306"/>
                <a:ext cx="155786" cy="1557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386526" y="3034101"/>
                <a:ext cx="218195" cy="218195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7838617" y="3369646"/>
            <a:ext cx="310235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existence.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7838617" y="1623228"/>
            <a:ext cx="3420981" cy="1661738"/>
            <a:chOff x="551160" y="3510223"/>
            <a:chExt cx="3420981" cy="1661738"/>
          </a:xfrm>
        </p:grpSpPr>
        <p:sp>
          <p:nvSpPr>
            <p:cNvPr id="86" name="Text Placeholder 2"/>
            <p:cNvSpPr txBox="1"/>
            <p:nvPr/>
          </p:nvSpPr>
          <p:spPr>
            <a:xfrm>
              <a:off x="551160" y="3831045"/>
              <a:ext cx="3420981" cy="134091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52743F"/>
                  </a:solidFill>
                  <a:latin typeface="Nexa Bold" panose="02000000000000000000" pitchFamily="50" charset="0"/>
                </a:rPr>
                <a:t>Minimalism </a:t>
              </a:r>
              <a:r>
                <a:rPr lang="en-US" dirty="0">
                  <a:latin typeface="Nexa Bold" panose="02000000000000000000" pitchFamily="50" charset="0"/>
                </a:rPr>
                <a:t>Chart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87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/>
        </p:nvGrpSpPr>
        <p:grpSpPr>
          <a:xfrm>
            <a:off x="1121673" y="3682785"/>
            <a:ext cx="2818742" cy="1442431"/>
            <a:chOff x="1614175" y="3914303"/>
            <a:chExt cx="2818742" cy="1442431"/>
          </a:xfrm>
        </p:grpSpPr>
        <p:sp>
          <p:nvSpPr>
            <p:cNvPr id="128" name="Rectangle 127"/>
            <p:cNvSpPr/>
            <p:nvPr/>
          </p:nvSpPr>
          <p:spPr>
            <a:xfrm>
              <a:off x="1614175" y="4599604"/>
              <a:ext cx="217294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9" name="Rectangle: Rounded Corners 128"/>
            <p:cNvSpPr/>
            <p:nvPr/>
          </p:nvSpPr>
          <p:spPr>
            <a:xfrm>
              <a:off x="1681362" y="3914303"/>
              <a:ext cx="1122163" cy="264468"/>
            </a:xfrm>
            <a:prstGeom prst="roundRect">
              <a:avLst>
                <a:gd name="adj" fmla="val 11905"/>
              </a:avLst>
            </a:prstGeom>
            <a:solidFill>
              <a:srgbClr val="BB966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Massage</a:t>
              </a:r>
              <a:endParaRPr lang="id-ID" sz="12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30" name="Text Placeholder 2"/>
            <p:cNvSpPr txBox="1"/>
            <p:nvPr/>
          </p:nvSpPr>
          <p:spPr>
            <a:xfrm>
              <a:off x="1614175" y="4230555"/>
              <a:ext cx="2818742" cy="70657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</a:rPr>
                <a:t>Your Title Here #1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121673" y="1753366"/>
            <a:ext cx="3420981" cy="1661738"/>
            <a:chOff x="551160" y="3510223"/>
            <a:chExt cx="3420981" cy="1661738"/>
          </a:xfrm>
        </p:grpSpPr>
        <p:sp>
          <p:nvSpPr>
            <p:cNvPr id="133" name="Text Placeholder 2"/>
            <p:cNvSpPr txBox="1"/>
            <p:nvPr/>
          </p:nvSpPr>
          <p:spPr>
            <a:xfrm>
              <a:off x="551160" y="3831045"/>
              <a:ext cx="3420981" cy="134091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52743F"/>
                  </a:solidFill>
                  <a:latin typeface="Nexa Bold" panose="02000000000000000000" pitchFamily="50" charset="0"/>
                </a:rPr>
                <a:t>Infographic </a:t>
              </a:r>
              <a:r>
                <a:rPr lang="en-US" dirty="0">
                  <a:latin typeface="Nexa Bold" panose="02000000000000000000" pitchFamily="50" charset="0"/>
                </a:rPr>
                <a:t>Illustration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134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620711" y="3682785"/>
            <a:ext cx="2818742" cy="1442431"/>
            <a:chOff x="1614175" y="3914303"/>
            <a:chExt cx="2818742" cy="1442431"/>
          </a:xfrm>
        </p:grpSpPr>
        <p:sp>
          <p:nvSpPr>
            <p:cNvPr id="136" name="Rectangle 135"/>
            <p:cNvSpPr/>
            <p:nvPr/>
          </p:nvSpPr>
          <p:spPr>
            <a:xfrm>
              <a:off x="1614175" y="4599604"/>
              <a:ext cx="217294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7" name="Rectangle: Rounded Corners 136"/>
            <p:cNvSpPr/>
            <p:nvPr/>
          </p:nvSpPr>
          <p:spPr>
            <a:xfrm>
              <a:off x="1681362" y="3914303"/>
              <a:ext cx="1122163" cy="264468"/>
            </a:xfrm>
            <a:prstGeom prst="roundRect">
              <a:avLst>
                <a:gd name="adj" fmla="val 11905"/>
              </a:avLst>
            </a:prstGeom>
            <a:solidFill>
              <a:srgbClr val="52743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Massage</a:t>
              </a:r>
              <a:endParaRPr lang="id-ID" sz="12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38" name="Text Placeholder 2"/>
            <p:cNvSpPr txBox="1"/>
            <p:nvPr/>
          </p:nvSpPr>
          <p:spPr>
            <a:xfrm>
              <a:off x="1614175" y="4230555"/>
              <a:ext cx="2818742" cy="70657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</a:rPr>
                <a:t>Your Title Here #2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pic>
        <p:nvPicPr>
          <p:cNvPr id="139" name="图片 13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472012" y="0"/>
            <a:ext cx="5844609" cy="7081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: Rounded Corners 152"/>
          <p:cNvSpPr/>
          <p:nvPr/>
        </p:nvSpPr>
        <p:spPr>
          <a:xfrm>
            <a:off x="6191419" y="1347299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54" name="Group 153"/>
          <p:cNvGrpSpPr/>
          <p:nvPr/>
        </p:nvGrpSpPr>
        <p:grpSpPr>
          <a:xfrm>
            <a:off x="6334581" y="1476151"/>
            <a:ext cx="4678583" cy="2123658"/>
            <a:chOff x="5633831" y="1486247"/>
            <a:chExt cx="4678583" cy="2123658"/>
          </a:xfrm>
        </p:grpSpPr>
        <p:sp>
          <p:nvSpPr>
            <p:cNvPr id="155" name="Rectangle 154"/>
            <p:cNvSpPr/>
            <p:nvPr/>
          </p:nvSpPr>
          <p:spPr>
            <a:xfrm>
              <a:off x="5633831" y="1486247"/>
              <a:ext cx="82481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52743F"/>
                  </a:soli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1.</a:t>
              </a:r>
              <a:endParaRPr lang="en-US" sz="6600" b="1" i="0" dirty="0">
                <a:solidFill>
                  <a:srgbClr val="52743F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6500380" y="1545451"/>
              <a:ext cx="3812034" cy="837189"/>
              <a:chOff x="1099179" y="4530282"/>
              <a:chExt cx="3812034" cy="837189"/>
            </a:xfrm>
          </p:grpSpPr>
          <p:sp>
            <p:nvSpPr>
              <p:cNvPr id="157" name="Rectangle 9"/>
              <p:cNvSpPr/>
              <p:nvPr/>
            </p:nvSpPr>
            <p:spPr bwMode="auto">
              <a:xfrm>
                <a:off x="1099179" y="4530282"/>
                <a:ext cx="28036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solidFill>
                      <a:srgbClr val="52743F"/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0">
                          <a:schemeClr val="accent1"/>
                        </a:gs>
                      </a:gsLst>
                      <a:lin ang="2700000" scaled="1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One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6251109" y="2939428"/>
            <a:ext cx="4762055" cy="1107996"/>
            <a:chOff x="5550359" y="2782767"/>
            <a:chExt cx="4762055" cy="1107996"/>
          </a:xfrm>
        </p:grpSpPr>
        <p:sp>
          <p:nvSpPr>
            <p:cNvPr id="160" name="Rectangle 159"/>
            <p:cNvSpPr/>
            <p:nvPr/>
          </p:nvSpPr>
          <p:spPr>
            <a:xfrm>
              <a:off x="5550359" y="2782767"/>
              <a:ext cx="991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52743F"/>
                  </a:soli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2.</a:t>
              </a:r>
              <a:endParaRPr lang="en-US" sz="6600" b="1" i="0" dirty="0">
                <a:solidFill>
                  <a:srgbClr val="52743F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6500380" y="2841971"/>
              <a:ext cx="3812034" cy="837189"/>
              <a:chOff x="1099179" y="4530282"/>
              <a:chExt cx="3812034" cy="837189"/>
            </a:xfrm>
          </p:grpSpPr>
          <p:sp>
            <p:nvSpPr>
              <p:cNvPr id="162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solidFill>
                      <a:srgbClr val="52743F"/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Two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6267413" y="4402705"/>
            <a:ext cx="4745751" cy="1107996"/>
            <a:chOff x="5566663" y="4059633"/>
            <a:chExt cx="4745751" cy="1107996"/>
          </a:xfrm>
        </p:grpSpPr>
        <p:sp>
          <p:nvSpPr>
            <p:cNvPr id="165" name="Rectangle 164"/>
            <p:cNvSpPr/>
            <p:nvPr/>
          </p:nvSpPr>
          <p:spPr>
            <a:xfrm>
              <a:off x="5566663" y="4059633"/>
              <a:ext cx="95914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2700000" scaled="0"/>
                  </a:gra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3.</a:t>
              </a:r>
              <a:endParaRPr lang="en-US" sz="6600" b="1" i="0" dirty="0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6500380" y="4118837"/>
              <a:ext cx="3812034" cy="837189"/>
              <a:chOff x="1099179" y="4530282"/>
              <a:chExt cx="3812034" cy="837189"/>
            </a:xfrm>
          </p:grpSpPr>
          <p:sp>
            <p:nvSpPr>
              <p:cNvPr id="167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Three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142" name="图片 14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66855" y="-108128"/>
            <a:ext cx="444955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3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6012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18733" y="286603"/>
            <a:ext cx="3344387" cy="4429054"/>
          </a:xfrm>
          <a:prstGeom prst="rect">
            <a:avLst/>
          </a:prstGeom>
        </p:spPr>
      </p:pic>
      <p:sp>
        <p:nvSpPr>
          <p:cNvPr id="4" name="Text Placeholder 2"/>
          <p:cNvSpPr txBox="1"/>
          <p:nvPr/>
        </p:nvSpPr>
        <p:spPr>
          <a:xfrm>
            <a:off x="3784600" y="4715657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Get </a:t>
            </a:r>
            <a:r>
              <a:rPr lang="en-US" sz="3200" dirty="0">
                <a:solidFill>
                  <a:srgbClr val="52743F"/>
                </a:solidFill>
                <a:latin typeface="Nexa Bold" panose="02000000000000000000" pitchFamily="50" charset="0"/>
              </a:rPr>
              <a:t>Started With </a:t>
            </a:r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Us</a:t>
            </a:r>
            <a:endParaRPr lang="id-ID" sz="32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2806916" y="5321442"/>
            <a:ext cx="6578167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525484" y="-341194"/>
            <a:ext cx="5162087" cy="8106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18637" y="1686288"/>
            <a:ext cx="2726280" cy="1360173"/>
            <a:chOff x="5764458" y="1486247"/>
            <a:chExt cx="2726280" cy="1360173"/>
          </a:xfrm>
        </p:grpSpPr>
        <p:sp>
          <p:nvSpPr>
            <p:cNvPr id="24" name="Rectangle 23"/>
            <p:cNvSpPr/>
            <p:nvPr/>
          </p:nvSpPr>
          <p:spPr>
            <a:xfrm>
              <a:off x="5764458" y="1486247"/>
              <a:ext cx="102494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1.</a:t>
              </a:r>
              <a:endParaRPr lang="en-US" sz="6600" b="1" i="0" dirty="0"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00380" y="1545451"/>
              <a:ext cx="1990358" cy="1300969"/>
              <a:chOff x="1099179" y="4530282"/>
              <a:chExt cx="1990358" cy="1300969"/>
            </a:xfrm>
          </p:grpSpPr>
          <p:sp>
            <p:nvSpPr>
              <p:cNvPr id="26" name="Rectangle 9"/>
              <p:cNvSpPr/>
              <p:nvPr/>
            </p:nvSpPr>
            <p:spPr bwMode="auto">
              <a:xfrm>
                <a:off x="1099179" y="4530282"/>
                <a:ext cx="1990358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One</a:t>
                </a:r>
                <a:endParaRPr lang="en-US" sz="1600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099179" y="4852522"/>
                <a:ext cx="1760736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8345031" y="1686288"/>
            <a:ext cx="2940925" cy="1360173"/>
            <a:chOff x="5549813" y="1486247"/>
            <a:chExt cx="2940925" cy="1360173"/>
          </a:xfrm>
        </p:grpSpPr>
        <p:sp>
          <p:nvSpPr>
            <p:cNvPr id="29" name="Rectangle 28"/>
            <p:cNvSpPr/>
            <p:nvPr/>
          </p:nvSpPr>
          <p:spPr>
            <a:xfrm>
              <a:off x="5549813" y="1486247"/>
              <a:ext cx="102494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2.</a:t>
              </a:r>
              <a:endParaRPr lang="en-US" sz="6600" b="1" i="0" dirty="0"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500380" y="1545451"/>
              <a:ext cx="1990358" cy="1300969"/>
              <a:chOff x="1099179" y="4530282"/>
              <a:chExt cx="1990358" cy="1300969"/>
            </a:xfrm>
          </p:grpSpPr>
          <p:sp>
            <p:nvSpPr>
              <p:cNvPr id="31" name="Rectangle 9"/>
              <p:cNvSpPr/>
              <p:nvPr/>
            </p:nvSpPr>
            <p:spPr bwMode="auto">
              <a:xfrm>
                <a:off x="1099179" y="4530282"/>
                <a:ext cx="1990358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Two</a:t>
                </a:r>
                <a:endParaRPr lang="en-US" sz="1600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099179" y="4852522"/>
                <a:ext cx="1760736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8399483" y="3811539"/>
            <a:ext cx="2886473" cy="1360173"/>
            <a:chOff x="5604265" y="1486247"/>
            <a:chExt cx="2886473" cy="1360173"/>
          </a:xfrm>
        </p:grpSpPr>
        <p:sp>
          <p:nvSpPr>
            <p:cNvPr id="34" name="Rectangle 33"/>
            <p:cNvSpPr/>
            <p:nvPr/>
          </p:nvSpPr>
          <p:spPr>
            <a:xfrm>
              <a:off x="5604265" y="1486247"/>
              <a:ext cx="98500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3.</a:t>
              </a:r>
              <a:endParaRPr lang="en-US" sz="6600" b="1" i="0" dirty="0"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500380" y="1545451"/>
              <a:ext cx="1990358" cy="1300969"/>
              <a:chOff x="1099179" y="4530282"/>
              <a:chExt cx="1990358" cy="1300969"/>
            </a:xfrm>
          </p:grpSpPr>
          <p:sp>
            <p:nvSpPr>
              <p:cNvPr id="36" name="Rectangle 9"/>
              <p:cNvSpPr/>
              <p:nvPr/>
            </p:nvSpPr>
            <p:spPr bwMode="auto">
              <a:xfrm>
                <a:off x="1099179" y="4530282"/>
                <a:ext cx="1990358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Three</a:t>
                </a:r>
                <a:endParaRPr lang="en-US" sz="1600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099179" y="4852522"/>
                <a:ext cx="1760736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1058444" y="3811539"/>
            <a:ext cx="2940925" cy="1360173"/>
            <a:chOff x="5549813" y="1486247"/>
            <a:chExt cx="2940925" cy="1360173"/>
          </a:xfrm>
        </p:grpSpPr>
        <p:sp>
          <p:nvSpPr>
            <p:cNvPr id="39" name="Rectangle 38"/>
            <p:cNvSpPr/>
            <p:nvPr/>
          </p:nvSpPr>
          <p:spPr>
            <a:xfrm>
              <a:off x="5549813" y="1486247"/>
              <a:ext cx="102494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4.</a:t>
              </a:r>
              <a:endParaRPr lang="en-US" sz="6600" b="1" i="0" dirty="0"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6500380" y="1545451"/>
              <a:ext cx="1990358" cy="1300969"/>
              <a:chOff x="1099179" y="4530282"/>
              <a:chExt cx="1990358" cy="1300969"/>
            </a:xfrm>
          </p:grpSpPr>
          <p:sp>
            <p:nvSpPr>
              <p:cNvPr id="41" name="Rectangle 9"/>
              <p:cNvSpPr/>
              <p:nvPr/>
            </p:nvSpPr>
            <p:spPr bwMode="auto">
              <a:xfrm>
                <a:off x="1099179" y="4530282"/>
                <a:ext cx="1990358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Four</a:t>
                </a:r>
                <a:endParaRPr lang="en-US" sz="1600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99179" y="4852522"/>
                <a:ext cx="1760736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</a:t>
                </a:r>
                <a:endPara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16232" y="0"/>
            <a:ext cx="49595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 Placeholder 2"/>
          <p:cNvSpPr txBox="1"/>
          <p:nvPr/>
        </p:nvSpPr>
        <p:spPr>
          <a:xfrm>
            <a:off x="4986893" y="4169300"/>
            <a:ext cx="1888357" cy="42915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Nexa Bold" panose="02000000000000000000" pitchFamily="50" charset="0"/>
              </a:rPr>
              <a:t>20XX </a:t>
            </a:r>
            <a:r>
              <a:rPr lang="en-US" sz="1100" dirty="0">
                <a:solidFill>
                  <a:schemeClr val="tx1"/>
                </a:solidFill>
                <a:latin typeface="Nexa Light" panose="02000000000000000000" pitchFamily="50" charset="0"/>
              </a:rPr>
              <a:t>January 05</a:t>
            </a:r>
            <a:endParaRPr lang="id-ID" sz="11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4986893" y="4630076"/>
            <a:ext cx="2218215" cy="1140330"/>
            <a:chOff x="1099179" y="4530282"/>
            <a:chExt cx="2218215" cy="1140330"/>
          </a:xfrm>
        </p:grpSpPr>
        <p:sp>
          <p:nvSpPr>
            <p:cNvPr id="111" name="Rectangle 9"/>
            <p:cNvSpPr/>
            <p:nvPr/>
          </p:nvSpPr>
          <p:spPr bwMode="auto">
            <a:xfrm>
              <a:off x="1099179" y="4530282"/>
              <a:ext cx="1961040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92075">
                <a:defRPr/>
              </a:pPr>
              <a:r>
                <a:rPr lang="en-US" sz="1600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Windy</a:t>
              </a:r>
              <a:endParaRPr lang="en-US" sz="1600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99179" y="4913482"/>
              <a:ext cx="221821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05" name="Text Placeholder 2"/>
          <p:cNvSpPr txBox="1"/>
          <p:nvPr/>
        </p:nvSpPr>
        <p:spPr>
          <a:xfrm>
            <a:off x="1298003" y="4169300"/>
            <a:ext cx="1888357" cy="42915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Nexa Bold" panose="02000000000000000000" pitchFamily="50" charset="0"/>
              </a:rPr>
              <a:t>20XX </a:t>
            </a:r>
            <a:r>
              <a:rPr lang="en-US" sz="1100" dirty="0">
                <a:solidFill>
                  <a:schemeClr val="tx1"/>
                </a:solidFill>
                <a:latin typeface="Nexa Light" panose="02000000000000000000" pitchFamily="50" charset="0"/>
              </a:rPr>
              <a:t>January 04</a:t>
            </a:r>
            <a:endParaRPr lang="id-ID" sz="11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298003" y="4630076"/>
            <a:ext cx="2218215" cy="1140330"/>
            <a:chOff x="1099179" y="4530282"/>
            <a:chExt cx="2218215" cy="1140330"/>
          </a:xfrm>
        </p:grpSpPr>
        <p:sp>
          <p:nvSpPr>
            <p:cNvPr id="107" name="Rectangle 9"/>
            <p:cNvSpPr/>
            <p:nvPr/>
          </p:nvSpPr>
          <p:spPr bwMode="auto">
            <a:xfrm>
              <a:off x="1099179" y="4530282"/>
              <a:ext cx="1961040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92075">
                <a:defRPr/>
              </a:pPr>
              <a:r>
                <a:rPr lang="en-US" sz="1600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Cloudy</a:t>
              </a:r>
              <a:endParaRPr lang="en-US" sz="1600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099179" y="4913482"/>
              <a:ext cx="221821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13" name="Text Placeholder 2"/>
          <p:cNvSpPr txBox="1"/>
          <p:nvPr/>
        </p:nvSpPr>
        <p:spPr>
          <a:xfrm>
            <a:off x="8675783" y="4169300"/>
            <a:ext cx="1888357" cy="42915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Nexa Bold" panose="02000000000000000000" pitchFamily="50" charset="0"/>
              </a:rPr>
              <a:t>20XX </a:t>
            </a:r>
            <a:r>
              <a:rPr lang="en-US" sz="1100" dirty="0">
                <a:solidFill>
                  <a:schemeClr val="tx1"/>
                </a:solidFill>
                <a:latin typeface="Nexa Light" panose="02000000000000000000" pitchFamily="50" charset="0"/>
              </a:rPr>
              <a:t>January 06</a:t>
            </a:r>
            <a:endParaRPr lang="id-ID" sz="11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8675783" y="4630076"/>
            <a:ext cx="2218215" cy="1140330"/>
            <a:chOff x="1099179" y="4530282"/>
            <a:chExt cx="2218215" cy="1140330"/>
          </a:xfrm>
        </p:grpSpPr>
        <p:sp>
          <p:nvSpPr>
            <p:cNvPr id="115" name="Rectangle 9"/>
            <p:cNvSpPr/>
            <p:nvPr/>
          </p:nvSpPr>
          <p:spPr bwMode="auto">
            <a:xfrm>
              <a:off x="1099179" y="4530282"/>
              <a:ext cx="1961040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marL="92075">
                <a:defRPr/>
              </a:pPr>
              <a:r>
                <a:rPr lang="en-US" sz="1600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Snowy</a:t>
              </a:r>
              <a:endParaRPr lang="en-US" sz="1600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099179" y="4913482"/>
              <a:ext cx="221821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63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Special Weather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64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2431189" y="1851667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13841" y="1900030"/>
            <a:ext cx="1682310" cy="222792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95711" y="1766044"/>
            <a:ext cx="1549113" cy="235395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502592" y="1817694"/>
            <a:ext cx="1549113" cy="2392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5" grpId="0"/>
      <p:bldP spid="113" grpId="0"/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5"/>
          <p:cNvSpPr/>
          <p:nvPr/>
        </p:nvSpPr>
        <p:spPr>
          <a:xfrm>
            <a:off x="2347415" y="4744763"/>
            <a:ext cx="7466979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814395" y="3232530"/>
            <a:ext cx="601843" cy="9116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76683" y="2713783"/>
            <a:ext cx="1046778" cy="1430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88850" y="1410664"/>
            <a:ext cx="2953610" cy="3156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027547" y="2268877"/>
            <a:ext cx="1653091" cy="21326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49107" y="2864811"/>
            <a:ext cx="1046770" cy="14327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042267" y="2421356"/>
            <a:ext cx="2014700" cy="200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761090" y="450376"/>
            <a:ext cx="3990840" cy="4265281"/>
          </a:xfrm>
          <a:prstGeom prst="rect">
            <a:avLst/>
          </a:prstGeom>
        </p:spPr>
      </p:pic>
      <p:sp>
        <p:nvSpPr>
          <p:cNvPr id="4" name="Text Placeholder 2"/>
          <p:cNvSpPr txBox="1"/>
          <p:nvPr/>
        </p:nvSpPr>
        <p:spPr>
          <a:xfrm>
            <a:off x="3784600" y="4715657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Get </a:t>
            </a:r>
            <a:r>
              <a:rPr lang="en-US" sz="3200" dirty="0">
                <a:solidFill>
                  <a:srgbClr val="52743F"/>
                </a:solidFill>
                <a:latin typeface="Nexa Bold" panose="02000000000000000000" pitchFamily="50" charset="0"/>
              </a:rPr>
              <a:t>Started With </a:t>
            </a:r>
            <a:r>
              <a:rPr lang="en-US" sz="3200" dirty="0">
                <a:solidFill>
                  <a:srgbClr val="52743F"/>
                </a:solidFill>
                <a:latin typeface="Nexa Light" panose="02000000000000000000" pitchFamily="50" charset="0"/>
              </a:rPr>
              <a:t>Us</a:t>
            </a:r>
            <a:endParaRPr lang="id-ID" sz="3200" dirty="0">
              <a:solidFill>
                <a:srgbClr val="52743F"/>
              </a:solidFill>
              <a:latin typeface="Nexa Light" panose="02000000000000000000" pitchFamily="50" charset="0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2806916" y="5321442"/>
            <a:ext cx="6578167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6429009" y="1837633"/>
            <a:ext cx="4566787" cy="1499927"/>
            <a:chOff x="855958" y="1414723"/>
            <a:chExt cx="4566787" cy="1499927"/>
          </a:xfrm>
        </p:grpSpPr>
        <p:sp>
          <p:nvSpPr>
            <p:cNvPr id="4" name="Text Placeholder 2"/>
            <p:cNvSpPr txBox="1"/>
            <p:nvPr/>
          </p:nvSpPr>
          <p:spPr>
            <a:xfrm>
              <a:off x="855958" y="1735545"/>
              <a:ext cx="4566787" cy="117910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52743F"/>
                  </a:solidFill>
                  <a:latin typeface="Nexa Bold" panose="02000000000000000000" pitchFamily="50" charset="0"/>
                </a:rPr>
                <a:t>Special Introduction Slide</a:t>
              </a:r>
              <a:endParaRPr lang="id-ID" dirty="0">
                <a:solidFill>
                  <a:srgbClr val="52743F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5" name="Text Placeholder 2"/>
            <p:cNvSpPr txBox="1"/>
            <p:nvPr/>
          </p:nvSpPr>
          <p:spPr>
            <a:xfrm flipH="1">
              <a:off x="855960" y="14147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rgbClr val="52743F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rgbClr val="52743F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503072" y="3658382"/>
            <a:ext cx="3332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953709" y="3792403"/>
            <a:ext cx="35300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53710" y="2086869"/>
            <a:ext cx="3420981" cy="1599760"/>
            <a:chOff x="7224783" y="2086869"/>
            <a:chExt cx="3420981" cy="1599760"/>
          </a:xfrm>
        </p:grpSpPr>
        <p:sp>
          <p:nvSpPr>
            <p:cNvPr id="14" name="Text Placeholder 2"/>
            <p:cNvSpPr txBox="1"/>
            <p:nvPr/>
          </p:nvSpPr>
          <p:spPr>
            <a:xfrm>
              <a:off x="7224783" y="2407691"/>
              <a:ext cx="3420981" cy="12789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52743F"/>
                  </a:solidFill>
                  <a:latin typeface="Nexa Bold" panose="02000000000000000000" pitchFamily="50" charset="0"/>
                </a:rPr>
                <a:t>Get</a:t>
              </a:r>
              <a:r>
                <a:rPr lang="en-US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atin typeface="Nexa Bold" panose="02000000000000000000" pitchFamily="50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</a:rPr>
                <a:t>More Clients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16" name="Text Placeholder 2"/>
            <p:cNvSpPr txBox="1"/>
            <p:nvPr/>
          </p:nvSpPr>
          <p:spPr>
            <a:xfrm flipH="1">
              <a:off x="7224783" y="2086869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27" name="图片占位符 2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698485" y="1515996"/>
            <a:ext cx="587128" cy="586222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占位符 2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767000" y="1648047"/>
            <a:ext cx="1369708" cy="1367592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占位符 3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994215" y="1425180"/>
            <a:ext cx="771626" cy="770434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图片占位符 66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060781" y="2625521"/>
            <a:ext cx="587128" cy="586222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图片占位符 70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3916377" y="3402509"/>
            <a:ext cx="1085804" cy="1084126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图片占位符 68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screen"/>
          <a:srcRect/>
          <a:stretch>
            <a:fillRect/>
          </a:stretch>
        </p:blipFill>
        <p:spPr>
          <a:xfrm>
            <a:off x="2224098" y="3534737"/>
            <a:ext cx="1085804" cy="1084126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图片占位符 74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screen"/>
          <a:srcRect/>
          <a:stretch>
            <a:fillRect/>
          </a:stretch>
        </p:blipFill>
        <p:spPr>
          <a:xfrm>
            <a:off x="3370760" y="5043488"/>
            <a:ext cx="765175" cy="765175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3" name="图片占位符 72"/>
          <p:cNvPicPr>
            <a:picLocks noGrp="1" noChangeAspect="1"/>
          </p:cNvPicPr>
          <p:nvPr>
            <p:ph type="pic" sz="quarter" idx="14"/>
          </p:nvPr>
        </p:nvPicPr>
        <p:blipFill>
          <a:blip r:embed="rId9" cstate="screen"/>
          <a:srcRect/>
          <a:stretch>
            <a:fillRect/>
          </a:stretch>
        </p:blipFill>
        <p:spPr>
          <a:xfrm>
            <a:off x="5430599" y="3941030"/>
            <a:ext cx="771626" cy="770434"/>
          </a:xfrm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82" name="Group 1081"/>
          <p:cNvGrpSpPr/>
          <p:nvPr/>
        </p:nvGrpSpPr>
        <p:grpSpPr>
          <a:xfrm>
            <a:off x="3804010" y="2750436"/>
            <a:ext cx="224734" cy="224735"/>
            <a:chOff x="3183491" y="3290141"/>
            <a:chExt cx="224734" cy="224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81" name="Oval 1080"/>
            <p:cNvSpPr/>
            <p:nvPr/>
          </p:nvSpPr>
          <p:spPr>
            <a:xfrm>
              <a:off x="3183491" y="3290142"/>
              <a:ext cx="224734" cy="2247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B9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3183491" y="3290141"/>
              <a:ext cx="224734" cy="22473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BB9663"/>
            </a:solidFill>
            <a:ln>
              <a:solidFill>
                <a:srgbClr val="BB9663"/>
              </a:solidFill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665081" y="4281767"/>
            <a:ext cx="224734" cy="224735"/>
            <a:chOff x="3183491" y="3290141"/>
            <a:chExt cx="224734" cy="224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3" name="Oval 92"/>
            <p:cNvSpPr/>
            <p:nvPr/>
          </p:nvSpPr>
          <p:spPr>
            <a:xfrm>
              <a:off x="3183491" y="3290142"/>
              <a:ext cx="224734" cy="2247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B9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4" name="Freeform 45"/>
            <p:cNvSpPr>
              <a:spLocks noEditPoints="1"/>
            </p:cNvSpPr>
            <p:nvPr/>
          </p:nvSpPr>
          <p:spPr bwMode="auto">
            <a:xfrm>
              <a:off x="3183491" y="3290141"/>
              <a:ext cx="224734" cy="22473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52743F"/>
            </a:solidFill>
            <a:ln>
              <a:solidFill>
                <a:srgbClr val="BB9663"/>
              </a:solidFill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 txBox="1"/>
          <p:nvPr/>
        </p:nvSpPr>
        <p:spPr>
          <a:xfrm>
            <a:off x="1099179" y="4395374"/>
            <a:ext cx="2743946" cy="475747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rPr>
              <a:t>Hands Over With Smartwatch</a:t>
            </a:r>
            <a:endParaRPr lang="id-ID" sz="1400" dirty="0">
              <a:solidFill>
                <a:schemeClr val="bg1">
                  <a:lumMod val="50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3163737" y="5488937"/>
            <a:ext cx="679388" cy="280035"/>
          </a:xfrm>
          <a:prstGeom prst="roundRect">
            <a:avLst/>
          </a:prstGeom>
          <a:solidFill>
            <a:srgbClr val="52743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NEXT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99179" y="4808816"/>
            <a:ext cx="29020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Text Placeholder 2"/>
          <p:cNvSpPr txBox="1"/>
          <p:nvPr/>
        </p:nvSpPr>
        <p:spPr>
          <a:xfrm>
            <a:off x="4644967" y="4395374"/>
            <a:ext cx="2743946" cy="475747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rPr>
              <a:t>A Minimalist White Shirt</a:t>
            </a:r>
            <a:endParaRPr lang="id-ID" sz="1400" dirty="0">
              <a:solidFill>
                <a:schemeClr val="bg1">
                  <a:lumMod val="50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6709525" y="5488937"/>
            <a:ext cx="679388" cy="280035"/>
          </a:xfrm>
          <a:prstGeom prst="roundRect">
            <a:avLst/>
          </a:prstGeom>
          <a:solidFill>
            <a:srgbClr val="52743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NEXT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44967" y="4808816"/>
            <a:ext cx="29020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Text Placeholder 2"/>
          <p:cNvSpPr txBox="1"/>
          <p:nvPr/>
        </p:nvSpPr>
        <p:spPr>
          <a:xfrm>
            <a:off x="8190755" y="4395374"/>
            <a:ext cx="2743946" cy="475747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rPr>
              <a:t>A Single Plant Inside A Vase</a:t>
            </a:r>
            <a:endParaRPr lang="id-ID" sz="1400" dirty="0">
              <a:solidFill>
                <a:schemeClr val="bg1">
                  <a:lumMod val="50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10255313" y="5488937"/>
            <a:ext cx="679388" cy="280035"/>
          </a:xfrm>
          <a:prstGeom prst="roundRect">
            <a:avLst/>
          </a:prstGeom>
          <a:solidFill>
            <a:srgbClr val="52743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NEXT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90755" y="4808816"/>
            <a:ext cx="29020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05200" y="733488"/>
            <a:ext cx="5181600" cy="1004053"/>
            <a:chOff x="3505200" y="1550461"/>
            <a:chExt cx="5181600" cy="1004053"/>
          </a:xfrm>
        </p:grpSpPr>
        <p:sp>
          <p:nvSpPr>
            <p:cNvPr id="21" name="Text Placeholder 2"/>
            <p:cNvSpPr txBox="1"/>
            <p:nvPr/>
          </p:nvSpPr>
          <p:spPr>
            <a:xfrm>
              <a:off x="3505200" y="1831876"/>
              <a:ext cx="5181600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Minimalism Picture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23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>
          <a:ln>
            <a:solidFill>
              <a:srgbClr val="BB96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  <p:bldP spid="29" grpId="0"/>
      <p:bldP spid="32" grpId="0"/>
      <p:bldP spid="33" grpId="0" animBg="1"/>
      <p:bldP spid="34" grpId="0"/>
      <p:bldP spid="36" grpId="0"/>
      <p:bldP spid="37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占位符 32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Rectangle: Rounded Corners 2"/>
          <p:cNvSpPr/>
          <p:nvPr/>
        </p:nvSpPr>
        <p:spPr>
          <a:xfrm>
            <a:off x="1248228" y="1132114"/>
            <a:ext cx="4934858" cy="4593772"/>
          </a:xfrm>
          <a:prstGeom prst="roundRect">
            <a:avLst>
              <a:gd name="adj" fmla="val 538"/>
            </a:avLst>
          </a:prstGeom>
          <a:solidFill>
            <a:srgbClr val="BB966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ectangle: Rounded Corners 33"/>
          <p:cNvSpPr/>
          <p:nvPr/>
        </p:nvSpPr>
        <p:spPr>
          <a:xfrm>
            <a:off x="6610350" y="1082633"/>
            <a:ext cx="4368800" cy="1143464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4" name="Group 3"/>
          <p:cNvGrpSpPr/>
          <p:nvPr/>
        </p:nvGrpSpPr>
        <p:grpSpPr>
          <a:xfrm>
            <a:off x="7732469" y="1255074"/>
            <a:ext cx="2954581" cy="840093"/>
            <a:chOff x="1099179" y="4588338"/>
            <a:chExt cx="2954581" cy="840093"/>
          </a:xfrm>
        </p:grpSpPr>
        <p:sp>
          <p:nvSpPr>
            <p:cNvPr id="5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rgbClr val="52743F"/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#1 </a:t>
              </a:r>
              <a:r>
                <a:rPr lang="en-US" sz="1600" dirty="0">
                  <a:solidFill>
                    <a:srgbClr val="52743F"/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rgbClr val="52743F"/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One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99179" y="4913482"/>
              <a:ext cx="2954581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32469" y="2417828"/>
            <a:ext cx="2954581" cy="860675"/>
            <a:chOff x="1099179" y="4588338"/>
            <a:chExt cx="2954581" cy="860675"/>
          </a:xfrm>
        </p:grpSpPr>
        <p:sp>
          <p:nvSpPr>
            <p:cNvPr id="8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Two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32469" y="3573916"/>
            <a:ext cx="2954581" cy="860675"/>
            <a:chOff x="1099179" y="4588338"/>
            <a:chExt cx="2954581" cy="860675"/>
          </a:xfrm>
        </p:grpSpPr>
        <p:sp>
          <p:nvSpPr>
            <p:cNvPr id="11" name="Rectangle 9"/>
            <p:cNvSpPr/>
            <p:nvPr/>
          </p:nvSpPr>
          <p:spPr bwMode="auto">
            <a:xfrm>
              <a:off x="1099179" y="4588338"/>
              <a:ext cx="2325370" cy="4127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Three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32469" y="4736670"/>
            <a:ext cx="2954581" cy="860675"/>
            <a:chOff x="1099179" y="4588338"/>
            <a:chExt cx="2954581" cy="860675"/>
          </a:xfrm>
        </p:grpSpPr>
        <p:sp>
          <p:nvSpPr>
            <p:cNvPr id="14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6" name="AutoShape 4"/>
          <p:cNvSpPr/>
          <p:nvPr/>
        </p:nvSpPr>
        <p:spPr bwMode="auto">
          <a:xfrm>
            <a:off x="6872573" y="4755461"/>
            <a:ext cx="449263" cy="450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937264" y="3605550"/>
            <a:ext cx="319881" cy="465138"/>
            <a:chOff x="10146507" y="3505994"/>
            <a:chExt cx="319881" cy="465138"/>
          </a:xfrm>
          <a:solidFill>
            <a:schemeClr val="bg1">
              <a:lumMod val="65000"/>
            </a:schemeClr>
          </a:solidFill>
        </p:grpSpPr>
        <p:sp>
          <p:nvSpPr>
            <p:cNvPr id="18" name="AutoShape 30"/>
            <p:cNvSpPr/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" name="AutoShape 31"/>
            <p:cNvSpPr/>
            <p:nvPr/>
          </p:nvSpPr>
          <p:spPr bwMode="auto">
            <a:xfrm>
              <a:off x="10205244" y="3709194"/>
              <a:ext cx="205581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94004" y="2521510"/>
            <a:ext cx="406400" cy="464344"/>
            <a:chOff x="9162373" y="3045147"/>
            <a:chExt cx="406400" cy="464344"/>
          </a:xfrm>
          <a:solidFill>
            <a:schemeClr val="bg1">
              <a:lumMod val="65000"/>
            </a:schemeClr>
          </a:solidFill>
        </p:grpSpPr>
        <p:sp>
          <p:nvSpPr>
            <p:cNvPr id="21" name="AutoShape 48"/>
            <p:cNvSpPr/>
            <p:nvPr/>
          </p:nvSpPr>
          <p:spPr bwMode="auto">
            <a:xfrm>
              <a:off x="9162373" y="3045147"/>
              <a:ext cx="406400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2" name="AutoShape 49"/>
            <p:cNvSpPr/>
            <p:nvPr/>
          </p:nvSpPr>
          <p:spPr bwMode="auto">
            <a:xfrm>
              <a:off x="9481460" y="3407890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3" name="AutoShape 50"/>
            <p:cNvSpPr/>
            <p:nvPr/>
          </p:nvSpPr>
          <p:spPr bwMode="auto">
            <a:xfrm>
              <a:off x="9481460" y="3320578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51"/>
            <p:cNvSpPr/>
            <p:nvPr/>
          </p:nvSpPr>
          <p:spPr bwMode="auto">
            <a:xfrm>
              <a:off x="9481460" y="3233265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65032" y="1348046"/>
            <a:ext cx="464344" cy="464344"/>
            <a:chOff x="8216107" y="2577307"/>
            <a:chExt cx="464344" cy="464344"/>
          </a:xfrm>
          <a:solidFill>
            <a:srgbClr val="52743F"/>
          </a:solidFill>
        </p:grpSpPr>
        <p:sp>
          <p:nvSpPr>
            <p:cNvPr id="26" name="AutoShape 52"/>
            <p:cNvSpPr/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53"/>
            <p:cNvSpPr/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54"/>
            <p:cNvSpPr/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9" name="AutoShape 55"/>
            <p:cNvSpPr/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097" name="Group 4096"/>
          <p:cNvGrpSpPr/>
          <p:nvPr/>
        </p:nvGrpSpPr>
        <p:grpSpPr>
          <a:xfrm>
            <a:off x="2005167" y="2025229"/>
            <a:ext cx="3420981" cy="2807543"/>
            <a:chOff x="1117323" y="1612691"/>
            <a:chExt cx="3420981" cy="2807543"/>
          </a:xfrm>
        </p:grpSpPr>
        <p:sp>
          <p:nvSpPr>
            <p:cNvPr id="35" name="Text Placeholder 2"/>
            <p:cNvSpPr txBox="1"/>
            <p:nvPr/>
          </p:nvSpPr>
          <p:spPr>
            <a:xfrm>
              <a:off x="1117323" y="2088438"/>
              <a:ext cx="3420981" cy="233179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Beautiful</a:t>
              </a:r>
              <a:r>
                <a:rPr lang="en-US" sz="36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 Design </a:t>
              </a:r>
              <a:r>
                <a:rPr lang="en-US" sz="36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begins</a:t>
              </a:r>
              <a:r>
                <a:rPr lang="en-US" sz="36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 with a clear </a:t>
              </a:r>
              <a:r>
                <a:rPr lang="en-US" sz="36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mind.</a:t>
              </a:r>
              <a:endParaRPr lang="id-ID" sz="36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6" name="Text Placeholder 2"/>
            <p:cNvSpPr txBox="1"/>
            <p:nvPr/>
          </p:nvSpPr>
          <p:spPr>
            <a:xfrm flipH="1">
              <a:off x="1117323" y="1612691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0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1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/>
          <a:srcRect/>
          <a:stretch>
            <a:fillRect/>
          </a:stretch>
        </p:blipFill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/>
          <a:srcRect/>
          <a:stretch>
            <a:fillRect/>
          </a:stretch>
        </p:blipFill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51155" y="1047136"/>
            <a:ext cx="9689690" cy="1537572"/>
          </a:xfrm>
          <a:prstGeom prst="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3613150" y="1646516"/>
            <a:ext cx="49657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 Placeholder 2"/>
          <p:cNvSpPr txBox="1"/>
          <p:nvPr/>
        </p:nvSpPr>
        <p:spPr>
          <a:xfrm flipH="1">
            <a:off x="5402580" y="1228196"/>
            <a:ext cx="1393046" cy="289391"/>
          </a:xfrm>
          <a:prstGeom prst="roundRect">
            <a:avLst/>
          </a:prstGeom>
          <a:solidFill>
            <a:srgbClr val="BB9663"/>
          </a:solidFill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Nexa Light" panose="02000000000000000000" pitchFamily="50" charset="0"/>
              </a:rPr>
              <a:t>CREATIVE_</a:t>
            </a:r>
            <a:endParaRPr lang="id-ID" sz="140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1251155" y="2660213"/>
            <a:ext cx="9689690" cy="1537573"/>
          </a:xfrm>
          <a:prstGeom prst="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7"/>
          <p:cNvSpPr/>
          <p:nvPr/>
        </p:nvSpPr>
        <p:spPr>
          <a:xfrm>
            <a:off x="3613150" y="3259594"/>
            <a:ext cx="49657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 Placeholder 2"/>
          <p:cNvSpPr txBox="1"/>
          <p:nvPr/>
        </p:nvSpPr>
        <p:spPr>
          <a:xfrm flipH="1">
            <a:off x="5402580" y="2841274"/>
            <a:ext cx="1393046" cy="289391"/>
          </a:xfrm>
          <a:prstGeom prst="roundRect">
            <a:avLst/>
          </a:prstGeom>
          <a:solidFill>
            <a:srgbClr val="BB9663"/>
          </a:solidFill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Nexa Light" panose="02000000000000000000" pitchFamily="50" charset="0"/>
              </a:rPr>
              <a:t>CREATIVE_</a:t>
            </a:r>
            <a:endParaRPr lang="id-ID" sz="140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1251155" y="4284801"/>
            <a:ext cx="9689690" cy="1537573"/>
          </a:xfrm>
          <a:prstGeom prst="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7"/>
          <p:cNvSpPr/>
          <p:nvPr/>
        </p:nvSpPr>
        <p:spPr>
          <a:xfrm>
            <a:off x="3613150" y="4872672"/>
            <a:ext cx="49657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 Placeholder 2"/>
          <p:cNvSpPr txBox="1"/>
          <p:nvPr/>
        </p:nvSpPr>
        <p:spPr>
          <a:xfrm flipH="1">
            <a:off x="5402580" y="4454352"/>
            <a:ext cx="1393046" cy="289391"/>
          </a:xfrm>
          <a:prstGeom prst="roundRect">
            <a:avLst/>
          </a:prstGeom>
          <a:solidFill>
            <a:srgbClr val="BB9663"/>
          </a:solidFill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Nexa Light" panose="02000000000000000000" pitchFamily="50" charset="0"/>
              </a:rPr>
              <a:t>CREATIVE_</a:t>
            </a:r>
            <a:endParaRPr lang="id-ID" sz="140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32995" y="-1385273"/>
            <a:ext cx="2284418" cy="4092991"/>
            <a:chOff x="2917711" y="-2216437"/>
            <a:chExt cx="3655068" cy="6548785"/>
          </a:xfrm>
        </p:grpSpPr>
        <p:grpSp>
          <p:nvGrpSpPr>
            <p:cNvPr id="2" name="Group 1"/>
            <p:cNvGrpSpPr/>
            <p:nvPr/>
          </p:nvGrpSpPr>
          <p:grpSpPr>
            <a:xfrm>
              <a:off x="2917711" y="-2216437"/>
              <a:ext cx="3655068" cy="6548785"/>
              <a:chOff x="2917711" y="-2216437"/>
              <a:chExt cx="3655068" cy="6548785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917711" y="-2216437"/>
                <a:ext cx="3655068" cy="6548785"/>
              </a:xfrm>
              <a:prstGeom prst="roundRect">
                <a:avLst>
                  <a:gd name="adj" fmla="val 23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7239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588700" y="-2128224"/>
                <a:ext cx="2313091" cy="455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Image #1</a:t>
                </a:r>
                <a:endParaRPr lang="en-US" sz="1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3143519" y="1270980"/>
              <a:ext cx="2608311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cs typeface="Segoe UI" panose="020B0502040204020203" pitchFamily="34" charset="0"/>
                </a:rPr>
                <a:t>Description of first image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43517" y="2131300"/>
              <a:ext cx="3269207" cy="1597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53791" y="377591"/>
            <a:ext cx="2284418" cy="4092991"/>
            <a:chOff x="7910985" y="604145"/>
            <a:chExt cx="3655068" cy="6548785"/>
          </a:xfrm>
        </p:grpSpPr>
        <p:grpSp>
          <p:nvGrpSpPr>
            <p:cNvPr id="3" name="Group 2"/>
            <p:cNvGrpSpPr/>
            <p:nvPr/>
          </p:nvGrpSpPr>
          <p:grpSpPr>
            <a:xfrm>
              <a:off x="7910985" y="604145"/>
              <a:ext cx="3655068" cy="6548785"/>
              <a:chOff x="7910985" y="604145"/>
              <a:chExt cx="3655068" cy="6548785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7910985" y="604145"/>
                <a:ext cx="3655068" cy="6548785"/>
              </a:xfrm>
              <a:prstGeom prst="roundRect">
                <a:avLst>
                  <a:gd name="adj" fmla="val 23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7239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581974" y="721915"/>
                <a:ext cx="2313091" cy="455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Image #2</a:t>
                </a:r>
                <a:endParaRPr lang="en-US" sz="1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8115231" y="4009553"/>
              <a:ext cx="2916039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cs typeface="Segoe UI" panose="020B0502040204020203" pitchFamily="34" charset="0"/>
                </a:rPr>
                <a:t>Description of second image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115230" y="4869873"/>
              <a:ext cx="3269207" cy="1597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74587" y="2140455"/>
            <a:ext cx="2284418" cy="4092991"/>
            <a:chOff x="12904259" y="3424727"/>
            <a:chExt cx="3655068" cy="6548785"/>
          </a:xfrm>
        </p:grpSpPr>
        <p:grpSp>
          <p:nvGrpSpPr>
            <p:cNvPr id="4" name="Group 3"/>
            <p:cNvGrpSpPr/>
            <p:nvPr/>
          </p:nvGrpSpPr>
          <p:grpSpPr>
            <a:xfrm>
              <a:off x="12904259" y="3424727"/>
              <a:ext cx="3655068" cy="6548785"/>
              <a:chOff x="12904259" y="3424727"/>
              <a:chExt cx="3655068" cy="6548785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12904259" y="3424727"/>
                <a:ext cx="3655068" cy="6548785"/>
              </a:xfrm>
              <a:prstGeom prst="roundRect">
                <a:avLst>
                  <a:gd name="adj" fmla="val 23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7239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3575248" y="3524969"/>
                <a:ext cx="2313091" cy="455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Image #3</a:t>
                </a:r>
                <a:endParaRPr lang="en-US" sz="1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13126241" y="6892725"/>
              <a:ext cx="2948783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cs typeface="Segoe UI" panose="020B0502040204020203" pitchFamily="34" charset="0"/>
                </a:rPr>
                <a:t>Description of third image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3126241" y="7753043"/>
              <a:ext cx="3269207" cy="1597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4" name="Rectangle: Rounded Corners 53"/>
          <p:cNvSpPr/>
          <p:nvPr/>
        </p:nvSpPr>
        <p:spPr>
          <a:xfrm>
            <a:off x="3265451" y="2239126"/>
            <a:ext cx="679388" cy="280035"/>
          </a:xfrm>
          <a:prstGeom prst="roundRect">
            <a:avLst/>
          </a:prstGeom>
          <a:solidFill>
            <a:srgbClr val="BB9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NEXT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6372105" y="4020485"/>
            <a:ext cx="679388" cy="280035"/>
          </a:xfrm>
          <a:prstGeom prst="roundRect">
            <a:avLst/>
          </a:prstGeom>
          <a:solidFill>
            <a:srgbClr val="527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NEXT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9503051" y="5784185"/>
            <a:ext cx="679388" cy="280035"/>
          </a:xfrm>
          <a:prstGeom prst="roundRect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NEXT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11578" y="4518325"/>
            <a:ext cx="34981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1924" y="3186506"/>
            <a:ext cx="3420982" cy="1284076"/>
            <a:chOff x="1111924" y="3186506"/>
            <a:chExt cx="3420982" cy="1284076"/>
          </a:xfrm>
        </p:grpSpPr>
        <p:sp>
          <p:nvSpPr>
            <p:cNvPr id="58" name="Text Placeholder 2"/>
            <p:cNvSpPr txBox="1"/>
            <p:nvPr/>
          </p:nvSpPr>
          <p:spPr>
            <a:xfrm>
              <a:off x="1111924" y="3507328"/>
              <a:ext cx="3420982" cy="963254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52743F"/>
                  </a:solidFill>
                  <a:latin typeface="Nexa Light" panose="02000000000000000000" pitchFamily="50" charset="0"/>
                </a:rPr>
                <a:t>Special </a:t>
              </a:r>
              <a:r>
                <a:rPr lang="en-US" sz="3600" dirty="0">
                  <a:solidFill>
                    <a:srgbClr val="52743F"/>
                  </a:solidFill>
                  <a:latin typeface="Nexa Bold" panose="02000000000000000000" pitchFamily="50" charset="0"/>
                </a:rPr>
                <a:t>App</a:t>
              </a:r>
              <a:r>
                <a:rPr lang="en-US" sz="3600" dirty="0">
                  <a:solidFill>
                    <a:srgbClr val="52743F"/>
                  </a:solidFill>
                  <a:latin typeface="Nexa Light" panose="02000000000000000000" pitchFamily="50" charset="0"/>
                </a:rPr>
                <a:t> Style</a:t>
              </a:r>
              <a:endParaRPr lang="id-ID" sz="3600" dirty="0">
                <a:solidFill>
                  <a:srgbClr val="52743F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60" name="Text Placeholder 2"/>
            <p:cNvSpPr txBox="1"/>
            <p:nvPr/>
          </p:nvSpPr>
          <p:spPr>
            <a:xfrm flipH="1">
              <a:off x="1111925" y="3186506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rgbClr val="52743F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rgbClr val="52743F"/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18" name="图片占位符 1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/>
      </p:pic>
      <p:grpSp>
        <p:nvGrpSpPr>
          <p:cNvPr id="31" name="Group 30"/>
          <p:cNvGrpSpPr/>
          <p:nvPr/>
        </p:nvGrpSpPr>
        <p:grpSpPr>
          <a:xfrm>
            <a:off x="3604320" y="360787"/>
            <a:ext cx="299473" cy="299471"/>
            <a:chOff x="1805608" y="8570833"/>
            <a:chExt cx="640987" cy="640987"/>
          </a:xfrm>
        </p:grpSpPr>
        <p:sp>
          <p:nvSpPr>
            <p:cNvPr id="32" name="Oval 31"/>
            <p:cNvSpPr/>
            <p:nvPr/>
          </p:nvSpPr>
          <p:spPr>
            <a:xfrm>
              <a:off x="1805608" y="8570833"/>
              <a:ext cx="640987" cy="640987"/>
            </a:xfrm>
            <a:prstGeom prst="ellipse">
              <a:avLst/>
            </a:prstGeom>
            <a:solidFill>
              <a:srgbClr val="BB9663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5"/>
            <p:cNvSpPr>
              <a:spLocks noChangeArrowheads="1"/>
            </p:cNvSpPr>
            <p:nvPr/>
          </p:nvSpPr>
          <p:spPr bwMode="auto">
            <a:xfrm>
              <a:off x="2063779" y="878346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25116" y="2164584"/>
            <a:ext cx="299473" cy="299471"/>
            <a:chOff x="1805608" y="8570833"/>
            <a:chExt cx="640987" cy="640987"/>
          </a:xfrm>
        </p:grpSpPr>
        <p:sp>
          <p:nvSpPr>
            <p:cNvPr id="25" name="Oval 24"/>
            <p:cNvSpPr/>
            <p:nvPr/>
          </p:nvSpPr>
          <p:spPr>
            <a:xfrm>
              <a:off x="1805608" y="8570833"/>
              <a:ext cx="640987" cy="640987"/>
            </a:xfrm>
            <a:prstGeom prst="ellipse">
              <a:avLst/>
            </a:prstGeom>
            <a:solidFill>
              <a:srgbClr val="52743F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5"/>
            <p:cNvSpPr>
              <a:spLocks noChangeArrowheads="1"/>
            </p:cNvSpPr>
            <p:nvPr/>
          </p:nvSpPr>
          <p:spPr bwMode="auto">
            <a:xfrm>
              <a:off x="2063779" y="878346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842745" y="3921145"/>
            <a:ext cx="299473" cy="299471"/>
            <a:chOff x="1805608" y="8570833"/>
            <a:chExt cx="640987" cy="640987"/>
          </a:xfrm>
        </p:grpSpPr>
        <p:sp>
          <p:nvSpPr>
            <p:cNvPr id="28" name="Oval 27"/>
            <p:cNvSpPr/>
            <p:nvPr/>
          </p:nvSpPr>
          <p:spPr>
            <a:xfrm>
              <a:off x="1805608" y="8570833"/>
              <a:ext cx="640987" cy="640987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bg1"/>
                </a:solidFill>
              </a:endParaRPr>
            </a:p>
          </p:txBody>
        </p:sp>
        <p:sp>
          <p:nvSpPr>
            <p:cNvPr id="29" name="Freeform 5"/>
            <p:cNvSpPr>
              <a:spLocks noChangeArrowheads="1"/>
            </p:cNvSpPr>
            <p:nvPr/>
          </p:nvSpPr>
          <p:spPr bwMode="auto">
            <a:xfrm>
              <a:off x="2063779" y="878346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5" grpId="0" animBg="1"/>
          <p:bldP spid="56" grpId="0" animBg="1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5" grpId="0" animBg="1"/>
          <p:bldP spid="56" grpId="0" animBg="1"/>
          <p:bldP spid="59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ISPRING_PRESENTATION_TITLE" val="2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9861</Words>
  <Application>WPS 演示</Application>
  <PresentationFormat>宽屏</PresentationFormat>
  <Paragraphs>408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宋体</vt:lpstr>
      <vt:lpstr>Wingdings</vt:lpstr>
      <vt:lpstr>Nexa Light</vt:lpstr>
      <vt:lpstr>Roboto Condensed</vt:lpstr>
      <vt:lpstr>Segoe UI</vt:lpstr>
      <vt:lpstr>Advent Pro</vt:lpstr>
      <vt:lpstr>Verdana</vt:lpstr>
      <vt:lpstr>Segoe UI Light</vt:lpstr>
      <vt:lpstr>书体坊赵九江钢笔行书</vt:lpstr>
      <vt:lpstr>Cinzel</vt:lpstr>
      <vt:lpstr>Nexa Bold</vt:lpstr>
      <vt:lpstr>MS PGothic</vt:lpstr>
      <vt:lpstr>Source Sans Pro Bold</vt:lpstr>
      <vt:lpstr>Gill Sans</vt:lpstr>
      <vt:lpstr>微软雅黑</vt:lpstr>
      <vt:lpstr>Arial Unicode MS</vt:lpstr>
      <vt:lpstr>等线 Light</vt:lpstr>
      <vt:lpstr>等线</vt:lpstr>
      <vt:lpstr>Roboto Medium</vt:lpstr>
      <vt:lpstr>Roboto Black</vt:lpstr>
      <vt:lpstr>Segoe Print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2视频</dc:title>
  <dc:creator>2</dc:creator>
  <cp:lastModifiedBy>一颗苹果</cp:lastModifiedBy>
  <cp:revision>30</cp:revision>
  <dcterms:created xsi:type="dcterms:W3CDTF">2018-12-29T06:13:00Z</dcterms:created>
  <dcterms:modified xsi:type="dcterms:W3CDTF">2021-09-10T08:58:29Z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FC1F7701326F4DFBB274DA9DD84BB8F0</vt:lpwstr>
  </property>
  <property fmtid="{D5CDD505-2E9C-101B-9397-08002B2CF9AE}" pid="3" name="KSOProductBuildVer">
    <vt:lpwstr>2052-11.1.0.10700</vt:lpwstr>
  </property>
</Properties>
</file>