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6" r:id="rId4"/>
    <p:sldId id="262" r:id="rId5"/>
    <p:sldId id="270" r:id="rId6"/>
    <p:sldId id="260" r:id="rId7"/>
    <p:sldId id="271" r:id="rId8"/>
    <p:sldId id="263" r:id="rId9"/>
    <p:sldId id="273" r:id="rId10"/>
    <p:sldId id="261" r:id="rId11"/>
    <p:sldId id="272" r:id="rId12"/>
    <p:sldId id="264" r:id="rId13"/>
    <p:sldId id="274" r:id="rId14"/>
    <p:sldId id="269" r:id="rId15"/>
    <p:sldId id="275" r:id="rId16"/>
    <p:sldId id="265" r:id="rId17"/>
    <p:sldId id="277" r:id="rId18"/>
    <p:sldId id="268" r:id="rId19"/>
    <p:sldId id="276" r:id="rId20"/>
    <p:sldId id="278" r:id="rId21"/>
    <p:sldId id="26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6BD"/>
    <a:srgbClr val="B09F8F"/>
    <a:srgbClr val="7E887D"/>
    <a:srgbClr val="C7C7BB"/>
    <a:srgbClr val="E5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84" y="744"/>
      </p:cViewPr>
      <p:guideLst>
        <p:guide orient="horz" pos="2160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34A38-D49D-4E31-9A0A-D86D4F106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F455-8A4E-441E-BEA6-CE2040FC10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6748364" y="4704849"/>
            <a:ext cx="5443637" cy="2153151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B09F8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448907" y="4604189"/>
            <a:ext cx="5727050" cy="2277873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10800000" flipH="1">
            <a:off x="-1" y="-12557"/>
            <a:ext cx="3674788" cy="2424421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7E887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1076794" flipH="1">
            <a:off x="74617" y="-169086"/>
            <a:ext cx="4040184" cy="2377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rot="10800000" flipH="1">
            <a:off x="2785626" y="771298"/>
            <a:ext cx="1153705" cy="856713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D3C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13138" y="2220619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06944" y="3810939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2003479" y="2686667"/>
            <a:ext cx="8198855" cy="11633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8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莫兰迪茶色系工作汇报</a:t>
            </a:r>
            <a:endParaRPr lang="en-US" sz="58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117533" y="4732981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10102" y="4758351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r="23942" b="55853"/>
          <a:stretch>
            <a:fillRect/>
          </a:stretch>
        </p:blipFill>
        <p:spPr>
          <a:xfrm>
            <a:off x="-2" y="3980799"/>
            <a:ext cx="2696910" cy="2877201"/>
          </a:xfrm>
          <a:custGeom>
            <a:avLst/>
            <a:gdLst>
              <a:gd name="connsiteX0" fmla="*/ 544286 w 2696910"/>
              <a:gd name="connsiteY0" fmla="*/ 0 h 2877201"/>
              <a:gd name="connsiteX1" fmla="*/ 963433 w 2696910"/>
              <a:gd name="connsiteY1" fmla="*/ 0 h 2877201"/>
              <a:gd name="connsiteX2" fmla="*/ 863602 w 2696910"/>
              <a:gd name="connsiteY2" fmla="*/ 235601 h 2877201"/>
              <a:gd name="connsiteX3" fmla="*/ 1295402 w 2696910"/>
              <a:gd name="connsiteY3" fmla="*/ 1251601 h 2877201"/>
              <a:gd name="connsiteX4" fmla="*/ 2235202 w 2696910"/>
              <a:gd name="connsiteY4" fmla="*/ 1615668 h 2877201"/>
              <a:gd name="connsiteX5" fmla="*/ 2696910 w 2696910"/>
              <a:gd name="connsiteY5" fmla="*/ 1566660 h 2877201"/>
              <a:gd name="connsiteX6" fmla="*/ 2345527 w 2696910"/>
              <a:gd name="connsiteY6" fmla="*/ 1822492 h 2877201"/>
              <a:gd name="connsiteX7" fmla="*/ 2249971 w 2696910"/>
              <a:gd name="connsiteY7" fmla="*/ 2513427 h 2877201"/>
              <a:gd name="connsiteX8" fmla="*/ 2228573 w 2696910"/>
              <a:gd name="connsiteY8" fmla="*/ 2877201 h 2877201"/>
              <a:gd name="connsiteX9" fmla="*/ 0 w 2696910"/>
              <a:gd name="connsiteY9" fmla="*/ 2877201 h 2877201"/>
              <a:gd name="connsiteX10" fmla="*/ 0 w 2696910"/>
              <a:gd name="connsiteY10" fmla="*/ 76841 h 2877201"/>
              <a:gd name="connsiteX11" fmla="*/ 544286 w 2696910"/>
              <a:gd name="connsiteY11" fmla="*/ 0 h 287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6910" h="2877201">
                <a:moveTo>
                  <a:pt x="544286" y="0"/>
                </a:moveTo>
                <a:lnTo>
                  <a:pt x="963433" y="0"/>
                </a:lnTo>
                <a:lnTo>
                  <a:pt x="863602" y="235601"/>
                </a:lnTo>
                <a:lnTo>
                  <a:pt x="1295402" y="1251601"/>
                </a:lnTo>
                <a:lnTo>
                  <a:pt x="2235202" y="1615668"/>
                </a:lnTo>
                <a:lnTo>
                  <a:pt x="2696910" y="1566660"/>
                </a:lnTo>
                <a:lnTo>
                  <a:pt x="2345527" y="1822492"/>
                </a:lnTo>
                <a:lnTo>
                  <a:pt x="2249971" y="2513427"/>
                </a:lnTo>
                <a:lnTo>
                  <a:pt x="2228573" y="2877201"/>
                </a:lnTo>
                <a:lnTo>
                  <a:pt x="0" y="2877201"/>
                </a:lnTo>
                <a:lnTo>
                  <a:pt x="0" y="76841"/>
                </a:lnTo>
                <a:lnTo>
                  <a:pt x="544286" y="0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4489" b="76884"/>
          <a:stretch>
            <a:fillRect/>
          </a:stretch>
        </p:blipFill>
        <p:spPr>
          <a:xfrm rot="18345099">
            <a:off x="10156829" y="-192239"/>
            <a:ext cx="2288075" cy="1903194"/>
          </a:xfrm>
          <a:custGeom>
            <a:avLst/>
            <a:gdLst>
              <a:gd name="connsiteX0" fmla="*/ 1432313 w 2288075"/>
              <a:gd name="connsiteY0" fmla="*/ 38451 h 1903194"/>
              <a:gd name="connsiteX1" fmla="*/ 2288075 w 2288075"/>
              <a:gd name="connsiteY1" fmla="*/ 1227107 h 1903194"/>
              <a:gd name="connsiteX2" fmla="*/ 1348988 w 2288075"/>
              <a:gd name="connsiteY2" fmla="*/ 1903194 h 1903194"/>
              <a:gd name="connsiteX3" fmla="*/ 393925 w 2288075"/>
              <a:gd name="connsiteY3" fmla="*/ 1456330 h 1903194"/>
              <a:gd name="connsiteX4" fmla="*/ 0 w 2288075"/>
              <a:gd name="connsiteY4" fmla="*/ 0 h 190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075" h="1903194">
                <a:moveTo>
                  <a:pt x="1432313" y="38451"/>
                </a:moveTo>
                <a:lnTo>
                  <a:pt x="2288075" y="1227107"/>
                </a:lnTo>
                <a:lnTo>
                  <a:pt x="1348988" y="1903194"/>
                </a:lnTo>
                <a:lnTo>
                  <a:pt x="393925" y="14563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16111" b="75000"/>
          <a:stretch>
            <a:fillRect/>
          </a:stretch>
        </p:blipFill>
        <p:spPr>
          <a:xfrm rot="1338817">
            <a:off x="10619672" y="965989"/>
            <a:ext cx="1602824" cy="1100351"/>
          </a:xfrm>
          <a:custGeom>
            <a:avLst/>
            <a:gdLst>
              <a:gd name="connsiteX0" fmla="*/ 0 w 2133600"/>
              <a:gd name="connsiteY0" fmla="*/ 0 h 1464733"/>
              <a:gd name="connsiteX1" fmla="*/ 1261533 w 2133600"/>
              <a:gd name="connsiteY1" fmla="*/ 33866 h 1464733"/>
              <a:gd name="connsiteX2" fmla="*/ 1820333 w 2133600"/>
              <a:gd name="connsiteY2" fmla="*/ 575733 h 1464733"/>
              <a:gd name="connsiteX3" fmla="*/ 2133600 w 2133600"/>
              <a:gd name="connsiteY3" fmla="*/ 1185333 h 1464733"/>
              <a:gd name="connsiteX4" fmla="*/ 1202266 w 2133600"/>
              <a:gd name="connsiteY4" fmla="*/ 1464733 h 1464733"/>
              <a:gd name="connsiteX5" fmla="*/ 279400 w 2133600"/>
              <a:gd name="connsiteY5" fmla="*/ 10329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464733">
                <a:moveTo>
                  <a:pt x="0" y="0"/>
                </a:moveTo>
                <a:lnTo>
                  <a:pt x="1261533" y="33866"/>
                </a:lnTo>
                <a:lnTo>
                  <a:pt x="1820333" y="575733"/>
                </a:lnTo>
                <a:lnTo>
                  <a:pt x="2133600" y="1185333"/>
                </a:lnTo>
                <a:lnTo>
                  <a:pt x="1202266" y="1464733"/>
                </a:lnTo>
                <a:lnTo>
                  <a:pt x="279400" y="103293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3223" b="75000"/>
          <a:stretch>
            <a:fillRect/>
          </a:stretch>
        </p:blipFill>
        <p:spPr>
          <a:xfrm rot="7539782">
            <a:off x="2043453" y="6035628"/>
            <a:ext cx="1290854" cy="1112182"/>
          </a:xfrm>
          <a:custGeom>
            <a:avLst/>
            <a:gdLst>
              <a:gd name="connsiteX0" fmla="*/ 212150 w 1290854"/>
              <a:gd name="connsiteY0" fmla="*/ 784313 h 1112182"/>
              <a:gd name="connsiteX1" fmla="*/ 0 w 1290854"/>
              <a:gd name="connsiteY1" fmla="*/ 0 h 1112182"/>
              <a:gd name="connsiteX2" fmla="*/ 585403 w 1290854"/>
              <a:gd name="connsiteY2" fmla="*/ 15715 h 1112182"/>
              <a:gd name="connsiteX3" fmla="*/ 1290854 w 1290854"/>
              <a:gd name="connsiteY3" fmla="*/ 998792 h 1112182"/>
              <a:gd name="connsiteX4" fmla="*/ 912889 w 1290854"/>
              <a:gd name="connsiteY4" fmla="*/ 1112182 h 111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854" h="1112182">
                <a:moveTo>
                  <a:pt x="212150" y="784313"/>
                </a:moveTo>
                <a:lnTo>
                  <a:pt x="0" y="0"/>
                </a:lnTo>
                <a:lnTo>
                  <a:pt x="585403" y="15715"/>
                </a:lnTo>
                <a:lnTo>
                  <a:pt x="1290854" y="998792"/>
                </a:lnTo>
                <a:lnTo>
                  <a:pt x="912889" y="111218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5912" y="1844838"/>
            <a:ext cx="6851491" cy="4004110"/>
          </a:xfrm>
          <a:prstGeom prst="rect">
            <a:avLst/>
          </a:prstGeom>
          <a:blipFill dpi="0" rotWithShape="1">
            <a:blip r:embed="rId2"/>
            <a:srcRect/>
            <a:stretch>
              <a:fillRect b="-6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626865" y="1844838"/>
            <a:ext cx="3989223" cy="4004110"/>
          </a:xfrm>
          <a:prstGeom prst="rect">
            <a:avLst/>
          </a:prstGeom>
          <a:solidFill>
            <a:srgbClr val="7E887D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26865" y="5098177"/>
            <a:ext cx="3989223" cy="750771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911209" y="5242729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工作难点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8212931" y="3131461"/>
            <a:ext cx="28363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quotation-mark_32371"/>
          <p:cNvSpPr>
            <a:spLocks noChangeAspect="1"/>
          </p:cNvSpPr>
          <p:nvPr/>
        </p:nvSpPr>
        <p:spPr bwMode="auto">
          <a:xfrm>
            <a:off x="7957377" y="2251768"/>
            <a:ext cx="705359" cy="654659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D3C6BD">
              <a:alpha val="50000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6748364" y="4704849"/>
            <a:ext cx="5443637" cy="2153151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B09F8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448907" y="4604189"/>
            <a:ext cx="5727050" cy="2277873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10800000" flipH="1">
            <a:off x="-1" y="-12557"/>
            <a:ext cx="3674788" cy="2424421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7E887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1076794" flipH="1">
            <a:off x="74617" y="-169086"/>
            <a:ext cx="4040184" cy="2377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rot="10800000" flipH="1">
            <a:off x="2785626" y="771298"/>
            <a:ext cx="1153705" cy="856713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D3C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r="23942" b="55853"/>
          <a:stretch>
            <a:fillRect/>
          </a:stretch>
        </p:blipFill>
        <p:spPr>
          <a:xfrm>
            <a:off x="-2" y="3980799"/>
            <a:ext cx="2696910" cy="2877201"/>
          </a:xfrm>
          <a:custGeom>
            <a:avLst/>
            <a:gdLst>
              <a:gd name="connsiteX0" fmla="*/ 544286 w 2696910"/>
              <a:gd name="connsiteY0" fmla="*/ 0 h 2877201"/>
              <a:gd name="connsiteX1" fmla="*/ 963433 w 2696910"/>
              <a:gd name="connsiteY1" fmla="*/ 0 h 2877201"/>
              <a:gd name="connsiteX2" fmla="*/ 863602 w 2696910"/>
              <a:gd name="connsiteY2" fmla="*/ 235601 h 2877201"/>
              <a:gd name="connsiteX3" fmla="*/ 1295402 w 2696910"/>
              <a:gd name="connsiteY3" fmla="*/ 1251601 h 2877201"/>
              <a:gd name="connsiteX4" fmla="*/ 2235202 w 2696910"/>
              <a:gd name="connsiteY4" fmla="*/ 1615668 h 2877201"/>
              <a:gd name="connsiteX5" fmla="*/ 2696910 w 2696910"/>
              <a:gd name="connsiteY5" fmla="*/ 1566660 h 2877201"/>
              <a:gd name="connsiteX6" fmla="*/ 2345527 w 2696910"/>
              <a:gd name="connsiteY6" fmla="*/ 1822492 h 2877201"/>
              <a:gd name="connsiteX7" fmla="*/ 2249971 w 2696910"/>
              <a:gd name="connsiteY7" fmla="*/ 2513427 h 2877201"/>
              <a:gd name="connsiteX8" fmla="*/ 2228573 w 2696910"/>
              <a:gd name="connsiteY8" fmla="*/ 2877201 h 2877201"/>
              <a:gd name="connsiteX9" fmla="*/ 0 w 2696910"/>
              <a:gd name="connsiteY9" fmla="*/ 2877201 h 2877201"/>
              <a:gd name="connsiteX10" fmla="*/ 0 w 2696910"/>
              <a:gd name="connsiteY10" fmla="*/ 76841 h 2877201"/>
              <a:gd name="connsiteX11" fmla="*/ 544286 w 2696910"/>
              <a:gd name="connsiteY11" fmla="*/ 0 h 287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6910" h="2877201">
                <a:moveTo>
                  <a:pt x="544286" y="0"/>
                </a:moveTo>
                <a:lnTo>
                  <a:pt x="963433" y="0"/>
                </a:lnTo>
                <a:lnTo>
                  <a:pt x="863602" y="235601"/>
                </a:lnTo>
                <a:lnTo>
                  <a:pt x="1295402" y="1251601"/>
                </a:lnTo>
                <a:lnTo>
                  <a:pt x="2235202" y="1615668"/>
                </a:lnTo>
                <a:lnTo>
                  <a:pt x="2696910" y="1566660"/>
                </a:lnTo>
                <a:lnTo>
                  <a:pt x="2345527" y="1822492"/>
                </a:lnTo>
                <a:lnTo>
                  <a:pt x="2249971" y="2513427"/>
                </a:lnTo>
                <a:lnTo>
                  <a:pt x="2228573" y="2877201"/>
                </a:lnTo>
                <a:lnTo>
                  <a:pt x="0" y="2877201"/>
                </a:lnTo>
                <a:lnTo>
                  <a:pt x="0" y="76841"/>
                </a:lnTo>
                <a:lnTo>
                  <a:pt x="544286" y="0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4489" b="76884"/>
          <a:stretch>
            <a:fillRect/>
          </a:stretch>
        </p:blipFill>
        <p:spPr>
          <a:xfrm rot="18345099">
            <a:off x="10156829" y="-192239"/>
            <a:ext cx="2288075" cy="1903194"/>
          </a:xfrm>
          <a:custGeom>
            <a:avLst/>
            <a:gdLst>
              <a:gd name="connsiteX0" fmla="*/ 1432313 w 2288075"/>
              <a:gd name="connsiteY0" fmla="*/ 38451 h 1903194"/>
              <a:gd name="connsiteX1" fmla="*/ 2288075 w 2288075"/>
              <a:gd name="connsiteY1" fmla="*/ 1227107 h 1903194"/>
              <a:gd name="connsiteX2" fmla="*/ 1348988 w 2288075"/>
              <a:gd name="connsiteY2" fmla="*/ 1903194 h 1903194"/>
              <a:gd name="connsiteX3" fmla="*/ 393925 w 2288075"/>
              <a:gd name="connsiteY3" fmla="*/ 1456330 h 1903194"/>
              <a:gd name="connsiteX4" fmla="*/ 0 w 2288075"/>
              <a:gd name="connsiteY4" fmla="*/ 0 h 190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075" h="1903194">
                <a:moveTo>
                  <a:pt x="1432313" y="38451"/>
                </a:moveTo>
                <a:lnTo>
                  <a:pt x="2288075" y="1227107"/>
                </a:lnTo>
                <a:lnTo>
                  <a:pt x="1348988" y="1903194"/>
                </a:lnTo>
                <a:lnTo>
                  <a:pt x="393925" y="14563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16111" b="75000"/>
          <a:stretch>
            <a:fillRect/>
          </a:stretch>
        </p:blipFill>
        <p:spPr>
          <a:xfrm rot="1338817">
            <a:off x="10619672" y="965989"/>
            <a:ext cx="1602824" cy="1100351"/>
          </a:xfrm>
          <a:custGeom>
            <a:avLst/>
            <a:gdLst>
              <a:gd name="connsiteX0" fmla="*/ 0 w 2133600"/>
              <a:gd name="connsiteY0" fmla="*/ 0 h 1464733"/>
              <a:gd name="connsiteX1" fmla="*/ 1261533 w 2133600"/>
              <a:gd name="connsiteY1" fmla="*/ 33866 h 1464733"/>
              <a:gd name="connsiteX2" fmla="*/ 1820333 w 2133600"/>
              <a:gd name="connsiteY2" fmla="*/ 575733 h 1464733"/>
              <a:gd name="connsiteX3" fmla="*/ 2133600 w 2133600"/>
              <a:gd name="connsiteY3" fmla="*/ 1185333 h 1464733"/>
              <a:gd name="connsiteX4" fmla="*/ 1202266 w 2133600"/>
              <a:gd name="connsiteY4" fmla="*/ 1464733 h 1464733"/>
              <a:gd name="connsiteX5" fmla="*/ 279400 w 2133600"/>
              <a:gd name="connsiteY5" fmla="*/ 10329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464733">
                <a:moveTo>
                  <a:pt x="0" y="0"/>
                </a:moveTo>
                <a:lnTo>
                  <a:pt x="1261533" y="33866"/>
                </a:lnTo>
                <a:lnTo>
                  <a:pt x="1820333" y="575733"/>
                </a:lnTo>
                <a:lnTo>
                  <a:pt x="2133600" y="1185333"/>
                </a:lnTo>
                <a:lnTo>
                  <a:pt x="1202266" y="1464733"/>
                </a:lnTo>
                <a:lnTo>
                  <a:pt x="279400" y="103293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3223" b="75000"/>
          <a:stretch>
            <a:fillRect/>
          </a:stretch>
        </p:blipFill>
        <p:spPr>
          <a:xfrm rot="7539782">
            <a:off x="2043453" y="6035628"/>
            <a:ext cx="1290854" cy="1112182"/>
          </a:xfrm>
          <a:custGeom>
            <a:avLst/>
            <a:gdLst>
              <a:gd name="connsiteX0" fmla="*/ 212150 w 1290854"/>
              <a:gd name="connsiteY0" fmla="*/ 784313 h 1112182"/>
              <a:gd name="connsiteX1" fmla="*/ 0 w 1290854"/>
              <a:gd name="connsiteY1" fmla="*/ 0 h 1112182"/>
              <a:gd name="connsiteX2" fmla="*/ 585403 w 1290854"/>
              <a:gd name="connsiteY2" fmla="*/ 15715 h 1112182"/>
              <a:gd name="connsiteX3" fmla="*/ 1290854 w 1290854"/>
              <a:gd name="connsiteY3" fmla="*/ 998792 h 1112182"/>
              <a:gd name="connsiteX4" fmla="*/ 912889 w 1290854"/>
              <a:gd name="connsiteY4" fmla="*/ 1112182 h 111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854" h="1112182">
                <a:moveTo>
                  <a:pt x="212150" y="784313"/>
                </a:moveTo>
                <a:lnTo>
                  <a:pt x="0" y="0"/>
                </a:lnTo>
                <a:lnTo>
                  <a:pt x="585403" y="15715"/>
                </a:lnTo>
                <a:lnTo>
                  <a:pt x="1290854" y="998792"/>
                </a:lnTo>
                <a:lnTo>
                  <a:pt x="912889" y="1112182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/>
        </p:nvSpPr>
        <p:spPr>
          <a:xfrm>
            <a:off x="3776847" y="3218213"/>
            <a:ext cx="46390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80645" y="3717818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4"/>
            </p:custDataLst>
          </p:nvPr>
        </p:nvSpPr>
        <p:spPr>
          <a:xfrm>
            <a:off x="3194606" y="2165144"/>
            <a:ext cx="5802788" cy="10394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lang="zh-CN" altLang="en-US" sz="56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133568" y="46059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29474" y="46313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71334" y="0"/>
            <a:ext cx="4673600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7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50045" y="1575780"/>
            <a:ext cx="3869355" cy="4004109"/>
          </a:xfrm>
          <a:prstGeom prst="rect">
            <a:avLst/>
          </a:prstGeom>
          <a:solidFill>
            <a:srgbClr val="7E887D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50045" y="1575780"/>
            <a:ext cx="3869355" cy="211755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634985" y="3213183"/>
            <a:ext cx="28363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9066771" y="188013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9066771" y="217742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066771" y="416735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9066771" y="4464645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73243" y="2631340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2"/>
            </p:custDataLst>
          </p:nvPr>
        </p:nvSpPr>
        <p:spPr>
          <a:xfrm>
            <a:off x="1533538" y="2073090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en-US" sz="32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538807" y="1848442"/>
            <a:ext cx="0" cy="36485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8"/>
          <p:cNvSpPr txBox="1"/>
          <p:nvPr/>
        </p:nvSpPr>
        <p:spPr>
          <a:xfrm>
            <a:off x="892475" y="224677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TextBox 79"/>
          <p:cNvSpPr txBox="1"/>
          <p:nvPr/>
        </p:nvSpPr>
        <p:spPr>
          <a:xfrm>
            <a:off x="885777" y="301228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业务二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TextBox 80"/>
          <p:cNvSpPr txBox="1"/>
          <p:nvPr/>
        </p:nvSpPr>
        <p:spPr>
          <a:xfrm>
            <a:off x="892475" y="377240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81"/>
          <p:cNvSpPr txBox="1"/>
          <p:nvPr/>
        </p:nvSpPr>
        <p:spPr>
          <a:xfrm>
            <a:off x="899174" y="459333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业务四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45505" y="2155555"/>
            <a:ext cx="2736438" cy="273644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45505" y="2429199"/>
            <a:ext cx="4164508" cy="273644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45505" y="2946082"/>
            <a:ext cx="2082254" cy="273644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5505" y="3219725"/>
            <a:ext cx="3101297" cy="273644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5505" y="3736608"/>
            <a:ext cx="3374941" cy="273644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45505" y="4010252"/>
            <a:ext cx="3739799" cy="273644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45505" y="4527135"/>
            <a:ext cx="2554009" cy="273644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45505" y="4800779"/>
            <a:ext cx="4743160" cy="273644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TextBox 90"/>
          <p:cNvSpPr txBox="1"/>
          <p:nvPr/>
        </p:nvSpPr>
        <p:spPr>
          <a:xfrm>
            <a:off x="4347142" y="208148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91"/>
          <p:cNvSpPr txBox="1"/>
          <p:nvPr/>
        </p:nvSpPr>
        <p:spPr>
          <a:xfrm>
            <a:off x="5775212" y="2432371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92"/>
          <p:cNvSpPr txBox="1"/>
          <p:nvPr/>
        </p:nvSpPr>
        <p:spPr>
          <a:xfrm>
            <a:off x="6366273" y="474699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93"/>
          <p:cNvSpPr txBox="1"/>
          <p:nvPr/>
        </p:nvSpPr>
        <p:spPr>
          <a:xfrm>
            <a:off x="4164713" y="449867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56%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TextBox 94"/>
          <p:cNvSpPr txBox="1"/>
          <p:nvPr/>
        </p:nvSpPr>
        <p:spPr>
          <a:xfrm>
            <a:off x="4985645" y="370814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95"/>
          <p:cNvSpPr txBox="1"/>
          <p:nvPr/>
        </p:nvSpPr>
        <p:spPr>
          <a:xfrm>
            <a:off x="3692958" y="2917622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TextBox 96"/>
          <p:cNvSpPr txBox="1"/>
          <p:nvPr/>
        </p:nvSpPr>
        <p:spPr>
          <a:xfrm>
            <a:off x="5406417" y="399000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extBox 97"/>
          <p:cNvSpPr txBox="1"/>
          <p:nvPr/>
        </p:nvSpPr>
        <p:spPr>
          <a:xfrm>
            <a:off x="4726741" y="319788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46214" y="5843358"/>
            <a:ext cx="467265" cy="182429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103"/>
          <p:cNvSpPr txBox="1"/>
          <p:nvPr/>
        </p:nvSpPr>
        <p:spPr>
          <a:xfrm>
            <a:off x="2851205" y="5805147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计划数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45110" y="5843378"/>
            <a:ext cx="467265" cy="182429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101"/>
          <p:cNvSpPr txBox="1"/>
          <p:nvPr/>
        </p:nvSpPr>
        <p:spPr>
          <a:xfrm>
            <a:off x="4491746" y="5824661"/>
            <a:ext cx="569387" cy="246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实际数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8415760" y="209508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8425056" y="2363722"/>
            <a:ext cx="2354703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604376" y="2094595"/>
            <a:ext cx="621355" cy="621355"/>
          </a:xfrm>
          <a:prstGeom prst="ellipse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59413" y="2220606"/>
            <a:ext cx="5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>
            <a:off x="8415760" y="340732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8425056" y="3675968"/>
            <a:ext cx="2354703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7604376" y="3406841"/>
            <a:ext cx="621355" cy="621355"/>
          </a:xfrm>
          <a:prstGeom prst="ellipse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659413" y="3532852"/>
            <a:ext cx="5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8406464" y="473389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8415760" y="5002537"/>
            <a:ext cx="2354703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7595080" y="4733410"/>
            <a:ext cx="621355" cy="621355"/>
          </a:xfrm>
          <a:prstGeom prst="ellipse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0117" y="4859421"/>
            <a:ext cx="5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63000" y="1823645"/>
            <a:ext cx="5099023" cy="2125132"/>
          </a:xfrm>
          <a:prstGeom prst="rect">
            <a:avLst/>
          </a:prstGeom>
          <a:blipFill dpi="0" rotWithShape="1">
            <a:blip r:embed="rId2"/>
            <a:srcRect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46310" y="1823644"/>
            <a:ext cx="5099023" cy="2125132"/>
          </a:xfrm>
          <a:prstGeom prst="rect">
            <a:avLst/>
          </a:prstGeom>
          <a:blipFill>
            <a:blip r:embed="rId3"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1299" y="4795368"/>
            <a:ext cx="709834" cy="709834"/>
          </a:xfrm>
          <a:prstGeom prst="ellipse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689167" y="4798045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689168" y="5061275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25098" y="4766159"/>
            <a:ext cx="709834" cy="709834"/>
          </a:xfrm>
          <a:prstGeom prst="ellipse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422966" y="4768836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422967" y="5032066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placeholder_286118"/>
          <p:cNvSpPr>
            <a:spLocks noChangeAspect="1"/>
          </p:cNvSpPr>
          <p:nvPr/>
        </p:nvSpPr>
        <p:spPr bwMode="auto">
          <a:xfrm>
            <a:off x="958006" y="4921454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3" name="Group 51"/>
          <p:cNvGrpSpPr/>
          <p:nvPr/>
        </p:nvGrpSpPr>
        <p:grpSpPr>
          <a:xfrm>
            <a:off x="4673707" y="4942590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4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258897" y="4766159"/>
            <a:ext cx="709834" cy="709834"/>
          </a:xfrm>
          <a:prstGeom prst="ellipse">
            <a:avLst/>
          </a:prstGeom>
          <a:solidFill>
            <a:srgbClr val="C7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9156765" y="4768836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9156766" y="5032066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Group 44"/>
          <p:cNvGrpSpPr/>
          <p:nvPr/>
        </p:nvGrpSpPr>
        <p:grpSpPr>
          <a:xfrm>
            <a:off x="8422146" y="4950150"/>
            <a:ext cx="383335" cy="383335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6748364" y="4704849"/>
            <a:ext cx="5443637" cy="2153151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B09F8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448907" y="4604189"/>
            <a:ext cx="5727050" cy="2277873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10800000" flipH="1">
            <a:off x="-1" y="-12557"/>
            <a:ext cx="3674788" cy="2424421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7E887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1076794" flipH="1">
            <a:off x="74617" y="-169086"/>
            <a:ext cx="4040184" cy="2377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rot="10800000" flipH="1">
            <a:off x="2785626" y="771298"/>
            <a:ext cx="1153705" cy="856713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D3C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r="23942" b="55853"/>
          <a:stretch>
            <a:fillRect/>
          </a:stretch>
        </p:blipFill>
        <p:spPr>
          <a:xfrm>
            <a:off x="-2" y="3980799"/>
            <a:ext cx="2696910" cy="2877201"/>
          </a:xfrm>
          <a:custGeom>
            <a:avLst/>
            <a:gdLst>
              <a:gd name="connsiteX0" fmla="*/ 544286 w 2696910"/>
              <a:gd name="connsiteY0" fmla="*/ 0 h 2877201"/>
              <a:gd name="connsiteX1" fmla="*/ 963433 w 2696910"/>
              <a:gd name="connsiteY1" fmla="*/ 0 h 2877201"/>
              <a:gd name="connsiteX2" fmla="*/ 863602 w 2696910"/>
              <a:gd name="connsiteY2" fmla="*/ 235601 h 2877201"/>
              <a:gd name="connsiteX3" fmla="*/ 1295402 w 2696910"/>
              <a:gd name="connsiteY3" fmla="*/ 1251601 h 2877201"/>
              <a:gd name="connsiteX4" fmla="*/ 2235202 w 2696910"/>
              <a:gd name="connsiteY4" fmla="*/ 1615668 h 2877201"/>
              <a:gd name="connsiteX5" fmla="*/ 2696910 w 2696910"/>
              <a:gd name="connsiteY5" fmla="*/ 1566660 h 2877201"/>
              <a:gd name="connsiteX6" fmla="*/ 2345527 w 2696910"/>
              <a:gd name="connsiteY6" fmla="*/ 1822492 h 2877201"/>
              <a:gd name="connsiteX7" fmla="*/ 2249971 w 2696910"/>
              <a:gd name="connsiteY7" fmla="*/ 2513427 h 2877201"/>
              <a:gd name="connsiteX8" fmla="*/ 2228573 w 2696910"/>
              <a:gd name="connsiteY8" fmla="*/ 2877201 h 2877201"/>
              <a:gd name="connsiteX9" fmla="*/ 0 w 2696910"/>
              <a:gd name="connsiteY9" fmla="*/ 2877201 h 2877201"/>
              <a:gd name="connsiteX10" fmla="*/ 0 w 2696910"/>
              <a:gd name="connsiteY10" fmla="*/ 76841 h 2877201"/>
              <a:gd name="connsiteX11" fmla="*/ 544286 w 2696910"/>
              <a:gd name="connsiteY11" fmla="*/ 0 h 287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6910" h="2877201">
                <a:moveTo>
                  <a:pt x="544286" y="0"/>
                </a:moveTo>
                <a:lnTo>
                  <a:pt x="963433" y="0"/>
                </a:lnTo>
                <a:lnTo>
                  <a:pt x="863602" y="235601"/>
                </a:lnTo>
                <a:lnTo>
                  <a:pt x="1295402" y="1251601"/>
                </a:lnTo>
                <a:lnTo>
                  <a:pt x="2235202" y="1615668"/>
                </a:lnTo>
                <a:lnTo>
                  <a:pt x="2696910" y="1566660"/>
                </a:lnTo>
                <a:lnTo>
                  <a:pt x="2345527" y="1822492"/>
                </a:lnTo>
                <a:lnTo>
                  <a:pt x="2249971" y="2513427"/>
                </a:lnTo>
                <a:lnTo>
                  <a:pt x="2228573" y="2877201"/>
                </a:lnTo>
                <a:lnTo>
                  <a:pt x="0" y="2877201"/>
                </a:lnTo>
                <a:lnTo>
                  <a:pt x="0" y="76841"/>
                </a:lnTo>
                <a:lnTo>
                  <a:pt x="544286" y="0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4489" b="76884"/>
          <a:stretch>
            <a:fillRect/>
          </a:stretch>
        </p:blipFill>
        <p:spPr>
          <a:xfrm rot="18345099">
            <a:off x="10156829" y="-192239"/>
            <a:ext cx="2288075" cy="1903194"/>
          </a:xfrm>
          <a:custGeom>
            <a:avLst/>
            <a:gdLst>
              <a:gd name="connsiteX0" fmla="*/ 1432313 w 2288075"/>
              <a:gd name="connsiteY0" fmla="*/ 38451 h 1903194"/>
              <a:gd name="connsiteX1" fmla="*/ 2288075 w 2288075"/>
              <a:gd name="connsiteY1" fmla="*/ 1227107 h 1903194"/>
              <a:gd name="connsiteX2" fmla="*/ 1348988 w 2288075"/>
              <a:gd name="connsiteY2" fmla="*/ 1903194 h 1903194"/>
              <a:gd name="connsiteX3" fmla="*/ 393925 w 2288075"/>
              <a:gd name="connsiteY3" fmla="*/ 1456330 h 1903194"/>
              <a:gd name="connsiteX4" fmla="*/ 0 w 2288075"/>
              <a:gd name="connsiteY4" fmla="*/ 0 h 190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075" h="1903194">
                <a:moveTo>
                  <a:pt x="1432313" y="38451"/>
                </a:moveTo>
                <a:lnTo>
                  <a:pt x="2288075" y="1227107"/>
                </a:lnTo>
                <a:lnTo>
                  <a:pt x="1348988" y="1903194"/>
                </a:lnTo>
                <a:lnTo>
                  <a:pt x="393925" y="14563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16111" b="75000"/>
          <a:stretch>
            <a:fillRect/>
          </a:stretch>
        </p:blipFill>
        <p:spPr>
          <a:xfrm rot="1338817">
            <a:off x="10619672" y="965989"/>
            <a:ext cx="1602824" cy="1100351"/>
          </a:xfrm>
          <a:custGeom>
            <a:avLst/>
            <a:gdLst>
              <a:gd name="connsiteX0" fmla="*/ 0 w 2133600"/>
              <a:gd name="connsiteY0" fmla="*/ 0 h 1464733"/>
              <a:gd name="connsiteX1" fmla="*/ 1261533 w 2133600"/>
              <a:gd name="connsiteY1" fmla="*/ 33866 h 1464733"/>
              <a:gd name="connsiteX2" fmla="*/ 1820333 w 2133600"/>
              <a:gd name="connsiteY2" fmla="*/ 575733 h 1464733"/>
              <a:gd name="connsiteX3" fmla="*/ 2133600 w 2133600"/>
              <a:gd name="connsiteY3" fmla="*/ 1185333 h 1464733"/>
              <a:gd name="connsiteX4" fmla="*/ 1202266 w 2133600"/>
              <a:gd name="connsiteY4" fmla="*/ 1464733 h 1464733"/>
              <a:gd name="connsiteX5" fmla="*/ 279400 w 2133600"/>
              <a:gd name="connsiteY5" fmla="*/ 10329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464733">
                <a:moveTo>
                  <a:pt x="0" y="0"/>
                </a:moveTo>
                <a:lnTo>
                  <a:pt x="1261533" y="33866"/>
                </a:lnTo>
                <a:lnTo>
                  <a:pt x="1820333" y="575733"/>
                </a:lnTo>
                <a:lnTo>
                  <a:pt x="2133600" y="1185333"/>
                </a:lnTo>
                <a:lnTo>
                  <a:pt x="1202266" y="1464733"/>
                </a:lnTo>
                <a:lnTo>
                  <a:pt x="279400" y="103293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3223" b="75000"/>
          <a:stretch>
            <a:fillRect/>
          </a:stretch>
        </p:blipFill>
        <p:spPr>
          <a:xfrm rot="7539782">
            <a:off x="2043453" y="6035628"/>
            <a:ext cx="1290854" cy="1112182"/>
          </a:xfrm>
          <a:custGeom>
            <a:avLst/>
            <a:gdLst>
              <a:gd name="connsiteX0" fmla="*/ 212150 w 1290854"/>
              <a:gd name="connsiteY0" fmla="*/ 784313 h 1112182"/>
              <a:gd name="connsiteX1" fmla="*/ 0 w 1290854"/>
              <a:gd name="connsiteY1" fmla="*/ 0 h 1112182"/>
              <a:gd name="connsiteX2" fmla="*/ 585403 w 1290854"/>
              <a:gd name="connsiteY2" fmla="*/ 15715 h 1112182"/>
              <a:gd name="connsiteX3" fmla="*/ 1290854 w 1290854"/>
              <a:gd name="connsiteY3" fmla="*/ 998792 h 1112182"/>
              <a:gd name="connsiteX4" fmla="*/ 912889 w 1290854"/>
              <a:gd name="connsiteY4" fmla="*/ 1112182 h 111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854" h="1112182">
                <a:moveTo>
                  <a:pt x="212150" y="784313"/>
                </a:moveTo>
                <a:lnTo>
                  <a:pt x="0" y="0"/>
                </a:lnTo>
                <a:lnTo>
                  <a:pt x="585403" y="15715"/>
                </a:lnTo>
                <a:lnTo>
                  <a:pt x="1290854" y="998792"/>
                </a:lnTo>
                <a:lnTo>
                  <a:pt x="912889" y="1112182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/>
        </p:nvSpPr>
        <p:spPr>
          <a:xfrm>
            <a:off x="3963114" y="3218213"/>
            <a:ext cx="4270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80645" y="3717818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4"/>
            </p:custDataLst>
          </p:nvPr>
        </p:nvSpPr>
        <p:spPr>
          <a:xfrm>
            <a:off x="3194606" y="2165144"/>
            <a:ext cx="5802788" cy="10394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zh-CN" altLang="en-US" sz="56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133568" y="46059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29474" y="46313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3467" y="1649893"/>
            <a:ext cx="10905066" cy="4563533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3667" y="1980093"/>
            <a:ext cx="2963333" cy="1879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3666" y="4012093"/>
            <a:ext cx="2963333" cy="1879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97867" y="1980093"/>
            <a:ext cx="2963333" cy="1879600"/>
          </a:xfrm>
          <a:prstGeom prst="rect">
            <a:avLst/>
          </a:prstGeom>
          <a:blipFill dpi="0" rotWithShape="1">
            <a:blip r:embed="rId4"/>
            <a:srcRect/>
            <a:stretch>
              <a:fillRect t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7866" y="4012093"/>
            <a:ext cx="2963333" cy="1879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74967" y="2530491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工作目标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7563778" y="3835373"/>
            <a:ext cx="344288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7563778" y="3101512"/>
            <a:ext cx="34428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7440742" y="2712699"/>
            <a:ext cx="1" cy="81807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4745869" y="4282026"/>
            <a:ext cx="0" cy="818340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2050246" y="2712695"/>
            <a:ext cx="1" cy="81807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10143304" y="4282030"/>
            <a:ext cx="1" cy="818341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216498" y="2323087"/>
            <a:ext cx="446918" cy="446916"/>
          </a:xfrm>
          <a:prstGeom prst="ellipse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 flipV="1">
            <a:off x="4521626" y="5017661"/>
            <a:ext cx="446920" cy="446918"/>
          </a:xfrm>
          <a:prstGeom prst="ellipse">
            <a:avLst/>
          </a:prstGeom>
          <a:solidFill>
            <a:srgbClr val="C7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826004" y="2323083"/>
            <a:ext cx="446916" cy="446916"/>
          </a:xfrm>
          <a:prstGeom prst="ellipse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42"/>
          <p:cNvSpPr txBox="1"/>
          <p:nvPr/>
        </p:nvSpPr>
        <p:spPr>
          <a:xfrm>
            <a:off x="1816073" y="2364219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五边形 15"/>
          <p:cNvSpPr/>
          <p:nvPr/>
        </p:nvSpPr>
        <p:spPr>
          <a:xfrm rot="16200000">
            <a:off x="1680585" y="2375137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7E887D"/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五边形 16"/>
          <p:cNvSpPr/>
          <p:nvPr/>
        </p:nvSpPr>
        <p:spPr>
          <a:xfrm rot="16200000">
            <a:off x="7071077" y="2375136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B09F8F"/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五边形 17"/>
          <p:cNvSpPr/>
          <p:nvPr/>
        </p:nvSpPr>
        <p:spPr>
          <a:xfrm rot="5400000" flipV="1">
            <a:off x="4376179" y="2733295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C7C7BB"/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五边形 18"/>
          <p:cNvSpPr/>
          <p:nvPr/>
        </p:nvSpPr>
        <p:spPr>
          <a:xfrm rot="5400000" flipV="1">
            <a:off x="9773642" y="2733295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D3C6BD"/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 flipV="1">
            <a:off x="9919061" y="5017665"/>
            <a:ext cx="446918" cy="446918"/>
          </a:xfrm>
          <a:prstGeom prst="ellipse">
            <a:avLst/>
          </a:prstGeom>
          <a:solidFill>
            <a:srgbClr val="D3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文本框 42"/>
          <p:cNvSpPr txBox="1"/>
          <p:nvPr/>
        </p:nvSpPr>
        <p:spPr>
          <a:xfrm>
            <a:off x="4524335" y="5068666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文本框 42"/>
          <p:cNvSpPr txBox="1"/>
          <p:nvPr/>
        </p:nvSpPr>
        <p:spPr>
          <a:xfrm>
            <a:off x="7210500" y="2360650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文本框 42"/>
          <p:cNvSpPr txBox="1"/>
          <p:nvPr/>
        </p:nvSpPr>
        <p:spPr>
          <a:xfrm>
            <a:off x="9921812" y="506866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1575340" y="4427105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884653" y="4767583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4302715" y="2047954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3612029" y="2388432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6945990" y="4427105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6255303" y="4767583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9673365" y="2047954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8982679" y="2388432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7466" y="2277531"/>
            <a:ext cx="3946067" cy="2884731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quotation-mark_32371"/>
          <p:cNvSpPr>
            <a:spLocks noChangeAspect="1"/>
          </p:cNvSpPr>
          <p:nvPr/>
        </p:nvSpPr>
        <p:spPr bwMode="auto">
          <a:xfrm>
            <a:off x="406443" y="1632050"/>
            <a:ext cx="1032890" cy="958648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B09F8F"/>
          </a:solidFill>
          <a:ln>
            <a:noFill/>
          </a:ln>
        </p:spPr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5164805" y="3426279"/>
            <a:ext cx="33578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86333" y="0"/>
            <a:ext cx="3005667" cy="6858000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10102757" y="94360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595014" y="1258885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10102757" y="287587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9595014" y="3191157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10102757" y="486518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 flipH="1">
            <a:off x="9595014" y="518046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13196" y="2839557"/>
            <a:ext cx="1824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2"/>
            </p:custDataLst>
          </p:nvPr>
        </p:nvSpPr>
        <p:spPr>
          <a:xfrm>
            <a:off x="5075512" y="2281307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896369" y="4474223"/>
            <a:ext cx="41920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896369" y="3740362"/>
            <a:ext cx="41920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80200" y="2591537"/>
            <a:ext cx="4936067" cy="1674925"/>
          </a:xfrm>
          <a:prstGeom prst="rect">
            <a:avLst/>
          </a:prstGeom>
          <a:blipFill dpi="0" rotWithShape="1">
            <a:blip r:embed="rId1"/>
            <a:srcRect/>
            <a:stretch>
              <a:fillRect t="-20000" b="-6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80200" y="4392321"/>
            <a:ext cx="4936067" cy="1674925"/>
          </a:xfrm>
          <a:prstGeom prst="rect">
            <a:avLst/>
          </a:prstGeom>
          <a:solidFill>
            <a:srgbClr val="D3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80199" y="790753"/>
            <a:ext cx="4936067" cy="1674925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7327968" y="1244451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7327969" y="1507681"/>
            <a:ext cx="370409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7327968" y="484278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7327969" y="5106014"/>
            <a:ext cx="37040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5996" y="1732168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2"/>
            </p:custDataLst>
          </p:nvPr>
        </p:nvSpPr>
        <p:spPr>
          <a:xfrm>
            <a:off x="781808" y="1173918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16200000" flipH="1">
            <a:off x="9761825" y="474755"/>
            <a:ext cx="2905943" cy="1917180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B09F8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6476794" flipH="1">
            <a:off x="9759606" y="696710"/>
            <a:ext cx="3194891" cy="1880230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rot="5400000">
            <a:off x="-1963908" y="2330151"/>
            <a:ext cx="6489050" cy="2566649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7E887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5400000">
            <a:off x="-2071480" y="2083463"/>
            <a:ext cx="6826891" cy="2683934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rot="10800000" flipH="1">
            <a:off x="262697" y="1075866"/>
            <a:ext cx="2158536" cy="1602876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D3C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848333" y="1489094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E887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889819" y="1526143"/>
            <a:ext cx="682908" cy="682908"/>
          </a:xfrm>
          <a:prstGeom prst="ellipse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49816" y="1671357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849976" y="1975031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48333" y="2638866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E887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E887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889819" y="2675915"/>
            <a:ext cx="682908" cy="682908"/>
          </a:xfrm>
          <a:prstGeom prst="ellipse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949816" y="2821129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49976" y="3124803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46674" y="3824880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E887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888160" y="3861929"/>
            <a:ext cx="682908" cy="682908"/>
          </a:xfrm>
          <a:prstGeom prst="ellipse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948157" y="4007143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848317" y="4310817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848333" y="4974652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E887D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7E887D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889819" y="5011701"/>
            <a:ext cx="682908" cy="682908"/>
          </a:xfrm>
          <a:prstGeom prst="ellipse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949816" y="5156915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849976" y="5460589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882002" y="2264157"/>
            <a:ext cx="1910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20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PA_文本框 2"/>
          <p:cNvSpPr txBox="1"/>
          <p:nvPr>
            <p:custDataLst>
              <p:tags r:id="rId1"/>
            </p:custDataLst>
          </p:nvPr>
        </p:nvSpPr>
        <p:spPr>
          <a:xfrm>
            <a:off x="2809967" y="1272006"/>
            <a:ext cx="1982964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目录</a:t>
            </a:r>
            <a:endParaRPr lang="en-US" sz="56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r="23942" b="55853"/>
          <a:stretch>
            <a:fillRect/>
          </a:stretch>
        </p:blipFill>
        <p:spPr>
          <a:xfrm flipH="1">
            <a:off x="10034702" y="4573275"/>
            <a:ext cx="2138685" cy="2281658"/>
          </a:xfrm>
          <a:custGeom>
            <a:avLst/>
            <a:gdLst>
              <a:gd name="connsiteX0" fmla="*/ 544286 w 2696910"/>
              <a:gd name="connsiteY0" fmla="*/ 0 h 2877201"/>
              <a:gd name="connsiteX1" fmla="*/ 963433 w 2696910"/>
              <a:gd name="connsiteY1" fmla="*/ 0 h 2877201"/>
              <a:gd name="connsiteX2" fmla="*/ 863602 w 2696910"/>
              <a:gd name="connsiteY2" fmla="*/ 235601 h 2877201"/>
              <a:gd name="connsiteX3" fmla="*/ 1295402 w 2696910"/>
              <a:gd name="connsiteY3" fmla="*/ 1251601 h 2877201"/>
              <a:gd name="connsiteX4" fmla="*/ 2235202 w 2696910"/>
              <a:gd name="connsiteY4" fmla="*/ 1615668 h 2877201"/>
              <a:gd name="connsiteX5" fmla="*/ 2696910 w 2696910"/>
              <a:gd name="connsiteY5" fmla="*/ 1566660 h 2877201"/>
              <a:gd name="connsiteX6" fmla="*/ 2345527 w 2696910"/>
              <a:gd name="connsiteY6" fmla="*/ 1822492 h 2877201"/>
              <a:gd name="connsiteX7" fmla="*/ 2249971 w 2696910"/>
              <a:gd name="connsiteY7" fmla="*/ 2513427 h 2877201"/>
              <a:gd name="connsiteX8" fmla="*/ 2228573 w 2696910"/>
              <a:gd name="connsiteY8" fmla="*/ 2877201 h 2877201"/>
              <a:gd name="connsiteX9" fmla="*/ 0 w 2696910"/>
              <a:gd name="connsiteY9" fmla="*/ 2877201 h 2877201"/>
              <a:gd name="connsiteX10" fmla="*/ 0 w 2696910"/>
              <a:gd name="connsiteY10" fmla="*/ 76841 h 2877201"/>
              <a:gd name="connsiteX11" fmla="*/ 544286 w 2696910"/>
              <a:gd name="connsiteY11" fmla="*/ 0 h 287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6910" h="2877201">
                <a:moveTo>
                  <a:pt x="544286" y="0"/>
                </a:moveTo>
                <a:lnTo>
                  <a:pt x="963433" y="0"/>
                </a:lnTo>
                <a:lnTo>
                  <a:pt x="863602" y="235601"/>
                </a:lnTo>
                <a:lnTo>
                  <a:pt x="1295402" y="1251601"/>
                </a:lnTo>
                <a:lnTo>
                  <a:pt x="2235202" y="1615668"/>
                </a:lnTo>
                <a:lnTo>
                  <a:pt x="2696910" y="1566660"/>
                </a:lnTo>
                <a:lnTo>
                  <a:pt x="2345527" y="1822492"/>
                </a:lnTo>
                <a:lnTo>
                  <a:pt x="2249971" y="2513427"/>
                </a:lnTo>
                <a:lnTo>
                  <a:pt x="2228573" y="2877201"/>
                </a:lnTo>
                <a:lnTo>
                  <a:pt x="0" y="2877201"/>
                </a:lnTo>
                <a:lnTo>
                  <a:pt x="0" y="76841"/>
                </a:lnTo>
                <a:lnTo>
                  <a:pt x="544286" y="0"/>
                </a:lnTo>
                <a:close/>
              </a:path>
            </a:pathLst>
          </a:cu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16111" b="75000"/>
          <a:stretch>
            <a:fillRect/>
          </a:stretch>
        </p:blipFill>
        <p:spPr>
          <a:xfrm rot="7652521">
            <a:off x="3281480" y="2882178"/>
            <a:ext cx="1032549" cy="708853"/>
          </a:xfrm>
          <a:custGeom>
            <a:avLst/>
            <a:gdLst>
              <a:gd name="connsiteX0" fmla="*/ 0 w 2133600"/>
              <a:gd name="connsiteY0" fmla="*/ 0 h 1464733"/>
              <a:gd name="connsiteX1" fmla="*/ 1261533 w 2133600"/>
              <a:gd name="connsiteY1" fmla="*/ 33866 h 1464733"/>
              <a:gd name="connsiteX2" fmla="*/ 1820333 w 2133600"/>
              <a:gd name="connsiteY2" fmla="*/ 575733 h 1464733"/>
              <a:gd name="connsiteX3" fmla="*/ 2133600 w 2133600"/>
              <a:gd name="connsiteY3" fmla="*/ 1185333 h 1464733"/>
              <a:gd name="connsiteX4" fmla="*/ 1202266 w 2133600"/>
              <a:gd name="connsiteY4" fmla="*/ 1464733 h 1464733"/>
              <a:gd name="connsiteX5" fmla="*/ 279400 w 2133600"/>
              <a:gd name="connsiteY5" fmla="*/ 10329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464733">
                <a:moveTo>
                  <a:pt x="0" y="0"/>
                </a:moveTo>
                <a:lnTo>
                  <a:pt x="1261533" y="33866"/>
                </a:lnTo>
                <a:lnTo>
                  <a:pt x="1820333" y="575733"/>
                </a:lnTo>
                <a:lnTo>
                  <a:pt x="2133600" y="1185333"/>
                </a:lnTo>
                <a:lnTo>
                  <a:pt x="1202266" y="1464733"/>
                </a:lnTo>
                <a:lnTo>
                  <a:pt x="279400" y="1032933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6748364" y="4704849"/>
            <a:ext cx="5443637" cy="2153151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B09F8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448907" y="4604189"/>
            <a:ext cx="5727050" cy="2277873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10800000" flipH="1">
            <a:off x="-1" y="-12557"/>
            <a:ext cx="3674788" cy="2424421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7E887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1076794" flipH="1">
            <a:off x="74617" y="-169086"/>
            <a:ext cx="4040184" cy="2377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rot="10800000" flipH="1">
            <a:off x="2785626" y="771298"/>
            <a:ext cx="1153705" cy="856713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D3C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13138" y="2220619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06944" y="3810939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2003479" y="2686667"/>
            <a:ext cx="8198855" cy="11633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8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汇报完毕 谢谢观看</a:t>
            </a:r>
            <a:endParaRPr lang="en-US" sz="58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117533" y="4732981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10102" y="4758351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r="23942" b="55853"/>
          <a:stretch>
            <a:fillRect/>
          </a:stretch>
        </p:blipFill>
        <p:spPr>
          <a:xfrm>
            <a:off x="-2" y="3980799"/>
            <a:ext cx="2696910" cy="2877201"/>
          </a:xfrm>
          <a:custGeom>
            <a:avLst/>
            <a:gdLst>
              <a:gd name="connsiteX0" fmla="*/ 544286 w 2696910"/>
              <a:gd name="connsiteY0" fmla="*/ 0 h 2877201"/>
              <a:gd name="connsiteX1" fmla="*/ 963433 w 2696910"/>
              <a:gd name="connsiteY1" fmla="*/ 0 h 2877201"/>
              <a:gd name="connsiteX2" fmla="*/ 863602 w 2696910"/>
              <a:gd name="connsiteY2" fmla="*/ 235601 h 2877201"/>
              <a:gd name="connsiteX3" fmla="*/ 1295402 w 2696910"/>
              <a:gd name="connsiteY3" fmla="*/ 1251601 h 2877201"/>
              <a:gd name="connsiteX4" fmla="*/ 2235202 w 2696910"/>
              <a:gd name="connsiteY4" fmla="*/ 1615668 h 2877201"/>
              <a:gd name="connsiteX5" fmla="*/ 2696910 w 2696910"/>
              <a:gd name="connsiteY5" fmla="*/ 1566660 h 2877201"/>
              <a:gd name="connsiteX6" fmla="*/ 2345527 w 2696910"/>
              <a:gd name="connsiteY6" fmla="*/ 1822492 h 2877201"/>
              <a:gd name="connsiteX7" fmla="*/ 2249971 w 2696910"/>
              <a:gd name="connsiteY7" fmla="*/ 2513427 h 2877201"/>
              <a:gd name="connsiteX8" fmla="*/ 2228573 w 2696910"/>
              <a:gd name="connsiteY8" fmla="*/ 2877201 h 2877201"/>
              <a:gd name="connsiteX9" fmla="*/ 0 w 2696910"/>
              <a:gd name="connsiteY9" fmla="*/ 2877201 h 2877201"/>
              <a:gd name="connsiteX10" fmla="*/ 0 w 2696910"/>
              <a:gd name="connsiteY10" fmla="*/ 76841 h 2877201"/>
              <a:gd name="connsiteX11" fmla="*/ 544286 w 2696910"/>
              <a:gd name="connsiteY11" fmla="*/ 0 h 287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6910" h="2877201">
                <a:moveTo>
                  <a:pt x="544286" y="0"/>
                </a:moveTo>
                <a:lnTo>
                  <a:pt x="963433" y="0"/>
                </a:lnTo>
                <a:lnTo>
                  <a:pt x="863602" y="235601"/>
                </a:lnTo>
                <a:lnTo>
                  <a:pt x="1295402" y="1251601"/>
                </a:lnTo>
                <a:lnTo>
                  <a:pt x="2235202" y="1615668"/>
                </a:lnTo>
                <a:lnTo>
                  <a:pt x="2696910" y="1566660"/>
                </a:lnTo>
                <a:lnTo>
                  <a:pt x="2345527" y="1822492"/>
                </a:lnTo>
                <a:lnTo>
                  <a:pt x="2249971" y="2513427"/>
                </a:lnTo>
                <a:lnTo>
                  <a:pt x="2228573" y="2877201"/>
                </a:lnTo>
                <a:lnTo>
                  <a:pt x="0" y="2877201"/>
                </a:lnTo>
                <a:lnTo>
                  <a:pt x="0" y="76841"/>
                </a:lnTo>
                <a:lnTo>
                  <a:pt x="544286" y="0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4489" b="76884"/>
          <a:stretch>
            <a:fillRect/>
          </a:stretch>
        </p:blipFill>
        <p:spPr>
          <a:xfrm rot="18345099">
            <a:off x="10156829" y="-192239"/>
            <a:ext cx="2288075" cy="1903194"/>
          </a:xfrm>
          <a:custGeom>
            <a:avLst/>
            <a:gdLst>
              <a:gd name="connsiteX0" fmla="*/ 1432313 w 2288075"/>
              <a:gd name="connsiteY0" fmla="*/ 38451 h 1903194"/>
              <a:gd name="connsiteX1" fmla="*/ 2288075 w 2288075"/>
              <a:gd name="connsiteY1" fmla="*/ 1227107 h 1903194"/>
              <a:gd name="connsiteX2" fmla="*/ 1348988 w 2288075"/>
              <a:gd name="connsiteY2" fmla="*/ 1903194 h 1903194"/>
              <a:gd name="connsiteX3" fmla="*/ 393925 w 2288075"/>
              <a:gd name="connsiteY3" fmla="*/ 1456330 h 1903194"/>
              <a:gd name="connsiteX4" fmla="*/ 0 w 2288075"/>
              <a:gd name="connsiteY4" fmla="*/ 0 h 190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075" h="1903194">
                <a:moveTo>
                  <a:pt x="1432313" y="38451"/>
                </a:moveTo>
                <a:lnTo>
                  <a:pt x="2288075" y="1227107"/>
                </a:lnTo>
                <a:lnTo>
                  <a:pt x="1348988" y="1903194"/>
                </a:lnTo>
                <a:lnTo>
                  <a:pt x="393925" y="14563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16111" b="75000"/>
          <a:stretch>
            <a:fillRect/>
          </a:stretch>
        </p:blipFill>
        <p:spPr>
          <a:xfrm rot="1338817">
            <a:off x="10619672" y="965989"/>
            <a:ext cx="1602824" cy="1100351"/>
          </a:xfrm>
          <a:custGeom>
            <a:avLst/>
            <a:gdLst>
              <a:gd name="connsiteX0" fmla="*/ 0 w 2133600"/>
              <a:gd name="connsiteY0" fmla="*/ 0 h 1464733"/>
              <a:gd name="connsiteX1" fmla="*/ 1261533 w 2133600"/>
              <a:gd name="connsiteY1" fmla="*/ 33866 h 1464733"/>
              <a:gd name="connsiteX2" fmla="*/ 1820333 w 2133600"/>
              <a:gd name="connsiteY2" fmla="*/ 575733 h 1464733"/>
              <a:gd name="connsiteX3" fmla="*/ 2133600 w 2133600"/>
              <a:gd name="connsiteY3" fmla="*/ 1185333 h 1464733"/>
              <a:gd name="connsiteX4" fmla="*/ 1202266 w 2133600"/>
              <a:gd name="connsiteY4" fmla="*/ 1464733 h 1464733"/>
              <a:gd name="connsiteX5" fmla="*/ 279400 w 2133600"/>
              <a:gd name="connsiteY5" fmla="*/ 10329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464733">
                <a:moveTo>
                  <a:pt x="0" y="0"/>
                </a:moveTo>
                <a:lnTo>
                  <a:pt x="1261533" y="33866"/>
                </a:lnTo>
                <a:lnTo>
                  <a:pt x="1820333" y="575733"/>
                </a:lnTo>
                <a:lnTo>
                  <a:pt x="2133600" y="1185333"/>
                </a:lnTo>
                <a:lnTo>
                  <a:pt x="1202266" y="1464733"/>
                </a:lnTo>
                <a:lnTo>
                  <a:pt x="279400" y="103293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3223" b="75000"/>
          <a:stretch>
            <a:fillRect/>
          </a:stretch>
        </p:blipFill>
        <p:spPr>
          <a:xfrm rot="7539782">
            <a:off x="2043453" y="6035628"/>
            <a:ext cx="1290854" cy="1112182"/>
          </a:xfrm>
          <a:custGeom>
            <a:avLst/>
            <a:gdLst>
              <a:gd name="connsiteX0" fmla="*/ 212150 w 1290854"/>
              <a:gd name="connsiteY0" fmla="*/ 784313 h 1112182"/>
              <a:gd name="connsiteX1" fmla="*/ 0 w 1290854"/>
              <a:gd name="connsiteY1" fmla="*/ 0 h 1112182"/>
              <a:gd name="connsiteX2" fmla="*/ 585403 w 1290854"/>
              <a:gd name="connsiteY2" fmla="*/ 15715 h 1112182"/>
              <a:gd name="connsiteX3" fmla="*/ 1290854 w 1290854"/>
              <a:gd name="connsiteY3" fmla="*/ 998792 h 1112182"/>
              <a:gd name="connsiteX4" fmla="*/ 912889 w 1290854"/>
              <a:gd name="connsiteY4" fmla="*/ 1112182 h 111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854" h="1112182">
                <a:moveTo>
                  <a:pt x="212150" y="784313"/>
                </a:moveTo>
                <a:lnTo>
                  <a:pt x="0" y="0"/>
                </a:lnTo>
                <a:lnTo>
                  <a:pt x="585403" y="15715"/>
                </a:lnTo>
                <a:lnTo>
                  <a:pt x="1290854" y="998792"/>
                </a:lnTo>
                <a:lnTo>
                  <a:pt x="912889" y="111218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6748364" y="4704849"/>
            <a:ext cx="5443637" cy="2153151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B09F8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448907" y="4604189"/>
            <a:ext cx="5727050" cy="2277873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10800000" flipH="1">
            <a:off x="-1" y="-12557"/>
            <a:ext cx="3674788" cy="2424421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7E887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1076794" flipH="1">
            <a:off x="74617" y="-169086"/>
            <a:ext cx="4040184" cy="2377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rot="10800000" flipH="1">
            <a:off x="2785626" y="771298"/>
            <a:ext cx="1153705" cy="856713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D3C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r="23942" b="55853"/>
          <a:stretch>
            <a:fillRect/>
          </a:stretch>
        </p:blipFill>
        <p:spPr>
          <a:xfrm>
            <a:off x="-2" y="3980799"/>
            <a:ext cx="2696910" cy="2877201"/>
          </a:xfrm>
          <a:custGeom>
            <a:avLst/>
            <a:gdLst>
              <a:gd name="connsiteX0" fmla="*/ 544286 w 2696910"/>
              <a:gd name="connsiteY0" fmla="*/ 0 h 2877201"/>
              <a:gd name="connsiteX1" fmla="*/ 963433 w 2696910"/>
              <a:gd name="connsiteY1" fmla="*/ 0 h 2877201"/>
              <a:gd name="connsiteX2" fmla="*/ 863602 w 2696910"/>
              <a:gd name="connsiteY2" fmla="*/ 235601 h 2877201"/>
              <a:gd name="connsiteX3" fmla="*/ 1295402 w 2696910"/>
              <a:gd name="connsiteY3" fmla="*/ 1251601 h 2877201"/>
              <a:gd name="connsiteX4" fmla="*/ 2235202 w 2696910"/>
              <a:gd name="connsiteY4" fmla="*/ 1615668 h 2877201"/>
              <a:gd name="connsiteX5" fmla="*/ 2696910 w 2696910"/>
              <a:gd name="connsiteY5" fmla="*/ 1566660 h 2877201"/>
              <a:gd name="connsiteX6" fmla="*/ 2345527 w 2696910"/>
              <a:gd name="connsiteY6" fmla="*/ 1822492 h 2877201"/>
              <a:gd name="connsiteX7" fmla="*/ 2249971 w 2696910"/>
              <a:gd name="connsiteY7" fmla="*/ 2513427 h 2877201"/>
              <a:gd name="connsiteX8" fmla="*/ 2228573 w 2696910"/>
              <a:gd name="connsiteY8" fmla="*/ 2877201 h 2877201"/>
              <a:gd name="connsiteX9" fmla="*/ 0 w 2696910"/>
              <a:gd name="connsiteY9" fmla="*/ 2877201 h 2877201"/>
              <a:gd name="connsiteX10" fmla="*/ 0 w 2696910"/>
              <a:gd name="connsiteY10" fmla="*/ 76841 h 2877201"/>
              <a:gd name="connsiteX11" fmla="*/ 544286 w 2696910"/>
              <a:gd name="connsiteY11" fmla="*/ 0 h 287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6910" h="2877201">
                <a:moveTo>
                  <a:pt x="544286" y="0"/>
                </a:moveTo>
                <a:lnTo>
                  <a:pt x="963433" y="0"/>
                </a:lnTo>
                <a:lnTo>
                  <a:pt x="863602" y="235601"/>
                </a:lnTo>
                <a:lnTo>
                  <a:pt x="1295402" y="1251601"/>
                </a:lnTo>
                <a:lnTo>
                  <a:pt x="2235202" y="1615668"/>
                </a:lnTo>
                <a:lnTo>
                  <a:pt x="2696910" y="1566660"/>
                </a:lnTo>
                <a:lnTo>
                  <a:pt x="2345527" y="1822492"/>
                </a:lnTo>
                <a:lnTo>
                  <a:pt x="2249971" y="2513427"/>
                </a:lnTo>
                <a:lnTo>
                  <a:pt x="2228573" y="2877201"/>
                </a:lnTo>
                <a:lnTo>
                  <a:pt x="0" y="2877201"/>
                </a:lnTo>
                <a:lnTo>
                  <a:pt x="0" y="76841"/>
                </a:lnTo>
                <a:lnTo>
                  <a:pt x="544286" y="0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4489" b="76884"/>
          <a:stretch>
            <a:fillRect/>
          </a:stretch>
        </p:blipFill>
        <p:spPr>
          <a:xfrm rot="18345099">
            <a:off x="10156829" y="-192239"/>
            <a:ext cx="2288075" cy="1903194"/>
          </a:xfrm>
          <a:custGeom>
            <a:avLst/>
            <a:gdLst>
              <a:gd name="connsiteX0" fmla="*/ 1432313 w 2288075"/>
              <a:gd name="connsiteY0" fmla="*/ 38451 h 1903194"/>
              <a:gd name="connsiteX1" fmla="*/ 2288075 w 2288075"/>
              <a:gd name="connsiteY1" fmla="*/ 1227107 h 1903194"/>
              <a:gd name="connsiteX2" fmla="*/ 1348988 w 2288075"/>
              <a:gd name="connsiteY2" fmla="*/ 1903194 h 1903194"/>
              <a:gd name="connsiteX3" fmla="*/ 393925 w 2288075"/>
              <a:gd name="connsiteY3" fmla="*/ 1456330 h 1903194"/>
              <a:gd name="connsiteX4" fmla="*/ 0 w 2288075"/>
              <a:gd name="connsiteY4" fmla="*/ 0 h 190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075" h="1903194">
                <a:moveTo>
                  <a:pt x="1432313" y="38451"/>
                </a:moveTo>
                <a:lnTo>
                  <a:pt x="2288075" y="1227107"/>
                </a:lnTo>
                <a:lnTo>
                  <a:pt x="1348988" y="1903194"/>
                </a:lnTo>
                <a:lnTo>
                  <a:pt x="393925" y="14563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16111" b="75000"/>
          <a:stretch>
            <a:fillRect/>
          </a:stretch>
        </p:blipFill>
        <p:spPr>
          <a:xfrm rot="1338817">
            <a:off x="10619672" y="965989"/>
            <a:ext cx="1602824" cy="1100351"/>
          </a:xfrm>
          <a:custGeom>
            <a:avLst/>
            <a:gdLst>
              <a:gd name="connsiteX0" fmla="*/ 0 w 2133600"/>
              <a:gd name="connsiteY0" fmla="*/ 0 h 1464733"/>
              <a:gd name="connsiteX1" fmla="*/ 1261533 w 2133600"/>
              <a:gd name="connsiteY1" fmla="*/ 33866 h 1464733"/>
              <a:gd name="connsiteX2" fmla="*/ 1820333 w 2133600"/>
              <a:gd name="connsiteY2" fmla="*/ 575733 h 1464733"/>
              <a:gd name="connsiteX3" fmla="*/ 2133600 w 2133600"/>
              <a:gd name="connsiteY3" fmla="*/ 1185333 h 1464733"/>
              <a:gd name="connsiteX4" fmla="*/ 1202266 w 2133600"/>
              <a:gd name="connsiteY4" fmla="*/ 1464733 h 1464733"/>
              <a:gd name="connsiteX5" fmla="*/ 279400 w 2133600"/>
              <a:gd name="connsiteY5" fmla="*/ 10329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464733">
                <a:moveTo>
                  <a:pt x="0" y="0"/>
                </a:moveTo>
                <a:lnTo>
                  <a:pt x="1261533" y="33866"/>
                </a:lnTo>
                <a:lnTo>
                  <a:pt x="1820333" y="575733"/>
                </a:lnTo>
                <a:lnTo>
                  <a:pt x="2133600" y="1185333"/>
                </a:lnTo>
                <a:lnTo>
                  <a:pt x="1202266" y="1464733"/>
                </a:lnTo>
                <a:lnTo>
                  <a:pt x="279400" y="103293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3223" b="75000"/>
          <a:stretch>
            <a:fillRect/>
          </a:stretch>
        </p:blipFill>
        <p:spPr>
          <a:xfrm rot="7539782">
            <a:off x="2043453" y="6035628"/>
            <a:ext cx="1290854" cy="1112182"/>
          </a:xfrm>
          <a:custGeom>
            <a:avLst/>
            <a:gdLst>
              <a:gd name="connsiteX0" fmla="*/ 212150 w 1290854"/>
              <a:gd name="connsiteY0" fmla="*/ 784313 h 1112182"/>
              <a:gd name="connsiteX1" fmla="*/ 0 w 1290854"/>
              <a:gd name="connsiteY1" fmla="*/ 0 h 1112182"/>
              <a:gd name="connsiteX2" fmla="*/ 585403 w 1290854"/>
              <a:gd name="connsiteY2" fmla="*/ 15715 h 1112182"/>
              <a:gd name="connsiteX3" fmla="*/ 1290854 w 1290854"/>
              <a:gd name="connsiteY3" fmla="*/ 998792 h 1112182"/>
              <a:gd name="connsiteX4" fmla="*/ 912889 w 1290854"/>
              <a:gd name="connsiteY4" fmla="*/ 1112182 h 111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854" h="1112182">
                <a:moveTo>
                  <a:pt x="212150" y="784313"/>
                </a:moveTo>
                <a:lnTo>
                  <a:pt x="0" y="0"/>
                </a:lnTo>
                <a:lnTo>
                  <a:pt x="585403" y="15715"/>
                </a:lnTo>
                <a:lnTo>
                  <a:pt x="1290854" y="998792"/>
                </a:lnTo>
                <a:lnTo>
                  <a:pt x="912889" y="1112182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/>
        </p:nvSpPr>
        <p:spPr>
          <a:xfrm>
            <a:off x="3963114" y="3218213"/>
            <a:ext cx="4270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80645" y="3717818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4"/>
            </p:custDataLst>
          </p:nvPr>
        </p:nvSpPr>
        <p:spPr>
          <a:xfrm>
            <a:off x="3194606" y="2165144"/>
            <a:ext cx="5802788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zh-CN" altLang="en-US" sz="56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133568" y="46059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29474" y="46313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22333" y="0"/>
            <a:ext cx="7069667" cy="6858000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817533" y="4605867"/>
            <a:ext cx="626533" cy="2252133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14533" y="1200168"/>
            <a:ext cx="4783667" cy="4656667"/>
          </a:xfrm>
          <a:prstGeom prst="rect">
            <a:avLst/>
          </a:prstGeom>
          <a:blipFill dpi="0" rotWithShape="1">
            <a:blip r:embed="rId1"/>
            <a:srcRect/>
            <a:stretch>
              <a:fillRect l="-5000"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quotation-mark_32371"/>
          <p:cNvSpPr>
            <a:spLocks noChangeAspect="1"/>
          </p:cNvSpPr>
          <p:nvPr/>
        </p:nvSpPr>
        <p:spPr bwMode="auto">
          <a:xfrm>
            <a:off x="304844" y="934142"/>
            <a:ext cx="1158282" cy="1075027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D3C6BD"/>
          </a:solidFill>
          <a:ln>
            <a:noFill/>
          </a:ln>
        </p:spPr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83362" y="3991307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83362" y="3356836"/>
            <a:ext cx="3936077" cy="5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1181" y="2895560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2"/>
            </p:custDataLst>
          </p:nvPr>
        </p:nvSpPr>
        <p:spPr>
          <a:xfrm>
            <a:off x="629757" y="2327685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1253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01239" y="4536569"/>
            <a:ext cx="1380604" cy="356047"/>
          </a:xfrm>
          <a:prstGeom prst="rect">
            <a:avLst/>
          </a:prstGeom>
          <a:solidFill>
            <a:srgbClr val="D3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ardrop 1"/>
          <p:cNvSpPr/>
          <p:nvPr/>
        </p:nvSpPr>
        <p:spPr>
          <a:xfrm rot="8100000">
            <a:off x="1220940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D3C6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" name="Teardrop 72"/>
          <p:cNvSpPr/>
          <p:nvPr/>
        </p:nvSpPr>
        <p:spPr>
          <a:xfrm rot="8100000">
            <a:off x="3955804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B09F8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Teardrop 73"/>
          <p:cNvSpPr/>
          <p:nvPr/>
        </p:nvSpPr>
        <p:spPr>
          <a:xfrm rot="8100000">
            <a:off x="6690668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7E88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" name="Teardrop 74"/>
          <p:cNvSpPr/>
          <p:nvPr/>
        </p:nvSpPr>
        <p:spPr>
          <a:xfrm rot="8100000">
            <a:off x="9425532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C7C7B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9" name="Group 575"/>
          <p:cNvGrpSpPr>
            <a:grpSpLocks noChangeAspect="1"/>
          </p:cNvGrpSpPr>
          <p:nvPr/>
        </p:nvGrpSpPr>
        <p:grpSpPr bwMode="auto">
          <a:xfrm>
            <a:off x="1733133" y="2651800"/>
            <a:ext cx="549082" cy="607378"/>
            <a:chOff x="-63" y="1666"/>
            <a:chExt cx="1846" cy="2042"/>
          </a:xfrm>
          <a:solidFill>
            <a:schemeClr val="bg1"/>
          </a:solidFill>
        </p:grpSpPr>
        <p:sp>
          <p:nvSpPr>
            <p:cNvPr id="10" name="Freeform 577"/>
            <p:cNvSpPr/>
            <p:nvPr/>
          </p:nvSpPr>
          <p:spPr bwMode="auto">
            <a:xfrm>
              <a:off x="-63" y="1666"/>
              <a:ext cx="205" cy="2042"/>
            </a:xfrm>
            <a:custGeom>
              <a:avLst/>
              <a:gdLst>
                <a:gd name="T0" fmla="*/ 205 w 410"/>
                <a:gd name="T1" fmla="*/ 0 h 4083"/>
                <a:gd name="T2" fmla="*/ 242 w 410"/>
                <a:gd name="T3" fmla="*/ 2 h 4083"/>
                <a:gd name="T4" fmla="*/ 276 w 410"/>
                <a:gd name="T5" fmla="*/ 12 h 4083"/>
                <a:gd name="T6" fmla="*/ 308 w 410"/>
                <a:gd name="T7" fmla="*/ 27 h 4083"/>
                <a:gd name="T8" fmla="*/ 337 w 410"/>
                <a:gd name="T9" fmla="*/ 48 h 4083"/>
                <a:gd name="T10" fmla="*/ 362 w 410"/>
                <a:gd name="T11" fmla="*/ 72 h 4083"/>
                <a:gd name="T12" fmla="*/ 382 w 410"/>
                <a:gd name="T13" fmla="*/ 102 h 4083"/>
                <a:gd name="T14" fmla="*/ 398 w 410"/>
                <a:gd name="T15" fmla="*/ 133 h 4083"/>
                <a:gd name="T16" fmla="*/ 406 w 410"/>
                <a:gd name="T17" fmla="*/ 168 h 4083"/>
                <a:gd name="T18" fmla="*/ 410 w 410"/>
                <a:gd name="T19" fmla="*/ 205 h 4083"/>
                <a:gd name="T20" fmla="*/ 410 w 410"/>
                <a:gd name="T21" fmla="*/ 3878 h 4083"/>
                <a:gd name="T22" fmla="*/ 406 w 410"/>
                <a:gd name="T23" fmla="*/ 3914 h 4083"/>
                <a:gd name="T24" fmla="*/ 398 w 410"/>
                <a:gd name="T25" fmla="*/ 3949 h 4083"/>
                <a:gd name="T26" fmla="*/ 382 w 410"/>
                <a:gd name="T27" fmla="*/ 3981 h 4083"/>
                <a:gd name="T28" fmla="*/ 362 w 410"/>
                <a:gd name="T29" fmla="*/ 4010 h 4083"/>
                <a:gd name="T30" fmla="*/ 337 w 410"/>
                <a:gd name="T31" fmla="*/ 4035 h 4083"/>
                <a:gd name="T32" fmla="*/ 308 w 410"/>
                <a:gd name="T33" fmla="*/ 4054 h 4083"/>
                <a:gd name="T34" fmla="*/ 276 w 410"/>
                <a:gd name="T35" fmla="*/ 4069 h 4083"/>
                <a:gd name="T36" fmla="*/ 242 w 410"/>
                <a:gd name="T37" fmla="*/ 4079 h 4083"/>
                <a:gd name="T38" fmla="*/ 205 w 410"/>
                <a:gd name="T39" fmla="*/ 4083 h 4083"/>
                <a:gd name="T40" fmla="*/ 168 w 410"/>
                <a:gd name="T41" fmla="*/ 4079 h 4083"/>
                <a:gd name="T42" fmla="*/ 133 w 410"/>
                <a:gd name="T43" fmla="*/ 4069 h 4083"/>
                <a:gd name="T44" fmla="*/ 102 w 410"/>
                <a:gd name="T45" fmla="*/ 4054 h 4083"/>
                <a:gd name="T46" fmla="*/ 73 w 410"/>
                <a:gd name="T47" fmla="*/ 4035 h 4083"/>
                <a:gd name="T48" fmla="*/ 48 w 410"/>
                <a:gd name="T49" fmla="*/ 4010 h 4083"/>
                <a:gd name="T50" fmla="*/ 27 w 410"/>
                <a:gd name="T51" fmla="*/ 3981 h 4083"/>
                <a:gd name="T52" fmla="*/ 12 w 410"/>
                <a:gd name="T53" fmla="*/ 3949 h 4083"/>
                <a:gd name="T54" fmla="*/ 4 w 410"/>
                <a:gd name="T55" fmla="*/ 3914 h 4083"/>
                <a:gd name="T56" fmla="*/ 0 w 410"/>
                <a:gd name="T57" fmla="*/ 3878 h 4083"/>
                <a:gd name="T58" fmla="*/ 0 w 410"/>
                <a:gd name="T59" fmla="*/ 2043 h 4083"/>
                <a:gd name="T60" fmla="*/ 0 w 410"/>
                <a:gd name="T61" fmla="*/ 205 h 4083"/>
                <a:gd name="T62" fmla="*/ 4 w 410"/>
                <a:gd name="T63" fmla="*/ 168 h 4083"/>
                <a:gd name="T64" fmla="*/ 12 w 410"/>
                <a:gd name="T65" fmla="*/ 133 h 4083"/>
                <a:gd name="T66" fmla="*/ 27 w 410"/>
                <a:gd name="T67" fmla="*/ 102 h 4083"/>
                <a:gd name="T68" fmla="*/ 48 w 410"/>
                <a:gd name="T69" fmla="*/ 72 h 4083"/>
                <a:gd name="T70" fmla="*/ 73 w 410"/>
                <a:gd name="T71" fmla="*/ 48 h 4083"/>
                <a:gd name="T72" fmla="*/ 102 w 410"/>
                <a:gd name="T73" fmla="*/ 27 h 4083"/>
                <a:gd name="T74" fmla="*/ 133 w 410"/>
                <a:gd name="T75" fmla="*/ 12 h 4083"/>
                <a:gd name="T76" fmla="*/ 168 w 410"/>
                <a:gd name="T77" fmla="*/ 2 h 4083"/>
                <a:gd name="T78" fmla="*/ 205 w 410"/>
                <a:gd name="T79" fmla="*/ 0 h 4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0" h="4083">
                  <a:moveTo>
                    <a:pt x="205" y="0"/>
                  </a:moveTo>
                  <a:lnTo>
                    <a:pt x="242" y="2"/>
                  </a:lnTo>
                  <a:lnTo>
                    <a:pt x="276" y="12"/>
                  </a:lnTo>
                  <a:lnTo>
                    <a:pt x="308" y="27"/>
                  </a:lnTo>
                  <a:lnTo>
                    <a:pt x="337" y="48"/>
                  </a:lnTo>
                  <a:lnTo>
                    <a:pt x="362" y="72"/>
                  </a:lnTo>
                  <a:lnTo>
                    <a:pt x="382" y="102"/>
                  </a:lnTo>
                  <a:lnTo>
                    <a:pt x="398" y="133"/>
                  </a:lnTo>
                  <a:lnTo>
                    <a:pt x="406" y="168"/>
                  </a:lnTo>
                  <a:lnTo>
                    <a:pt x="410" y="205"/>
                  </a:lnTo>
                  <a:lnTo>
                    <a:pt x="410" y="3878"/>
                  </a:lnTo>
                  <a:lnTo>
                    <a:pt x="406" y="3914"/>
                  </a:lnTo>
                  <a:lnTo>
                    <a:pt x="398" y="3949"/>
                  </a:lnTo>
                  <a:lnTo>
                    <a:pt x="382" y="3981"/>
                  </a:lnTo>
                  <a:lnTo>
                    <a:pt x="362" y="4010"/>
                  </a:lnTo>
                  <a:lnTo>
                    <a:pt x="337" y="4035"/>
                  </a:lnTo>
                  <a:lnTo>
                    <a:pt x="308" y="4054"/>
                  </a:lnTo>
                  <a:lnTo>
                    <a:pt x="276" y="4069"/>
                  </a:lnTo>
                  <a:lnTo>
                    <a:pt x="242" y="4079"/>
                  </a:lnTo>
                  <a:lnTo>
                    <a:pt x="205" y="4083"/>
                  </a:lnTo>
                  <a:lnTo>
                    <a:pt x="168" y="4079"/>
                  </a:lnTo>
                  <a:lnTo>
                    <a:pt x="133" y="4069"/>
                  </a:lnTo>
                  <a:lnTo>
                    <a:pt x="102" y="4054"/>
                  </a:lnTo>
                  <a:lnTo>
                    <a:pt x="73" y="4035"/>
                  </a:lnTo>
                  <a:lnTo>
                    <a:pt x="48" y="4010"/>
                  </a:lnTo>
                  <a:lnTo>
                    <a:pt x="27" y="3981"/>
                  </a:lnTo>
                  <a:lnTo>
                    <a:pt x="12" y="3949"/>
                  </a:lnTo>
                  <a:lnTo>
                    <a:pt x="4" y="3914"/>
                  </a:lnTo>
                  <a:lnTo>
                    <a:pt x="0" y="3878"/>
                  </a:lnTo>
                  <a:lnTo>
                    <a:pt x="0" y="2043"/>
                  </a:lnTo>
                  <a:lnTo>
                    <a:pt x="0" y="205"/>
                  </a:lnTo>
                  <a:lnTo>
                    <a:pt x="4" y="168"/>
                  </a:lnTo>
                  <a:lnTo>
                    <a:pt x="12" y="133"/>
                  </a:lnTo>
                  <a:lnTo>
                    <a:pt x="27" y="102"/>
                  </a:lnTo>
                  <a:lnTo>
                    <a:pt x="48" y="72"/>
                  </a:lnTo>
                  <a:lnTo>
                    <a:pt x="73" y="48"/>
                  </a:lnTo>
                  <a:lnTo>
                    <a:pt x="102" y="27"/>
                  </a:lnTo>
                  <a:lnTo>
                    <a:pt x="133" y="12"/>
                  </a:lnTo>
                  <a:lnTo>
                    <a:pt x="168" y="2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578"/>
            <p:cNvSpPr/>
            <p:nvPr/>
          </p:nvSpPr>
          <p:spPr bwMode="auto">
            <a:xfrm>
              <a:off x="245" y="1797"/>
              <a:ext cx="1538" cy="344"/>
            </a:xfrm>
            <a:custGeom>
              <a:avLst/>
              <a:gdLst>
                <a:gd name="T0" fmla="*/ 0 w 3076"/>
                <a:gd name="T1" fmla="*/ 0 h 686"/>
                <a:gd name="T2" fmla="*/ 2893 w 3076"/>
                <a:gd name="T3" fmla="*/ 0 h 686"/>
                <a:gd name="T4" fmla="*/ 2929 w 3076"/>
                <a:gd name="T5" fmla="*/ 4 h 686"/>
                <a:gd name="T6" fmla="*/ 2964 w 3076"/>
                <a:gd name="T7" fmla="*/ 15 h 686"/>
                <a:gd name="T8" fmla="*/ 2995 w 3076"/>
                <a:gd name="T9" fmla="*/ 31 h 686"/>
                <a:gd name="T10" fmla="*/ 3023 w 3076"/>
                <a:gd name="T11" fmla="*/ 53 h 686"/>
                <a:gd name="T12" fmla="*/ 3045 w 3076"/>
                <a:gd name="T13" fmla="*/ 81 h 686"/>
                <a:gd name="T14" fmla="*/ 3061 w 3076"/>
                <a:gd name="T15" fmla="*/ 112 h 686"/>
                <a:gd name="T16" fmla="*/ 3072 w 3076"/>
                <a:gd name="T17" fmla="*/ 147 h 686"/>
                <a:gd name="T18" fmla="*/ 3076 w 3076"/>
                <a:gd name="T19" fmla="*/ 183 h 686"/>
                <a:gd name="T20" fmla="*/ 3076 w 3076"/>
                <a:gd name="T21" fmla="*/ 503 h 686"/>
                <a:gd name="T22" fmla="*/ 3072 w 3076"/>
                <a:gd name="T23" fmla="*/ 541 h 686"/>
                <a:gd name="T24" fmla="*/ 3061 w 3076"/>
                <a:gd name="T25" fmla="*/ 576 h 686"/>
                <a:gd name="T26" fmla="*/ 3045 w 3076"/>
                <a:gd name="T27" fmla="*/ 607 h 686"/>
                <a:gd name="T28" fmla="*/ 3023 w 3076"/>
                <a:gd name="T29" fmla="*/ 633 h 686"/>
                <a:gd name="T30" fmla="*/ 2995 w 3076"/>
                <a:gd name="T31" fmla="*/ 655 h 686"/>
                <a:gd name="T32" fmla="*/ 2964 w 3076"/>
                <a:gd name="T33" fmla="*/ 672 h 686"/>
                <a:gd name="T34" fmla="*/ 2929 w 3076"/>
                <a:gd name="T35" fmla="*/ 682 h 686"/>
                <a:gd name="T36" fmla="*/ 2893 w 3076"/>
                <a:gd name="T37" fmla="*/ 686 h 686"/>
                <a:gd name="T38" fmla="*/ 0 w 3076"/>
                <a:gd name="T39" fmla="*/ 686 h 686"/>
                <a:gd name="T40" fmla="*/ 0 w 3076"/>
                <a:gd name="T4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6" h="686"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3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3"/>
                  </a:lnTo>
                  <a:lnTo>
                    <a:pt x="3072" y="541"/>
                  </a:lnTo>
                  <a:lnTo>
                    <a:pt x="3061" y="576"/>
                  </a:lnTo>
                  <a:lnTo>
                    <a:pt x="3045" y="607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2"/>
                  </a:lnTo>
                  <a:lnTo>
                    <a:pt x="2929" y="682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Freeform 579"/>
            <p:cNvSpPr>
              <a:spLocks noEditPoints="1"/>
            </p:cNvSpPr>
            <p:nvPr/>
          </p:nvSpPr>
          <p:spPr bwMode="auto">
            <a:xfrm>
              <a:off x="245" y="2276"/>
              <a:ext cx="1163" cy="343"/>
            </a:xfrm>
            <a:custGeom>
              <a:avLst/>
              <a:gdLst>
                <a:gd name="T0" fmla="*/ 205 w 2328"/>
                <a:gd name="T1" fmla="*/ 205 h 686"/>
                <a:gd name="T2" fmla="*/ 205 w 2328"/>
                <a:gd name="T3" fmla="*/ 481 h 686"/>
                <a:gd name="T4" fmla="*/ 2123 w 2328"/>
                <a:gd name="T5" fmla="*/ 481 h 686"/>
                <a:gd name="T6" fmla="*/ 2123 w 2328"/>
                <a:gd name="T7" fmla="*/ 205 h 686"/>
                <a:gd name="T8" fmla="*/ 205 w 2328"/>
                <a:gd name="T9" fmla="*/ 205 h 686"/>
                <a:gd name="T10" fmla="*/ 0 w 2328"/>
                <a:gd name="T11" fmla="*/ 0 h 686"/>
                <a:gd name="T12" fmla="*/ 2144 w 2328"/>
                <a:gd name="T13" fmla="*/ 0 h 686"/>
                <a:gd name="T14" fmla="*/ 2181 w 2328"/>
                <a:gd name="T15" fmla="*/ 4 h 686"/>
                <a:gd name="T16" fmla="*/ 2216 w 2328"/>
                <a:gd name="T17" fmla="*/ 15 h 686"/>
                <a:gd name="T18" fmla="*/ 2247 w 2328"/>
                <a:gd name="T19" fmla="*/ 31 h 686"/>
                <a:gd name="T20" fmla="*/ 2273 w 2328"/>
                <a:gd name="T21" fmla="*/ 54 h 686"/>
                <a:gd name="T22" fmla="*/ 2296 w 2328"/>
                <a:gd name="T23" fmla="*/ 81 h 686"/>
                <a:gd name="T24" fmla="*/ 2313 w 2328"/>
                <a:gd name="T25" fmla="*/ 112 h 686"/>
                <a:gd name="T26" fmla="*/ 2324 w 2328"/>
                <a:gd name="T27" fmla="*/ 147 h 686"/>
                <a:gd name="T28" fmla="*/ 2328 w 2328"/>
                <a:gd name="T29" fmla="*/ 183 h 686"/>
                <a:gd name="T30" fmla="*/ 2328 w 2328"/>
                <a:gd name="T31" fmla="*/ 504 h 686"/>
                <a:gd name="T32" fmla="*/ 2324 w 2328"/>
                <a:gd name="T33" fmla="*/ 541 h 686"/>
                <a:gd name="T34" fmla="*/ 2313 w 2328"/>
                <a:gd name="T35" fmla="*/ 574 h 686"/>
                <a:gd name="T36" fmla="*/ 2296 w 2328"/>
                <a:gd name="T37" fmla="*/ 605 h 686"/>
                <a:gd name="T38" fmla="*/ 2273 w 2328"/>
                <a:gd name="T39" fmla="*/ 633 h 686"/>
                <a:gd name="T40" fmla="*/ 2247 w 2328"/>
                <a:gd name="T41" fmla="*/ 655 h 686"/>
                <a:gd name="T42" fmla="*/ 2216 w 2328"/>
                <a:gd name="T43" fmla="*/ 673 h 686"/>
                <a:gd name="T44" fmla="*/ 2181 w 2328"/>
                <a:gd name="T45" fmla="*/ 683 h 686"/>
                <a:gd name="T46" fmla="*/ 2144 w 2328"/>
                <a:gd name="T47" fmla="*/ 686 h 686"/>
                <a:gd name="T48" fmla="*/ 0 w 2328"/>
                <a:gd name="T49" fmla="*/ 686 h 686"/>
                <a:gd name="T50" fmla="*/ 0 w 2328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8" h="686">
                  <a:moveTo>
                    <a:pt x="205" y="205"/>
                  </a:moveTo>
                  <a:lnTo>
                    <a:pt x="205" y="481"/>
                  </a:lnTo>
                  <a:lnTo>
                    <a:pt x="2123" y="481"/>
                  </a:lnTo>
                  <a:lnTo>
                    <a:pt x="2123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144" y="0"/>
                  </a:lnTo>
                  <a:lnTo>
                    <a:pt x="2181" y="4"/>
                  </a:lnTo>
                  <a:lnTo>
                    <a:pt x="2216" y="15"/>
                  </a:lnTo>
                  <a:lnTo>
                    <a:pt x="2247" y="31"/>
                  </a:lnTo>
                  <a:lnTo>
                    <a:pt x="2273" y="54"/>
                  </a:lnTo>
                  <a:lnTo>
                    <a:pt x="2296" y="81"/>
                  </a:lnTo>
                  <a:lnTo>
                    <a:pt x="2313" y="112"/>
                  </a:lnTo>
                  <a:lnTo>
                    <a:pt x="2324" y="147"/>
                  </a:lnTo>
                  <a:lnTo>
                    <a:pt x="2328" y="183"/>
                  </a:lnTo>
                  <a:lnTo>
                    <a:pt x="2328" y="504"/>
                  </a:lnTo>
                  <a:lnTo>
                    <a:pt x="2324" y="541"/>
                  </a:lnTo>
                  <a:lnTo>
                    <a:pt x="2313" y="574"/>
                  </a:lnTo>
                  <a:lnTo>
                    <a:pt x="2296" y="605"/>
                  </a:lnTo>
                  <a:lnTo>
                    <a:pt x="2273" y="633"/>
                  </a:lnTo>
                  <a:lnTo>
                    <a:pt x="2247" y="655"/>
                  </a:lnTo>
                  <a:lnTo>
                    <a:pt x="2216" y="673"/>
                  </a:lnTo>
                  <a:lnTo>
                    <a:pt x="2181" y="683"/>
                  </a:lnTo>
                  <a:lnTo>
                    <a:pt x="2144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Freeform 580"/>
            <p:cNvSpPr>
              <a:spLocks noEditPoints="1"/>
            </p:cNvSpPr>
            <p:nvPr/>
          </p:nvSpPr>
          <p:spPr bwMode="auto">
            <a:xfrm>
              <a:off x="245" y="2755"/>
              <a:ext cx="1538" cy="343"/>
            </a:xfrm>
            <a:custGeom>
              <a:avLst/>
              <a:gdLst>
                <a:gd name="T0" fmla="*/ 205 w 3076"/>
                <a:gd name="T1" fmla="*/ 205 h 686"/>
                <a:gd name="T2" fmla="*/ 205 w 3076"/>
                <a:gd name="T3" fmla="*/ 481 h 686"/>
                <a:gd name="T4" fmla="*/ 2871 w 3076"/>
                <a:gd name="T5" fmla="*/ 481 h 686"/>
                <a:gd name="T6" fmla="*/ 2871 w 3076"/>
                <a:gd name="T7" fmla="*/ 205 h 686"/>
                <a:gd name="T8" fmla="*/ 205 w 3076"/>
                <a:gd name="T9" fmla="*/ 205 h 686"/>
                <a:gd name="T10" fmla="*/ 0 w 3076"/>
                <a:gd name="T11" fmla="*/ 0 h 686"/>
                <a:gd name="T12" fmla="*/ 2893 w 3076"/>
                <a:gd name="T13" fmla="*/ 0 h 686"/>
                <a:gd name="T14" fmla="*/ 2929 w 3076"/>
                <a:gd name="T15" fmla="*/ 4 h 686"/>
                <a:gd name="T16" fmla="*/ 2964 w 3076"/>
                <a:gd name="T17" fmla="*/ 15 h 686"/>
                <a:gd name="T18" fmla="*/ 2995 w 3076"/>
                <a:gd name="T19" fmla="*/ 31 h 686"/>
                <a:gd name="T20" fmla="*/ 3023 w 3076"/>
                <a:gd name="T21" fmla="*/ 54 h 686"/>
                <a:gd name="T22" fmla="*/ 3045 w 3076"/>
                <a:gd name="T23" fmla="*/ 81 h 686"/>
                <a:gd name="T24" fmla="*/ 3061 w 3076"/>
                <a:gd name="T25" fmla="*/ 112 h 686"/>
                <a:gd name="T26" fmla="*/ 3072 w 3076"/>
                <a:gd name="T27" fmla="*/ 147 h 686"/>
                <a:gd name="T28" fmla="*/ 3076 w 3076"/>
                <a:gd name="T29" fmla="*/ 183 h 686"/>
                <a:gd name="T30" fmla="*/ 3076 w 3076"/>
                <a:gd name="T31" fmla="*/ 504 h 686"/>
                <a:gd name="T32" fmla="*/ 3072 w 3076"/>
                <a:gd name="T33" fmla="*/ 541 h 686"/>
                <a:gd name="T34" fmla="*/ 3061 w 3076"/>
                <a:gd name="T35" fmla="*/ 575 h 686"/>
                <a:gd name="T36" fmla="*/ 3045 w 3076"/>
                <a:gd name="T37" fmla="*/ 606 h 686"/>
                <a:gd name="T38" fmla="*/ 3023 w 3076"/>
                <a:gd name="T39" fmla="*/ 633 h 686"/>
                <a:gd name="T40" fmla="*/ 2995 w 3076"/>
                <a:gd name="T41" fmla="*/ 655 h 686"/>
                <a:gd name="T42" fmla="*/ 2964 w 3076"/>
                <a:gd name="T43" fmla="*/ 673 h 686"/>
                <a:gd name="T44" fmla="*/ 2929 w 3076"/>
                <a:gd name="T45" fmla="*/ 683 h 686"/>
                <a:gd name="T46" fmla="*/ 2893 w 3076"/>
                <a:gd name="T47" fmla="*/ 686 h 686"/>
                <a:gd name="T48" fmla="*/ 0 w 3076"/>
                <a:gd name="T49" fmla="*/ 686 h 686"/>
                <a:gd name="T50" fmla="*/ 0 w 3076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76" h="686">
                  <a:moveTo>
                    <a:pt x="205" y="205"/>
                  </a:moveTo>
                  <a:lnTo>
                    <a:pt x="205" y="481"/>
                  </a:lnTo>
                  <a:lnTo>
                    <a:pt x="2871" y="481"/>
                  </a:lnTo>
                  <a:lnTo>
                    <a:pt x="2871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4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4"/>
                  </a:lnTo>
                  <a:lnTo>
                    <a:pt x="3072" y="541"/>
                  </a:lnTo>
                  <a:lnTo>
                    <a:pt x="3061" y="575"/>
                  </a:lnTo>
                  <a:lnTo>
                    <a:pt x="3045" y="606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3"/>
                  </a:lnTo>
                  <a:lnTo>
                    <a:pt x="2929" y="683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Freeform 581"/>
            <p:cNvSpPr/>
            <p:nvPr/>
          </p:nvSpPr>
          <p:spPr bwMode="auto">
            <a:xfrm>
              <a:off x="245" y="3233"/>
              <a:ext cx="991" cy="343"/>
            </a:xfrm>
            <a:custGeom>
              <a:avLst/>
              <a:gdLst>
                <a:gd name="T0" fmla="*/ 0 w 1982"/>
                <a:gd name="T1" fmla="*/ 0 h 687"/>
                <a:gd name="T2" fmla="*/ 1800 w 1982"/>
                <a:gd name="T3" fmla="*/ 0 h 687"/>
                <a:gd name="T4" fmla="*/ 1836 w 1982"/>
                <a:gd name="T5" fmla="*/ 4 h 687"/>
                <a:gd name="T6" fmla="*/ 1871 w 1982"/>
                <a:gd name="T7" fmla="*/ 15 h 687"/>
                <a:gd name="T8" fmla="*/ 1902 w 1982"/>
                <a:gd name="T9" fmla="*/ 31 h 687"/>
                <a:gd name="T10" fmla="*/ 1929 w 1982"/>
                <a:gd name="T11" fmla="*/ 54 h 687"/>
                <a:gd name="T12" fmla="*/ 1951 w 1982"/>
                <a:gd name="T13" fmla="*/ 81 h 687"/>
                <a:gd name="T14" fmla="*/ 1967 w 1982"/>
                <a:gd name="T15" fmla="*/ 112 h 687"/>
                <a:gd name="T16" fmla="*/ 1979 w 1982"/>
                <a:gd name="T17" fmla="*/ 147 h 687"/>
                <a:gd name="T18" fmla="*/ 1982 w 1982"/>
                <a:gd name="T19" fmla="*/ 183 h 687"/>
                <a:gd name="T20" fmla="*/ 1982 w 1982"/>
                <a:gd name="T21" fmla="*/ 504 h 687"/>
                <a:gd name="T22" fmla="*/ 1979 w 1982"/>
                <a:gd name="T23" fmla="*/ 541 h 687"/>
                <a:gd name="T24" fmla="*/ 1967 w 1982"/>
                <a:gd name="T25" fmla="*/ 575 h 687"/>
                <a:gd name="T26" fmla="*/ 1951 w 1982"/>
                <a:gd name="T27" fmla="*/ 606 h 687"/>
                <a:gd name="T28" fmla="*/ 1929 w 1982"/>
                <a:gd name="T29" fmla="*/ 633 h 687"/>
                <a:gd name="T30" fmla="*/ 1902 w 1982"/>
                <a:gd name="T31" fmla="*/ 655 h 687"/>
                <a:gd name="T32" fmla="*/ 1871 w 1982"/>
                <a:gd name="T33" fmla="*/ 673 h 687"/>
                <a:gd name="T34" fmla="*/ 1836 w 1982"/>
                <a:gd name="T35" fmla="*/ 683 h 687"/>
                <a:gd name="T36" fmla="*/ 1800 w 1982"/>
                <a:gd name="T37" fmla="*/ 687 h 687"/>
                <a:gd name="T38" fmla="*/ 0 w 1982"/>
                <a:gd name="T39" fmla="*/ 687 h 687"/>
                <a:gd name="T40" fmla="*/ 0 w 1982"/>
                <a:gd name="T41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82" h="687">
                  <a:moveTo>
                    <a:pt x="0" y="0"/>
                  </a:moveTo>
                  <a:lnTo>
                    <a:pt x="1800" y="0"/>
                  </a:lnTo>
                  <a:lnTo>
                    <a:pt x="1836" y="4"/>
                  </a:lnTo>
                  <a:lnTo>
                    <a:pt x="1871" y="15"/>
                  </a:lnTo>
                  <a:lnTo>
                    <a:pt x="1902" y="31"/>
                  </a:lnTo>
                  <a:lnTo>
                    <a:pt x="1929" y="54"/>
                  </a:lnTo>
                  <a:lnTo>
                    <a:pt x="1951" y="81"/>
                  </a:lnTo>
                  <a:lnTo>
                    <a:pt x="1967" y="112"/>
                  </a:lnTo>
                  <a:lnTo>
                    <a:pt x="1979" y="147"/>
                  </a:lnTo>
                  <a:lnTo>
                    <a:pt x="1982" y="183"/>
                  </a:lnTo>
                  <a:lnTo>
                    <a:pt x="1982" y="504"/>
                  </a:lnTo>
                  <a:lnTo>
                    <a:pt x="1979" y="541"/>
                  </a:lnTo>
                  <a:lnTo>
                    <a:pt x="1967" y="575"/>
                  </a:lnTo>
                  <a:lnTo>
                    <a:pt x="1951" y="606"/>
                  </a:lnTo>
                  <a:lnTo>
                    <a:pt x="1929" y="633"/>
                  </a:lnTo>
                  <a:lnTo>
                    <a:pt x="1902" y="655"/>
                  </a:lnTo>
                  <a:lnTo>
                    <a:pt x="1871" y="673"/>
                  </a:lnTo>
                  <a:lnTo>
                    <a:pt x="1836" y="683"/>
                  </a:lnTo>
                  <a:lnTo>
                    <a:pt x="1800" y="687"/>
                  </a:lnTo>
                  <a:lnTo>
                    <a:pt x="0" y="6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5" name="Group 388"/>
          <p:cNvGrpSpPr>
            <a:grpSpLocks noChangeAspect="1"/>
          </p:cNvGrpSpPr>
          <p:nvPr/>
        </p:nvGrpSpPr>
        <p:grpSpPr bwMode="auto">
          <a:xfrm>
            <a:off x="9793197" y="2480329"/>
            <a:ext cx="838136" cy="780632"/>
            <a:chOff x="3376" y="1259"/>
            <a:chExt cx="1545" cy="1439"/>
          </a:xfrm>
          <a:solidFill>
            <a:schemeClr val="bg1"/>
          </a:solidFill>
        </p:grpSpPr>
        <p:sp>
          <p:nvSpPr>
            <p:cNvPr id="16" name="Freeform 390"/>
            <p:cNvSpPr/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391"/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8" name="Group 400"/>
          <p:cNvGrpSpPr>
            <a:grpSpLocks noChangeAspect="1"/>
          </p:cNvGrpSpPr>
          <p:nvPr/>
        </p:nvGrpSpPr>
        <p:grpSpPr bwMode="auto">
          <a:xfrm>
            <a:off x="7122947" y="2505118"/>
            <a:ext cx="708910" cy="743878"/>
            <a:chOff x="1851" y="1612"/>
            <a:chExt cx="2534" cy="2659"/>
          </a:xfrm>
          <a:solidFill>
            <a:schemeClr val="bg1"/>
          </a:solidFill>
        </p:grpSpPr>
        <p:sp>
          <p:nvSpPr>
            <p:cNvPr id="19" name="Freeform 402"/>
            <p:cNvSpPr/>
            <p:nvPr/>
          </p:nvSpPr>
          <p:spPr bwMode="auto">
            <a:xfrm>
              <a:off x="1851" y="1612"/>
              <a:ext cx="2471" cy="2472"/>
            </a:xfrm>
            <a:custGeom>
              <a:avLst/>
              <a:gdLst>
                <a:gd name="T0" fmla="*/ 2785 w 4943"/>
                <a:gd name="T1" fmla="*/ 19 h 4944"/>
                <a:gd name="T2" fmla="*/ 3231 w 4943"/>
                <a:gd name="T3" fmla="*/ 119 h 4944"/>
                <a:gd name="T4" fmla="*/ 3639 w 4943"/>
                <a:gd name="T5" fmla="*/ 293 h 4944"/>
                <a:gd name="T6" fmla="*/ 4005 w 4943"/>
                <a:gd name="T7" fmla="*/ 535 h 4944"/>
                <a:gd name="T8" fmla="*/ 4321 w 4943"/>
                <a:gd name="T9" fmla="*/ 835 h 4944"/>
                <a:gd name="T10" fmla="*/ 4579 w 4943"/>
                <a:gd name="T11" fmla="*/ 1183 h 4944"/>
                <a:gd name="T12" fmla="*/ 4773 w 4943"/>
                <a:gd name="T13" fmla="*/ 1573 h 4944"/>
                <a:gd name="T14" fmla="*/ 4896 w 4943"/>
                <a:gd name="T15" fmla="*/ 1993 h 4944"/>
                <a:gd name="T16" fmla="*/ 4943 w 4943"/>
                <a:gd name="T17" fmla="*/ 2438 h 4944"/>
                <a:gd name="T18" fmla="*/ 4906 w 4943"/>
                <a:gd name="T19" fmla="*/ 2896 h 4944"/>
                <a:gd name="T20" fmla="*/ 4820 w 4943"/>
                <a:gd name="T21" fmla="*/ 3225 h 4944"/>
                <a:gd name="T22" fmla="*/ 4765 w 4943"/>
                <a:gd name="T23" fmla="*/ 3249 h 4944"/>
                <a:gd name="T24" fmla="*/ 4682 w 4943"/>
                <a:gd name="T25" fmla="*/ 3221 h 4944"/>
                <a:gd name="T26" fmla="*/ 4230 w 4943"/>
                <a:gd name="T27" fmla="*/ 3088 h 4944"/>
                <a:gd name="T28" fmla="*/ 4221 w 4943"/>
                <a:gd name="T29" fmla="*/ 3030 h 4944"/>
                <a:gd name="T30" fmla="*/ 4301 w 4943"/>
                <a:gd name="T31" fmla="*/ 2635 h 4944"/>
                <a:gd name="T32" fmla="*/ 4297 w 4943"/>
                <a:gd name="T33" fmla="*/ 2248 h 4944"/>
                <a:gd name="T34" fmla="*/ 4211 w 4943"/>
                <a:gd name="T35" fmla="*/ 1881 h 4944"/>
                <a:gd name="T36" fmla="*/ 4055 w 4943"/>
                <a:gd name="T37" fmla="*/ 1542 h 4944"/>
                <a:gd name="T38" fmla="*/ 3836 w 4943"/>
                <a:gd name="T39" fmla="*/ 1242 h 4944"/>
                <a:gd name="T40" fmla="*/ 3560 w 4943"/>
                <a:gd name="T41" fmla="*/ 991 h 4944"/>
                <a:gd name="T42" fmla="*/ 3235 w 4943"/>
                <a:gd name="T43" fmla="*/ 799 h 4944"/>
                <a:gd name="T44" fmla="*/ 2870 w 4943"/>
                <a:gd name="T45" fmla="*/ 677 h 4944"/>
                <a:gd name="T46" fmla="*/ 2471 w 4943"/>
                <a:gd name="T47" fmla="*/ 633 h 4944"/>
                <a:gd name="T48" fmla="*/ 2069 w 4943"/>
                <a:gd name="T49" fmla="*/ 678 h 4944"/>
                <a:gd name="T50" fmla="*/ 1697 w 4943"/>
                <a:gd name="T51" fmla="*/ 804 h 4944"/>
                <a:gd name="T52" fmla="*/ 1367 w 4943"/>
                <a:gd name="T53" fmla="*/ 1004 h 4944"/>
                <a:gd name="T54" fmla="*/ 1085 w 4943"/>
                <a:gd name="T55" fmla="*/ 1267 h 4944"/>
                <a:gd name="T56" fmla="*/ 864 w 4943"/>
                <a:gd name="T57" fmla="*/ 1581 h 4944"/>
                <a:gd name="T58" fmla="*/ 713 w 4943"/>
                <a:gd name="T59" fmla="*/ 1940 h 4944"/>
                <a:gd name="T60" fmla="*/ 640 w 4943"/>
                <a:gd name="T61" fmla="*/ 2333 h 4944"/>
                <a:gd name="T62" fmla="*/ 653 w 4943"/>
                <a:gd name="T63" fmla="*/ 2735 h 4944"/>
                <a:gd name="T64" fmla="*/ 748 w 4943"/>
                <a:gd name="T65" fmla="*/ 3107 h 4944"/>
                <a:gd name="T66" fmla="*/ 914 w 4943"/>
                <a:gd name="T67" fmla="*/ 3444 h 4944"/>
                <a:gd name="T68" fmla="*/ 1141 w 4943"/>
                <a:gd name="T69" fmla="*/ 3735 h 4944"/>
                <a:gd name="T70" fmla="*/ 1422 w 4943"/>
                <a:gd name="T71" fmla="*/ 3976 h 4944"/>
                <a:gd name="T72" fmla="*/ 1744 w 4943"/>
                <a:gd name="T73" fmla="*/ 4156 h 4944"/>
                <a:gd name="T74" fmla="*/ 2100 w 4943"/>
                <a:gd name="T75" fmla="*/ 4271 h 4944"/>
                <a:gd name="T76" fmla="*/ 2480 w 4943"/>
                <a:gd name="T77" fmla="*/ 4308 h 4944"/>
                <a:gd name="T78" fmla="*/ 2766 w 4943"/>
                <a:gd name="T79" fmla="*/ 4288 h 4944"/>
                <a:gd name="T80" fmla="*/ 2812 w 4943"/>
                <a:gd name="T81" fmla="*/ 4333 h 4944"/>
                <a:gd name="T82" fmla="*/ 2941 w 4943"/>
                <a:gd name="T83" fmla="*/ 4868 h 4944"/>
                <a:gd name="T84" fmla="*/ 2895 w 4943"/>
                <a:gd name="T85" fmla="*/ 4907 h 4944"/>
                <a:gd name="T86" fmla="*/ 2458 w 4943"/>
                <a:gd name="T87" fmla="*/ 4944 h 4944"/>
                <a:gd name="T88" fmla="*/ 2031 w 4943"/>
                <a:gd name="T89" fmla="*/ 4904 h 4944"/>
                <a:gd name="T90" fmla="*/ 1623 w 4943"/>
                <a:gd name="T91" fmla="*/ 4791 h 4944"/>
                <a:gd name="T92" fmla="*/ 1243 w 4943"/>
                <a:gd name="T93" fmla="*/ 4614 h 4944"/>
                <a:gd name="T94" fmla="*/ 898 w 4943"/>
                <a:gd name="T95" fmla="*/ 4375 h 4944"/>
                <a:gd name="T96" fmla="*/ 598 w 4943"/>
                <a:gd name="T97" fmla="*/ 4080 h 4944"/>
                <a:gd name="T98" fmla="*/ 350 w 4943"/>
                <a:gd name="T99" fmla="*/ 3739 h 4944"/>
                <a:gd name="T100" fmla="*/ 162 w 4943"/>
                <a:gd name="T101" fmla="*/ 3352 h 4944"/>
                <a:gd name="T102" fmla="*/ 42 w 4943"/>
                <a:gd name="T103" fmla="*/ 2927 h 4944"/>
                <a:gd name="T104" fmla="*/ 0 w 4943"/>
                <a:gd name="T105" fmla="*/ 2470 h 4944"/>
                <a:gd name="T106" fmla="*/ 44 w 4943"/>
                <a:gd name="T107" fmla="*/ 2011 h 4944"/>
                <a:gd name="T108" fmla="*/ 168 w 4943"/>
                <a:gd name="T109" fmla="*/ 1579 h 4944"/>
                <a:gd name="T110" fmla="*/ 365 w 4943"/>
                <a:gd name="T111" fmla="*/ 1183 h 4944"/>
                <a:gd name="T112" fmla="*/ 626 w 4943"/>
                <a:gd name="T113" fmla="*/ 830 h 4944"/>
                <a:gd name="T114" fmla="*/ 943 w 4943"/>
                <a:gd name="T115" fmla="*/ 530 h 4944"/>
                <a:gd name="T116" fmla="*/ 1310 w 4943"/>
                <a:gd name="T117" fmla="*/ 290 h 4944"/>
                <a:gd name="T118" fmla="*/ 1720 w 4943"/>
                <a:gd name="T119" fmla="*/ 118 h 4944"/>
                <a:gd name="T120" fmla="*/ 2161 w 4943"/>
                <a:gd name="T121" fmla="*/ 19 h 4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43" h="4944">
                  <a:moveTo>
                    <a:pt x="2471" y="0"/>
                  </a:moveTo>
                  <a:lnTo>
                    <a:pt x="2630" y="5"/>
                  </a:lnTo>
                  <a:lnTo>
                    <a:pt x="2785" y="19"/>
                  </a:lnTo>
                  <a:lnTo>
                    <a:pt x="2938" y="44"/>
                  </a:lnTo>
                  <a:lnTo>
                    <a:pt x="3086" y="77"/>
                  </a:lnTo>
                  <a:lnTo>
                    <a:pt x="3231" y="119"/>
                  </a:lnTo>
                  <a:lnTo>
                    <a:pt x="3372" y="169"/>
                  </a:lnTo>
                  <a:lnTo>
                    <a:pt x="3509" y="227"/>
                  </a:lnTo>
                  <a:lnTo>
                    <a:pt x="3639" y="293"/>
                  </a:lnTo>
                  <a:lnTo>
                    <a:pt x="3766" y="367"/>
                  </a:lnTo>
                  <a:lnTo>
                    <a:pt x="3889" y="448"/>
                  </a:lnTo>
                  <a:lnTo>
                    <a:pt x="4005" y="535"/>
                  </a:lnTo>
                  <a:lnTo>
                    <a:pt x="4116" y="628"/>
                  </a:lnTo>
                  <a:lnTo>
                    <a:pt x="4221" y="728"/>
                  </a:lnTo>
                  <a:lnTo>
                    <a:pt x="4321" y="835"/>
                  </a:lnTo>
                  <a:lnTo>
                    <a:pt x="4413" y="946"/>
                  </a:lnTo>
                  <a:lnTo>
                    <a:pt x="4500" y="1062"/>
                  </a:lnTo>
                  <a:lnTo>
                    <a:pt x="4579" y="1183"/>
                  </a:lnTo>
                  <a:lnTo>
                    <a:pt x="4651" y="1309"/>
                  </a:lnTo>
                  <a:lnTo>
                    <a:pt x="4715" y="1439"/>
                  </a:lnTo>
                  <a:lnTo>
                    <a:pt x="4773" y="1573"/>
                  </a:lnTo>
                  <a:lnTo>
                    <a:pt x="4822" y="1710"/>
                  </a:lnTo>
                  <a:lnTo>
                    <a:pt x="4864" y="1850"/>
                  </a:lnTo>
                  <a:lnTo>
                    <a:pt x="4896" y="1993"/>
                  </a:lnTo>
                  <a:lnTo>
                    <a:pt x="4922" y="2140"/>
                  </a:lnTo>
                  <a:lnTo>
                    <a:pt x="4936" y="2288"/>
                  </a:lnTo>
                  <a:lnTo>
                    <a:pt x="4943" y="2438"/>
                  </a:lnTo>
                  <a:lnTo>
                    <a:pt x="4939" y="2590"/>
                  </a:lnTo>
                  <a:lnTo>
                    <a:pt x="4928" y="2743"/>
                  </a:lnTo>
                  <a:lnTo>
                    <a:pt x="4906" y="2896"/>
                  </a:lnTo>
                  <a:lnTo>
                    <a:pt x="4873" y="3051"/>
                  </a:lnTo>
                  <a:lnTo>
                    <a:pt x="4830" y="3205"/>
                  </a:lnTo>
                  <a:lnTo>
                    <a:pt x="4820" y="3225"/>
                  </a:lnTo>
                  <a:lnTo>
                    <a:pt x="4804" y="3238"/>
                  </a:lnTo>
                  <a:lnTo>
                    <a:pt x="4786" y="3247"/>
                  </a:lnTo>
                  <a:lnTo>
                    <a:pt x="4765" y="3249"/>
                  </a:lnTo>
                  <a:lnTo>
                    <a:pt x="4744" y="3244"/>
                  </a:lnTo>
                  <a:lnTo>
                    <a:pt x="4714" y="3231"/>
                  </a:lnTo>
                  <a:lnTo>
                    <a:pt x="4682" y="3221"/>
                  </a:lnTo>
                  <a:lnTo>
                    <a:pt x="4264" y="3110"/>
                  </a:lnTo>
                  <a:lnTo>
                    <a:pt x="4247" y="3101"/>
                  </a:lnTo>
                  <a:lnTo>
                    <a:pt x="4230" y="3088"/>
                  </a:lnTo>
                  <a:lnTo>
                    <a:pt x="4222" y="3070"/>
                  </a:lnTo>
                  <a:lnTo>
                    <a:pt x="4218" y="3051"/>
                  </a:lnTo>
                  <a:lnTo>
                    <a:pt x="4221" y="3030"/>
                  </a:lnTo>
                  <a:lnTo>
                    <a:pt x="4258" y="2898"/>
                  </a:lnTo>
                  <a:lnTo>
                    <a:pt x="4285" y="2765"/>
                  </a:lnTo>
                  <a:lnTo>
                    <a:pt x="4301" y="2635"/>
                  </a:lnTo>
                  <a:lnTo>
                    <a:pt x="4309" y="2504"/>
                  </a:lnTo>
                  <a:lnTo>
                    <a:pt x="4308" y="2375"/>
                  </a:lnTo>
                  <a:lnTo>
                    <a:pt x="4297" y="2248"/>
                  </a:lnTo>
                  <a:lnTo>
                    <a:pt x="4276" y="2124"/>
                  </a:lnTo>
                  <a:lnTo>
                    <a:pt x="4248" y="2002"/>
                  </a:lnTo>
                  <a:lnTo>
                    <a:pt x="4211" y="1881"/>
                  </a:lnTo>
                  <a:lnTo>
                    <a:pt x="4168" y="1765"/>
                  </a:lnTo>
                  <a:lnTo>
                    <a:pt x="4114" y="1652"/>
                  </a:lnTo>
                  <a:lnTo>
                    <a:pt x="4055" y="1542"/>
                  </a:lnTo>
                  <a:lnTo>
                    <a:pt x="3989" y="1437"/>
                  </a:lnTo>
                  <a:lnTo>
                    <a:pt x="3916" y="1338"/>
                  </a:lnTo>
                  <a:lnTo>
                    <a:pt x="3836" y="1242"/>
                  </a:lnTo>
                  <a:lnTo>
                    <a:pt x="3750" y="1152"/>
                  </a:lnTo>
                  <a:lnTo>
                    <a:pt x="3657" y="1068"/>
                  </a:lnTo>
                  <a:lnTo>
                    <a:pt x="3560" y="991"/>
                  </a:lnTo>
                  <a:lnTo>
                    <a:pt x="3457" y="920"/>
                  </a:lnTo>
                  <a:lnTo>
                    <a:pt x="3349" y="856"/>
                  </a:lnTo>
                  <a:lnTo>
                    <a:pt x="3235" y="799"/>
                  </a:lnTo>
                  <a:lnTo>
                    <a:pt x="3117" y="749"/>
                  </a:lnTo>
                  <a:lnTo>
                    <a:pt x="2996" y="709"/>
                  </a:lnTo>
                  <a:lnTo>
                    <a:pt x="2870" y="677"/>
                  </a:lnTo>
                  <a:lnTo>
                    <a:pt x="2740" y="653"/>
                  </a:lnTo>
                  <a:lnTo>
                    <a:pt x="2608" y="638"/>
                  </a:lnTo>
                  <a:lnTo>
                    <a:pt x="2471" y="633"/>
                  </a:lnTo>
                  <a:lnTo>
                    <a:pt x="2334" y="638"/>
                  </a:lnTo>
                  <a:lnTo>
                    <a:pt x="2200" y="653"/>
                  </a:lnTo>
                  <a:lnTo>
                    <a:pt x="2069" y="678"/>
                  </a:lnTo>
                  <a:lnTo>
                    <a:pt x="1942" y="711"/>
                  </a:lnTo>
                  <a:lnTo>
                    <a:pt x="1818" y="754"/>
                  </a:lnTo>
                  <a:lnTo>
                    <a:pt x="1697" y="804"/>
                  </a:lnTo>
                  <a:lnTo>
                    <a:pt x="1583" y="864"/>
                  </a:lnTo>
                  <a:lnTo>
                    <a:pt x="1472" y="930"/>
                  </a:lnTo>
                  <a:lnTo>
                    <a:pt x="1367" y="1004"/>
                  </a:lnTo>
                  <a:lnTo>
                    <a:pt x="1267" y="1085"/>
                  </a:lnTo>
                  <a:lnTo>
                    <a:pt x="1174" y="1172"/>
                  </a:lnTo>
                  <a:lnTo>
                    <a:pt x="1085" y="1267"/>
                  </a:lnTo>
                  <a:lnTo>
                    <a:pt x="1004" y="1365"/>
                  </a:lnTo>
                  <a:lnTo>
                    <a:pt x="930" y="1471"/>
                  </a:lnTo>
                  <a:lnTo>
                    <a:pt x="864" y="1581"/>
                  </a:lnTo>
                  <a:lnTo>
                    <a:pt x="806" y="1697"/>
                  </a:lnTo>
                  <a:lnTo>
                    <a:pt x="755" y="1816"/>
                  </a:lnTo>
                  <a:lnTo>
                    <a:pt x="713" y="1940"/>
                  </a:lnTo>
                  <a:lnTo>
                    <a:pt x="679" y="2068"/>
                  </a:lnTo>
                  <a:lnTo>
                    <a:pt x="655" y="2200"/>
                  </a:lnTo>
                  <a:lnTo>
                    <a:pt x="640" y="2333"/>
                  </a:lnTo>
                  <a:lnTo>
                    <a:pt x="634" y="2470"/>
                  </a:lnTo>
                  <a:lnTo>
                    <a:pt x="639" y="2604"/>
                  </a:lnTo>
                  <a:lnTo>
                    <a:pt x="653" y="2735"/>
                  </a:lnTo>
                  <a:lnTo>
                    <a:pt x="676" y="2862"/>
                  </a:lnTo>
                  <a:lnTo>
                    <a:pt x="708" y="2986"/>
                  </a:lnTo>
                  <a:lnTo>
                    <a:pt x="748" y="3107"/>
                  </a:lnTo>
                  <a:lnTo>
                    <a:pt x="796" y="3223"/>
                  </a:lnTo>
                  <a:lnTo>
                    <a:pt x="851" y="3336"/>
                  </a:lnTo>
                  <a:lnTo>
                    <a:pt x="914" y="3444"/>
                  </a:lnTo>
                  <a:lnTo>
                    <a:pt x="983" y="3545"/>
                  </a:lnTo>
                  <a:lnTo>
                    <a:pt x="1059" y="3644"/>
                  </a:lnTo>
                  <a:lnTo>
                    <a:pt x="1141" y="3735"/>
                  </a:lnTo>
                  <a:lnTo>
                    <a:pt x="1230" y="3823"/>
                  </a:lnTo>
                  <a:lnTo>
                    <a:pt x="1323" y="3901"/>
                  </a:lnTo>
                  <a:lnTo>
                    <a:pt x="1422" y="3976"/>
                  </a:lnTo>
                  <a:lnTo>
                    <a:pt x="1525" y="4043"/>
                  </a:lnTo>
                  <a:lnTo>
                    <a:pt x="1633" y="4103"/>
                  </a:lnTo>
                  <a:lnTo>
                    <a:pt x="1744" y="4156"/>
                  </a:lnTo>
                  <a:lnTo>
                    <a:pt x="1860" y="4203"/>
                  </a:lnTo>
                  <a:lnTo>
                    <a:pt x="1978" y="4240"/>
                  </a:lnTo>
                  <a:lnTo>
                    <a:pt x="2100" y="4271"/>
                  </a:lnTo>
                  <a:lnTo>
                    <a:pt x="2224" y="4291"/>
                  </a:lnTo>
                  <a:lnTo>
                    <a:pt x="2351" y="4304"/>
                  </a:lnTo>
                  <a:lnTo>
                    <a:pt x="2480" y="4308"/>
                  </a:lnTo>
                  <a:lnTo>
                    <a:pt x="2609" y="4303"/>
                  </a:lnTo>
                  <a:lnTo>
                    <a:pt x="2741" y="4288"/>
                  </a:lnTo>
                  <a:lnTo>
                    <a:pt x="2766" y="4288"/>
                  </a:lnTo>
                  <a:lnTo>
                    <a:pt x="2785" y="4298"/>
                  </a:lnTo>
                  <a:lnTo>
                    <a:pt x="2803" y="4312"/>
                  </a:lnTo>
                  <a:lnTo>
                    <a:pt x="2812" y="4333"/>
                  </a:lnTo>
                  <a:lnTo>
                    <a:pt x="2945" y="4828"/>
                  </a:lnTo>
                  <a:lnTo>
                    <a:pt x="2946" y="4849"/>
                  </a:lnTo>
                  <a:lnTo>
                    <a:pt x="2941" y="4868"/>
                  </a:lnTo>
                  <a:lnTo>
                    <a:pt x="2930" y="4886"/>
                  </a:lnTo>
                  <a:lnTo>
                    <a:pt x="2914" y="4899"/>
                  </a:lnTo>
                  <a:lnTo>
                    <a:pt x="2895" y="4907"/>
                  </a:lnTo>
                  <a:lnTo>
                    <a:pt x="2748" y="4928"/>
                  </a:lnTo>
                  <a:lnTo>
                    <a:pt x="2603" y="4939"/>
                  </a:lnTo>
                  <a:lnTo>
                    <a:pt x="2458" y="4944"/>
                  </a:lnTo>
                  <a:lnTo>
                    <a:pt x="2314" y="4939"/>
                  </a:lnTo>
                  <a:lnTo>
                    <a:pt x="2171" y="4925"/>
                  </a:lnTo>
                  <a:lnTo>
                    <a:pt x="2031" y="4904"/>
                  </a:lnTo>
                  <a:lnTo>
                    <a:pt x="1892" y="4873"/>
                  </a:lnTo>
                  <a:lnTo>
                    <a:pt x="1757" y="4836"/>
                  </a:lnTo>
                  <a:lnTo>
                    <a:pt x="1623" y="4791"/>
                  </a:lnTo>
                  <a:lnTo>
                    <a:pt x="1494" y="4739"/>
                  </a:lnTo>
                  <a:lnTo>
                    <a:pt x="1367" y="4680"/>
                  </a:lnTo>
                  <a:lnTo>
                    <a:pt x="1243" y="4614"/>
                  </a:lnTo>
                  <a:lnTo>
                    <a:pt x="1124" y="4540"/>
                  </a:lnTo>
                  <a:lnTo>
                    <a:pt x="1009" y="4461"/>
                  </a:lnTo>
                  <a:lnTo>
                    <a:pt x="898" y="4375"/>
                  </a:lnTo>
                  <a:lnTo>
                    <a:pt x="793" y="4283"/>
                  </a:lnTo>
                  <a:lnTo>
                    <a:pt x="693" y="4185"/>
                  </a:lnTo>
                  <a:lnTo>
                    <a:pt x="598" y="4080"/>
                  </a:lnTo>
                  <a:lnTo>
                    <a:pt x="510" y="3972"/>
                  </a:lnTo>
                  <a:lnTo>
                    <a:pt x="426" y="3858"/>
                  </a:lnTo>
                  <a:lnTo>
                    <a:pt x="350" y="3739"/>
                  </a:lnTo>
                  <a:lnTo>
                    <a:pt x="279" y="3615"/>
                  </a:lnTo>
                  <a:lnTo>
                    <a:pt x="216" y="3486"/>
                  </a:lnTo>
                  <a:lnTo>
                    <a:pt x="162" y="3352"/>
                  </a:lnTo>
                  <a:lnTo>
                    <a:pt x="113" y="3215"/>
                  </a:lnTo>
                  <a:lnTo>
                    <a:pt x="75" y="3073"/>
                  </a:lnTo>
                  <a:lnTo>
                    <a:pt x="42" y="2927"/>
                  </a:lnTo>
                  <a:lnTo>
                    <a:pt x="20" y="2778"/>
                  </a:lnTo>
                  <a:lnTo>
                    <a:pt x="5" y="2627"/>
                  </a:lnTo>
                  <a:lnTo>
                    <a:pt x="0" y="2470"/>
                  </a:lnTo>
                  <a:lnTo>
                    <a:pt x="5" y="2314"/>
                  </a:lnTo>
                  <a:lnTo>
                    <a:pt x="20" y="2161"/>
                  </a:lnTo>
                  <a:lnTo>
                    <a:pt x="44" y="2011"/>
                  </a:lnTo>
                  <a:lnTo>
                    <a:pt x="76" y="1863"/>
                  </a:lnTo>
                  <a:lnTo>
                    <a:pt x="118" y="1719"/>
                  </a:lnTo>
                  <a:lnTo>
                    <a:pt x="168" y="1579"/>
                  </a:lnTo>
                  <a:lnTo>
                    <a:pt x="226" y="1442"/>
                  </a:lnTo>
                  <a:lnTo>
                    <a:pt x="290" y="1310"/>
                  </a:lnTo>
                  <a:lnTo>
                    <a:pt x="365" y="1183"/>
                  </a:lnTo>
                  <a:lnTo>
                    <a:pt x="444" y="1060"/>
                  </a:lnTo>
                  <a:lnTo>
                    <a:pt x="531" y="943"/>
                  </a:lnTo>
                  <a:lnTo>
                    <a:pt x="626" y="830"/>
                  </a:lnTo>
                  <a:lnTo>
                    <a:pt x="726" y="725"/>
                  </a:lnTo>
                  <a:lnTo>
                    <a:pt x="832" y="624"/>
                  </a:lnTo>
                  <a:lnTo>
                    <a:pt x="943" y="530"/>
                  </a:lnTo>
                  <a:lnTo>
                    <a:pt x="1061" y="443"/>
                  </a:lnTo>
                  <a:lnTo>
                    <a:pt x="1183" y="363"/>
                  </a:lnTo>
                  <a:lnTo>
                    <a:pt x="1310" y="290"/>
                  </a:lnTo>
                  <a:lnTo>
                    <a:pt x="1443" y="224"/>
                  </a:lnTo>
                  <a:lnTo>
                    <a:pt x="1580" y="166"/>
                  </a:lnTo>
                  <a:lnTo>
                    <a:pt x="1720" y="118"/>
                  </a:lnTo>
                  <a:lnTo>
                    <a:pt x="1863" y="76"/>
                  </a:lnTo>
                  <a:lnTo>
                    <a:pt x="2011" y="44"/>
                  </a:lnTo>
                  <a:lnTo>
                    <a:pt x="2161" y="19"/>
                  </a:lnTo>
                  <a:lnTo>
                    <a:pt x="2316" y="5"/>
                  </a:lnTo>
                  <a:lnTo>
                    <a:pt x="2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403"/>
            <p:cNvSpPr/>
            <p:nvPr/>
          </p:nvSpPr>
          <p:spPr bwMode="auto">
            <a:xfrm>
              <a:off x="2779" y="2198"/>
              <a:ext cx="616" cy="831"/>
            </a:xfrm>
            <a:custGeom>
              <a:avLst/>
              <a:gdLst>
                <a:gd name="T0" fmla="*/ 662 w 1233"/>
                <a:gd name="T1" fmla="*/ 4 h 1663"/>
                <a:gd name="T2" fmla="*/ 727 w 1233"/>
                <a:gd name="T3" fmla="*/ 37 h 1663"/>
                <a:gd name="T4" fmla="*/ 775 w 1233"/>
                <a:gd name="T5" fmla="*/ 90 h 1663"/>
                <a:gd name="T6" fmla="*/ 803 w 1233"/>
                <a:gd name="T7" fmla="*/ 158 h 1663"/>
                <a:gd name="T8" fmla="*/ 806 w 1233"/>
                <a:gd name="T9" fmla="*/ 278 h 1663"/>
                <a:gd name="T10" fmla="*/ 943 w 1233"/>
                <a:gd name="T11" fmla="*/ 338 h 1663"/>
                <a:gd name="T12" fmla="*/ 1059 w 1233"/>
                <a:gd name="T13" fmla="*/ 427 h 1663"/>
                <a:gd name="T14" fmla="*/ 1149 w 1233"/>
                <a:gd name="T15" fmla="*/ 543 h 1663"/>
                <a:gd name="T16" fmla="*/ 1209 w 1233"/>
                <a:gd name="T17" fmla="*/ 678 h 1663"/>
                <a:gd name="T18" fmla="*/ 1233 w 1233"/>
                <a:gd name="T19" fmla="*/ 830 h 1663"/>
                <a:gd name="T20" fmla="*/ 1220 w 1233"/>
                <a:gd name="T21" fmla="*/ 907 h 1663"/>
                <a:gd name="T22" fmla="*/ 1180 w 1233"/>
                <a:gd name="T23" fmla="*/ 971 h 1663"/>
                <a:gd name="T24" fmla="*/ 1120 w 1233"/>
                <a:gd name="T25" fmla="*/ 1016 h 1663"/>
                <a:gd name="T26" fmla="*/ 1044 w 1233"/>
                <a:gd name="T27" fmla="*/ 1034 h 1663"/>
                <a:gd name="T28" fmla="*/ 970 w 1233"/>
                <a:gd name="T29" fmla="*/ 1020 h 1663"/>
                <a:gd name="T30" fmla="*/ 907 w 1233"/>
                <a:gd name="T31" fmla="*/ 978 h 1663"/>
                <a:gd name="T32" fmla="*/ 867 w 1233"/>
                <a:gd name="T33" fmla="*/ 917 h 1663"/>
                <a:gd name="T34" fmla="*/ 853 w 1233"/>
                <a:gd name="T35" fmla="*/ 841 h 1663"/>
                <a:gd name="T36" fmla="*/ 845 w 1233"/>
                <a:gd name="T37" fmla="*/ 781 h 1663"/>
                <a:gd name="T38" fmla="*/ 817 w 1233"/>
                <a:gd name="T39" fmla="*/ 725 h 1663"/>
                <a:gd name="T40" fmla="*/ 770 w 1233"/>
                <a:gd name="T41" fmla="*/ 680 h 1663"/>
                <a:gd name="T42" fmla="*/ 706 w 1233"/>
                <a:gd name="T43" fmla="*/ 647 h 1663"/>
                <a:gd name="T44" fmla="*/ 625 w 1233"/>
                <a:gd name="T45" fmla="*/ 636 h 1663"/>
                <a:gd name="T46" fmla="*/ 537 w 1233"/>
                <a:gd name="T47" fmla="*/ 652 h 1663"/>
                <a:gd name="T48" fmla="*/ 463 w 1233"/>
                <a:gd name="T49" fmla="*/ 697 h 1663"/>
                <a:gd name="T50" fmla="*/ 408 w 1233"/>
                <a:gd name="T51" fmla="*/ 763 h 1663"/>
                <a:gd name="T52" fmla="*/ 382 w 1233"/>
                <a:gd name="T53" fmla="*/ 846 h 1663"/>
                <a:gd name="T54" fmla="*/ 390 w 1233"/>
                <a:gd name="T55" fmla="*/ 937 h 1663"/>
                <a:gd name="T56" fmla="*/ 430 w 1233"/>
                <a:gd name="T57" fmla="*/ 1016 h 1663"/>
                <a:gd name="T58" fmla="*/ 493 w 1233"/>
                <a:gd name="T59" fmla="*/ 1073 h 1663"/>
                <a:gd name="T60" fmla="*/ 575 w 1233"/>
                <a:gd name="T61" fmla="*/ 1103 h 1663"/>
                <a:gd name="T62" fmla="*/ 698 w 1233"/>
                <a:gd name="T63" fmla="*/ 1113 h 1663"/>
                <a:gd name="T64" fmla="*/ 845 w 1233"/>
                <a:gd name="T65" fmla="*/ 1153 h 1663"/>
                <a:gd name="T66" fmla="*/ 977 w 1233"/>
                <a:gd name="T67" fmla="*/ 1226 h 1663"/>
                <a:gd name="T68" fmla="*/ 1086 w 1233"/>
                <a:gd name="T69" fmla="*/ 1327 h 1663"/>
                <a:gd name="T70" fmla="*/ 1168 w 1233"/>
                <a:gd name="T71" fmla="*/ 1452 h 1663"/>
                <a:gd name="T72" fmla="*/ 1202 w 1233"/>
                <a:gd name="T73" fmla="*/ 1543 h 1663"/>
                <a:gd name="T74" fmla="*/ 1189 w 1233"/>
                <a:gd name="T75" fmla="*/ 1582 h 1663"/>
                <a:gd name="T76" fmla="*/ 1157 w 1233"/>
                <a:gd name="T77" fmla="*/ 1605 h 1663"/>
                <a:gd name="T78" fmla="*/ 1080 w 1233"/>
                <a:gd name="T79" fmla="*/ 1609 h 1663"/>
                <a:gd name="T80" fmla="*/ 969 w 1233"/>
                <a:gd name="T81" fmla="*/ 1634 h 1663"/>
                <a:gd name="T82" fmla="*/ 898 w 1233"/>
                <a:gd name="T83" fmla="*/ 1663 h 1663"/>
                <a:gd name="T84" fmla="*/ 859 w 1233"/>
                <a:gd name="T85" fmla="*/ 1656 h 1663"/>
                <a:gd name="T86" fmla="*/ 832 w 1233"/>
                <a:gd name="T87" fmla="*/ 1627 h 1663"/>
                <a:gd name="T88" fmla="*/ 780 w 1233"/>
                <a:gd name="T89" fmla="*/ 1555 h 1663"/>
                <a:gd name="T90" fmla="*/ 706 w 1233"/>
                <a:gd name="T91" fmla="*/ 1506 h 1663"/>
                <a:gd name="T92" fmla="*/ 616 w 1233"/>
                <a:gd name="T93" fmla="*/ 1489 h 1663"/>
                <a:gd name="T94" fmla="*/ 467 w 1233"/>
                <a:gd name="T95" fmla="*/ 1469 h 1663"/>
                <a:gd name="T96" fmla="*/ 331 w 1233"/>
                <a:gd name="T97" fmla="*/ 1418 h 1663"/>
                <a:gd name="T98" fmla="*/ 213 w 1233"/>
                <a:gd name="T99" fmla="*/ 1336 h 1663"/>
                <a:gd name="T100" fmla="*/ 115 w 1233"/>
                <a:gd name="T101" fmla="*/ 1229 h 1663"/>
                <a:gd name="T102" fmla="*/ 45 w 1233"/>
                <a:gd name="T103" fmla="*/ 1102 h 1663"/>
                <a:gd name="T104" fmla="*/ 7 w 1233"/>
                <a:gd name="T105" fmla="*/ 960 h 1663"/>
                <a:gd name="T106" fmla="*/ 3 w 1233"/>
                <a:gd name="T107" fmla="*/ 810 h 1663"/>
                <a:gd name="T108" fmla="*/ 34 w 1233"/>
                <a:gd name="T109" fmla="*/ 670 h 1663"/>
                <a:gd name="T110" fmla="*/ 97 w 1233"/>
                <a:gd name="T111" fmla="*/ 544 h 1663"/>
                <a:gd name="T112" fmla="*/ 185 w 1233"/>
                <a:gd name="T113" fmla="*/ 436 h 1663"/>
                <a:gd name="T114" fmla="*/ 297 w 1233"/>
                <a:gd name="T115" fmla="*/ 349 h 1663"/>
                <a:gd name="T116" fmla="*/ 426 w 1233"/>
                <a:gd name="T117" fmla="*/ 290 h 1663"/>
                <a:gd name="T118" fmla="*/ 430 w 1233"/>
                <a:gd name="T119" fmla="*/ 149 h 1663"/>
                <a:gd name="T120" fmla="*/ 461 w 1233"/>
                <a:gd name="T121" fmla="*/ 80 h 1663"/>
                <a:gd name="T122" fmla="*/ 514 w 1233"/>
                <a:gd name="T123" fmla="*/ 29 h 1663"/>
                <a:gd name="T124" fmla="*/ 585 w 1233"/>
                <a:gd name="T125" fmla="*/ 1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3" h="1663">
                  <a:moveTo>
                    <a:pt x="625" y="0"/>
                  </a:moveTo>
                  <a:lnTo>
                    <a:pt x="662" y="4"/>
                  </a:lnTo>
                  <a:lnTo>
                    <a:pt x="696" y="17"/>
                  </a:lnTo>
                  <a:lnTo>
                    <a:pt x="727" y="37"/>
                  </a:lnTo>
                  <a:lnTo>
                    <a:pt x="754" y="61"/>
                  </a:lnTo>
                  <a:lnTo>
                    <a:pt x="775" y="90"/>
                  </a:lnTo>
                  <a:lnTo>
                    <a:pt x="793" y="122"/>
                  </a:lnTo>
                  <a:lnTo>
                    <a:pt x="803" y="158"/>
                  </a:lnTo>
                  <a:lnTo>
                    <a:pt x="806" y="195"/>
                  </a:lnTo>
                  <a:lnTo>
                    <a:pt x="806" y="278"/>
                  </a:lnTo>
                  <a:lnTo>
                    <a:pt x="877" y="304"/>
                  </a:lnTo>
                  <a:lnTo>
                    <a:pt x="943" y="338"/>
                  </a:lnTo>
                  <a:lnTo>
                    <a:pt x="1004" y="378"/>
                  </a:lnTo>
                  <a:lnTo>
                    <a:pt x="1059" y="427"/>
                  </a:lnTo>
                  <a:lnTo>
                    <a:pt x="1107" y="481"/>
                  </a:lnTo>
                  <a:lnTo>
                    <a:pt x="1149" y="543"/>
                  </a:lnTo>
                  <a:lnTo>
                    <a:pt x="1183" y="609"/>
                  </a:lnTo>
                  <a:lnTo>
                    <a:pt x="1209" y="678"/>
                  </a:lnTo>
                  <a:lnTo>
                    <a:pt x="1225" y="752"/>
                  </a:lnTo>
                  <a:lnTo>
                    <a:pt x="1233" y="830"/>
                  </a:lnTo>
                  <a:lnTo>
                    <a:pt x="1230" y="870"/>
                  </a:lnTo>
                  <a:lnTo>
                    <a:pt x="1220" y="907"/>
                  </a:lnTo>
                  <a:lnTo>
                    <a:pt x="1202" y="941"/>
                  </a:lnTo>
                  <a:lnTo>
                    <a:pt x="1180" y="971"/>
                  </a:lnTo>
                  <a:lnTo>
                    <a:pt x="1152" y="997"/>
                  </a:lnTo>
                  <a:lnTo>
                    <a:pt x="1120" y="1016"/>
                  </a:lnTo>
                  <a:lnTo>
                    <a:pt x="1085" y="1029"/>
                  </a:lnTo>
                  <a:lnTo>
                    <a:pt x="1044" y="1034"/>
                  </a:lnTo>
                  <a:lnTo>
                    <a:pt x="1006" y="1029"/>
                  </a:lnTo>
                  <a:lnTo>
                    <a:pt x="970" y="1020"/>
                  </a:lnTo>
                  <a:lnTo>
                    <a:pt x="936" y="1002"/>
                  </a:lnTo>
                  <a:lnTo>
                    <a:pt x="907" y="978"/>
                  </a:lnTo>
                  <a:lnTo>
                    <a:pt x="885" y="949"/>
                  </a:lnTo>
                  <a:lnTo>
                    <a:pt x="867" y="917"/>
                  </a:lnTo>
                  <a:lnTo>
                    <a:pt x="856" y="879"/>
                  </a:lnTo>
                  <a:lnTo>
                    <a:pt x="853" y="841"/>
                  </a:lnTo>
                  <a:lnTo>
                    <a:pt x="851" y="810"/>
                  </a:lnTo>
                  <a:lnTo>
                    <a:pt x="845" y="781"/>
                  </a:lnTo>
                  <a:lnTo>
                    <a:pt x="833" y="752"/>
                  </a:lnTo>
                  <a:lnTo>
                    <a:pt x="817" y="725"/>
                  </a:lnTo>
                  <a:lnTo>
                    <a:pt x="796" y="701"/>
                  </a:lnTo>
                  <a:lnTo>
                    <a:pt x="770" y="680"/>
                  </a:lnTo>
                  <a:lnTo>
                    <a:pt x="741" y="662"/>
                  </a:lnTo>
                  <a:lnTo>
                    <a:pt x="706" y="647"/>
                  </a:lnTo>
                  <a:lnTo>
                    <a:pt x="667" y="639"/>
                  </a:lnTo>
                  <a:lnTo>
                    <a:pt x="625" y="636"/>
                  </a:lnTo>
                  <a:lnTo>
                    <a:pt x="580" y="641"/>
                  </a:lnTo>
                  <a:lnTo>
                    <a:pt x="537" y="652"/>
                  </a:lnTo>
                  <a:lnTo>
                    <a:pt x="498" y="672"/>
                  </a:lnTo>
                  <a:lnTo>
                    <a:pt x="463" y="697"/>
                  </a:lnTo>
                  <a:lnTo>
                    <a:pt x="432" y="728"/>
                  </a:lnTo>
                  <a:lnTo>
                    <a:pt x="408" y="763"/>
                  </a:lnTo>
                  <a:lnTo>
                    <a:pt x="392" y="804"/>
                  </a:lnTo>
                  <a:lnTo>
                    <a:pt x="382" y="846"/>
                  </a:lnTo>
                  <a:lnTo>
                    <a:pt x="380" y="891"/>
                  </a:lnTo>
                  <a:lnTo>
                    <a:pt x="390" y="937"/>
                  </a:lnTo>
                  <a:lnTo>
                    <a:pt x="406" y="979"/>
                  </a:lnTo>
                  <a:lnTo>
                    <a:pt x="430" y="1016"/>
                  </a:lnTo>
                  <a:lnTo>
                    <a:pt x="459" y="1047"/>
                  </a:lnTo>
                  <a:lnTo>
                    <a:pt x="493" y="1073"/>
                  </a:lnTo>
                  <a:lnTo>
                    <a:pt x="534" y="1092"/>
                  </a:lnTo>
                  <a:lnTo>
                    <a:pt x="575" y="1103"/>
                  </a:lnTo>
                  <a:lnTo>
                    <a:pt x="619" y="1108"/>
                  </a:lnTo>
                  <a:lnTo>
                    <a:pt x="698" y="1113"/>
                  </a:lnTo>
                  <a:lnTo>
                    <a:pt x="774" y="1129"/>
                  </a:lnTo>
                  <a:lnTo>
                    <a:pt x="845" y="1153"/>
                  </a:lnTo>
                  <a:lnTo>
                    <a:pt x="914" y="1186"/>
                  </a:lnTo>
                  <a:lnTo>
                    <a:pt x="977" y="1226"/>
                  </a:lnTo>
                  <a:lnTo>
                    <a:pt x="1035" y="1273"/>
                  </a:lnTo>
                  <a:lnTo>
                    <a:pt x="1086" y="1327"/>
                  </a:lnTo>
                  <a:lnTo>
                    <a:pt x="1131" y="1387"/>
                  </a:lnTo>
                  <a:lnTo>
                    <a:pt x="1168" y="1452"/>
                  </a:lnTo>
                  <a:lnTo>
                    <a:pt x="1197" y="1522"/>
                  </a:lnTo>
                  <a:lnTo>
                    <a:pt x="1202" y="1543"/>
                  </a:lnTo>
                  <a:lnTo>
                    <a:pt x="1199" y="1563"/>
                  </a:lnTo>
                  <a:lnTo>
                    <a:pt x="1189" y="1582"/>
                  </a:lnTo>
                  <a:lnTo>
                    <a:pt x="1175" y="1595"/>
                  </a:lnTo>
                  <a:lnTo>
                    <a:pt x="1157" y="1605"/>
                  </a:lnTo>
                  <a:lnTo>
                    <a:pt x="1136" y="1608"/>
                  </a:lnTo>
                  <a:lnTo>
                    <a:pt x="1080" y="1609"/>
                  </a:lnTo>
                  <a:lnTo>
                    <a:pt x="1023" y="1618"/>
                  </a:lnTo>
                  <a:lnTo>
                    <a:pt x="969" y="1634"/>
                  </a:lnTo>
                  <a:lnTo>
                    <a:pt x="917" y="1656"/>
                  </a:lnTo>
                  <a:lnTo>
                    <a:pt x="898" y="1663"/>
                  </a:lnTo>
                  <a:lnTo>
                    <a:pt x="877" y="1663"/>
                  </a:lnTo>
                  <a:lnTo>
                    <a:pt x="859" y="1656"/>
                  </a:lnTo>
                  <a:lnTo>
                    <a:pt x="843" y="1643"/>
                  </a:lnTo>
                  <a:lnTo>
                    <a:pt x="832" y="1627"/>
                  </a:lnTo>
                  <a:lnTo>
                    <a:pt x="809" y="1589"/>
                  </a:lnTo>
                  <a:lnTo>
                    <a:pt x="780" y="1555"/>
                  </a:lnTo>
                  <a:lnTo>
                    <a:pt x="745" y="1527"/>
                  </a:lnTo>
                  <a:lnTo>
                    <a:pt x="706" y="1506"/>
                  </a:lnTo>
                  <a:lnTo>
                    <a:pt x="662" y="1493"/>
                  </a:lnTo>
                  <a:lnTo>
                    <a:pt x="616" y="1489"/>
                  </a:lnTo>
                  <a:lnTo>
                    <a:pt x="540" y="1484"/>
                  </a:lnTo>
                  <a:lnTo>
                    <a:pt x="467" y="1469"/>
                  </a:lnTo>
                  <a:lnTo>
                    <a:pt x="397" y="1448"/>
                  </a:lnTo>
                  <a:lnTo>
                    <a:pt x="331" y="1418"/>
                  </a:lnTo>
                  <a:lnTo>
                    <a:pt x="269" y="1381"/>
                  </a:lnTo>
                  <a:lnTo>
                    <a:pt x="213" y="1336"/>
                  </a:lnTo>
                  <a:lnTo>
                    <a:pt x="161" y="1286"/>
                  </a:lnTo>
                  <a:lnTo>
                    <a:pt x="115" y="1229"/>
                  </a:lnTo>
                  <a:lnTo>
                    <a:pt x="76" y="1168"/>
                  </a:lnTo>
                  <a:lnTo>
                    <a:pt x="45" y="1102"/>
                  </a:lnTo>
                  <a:lnTo>
                    <a:pt x="21" y="1033"/>
                  </a:lnTo>
                  <a:lnTo>
                    <a:pt x="7" y="960"/>
                  </a:lnTo>
                  <a:lnTo>
                    <a:pt x="0" y="884"/>
                  </a:lnTo>
                  <a:lnTo>
                    <a:pt x="3" y="810"/>
                  </a:lnTo>
                  <a:lnTo>
                    <a:pt x="15" y="739"/>
                  </a:lnTo>
                  <a:lnTo>
                    <a:pt x="34" y="670"/>
                  </a:lnTo>
                  <a:lnTo>
                    <a:pt x="61" y="606"/>
                  </a:lnTo>
                  <a:lnTo>
                    <a:pt x="97" y="544"/>
                  </a:lnTo>
                  <a:lnTo>
                    <a:pt x="139" y="488"/>
                  </a:lnTo>
                  <a:lnTo>
                    <a:pt x="185" y="436"/>
                  </a:lnTo>
                  <a:lnTo>
                    <a:pt x="239" y="390"/>
                  </a:lnTo>
                  <a:lnTo>
                    <a:pt x="297" y="349"/>
                  </a:lnTo>
                  <a:lnTo>
                    <a:pt x="360" y="315"/>
                  </a:lnTo>
                  <a:lnTo>
                    <a:pt x="426" y="290"/>
                  </a:lnTo>
                  <a:lnTo>
                    <a:pt x="426" y="190"/>
                  </a:lnTo>
                  <a:lnTo>
                    <a:pt x="430" y="149"/>
                  </a:lnTo>
                  <a:lnTo>
                    <a:pt x="442" y="114"/>
                  </a:lnTo>
                  <a:lnTo>
                    <a:pt x="461" y="80"/>
                  </a:lnTo>
                  <a:lnTo>
                    <a:pt x="485" y="51"/>
                  </a:lnTo>
                  <a:lnTo>
                    <a:pt x="514" y="29"/>
                  </a:lnTo>
                  <a:lnTo>
                    <a:pt x="548" y="12"/>
                  </a:lnTo>
                  <a:lnTo>
                    <a:pt x="585" y="1"/>
                  </a:lnTo>
                  <a:lnTo>
                    <a:pt x="6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404"/>
            <p:cNvSpPr/>
            <p:nvPr/>
          </p:nvSpPr>
          <p:spPr bwMode="auto">
            <a:xfrm>
              <a:off x="2779" y="2979"/>
              <a:ext cx="387" cy="518"/>
            </a:xfrm>
            <a:custGeom>
              <a:avLst/>
              <a:gdLst>
                <a:gd name="T0" fmla="*/ 227 w 775"/>
                <a:gd name="T1" fmla="*/ 5 h 1034"/>
                <a:gd name="T2" fmla="*/ 297 w 775"/>
                <a:gd name="T3" fmla="*/ 32 h 1034"/>
                <a:gd name="T4" fmla="*/ 348 w 775"/>
                <a:gd name="T5" fmla="*/ 85 h 1034"/>
                <a:gd name="T6" fmla="*/ 377 w 775"/>
                <a:gd name="T7" fmla="*/ 154 h 1034"/>
                <a:gd name="T8" fmla="*/ 382 w 775"/>
                <a:gd name="T9" fmla="*/ 224 h 1034"/>
                <a:gd name="T10" fmla="*/ 400 w 775"/>
                <a:gd name="T11" fmla="*/ 282 h 1034"/>
                <a:gd name="T12" fmla="*/ 437 w 775"/>
                <a:gd name="T13" fmla="*/ 333 h 1034"/>
                <a:gd name="T14" fmla="*/ 492 w 775"/>
                <a:gd name="T15" fmla="*/ 374 h 1034"/>
                <a:gd name="T16" fmla="*/ 564 w 775"/>
                <a:gd name="T17" fmla="*/ 395 h 1034"/>
                <a:gd name="T18" fmla="*/ 632 w 775"/>
                <a:gd name="T19" fmla="*/ 401 h 1034"/>
                <a:gd name="T20" fmla="*/ 666 w 775"/>
                <a:gd name="T21" fmla="*/ 427 h 1034"/>
                <a:gd name="T22" fmla="*/ 675 w 775"/>
                <a:gd name="T23" fmla="*/ 464 h 1034"/>
                <a:gd name="T24" fmla="*/ 675 w 775"/>
                <a:gd name="T25" fmla="*/ 501 h 1034"/>
                <a:gd name="T26" fmla="*/ 677 w 775"/>
                <a:gd name="T27" fmla="*/ 535 h 1034"/>
                <a:gd name="T28" fmla="*/ 683 w 775"/>
                <a:gd name="T29" fmla="*/ 575 h 1034"/>
                <a:gd name="T30" fmla="*/ 696 w 775"/>
                <a:gd name="T31" fmla="*/ 627 h 1034"/>
                <a:gd name="T32" fmla="*/ 714 w 775"/>
                <a:gd name="T33" fmla="*/ 696 h 1034"/>
                <a:gd name="T34" fmla="*/ 740 w 775"/>
                <a:gd name="T35" fmla="*/ 788 h 1034"/>
                <a:gd name="T36" fmla="*/ 772 w 775"/>
                <a:gd name="T37" fmla="*/ 912 h 1034"/>
                <a:gd name="T38" fmla="*/ 770 w 775"/>
                <a:gd name="T39" fmla="*/ 951 h 1034"/>
                <a:gd name="T40" fmla="*/ 733 w 775"/>
                <a:gd name="T41" fmla="*/ 996 h 1034"/>
                <a:gd name="T42" fmla="*/ 669 w 775"/>
                <a:gd name="T43" fmla="*/ 1028 h 1034"/>
                <a:gd name="T44" fmla="*/ 601 w 775"/>
                <a:gd name="T45" fmla="*/ 1034 h 1034"/>
                <a:gd name="T46" fmla="*/ 535 w 775"/>
                <a:gd name="T47" fmla="*/ 1015 h 1034"/>
                <a:gd name="T48" fmla="*/ 479 w 775"/>
                <a:gd name="T49" fmla="*/ 975 h 1034"/>
                <a:gd name="T50" fmla="*/ 440 w 775"/>
                <a:gd name="T51" fmla="*/ 915 h 1034"/>
                <a:gd name="T52" fmla="*/ 426 w 775"/>
                <a:gd name="T53" fmla="*/ 839 h 1034"/>
                <a:gd name="T54" fmla="*/ 356 w 775"/>
                <a:gd name="T55" fmla="*/ 730 h 1034"/>
                <a:gd name="T56" fmla="*/ 229 w 775"/>
                <a:gd name="T57" fmla="*/ 656 h 1034"/>
                <a:gd name="T58" fmla="*/ 124 w 775"/>
                <a:gd name="T59" fmla="*/ 552 h 1034"/>
                <a:gd name="T60" fmla="*/ 50 w 775"/>
                <a:gd name="T61" fmla="*/ 425 h 1034"/>
                <a:gd name="T62" fmla="*/ 7 w 775"/>
                <a:gd name="T63" fmla="*/ 282 h 1034"/>
                <a:gd name="T64" fmla="*/ 3 w 775"/>
                <a:gd name="T65" fmla="*/ 164 h 1034"/>
                <a:gd name="T66" fmla="*/ 29 w 775"/>
                <a:gd name="T67" fmla="*/ 93 h 1034"/>
                <a:gd name="T68" fmla="*/ 81 w 775"/>
                <a:gd name="T69" fmla="*/ 37 h 1034"/>
                <a:gd name="T70" fmla="*/ 148 w 775"/>
                <a:gd name="T71" fmla="*/ 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5" h="1034">
                  <a:moveTo>
                    <a:pt x="187" y="0"/>
                  </a:moveTo>
                  <a:lnTo>
                    <a:pt x="227" y="5"/>
                  </a:lnTo>
                  <a:lnTo>
                    <a:pt x="263" y="14"/>
                  </a:lnTo>
                  <a:lnTo>
                    <a:pt x="297" y="32"/>
                  </a:lnTo>
                  <a:lnTo>
                    <a:pt x="324" y="56"/>
                  </a:lnTo>
                  <a:lnTo>
                    <a:pt x="348" y="85"/>
                  </a:lnTo>
                  <a:lnTo>
                    <a:pt x="366" y="117"/>
                  </a:lnTo>
                  <a:lnTo>
                    <a:pt x="377" y="154"/>
                  </a:lnTo>
                  <a:lnTo>
                    <a:pt x="380" y="193"/>
                  </a:lnTo>
                  <a:lnTo>
                    <a:pt x="382" y="224"/>
                  </a:lnTo>
                  <a:lnTo>
                    <a:pt x="389" y="253"/>
                  </a:lnTo>
                  <a:lnTo>
                    <a:pt x="400" y="282"/>
                  </a:lnTo>
                  <a:lnTo>
                    <a:pt x="416" y="309"/>
                  </a:lnTo>
                  <a:lnTo>
                    <a:pt x="437" y="333"/>
                  </a:lnTo>
                  <a:lnTo>
                    <a:pt x="463" y="354"/>
                  </a:lnTo>
                  <a:lnTo>
                    <a:pt x="492" y="374"/>
                  </a:lnTo>
                  <a:lnTo>
                    <a:pt x="525" y="387"/>
                  </a:lnTo>
                  <a:lnTo>
                    <a:pt x="564" y="395"/>
                  </a:lnTo>
                  <a:lnTo>
                    <a:pt x="608" y="398"/>
                  </a:lnTo>
                  <a:lnTo>
                    <a:pt x="632" y="401"/>
                  </a:lnTo>
                  <a:lnTo>
                    <a:pt x="651" y="412"/>
                  </a:lnTo>
                  <a:lnTo>
                    <a:pt x="666" y="427"/>
                  </a:lnTo>
                  <a:lnTo>
                    <a:pt x="674" y="445"/>
                  </a:lnTo>
                  <a:lnTo>
                    <a:pt x="675" y="464"/>
                  </a:lnTo>
                  <a:lnTo>
                    <a:pt x="675" y="483"/>
                  </a:lnTo>
                  <a:lnTo>
                    <a:pt x="675" y="501"/>
                  </a:lnTo>
                  <a:lnTo>
                    <a:pt x="675" y="519"/>
                  </a:lnTo>
                  <a:lnTo>
                    <a:pt x="677" y="535"/>
                  </a:lnTo>
                  <a:lnTo>
                    <a:pt x="679" y="554"/>
                  </a:lnTo>
                  <a:lnTo>
                    <a:pt x="683" y="575"/>
                  </a:lnTo>
                  <a:lnTo>
                    <a:pt x="690" y="599"/>
                  </a:lnTo>
                  <a:lnTo>
                    <a:pt x="696" y="627"/>
                  </a:lnTo>
                  <a:lnTo>
                    <a:pt x="704" y="659"/>
                  </a:lnTo>
                  <a:lnTo>
                    <a:pt x="714" y="696"/>
                  </a:lnTo>
                  <a:lnTo>
                    <a:pt x="725" y="738"/>
                  </a:lnTo>
                  <a:lnTo>
                    <a:pt x="740" y="788"/>
                  </a:lnTo>
                  <a:lnTo>
                    <a:pt x="754" y="846"/>
                  </a:lnTo>
                  <a:lnTo>
                    <a:pt x="772" y="912"/>
                  </a:lnTo>
                  <a:lnTo>
                    <a:pt x="775" y="931"/>
                  </a:lnTo>
                  <a:lnTo>
                    <a:pt x="770" y="951"/>
                  </a:lnTo>
                  <a:lnTo>
                    <a:pt x="761" y="968"/>
                  </a:lnTo>
                  <a:lnTo>
                    <a:pt x="733" y="996"/>
                  </a:lnTo>
                  <a:lnTo>
                    <a:pt x="701" y="1015"/>
                  </a:lnTo>
                  <a:lnTo>
                    <a:pt x="669" y="1028"/>
                  </a:lnTo>
                  <a:lnTo>
                    <a:pt x="635" y="1034"/>
                  </a:lnTo>
                  <a:lnTo>
                    <a:pt x="601" y="1034"/>
                  </a:lnTo>
                  <a:lnTo>
                    <a:pt x="567" y="1028"/>
                  </a:lnTo>
                  <a:lnTo>
                    <a:pt x="535" y="1015"/>
                  </a:lnTo>
                  <a:lnTo>
                    <a:pt x="506" y="997"/>
                  </a:lnTo>
                  <a:lnTo>
                    <a:pt x="479" y="975"/>
                  </a:lnTo>
                  <a:lnTo>
                    <a:pt x="458" y="947"/>
                  </a:lnTo>
                  <a:lnTo>
                    <a:pt x="440" y="915"/>
                  </a:lnTo>
                  <a:lnTo>
                    <a:pt x="430" y="880"/>
                  </a:lnTo>
                  <a:lnTo>
                    <a:pt x="426" y="839"/>
                  </a:lnTo>
                  <a:lnTo>
                    <a:pt x="426" y="756"/>
                  </a:lnTo>
                  <a:lnTo>
                    <a:pt x="356" y="730"/>
                  </a:lnTo>
                  <a:lnTo>
                    <a:pt x="290" y="696"/>
                  </a:lnTo>
                  <a:lnTo>
                    <a:pt x="229" y="656"/>
                  </a:lnTo>
                  <a:lnTo>
                    <a:pt x="174" y="607"/>
                  </a:lnTo>
                  <a:lnTo>
                    <a:pt x="124" y="552"/>
                  </a:lnTo>
                  <a:lnTo>
                    <a:pt x="84" y="491"/>
                  </a:lnTo>
                  <a:lnTo>
                    <a:pt x="50" y="425"/>
                  </a:lnTo>
                  <a:lnTo>
                    <a:pt x="24" y="356"/>
                  </a:lnTo>
                  <a:lnTo>
                    <a:pt x="7" y="282"/>
                  </a:lnTo>
                  <a:lnTo>
                    <a:pt x="0" y="204"/>
                  </a:lnTo>
                  <a:lnTo>
                    <a:pt x="3" y="164"/>
                  </a:lnTo>
                  <a:lnTo>
                    <a:pt x="13" y="127"/>
                  </a:lnTo>
                  <a:lnTo>
                    <a:pt x="29" y="93"/>
                  </a:lnTo>
                  <a:lnTo>
                    <a:pt x="52" y="63"/>
                  </a:lnTo>
                  <a:lnTo>
                    <a:pt x="81" y="37"/>
                  </a:lnTo>
                  <a:lnTo>
                    <a:pt x="113" y="17"/>
                  </a:lnTo>
                  <a:lnTo>
                    <a:pt x="148" y="5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405"/>
            <p:cNvSpPr/>
            <p:nvPr/>
          </p:nvSpPr>
          <p:spPr bwMode="auto">
            <a:xfrm>
              <a:off x="3243" y="3128"/>
              <a:ext cx="1142" cy="1143"/>
            </a:xfrm>
            <a:custGeom>
              <a:avLst/>
              <a:gdLst>
                <a:gd name="T0" fmla="*/ 239 w 2285"/>
                <a:gd name="T1" fmla="*/ 6 h 2285"/>
                <a:gd name="T2" fmla="*/ 1870 w 2285"/>
                <a:gd name="T3" fmla="*/ 446 h 2285"/>
                <a:gd name="T4" fmla="*/ 1926 w 2285"/>
                <a:gd name="T5" fmla="*/ 491 h 2285"/>
                <a:gd name="T6" fmla="*/ 1961 w 2285"/>
                <a:gd name="T7" fmla="*/ 551 h 2285"/>
                <a:gd name="T8" fmla="*/ 1974 w 2285"/>
                <a:gd name="T9" fmla="*/ 619 h 2285"/>
                <a:gd name="T10" fmla="*/ 1960 w 2285"/>
                <a:gd name="T11" fmla="*/ 688 h 2285"/>
                <a:gd name="T12" fmla="*/ 1918 w 2285"/>
                <a:gd name="T13" fmla="*/ 751 h 2285"/>
                <a:gd name="T14" fmla="*/ 2229 w 2285"/>
                <a:gd name="T15" fmla="*/ 1499 h 2285"/>
                <a:gd name="T16" fmla="*/ 2271 w 2285"/>
                <a:gd name="T17" fmla="*/ 1561 h 2285"/>
                <a:gd name="T18" fmla="*/ 2285 w 2285"/>
                <a:gd name="T19" fmla="*/ 1632 h 2285"/>
                <a:gd name="T20" fmla="*/ 2271 w 2285"/>
                <a:gd name="T21" fmla="*/ 1705 h 2285"/>
                <a:gd name="T22" fmla="*/ 2229 w 2285"/>
                <a:gd name="T23" fmla="*/ 1768 h 2285"/>
                <a:gd name="T24" fmla="*/ 1737 w 2285"/>
                <a:gd name="T25" fmla="*/ 2254 h 2285"/>
                <a:gd name="T26" fmla="*/ 1670 w 2285"/>
                <a:gd name="T27" fmla="*/ 2282 h 2285"/>
                <a:gd name="T28" fmla="*/ 1633 w 2285"/>
                <a:gd name="T29" fmla="*/ 2285 h 2285"/>
                <a:gd name="T30" fmla="*/ 1562 w 2285"/>
                <a:gd name="T31" fmla="*/ 2270 h 2285"/>
                <a:gd name="T32" fmla="*/ 1499 w 2285"/>
                <a:gd name="T33" fmla="*/ 2229 h 2285"/>
                <a:gd name="T34" fmla="*/ 751 w 2285"/>
                <a:gd name="T35" fmla="*/ 1918 h 2285"/>
                <a:gd name="T36" fmla="*/ 703 w 2285"/>
                <a:gd name="T37" fmla="*/ 1953 h 2285"/>
                <a:gd name="T38" fmla="*/ 648 w 2285"/>
                <a:gd name="T39" fmla="*/ 1971 h 2285"/>
                <a:gd name="T40" fmla="*/ 589 w 2285"/>
                <a:gd name="T41" fmla="*/ 1972 h 2285"/>
                <a:gd name="T42" fmla="*/ 531 w 2285"/>
                <a:gd name="T43" fmla="*/ 1951 h 2285"/>
                <a:gd name="T44" fmla="*/ 481 w 2285"/>
                <a:gd name="T45" fmla="*/ 1911 h 2285"/>
                <a:gd name="T46" fmla="*/ 440 w 2285"/>
                <a:gd name="T47" fmla="*/ 1847 h 2285"/>
                <a:gd name="T48" fmla="*/ 424 w 2285"/>
                <a:gd name="T49" fmla="*/ 1798 h 2285"/>
                <a:gd name="T50" fmla="*/ 414 w 2285"/>
                <a:gd name="T51" fmla="*/ 1758 h 2285"/>
                <a:gd name="T52" fmla="*/ 394 w 2285"/>
                <a:gd name="T53" fmla="*/ 1684 h 2285"/>
                <a:gd name="T54" fmla="*/ 368 w 2285"/>
                <a:gd name="T55" fmla="*/ 1584 h 2285"/>
                <a:gd name="T56" fmla="*/ 334 w 2285"/>
                <a:gd name="T57" fmla="*/ 1462 h 2285"/>
                <a:gd name="T58" fmla="*/ 297 w 2285"/>
                <a:gd name="T59" fmla="*/ 1323 h 2285"/>
                <a:gd name="T60" fmla="*/ 257 w 2285"/>
                <a:gd name="T61" fmla="*/ 1175 h 2285"/>
                <a:gd name="T62" fmla="*/ 216 w 2285"/>
                <a:gd name="T63" fmla="*/ 1020 h 2285"/>
                <a:gd name="T64" fmla="*/ 174 w 2285"/>
                <a:gd name="T65" fmla="*/ 865 h 2285"/>
                <a:gd name="T66" fmla="*/ 134 w 2285"/>
                <a:gd name="T67" fmla="*/ 717 h 2285"/>
                <a:gd name="T68" fmla="*/ 99 w 2285"/>
                <a:gd name="T69" fmla="*/ 580 h 2285"/>
                <a:gd name="T70" fmla="*/ 65 w 2285"/>
                <a:gd name="T71" fmla="*/ 458 h 2285"/>
                <a:gd name="T72" fmla="*/ 39 w 2285"/>
                <a:gd name="T73" fmla="*/ 358 h 2285"/>
                <a:gd name="T74" fmla="*/ 20 w 2285"/>
                <a:gd name="T75" fmla="*/ 285 h 2285"/>
                <a:gd name="T76" fmla="*/ 8 w 2285"/>
                <a:gd name="T77" fmla="*/ 245 h 2285"/>
                <a:gd name="T78" fmla="*/ 0 w 2285"/>
                <a:gd name="T79" fmla="*/ 196 h 2285"/>
                <a:gd name="T80" fmla="*/ 13 w 2285"/>
                <a:gd name="T81" fmla="*/ 119 h 2285"/>
                <a:gd name="T82" fmla="*/ 57 w 2285"/>
                <a:gd name="T83" fmla="*/ 56 h 2285"/>
                <a:gd name="T84" fmla="*/ 120 w 2285"/>
                <a:gd name="T85" fmla="*/ 13 h 2285"/>
                <a:gd name="T86" fmla="*/ 197 w 2285"/>
                <a:gd name="T87" fmla="*/ 0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5" h="2285">
                  <a:moveTo>
                    <a:pt x="197" y="0"/>
                  </a:moveTo>
                  <a:lnTo>
                    <a:pt x="239" y="6"/>
                  </a:lnTo>
                  <a:lnTo>
                    <a:pt x="1833" y="433"/>
                  </a:lnTo>
                  <a:lnTo>
                    <a:pt x="1870" y="446"/>
                  </a:lnTo>
                  <a:lnTo>
                    <a:pt x="1900" y="466"/>
                  </a:lnTo>
                  <a:lnTo>
                    <a:pt x="1926" y="491"/>
                  </a:lnTo>
                  <a:lnTo>
                    <a:pt x="1947" y="519"/>
                  </a:lnTo>
                  <a:lnTo>
                    <a:pt x="1961" y="551"/>
                  </a:lnTo>
                  <a:lnTo>
                    <a:pt x="1971" y="585"/>
                  </a:lnTo>
                  <a:lnTo>
                    <a:pt x="1974" y="619"/>
                  </a:lnTo>
                  <a:lnTo>
                    <a:pt x="1970" y="654"/>
                  </a:lnTo>
                  <a:lnTo>
                    <a:pt x="1960" y="688"/>
                  </a:lnTo>
                  <a:lnTo>
                    <a:pt x="1942" y="722"/>
                  </a:lnTo>
                  <a:lnTo>
                    <a:pt x="1918" y="751"/>
                  </a:lnTo>
                  <a:lnTo>
                    <a:pt x="1700" y="968"/>
                  </a:lnTo>
                  <a:lnTo>
                    <a:pt x="2229" y="1499"/>
                  </a:lnTo>
                  <a:lnTo>
                    <a:pt x="2255" y="1529"/>
                  </a:lnTo>
                  <a:lnTo>
                    <a:pt x="2271" y="1561"/>
                  </a:lnTo>
                  <a:lnTo>
                    <a:pt x="2282" y="1597"/>
                  </a:lnTo>
                  <a:lnTo>
                    <a:pt x="2285" y="1632"/>
                  </a:lnTo>
                  <a:lnTo>
                    <a:pt x="2282" y="1669"/>
                  </a:lnTo>
                  <a:lnTo>
                    <a:pt x="2271" y="1705"/>
                  </a:lnTo>
                  <a:lnTo>
                    <a:pt x="2255" y="1737"/>
                  </a:lnTo>
                  <a:lnTo>
                    <a:pt x="2229" y="1768"/>
                  </a:lnTo>
                  <a:lnTo>
                    <a:pt x="1768" y="2229"/>
                  </a:lnTo>
                  <a:lnTo>
                    <a:pt x="1737" y="2254"/>
                  </a:lnTo>
                  <a:lnTo>
                    <a:pt x="1705" y="2270"/>
                  </a:lnTo>
                  <a:lnTo>
                    <a:pt x="1670" y="2282"/>
                  </a:lnTo>
                  <a:lnTo>
                    <a:pt x="1633" y="2285"/>
                  </a:lnTo>
                  <a:lnTo>
                    <a:pt x="1633" y="2285"/>
                  </a:lnTo>
                  <a:lnTo>
                    <a:pt x="1597" y="2282"/>
                  </a:lnTo>
                  <a:lnTo>
                    <a:pt x="1562" y="2270"/>
                  </a:lnTo>
                  <a:lnTo>
                    <a:pt x="1530" y="2254"/>
                  </a:lnTo>
                  <a:lnTo>
                    <a:pt x="1499" y="2229"/>
                  </a:lnTo>
                  <a:lnTo>
                    <a:pt x="969" y="1700"/>
                  </a:lnTo>
                  <a:lnTo>
                    <a:pt x="751" y="1918"/>
                  </a:lnTo>
                  <a:lnTo>
                    <a:pt x="729" y="1937"/>
                  </a:lnTo>
                  <a:lnTo>
                    <a:pt x="703" y="1953"/>
                  </a:lnTo>
                  <a:lnTo>
                    <a:pt x="676" y="1964"/>
                  </a:lnTo>
                  <a:lnTo>
                    <a:pt x="648" y="1971"/>
                  </a:lnTo>
                  <a:lnTo>
                    <a:pt x="618" y="1974"/>
                  </a:lnTo>
                  <a:lnTo>
                    <a:pt x="589" y="1972"/>
                  </a:lnTo>
                  <a:lnTo>
                    <a:pt x="560" y="1964"/>
                  </a:lnTo>
                  <a:lnTo>
                    <a:pt x="531" y="1951"/>
                  </a:lnTo>
                  <a:lnTo>
                    <a:pt x="505" y="1934"/>
                  </a:lnTo>
                  <a:lnTo>
                    <a:pt x="481" y="1911"/>
                  </a:lnTo>
                  <a:lnTo>
                    <a:pt x="458" y="1882"/>
                  </a:lnTo>
                  <a:lnTo>
                    <a:pt x="440" y="1847"/>
                  </a:lnTo>
                  <a:lnTo>
                    <a:pt x="427" y="1806"/>
                  </a:lnTo>
                  <a:lnTo>
                    <a:pt x="424" y="1798"/>
                  </a:lnTo>
                  <a:lnTo>
                    <a:pt x="421" y="1782"/>
                  </a:lnTo>
                  <a:lnTo>
                    <a:pt x="414" y="1758"/>
                  </a:lnTo>
                  <a:lnTo>
                    <a:pt x="405" y="1724"/>
                  </a:lnTo>
                  <a:lnTo>
                    <a:pt x="394" y="1684"/>
                  </a:lnTo>
                  <a:lnTo>
                    <a:pt x="381" y="1637"/>
                  </a:lnTo>
                  <a:lnTo>
                    <a:pt x="368" y="1584"/>
                  </a:lnTo>
                  <a:lnTo>
                    <a:pt x="352" y="1524"/>
                  </a:lnTo>
                  <a:lnTo>
                    <a:pt x="334" y="1462"/>
                  </a:lnTo>
                  <a:lnTo>
                    <a:pt x="316" y="1394"/>
                  </a:lnTo>
                  <a:lnTo>
                    <a:pt x="297" y="1323"/>
                  </a:lnTo>
                  <a:lnTo>
                    <a:pt x="278" y="1250"/>
                  </a:lnTo>
                  <a:lnTo>
                    <a:pt x="257" y="1175"/>
                  </a:lnTo>
                  <a:lnTo>
                    <a:pt x="237" y="1097"/>
                  </a:lnTo>
                  <a:lnTo>
                    <a:pt x="216" y="1020"/>
                  </a:lnTo>
                  <a:lnTo>
                    <a:pt x="195" y="943"/>
                  </a:lnTo>
                  <a:lnTo>
                    <a:pt x="174" y="865"/>
                  </a:lnTo>
                  <a:lnTo>
                    <a:pt x="155" y="791"/>
                  </a:lnTo>
                  <a:lnTo>
                    <a:pt x="134" y="717"/>
                  </a:lnTo>
                  <a:lnTo>
                    <a:pt x="116" y="646"/>
                  </a:lnTo>
                  <a:lnTo>
                    <a:pt x="99" y="580"/>
                  </a:lnTo>
                  <a:lnTo>
                    <a:pt x="81" y="516"/>
                  </a:lnTo>
                  <a:lnTo>
                    <a:pt x="65" y="458"/>
                  </a:lnTo>
                  <a:lnTo>
                    <a:pt x="52" y="404"/>
                  </a:lnTo>
                  <a:lnTo>
                    <a:pt x="39" y="358"/>
                  </a:lnTo>
                  <a:lnTo>
                    <a:pt x="28" y="317"/>
                  </a:lnTo>
                  <a:lnTo>
                    <a:pt x="20" y="285"/>
                  </a:lnTo>
                  <a:lnTo>
                    <a:pt x="13" y="261"/>
                  </a:lnTo>
                  <a:lnTo>
                    <a:pt x="8" y="245"/>
                  </a:lnTo>
                  <a:lnTo>
                    <a:pt x="7" y="238"/>
                  </a:lnTo>
                  <a:lnTo>
                    <a:pt x="0" y="196"/>
                  </a:lnTo>
                  <a:lnTo>
                    <a:pt x="4" y="156"/>
                  </a:lnTo>
                  <a:lnTo>
                    <a:pt x="13" y="119"/>
                  </a:lnTo>
                  <a:lnTo>
                    <a:pt x="31" y="85"/>
                  </a:lnTo>
                  <a:lnTo>
                    <a:pt x="57" y="56"/>
                  </a:lnTo>
                  <a:lnTo>
                    <a:pt x="86" y="30"/>
                  </a:lnTo>
                  <a:lnTo>
                    <a:pt x="120" y="13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3" name="Group 453"/>
          <p:cNvGrpSpPr>
            <a:grpSpLocks noChangeAspect="1"/>
          </p:cNvGrpSpPr>
          <p:nvPr/>
        </p:nvGrpSpPr>
        <p:grpSpPr bwMode="auto">
          <a:xfrm>
            <a:off x="4424434" y="2567211"/>
            <a:ext cx="636206" cy="711398"/>
            <a:chOff x="1954" y="2361"/>
            <a:chExt cx="1836" cy="2053"/>
          </a:xfrm>
          <a:solidFill>
            <a:schemeClr val="bg1"/>
          </a:solidFill>
        </p:grpSpPr>
        <p:sp>
          <p:nvSpPr>
            <p:cNvPr id="24" name="Freeform 455"/>
            <p:cNvSpPr/>
            <p:nvPr/>
          </p:nvSpPr>
          <p:spPr bwMode="auto">
            <a:xfrm>
              <a:off x="1954" y="2361"/>
              <a:ext cx="1610" cy="2042"/>
            </a:xfrm>
            <a:custGeom>
              <a:avLst/>
              <a:gdLst>
                <a:gd name="T0" fmla="*/ 2854 w 3221"/>
                <a:gd name="T1" fmla="*/ 0 h 4086"/>
                <a:gd name="T2" fmla="*/ 2951 w 3221"/>
                <a:gd name="T3" fmla="*/ 13 h 4086"/>
                <a:gd name="T4" fmla="*/ 3038 w 3221"/>
                <a:gd name="T5" fmla="*/ 50 h 4086"/>
                <a:gd name="T6" fmla="*/ 3113 w 3221"/>
                <a:gd name="T7" fmla="*/ 108 h 4086"/>
                <a:gd name="T8" fmla="*/ 3171 w 3221"/>
                <a:gd name="T9" fmla="*/ 181 h 4086"/>
                <a:gd name="T10" fmla="*/ 3208 w 3221"/>
                <a:gd name="T11" fmla="*/ 270 h 4086"/>
                <a:gd name="T12" fmla="*/ 3221 w 3221"/>
                <a:gd name="T13" fmla="*/ 367 h 4086"/>
                <a:gd name="T14" fmla="*/ 3154 w 3221"/>
                <a:gd name="T15" fmla="*/ 2095 h 4086"/>
                <a:gd name="T16" fmla="*/ 3017 w 3221"/>
                <a:gd name="T17" fmla="*/ 2063 h 4086"/>
                <a:gd name="T18" fmla="*/ 2946 w 3221"/>
                <a:gd name="T19" fmla="*/ 367 h 4086"/>
                <a:gd name="T20" fmla="*/ 2933 w 3221"/>
                <a:gd name="T21" fmla="*/ 321 h 4086"/>
                <a:gd name="T22" fmla="*/ 2900 w 3221"/>
                <a:gd name="T23" fmla="*/ 287 h 4086"/>
                <a:gd name="T24" fmla="*/ 2854 w 3221"/>
                <a:gd name="T25" fmla="*/ 275 h 4086"/>
                <a:gd name="T26" fmla="*/ 855 w 3221"/>
                <a:gd name="T27" fmla="*/ 279 h 4086"/>
                <a:gd name="T28" fmla="*/ 814 w 3221"/>
                <a:gd name="T29" fmla="*/ 302 h 4086"/>
                <a:gd name="T30" fmla="*/ 790 w 3221"/>
                <a:gd name="T31" fmla="*/ 342 h 4086"/>
                <a:gd name="T32" fmla="*/ 787 w 3221"/>
                <a:gd name="T33" fmla="*/ 512 h 4086"/>
                <a:gd name="T34" fmla="*/ 2391 w 3221"/>
                <a:gd name="T35" fmla="*/ 516 h 4086"/>
                <a:gd name="T36" fmla="*/ 2484 w 3221"/>
                <a:gd name="T37" fmla="*/ 541 h 4086"/>
                <a:gd name="T38" fmla="*/ 2565 w 3221"/>
                <a:gd name="T39" fmla="*/ 589 h 4086"/>
                <a:gd name="T40" fmla="*/ 2632 w 3221"/>
                <a:gd name="T41" fmla="*/ 655 h 4086"/>
                <a:gd name="T42" fmla="*/ 2680 w 3221"/>
                <a:gd name="T43" fmla="*/ 736 h 4086"/>
                <a:gd name="T44" fmla="*/ 2705 w 3221"/>
                <a:gd name="T45" fmla="*/ 830 h 4086"/>
                <a:gd name="T46" fmla="*/ 2709 w 3221"/>
                <a:gd name="T47" fmla="*/ 2051 h 4086"/>
                <a:gd name="T48" fmla="*/ 2523 w 3221"/>
                <a:gd name="T49" fmla="*/ 2080 h 4086"/>
                <a:gd name="T50" fmla="*/ 2434 w 3221"/>
                <a:gd name="T51" fmla="*/ 879 h 4086"/>
                <a:gd name="T52" fmla="*/ 2420 w 3221"/>
                <a:gd name="T53" fmla="*/ 833 h 4086"/>
                <a:gd name="T54" fmla="*/ 2388 w 3221"/>
                <a:gd name="T55" fmla="*/ 800 h 4086"/>
                <a:gd name="T56" fmla="*/ 2342 w 3221"/>
                <a:gd name="T57" fmla="*/ 788 h 4086"/>
                <a:gd name="T58" fmla="*/ 342 w 3221"/>
                <a:gd name="T59" fmla="*/ 790 h 4086"/>
                <a:gd name="T60" fmla="*/ 302 w 3221"/>
                <a:gd name="T61" fmla="*/ 814 h 4086"/>
                <a:gd name="T62" fmla="*/ 278 w 3221"/>
                <a:gd name="T63" fmla="*/ 855 h 4086"/>
                <a:gd name="T64" fmla="*/ 275 w 3221"/>
                <a:gd name="T65" fmla="*/ 3718 h 4086"/>
                <a:gd name="T66" fmla="*/ 287 w 3221"/>
                <a:gd name="T67" fmla="*/ 3765 h 4086"/>
                <a:gd name="T68" fmla="*/ 321 w 3221"/>
                <a:gd name="T69" fmla="*/ 3798 h 4086"/>
                <a:gd name="T70" fmla="*/ 367 w 3221"/>
                <a:gd name="T71" fmla="*/ 3810 h 4086"/>
                <a:gd name="T72" fmla="*/ 1792 w 3221"/>
                <a:gd name="T73" fmla="*/ 3885 h 4086"/>
                <a:gd name="T74" fmla="*/ 1893 w 3221"/>
                <a:gd name="T75" fmla="*/ 4022 h 4086"/>
                <a:gd name="T76" fmla="*/ 367 w 3221"/>
                <a:gd name="T77" fmla="*/ 4086 h 4086"/>
                <a:gd name="T78" fmla="*/ 270 w 3221"/>
                <a:gd name="T79" fmla="*/ 4072 h 4086"/>
                <a:gd name="T80" fmla="*/ 182 w 3221"/>
                <a:gd name="T81" fmla="*/ 4035 h 4086"/>
                <a:gd name="T82" fmla="*/ 107 w 3221"/>
                <a:gd name="T83" fmla="*/ 3977 h 4086"/>
                <a:gd name="T84" fmla="*/ 50 w 3221"/>
                <a:gd name="T85" fmla="*/ 3904 h 4086"/>
                <a:gd name="T86" fmla="*/ 12 w 3221"/>
                <a:gd name="T87" fmla="*/ 3815 h 4086"/>
                <a:gd name="T88" fmla="*/ 0 w 3221"/>
                <a:gd name="T89" fmla="*/ 3718 h 4086"/>
                <a:gd name="T90" fmla="*/ 2 w 3221"/>
                <a:gd name="T91" fmla="*/ 830 h 4086"/>
                <a:gd name="T92" fmla="*/ 29 w 3221"/>
                <a:gd name="T93" fmla="*/ 736 h 4086"/>
                <a:gd name="T94" fmla="*/ 76 w 3221"/>
                <a:gd name="T95" fmla="*/ 655 h 4086"/>
                <a:gd name="T96" fmla="*/ 142 w 3221"/>
                <a:gd name="T97" fmla="*/ 589 h 4086"/>
                <a:gd name="T98" fmla="*/ 225 w 3221"/>
                <a:gd name="T99" fmla="*/ 541 h 4086"/>
                <a:gd name="T100" fmla="*/ 317 w 3221"/>
                <a:gd name="T101" fmla="*/ 516 h 4086"/>
                <a:gd name="T102" fmla="*/ 512 w 3221"/>
                <a:gd name="T103" fmla="*/ 512 h 4086"/>
                <a:gd name="T104" fmla="*/ 516 w 3221"/>
                <a:gd name="T105" fmla="*/ 317 h 4086"/>
                <a:gd name="T106" fmla="*/ 541 w 3221"/>
                <a:gd name="T107" fmla="*/ 224 h 4086"/>
                <a:gd name="T108" fmla="*/ 588 w 3221"/>
                <a:gd name="T109" fmla="*/ 143 h 4086"/>
                <a:gd name="T110" fmla="*/ 656 w 3221"/>
                <a:gd name="T111" fmla="*/ 76 h 4086"/>
                <a:gd name="T112" fmla="*/ 737 w 3221"/>
                <a:gd name="T113" fmla="*/ 29 h 4086"/>
                <a:gd name="T114" fmla="*/ 829 w 3221"/>
                <a:gd name="T115" fmla="*/ 3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1" h="4086">
                  <a:moveTo>
                    <a:pt x="879" y="0"/>
                  </a:moveTo>
                  <a:lnTo>
                    <a:pt x="2854" y="0"/>
                  </a:lnTo>
                  <a:lnTo>
                    <a:pt x="2903" y="3"/>
                  </a:lnTo>
                  <a:lnTo>
                    <a:pt x="2951" y="13"/>
                  </a:lnTo>
                  <a:lnTo>
                    <a:pt x="2996" y="29"/>
                  </a:lnTo>
                  <a:lnTo>
                    <a:pt x="3038" y="50"/>
                  </a:lnTo>
                  <a:lnTo>
                    <a:pt x="3078" y="76"/>
                  </a:lnTo>
                  <a:lnTo>
                    <a:pt x="3113" y="108"/>
                  </a:lnTo>
                  <a:lnTo>
                    <a:pt x="3145" y="143"/>
                  </a:lnTo>
                  <a:lnTo>
                    <a:pt x="3171" y="181"/>
                  </a:lnTo>
                  <a:lnTo>
                    <a:pt x="3192" y="224"/>
                  </a:lnTo>
                  <a:lnTo>
                    <a:pt x="3208" y="270"/>
                  </a:lnTo>
                  <a:lnTo>
                    <a:pt x="3218" y="317"/>
                  </a:lnTo>
                  <a:lnTo>
                    <a:pt x="3221" y="367"/>
                  </a:lnTo>
                  <a:lnTo>
                    <a:pt x="3221" y="2118"/>
                  </a:lnTo>
                  <a:lnTo>
                    <a:pt x="3154" y="2095"/>
                  </a:lnTo>
                  <a:lnTo>
                    <a:pt x="3086" y="2077"/>
                  </a:lnTo>
                  <a:lnTo>
                    <a:pt x="3017" y="2063"/>
                  </a:lnTo>
                  <a:lnTo>
                    <a:pt x="2946" y="2053"/>
                  </a:lnTo>
                  <a:lnTo>
                    <a:pt x="2946" y="367"/>
                  </a:lnTo>
                  <a:lnTo>
                    <a:pt x="2942" y="342"/>
                  </a:lnTo>
                  <a:lnTo>
                    <a:pt x="2933" y="321"/>
                  </a:lnTo>
                  <a:lnTo>
                    <a:pt x="2918" y="302"/>
                  </a:lnTo>
                  <a:lnTo>
                    <a:pt x="2900" y="287"/>
                  </a:lnTo>
                  <a:lnTo>
                    <a:pt x="2879" y="279"/>
                  </a:lnTo>
                  <a:lnTo>
                    <a:pt x="2854" y="275"/>
                  </a:lnTo>
                  <a:lnTo>
                    <a:pt x="879" y="275"/>
                  </a:lnTo>
                  <a:lnTo>
                    <a:pt x="855" y="279"/>
                  </a:lnTo>
                  <a:lnTo>
                    <a:pt x="833" y="287"/>
                  </a:lnTo>
                  <a:lnTo>
                    <a:pt x="814" y="302"/>
                  </a:lnTo>
                  <a:lnTo>
                    <a:pt x="799" y="321"/>
                  </a:lnTo>
                  <a:lnTo>
                    <a:pt x="790" y="342"/>
                  </a:lnTo>
                  <a:lnTo>
                    <a:pt x="787" y="367"/>
                  </a:lnTo>
                  <a:lnTo>
                    <a:pt x="787" y="512"/>
                  </a:lnTo>
                  <a:lnTo>
                    <a:pt x="2342" y="512"/>
                  </a:lnTo>
                  <a:lnTo>
                    <a:pt x="2391" y="516"/>
                  </a:lnTo>
                  <a:lnTo>
                    <a:pt x="2439" y="526"/>
                  </a:lnTo>
                  <a:lnTo>
                    <a:pt x="2484" y="541"/>
                  </a:lnTo>
                  <a:lnTo>
                    <a:pt x="2526" y="563"/>
                  </a:lnTo>
                  <a:lnTo>
                    <a:pt x="2565" y="589"/>
                  </a:lnTo>
                  <a:lnTo>
                    <a:pt x="2601" y="620"/>
                  </a:lnTo>
                  <a:lnTo>
                    <a:pt x="2632" y="655"/>
                  </a:lnTo>
                  <a:lnTo>
                    <a:pt x="2659" y="694"/>
                  </a:lnTo>
                  <a:lnTo>
                    <a:pt x="2680" y="736"/>
                  </a:lnTo>
                  <a:lnTo>
                    <a:pt x="2695" y="781"/>
                  </a:lnTo>
                  <a:lnTo>
                    <a:pt x="2705" y="830"/>
                  </a:lnTo>
                  <a:lnTo>
                    <a:pt x="2709" y="879"/>
                  </a:lnTo>
                  <a:lnTo>
                    <a:pt x="2709" y="2051"/>
                  </a:lnTo>
                  <a:lnTo>
                    <a:pt x="2614" y="2062"/>
                  </a:lnTo>
                  <a:lnTo>
                    <a:pt x="2523" y="2080"/>
                  </a:lnTo>
                  <a:lnTo>
                    <a:pt x="2434" y="2107"/>
                  </a:lnTo>
                  <a:lnTo>
                    <a:pt x="2434" y="879"/>
                  </a:lnTo>
                  <a:lnTo>
                    <a:pt x="2430" y="855"/>
                  </a:lnTo>
                  <a:lnTo>
                    <a:pt x="2420" y="833"/>
                  </a:lnTo>
                  <a:lnTo>
                    <a:pt x="2406" y="814"/>
                  </a:lnTo>
                  <a:lnTo>
                    <a:pt x="2388" y="800"/>
                  </a:lnTo>
                  <a:lnTo>
                    <a:pt x="2365" y="790"/>
                  </a:lnTo>
                  <a:lnTo>
                    <a:pt x="2342" y="788"/>
                  </a:lnTo>
                  <a:lnTo>
                    <a:pt x="367" y="788"/>
                  </a:lnTo>
                  <a:lnTo>
                    <a:pt x="342" y="790"/>
                  </a:lnTo>
                  <a:lnTo>
                    <a:pt x="321" y="800"/>
                  </a:lnTo>
                  <a:lnTo>
                    <a:pt x="302" y="814"/>
                  </a:lnTo>
                  <a:lnTo>
                    <a:pt x="287" y="833"/>
                  </a:lnTo>
                  <a:lnTo>
                    <a:pt x="278" y="855"/>
                  </a:lnTo>
                  <a:lnTo>
                    <a:pt x="275" y="879"/>
                  </a:lnTo>
                  <a:lnTo>
                    <a:pt x="275" y="3718"/>
                  </a:lnTo>
                  <a:lnTo>
                    <a:pt x="278" y="3743"/>
                  </a:lnTo>
                  <a:lnTo>
                    <a:pt x="287" y="3765"/>
                  </a:lnTo>
                  <a:lnTo>
                    <a:pt x="302" y="3784"/>
                  </a:lnTo>
                  <a:lnTo>
                    <a:pt x="321" y="3798"/>
                  </a:lnTo>
                  <a:lnTo>
                    <a:pt x="342" y="3808"/>
                  </a:lnTo>
                  <a:lnTo>
                    <a:pt x="367" y="3810"/>
                  </a:lnTo>
                  <a:lnTo>
                    <a:pt x="1750" y="3810"/>
                  </a:lnTo>
                  <a:lnTo>
                    <a:pt x="1792" y="3885"/>
                  </a:lnTo>
                  <a:lnTo>
                    <a:pt x="1841" y="3955"/>
                  </a:lnTo>
                  <a:lnTo>
                    <a:pt x="1893" y="4022"/>
                  </a:lnTo>
                  <a:lnTo>
                    <a:pt x="1951" y="4086"/>
                  </a:lnTo>
                  <a:lnTo>
                    <a:pt x="367" y="4086"/>
                  </a:lnTo>
                  <a:lnTo>
                    <a:pt x="317" y="4082"/>
                  </a:lnTo>
                  <a:lnTo>
                    <a:pt x="270" y="4072"/>
                  </a:lnTo>
                  <a:lnTo>
                    <a:pt x="225" y="4056"/>
                  </a:lnTo>
                  <a:lnTo>
                    <a:pt x="182" y="4035"/>
                  </a:lnTo>
                  <a:lnTo>
                    <a:pt x="142" y="4008"/>
                  </a:lnTo>
                  <a:lnTo>
                    <a:pt x="107" y="3977"/>
                  </a:lnTo>
                  <a:lnTo>
                    <a:pt x="76" y="3942"/>
                  </a:lnTo>
                  <a:lnTo>
                    <a:pt x="50" y="3904"/>
                  </a:lnTo>
                  <a:lnTo>
                    <a:pt x="29" y="3861"/>
                  </a:lnTo>
                  <a:lnTo>
                    <a:pt x="12" y="3815"/>
                  </a:lnTo>
                  <a:lnTo>
                    <a:pt x="2" y="3768"/>
                  </a:lnTo>
                  <a:lnTo>
                    <a:pt x="0" y="3718"/>
                  </a:lnTo>
                  <a:lnTo>
                    <a:pt x="0" y="879"/>
                  </a:lnTo>
                  <a:lnTo>
                    <a:pt x="2" y="830"/>
                  </a:lnTo>
                  <a:lnTo>
                    <a:pt x="12" y="781"/>
                  </a:lnTo>
                  <a:lnTo>
                    <a:pt x="29" y="736"/>
                  </a:lnTo>
                  <a:lnTo>
                    <a:pt x="50" y="694"/>
                  </a:lnTo>
                  <a:lnTo>
                    <a:pt x="76" y="655"/>
                  </a:lnTo>
                  <a:lnTo>
                    <a:pt x="107" y="620"/>
                  </a:lnTo>
                  <a:lnTo>
                    <a:pt x="142" y="589"/>
                  </a:lnTo>
                  <a:lnTo>
                    <a:pt x="182" y="563"/>
                  </a:lnTo>
                  <a:lnTo>
                    <a:pt x="225" y="541"/>
                  </a:lnTo>
                  <a:lnTo>
                    <a:pt x="270" y="526"/>
                  </a:lnTo>
                  <a:lnTo>
                    <a:pt x="317" y="516"/>
                  </a:lnTo>
                  <a:lnTo>
                    <a:pt x="367" y="512"/>
                  </a:lnTo>
                  <a:lnTo>
                    <a:pt x="512" y="512"/>
                  </a:lnTo>
                  <a:lnTo>
                    <a:pt x="512" y="367"/>
                  </a:lnTo>
                  <a:lnTo>
                    <a:pt x="516" y="317"/>
                  </a:lnTo>
                  <a:lnTo>
                    <a:pt x="526" y="270"/>
                  </a:lnTo>
                  <a:lnTo>
                    <a:pt x="541" y="224"/>
                  </a:lnTo>
                  <a:lnTo>
                    <a:pt x="562" y="181"/>
                  </a:lnTo>
                  <a:lnTo>
                    <a:pt x="588" y="143"/>
                  </a:lnTo>
                  <a:lnTo>
                    <a:pt x="619" y="108"/>
                  </a:lnTo>
                  <a:lnTo>
                    <a:pt x="656" y="76"/>
                  </a:lnTo>
                  <a:lnTo>
                    <a:pt x="694" y="50"/>
                  </a:lnTo>
                  <a:lnTo>
                    <a:pt x="737" y="29"/>
                  </a:lnTo>
                  <a:lnTo>
                    <a:pt x="782" y="13"/>
                  </a:lnTo>
                  <a:lnTo>
                    <a:pt x="829" y="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Freeform 456"/>
            <p:cNvSpPr/>
            <p:nvPr/>
          </p:nvSpPr>
          <p:spPr bwMode="auto">
            <a:xfrm>
              <a:off x="2302" y="3015"/>
              <a:ext cx="536" cy="137"/>
            </a:xfrm>
            <a:custGeom>
              <a:avLst/>
              <a:gdLst>
                <a:gd name="T0" fmla="*/ 138 w 1070"/>
                <a:gd name="T1" fmla="*/ 0 h 276"/>
                <a:gd name="T2" fmla="*/ 931 w 1070"/>
                <a:gd name="T3" fmla="*/ 0 h 276"/>
                <a:gd name="T4" fmla="*/ 964 w 1070"/>
                <a:gd name="T5" fmla="*/ 4 h 276"/>
                <a:gd name="T6" fmla="*/ 993 w 1070"/>
                <a:gd name="T7" fmla="*/ 15 h 276"/>
                <a:gd name="T8" fmla="*/ 1018 w 1070"/>
                <a:gd name="T9" fmla="*/ 31 h 276"/>
                <a:gd name="T10" fmla="*/ 1039 w 1070"/>
                <a:gd name="T11" fmla="*/ 52 h 276"/>
                <a:gd name="T12" fmla="*/ 1055 w 1070"/>
                <a:gd name="T13" fmla="*/ 77 h 276"/>
                <a:gd name="T14" fmla="*/ 1066 w 1070"/>
                <a:gd name="T15" fmla="*/ 106 h 276"/>
                <a:gd name="T16" fmla="*/ 1070 w 1070"/>
                <a:gd name="T17" fmla="*/ 139 h 276"/>
                <a:gd name="T18" fmla="*/ 1066 w 1070"/>
                <a:gd name="T19" fmla="*/ 170 h 276"/>
                <a:gd name="T20" fmla="*/ 1055 w 1070"/>
                <a:gd name="T21" fmla="*/ 198 h 276"/>
                <a:gd name="T22" fmla="*/ 1039 w 1070"/>
                <a:gd name="T23" fmla="*/ 225 h 276"/>
                <a:gd name="T24" fmla="*/ 1018 w 1070"/>
                <a:gd name="T25" fmla="*/ 246 h 276"/>
                <a:gd name="T26" fmla="*/ 993 w 1070"/>
                <a:gd name="T27" fmla="*/ 262 h 276"/>
                <a:gd name="T28" fmla="*/ 964 w 1070"/>
                <a:gd name="T29" fmla="*/ 272 h 276"/>
                <a:gd name="T30" fmla="*/ 931 w 1070"/>
                <a:gd name="T31" fmla="*/ 276 h 276"/>
                <a:gd name="T32" fmla="*/ 138 w 1070"/>
                <a:gd name="T33" fmla="*/ 276 h 276"/>
                <a:gd name="T34" fmla="*/ 106 w 1070"/>
                <a:gd name="T35" fmla="*/ 272 h 276"/>
                <a:gd name="T36" fmla="*/ 77 w 1070"/>
                <a:gd name="T37" fmla="*/ 262 h 276"/>
                <a:gd name="T38" fmla="*/ 52 w 1070"/>
                <a:gd name="T39" fmla="*/ 246 h 276"/>
                <a:gd name="T40" fmla="*/ 31 w 1070"/>
                <a:gd name="T41" fmla="*/ 225 h 276"/>
                <a:gd name="T42" fmla="*/ 15 w 1070"/>
                <a:gd name="T43" fmla="*/ 198 h 276"/>
                <a:gd name="T44" fmla="*/ 4 w 1070"/>
                <a:gd name="T45" fmla="*/ 170 h 276"/>
                <a:gd name="T46" fmla="*/ 0 w 1070"/>
                <a:gd name="T47" fmla="*/ 139 h 276"/>
                <a:gd name="T48" fmla="*/ 4 w 1070"/>
                <a:gd name="T49" fmla="*/ 106 h 276"/>
                <a:gd name="T50" fmla="*/ 15 w 1070"/>
                <a:gd name="T51" fmla="*/ 77 h 276"/>
                <a:gd name="T52" fmla="*/ 31 w 1070"/>
                <a:gd name="T53" fmla="*/ 52 h 276"/>
                <a:gd name="T54" fmla="*/ 52 w 1070"/>
                <a:gd name="T55" fmla="*/ 31 h 276"/>
                <a:gd name="T56" fmla="*/ 77 w 1070"/>
                <a:gd name="T57" fmla="*/ 15 h 276"/>
                <a:gd name="T58" fmla="*/ 106 w 1070"/>
                <a:gd name="T59" fmla="*/ 4 h 276"/>
                <a:gd name="T60" fmla="*/ 138 w 1070"/>
                <a:gd name="T6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0" h="276">
                  <a:moveTo>
                    <a:pt x="138" y="0"/>
                  </a:moveTo>
                  <a:lnTo>
                    <a:pt x="931" y="0"/>
                  </a:lnTo>
                  <a:lnTo>
                    <a:pt x="964" y="4"/>
                  </a:lnTo>
                  <a:lnTo>
                    <a:pt x="993" y="15"/>
                  </a:lnTo>
                  <a:lnTo>
                    <a:pt x="1018" y="31"/>
                  </a:lnTo>
                  <a:lnTo>
                    <a:pt x="1039" y="52"/>
                  </a:lnTo>
                  <a:lnTo>
                    <a:pt x="1055" y="77"/>
                  </a:lnTo>
                  <a:lnTo>
                    <a:pt x="1066" y="106"/>
                  </a:lnTo>
                  <a:lnTo>
                    <a:pt x="1070" y="139"/>
                  </a:lnTo>
                  <a:lnTo>
                    <a:pt x="1066" y="170"/>
                  </a:lnTo>
                  <a:lnTo>
                    <a:pt x="1055" y="198"/>
                  </a:lnTo>
                  <a:lnTo>
                    <a:pt x="1039" y="225"/>
                  </a:lnTo>
                  <a:lnTo>
                    <a:pt x="1018" y="246"/>
                  </a:lnTo>
                  <a:lnTo>
                    <a:pt x="993" y="262"/>
                  </a:lnTo>
                  <a:lnTo>
                    <a:pt x="964" y="272"/>
                  </a:lnTo>
                  <a:lnTo>
                    <a:pt x="931" y="276"/>
                  </a:lnTo>
                  <a:lnTo>
                    <a:pt x="138" y="276"/>
                  </a:lnTo>
                  <a:lnTo>
                    <a:pt x="106" y="272"/>
                  </a:lnTo>
                  <a:lnTo>
                    <a:pt x="77" y="262"/>
                  </a:lnTo>
                  <a:lnTo>
                    <a:pt x="52" y="246"/>
                  </a:lnTo>
                  <a:lnTo>
                    <a:pt x="31" y="225"/>
                  </a:lnTo>
                  <a:lnTo>
                    <a:pt x="15" y="198"/>
                  </a:lnTo>
                  <a:lnTo>
                    <a:pt x="4" y="170"/>
                  </a:lnTo>
                  <a:lnTo>
                    <a:pt x="0" y="139"/>
                  </a:lnTo>
                  <a:lnTo>
                    <a:pt x="4" y="106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1"/>
                  </a:lnTo>
                  <a:lnTo>
                    <a:pt x="77" y="15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Freeform 457"/>
            <p:cNvSpPr/>
            <p:nvPr/>
          </p:nvSpPr>
          <p:spPr bwMode="auto">
            <a:xfrm>
              <a:off x="2302" y="3320"/>
              <a:ext cx="657" cy="138"/>
            </a:xfrm>
            <a:custGeom>
              <a:avLst/>
              <a:gdLst>
                <a:gd name="T0" fmla="*/ 138 w 1314"/>
                <a:gd name="T1" fmla="*/ 0 h 275"/>
                <a:gd name="T2" fmla="*/ 1176 w 1314"/>
                <a:gd name="T3" fmla="*/ 0 h 275"/>
                <a:gd name="T4" fmla="*/ 1207 w 1314"/>
                <a:gd name="T5" fmla="*/ 4 h 275"/>
                <a:gd name="T6" fmla="*/ 1237 w 1314"/>
                <a:gd name="T7" fmla="*/ 14 h 275"/>
                <a:gd name="T8" fmla="*/ 1262 w 1314"/>
                <a:gd name="T9" fmla="*/ 30 h 275"/>
                <a:gd name="T10" fmla="*/ 1284 w 1314"/>
                <a:gd name="T11" fmla="*/ 52 h 275"/>
                <a:gd name="T12" fmla="*/ 1300 w 1314"/>
                <a:gd name="T13" fmla="*/ 77 h 275"/>
                <a:gd name="T14" fmla="*/ 1310 w 1314"/>
                <a:gd name="T15" fmla="*/ 107 h 275"/>
                <a:gd name="T16" fmla="*/ 1314 w 1314"/>
                <a:gd name="T17" fmla="*/ 138 h 275"/>
                <a:gd name="T18" fmla="*/ 1310 w 1314"/>
                <a:gd name="T19" fmla="*/ 169 h 275"/>
                <a:gd name="T20" fmla="*/ 1300 w 1314"/>
                <a:gd name="T21" fmla="*/ 198 h 275"/>
                <a:gd name="T22" fmla="*/ 1284 w 1314"/>
                <a:gd name="T23" fmla="*/ 224 h 275"/>
                <a:gd name="T24" fmla="*/ 1262 w 1314"/>
                <a:gd name="T25" fmla="*/ 245 h 275"/>
                <a:gd name="T26" fmla="*/ 1237 w 1314"/>
                <a:gd name="T27" fmla="*/ 261 h 275"/>
                <a:gd name="T28" fmla="*/ 1207 w 1314"/>
                <a:gd name="T29" fmla="*/ 271 h 275"/>
                <a:gd name="T30" fmla="*/ 1176 w 1314"/>
                <a:gd name="T31" fmla="*/ 275 h 275"/>
                <a:gd name="T32" fmla="*/ 138 w 1314"/>
                <a:gd name="T33" fmla="*/ 275 h 275"/>
                <a:gd name="T34" fmla="*/ 106 w 1314"/>
                <a:gd name="T35" fmla="*/ 271 h 275"/>
                <a:gd name="T36" fmla="*/ 77 w 1314"/>
                <a:gd name="T37" fmla="*/ 261 h 275"/>
                <a:gd name="T38" fmla="*/ 52 w 1314"/>
                <a:gd name="T39" fmla="*/ 245 h 275"/>
                <a:gd name="T40" fmla="*/ 31 w 1314"/>
                <a:gd name="T41" fmla="*/ 224 h 275"/>
                <a:gd name="T42" fmla="*/ 15 w 1314"/>
                <a:gd name="T43" fmla="*/ 198 h 275"/>
                <a:gd name="T44" fmla="*/ 4 w 1314"/>
                <a:gd name="T45" fmla="*/ 169 h 275"/>
                <a:gd name="T46" fmla="*/ 0 w 1314"/>
                <a:gd name="T47" fmla="*/ 138 h 275"/>
                <a:gd name="T48" fmla="*/ 4 w 1314"/>
                <a:gd name="T49" fmla="*/ 107 h 275"/>
                <a:gd name="T50" fmla="*/ 15 w 1314"/>
                <a:gd name="T51" fmla="*/ 77 h 275"/>
                <a:gd name="T52" fmla="*/ 31 w 1314"/>
                <a:gd name="T53" fmla="*/ 52 h 275"/>
                <a:gd name="T54" fmla="*/ 52 w 1314"/>
                <a:gd name="T55" fmla="*/ 30 h 275"/>
                <a:gd name="T56" fmla="*/ 77 w 1314"/>
                <a:gd name="T57" fmla="*/ 14 h 275"/>
                <a:gd name="T58" fmla="*/ 106 w 1314"/>
                <a:gd name="T59" fmla="*/ 4 h 275"/>
                <a:gd name="T60" fmla="*/ 138 w 1314"/>
                <a:gd name="T6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4" h="275">
                  <a:moveTo>
                    <a:pt x="138" y="0"/>
                  </a:moveTo>
                  <a:lnTo>
                    <a:pt x="1176" y="0"/>
                  </a:lnTo>
                  <a:lnTo>
                    <a:pt x="1207" y="4"/>
                  </a:lnTo>
                  <a:lnTo>
                    <a:pt x="1237" y="14"/>
                  </a:lnTo>
                  <a:lnTo>
                    <a:pt x="1262" y="30"/>
                  </a:lnTo>
                  <a:lnTo>
                    <a:pt x="1284" y="52"/>
                  </a:lnTo>
                  <a:lnTo>
                    <a:pt x="1300" y="77"/>
                  </a:lnTo>
                  <a:lnTo>
                    <a:pt x="1310" y="107"/>
                  </a:lnTo>
                  <a:lnTo>
                    <a:pt x="1314" y="138"/>
                  </a:lnTo>
                  <a:lnTo>
                    <a:pt x="1310" y="169"/>
                  </a:lnTo>
                  <a:lnTo>
                    <a:pt x="1300" y="198"/>
                  </a:lnTo>
                  <a:lnTo>
                    <a:pt x="1284" y="224"/>
                  </a:lnTo>
                  <a:lnTo>
                    <a:pt x="1262" y="245"/>
                  </a:lnTo>
                  <a:lnTo>
                    <a:pt x="1237" y="261"/>
                  </a:lnTo>
                  <a:lnTo>
                    <a:pt x="1207" y="271"/>
                  </a:lnTo>
                  <a:lnTo>
                    <a:pt x="1176" y="275"/>
                  </a:lnTo>
                  <a:lnTo>
                    <a:pt x="138" y="275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5"/>
                  </a:lnTo>
                  <a:lnTo>
                    <a:pt x="31" y="224"/>
                  </a:lnTo>
                  <a:lnTo>
                    <a:pt x="15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7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458"/>
            <p:cNvSpPr/>
            <p:nvPr/>
          </p:nvSpPr>
          <p:spPr bwMode="auto">
            <a:xfrm>
              <a:off x="2302" y="3625"/>
              <a:ext cx="577" cy="138"/>
            </a:xfrm>
            <a:custGeom>
              <a:avLst/>
              <a:gdLst>
                <a:gd name="T0" fmla="*/ 138 w 1152"/>
                <a:gd name="T1" fmla="*/ 0 h 274"/>
                <a:gd name="T2" fmla="*/ 1152 w 1152"/>
                <a:gd name="T3" fmla="*/ 0 h 274"/>
                <a:gd name="T4" fmla="*/ 1108 w 1152"/>
                <a:gd name="T5" fmla="*/ 63 h 274"/>
                <a:gd name="T6" fmla="*/ 1066 w 1152"/>
                <a:gd name="T7" fmla="*/ 131 h 274"/>
                <a:gd name="T8" fmla="*/ 1030 w 1152"/>
                <a:gd name="T9" fmla="*/ 201 h 274"/>
                <a:gd name="T10" fmla="*/ 998 w 1152"/>
                <a:gd name="T11" fmla="*/ 274 h 274"/>
                <a:gd name="T12" fmla="*/ 138 w 1152"/>
                <a:gd name="T13" fmla="*/ 274 h 274"/>
                <a:gd name="T14" fmla="*/ 106 w 1152"/>
                <a:gd name="T15" fmla="*/ 270 h 274"/>
                <a:gd name="T16" fmla="*/ 77 w 1152"/>
                <a:gd name="T17" fmla="*/ 261 h 274"/>
                <a:gd name="T18" fmla="*/ 52 w 1152"/>
                <a:gd name="T19" fmla="*/ 244 h 274"/>
                <a:gd name="T20" fmla="*/ 31 w 1152"/>
                <a:gd name="T21" fmla="*/ 223 h 274"/>
                <a:gd name="T22" fmla="*/ 15 w 1152"/>
                <a:gd name="T23" fmla="*/ 197 h 274"/>
                <a:gd name="T24" fmla="*/ 4 w 1152"/>
                <a:gd name="T25" fmla="*/ 168 h 274"/>
                <a:gd name="T26" fmla="*/ 0 w 1152"/>
                <a:gd name="T27" fmla="*/ 137 h 274"/>
                <a:gd name="T28" fmla="*/ 4 w 1152"/>
                <a:gd name="T29" fmla="*/ 105 h 274"/>
                <a:gd name="T30" fmla="*/ 15 w 1152"/>
                <a:gd name="T31" fmla="*/ 76 h 274"/>
                <a:gd name="T32" fmla="*/ 31 w 1152"/>
                <a:gd name="T33" fmla="*/ 51 h 274"/>
                <a:gd name="T34" fmla="*/ 52 w 1152"/>
                <a:gd name="T35" fmla="*/ 30 h 274"/>
                <a:gd name="T36" fmla="*/ 77 w 1152"/>
                <a:gd name="T37" fmla="*/ 13 h 274"/>
                <a:gd name="T38" fmla="*/ 106 w 1152"/>
                <a:gd name="T39" fmla="*/ 2 h 274"/>
                <a:gd name="T40" fmla="*/ 138 w 1152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2" h="274">
                  <a:moveTo>
                    <a:pt x="138" y="0"/>
                  </a:moveTo>
                  <a:lnTo>
                    <a:pt x="1152" y="0"/>
                  </a:lnTo>
                  <a:lnTo>
                    <a:pt x="1108" y="63"/>
                  </a:lnTo>
                  <a:lnTo>
                    <a:pt x="1066" y="131"/>
                  </a:lnTo>
                  <a:lnTo>
                    <a:pt x="1030" y="201"/>
                  </a:lnTo>
                  <a:lnTo>
                    <a:pt x="998" y="274"/>
                  </a:lnTo>
                  <a:lnTo>
                    <a:pt x="138" y="274"/>
                  </a:lnTo>
                  <a:lnTo>
                    <a:pt x="106" y="270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3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459"/>
            <p:cNvSpPr/>
            <p:nvPr/>
          </p:nvSpPr>
          <p:spPr bwMode="auto">
            <a:xfrm>
              <a:off x="2302" y="3930"/>
              <a:ext cx="463" cy="138"/>
            </a:xfrm>
            <a:custGeom>
              <a:avLst/>
              <a:gdLst>
                <a:gd name="T0" fmla="*/ 138 w 925"/>
                <a:gd name="T1" fmla="*/ 0 h 274"/>
                <a:gd name="T2" fmla="*/ 918 w 925"/>
                <a:gd name="T3" fmla="*/ 0 h 274"/>
                <a:gd name="T4" fmla="*/ 914 w 925"/>
                <a:gd name="T5" fmla="*/ 54 h 274"/>
                <a:gd name="T6" fmla="*/ 911 w 925"/>
                <a:gd name="T7" fmla="*/ 107 h 274"/>
                <a:gd name="T8" fmla="*/ 915 w 925"/>
                <a:gd name="T9" fmla="*/ 192 h 274"/>
                <a:gd name="T10" fmla="*/ 925 w 925"/>
                <a:gd name="T11" fmla="*/ 274 h 274"/>
                <a:gd name="T12" fmla="*/ 138 w 925"/>
                <a:gd name="T13" fmla="*/ 274 h 274"/>
                <a:gd name="T14" fmla="*/ 106 w 925"/>
                <a:gd name="T15" fmla="*/ 271 h 274"/>
                <a:gd name="T16" fmla="*/ 77 w 925"/>
                <a:gd name="T17" fmla="*/ 261 h 274"/>
                <a:gd name="T18" fmla="*/ 52 w 925"/>
                <a:gd name="T19" fmla="*/ 244 h 274"/>
                <a:gd name="T20" fmla="*/ 31 w 925"/>
                <a:gd name="T21" fmla="*/ 223 h 274"/>
                <a:gd name="T22" fmla="*/ 15 w 925"/>
                <a:gd name="T23" fmla="*/ 197 h 274"/>
                <a:gd name="T24" fmla="*/ 4 w 925"/>
                <a:gd name="T25" fmla="*/ 168 h 274"/>
                <a:gd name="T26" fmla="*/ 0 w 925"/>
                <a:gd name="T27" fmla="*/ 137 h 274"/>
                <a:gd name="T28" fmla="*/ 4 w 925"/>
                <a:gd name="T29" fmla="*/ 105 h 274"/>
                <a:gd name="T30" fmla="*/ 15 w 925"/>
                <a:gd name="T31" fmla="*/ 76 h 274"/>
                <a:gd name="T32" fmla="*/ 31 w 925"/>
                <a:gd name="T33" fmla="*/ 51 h 274"/>
                <a:gd name="T34" fmla="*/ 52 w 925"/>
                <a:gd name="T35" fmla="*/ 30 h 274"/>
                <a:gd name="T36" fmla="*/ 77 w 925"/>
                <a:gd name="T37" fmla="*/ 14 h 274"/>
                <a:gd name="T38" fmla="*/ 106 w 925"/>
                <a:gd name="T39" fmla="*/ 2 h 274"/>
                <a:gd name="T40" fmla="*/ 138 w 925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5" h="274">
                  <a:moveTo>
                    <a:pt x="138" y="0"/>
                  </a:moveTo>
                  <a:lnTo>
                    <a:pt x="918" y="0"/>
                  </a:lnTo>
                  <a:lnTo>
                    <a:pt x="914" y="54"/>
                  </a:lnTo>
                  <a:lnTo>
                    <a:pt x="911" y="107"/>
                  </a:lnTo>
                  <a:lnTo>
                    <a:pt x="915" y="192"/>
                  </a:lnTo>
                  <a:lnTo>
                    <a:pt x="925" y="274"/>
                  </a:lnTo>
                  <a:lnTo>
                    <a:pt x="138" y="274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460"/>
            <p:cNvSpPr>
              <a:spLocks noEditPoints="1"/>
            </p:cNvSpPr>
            <p:nvPr/>
          </p:nvSpPr>
          <p:spPr bwMode="auto">
            <a:xfrm>
              <a:off x="3097" y="3842"/>
              <a:ext cx="527" cy="284"/>
            </a:xfrm>
            <a:custGeom>
              <a:avLst/>
              <a:gdLst>
                <a:gd name="T0" fmla="*/ 490 w 1056"/>
                <a:gd name="T1" fmla="*/ 81 h 568"/>
                <a:gd name="T2" fmla="*/ 424 w 1056"/>
                <a:gd name="T3" fmla="*/ 105 h 568"/>
                <a:gd name="T4" fmla="*/ 370 w 1056"/>
                <a:gd name="T5" fmla="*/ 151 h 568"/>
                <a:gd name="T6" fmla="*/ 334 w 1056"/>
                <a:gd name="T7" fmla="*/ 212 h 568"/>
                <a:gd name="T8" fmla="*/ 321 w 1056"/>
                <a:gd name="T9" fmla="*/ 283 h 568"/>
                <a:gd name="T10" fmla="*/ 334 w 1056"/>
                <a:gd name="T11" fmla="*/ 356 h 568"/>
                <a:gd name="T12" fmla="*/ 370 w 1056"/>
                <a:gd name="T13" fmla="*/ 417 h 568"/>
                <a:gd name="T14" fmla="*/ 424 w 1056"/>
                <a:gd name="T15" fmla="*/ 462 h 568"/>
                <a:gd name="T16" fmla="*/ 490 w 1056"/>
                <a:gd name="T17" fmla="*/ 487 h 568"/>
                <a:gd name="T18" fmla="*/ 565 w 1056"/>
                <a:gd name="T19" fmla="*/ 487 h 568"/>
                <a:gd name="T20" fmla="*/ 632 w 1056"/>
                <a:gd name="T21" fmla="*/ 462 h 568"/>
                <a:gd name="T22" fmla="*/ 686 w 1056"/>
                <a:gd name="T23" fmla="*/ 417 h 568"/>
                <a:gd name="T24" fmla="*/ 721 w 1056"/>
                <a:gd name="T25" fmla="*/ 356 h 568"/>
                <a:gd name="T26" fmla="*/ 733 w 1056"/>
                <a:gd name="T27" fmla="*/ 283 h 568"/>
                <a:gd name="T28" fmla="*/ 721 w 1056"/>
                <a:gd name="T29" fmla="*/ 212 h 568"/>
                <a:gd name="T30" fmla="*/ 686 w 1056"/>
                <a:gd name="T31" fmla="*/ 151 h 568"/>
                <a:gd name="T32" fmla="*/ 632 w 1056"/>
                <a:gd name="T33" fmla="*/ 105 h 568"/>
                <a:gd name="T34" fmla="*/ 565 w 1056"/>
                <a:gd name="T35" fmla="*/ 81 h 568"/>
                <a:gd name="T36" fmla="*/ 527 w 1056"/>
                <a:gd name="T37" fmla="*/ 0 h 568"/>
                <a:gd name="T38" fmla="*/ 643 w 1056"/>
                <a:gd name="T39" fmla="*/ 15 h 568"/>
                <a:gd name="T40" fmla="*/ 751 w 1056"/>
                <a:gd name="T41" fmla="*/ 54 h 568"/>
                <a:gd name="T42" fmla="*/ 850 w 1056"/>
                <a:gd name="T43" fmla="*/ 109 h 568"/>
                <a:gd name="T44" fmla="*/ 934 w 1056"/>
                <a:gd name="T45" fmla="*/ 171 h 568"/>
                <a:gd name="T46" fmla="*/ 1004 w 1056"/>
                <a:gd name="T47" fmla="*/ 232 h 568"/>
                <a:gd name="T48" fmla="*/ 1056 w 1056"/>
                <a:gd name="T49" fmla="*/ 283 h 568"/>
                <a:gd name="T50" fmla="*/ 1004 w 1056"/>
                <a:gd name="T51" fmla="*/ 336 h 568"/>
                <a:gd name="T52" fmla="*/ 934 w 1056"/>
                <a:gd name="T53" fmla="*/ 397 h 568"/>
                <a:gd name="T54" fmla="*/ 850 w 1056"/>
                <a:gd name="T55" fmla="*/ 459 h 568"/>
                <a:gd name="T56" fmla="*/ 752 w 1056"/>
                <a:gd name="T57" fmla="*/ 513 h 568"/>
                <a:gd name="T58" fmla="*/ 643 w 1056"/>
                <a:gd name="T59" fmla="*/ 553 h 568"/>
                <a:gd name="T60" fmla="*/ 527 w 1056"/>
                <a:gd name="T61" fmla="*/ 568 h 568"/>
                <a:gd name="T62" fmla="*/ 412 w 1056"/>
                <a:gd name="T63" fmla="*/ 553 h 568"/>
                <a:gd name="T64" fmla="*/ 304 w 1056"/>
                <a:gd name="T65" fmla="*/ 513 h 568"/>
                <a:gd name="T66" fmla="*/ 206 w 1056"/>
                <a:gd name="T67" fmla="*/ 459 h 568"/>
                <a:gd name="T68" fmla="*/ 120 w 1056"/>
                <a:gd name="T69" fmla="*/ 397 h 568"/>
                <a:gd name="T70" fmla="*/ 52 w 1056"/>
                <a:gd name="T71" fmla="*/ 336 h 568"/>
                <a:gd name="T72" fmla="*/ 0 w 1056"/>
                <a:gd name="T73" fmla="*/ 283 h 568"/>
                <a:gd name="T74" fmla="*/ 52 w 1056"/>
                <a:gd name="T75" fmla="*/ 232 h 568"/>
                <a:gd name="T76" fmla="*/ 120 w 1056"/>
                <a:gd name="T77" fmla="*/ 171 h 568"/>
                <a:gd name="T78" fmla="*/ 206 w 1056"/>
                <a:gd name="T79" fmla="*/ 109 h 568"/>
                <a:gd name="T80" fmla="*/ 304 w 1056"/>
                <a:gd name="T81" fmla="*/ 54 h 568"/>
                <a:gd name="T82" fmla="*/ 412 w 1056"/>
                <a:gd name="T83" fmla="*/ 15 h 568"/>
                <a:gd name="T84" fmla="*/ 527 w 1056"/>
                <a:gd name="T8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6" h="568">
                  <a:moveTo>
                    <a:pt x="527" y="77"/>
                  </a:moveTo>
                  <a:lnTo>
                    <a:pt x="490" y="81"/>
                  </a:lnTo>
                  <a:lnTo>
                    <a:pt x="456" y="90"/>
                  </a:lnTo>
                  <a:lnTo>
                    <a:pt x="424" y="105"/>
                  </a:lnTo>
                  <a:lnTo>
                    <a:pt x="395" y="126"/>
                  </a:lnTo>
                  <a:lnTo>
                    <a:pt x="370" y="151"/>
                  </a:lnTo>
                  <a:lnTo>
                    <a:pt x="350" y="180"/>
                  </a:lnTo>
                  <a:lnTo>
                    <a:pt x="334" y="212"/>
                  </a:lnTo>
                  <a:lnTo>
                    <a:pt x="325" y="246"/>
                  </a:lnTo>
                  <a:lnTo>
                    <a:pt x="321" y="283"/>
                  </a:lnTo>
                  <a:lnTo>
                    <a:pt x="325" y="321"/>
                  </a:lnTo>
                  <a:lnTo>
                    <a:pt x="334" y="356"/>
                  </a:lnTo>
                  <a:lnTo>
                    <a:pt x="350" y="388"/>
                  </a:lnTo>
                  <a:lnTo>
                    <a:pt x="370" y="417"/>
                  </a:lnTo>
                  <a:lnTo>
                    <a:pt x="395" y="442"/>
                  </a:lnTo>
                  <a:lnTo>
                    <a:pt x="424" y="462"/>
                  </a:lnTo>
                  <a:lnTo>
                    <a:pt x="456" y="477"/>
                  </a:lnTo>
                  <a:lnTo>
                    <a:pt x="490" y="487"/>
                  </a:lnTo>
                  <a:lnTo>
                    <a:pt x="527" y="489"/>
                  </a:lnTo>
                  <a:lnTo>
                    <a:pt x="565" y="487"/>
                  </a:lnTo>
                  <a:lnTo>
                    <a:pt x="600" y="477"/>
                  </a:lnTo>
                  <a:lnTo>
                    <a:pt x="632" y="462"/>
                  </a:lnTo>
                  <a:lnTo>
                    <a:pt x="661" y="442"/>
                  </a:lnTo>
                  <a:lnTo>
                    <a:pt x="686" y="417"/>
                  </a:lnTo>
                  <a:lnTo>
                    <a:pt x="706" y="388"/>
                  </a:lnTo>
                  <a:lnTo>
                    <a:pt x="721" y="356"/>
                  </a:lnTo>
                  <a:lnTo>
                    <a:pt x="731" y="321"/>
                  </a:lnTo>
                  <a:lnTo>
                    <a:pt x="733" y="283"/>
                  </a:lnTo>
                  <a:lnTo>
                    <a:pt x="731" y="246"/>
                  </a:lnTo>
                  <a:lnTo>
                    <a:pt x="721" y="212"/>
                  </a:lnTo>
                  <a:lnTo>
                    <a:pt x="706" y="180"/>
                  </a:lnTo>
                  <a:lnTo>
                    <a:pt x="686" y="151"/>
                  </a:lnTo>
                  <a:lnTo>
                    <a:pt x="661" y="126"/>
                  </a:lnTo>
                  <a:lnTo>
                    <a:pt x="632" y="105"/>
                  </a:lnTo>
                  <a:lnTo>
                    <a:pt x="600" y="90"/>
                  </a:lnTo>
                  <a:lnTo>
                    <a:pt x="565" y="81"/>
                  </a:lnTo>
                  <a:lnTo>
                    <a:pt x="527" y="77"/>
                  </a:lnTo>
                  <a:close/>
                  <a:moveTo>
                    <a:pt x="527" y="0"/>
                  </a:moveTo>
                  <a:lnTo>
                    <a:pt x="586" y="4"/>
                  </a:lnTo>
                  <a:lnTo>
                    <a:pt x="643" y="15"/>
                  </a:lnTo>
                  <a:lnTo>
                    <a:pt x="698" y="31"/>
                  </a:lnTo>
                  <a:lnTo>
                    <a:pt x="751" y="54"/>
                  </a:lnTo>
                  <a:lnTo>
                    <a:pt x="802" y="80"/>
                  </a:lnTo>
                  <a:lnTo>
                    <a:pt x="850" y="109"/>
                  </a:lnTo>
                  <a:lnTo>
                    <a:pt x="893" y="138"/>
                  </a:lnTo>
                  <a:lnTo>
                    <a:pt x="934" y="171"/>
                  </a:lnTo>
                  <a:lnTo>
                    <a:pt x="971" y="202"/>
                  </a:lnTo>
                  <a:lnTo>
                    <a:pt x="1004" y="232"/>
                  </a:lnTo>
                  <a:lnTo>
                    <a:pt x="1032" y="260"/>
                  </a:lnTo>
                  <a:lnTo>
                    <a:pt x="1056" y="283"/>
                  </a:lnTo>
                  <a:lnTo>
                    <a:pt x="1032" y="308"/>
                  </a:lnTo>
                  <a:lnTo>
                    <a:pt x="1004" y="336"/>
                  </a:lnTo>
                  <a:lnTo>
                    <a:pt x="972" y="366"/>
                  </a:lnTo>
                  <a:lnTo>
                    <a:pt x="934" y="397"/>
                  </a:lnTo>
                  <a:lnTo>
                    <a:pt x="894" y="428"/>
                  </a:lnTo>
                  <a:lnTo>
                    <a:pt x="850" y="459"/>
                  </a:lnTo>
                  <a:lnTo>
                    <a:pt x="802" y="488"/>
                  </a:lnTo>
                  <a:lnTo>
                    <a:pt x="752" y="513"/>
                  </a:lnTo>
                  <a:lnTo>
                    <a:pt x="698" y="535"/>
                  </a:lnTo>
                  <a:lnTo>
                    <a:pt x="643" y="553"/>
                  </a:lnTo>
                  <a:lnTo>
                    <a:pt x="586" y="564"/>
                  </a:lnTo>
                  <a:lnTo>
                    <a:pt x="527" y="568"/>
                  </a:lnTo>
                  <a:lnTo>
                    <a:pt x="469" y="564"/>
                  </a:lnTo>
                  <a:lnTo>
                    <a:pt x="412" y="553"/>
                  </a:lnTo>
                  <a:lnTo>
                    <a:pt x="357" y="535"/>
                  </a:lnTo>
                  <a:lnTo>
                    <a:pt x="304" y="513"/>
                  </a:lnTo>
                  <a:lnTo>
                    <a:pt x="254" y="488"/>
                  </a:lnTo>
                  <a:lnTo>
                    <a:pt x="206" y="459"/>
                  </a:lnTo>
                  <a:lnTo>
                    <a:pt x="161" y="428"/>
                  </a:lnTo>
                  <a:lnTo>
                    <a:pt x="120" y="397"/>
                  </a:lnTo>
                  <a:lnTo>
                    <a:pt x="84" y="366"/>
                  </a:lnTo>
                  <a:lnTo>
                    <a:pt x="52" y="336"/>
                  </a:lnTo>
                  <a:lnTo>
                    <a:pt x="23" y="308"/>
                  </a:lnTo>
                  <a:lnTo>
                    <a:pt x="0" y="283"/>
                  </a:lnTo>
                  <a:lnTo>
                    <a:pt x="23" y="260"/>
                  </a:lnTo>
                  <a:lnTo>
                    <a:pt x="52" y="232"/>
                  </a:lnTo>
                  <a:lnTo>
                    <a:pt x="84" y="202"/>
                  </a:lnTo>
                  <a:lnTo>
                    <a:pt x="120" y="171"/>
                  </a:lnTo>
                  <a:lnTo>
                    <a:pt x="161" y="138"/>
                  </a:lnTo>
                  <a:lnTo>
                    <a:pt x="206" y="109"/>
                  </a:lnTo>
                  <a:lnTo>
                    <a:pt x="254" y="80"/>
                  </a:lnTo>
                  <a:lnTo>
                    <a:pt x="304" y="54"/>
                  </a:lnTo>
                  <a:lnTo>
                    <a:pt x="357" y="31"/>
                  </a:lnTo>
                  <a:lnTo>
                    <a:pt x="412" y="15"/>
                  </a:lnTo>
                  <a:lnTo>
                    <a:pt x="469" y="4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461"/>
            <p:cNvSpPr>
              <a:spLocks noEditPoints="1"/>
            </p:cNvSpPr>
            <p:nvPr/>
          </p:nvSpPr>
          <p:spPr bwMode="auto">
            <a:xfrm>
              <a:off x="2931" y="3555"/>
              <a:ext cx="859" cy="859"/>
            </a:xfrm>
            <a:custGeom>
              <a:avLst/>
              <a:gdLst>
                <a:gd name="T0" fmla="*/ 751 w 1720"/>
                <a:gd name="T1" fmla="*/ 448 h 1718"/>
                <a:gd name="T2" fmla="*/ 600 w 1720"/>
                <a:gd name="T3" fmla="*/ 494 h 1718"/>
                <a:gd name="T4" fmla="*/ 466 w 1720"/>
                <a:gd name="T5" fmla="*/ 566 h 1718"/>
                <a:gd name="T6" fmla="*/ 354 w 1720"/>
                <a:gd name="T7" fmla="*/ 649 h 1718"/>
                <a:gd name="T8" fmla="*/ 267 w 1720"/>
                <a:gd name="T9" fmla="*/ 727 h 1718"/>
                <a:gd name="T10" fmla="*/ 210 w 1720"/>
                <a:gd name="T11" fmla="*/ 788 h 1718"/>
                <a:gd name="T12" fmla="*/ 186 w 1720"/>
                <a:gd name="T13" fmla="*/ 816 h 1718"/>
                <a:gd name="T14" fmla="*/ 172 w 1720"/>
                <a:gd name="T15" fmla="*/ 867 h 1718"/>
                <a:gd name="T16" fmla="*/ 190 w 1720"/>
                <a:gd name="T17" fmla="*/ 906 h 1718"/>
                <a:gd name="T18" fmla="*/ 225 w 1720"/>
                <a:gd name="T19" fmla="*/ 947 h 1718"/>
                <a:gd name="T20" fmla="*/ 292 w 1720"/>
                <a:gd name="T21" fmla="*/ 1014 h 1718"/>
                <a:gd name="T22" fmla="*/ 389 w 1720"/>
                <a:gd name="T23" fmla="*/ 1097 h 1718"/>
                <a:gd name="T24" fmla="*/ 508 w 1720"/>
                <a:gd name="T25" fmla="*/ 1176 h 1718"/>
                <a:gd name="T26" fmla="*/ 648 w 1720"/>
                <a:gd name="T27" fmla="*/ 1241 h 1718"/>
                <a:gd name="T28" fmla="*/ 804 w 1720"/>
                <a:gd name="T29" fmla="*/ 1278 h 1718"/>
                <a:gd name="T30" fmla="*/ 968 w 1720"/>
                <a:gd name="T31" fmla="*/ 1270 h 1718"/>
                <a:gd name="T32" fmla="*/ 1119 w 1720"/>
                <a:gd name="T33" fmla="*/ 1223 h 1718"/>
                <a:gd name="T34" fmla="*/ 1253 w 1720"/>
                <a:gd name="T35" fmla="*/ 1151 h 1718"/>
                <a:gd name="T36" fmla="*/ 1365 w 1720"/>
                <a:gd name="T37" fmla="*/ 1068 h 1718"/>
                <a:gd name="T38" fmla="*/ 1453 w 1720"/>
                <a:gd name="T39" fmla="*/ 989 h 1718"/>
                <a:gd name="T40" fmla="*/ 1509 w 1720"/>
                <a:gd name="T41" fmla="*/ 929 h 1718"/>
                <a:gd name="T42" fmla="*/ 1532 w 1720"/>
                <a:gd name="T43" fmla="*/ 901 h 1718"/>
                <a:gd name="T44" fmla="*/ 1546 w 1720"/>
                <a:gd name="T45" fmla="*/ 849 h 1718"/>
                <a:gd name="T46" fmla="*/ 1529 w 1720"/>
                <a:gd name="T47" fmla="*/ 811 h 1718"/>
                <a:gd name="T48" fmla="*/ 1494 w 1720"/>
                <a:gd name="T49" fmla="*/ 771 h 1718"/>
                <a:gd name="T50" fmla="*/ 1426 w 1720"/>
                <a:gd name="T51" fmla="*/ 702 h 1718"/>
                <a:gd name="T52" fmla="*/ 1330 w 1720"/>
                <a:gd name="T53" fmla="*/ 621 h 1718"/>
                <a:gd name="T54" fmla="*/ 1211 w 1720"/>
                <a:gd name="T55" fmla="*/ 540 h 1718"/>
                <a:gd name="T56" fmla="*/ 1070 w 1720"/>
                <a:gd name="T57" fmla="*/ 475 h 1718"/>
                <a:gd name="T58" fmla="*/ 914 w 1720"/>
                <a:gd name="T59" fmla="*/ 440 h 1718"/>
                <a:gd name="T60" fmla="*/ 942 w 1720"/>
                <a:gd name="T61" fmla="*/ 3 h 1718"/>
                <a:gd name="T62" fmla="*/ 1177 w 1720"/>
                <a:gd name="T63" fmla="*/ 60 h 1718"/>
                <a:gd name="T64" fmla="*/ 1380 w 1720"/>
                <a:gd name="T65" fmla="*/ 174 h 1718"/>
                <a:gd name="T66" fmla="*/ 1544 w 1720"/>
                <a:gd name="T67" fmla="*/ 339 h 1718"/>
                <a:gd name="T68" fmla="*/ 1660 w 1720"/>
                <a:gd name="T69" fmla="*/ 543 h 1718"/>
                <a:gd name="T70" fmla="*/ 1716 w 1720"/>
                <a:gd name="T71" fmla="*/ 776 h 1718"/>
                <a:gd name="T72" fmla="*/ 1704 w 1720"/>
                <a:gd name="T73" fmla="*/ 1022 h 1718"/>
                <a:gd name="T74" fmla="*/ 1627 w 1720"/>
                <a:gd name="T75" fmla="*/ 1246 h 1718"/>
                <a:gd name="T76" fmla="*/ 1495 w 1720"/>
                <a:gd name="T77" fmla="*/ 1438 h 1718"/>
                <a:gd name="T78" fmla="*/ 1316 w 1720"/>
                <a:gd name="T79" fmla="*/ 1587 h 1718"/>
                <a:gd name="T80" fmla="*/ 1100 w 1720"/>
                <a:gd name="T81" fmla="*/ 1683 h 1718"/>
                <a:gd name="T82" fmla="*/ 859 w 1720"/>
                <a:gd name="T83" fmla="*/ 1718 h 1718"/>
                <a:gd name="T84" fmla="*/ 618 w 1720"/>
                <a:gd name="T85" fmla="*/ 1683 h 1718"/>
                <a:gd name="T86" fmla="*/ 404 w 1720"/>
                <a:gd name="T87" fmla="*/ 1587 h 1718"/>
                <a:gd name="T88" fmla="*/ 225 w 1720"/>
                <a:gd name="T89" fmla="*/ 1438 h 1718"/>
                <a:gd name="T90" fmla="*/ 93 w 1720"/>
                <a:gd name="T91" fmla="*/ 1246 h 1718"/>
                <a:gd name="T92" fmla="*/ 15 w 1720"/>
                <a:gd name="T93" fmla="*/ 1022 h 1718"/>
                <a:gd name="T94" fmla="*/ 4 w 1720"/>
                <a:gd name="T95" fmla="*/ 776 h 1718"/>
                <a:gd name="T96" fmla="*/ 60 w 1720"/>
                <a:gd name="T97" fmla="*/ 543 h 1718"/>
                <a:gd name="T98" fmla="*/ 175 w 1720"/>
                <a:gd name="T99" fmla="*/ 339 h 1718"/>
                <a:gd name="T100" fmla="*/ 340 w 1720"/>
                <a:gd name="T101" fmla="*/ 174 h 1718"/>
                <a:gd name="T102" fmla="*/ 543 w 1720"/>
                <a:gd name="T103" fmla="*/ 60 h 1718"/>
                <a:gd name="T104" fmla="*/ 777 w 1720"/>
                <a:gd name="T105" fmla="*/ 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0" h="1718">
                  <a:moveTo>
                    <a:pt x="859" y="436"/>
                  </a:moveTo>
                  <a:lnTo>
                    <a:pt x="804" y="440"/>
                  </a:lnTo>
                  <a:lnTo>
                    <a:pt x="751" y="448"/>
                  </a:lnTo>
                  <a:lnTo>
                    <a:pt x="698" y="459"/>
                  </a:lnTo>
                  <a:lnTo>
                    <a:pt x="648" y="475"/>
                  </a:lnTo>
                  <a:lnTo>
                    <a:pt x="600" y="494"/>
                  </a:lnTo>
                  <a:lnTo>
                    <a:pt x="553" y="516"/>
                  </a:lnTo>
                  <a:lnTo>
                    <a:pt x="508" y="540"/>
                  </a:lnTo>
                  <a:lnTo>
                    <a:pt x="466" y="566"/>
                  </a:lnTo>
                  <a:lnTo>
                    <a:pt x="426" y="592"/>
                  </a:lnTo>
                  <a:lnTo>
                    <a:pt x="389" y="621"/>
                  </a:lnTo>
                  <a:lnTo>
                    <a:pt x="354" y="649"/>
                  </a:lnTo>
                  <a:lnTo>
                    <a:pt x="322" y="676"/>
                  </a:lnTo>
                  <a:lnTo>
                    <a:pt x="292" y="702"/>
                  </a:lnTo>
                  <a:lnTo>
                    <a:pt x="267" y="727"/>
                  </a:lnTo>
                  <a:lnTo>
                    <a:pt x="245" y="751"/>
                  </a:lnTo>
                  <a:lnTo>
                    <a:pt x="225" y="771"/>
                  </a:lnTo>
                  <a:lnTo>
                    <a:pt x="210" y="788"/>
                  </a:lnTo>
                  <a:lnTo>
                    <a:pt x="199" y="802"/>
                  </a:lnTo>
                  <a:lnTo>
                    <a:pt x="190" y="811"/>
                  </a:lnTo>
                  <a:lnTo>
                    <a:pt x="186" y="816"/>
                  </a:lnTo>
                  <a:lnTo>
                    <a:pt x="177" y="832"/>
                  </a:lnTo>
                  <a:lnTo>
                    <a:pt x="172" y="849"/>
                  </a:lnTo>
                  <a:lnTo>
                    <a:pt x="172" y="867"/>
                  </a:lnTo>
                  <a:lnTo>
                    <a:pt x="177" y="884"/>
                  </a:lnTo>
                  <a:lnTo>
                    <a:pt x="186" y="901"/>
                  </a:lnTo>
                  <a:lnTo>
                    <a:pt x="190" y="906"/>
                  </a:lnTo>
                  <a:lnTo>
                    <a:pt x="199" y="916"/>
                  </a:lnTo>
                  <a:lnTo>
                    <a:pt x="210" y="929"/>
                  </a:lnTo>
                  <a:lnTo>
                    <a:pt x="225" y="947"/>
                  </a:lnTo>
                  <a:lnTo>
                    <a:pt x="245" y="967"/>
                  </a:lnTo>
                  <a:lnTo>
                    <a:pt x="267" y="989"/>
                  </a:lnTo>
                  <a:lnTo>
                    <a:pt x="292" y="1014"/>
                  </a:lnTo>
                  <a:lnTo>
                    <a:pt x="322" y="1040"/>
                  </a:lnTo>
                  <a:lnTo>
                    <a:pt x="354" y="1068"/>
                  </a:lnTo>
                  <a:lnTo>
                    <a:pt x="389" y="1097"/>
                  </a:lnTo>
                  <a:lnTo>
                    <a:pt x="426" y="1124"/>
                  </a:lnTo>
                  <a:lnTo>
                    <a:pt x="466" y="1151"/>
                  </a:lnTo>
                  <a:lnTo>
                    <a:pt x="508" y="1176"/>
                  </a:lnTo>
                  <a:lnTo>
                    <a:pt x="553" y="1201"/>
                  </a:lnTo>
                  <a:lnTo>
                    <a:pt x="600" y="1223"/>
                  </a:lnTo>
                  <a:lnTo>
                    <a:pt x="648" y="1241"/>
                  </a:lnTo>
                  <a:lnTo>
                    <a:pt x="698" y="1258"/>
                  </a:lnTo>
                  <a:lnTo>
                    <a:pt x="751" y="1270"/>
                  </a:lnTo>
                  <a:lnTo>
                    <a:pt x="804" y="1278"/>
                  </a:lnTo>
                  <a:lnTo>
                    <a:pt x="859" y="1280"/>
                  </a:lnTo>
                  <a:lnTo>
                    <a:pt x="914" y="1278"/>
                  </a:lnTo>
                  <a:lnTo>
                    <a:pt x="968" y="1270"/>
                  </a:lnTo>
                  <a:lnTo>
                    <a:pt x="1020" y="1258"/>
                  </a:lnTo>
                  <a:lnTo>
                    <a:pt x="1070" y="1241"/>
                  </a:lnTo>
                  <a:lnTo>
                    <a:pt x="1119" y="1223"/>
                  </a:lnTo>
                  <a:lnTo>
                    <a:pt x="1167" y="1201"/>
                  </a:lnTo>
                  <a:lnTo>
                    <a:pt x="1211" y="1176"/>
                  </a:lnTo>
                  <a:lnTo>
                    <a:pt x="1253" y="1151"/>
                  </a:lnTo>
                  <a:lnTo>
                    <a:pt x="1293" y="1124"/>
                  </a:lnTo>
                  <a:lnTo>
                    <a:pt x="1330" y="1097"/>
                  </a:lnTo>
                  <a:lnTo>
                    <a:pt x="1365" y="1068"/>
                  </a:lnTo>
                  <a:lnTo>
                    <a:pt x="1398" y="1040"/>
                  </a:lnTo>
                  <a:lnTo>
                    <a:pt x="1426" y="1014"/>
                  </a:lnTo>
                  <a:lnTo>
                    <a:pt x="1453" y="989"/>
                  </a:lnTo>
                  <a:lnTo>
                    <a:pt x="1475" y="967"/>
                  </a:lnTo>
                  <a:lnTo>
                    <a:pt x="1494" y="947"/>
                  </a:lnTo>
                  <a:lnTo>
                    <a:pt x="1509" y="929"/>
                  </a:lnTo>
                  <a:lnTo>
                    <a:pt x="1521" y="916"/>
                  </a:lnTo>
                  <a:lnTo>
                    <a:pt x="1529" y="906"/>
                  </a:lnTo>
                  <a:lnTo>
                    <a:pt x="1532" y="901"/>
                  </a:lnTo>
                  <a:lnTo>
                    <a:pt x="1542" y="884"/>
                  </a:lnTo>
                  <a:lnTo>
                    <a:pt x="1546" y="867"/>
                  </a:lnTo>
                  <a:lnTo>
                    <a:pt x="1546" y="849"/>
                  </a:lnTo>
                  <a:lnTo>
                    <a:pt x="1542" y="832"/>
                  </a:lnTo>
                  <a:lnTo>
                    <a:pt x="1532" y="816"/>
                  </a:lnTo>
                  <a:lnTo>
                    <a:pt x="1529" y="811"/>
                  </a:lnTo>
                  <a:lnTo>
                    <a:pt x="1521" y="802"/>
                  </a:lnTo>
                  <a:lnTo>
                    <a:pt x="1509" y="788"/>
                  </a:lnTo>
                  <a:lnTo>
                    <a:pt x="1494" y="771"/>
                  </a:lnTo>
                  <a:lnTo>
                    <a:pt x="1475" y="750"/>
                  </a:lnTo>
                  <a:lnTo>
                    <a:pt x="1453" y="727"/>
                  </a:lnTo>
                  <a:lnTo>
                    <a:pt x="1426" y="702"/>
                  </a:lnTo>
                  <a:lnTo>
                    <a:pt x="1398" y="676"/>
                  </a:lnTo>
                  <a:lnTo>
                    <a:pt x="1365" y="649"/>
                  </a:lnTo>
                  <a:lnTo>
                    <a:pt x="1330" y="621"/>
                  </a:lnTo>
                  <a:lnTo>
                    <a:pt x="1293" y="592"/>
                  </a:lnTo>
                  <a:lnTo>
                    <a:pt x="1253" y="566"/>
                  </a:lnTo>
                  <a:lnTo>
                    <a:pt x="1211" y="540"/>
                  </a:lnTo>
                  <a:lnTo>
                    <a:pt x="1167" y="516"/>
                  </a:lnTo>
                  <a:lnTo>
                    <a:pt x="1119" y="494"/>
                  </a:lnTo>
                  <a:lnTo>
                    <a:pt x="1070" y="475"/>
                  </a:lnTo>
                  <a:lnTo>
                    <a:pt x="1020" y="459"/>
                  </a:lnTo>
                  <a:lnTo>
                    <a:pt x="968" y="448"/>
                  </a:lnTo>
                  <a:lnTo>
                    <a:pt x="914" y="440"/>
                  </a:lnTo>
                  <a:lnTo>
                    <a:pt x="859" y="436"/>
                  </a:lnTo>
                  <a:close/>
                  <a:moveTo>
                    <a:pt x="859" y="0"/>
                  </a:moveTo>
                  <a:lnTo>
                    <a:pt x="942" y="3"/>
                  </a:lnTo>
                  <a:lnTo>
                    <a:pt x="1023" y="15"/>
                  </a:lnTo>
                  <a:lnTo>
                    <a:pt x="1100" y="33"/>
                  </a:lnTo>
                  <a:lnTo>
                    <a:pt x="1177" y="60"/>
                  </a:lnTo>
                  <a:lnTo>
                    <a:pt x="1248" y="92"/>
                  </a:lnTo>
                  <a:lnTo>
                    <a:pt x="1316" y="129"/>
                  </a:lnTo>
                  <a:lnTo>
                    <a:pt x="1380" y="174"/>
                  </a:lnTo>
                  <a:lnTo>
                    <a:pt x="1440" y="224"/>
                  </a:lnTo>
                  <a:lnTo>
                    <a:pt x="1495" y="279"/>
                  </a:lnTo>
                  <a:lnTo>
                    <a:pt x="1544" y="339"/>
                  </a:lnTo>
                  <a:lnTo>
                    <a:pt x="1589" y="403"/>
                  </a:lnTo>
                  <a:lnTo>
                    <a:pt x="1627" y="470"/>
                  </a:lnTo>
                  <a:lnTo>
                    <a:pt x="1660" y="543"/>
                  </a:lnTo>
                  <a:lnTo>
                    <a:pt x="1685" y="617"/>
                  </a:lnTo>
                  <a:lnTo>
                    <a:pt x="1704" y="695"/>
                  </a:lnTo>
                  <a:lnTo>
                    <a:pt x="1716" y="776"/>
                  </a:lnTo>
                  <a:lnTo>
                    <a:pt x="1720" y="858"/>
                  </a:lnTo>
                  <a:lnTo>
                    <a:pt x="1716" y="941"/>
                  </a:lnTo>
                  <a:lnTo>
                    <a:pt x="1704" y="1022"/>
                  </a:lnTo>
                  <a:lnTo>
                    <a:pt x="1685" y="1099"/>
                  </a:lnTo>
                  <a:lnTo>
                    <a:pt x="1660" y="1175"/>
                  </a:lnTo>
                  <a:lnTo>
                    <a:pt x="1627" y="1246"/>
                  </a:lnTo>
                  <a:lnTo>
                    <a:pt x="1589" y="1314"/>
                  </a:lnTo>
                  <a:lnTo>
                    <a:pt x="1544" y="1379"/>
                  </a:lnTo>
                  <a:lnTo>
                    <a:pt x="1495" y="1438"/>
                  </a:lnTo>
                  <a:lnTo>
                    <a:pt x="1440" y="1493"/>
                  </a:lnTo>
                  <a:lnTo>
                    <a:pt x="1380" y="1542"/>
                  </a:lnTo>
                  <a:lnTo>
                    <a:pt x="1316" y="1587"/>
                  </a:lnTo>
                  <a:lnTo>
                    <a:pt x="1248" y="1626"/>
                  </a:lnTo>
                  <a:lnTo>
                    <a:pt x="1177" y="1658"/>
                  </a:lnTo>
                  <a:lnTo>
                    <a:pt x="1100" y="1683"/>
                  </a:lnTo>
                  <a:lnTo>
                    <a:pt x="1023" y="1702"/>
                  </a:lnTo>
                  <a:lnTo>
                    <a:pt x="942" y="1714"/>
                  </a:lnTo>
                  <a:lnTo>
                    <a:pt x="859" y="1718"/>
                  </a:lnTo>
                  <a:lnTo>
                    <a:pt x="777" y="1714"/>
                  </a:lnTo>
                  <a:lnTo>
                    <a:pt x="696" y="1702"/>
                  </a:lnTo>
                  <a:lnTo>
                    <a:pt x="618" y="1683"/>
                  </a:lnTo>
                  <a:lnTo>
                    <a:pt x="543" y="1658"/>
                  </a:lnTo>
                  <a:lnTo>
                    <a:pt x="471" y="1626"/>
                  </a:lnTo>
                  <a:lnTo>
                    <a:pt x="404" y="1587"/>
                  </a:lnTo>
                  <a:lnTo>
                    <a:pt x="340" y="1542"/>
                  </a:lnTo>
                  <a:lnTo>
                    <a:pt x="280" y="1493"/>
                  </a:lnTo>
                  <a:lnTo>
                    <a:pt x="225" y="1438"/>
                  </a:lnTo>
                  <a:lnTo>
                    <a:pt x="175" y="1379"/>
                  </a:lnTo>
                  <a:lnTo>
                    <a:pt x="130" y="1314"/>
                  </a:lnTo>
                  <a:lnTo>
                    <a:pt x="93" y="1246"/>
                  </a:lnTo>
                  <a:lnTo>
                    <a:pt x="60" y="1175"/>
                  </a:lnTo>
                  <a:lnTo>
                    <a:pt x="34" y="1099"/>
                  </a:lnTo>
                  <a:lnTo>
                    <a:pt x="15" y="1022"/>
                  </a:lnTo>
                  <a:lnTo>
                    <a:pt x="4" y="941"/>
                  </a:lnTo>
                  <a:lnTo>
                    <a:pt x="0" y="858"/>
                  </a:lnTo>
                  <a:lnTo>
                    <a:pt x="4" y="776"/>
                  </a:lnTo>
                  <a:lnTo>
                    <a:pt x="15" y="695"/>
                  </a:lnTo>
                  <a:lnTo>
                    <a:pt x="34" y="617"/>
                  </a:lnTo>
                  <a:lnTo>
                    <a:pt x="60" y="543"/>
                  </a:lnTo>
                  <a:lnTo>
                    <a:pt x="93" y="470"/>
                  </a:lnTo>
                  <a:lnTo>
                    <a:pt x="130" y="403"/>
                  </a:lnTo>
                  <a:lnTo>
                    <a:pt x="175" y="339"/>
                  </a:lnTo>
                  <a:lnTo>
                    <a:pt x="225" y="279"/>
                  </a:lnTo>
                  <a:lnTo>
                    <a:pt x="280" y="224"/>
                  </a:lnTo>
                  <a:lnTo>
                    <a:pt x="340" y="174"/>
                  </a:lnTo>
                  <a:lnTo>
                    <a:pt x="404" y="129"/>
                  </a:lnTo>
                  <a:lnTo>
                    <a:pt x="471" y="92"/>
                  </a:lnTo>
                  <a:lnTo>
                    <a:pt x="543" y="60"/>
                  </a:lnTo>
                  <a:lnTo>
                    <a:pt x="618" y="33"/>
                  </a:lnTo>
                  <a:lnTo>
                    <a:pt x="696" y="15"/>
                  </a:lnTo>
                  <a:lnTo>
                    <a:pt x="777" y="3"/>
                  </a:lnTo>
                  <a:lnTo>
                    <a:pt x="8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1549069" y="459153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892402" y="5074988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008989" y="4536569"/>
            <a:ext cx="1380604" cy="356047"/>
          </a:xfrm>
          <a:prstGeom prst="rect">
            <a:avLst/>
          </a:prstGeom>
          <a:solidFill>
            <a:srgbClr val="B0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4256819" y="459153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>
            <a:off x="3600152" y="5074988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794360" y="4591433"/>
            <a:ext cx="1380604" cy="356047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7042190" y="464639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6385523" y="5129852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502110" y="4591433"/>
            <a:ext cx="1380604" cy="356047"/>
          </a:xfrm>
          <a:prstGeom prst="rect">
            <a:avLst/>
          </a:prstGeom>
          <a:solidFill>
            <a:srgbClr val="C7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1"/>
          <p:cNvSpPr txBox="1">
            <a:spLocks noChangeArrowheads="1"/>
          </p:cNvSpPr>
          <p:nvPr/>
        </p:nvSpPr>
        <p:spPr bwMode="auto">
          <a:xfrm>
            <a:off x="9749940" y="464639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1"/>
          <p:cNvSpPr txBox="1">
            <a:spLocks noChangeArrowheads="1"/>
          </p:cNvSpPr>
          <p:nvPr/>
        </p:nvSpPr>
        <p:spPr bwMode="auto">
          <a:xfrm>
            <a:off x="9093273" y="5129852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4716380" cy="6858000"/>
          </a:xfrm>
          <a:prstGeom prst="rect">
            <a:avLst/>
          </a:prstGeom>
          <a:blipFill>
            <a:blip r:embed="rId1"/>
            <a:stretch>
              <a:fillRect l="-2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463040" y="3792354"/>
            <a:ext cx="10530038" cy="2310063"/>
          </a:xfrm>
          <a:prstGeom prst="rect">
            <a:avLst/>
          </a:prstGeom>
          <a:solidFill>
            <a:srgbClr val="7E887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22087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22087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56808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56808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9059584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059584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5669937" y="1921402"/>
            <a:ext cx="56878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37617" y="1389110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PA_文本框 2"/>
          <p:cNvSpPr txBox="1"/>
          <p:nvPr>
            <p:custDataLst>
              <p:tags r:id="rId2"/>
            </p:custDataLst>
          </p:nvPr>
        </p:nvSpPr>
        <p:spPr>
          <a:xfrm>
            <a:off x="5546316" y="814437"/>
            <a:ext cx="2875442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6748364" y="4704849"/>
            <a:ext cx="5443637" cy="2153151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B09F8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448907" y="4604189"/>
            <a:ext cx="5727050" cy="2277873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10800000" flipH="1">
            <a:off x="-1" y="-12557"/>
            <a:ext cx="3674788" cy="2424421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7E887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1076794" flipH="1">
            <a:off x="74617" y="-169086"/>
            <a:ext cx="4040184" cy="2377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rgbClr val="B09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rot="10800000" flipH="1">
            <a:off x="2785626" y="771298"/>
            <a:ext cx="1153705" cy="856713"/>
          </a:xfrm>
          <a:custGeom>
            <a:avLst/>
            <a:gdLst>
              <a:gd name="connsiteX0" fmla="*/ 0 w 550333"/>
              <a:gd name="connsiteY0" fmla="*/ 287867 h 364067"/>
              <a:gd name="connsiteX1" fmla="*/ 245533 w 550333"/>
              <a:gd name="connsiteY1" fmla="*/ 0 h 364067"/>
              <a:gd name="connsiteX2" fmla="*/ 550333 w 550333"/>
              <a:gd name="connsiteY2" fmla="*/ 364067 h 364067"/>
              <a:gd name="connsiteX3" fmla="*/ 0 w 550333"/>
              <a:gd name="connsiteY3" fmla="*/ 287867 h 364067"/>
              <a:gd name="connsiteX0-1" fmla="*/ 0 w 554758"/>
              <a:gd name="connsiteY0-2" fmla="*/ 287867 h 380937"/>
              <a:gd name="connsiteX1-3" fmla="*/ 245533 w 554758"/>
              <a:gd name="connsiteY1-4" fmla="*/ 0 h 380937"/>
              <a:gd name="connsiteX2-5" fmla="*/ 550333 w 554758"/>
              <a:gd name="connsiteY2-6" fmla="*/ 364067 h 380937"/>
              <a:gd name="connsiteX3-7" fmla="*/ 0 w 554758"/>
              <a:gd name="connsiteY3-8" fmla="*/ 287867 h 380937"/>
              <a:gd name="connsiteX0-9" fmla="*/ 0 w 556881"/>
              <a:gd name="connsiteY0-10" fmla="*/ 287867 h 404820"/>
              <a:gd name="connsiteX1-11" fmla="*/ 245533 w 556881"/>
              <a:gd name="connsiteY1-12" fmla="*/ 0 h 404820"/>
              <a:gd name="connsiteX2-13" fmla="*/ 550333 w 556881"/>
              <a:gd name="connsiteY2-14" fmla="*/ 364067 h 404820"/>
              <a:gd name="connsiteX3-15" fmla="*/ 0 w 556881"/>
              <a:gd name="connsiteY3-16" fmla="*/ 287867 h 404820"/>
              <a:gd name="connsiteX0-17" fmla="*/ 0 w 499499"/>
              <a:gd name="connsiteY0-18" fmla="*/ 287867 h 380660"/>
              <a:gd name="connsiteX1-19" fmla="*/ 245533 w 499499"/>
              <a:gd name="connsiteY1-20" fmla="*/ 0 h 380660"/>
              <a:gd name="connsiteX2-21" fmla="*/ 491389 w 499499"/>
              <a:gd name="connsiteY2-22" fmla="*/ 332861 h 380660"/>
              <a:gd name="connsiteX3-23" fmla="*/ 0 w 499499"/>
              <a:gd name="connsiteY3-24" fmla="*/ 287867 h 380660"/>
              <a:gd name="connsiteX0-25" fmla="*/ 5364 w 502098"/>
              <a:gd name="connsiteY0-26" fmla="*/ 288039 h 380832"/>
              <a:gd name="connsiteX1-27" fmla="*/ 250897 w 502098"/>
              <a:gd name="connsiteY1-28" fmla="*/ 172 h 380832"/>
              <a:gd name="connsiteX2-29" fmla="*/ 496753 w 502098"/>
              <a:gd name="connsiteY2-30" fmla="*/ 333033 h 380832"/>
              <a:gd name="connsiteX3-31" fmla="*/ 5364 w 502098"/>
              <a:gd name="connsiteY3-32" fmla="*/ 288039 h 380832"/>
              <a:gd name="connsiteX0-33" fmla="*/ 6042 w 503451"/>
              <a:gd name="connsiteY0-34" fmla="*/ 291633 h 384426"/>
              <a:gd name="connsiteX1-35" fmla="*/ 251575 w 503451"/>
              <a:gd name="connsiteY1-36" fmla="*/ 3766 h 384426"/>
              <a:gd name="connsiteX2-37" fmla="*/ 497431 w 503451"/>
              <a:gd name="connsiteY2-38" fmla="*/ 336627 h 384426"/>
              <a:gd name="connsiteX3-39" fmla="*/ 6042 w 503451"/>
              <a:gd name="connsiteY3-40" fmla="*/ 291633 h 384426"/>
              <a:gd name="connsiteX0-41" fmla="*/ 6576 w 502883"/>
              <a:gd name="connsiteY0-42" fmla="*/ 254042 h 319353"/>
              <a:gd name="connsiteX1-43" fmla="*/ 234772 w 502883"/>
              <a:gd name="connsiteY1-44" fmla="*/ 4315 h 319353"/>
              <a:gd name="connsiteX2-45" fmla="*/ 497965 w 502883"/>
              <a:gd name="connsiteY2-46" fmla="*/ 299036 h 319353"/>
              <a:gd name="connsiteX3-47" fmla="*/ 6576 w 502883"/>
              <a:gd name="connsiteY3-48" fmla="*/ 254042 h 319353"/>
              <a:gd name="connsiteX0-49" fmla="*/ 6576 w 502883"/>
              <a:gd name="connsiteY0-50" fmla="*/ 254042 h 364273"/>
              <a:gd name="connsiteX1-51" fmla="*/ 234772 w 502883"/>
              <a:gd name="connsiteY1-52" fmla="*/ 4315 h 364273"/>
              <a:gd name="connsiteX2-53" fmla="*/ 497965 w 502883"/>
              <a:gd name="connsiteY2-54" fmla="*/ 299036 h 364273"/>
              <a:gd name="connsiteX3-55" fmla="*/ 6576 w 502883"/>
              <a:gd name="connsiteY3-56" fmla="*/ 254042 h 364273"/>
              <a:gd name="connsiteX0-57" fmla="*/ 6576 w 502883"/>
              <a:gd name="connsiteY0-58" fmla="*/ 254042 h 318227"/>
              <a:gd name="connsiteX1-59" fmla="*/ 234772 w 502883"/>
              <a:gd name="connsiteY1-60" fmla="*/ 4315 h 318227"/>
              <a:gd name="connsiteX2-61" fmla="*/ 497965 w 502883"/>
              <a:gd name="connsiteY2-62" fmla="*/ 299036 h 318227"/>
              <a:gd name="connsiteX3-63" fmla="*/ 6576 w 502883"/>
              <a:gd name="connsiteY3-64" fmla="*/ 254042 h 318227"/>
              <a:gd name="connsiteX0-65" fmla="*/ 7499 w 503806"/>
              <a:gd name="connsiteY0-66" fmla="*/ 256793 h 356445"/>
              <a:gd name="connsiteX1-67" fmla="*/ 235695 w 503806"/>
              <a:gd name="connsiteY1-68" fmla="*/ 7066 h 356445"/>
              <a:gd name="connsiteX2-69" fmla="*/ 498888 w 503806"/>
              <a:gd name="connsiteY2-70" fmla="*/ 301787 h 356445"/>
              <a:gd name="connsiteX3-71" fmla="*/ 7499 w 503806"/>
              <a:gd name="connsiteY3-72" fmla="*/ 256793 h 356445"/>
              <a:gd name="connsiteX0-73" fmla="*/ 3419 w 424423"/>
              <a:gd name="connsiteY0-74" fmla="*/ 249803 h 299206"/>
              <a:gd name="connsiteX1-75" fmla="*/ 231615 w 424423"/>
              <a:gd name="connsiteY1-76" fmla="*/ 76 h 299206"/>
              <a:gd name="connsiteX2-77" fmla="*/ 418527 w 424423"/>
              <a:gd name="connsiteY2-78" fmla="*/ 277460 h 299206"/>
              <a:gd name="connsiteX3-79" fmla="*/ 3419 w 424423"/>
              <a:gd name="connsiteY3-80" fmla="*/ 249803 h 299206"/>
              <a:gd name="connsiteX0-81" fmla="*/ 3419 w 443266"/>
              <a:gd name="connsiteY0-82" fmla="*/ 249803 h 328404"/>
              <a:gd name="connsiteX1-83" fmla="*/ 231615 w 443266"/>
              <a:gd name="connsiteY1-84" fmla="*/ 76 h 328404"/>
              <a:gd name="connsiteX2-85" fmla="*/ 418527 w 443266"/>
              <a:gd name="connsiteY2-86" fmla="*/ 277460 h 328404"/>
              <a:gd name="connsiteX3-87" fmla="*/ 3419 w 443266"/>
              <a:gd name="connsiteY3-88" fmla="*/ 249803 h 328404"/>
              <a:gd name="connsiteX0-89" fmla="*/ 5963 w 456159"/>
              <a:gd name="connsiteY0-90" fmla="*/ 249803 h 328404"/>
              <a:gd name="connsiteX1-91" fmla="*/ 234159 w 456159"/>
              <a:gd name="connsiteY1-92" fmla="*/ 76 h 328404"/>
              <a:gd name="connsiteX2-93" fmla="*/ 421071 w 456159"/>
              <a:gd name="connsiteY2-94" fmla="*/ 277460 h 328404"/>
              <a:gd name="connsiteX3-95" fmla="*/ 5963 w 456159"/>
              <a:gd name="connsiteY3-96" fmla="*/ 249803 h 328404"/>
              <a:gd name="connsiteX0-97" fmla="*/ 7001 w 457197"/>
              <a:gd name="connsiteY0-98" fmla="*/ 249820 h 339505"/>
              <a:gd name="connsiteX1-99" fmla="*/ 235197 w 457197"/>
              <a:gd name="connsiteY1-100" fmla="*/ 93 h 339505"/>
              <a:gd name="connsiteX2-101" fmla="*/ 422109 w 457197"/>
              <a:gd name="connsiteY2-102" fmla="*/ 277477 h 339505"/>
              <a:gd name="connsiteX3-103" fmla="*/ 7001 w 457197"/>
              <a:gd name="connsiteY3-104" fmla="*/ 249820 h 339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57197" h="339505">
                <a:moveTo>
                  <a:pt x="7001" y="249820"/>
                </a:moveTo>
                <a:cubicBezTo>
                  <a:pt x="-27619" y="161981"/>
                  <a:pt x="68928" y="-4516"/>
                  <a:pt x="235197" y="93"/>
                </a:cubicBezTo>
                <a:cubicBezTo>
                  <a:pt x="401466" y="4702"/>
                  <a:pt x="519086" y="169977"/>
                  <a:pt x="422109" y="277477"/>
                </a:cubicBezTo>
                <a:cubicBezTo>
                  <a:pt x="325132" y="384977"/>
                  <a:pt x="41621" y="337659"/>
                  <a:pt x="7001" y="249820"/>
                </a:cubicBezTo>
                <a:close/>
              </a:path>
            </a:pathLst>
          </a:custGeom>
          <a:solidFill>
            <a:srgbClr val="D3C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r="23942" b="55853"/>
          <a:stretch>
            <a:fillRect/>
          </a:stretch>
        </p:blipFill>
        <p:spPr>
          <a:xfrm>
            <a:off x="-2" y="3980799"/>
            <a:ext cx="2696910" cy="2877201"/>
          </a:xfrm>
          <a:custGeom>
            <a:avLst/>
            <a:gdLst>
              <a:gd name="connsiteX0" fmla="*/ 544286 w 2696910"/>
              <a:gd name="connsiteY0" fmla="*/ 0 h 2877201"/>
              <a:gd name="connsiteX1" fmla="*/ 963433 w 2696910"/>
              <a:gd name="connsiteY1" fmla="*/ 0 h 2877201"/>
              <a:gd name="connsiteX2" fmla="*/ 863602 w 2696910"/>
              <a:gd name="connsiteY2" fmla="*/ 235601 h 2877201"/>
              <a:gd name="connsiteX3" fmla="*/ 1295402 w 2696910"/>
              <a:gd name="connsiteY3" fmla="*/ 1251601 h 2877201"/>
              <a:gd name="connsiteX4" fmla="*/ 2235202 w 2696910"/>
              <a:gd name="connsiteY4" fmla="*/ 1615668 h 2877201"/>
              <a:gd name="connsiteX5" fmla="*/ 2696910 w 2696910"/>
              <a:gd name="connsiteY5" fmla="*/ 1566660 h 2877201"/>
              <a:gd name="connsiteX6" fmla="*/ 2345527 w 2696910"/>
              <a:gd name="connsiteY6" fmla="*/ 1822492 h 2877201"/>
              <a:gd name="connsiteX7" fmla="*/ 2249971 w 2696910"/>
              <a:gd name="connsiteY7" fmla="*/ 2513427 h 2877201"/>
              <a:gd name="connsiteX8" fmla="*/ 2228573 w 2696910"/>
              <a:gd name="connsiteY8" fmla="*/ 2877201 h 2877201"/>
              <a:gd name="connsiteX9" fmla="*/ 0 w 2696910"/>
              <a:gd name="connsiteY9" fmla="*/ 2877201 h 2877201"/>
              <a:gd name="connsiteX10" fmla="*/ 0 w 2696910"/>
              <a:gd name="connsiteY10" fmla="*/ 76841 h 2877201"/>
              <a:gd name="connsiteX11" fmla="*/ 544286 w 2696910"/>
              <a:gd name="connsiteY11" fmla="*/ 0 h 287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6910" h="2877201">
                <a:moveTo>
                  <a:pt x="544286" y="0"/>
                </a:moveTo>
                <a:lnTo>
                  <a:pt x="963433" y="0"/>
                </a:lnTo>
                <a:lnTo>
                  <a:pt x="863602" y="235601"/>
                </a:lnTo>
                <a:lnTo>
                  <a:pt x="1295402" y="1251601"/>
                </a:lnTo>
                <a:lnTo>
                  <a:pt x="2235202" y="1615668"/>
                </a:lnTo>
                <a:lnTo>
                  <a:pt x="2696910" y="1566660"/>
                </a:lnTo>
                <a:lnTo>
                  <a:pt x="2345527" y="1822492"/>
                </a:lnTo>
                <a:lnTo>
                  <a:pt x="2249971" y="2513427"/>
                </a:lnTo>
                <a:lnTo>
                  <a:pt x="2228573" y="2877201"/>
                </a:lnTo>
                <a:lnTo>
                  <a:pt x="0" y="2877201"/>
                </a:lnTo>
                <a:lnTo>
                  <a:pt x="0" y="76841"/>
                </a:lnTo>
                <a:lnTo>
                  <a:pt x="544286" y="0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4489" b="76884"/>
          <a:stretch>
            <a:fillRect/>
          </a:stretch>
        </p:blipFill>
        <p:spPr>
          <a:xfrm rot="18345099">
            <a:off x="10156829" y="-192239"/>
            <a:ext cx="2288075" cy="1903194"/>
          </a:xfrm>
          <a:custGeom>
            <a:avLst/>
            <a:gdLst>
              <a:gd name="connsiteX0" fmla="*/ 1432313 w 2288075"/>
              <a:gd name="connsiteY0" fmla="*/ 38451 h 1903194"/>
              <a:gd name="connsiteX1" fmla="*/ 2288075 w 2288075"/>
              <a:gd name="connsiteY1" fmla="*/ 1227107 h 1903194"/>
              <a:gd name="connsiteX2" fmla="*/ 1348988 w 2288075"/>
              <a:gd name="connsiteY2" fmla="*/ 1903194 h 1903194"/>
              <a:gd name="connsiteX3" fmla="*/ 393925 w 2288075"/>
              <a:gd name="connsiteY3" fmla="*/ 1456330 h 1903194"/>
              <a:gd name="connsiteX4" fmla="*/ 0 w 2288075"/>
              <a:gd name="connsiteY4" fmla="*/ 0 h 190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075" h="1903194">
                <a:moveTo>
                  <a:pt x="1432313" y="38451"/>
                </a:moveTo>
                <a:lnTo>
                  <a:pt x="2288075" y="1227107"/>
                </a:lnTo>
                <a:lnTo>
                  <a:pt x="1348988" y="1903194"/>
                </a:lnTo>
                <a:lnTo>
                  <a:pt x="393925" y="14563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16111" b="75000"/>
          <a:stretch>
            <a:fillRect/>
          </a:stretch>
        </p:blipFill>
        <p:spPr>
          <a:xfrm rot="1338817">
            <a:off x="10619672" y="965989"/>
            <a:ext cx="1602824" cy="1100351"/>
          </a:xfrm>
          <a:custGeom>
            <a:avLst/>
            <a:gdLst>
              <a:gd name="connsiteX0" fmla="*/ 0 w 2133600"/>
              <a:gd name="connsiteY0" fmla="*/ 0 h 1464733"/>
              <a:gd name="connsiteX1" fmla="*/ 1261533 w 2133600"/>
              <a:gd name="connsiteY1" fmla="*/ 33866 h 1464733"/>
              <a:gd name="connsiteX2" fmla="*/ 1820333 w 2133600"/>
              <a:gd name="connsiteY2" fmla="*/ 575733 h 1464733"/>
              <a:gd name="connsiteX3" fmla="*/ 2133600 w 2133600"/>
              <a:gd name="connsiteY3" fmla="*/ 1185333 h 1464733"/>
              <a:gd name="connsiteX4" fmla="*/ 1202266 w 2133600"/>
              <a:gd name="connsiteY4" fmla="*/ 1464733 h 1464733"/>
              <a:gd name="connsiteX5" fmla="*/ 279400 w 2133600"/>
              <a:gd name="connsiteY5" fmla="*/ 10329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464733">
                <a:moveTo>
                  <a:pt x="0" y="0"/>
                </a:moveTo>
                <a:lnTo>
                  <a:pt x="1261533" y="33866"/>
                </a:lnTo>
                <a:lnTo>
                  <a:pt x="1820333" y="575733"/>
                </a:lnTo>
                <a:lnTo>
                  <a:pt x="2133600" y="1185333"/>
                </a:lnTo>
                <a:lnTo>
                  <a:pt x="1202266" y="1464733"/>
                </a:lnTo>
                <a:lnTo>
                  <a:pt x="279400" y="103293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972" r="23223" b="75000"/>
          <a:stretch>
            <a:fillRect/>
          </a:stretch>
        </p:blipFill>
        <p:spPr>
          <a:xfrm rot="7539782">
            <a:off x="2043453" y="6035628"/>
            <a:ext cx="1290854" cy="1112182"/>
          </a:xfrm>
          <a:custGeom>
            <a:avLst/>
            <a:gdLst>
              <a:gd name="connsiteX0" fmla="*/ 212150 w 1290854"/>
              <a:gd name="connsiteY0" fmla="*/ 784313 h 1112182"/>
              <a:gd name="connsiteX1" fmla="*/ 0 w 1290854"/>
              <a:gd name="connsiteY1" fmla="*/ 0 h 1112182"/>
              <a:gd name="connsiteX2" fmla="*/ 585403 w 1290854"/>
              <a:gd name="connsiteY2" fmla="*/ 15715 h 1112182"/>
              <a:gd name="connsiteX3" fmla="*/ 1290854 w 1290854"/>
              <a:gd name="connsiteY3" fmla="*/ 998792 h 1112182"/>
              <a:gd name="connsiteX4" fmla="*/ 912889 w 1290854"/>
              <a:gd name="connsiteY4" fmla="*/ 1112182 h 111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854" h="1112182">
                <a:moveTo>
                  <a:pt x="212150" y="784313"/>
                </a:moveTo>
                <a:lnTo>
                  <a:pt x="0" y="0"/>
                </a:lnTo>
                <a:lnTo>
                  <a:pt x="585403" y="15715"/>
                </a:lnTo>
                <a:lnTo>
                  <a:pt x="1290854" y="998792"/>
                </a:lnTo>
                <a:lnTo>
                  <a:pt x="912889" y="1112182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/>
        </p:nvSpPr>
        <p:spPr>
          <a:xfrm>
            <a:off x="3963114" y="3218213"/>
            <a:ext cx="4270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80645" y="3717818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E88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E88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4"/>
            </p:custDataLst>
          </p:nvPr>
        </p:nvSpPr>
        <p:spPr>
          <a:xfrm>
            <a:off x="3194606" y="2165144"/>
            <a:ext cx="5802788" cy="10394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zh-CN" altLang="en-US" sz="56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133568" y="46059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E887D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29474" y="46313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2913" y="1752600"/>
            <a:ext cx="10886173" cy="4372341"/>
          </a:xfrm>
          <a:prstGeom prst="rect">
            <a:avLst/>
          </a:prstGeom>
          <a:solidFill>
            <a:srgbClr val="7E8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864993" y="5893934"/>
            <a:ext cx="462013" cy="462013"/>
          </a:xfrm>
          <a:prstGeom prst="ellipse">
            <a:avLst/>
          </a:prstGeom>
          <a:solidFill>
            <a:srgbClr val="B09F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6004560" y="6004625"/>
            <a:ext cx="182880" cy="240632"/>
          </a:xfrm>
          <a:prstGeom prst="chevron">
            <a:avLst>
              <a:gd name="adj" fmla="val 7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645919" y="2343049"/>
            <a:ext cx="3137836" cy="3137836"/>
          </a:xfrm>
          <a:prstGeom prst="ellipse">
            <a:avLst/>
          </a:prstGeom>
          <a:blipFill>
            <a:blip r:embed="rId2"/>
            <a:stretch>
              <a:fillRect l="-10000" r="-15000"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745671" y="2780387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工作难点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5822539" y="3315429"/>
            <a:ext cx="4735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822539" y="4305071"/>
            <a:ext cx="4735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E887D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3200" b="0" dirty="0">
              <a:solidFill>
                <a:srgbClr val="7E887D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58724" y="2211605"/>
            <a:ext cx="2368170" cy="3527586"/>
          </a:xfrm>
          <a:prstGeom prst="roundRect">
            <a:avLst>
              <a:gd name="adj" fmla="val 4167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59049" y="2577676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等腰三角形 5"/>
          <p:cNvSpPr/>
          <p:nvPr/>
        </p:nvSpPr>
        <p:spPr>
          <a:xfrm rot="5400000">
            <a:off x="781981" y="2710567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138576" y="3210182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125303" y="3545544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561696" y="2211605"/>
            <a:ext cx="2368170" cy="3527586"/>
          </a:xfrm>
          <a:prstGeom prst="roundRect">
            <a:avLst>
              <a:gd name="adj" fmla="val 4167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62020" y="2577676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3484953" y="2710567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3841547" y="3210182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3828274" y="3545544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267420" y="2211605"/>
            <a:ext cx="2368170" cy="3527586"/>
          </a:xfrm>
          <a:prstGeom prst="roundRect">
            <a:avLst>
              <a:gd name="adj" fmla="val 4167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067744" y="2577676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6190677" y="2710567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6547271" y="3210182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6533998" y="3545544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970391" y="2211605"/>
            <a:ext cx="2368170" cy="3527586"/>
          </a:xfrm>
          <a:prstGeom prst="roundRect">
            <a:avLst>
              <a:gd name="adj" fmla="val 4167"/>
            </a:avLst>
          </a:prstGeom>
          <a:solidFill>
            <a:srgbClr val="7E887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770716" y="2577676"/>
            <a:ext cx="399350" cy="3993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E5E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>
            <a:off x="8893648" y="2710567"/>
            <a:ext cx="157614" cy="1358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9250242" y="3210182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9236970" y="3545544"/>
            <a:ext cx="191588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19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20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4214</Words>
  <Application>WPS 演示</Application>
  <PresentationFormat>宽屏</PresentationFormat>
  <Paragraphs>310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Arial</vt:lpstr>
      <vt:lpstr>思源宋体 Heavy</vt:lpstr>
      <vt:lpstr>等线</vt:lpstr>
      <vt:lpstr>Arial Unicode MS</vt:lpstr>
      <vt:lpstr>等线 Light</vt:lpstr>
      <vt:lpstr>Calibri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95</cp:revision>
  <dcterms:created xsi:type="dcterms:W3CDTF">2020-05-11T08:48:00Z</dcterms:created>
  <dcterms:modified xsi:type="dcterms:W3CDTF">2021-09-10T06:38:15Z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898550C5FA5A40199A413844A6DF9564</vt:lpwstr>
  </property>
  <property fmtid="{D5CDD505-2E9C-101B-9397-08002B2CF9AE}" pid="3" name="KSOProductBuildVer">
    <vt:lpwstr>2052-11.1.0.10700</vt:lpwstr>
  </property>
</Properties>
</file>