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826" r:id="rId3"/>
    <p:sldId id="827" r:id="rId4"/>
    <p:sldId id="828" r:id="rId5"/>
    <p:sldId id="832" r:id="rId6"/>
    <p:sldId id="834" r:id="rId7"/>
    <p:sldId id="830" r:id="rId8"/>
    <p:sldId id="835" r:id="rId9"/>
    <p:sldId id="838" r:id="rId10"/>
    <p:sldId id="829" r:id="rId11"/>
    <p:sldId id="837" r:id="rId12"/>
    <p:sldId id="836" r:id="rId13"/>
    <p:sldId id="831" r:id="rId14"/>
    <p:sldId id="839" r:id="rId15"/>
    <p:sldId id="840" r:id="rId16"/>
    <p:sldId id="833"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D99"/>
    <a:srgbClr val="EDCD84"/>
    <a:srgbClr val="42719F"/>
    <a:srgbClr val="FEF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246" y="-816"/>
      </p:cViewPr>
      <p:guideLst>
        <p:guide orient="horz" pos="2160"/>
        <p:guide pos="3840"/>
        <p:guide pos="211"/>
        <p:guide pos="7469"/>
        <p:guide orient="horz" pos="232"/>
        <p:guide orient="horz" pos="408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EDCD84"/>
              </a:solidFill>
              <a:round/>
            </a:ln>
            <a:effectLst/>
          </c:spPr>
          <c:marker>
            <c:symbol val="none"/>
          </c:marker>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42719F"/>
              </a:solidFill>
              <a:round/>
            </a:ln>
            <a:effectLst/>
          </c:spPr>
          <c:marker>
            <c:symbol val="none"/>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tx1">
                  <a:lumMod val="50000"/>
                  <a:lumOff val="50000"/>
                </a:schemeClr>
              </a:solidFill>
              <a:round/>
            </a:ln>
            <a:effectLst/>
          </c:spPr>
          <c:marker>
            <c:symbol val="none"/>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451777312"/>
        <c:axId val="728693904"/>
      </c:lineChart>
      <c:catAx>
        <c:axId val="45177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28693904"/>
        <c:crosses val="autoZero"/>
        <c:auto val="1"/>
        <c:lblAlgn val="ctr"/>
        <c:lblOffset val="100"/>
        <c:noMultiLvlLbl val="0"/>
      </c:catAx>
      <c:valAx>
        <c:axId val="72869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517773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5C3AC-9582-40C9-B0E8-7574576F72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ADCC7-1F9E-4CCA-BBBC-13DF648A050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9" name="组合 8"/>
          <p:cNvGrpSpPr/>
          <p:nvPr/>
        </p:nvGrpSpPr>
        <p:grpSpPr>
          <a:xfrm>
            <a:off x="1943100" y="1975585"/>
            <a:ext cx="8305800" cy="2906831"/>
            <a:chOff x="1943100" y="1646209"/>
            <a:chExt cx="8305800" cy="2906831"/>
          </a:xfrm>
        </p:grpSpPr>
        <p:grpSp>
          <p:nvGrpSpPr>
            <p:cNvPr id="10" name="组合 9"/>
            <p:cNvGrpSpPr/>
            <p:nvPr/>
          </p:nvGrpSpPr>
          <p:grpSpPr>
            <a:xfrm>
              <a:off x="1943100" y="2101758"/>
              <a:ext cx="8305800" cy="1225641"/>
              <a:chOff x="1943100" y="2038258"/>
              <a:chExt cx="8305800" cy="1225641"/>
            </a:xfrm>
          </p:grpSpPr>
          <p:sp>
            <p:nvSpPr>
              <p:cNvPr id="15" name="椭圆 14"/>
              <p:cNvSpPr/>
              <p:nvPr/>
            </p:nvSpPr>
            <p:spPr>
              <a:xfrm>
                <a:off x="1943100" y="2038258"/>
                <a:ext cx="1225641" cy="1225641"/>
              </a:xfrm>
              <a:prstGeom prst="ellipse">
                <a:avLst/>
              </a:prstGeom>
              <a:noFill/>
              <a:ln w="12700">
                <a:solidFill>
                  <a:srgbClr val="3C6D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rPr>
                  <a:t>工</a:t>
                </a:r>
                <a:endPar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6" name="椭圆 15"/>
              <p:cNvSpPr/>
              <p:nvPr/>
            </p:nvSpPr>
            <p:spPr>
              <a:xfrm>
                <a:off x="3359132" y="2038258"/>
                <a:ext cx="1225641" cy="1225641"/>
              </a:xfrm>
              <a:prstGeom prst="ellipse">
                <a:avLst/>
              </a:prstGeom>
              <a:noFill/>
              <a:ln w="12700">
                <a:solidFill>
                  <a:srgbClr val="3C6D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rPr>
                  <a:t>作</a:t>
                </a:r>
                <a:endPar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7" name="椭圆 16"/>
              <p:cNvSpPr/>
              <p:nvPr/>
            </p:nvSpPr>
            <p:spPr>
              <a:xfrm>
                <a:off x="4775164" y="2038258"/>
                <a:ext cx="1225641" cy="1225641"/>
              </a:xfrm>
              <a:prstGeom prst="ellipse">
                <a:avLst/>
              </a:prstGeom>
              <a:solidFill>
                <a:srgbClr val="3C6D99"/>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总</a:t>
                </a:r>
                <a:endParaRPr kumimoji="0" lang="zh-CN" altLang="en-US" sz="60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8" name="椭圆 17"/>
              <p:cNvSpPr/>
              <p:nvPr/>
            </p:nvSpPr>
            <p:spPr>
              <a:xfrm>
                <a:off x="6191195" y="2038258"/>
                <a:ext cx="1225641" cy="1225641"/>
              </a:xfrm>
              <a:prstGeom prst="ellipse">
                <a:avLst/>
              </a:prstGeom>
              <a:solidFill>
                <a:srgbClr val="3C6D99"/>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结</a:t>
                </a:r>
                <a:endParaRPr kumimoji="0" lang="zh-CN" altLang="en-US" sz="60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9" name="椭圆 18"/>
              <p:cNvSpPr/>
              <p:nvPr/>
            </p:nvSpPr>
            <p:spPr>
              <a:xfrm>
                <a:off x="7607227" y="2038258"/>
                <a:ext cx="1225641" cy="1225641"/>
              </a:xfrm>
              <a:prstGeom prst="ellipse">
                <a:avLst/>
              </a:prstGeom>
              <a:noFill/>
              <a:ln w="12700">
                <a:solidFill>
                  <a:srgbClr val="3C6D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rPr>
                  <a:t>汇</a:t>
                </a:r>
                <a:endPar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0" name="椭圆 19"/>
              <p:cNvSpPr/>
              <p:nvPr/>
            </p:nvSpPr>
            <p:spPr>
              <a:xfrm>
                <a:off x="9023259" y="2038258"/>
                <a:ext cx="1225641" cy="1225641"/>
              </a:xfrm>
              <a:prstGeom prst="ellipse">
                <a:avLst/>
              </a:prstGeom>
              <a:noFill/>
              <a:ln w="12700">
                <a:solidFill>
                  <a:srgbClr val="3C6D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rPr>
                  <a:t>报</a:t>
                </a:r>
                <a:endPar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11" name="文本框 10"/>
            <p:cNvSpPr txBox="1"/>
            <p:nvPr/>
          </p:nvSpPr>
          <p:spPr>
            <a:xfrm>
              <a:off x="1966291" y="3327399"/>
              <a:ext cx="8259419" cy="5743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626E5F"/>
                  </a:solidFill>
                  <a:effectLst/>
                  <a:uLnTx/>
                  <a:uFillTx/>
                  <a:latin typeface="等线" panose="02010600030101010101" charset="-122"/>
                  <a:ea typeface="等线" panose="02010600030101010101" charset="-122"/>
                  <a:cs typeface="+mn-cs"/>
                </a:rPr>
                <a:t>There are many variations of passages of Lorem Ipsum available, but the  majority have suffered alteration some form, by injected </a:t>
              </a:r>
              <a:r>
                <a:rPr kumimoji="0" lang="en-US" altLang="zh-CN" sz="1100" b="0" i="0" u="none" strike="noStrike" kern="1200" cap="none" spc="0" normalizeH="0" baseline="0" noProof="0" dirty="0" err="1">
                  <a:ln>
                    <a:noFill/>
                  </a:ln>
                  <a:solidFill>
                    <a:srgbClr val="626E5F"/>
                  </a:solidFill>
                  <a:effectLst/>
                  <a:uLnTx/>
                  <a:uFillTx/>
                  <a:latin typeface="等线" panose="02010600030101010101" charset="-122"/>
                  <a:ea typeface="等线" panose="02010600030101010101" charset="-122"/>
                  <a:cs typeface="+mn-cs"/>
                </a:rPr>
                <a:t>humour</a:t>
              </a:r>
              <a:r>
                <a:rPr kumimoji="0" lang="en-US" altLang="zh-CN" sz="1100" b="0" i="0" u="none" strike="noStrike" kern="1200" cap="none" spc="0" normalizeH="0" baseline="0" noProof="0" dirty="0">
                  <a:ln>
                    <a:noFill/>
                  </a:ln>
                  <a:solidFill>
                    <a:srgbClr val="626E5F"/>
                  </a:solidFill>
                  <a:effectLst/>
                  <a:uLnTx/>
                  <a:uFillTx/>
                  <a:latin typeface="等线" panose="02010600030101010101" charset="-122"/>
                  <a:ea typeface="等线" panose="02010600030101010101" charset="-122"/>
                  <a:cs typeface="+mn-cs"/>
                </a:rPr>
                <a:t>, or </a:t>
              </a:r>
              <a:r>
                <a:rPr kumimoji="0" lang="en-US" altLang="zh-CN" sz="1100" b="0" i="0" u="none" strike="noStrike" kern="1200" cap="none" spc="0" normalizeH="0" baseline="0" noProof="0" dirty="0" err="1">
                  <a:ln>
                    <a:noFill/>
                  </a:ln>
                  <a:solidFill>
                    <a:srgbClr val="626E5F"/>
                  </a:solidFill>
                  <a:effectLst/>
                  <a:uLnTx/>
                  <a:uFillTx/>
                  <a:latin typeface="等线" panose="02010600030101010101" charset="-122"/>
                  <a:ea typeface="等线" panose="02010600030101010101" charset="-122"/>
                  <a:cs typeface="+mn-cs"/>
                </a:rPr>
                <a:t>randomThere</a:t>
              </a:r>
              <a:r>
                <a:rPr kumimoji="0" lang="en-US" altLang="zh-CN" sz="1100" b="0" i="0" u="none" strike="noStrike" kern="1200" cap="none" spc="0" normalizeH="0" baseline="0" noProof="0" dirty="0">
                  <a:ln>
                    <a:noFill/>
                  </a:ln>
                  <a:solidFill>
                    <a:srgbClr val="626E5F"/>
                  </a:solidFill>
                  <a:effectLst/>
                  <a:uLnTx/>
                  <a:uFillTx/>
                  <a:latin typeface="等线" panose="02010600030101010101" charset="-122"/>
                  <a:ea typeface="等线" panose="02010600030101010101" charset="-122"/>
                  <a:cs typeface="+mn-cs"/>
                </a:rPr>
                <a:t> are many variations of passages of Lorem Ipsum available, but the  majority have suffered</a:t>
              </a:r>
              <a:endParaRPr kumimoji="0" lang="en-US" altLang="zh-CN" sz="1100" b="0" i="0" u="none" strike="noStrike" kern="1200" cap="none" spc="0" normalizeH="0" baseline="0" noProof="0" dirty="0">
                <a:ln>
                  <a:noFill/>
                </a:ln>
                <a:solidFill>
                  <a:srgbClr val="626E5F"/>
                </a:solidFill>
                <a:effectLst/>
                <a:uLnTx/>
                <a:uFillTx/>
                <a:latin typeface="等线" panose="02010600030101010101" charset="-122"/>
                <a:ea typeface="等线" panose="02010600030101010101" charset="-122"/>
                <a:cs typeface="+mn-cs"/>
              </a:endParaRPr>
            </a:p>
          </p:txBody>
        </p:sp>
        <p:sp>
          <p:nvSpPr>
            <p:cNvPr id="12" name="矩形: 圆角 11"/>
            <p:cNvSpPr/>
            <p:nvPr/>
          </p:nvSpPr>
          <p:spPr>
            <a:xfrm>
              <a:off x="3961721" y="4124527"/>
              <a:ext cx="1899384" cy="428513"/>
            </a:xfrm>
            <a:prstGeom prst="roundRect">
              <a:avLst>
                <a:gd name="adj" fmla="val 50000"/>
              </a:avLst>
            </a:prstGeom>
            <a:solidFill>
              <a:schemeClr val="bg1"/>
            </a:solidFill>
            <a:ln>
              <a:noFill/>
            </a:ln>
            <a:effectLst>
              <a:outerShdw blurRad="50800" dist="38100" dir="2700000" sx="102000" sy="102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zh-CN" altLang="en-US" sz="1400" b="0" i="0" u="none" strike="noStrike" kern="1200" cap="none" spc="0" normalizeH="0" baseline="0" noProof="0" dirty="0">
                <a:ln>
                  <a:noFill/>
                </a:ln>
                <a:solidFill>
                  <a:srgbClr val="3C6D99"/>
                </a:solidFill>
                <a:effectLst/>
                <a:uLnTx/>
                <a:uFillTx/>
                <a:latin typeface="等线" panose="02010600030101010101" charset="-122"/>
                <a:ea typeface="等线" panose="02010600030101010101" charset="-122"/>
              </a:endParaRPr>
            </a:p>
          </p:txBody>
        </p:sp>
        <p:sp>
          <p:nvSpPr>
            <p:cNvPr id="13" name="矩形: 圆角 12"/>
            <p:cNvSpPr/>
            <p:nvPr/>
          </p:nvSpPr>
          <p:spPr>
            <a:xfrm>
              <a:off x="6394953" y="4124527"/>
              <a:ext cx="1899384" cy="428513"/>
            </a:xfrm>
            <a:prstGeom prst="roundRect">
              <a:avLst>
                <a:gd name="adj" fmla="val 50000"/>
              </a:avLst>
            </a:prstGeom>
            <a:solidFill>
              <a:schemeClr val="bg1"/>
            </a:solidFill>
            <a:ln>
              <a:noFill/>
            </a:ln>
            <a:effectLst>
              <a:outerShdw blurRad="50800" dist="38100" dir="2700000" sx="102000" sy="102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zh-CN" altLang="en-US" sz="1400" dirty="0">
                <a:solidFill>
                  <a:srgbClr val="3C6D99"/>
                </a:solidFill>
              </a:endParaRPr>
            </a:p>
          </p:txBody>
        </p:sp>
        <p:sp>
          <p:nvSpPr>
            <p:cNvPr id="14" name="文本框 13"/>
            <p:cNvSpPr txBox="1"/>
            <p:nvPr/>
          </p:nvSpPr>
          <p:spPr>
            <a:xfrm>
              <a:off x="2166730" y="1646209"/>
              <a:ext cx="7841973" cy="341184"/>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3C6D99"/>
                  </a:solidFill>
                  <a:effectLst/>
                  <a:uLnTx/>
                  <a:uFillTx/>
                  <a:latin typeface="等线" panose="02010600030101010101" charset="-122"/>
                  <a:ea typeface="等线" panose="02010600030101010101" charset="-122"/>
                  <a:cs typeface="+mn-cs"/>
                </a:rPr>
                <a:t>WORK SUMMER</a:t>
              </a:r>
              <a:endParaRPr kumimoji="0" lang="en-US" altLang="zh-CN" sz="1200" b="0" i="0" u="none" strike="noStrike" kern="1200" cap="none" spc="0" normalizeH="0" baseline="0" noProof="0" dirty="0">
                <a:ln>
                  <a:noFill/>
                </a:ln>
                <a:solidFill>
                  <a:srgbClr val="3C6D99"/>
                </a:solidFill>
                <a:effectLst/>
                <a:uLnTx/>
                <a:uFillTx/>
                <a:latin typeface="等线" panose="02010600030101010101" charset="-122"/>
                <a:ea typeface="等线" panose="02010600030101010101" charset="-122"/>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334963" y="368300"/>
            <a:ext cx="11522075" cy="6121400"/>
          </a:xfrm>
          <a:prstGeom prst="rect">
            <a:avLst/>
          </a:prstGeom>
          <a:solidFill>
            <a:srgbClr val="FEF9F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7" name="组合 36"/>
          <p:cNvGrpSpPr/>
          <p:nvPr/>
        </p:nvGrpSpPr>
        <p:grpSpPr>
          <a:xfrm>
            <a:off x="512724" y="472631"/>
            <a:ext cx="4506911" cy="602238"/>
            <a:chOff x="512724" y="472631"/>
            <a:chExt cx="4506911" cy="602238"/>
          </a:xfrm>
        </p:grpSpPr>
        <p:sp>
          <p:nvSpPr>
            <p:cNvPr id="38" name="文本框 37"/>
            <p:cNvSpPr txBox="1"/>
            <p:nvPr/>
          </p:nvSpPr>
          <p:spPr>
            <a:xfrm>
              <a:off x="1020699" y="472631"/>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单击此处添加标题</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endParaRPr>
            </a:p>
          </p:txBody>
        </p:sp>
        <p:sp>
          <p:nvSpPr>
            <p:cNvPr id="39" name="矩形 38"/>
            <p:cNvSpPr/>
            <p:nvPr/>
          </p:nvSpPr>
          <p:spPr>
            <a:xfrm>
              <a:off x="1051491" y="820953"/>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grpSp>
          <p:nvGrpSpPr>
            <p:cNvPr id="40" name="组合 39"/>
            <p:cNvGrpSpPr/>
            <p:nvPr/>
          </p:nvGrpSpPr>
          <p:grpSpPr>
            <a:xfrm>
              <a:off x="512724" y="542917"/>
              <a:ext cx="543778" cy="461666"/>
              <a:chOff x="808413" y="1123512"/>
              <a:chExt cx="1249361" cy="1060704"/>
            </a:xfrm>
          </p:grpSpPr>
          <p:sp>
            <p:nvSpPr>
              <p:cNvPr id="41" name="等腰三角形 40"/>
              <p:cNvSpPr/>
              <p:nvPr/>
            </p:nvSpPr>
            <p:spPr>
              <a:xfrm rot="5400000">
                <a:off x="1070222" y="1196664"/>
                <a:ext cx="1060704" cy="914400"/>
              </a:xfrm>
              <a:prstGeom prst="triangle">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等腰三角形 41"/>
              <p:cNvSpPr/>
              <p:nvPr/>
            </p:nvSpPr>
            <p:spPr>
              <a:xfrm rot="5400000">
                <a:off x="735261" y="1196664"/>
                <a:ext cx="1060704" cy="914400"/>
              </a:xfrm>
              <a:prstGeom prs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sp>
        <p:nvSpPr>
          <p:cNvPr id="13" name="椭圆 12"/>
          <p:cNvSpPr/>
          <p:nvPr/>
        </p:nvSpPr>
        <p:spPr>
          <a:xfrm>
            <a:off x="1733664" y="1960775"/>
            <a:ext cx="2196548" cy="2196548"/>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1"/>
          <p:cNvSpPr txBox="1"/>
          <p:nvPr/>
        </p:nvSpPr>
        <p:spPr>
          <a:xfrm>
            <a:off x="2047108" y="4400777"/>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bg2">
                  <a:lumMod val="25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5" name="椭圆 14"/>
          <p:cNvSpPr/>
          <p:nvPr/>
        </p:nvSpPr>
        <p:spPr>
          <a:xfrm>
            <a:off x="4978616" y="1960775"/>
            <a:ext cx="2196548" cy="219654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6" name="文本框1"/>
          <p:cNvSpPr txBox="1"/>
          <p:nvPr/>
        </p:nvSpPr>
        <p:spPr>
          <a:xfrm>
            <a:off x="5292060" y="4400777"/>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bg2">
                  <a:lumMod val="25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椭圆 16"/>
          <p:cNvSpPr/>
          <p:nvPr/>
        </p:nvSpPr>
        <p:spPr>
          <a:xfrm>
            <a:off x="8223568" y="1960775"/>
            <a:ext cx="2196548" cy="219654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文本框1"/>
          <p:cNvSpPr txBox="1"/>
          <p:nvPr/>
        </p:nvSpPr>
        <p:spPr>
          <a:xfrm>
            <a:off x="8537012" y="4400777"/>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25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bg2">
                  <a:lumMod val="25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9" name="文本框2"/>
          <p:cNvSpPr/>
          <p:nvPr/>
        </p:nvSpPr>
        <p:spPr>
          <a:xfrm>
            <a:off x="1550504" y="4661523"/>
            <a:ext cx="2562868" cy="827727"/>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chemeClr val="bg1">
                    <a:lumMod val="50000"/>
                  </a:schemeClr>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此处添加详细文本描述，建议与标题相关并符合整体语言风格，此处添加此处添加详细文本描述，建议</a:t>
            </a:r>
            <a:endParaRPr kumimoji="0" lang="en-US" altLang="en-US" sz="1100" b="0" i="0" u="none" strike="noStrike" kern="1200" cap="none" spc="0" normalizeH="0" baseline="0" noProof="0" dirty="0">
              <a:ln>
                <a:noFill/>
              </a:ln>
              <a:solidFill>
                <a:schemeClr val="bg1">
                  <a:lumMod val="50000"/>
                </a:schemeClr>
              </a:solidFill>
              <a:effectLst/>
              <a:uLnTx/>
              <a:uFillTx/>
              <a:latin typeface="思源黑体 CN Regular" panose="020B0500000000000000" pitchFamily="34" charset="-122"/>
              <a:ea typeface="思源黑体 CN Regular" panose="020B0500000000000000" pitchFamily="34" charset="-122"/>
              <a:sym typeface="+mn-lt"/>
            </a:endParaRPr>
          </a:p>
        </p:txBody>
      </p:sp>
      <p:sp>
        <p:nvSpPr>
          <p:cNvPr id="20" name="文本框2"/>
          <p:cNvSpPr/>
          <p:nvPr/>
        </p:nvSpPr>
        <p:spPr>
          <a:xfrm>
            <a:off x="4795456" y="4661523"/>
            <a:ext cx="2562868" cy="827727"/>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chemeClr val="bg1">
                    <a:lumMod val="50000"/>
                  </a:schemeClr>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此处添加详细文本描述，建议与标题相关并符合整体语言风格，此处添加此处添加详细文本描述，建议</a:t>
            </a:r>
            <a:endParaRPr kumimoji="0" lang="en-US" altLang="en-US" sz="1100" b="0" i="0" u="none" strike="noStrike" kern="1200" cap="none" spc="0" normalizeH="0" baseline="0" noProof="0" dirty="0">
              <a:ln>
                <a:noFill/>
              </a:ln>
              <a:solidFill>
                <a:schemeClr val="bg1">
                  <a:lumMod val="50000"/>
                </a:schemeClr>
              </a:solidFill>
              <a:effectLst/>
              <a:uLnTx/>
              <a:uFillTx/>
              <a:latin typeface="思源黑体 CN Regular" panose="020B0500000000000000" pitchFamily="34" charset="-122"/>
              <a:ea typeface="思源黑体 CN Regular" panose="020B0500000000000000" pitchFamily="34" charset="-122"/>
              <a:sym typeface="+mn-lt"/>
            </a:endParaRPr>
          </a:p>
        </p:txBody>
      </p:sp>
      <p:sp>
        <p:nvSpPr>
          <p:cNvPr id="21" name="文本框2"/>
          <p:cNvSpPr/>
          <p:nvPr/>
        </p:nvSpPr>
        <p:spPr>
          <a:xfrm>
            <a:off x="8040408" y="4661523"/>
            <a:ext cx="2562868" cy="827727"/>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chemeClr val="bg1">
                    <a:lumMod val="50000"/>
                  </a:schemeClr>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此处添加详细文本描述，建议与标题相关并符合整体语言风格，此处添加此处添加详细文本描述，建议</a:t>
            </a:r>
            <a:endParaRPr kumimoji="0" lang="en-US" altLang="en-US" sz="1100" b="0" i="0" u="none" strike="noStrike" kern="1200" cap="none" spc="0" normalizeH="0" baseline="0" noProof="0" dirty="0">
              <a:ln>
                <a:noFill/>
              </a:ln>
              <a:solidFill>
                <a:schemeClr val="bg1">
                  <a:lumMod val="50000"/>
                </a:schemeClr>
              </a:solidFill>
              <a:effectLst/>
              <a:uLnTx/>
              <a:uFillTx/>
              <a:latin typeface="思源黑体 CN Regular" panose="020B0500000000000000" pitchFamily="34" charset="-122"/>
              <a:ea typeface="思源黑体 CN Regular" panose="020B0500000000000000" pitchFamily="34" charset="-122"/>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334963" y="368300"/>
            <a:ext cx="11522075" cy="6121400"/>
          </a:xfrm>
          <a:prstGeom prst="rect">
            <a:avLst/>
          </a:prstGeom>
          <a:solidFill>
            <a:srgbClr val="FEF9F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7" name="组合 36"/>
          <p:cNvGrpSpPr/>
          <p:nvPr/>
        </p:nvGrpSpPr>
        <p:grpSpPr>
          <a:xfrm>
            <a:off x="512724" y="472631"/>
            <a:ext cx="4506911" cy="602238"/>
            <a:chOff x="512724" y="472631"/>
            <a:chExt cx="4506911" cy="602238"/>
          </a:xfrm>
        </p:grpSpPr>
        <p:sp>
          <p:nvSpPr>
            <p:cNvPr id="38" name="文本框 37"/>
            <p:cNvSpPr txBox="1"/>
            <p:nvPr/>
          </p:nvSpPr>
          <p:spPr>
            <a:xfrm>
              <a:off x="1020699" y="472631"/>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单击此处添加标题</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endParaRPr>
            </a:p>
          </p:txBody>
        </p:sp>
        <p:sp>
          <p:nvSpPr>
            <p:cNvPr id="39" name="矩形 38"/>
            <p:cNvSpPr/>
            <p:nvPr/>
          </p:nvSpPr>
          <p:spPr>
            <a:xfrm>
              <a:off x="1051491" y="820953"/>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grpSp>
          <p:nvGrpSpPr>
            <p:cNvPr id="40" name="组合 39"/>
            <p:cNvGrpSpPr/>
            <p:nvPr/>
          </p:nvGrpSpPr>
          <p:grpSpPr>
            <a:xfrm>
              <a:off x="512724" y="542917"/>
              <a:ext cx="543778" cy="461666"/>
              <a:chOff x="808413" y="1123512"/>
              <a:chExt cx="1249361" cy="1060704"/>
            </a:xfrm>
          </p:grpSpPr>
          <p:sp>
            <p:nvSpPr>
              <p:cNvPr id="41" name="等腰三角形 40"/>
              <p:cNvSpPr/>
              <p:nvPr/>
            </p:nvSpPr>
            <p:spPr>
              <a:xfrm rot="5400000">
                <a:off x="1070222" y="1196664"/>
                <a:ext cx="1060704" cy="914400"/>
              </a:xfrm>
              <a:prstGeom prst="triangle">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等腰三角形 41"/>
              <p:cNvSpPr/>
              <p:nvPr/>
            </p:nvSpPr>
            <p:spPr>
              <a:xfrm rot="5400000">
                <a:off x="735261" y="1196664"/>
                <a:ext cx="1060704" cy="914400"/>
              </a:xfrm>
              <a:prstGeom prs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sp>
        <p:nvSpPr>
          <p:cNvPr id="13" name="矩形 12"/>
          <p:cNvSpPr/>
          <p:nvPr/>
        </p:nvSpPr>
        <p:spPr bwMode="auto">
          <a:xfrm>
            <a:off x="4343619" y="1402423"/>
            <a:ext cx="3497093" cy="3304760"/>
          </a:xfrm>
          <a:prstGeom prst="rect">
            <a:avLst/>
          </a:prstGeom>
          <a:blipFill dpi="0" rotWithShape="1">
            <a:blip r:embed="rId2"/>
            <a:srcRect/>
            <a:stretch>
              <a:fillRect/>
            </a:stretch>
          </a:blipFill>
          <a:ln w="25400" cap="flat" cmpd="sng" algn="ctr">
            <a:noFill/>
            <a:prstDash val="solid"/>
            <a:miter lim="0"/>
            <a:headEnd type="none" w="med" len="med"/>
            <a:tailEnd type="none" w="med" len="med"/>
          </a:ln>
          <a:effectLst/>
        </p:spPr>
        <p:txBody>
          <a:bodyPr vert="horz" wrap="square" lIns="19044" tIns="19044" rIns="19044" bIns="19044" numCol="1" rtlCol="0" anchor="ctr" anchorCtr="0" compatLnSpc="1"/>
          <a:lstStyle/>
          <a:p>
            <a:pPr marL="85725" marR="0" lvl="0" indent="0" algn="ctr" defTabSz="309245" rtl="0" eaLnBrk="1" fontAlgn="auto" latinLnBrk="0" hangingPunct="0">
              <a:lnSpc>
                <a:spcPct val="130000"/>
              </a:lnSpc>
              <a:spcBef>
                <a:spcPts val="0"/>
              </a:spcBef>
              <a:spcAft>
                <a:spcPts val="0"/>
              </a:spcAft>
              <a:buClrTx/>
              <a:buSzTx/>
              <a:buFontTx/>
              <a:buNone/>
              <a:defRPr/>
            </a:pPr>
            <a:endParaRPr kumimoji="0" lang="zh-CN" altLang="en-US" sz="935"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14" name="矩形 13"/>
          <p:cNvSpPr/>
          <p:nvPr/>
        </p:nvSpPr>
        <p:spPr>
          <a:xfrm>
            <a:off x="1163638" y="1402423"/>
            <a:ext cx="3071122" cy="3304760"/>
          </a:xfrm>
          <a:prstGeom prst="rect">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矩形 14"/>
          <p:cNvSpPr/>
          <p:nvPr/>
        </p:nvSpPr>
        <p:spPr>
          <a:xfrm>
            <a:off x="7957237" y="1402423"/>
            <a:ext cx="3071122" cy="3304760"/>
          </a:xfrm>
          <a:prstGeom prst="rect">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6" name="组合 15"/>
          <p:cNvGrpSpPr/>
          <p:nvPr/>
        </p:nvGrpSpPr>
        <p:grpSpPr>
          <a:xfrm>
            <a:off x="1277170" y="2186487"/>
            <a:ext cx="2844058" cy="1792729"/>
            <a:chOff x="957942" y="2661749"/>
            <a:chExt cx="3723786" cy="1792729"/>
          </a:xfrm>
        </p:grpSpPr>
        <p:sp>
          <p:nvSpPr>
            <p:cNvPr id="17" name="矩形 16"/>
            <p:cNvSpPr/>
            <p:nvPr/>
          </p:nvSpPr>
          <p:spPr>
            <a:xfrm>
              <a:off x="957942" y="3005427"/>
              <a:ext cx="3723786" cy="144905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200" dirty="0">
                  <a:solidFill>
                    <a:schemeClr val="bg1"/>
                  </a:solidFill>
                </a:rPr>
                <a:t>这里输入简单的文字概述这里输入简单文字概述简单的文字这里输入简单的文字概述这里输入简单文字概述简单的文字这里输入简单的文字概述这里输入简单文字概述简单的文字</a:t>
              </a:r>
              <a:endParaRPr lang="zh-CN" altLang="en-US" sz="1200" dirty="0">
                <a:solidFill>
                  <a:schemeClr val="bg1"/>
                </a:solidFill>
                <a:latin typeface="Calibri" panose="020F0502020204030204" pitchFamily="34" charset="0"/>
              </a:endParaRPr>
            </a:p>
          </p:txBody>
        </p:sp>
        <p:sp>
          <p:nvSpPr>
            <p:cNvPr id="18" name="文本框 8"/>
            <p:cNvSpPr txBox="1"/>
            <p:nvPr/>
          </p:nvSpPr>
          <p:spPr>
            <a:xfrm>
              <a:off x="957942" y="2661749"/>
              <a:ext cx="37237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Heavy" panose="020B0A00000000000000" pitchFamily="34" charset="-122"/>
                  <a:ea typeface="思源黑体 CN Heavy" panose="020B0A00000000000000" pitchFamily="34" charset="-122"/>
                  <a:sym typeface="+mn-lt"/>
                </a:rPr>
                <a:t>输入小标题</a:t>
              </a:r>
              <a:endParaRPr kumimoji="0" lang="zh-CN" altLang="en-US"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Heavy" panose="020B0A00000000000000" pitchFamily="34" charset="-122"/>
                <a:ea typeface="思源黑体 CN Heavy" panose="020B0A00000000000000" pitchFamily="34" charset="-122"/>
                <a:sym typeface="+mn-lt"/>
              </a:endParaRPr>
            </a:p>
          </p:txBody>
        </p:sp>
      </p:grpSp>
      <p:sp>
        <p:nvSpPr>
          <p:cNvPr id="22" name="文本框6"/>
          <p:cNvSpPr/>
          <p:nvPr/>
        </p:nvSpPr>
        <p:spPr>
          <a:xfrm>
            <a:off x="956641" y="5090834"/>
            <a:ext cx="10278718" cy="827727"/>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chemeClr val="bg2">
                    <a:lumMod val="25000"/>
                  </a:schemeClr>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详细文本描述此处此处添加详细文本描述，建议与标题相关并符合整体语言风格，此处添加详细文本描述，建议与标题相关并符合整体语言风格此处添加详细文本描述，建议与标题相关并符合整体语言风格，此处添加详细文本描述此处此处添加详细文本描述，建议与标题相关并符合整体语言风格，此处添加详细文本描述，建议与标题相关并符合整体语言风格</a:t>
            </a:r>
            <a:endParaRPr kumimoji="0" lang="zh-CN" altLang="en-US" sz="1100" b="0" i="0" u="none" strike="noStrike" kern="1200" cap="none" spc="0" normalizeH="0" baseline="0" noProof="0" dirty="0">
              <a:ln>
                <a:noFill/>
              </a:ln>
              <a:solidFill>
                <a:schemeClr val="bg2">
                  <a:lumMod val="25000"/>
                </a:schemeClr>
              </a:solidFill>
              <a:effectLst/>
              <a:uLnTx/>
              <a:uFillTx/>
              <a:latin typeface="思源黑体 CN Regular" panose="020B0500000000000000" pitchFamily="34" charset="-122"/>
              <a:ea typeface="思源黑体 CN Regular" panose="020B0500000000000000" pitchFamily="34" charset="-122"/>
              <a:cs typeface="+mn-ea"/>
              <a:sym typeface="+mn-lt"/>
            </a:endParaRPr>
          </a:p>
        </p:txBody>
      </p:sp>
      <p:grpSp>
        <p:nvGrpSpPr>
          <p:cNvPr id="23" name="组合 22"/>
          <p:cNvGrpSpPr/>
          <p:nvPr/>
        </p:nvGrpSpPr>
        <p:grpSpPr>
          <a:xfrm>
            <a:off x="8070769" y="2186487"/>
            <a:ext cx="2844058" cy="1792729"/>
            <a:chOff x="957942" y="2661749"/>
            <a:chExt cx="3723786" cy="1792729"/>
          </a:xfrm>
        </p:grpSpPr>
        <p:sp>
          <p:nvSpPr>
            <p:cNvPr id="24" name="矩形 23"/>
            <p:cNvSpPr/>
            <p:nvPr/>
          </p:nvSpPr>
          <p:spPr>
            <a:xfrm>
              <a:off x="957942" y="3005427"/>
              <a:ext cx="3723786" cy="144905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200" dirty="0">
                  <a:solidFill>
                    <a:schemeClr val="bg1"/>
                  </a:solidFill>
                </a:rPr>
                <a:t>这里输入简单的文字概述这里输入简单文字概述简单的文字这里输入简单的文字概述这里输入简单文字概述简单的文字这里输入简单的文字概述这里输入简单文字概述简单的文字</a:t>
              </a:r>
              <a:endParaRPr lang="zh-CN" altLang="en-US" sz="1200" dirty="0">
                <a:solidFill>
                  <a:schemeClr val="bg1"/>
                </a:solidFill>
                <a:latin typeface="Calibri" panose="020F0502020204030204" pitchFamily="34" charset="0"/>
              </a:endParaRPr>
            </a:p>
          </p:txBody>
        </p:sp>
        <p:sp>
          <p:nvSpPr>
            <p:cNvPr id="25" name="文本框 8"/>
            <p:cNvSpPr txBox="1"/>
            <p:nvPr/>
          </p:nvSpPr>
          <p:spPr>
            <a:xfrm>
              <a:off x="957942" y="2661749"/>
              <a:ext cx="37237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Heavy" panose="020B0A00000000000000" pitchFamily="34" charset="-122"/>
                  <a:ea typeface="思源黑体 CN Heavy" panose="020B0A00000000000000" pitchFamily="34" charset="-122"/>
                  <a:sym typeface="+mn-lt"/>
                </a:rPr>
                <a:t>输入小标题</a:t>
              </a:r>
              <a:endParaRPr kumimoji="0" lang="zh-CN" altLang="en-US"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Heavy" panose="020B0A00000000000000" pitchFamily="34" charset="-122"/>
                <a:ea typeface="思源黑体 CN Heavy" panose="020B0A00000000000000" pitchFamily="34" charset="-122"/>
                <a:sym typeface="+mn-l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2651055" y="2231938"/>
            <a:ext cx="6889891" cy="1978765"/>
            <a:chOff x="1585452" y="1991724"/>
            <a:chExt cx="6889891" cy="1978765"/>
          </a:xfrm>
        </p:grpSpPr>
        <p:sp>
          <p:nvSpPr>
            <p:cNvPr id="22" name="矩形 21"/>
            <p:cNvSpPr/>
            <p:nvPr/>
          </p:nvSpPr>
          <p:spPr>
            <a:xfrm>
              <a:off x="3878402" y="1991724"/>
              <a:ext cx="2303990" cy="707886"/>
            </a:xfrm>
            <a:prstGeom prst="rect">
              <a:avLst/>
            </a:prstGeom>
            <a:solidFill>
              <a:srgbClr val="42719F"/>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Normal" panose="020B0400000000000000" pitchFamily="34" charset="-122"/>
                  <a:ea typeface="思源黑体 CN Normal" panose="020B0400000000000000" pitchFamily="34" charset="-122"/>
                  <a:cs typeface="+mn-cs"/>
                </a:rPr>
                <a:t>RART 04</a:t>
              </a:r>
              <a:endParaRPr kumimoji="0" lang="en-US" altLang="zh-CN" sz="4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Normal" panose="020B0400000000000000" pitchFamily="34" charset="-122"/>
                <a:ea typeface="思源黑体 CN Normal" panose="020B0400000000000000" pitchFamily="34" charset="-122"/>
                <a:cs typeface="+mn-cs"/>
              </a:endParaRPr>
            </a:p>
          </p:txBody>
        </p:sp>
        <p:sp>
          <p:nvSpPr>
            <p:cNvPr id="23" name="文本框 22"/>
            <p:cNvSpPr txBox="1"/>
            <p:nvPr/>
          </p:nvSpPr>
          <p:spPr>
            <a:xfrm>
              <a:off x="3245293" y="2723386"/>
              <a:ext cx="3570208" cy="769441"/>
            </a:xfrm>
            <a:prstGeom prst="rect">
              <a:avLst/>
            </a:prstGeom>
            <a:noFill/>
          </p:spPr>
          <p:txBody>
            <a:bodyPr wrap="none" rtlCol="0">
              <a:spAutoFit/>
            </a:bodyPr>
            <a:lstStyle/>
            <a:p>
              <a:pPr lvl="0" algn="ctr">
                <a:defRPr/>
              </a:pPr>
              <a:r>
                <a:rPr lang="zh-CN" altLang="en-US" sz="4400" b="1" dirty="0">
                  <a:solidFill>
                    <a:srgbClr val="42719F"/>
                  </a:solidFill>
                  <a:cs typeface="+mn-ea"/>
                  <a:sym typeface="+mn-lt"/>
                </a:rPr>
                <a:t>明年工作计划</a:t>
              </a:r>
              <a:endParaRPr lang="zh-CN" altLang="en-US" sz="4400" b="1" dirty="0">
                <a:solidFill>
                  <a:srgbClr val="42719F"/>
                </a:solidFill>
                <a:cs typeface="+mn-ea"/>
                <a:sym typeface="+mn-lt"/>
              </a:endParaRPr>
            </a:p>
          </p:txBody>
        </p:sp>
        <p:sp>
          <p:nvSpPr>
            <p:cNvPr id="24" name="文本框 23"/>
            <p:cNvSpPr txBox="1"/>
            <p:nvPr/>
          </p:nvSpPr>
          <p:spPr>
            <a:xfrm>
              <a:off x="1585452" y="3352306"/>
              <a:ext cx="6889891" cy="61818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There are many variations of passages of Lorem Ipsum available, but the  majority have suffered alteration some form, by injected </a:t>
              </a:r>
              <a:r>
                <a:rPr kumimoji="0" lang="en-US" altLang="zh-CN" sz="1200" b="0" i="0" u="none" strike="noStrike" kern="1200" cap="none" spc="0" normalizeH="0" baseline="0" noProof="0" dirty="0" err="1">
                  <a:ln>
                    <a:noFill/>
                  </a:ln>
                  <a:solidFill>
                    <a:prstClr val="white">
                      <a:lumMod val="65000"/>
                    </a:prstClr>
                  </a:solidFill>
                  <a:effectLst/>
                  <a:uLnTx/>
                  <a:uFillTx/>
                  <a:latin typeface="等线" panose="02010600030101010101" charset="-122"/>
                  <a:ea typeface="等线" panose="02010600030101010101" charset="-122"/>
                  <a:cs typeface="+mn-cs"/>
                </a:rPr>
                <a:t>humour</a:t>
              </a: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 or </a:t>
              </a:r>
              <a:r>
                <a:rPr kumimoji="0" lang="en-US" altLang="zh-CN" sz="1200" b="0" i="0" u="none" strike="noStrike" kern="1200" cap="none" spc="0" normalizeH="0" baseline="0" noProof="0" dirty="0" err="1">
                  <a:ln>
                    <a:noFill/>
                  </a:ln>
                  <a:solidFill>
                    <a:prstClr val="white">
                      <a:lumMod val="65000"/>
                    </a:prstClr>
                  </a:solidFill>
                  <a:effectLst/>
                  <a:uLnTx/>
                  <a:uFillTx/>
                  <a:latin typeface="等线" panose="02010600030101010101" charset="-122"/>
                  <a:ea typeface="等线" panose="02010600030101010101" charset="-122"/>
                  <a:cs typeface="+mn-cs"/>
                </a:rPr>
                <a:t>randomThere</a:t>
              </a: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 are</a:t>
              </a:r>
              <a:endPar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334963" y="368300"/>
            <a:ext cx="11522075" cy="6121400"/>
          </a:xfrm>
          <a:prstGeom prst="rect">
            <a:avLst/>
          </a:prstGeom>
          <a:solidFill>
            <a:srgbClr val="FEF9F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7" name="组合 36"/>
          <p:cNvGrpSpPr/>
          <p:nvPr/>
        </p:nvGrpSpPr>
        <p:grpSpPr>
          <a:xfrm>
            <a:off x="512724" y="472631"/>
            <a:ext cx="4506911" cy="602238"/>
            <a:chOff x="512724" y="472631"/>
            <a:chExt cx="4506911" cy="602238"/>
          </a:xfrm>
        </p:grpSpPr>
        <p:sp>
          <p:nvSpPr>
            <p:cNvPr id="38" name="文本框 37"/>
            <p:cNvSpPr txBox="1"/>
            <p:nvPr/>
          </p:nvSpPr>
          <p:spPr>
            <a:xfrm>
              <a:off x="1020699" y="472631"/>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单击此处添加标题</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endParaRPr>
            </a:p>
          </p:txBody>
        </p:sp>
        <p:sp>
          <p:nvSpPr>
            <p:cNvPr id="39" name="矩形 38"/>
            <p:cNvSpPr/>
            <p:nvPr/>
          </p:nvSpPr>
          <p:spPr>
            <a:xfrm>
              <a:off x="1051491" y="820953"/>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grpSp>
          <p:nvGrpSpPr>
            <p:cNvPr id="40" name="组合 39"/>
            <p:cNvGrpSpPr/>
            <p:nvPr/>
          </p:nvGrpSpPr>
          <p:grpSpPr>
            <a:xfrm>
              <a:off x="512724" y="542917"/>
              <a:ext cx="543778" cy="461666"/>
              <a:chOff x="808413" y="1123512"/>
              <a:chExt cx="1249361" cy="1060704"/>
            </a:xfrm>
          </p:grpSpPr>
          <p:sp>
            <p:nvSpPr>
              <p:cNvPr id="41" name="等腰三角形 40"/>
              <p:cNvSpPr/>
              <p:nvPr/>
            </p:nvSpPr>
            <p:spPr>
              <a:xfrm rot="5400000">
                <a:off x="1070222" y="1196664"/>
                <a:ext cx="1060704" cy="914400"/>
              </a:xfrm>
              <a:prstGeom prst="triangle">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等腰三角形 41"/>
              <p:cNvSpPr/>
              <p:nvPr/>
            </p:nvSpPr>
            <p:spPr>
              <a:xfrm rot="5400000">
                <a:off x="735261" y="1196664"/>
                <a:ext cx="1060704" cy="914400"/>
              </a:xfrm>
              <a:prstGeom prs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sp>
        <p:nvSpPr>
          <p:cNvPr id="13" name="矩形 12"/>
          <p:cNvSpPr/>
          <p:nvPr/>
        </p:nvSpPr>
        <p:spPr>
          <a:xfrm>
            <a:off x="334963" y="1465826"/>
            <a:ext cx="2825545" cy="3368624"/>
          </a:xfrm>
          <a:prstGeom prst="rect">
            <a:avLst/>
          </a:prstGeom>
          <a:solidFill>
            <a:srgbClr val="42719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矩形 13"/>
          <p:cNvSpPr/>
          <p:nvPr/>
        </p:nvSpPr>
        <p:spPr>
          <a:xfrm>
            <a:off x="3233806" y="1465826"/>
            <a:ext cx="2825545" cy="3368624"/>
          </a:xfrm>
          <a:prstGeom prst="rect">
            <a:avLst/>
          </a:prstGeom>
          <a:blipFill>
            <a:blip r:embed="rId2"/>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矩形 14"/>
          <p:cNvSpPr/>
          <p:nvPr/>
        </p:nvSpPr>
        <p:spPr>
          <a:xfrm>
            <a:off x="6132649" y="1465826"/>
            <a:ext cx="2825545" cy="3368624"/>
          </a:xfrm>
          <a:prstGeom prst="rect">
            <a:avLst/>
          </a:prstGeom>
          <a:solidFill>
            <a:srgbClr val="42719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6" name="矩形 15"/>
          <p:cNvSpPr/>
          <p:nvPr/>
        </p:nvSpPr>
        <p:spPr>
          <a:xfrm>
            <a:off x="9031492" y="1465826"/>
            <a:ext cx="2825545" cy="3368624"/>
          </a:xfrm>
          <a:prstGeom prst="rect">
            <a:avLst/>
          </a:prstGeom>
          <a:blipFill>
            <a:blip r:embed="rId2"/>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KSO_Shape"/>
          <p:cNvSpPr/>
          <p:nvPr/>
        </p:nvSpPr>
        <p:spPr>
          <a:xfrm>
            <a:off x="1406526" y="1783045"/>
            <a:ext cx="682417" cy="799053"/>
          </a:xfrm>
          <a:custGeom>
            <a:avLst/>
            <a:gdLst>
              <a:gd name="connsiteX0" fmla="*/ 242883 w 518162"/>
              <a:gd name="connsiteY0" fmla="*/ 408292 h 606722"/>
              <a:gd name="connsiteX1" fmla="*/ 303572 w 518162"/>
              <a:gd name="connsiteY1" fmla="*/ 408292 h 606722"/>
              <a:gd name="connsiteX2" fmla="*/ 287021 w 518162"/>
              <a:gd name="connsiteY2" fmla="*/ 514954 h 606722"/>
              <a:gd name="connsiteX3" fmla="*/ 252760 w 518162"/>
              <a:gd name="connsiteY3" fmla="*/ 540019 h 606722"/>
              <a:gd name="connsiteX4" fmla="*/ 227755 w 518162"/>
              <a:gd name="connsiteY4" fmla="*/ 505799 h 606722"/>
              <a:gd name="connsiteX5" fmla="*/ 90606 w 518162"/>
              <a:gd name="connsiteY5" fmla="*/ 408292 h 606722"/>
              <a:gd name="connsiteX6" fmla="*/ 151310 w 518162"/>
              <a:gd name="connsiteY6" fmla="*/ 408292 h 606722"/>
              <a:gd name="connsiteX7" fmla="*/ 166353 w 518162"/>
              <a:gd name="connsiteY7" fmla="*/ 505799 h 606722"/>
              <a:gd name="connsiteX8" fmla="*/ 141341 w 518162"/>
              <a:gd name="connsiteY8" fmla="*/ 540019 h 606722"/>
              <a:gd name="connsiteX9" fmla="*/ 107073 w 518162"/>
              <a:gd name="connsiteY9" fmla="*/ 514954 h 606722"/>
              <a:gd name="connsiteX10" fmla="*/ 357338 w 518162"/>
              <a:gd name="connsiteY10" fmla="*/ 183515 h 606722"/>
              <a:gd name="connsiteX11" fmla="*/ 336868 w 518162"/>
              <a:gd name="connsiteY11" fmla="*/ 203867 h 606722"/>
              <a:gd name="connsiteX12" fmla="*/ 357338 w 518162"/>
              <a:gd name="connsiteY12" fmla="*/ 224219 h 606722"/>
              <a:gd name="connsiteX13" fmla="*/ 377719 w 518162"/>
              <a:gd name="connsiteY13" fmla="*/ 203867 h 606722"/>
              <a:gd name="connsiteX14" fmla="*/ 357338 w 518162"/>
              <a:gd name="connsiteY14" fmla="*/ 183515 h 606722"/>
              <a:gd name="connsiteX15" fmla="*/ 265667 w 518162"/>
              <a:gd name="connsiteY15" fmla="*/ 137391 h 606722"/>
              <a:gd name="connsiteX16" fmla="*/ 448920 w 518162"/>
              <a:gd name="connsiteY16" fmla="*/ 137391 h 606722"/>
              <a:gd name="connsiteX17" fmla="*/ 461291 w 518162"/>
              <a:gd name="connsiteY17" fmla="*/ 149744 h 606722"/>
              <a:gd name="connsiteX18" fmla="*/ 461291 w 518162"/>
              <a:gd name="connsiteY18" fmla="*/ 257990 h 606722"/>
              <a:gd name="connsiteX19" fmla="*/ 448920 w 518162"/>
              <a:gd name="connsiteY19" fmla="*/ 270343 h 606722"/>
              <a:gd name="connsiteX20" fmla="*/ 381546 w 518162"/>
              <a:gd name="connsiteY20" fmla="*/ 270343 h 606722"/>
              <a:gd name="connsiteX21" fmla="*/ 381546 w 518162"/>
              <a:gd name="connsiteY21" fmla="*/ 305803 h 606722"/>
              <a:gd name="connsiteX22" fmla="*/ 415989 w 518162"/>
              <a:gd name="connsiteY22" fmla="*/ 305803 h 606722"/>
              <a:gd name="connsiteX23" fmla="*/ 430853 w 518162"/>
              <a:gd name="connsiteY23" fmla="*/ 320644 h 606722"/>
              <a:gd name="connsiteX24" fmla="*/ 428539 w 518162"/>
              <a:gd name="connsiteY24" fmla="*/ 328465 h 606722"/>
              <a:gd name="connsiteX25" fmla="*/ 507215 w 518162"/>
              <a:gd name="connsiteY25" fmla="*/ 328465 h 606722"/>
              <a:gd name="connsiteX26" fmla="*/ 518162 w 518162"/>
              <a:gd name="connsiteY26" fmla="*/ 339396 h 606722"/>
              <a:gd name="connsiteX27" fmla="*/ 518162 w 518162"/>
              <a:gd name="connsiteY27" fmla="*/ 378944 h 606722"/>
              <a:gd name="connsiteX28" fmla="*/ 507215 w 518162"/>
              <a:gd name="connsiteY28" fmla="*/ 389875 h 606722"/>
              <a:gd name="connsiteX29" fmla="*/ 489949 w 518162"/>
              <a:gd name="connsiteY29" fmla="*/ 389875 h 606722"/>
              <a:gd name="connsiteX30" fmla="*/ 489949 w 518162"/>
              <a:gd name="connsiteY30" fmla="*/ 584415 h 606722"/>
              <a:gd name="connsiteX31" fmla="*/ 467699 w 518162"/>
              <a:gd name="connsiteY31" fmla="*/ 606722 h 606722"/>
              <a:gd name="connsiteX32" fmla="*/ 445449 w 518162"/>
              <a:gd name="connsiteY32" fmla="*/ 584415 h 606722"/>
              <a:gd name="connsiteX33" fmla="*/ 445449 w 518162"/>
              <a:gd name="connsiteY33" fmla="*/ 389875 h 606722"/>
              <a:gd name="connsiteX34" fmla="*/ 72714 w 518162"/>
              <a:gd name="connsiteY34" fmla="*/ 389875 h 606722"/>
              <a:gd name="connsiteX35" fmla="*/ 72714 w 518162"/>
              <a:gd name="connsiteY35" fmla="*/ 584415 h 606722"/>
              <a:gd name="connsiteX36" fmla="*/ 50375 w 518162"/>
              <a:gd name="connsiteY36" fmla="*/ 606722 h 606722"/>
              <a:gd name="connsiteX37" fmla="*/ 28124 w 518162"/>
              <a:gd name="connsiteY37" fmla="*/ 584415 h 606722"/>
              <a:gd name="connsiteX38" fmla="*/ 28124 w 518162"/>
              <a:gd name="connsiteY38" fmla="*/ 389875 h 606722"/>
              <a:gd name="connsiteX39" fmla="*/ 10947 w 518162"/>
              <a:gd name="connsiteY39" fmla="*/ 389875 h 606722"/>
              <a:gd name="connsiteX40" fmla="*/ 0 w 518162"/>
              <a:gd name="connsiteY40" fmla="*/ 378944 h 606722"/>
              <a:gd name="connsiteX41" fmla="*/ 0 w 518162"/>
              <a:gd name="connsiteY41" fmla="*/ 339396 h 606722"/>
              <a:gd name="connsiteX42" fmla="*/ 10947 w 518162"/>
              <a:gd name="connsiteY42" fmla="*/ 328465 h 606722"/>
              <a:gd name="connsiteX43" fmla="*/ 286048 w 518162"/>
              <a:gd name="connsiteY43" fmla="*/ 328465 h 606722"/>
              <a:gd name="connsiteX44" fmla="*/ 283823 w 518162"/>
              <a:gd name="connsiteY44" fmla="*/ 320644 h 606722"/>
              <a:gd name="connsiteX45" fmla="*/ 298687 w 518162"/>
              <a:gd name="connsiteY45" fmla="*/ 305803 h 606722"/>
              <a:gd name="connsiteX46" fmla="*/ 333130 w 518162"/>
              <a:gd name="connsiteY46" fmla="*/ 305803 h 606722"/>
              <a:gd name="connsiteX47" fmla="*/ 333130 w 518162"/>
              <a:gd name="connsiteY47" fmla="*/ 270343 h 606722"/>
              <a:gd name="connsiteX48" fmla="*/ 265667 w 518162"/>
              <a:gd name="connsiteY48" fmla="*/ 270343 h 606722"/>
              <a:gd name="connsiteX49" fmla="*/ 253385 w 518162"/>
              <a:gd name="connsiteY49" fmla="*/ 257990 h 606722"/>
              <a:gd name="connsiteX50" fmla="*/ 253385 w 518162"/>
              <a:gd name="connsiteY50" fmla="*/ 149744 h 606722"/>
              <a:gd name="connsiteX51" fmla="*/ 265667 w 518162"/>
              <a:gd name="connsiteY51" fmla="*/ 137391 h 606722"/>
              <a:gd name="connsiteX52" fmla="*/ 134071 w 518162"/>
              <a:gd name="connsiteY52" fmla="*/ 119961 h 606722"/>
              <a:gd name="connsiteX53" fmla="*/ 261429 w 518162"/>
              <a:gd name="connsiteY53" fmla="*/ 119961 h 606722"/>
              <a:gd name="connsiteX54" fmla="*/ 235530 w 518162"/>
              <a:gd name="connsiteY54" fmla="*/ 149734 h 606722"/>
              <a:gd name="connsiteX55" fmla="*/ 235530 w 518162"/>
              <a:gd name="connsiteY55" fmla="*/ 257983 h 606722"/>
              <a:gd name="connsiteX56" fmla="*/ 265256 w 518162"/>
              <a:gd name="connsiteY56" fmla="*/ 288112 h 606722"/>
              <a:gd name="connsiteX57" fmla="*/ 265256 w 518162"/>
              <a:gd name="connsiteY57" fmla="*/ 310064 h 606722"/>
              <a:gd name="connsiteX58" fmla="*/ 189785 w 518162"/>
              <a:gd name="connsiteY58" fmla="*/ 310064 h 606722"/>
              <a:gd name="connsiteX59" fmla="*/ 197439 w 518162"/>
              <a:gd name="connsiteY59" fmla="*/ 298333 h 606722"/>
              <a:gd name="connsiteX60" fmla="*/ 174922 w 518162"/>
              <a:gd name="connsiteY60" fmla="*/ 240297 h 606722"/>
              <a:gd name="connsiteX61" fmla="*/ 132825 w 518162"/>
              <a:gd name="connsiteY61" fmla="*/ 221811 h 606722"/>
              <a:gd name="connsiteX62" fmla="*/ 130244 w 518162"/>
              <a:gd name="connsiteY62" fmla="*/ 174708 h 606722"/>
              <a:gd name="connsiteX63" fmla="*/ 128553 w 518162"/>
              <a:gd name="connsiteY63" fmla="*/ 172753 h 606722"/>
              <a:gd name="connsiteX64" fmla="*/ 127663 w 518162"/>
              <a:gd name="connsiteY64" fmla="*/ 173908 h 606722"/>
              <a:gd name="connsiteX65" fmla="*/ 102298 w 518162"/>
              <a:gd name="connsiteY65" fmla="*/ 229188 h 606722"/>
              <a:gd name="connsiteX66" fmla="*/ 167268 w 518162"/>
              <a:gd name="connsiteY66" fmla="*/ 257717 h 606722"/>
              <a:gd name="connsiteX67" fmla="*/ 180084 w 518162"/>
              <a:gd name="connsiteY67" fmla="*/ 290600 h 606722"/>
              <a:gd name="connsiteX68" fmla="*/ 147065 w 518162"/>
              <a:gd name="connsiteY68" fmla="*/ 303398 h 606722"/>
              <a:gd name="connsiteX69" fmla="*/ 59578 w 518162"/>
              <a:gd name="connsiteY69" fmla="*/ 264916 h 606722"/>
              <a:gd name="connsiteX70" fmla="*/ 46495 w 518162"/>
              <a:gd name="connsiteY70" fmla="*/ 232832 h 606722"/>
              <a:gd name="connsiteX71" fmla="*/ 82718 w 518162"/>
              <a:gd name="connsiteY71" fmla="*/ 152045 h 606722"/>
              <a:gd name="connsiteX72" fmla="*/ 134071 w 518162"/>
              <a:gd name="connsiteY72" fmla="*/ 119961 h 606722"/>
              <a:gd name="connsiteX73" fmla="*/ 198757 w 518162"/>
              <a:gd name="connsiteY73" fmla="*/ 0 h 606722"/>
              <a:gd name="connsiteX74" fmla="*/ 250578 w 518162"/>
              <a:gd name="connsiteY74" fmla="*/ 51725 h 606722"/>
              <a:gd name="connsiteX75" fmla="*/ 198757 w 518162"/>
              <a:gd name="connsiteY75" fmla="*/ 103449 h 606722"/>
              <a:gd name="connsiteX76" fmla="*/ 146847 w 518162"/>
              <a:gd name="connsiteY76" fmla="*/ 51725 h 606722"/>
              <a:gd name="connsiteX77" fmla="*/ 198757 w 518162"/>
              <a:gd name="connsiteY7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8162" h="606722">
                <a:moveTo>
                  <a:pt x="242883" y="408292"/>
                </a:moveTo>
                <a:lnTo>
                  <a:pt x="303572" y="408292"/>
                </a:lnTo>
                <a:lnTo>
                  <a:pt x="287021" y="514954"/>
                </a:lnTo>
                <a:cubicBezTo>
                  <a:pt x="284529" y="531309"/>
                  <a:pt x="269134" y="542508"/>
                  <a:pt x="252760" y="540019"/>
                </a:cubicBezTo>
                <a:cubicBezTo>
                  <a:pt x="236476" y="537442"/>
                  <a:pt x="225174" y="522153"/>
                  <a:pt x="227755" y="505799"/>
                </a:cubicBezTo>
                <a:close/>
                <a:moveTo>
                  <a:pt x="90606" y="408292"/>
                </a:moveTo>
                <a:lnTo>
                  <a:pt x="151310" y="408292"/>
                </a:lnTo>
                <a:lnTo>
                  <a:pt x="166353" y="505799"/>
                </a:lnTo>
                <a:cubicBezTo>
                  <a:pt x="168934" y="522153"/>
                  <a:pt x="157719" y="537442"/>
                  <a:pt x="141341" y="540019"/>
                </a:cubicBezTo>
                <a:cubicBezTo>
                  <a:pt x="124964" y="542508"/>
                  <a:pt x="109654" y="531309"/>
                  <a:pt x="107073" y="514954"/>
                </a:cubicBezTo>
                <a:close/>
                <a:moveTo>
                  <a:pt x="357338" y="183515"/>
                </a:moveTo>
                <a:cubicBezTo>
                  <a:pt x="346035" y="183515"/>
                  <a:pt x="336868" y="192580"/>
                  <a:pt x="336868" y="203867"/>
                </a:cubicBezTo>
                <a:cubicBezTo>
                  <a:pt x="336868" y="215154"/>
                  <a:pt x="346035" y="224219"/>
                  <a:pt x="357338" y="224219"/>
                </a:cubicBezTo>
                <a:cubicBezTo>
                  <a:pt x="368552" y="224219"/>
                  <a:pt x="377719" y="215154"/>
                  <a:pt x="377719" y="203867"/>
                </a:cubicBezTo>
                <a:cubicBezTo>
                  <a:pt x="377719" y="192580"/>
                  <a:pt x="368552" y="183515"/>
                  <a:pt x="357338" y="183515"/>
                </a:cubicBezTo>
                <a:close/>
                <a:moveTo>
                  <a:pt x="265667" y="137391"/>
                </a:moveTo>
                <a:lnTo>
                  <a:pt x="448920" y="137391"/>
                </a:lnTo>
                <a:cubicBezTo>
                  <a:pt x="455773" y="137391"/>
                  <a:pt x="461291" y="142901"/>
                  <a:pt x="461291" y="149744"/>
                </a:cubicBezTo>
                <a:lnTo>
                  <a:pt x="461291" y="257990"/>
                </a:lnTo>
                <a:cubicBezTo>
                  <a:pt x="461291" y="264833"/>
                  <a:pt x="455773" y="270343"/>
                  <a:pt x="448920" y="270343"/>
                </a:cubicBezTo>
                <a:lnTo>
                  <a:pt x="381546" y="270343"/>
                </a:lnTo>
                <a:lnTo>
                  <a:pt x="381546" y="305803"/>
                </a:lnTo>
                <a:lnTo>
                  <a:pt x="415989" y="305803"/>
                </a:lnTo>
                <a:cubicBezTo>
                  <a:pt x="424178" y="305803"/>
                  <a:pt x="430853" y="312468"/>
                  <a:pt x="430853" y="320644"/>
                </a:cubicBezTo>
                <a:cubicBezTo>
                  <a:pt x="430853" y="323488"/>
                  <a:pt x="429963" y="326243"/>
                  <a:pt x="428539" y="328465"/>
                </a:cubicBezTo>
                <a:lnTo>
                  <a:pt x="507215" y="328465"/>
                </a:lnTo>
                <a:cubicBezTo>
                  <a:pt x="513267" y="328465"/>
                  <a:pt x="518162" y="333442"/>
                  <a:pt x="518162" y="339396"/>
                </a:cubicBezTo>
                <a:lnTo>
                  <a:pt x="518162" y="378944"/>
                </a:lnTo>
                <a:cubicBezTo>
                  <a:pt x="518162" y="384987"/>
                  <a:pt x="513267" y="389875"/>
                  <a:pt x="507215" y="389875"/>
                </a:cubicBezTo>
                <a:lnTo>
                  <a:pt x="489949" y="389875"/>
                </a:lnTo>
                <a:lnTo>
                  <a:pt x="489949" y="584415"/>
                </a:lnTo>
                <a:cubicBezTo>
                  <a:pt x="489949" y="596768"/>
                  <a:pt x="479981" y="606722"/>
                  <a:pt x="467699" y="606722"/>
                </a:cubicBezTo>
                <a:cubicBezTo>
                  <a:pt x="455417" y="606722"/>
                  <a:pt x="445449" y="596768"/>
                  <a:pt x="445449" y="584415"/>
                </a:cubicBezTo>
                <a:lnTo>
                  <a:pt x="445449" y="389875"/>
                </a:lnTo>
                <a:lnTo>
                  <a:pt x="72714" y="389875"/>
                </a:lnTo>
                <a:lnTo>
                  <a:pt x="72714" y="584415"/>
                </a:lnTo>
                <a:cubicBezTo>
                  <a:pt x="72714" y="596768"/>
                  <a:pt x="62746" y="606722"/>
                  <a:pt x="50375" y="606722"/>
                </a:cubicBezTo>
                <a:cubicBezTo>
                  <a:pt x="38092" y="606722"/>
                  <a:pt x="28124" y="596768"/>
                  <a:pt x="28124" y="584415"/>
                </a:cubicBezTo>
                <a:lnTo>
                  <a:pt x="28124" y="389875"/>
                </a:lnTo>
                <a:lnTo>
                  <a:pt x="10947" y="389875"/>
                </a:lnTo>
                <a:cubicBezTo>
                  <a:pt x="4895" y="389875"/>
                  <a:pt x="0" y="384987"/>
                  <a:pt x="0" y="378944"/>
                </a:cubicBezTo>
                <a:lnTo>
                  <a:pt x="0" y="339396"/>
                </a:lnTo>
                <a:cubicBezTo>
                  <a:pt x="0" y="333442"/>
                  <a:pt x="4895" y="328465"/>
                  <a:pt x="10947" y="328465"/>
                </a:cubicBezTo>
                <a:lnTo>
                  <a:pt x="286048" y="328465"/>
                </a:lnTo>
                <a:cubicBezTo>
                  <a:pt x="284624" y="326243"/>
                  <a:pt x="283823" y="323488"/>
                  <a:pt x="283823" y="320644"/>
                </a:cubicBezTo>
                <a:cubicBezTo>
                  <a:pt x="283823" y="312379"/>
                  <a:pt x="290498" y="305803"/>
                  <a:pt x="298687" y="305803"/>
                </a:cubicBezTo>
                <a:lnTo>
                  <a:pt x="333130" y="305803"/>
                </a:lnTo>
                <a:lnTo>
                  <a:pt x="333130" y="270343"/>
                </a:lnTo>
                <a:lnTo>
                  <a:pt x="265667" y="270343"/>
                </a:lnTo>
                <a:cubicBezTo>
                  <a:pt x="258903" y="270343"/>
                  <a:pt x="253385" y="264833"/>
                  <a:pt x="253385" y="257990"/>
                </a:cubicBezTo>
                <a:lnTo>
                  <a:pt x="253385" y="149744"/>
                </a:lnTo>
                <a:cubicBezTo>
                  <a:pt x="253385" y="142901"/>
                  <a:pt x="258903" y="137391"/>
                  <a:pt x="265667" y="137391"/>
                </a:cubicBezTo>
                <a:close/>
                <a:moveTo>
                  <a:pt x="134071" y="119961"/>
                </a:moveTo>
                <a:lnTo>
                  <a:pt x="261429" y="119961"/>
                </a:lnTo>
                <a:cubicBezTo>
                  <a:pt x="246833" y="122005"/>
                  <a:pt x="235530" y="134536"/>
                  <a:pt x="235530" y="149734"/>
                </a:cubicBezTo>
                <a:lnTo>
                  <a:pt x="235530" y="257983"/>
                </a:lnTo>
                <a:cubicBezTo>
                  <a:pt x="235530" y="274425"/>
                  <a:pt x="248791" y="287845"/>
                  <a:pt x="265256" y="288112"/>
                </a:cubicBezTo>
                <a:lnTo>
                  <a:pt x="265256" y="310064"/>
                </a:lnTo>
                <a:lnTo>
                  <a:pt x="189785" y="310064"/>
                </a:lnTo>
                <a:cubicBezTo>
                  <a:pt x="192900" y="306687"/>
                  <a:pt x="195481" y="302776"/>
                  <a:pt x="197439" y="298333"/>
                </a:cubicBezTo>
                <a:cubicBezTo>
                  <a:pt x="207318" y="276025"/>
                  <a:pt x="197172" y="250074"/>
                  <a:pt x="174922" y="240297"/>
                </a:cubicBezTo>
                <a:lnTo>
                  <a:pt x="132825" y="221811"/>
                </a:lnTo>
                <a:lnTo>
                  <a:pt x="130244" y="174708"/>
                </a:lnTo>
                <a:cubicBezTo>
                  <a:pt x="130155" y="173730"/>
                  <a:pt x="129532" y="172930"/>
                  <a:pt x="128553" y="172753"/>
                </a:cubicBezTo>
                <a:cubicBezTo>
                  <a:pt x="127663" y="172575"/>
                  <a:pt x="128108" y="173019"/>
                  <a:pt x="127663" y="173908"/>
                </a:cubicBezTo>
                <a:cubicBezTo>
                  <a:pt x="119030" y="191594"/>
                  <a:pt x="109685" y="212213"/>
                  <a:pt x="102298" y="229188"/>
                </a:cubicBezTo>
                <a:lnTo>
                  <a:pt x="167268" y="257717"/>
                </a:lnTo>
                <a:cubicBezTo>
                  <a:pt x="179906" y="263316"/>
                  <a:pt x="185602" y="277980"/>
                  <a:pt x="180084" y="290600"/>
                </a:cubicBezTo>
                <a:cubicBezTo>
                  <a:pt x="174477" y="303221"/>
                  <a:pt x="159703" y="308997"/>
                  <a:pt x="147065" y="303398"/>
                </a:cubicBezTo>
                <a:lnTo>
                  <a:pt x="59578" y="264916"/>
                </a:lnTo>
                <a:cubicBezTo>
                  <a:pt x="47296" y="259494"/>
                  <a:pt x="41422" y="245274"/>
                  <a:pt x="46495" y="232832"/>
                </a:cubicBezTo>
                <a:cubicBezTo>
                  <a:pt x="53170" y="216035"/>
                  <a:pt x="68834" y="180485"/>
                  <a:pt x="82718" y="152045"/>
                </a:cubicBezTo>
                <a:cubicBezTo>
                  <a:pt x="92241" y="132581"/>
                  <a:pt x="112355" y="119961"/>
                  <a:pt x="134071" y="119961"/>
                </a:cubicBezTo>
                <a:close/>
                <a:moveTo>
                  <a:pt x="198757" y="0"/>
                </a:moveTo>
                <a:cubicBezTo>
                  <a:pt x="227339" y="0"/>
                  <a:pt x="250578" y="23107"/>
                  <a:pt x="250578" y="51725"/>
                </a:cubicBezTo>
                <a:cubicBezTo>
                  <a:pt x="250578" y="80342"/>
                  <a:pt x="227339" y="103449"/>
                  <a:pt x="198757" y="103449"/>
                </a:cubicBezTo>
                <a:cubicBezTo>
                  <a:pt x="170087" y="103449"/>
                  <a:pt x="146847" y="80253"/>
                  <a:pt x="146847" y="51725"/>
                </a:cubicBezTo>
                <a:cubicBezTo>
                  <a:pt x="146847" y="23196"/>
                  <a:pt x="169998" y="0"/>
                  <a:pt x="198757" y="0"/>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KSO_Shape"/>
          <p:cNvSpPr/>
          <p:nvPr/>
        </p:nvSpPr>
        <p:spPr bwMode="auto">
          <a:xfrm>
            <a:off x="7145895" y="1783045"/>
            <a:ext cx="799051" cy="665476"/>
          </a:xfrm>
          <a:custGeom>
            <a:avLst/>
            <a:gdLst>
              <a:gd name="connsiteX0" fmla="*/ 246781 w 608274"/>
              <a:gd name="connsiteY0" fmla="*/ 438498 h 506589"/>
              <a:gd name="connsiteX1" fmla="*/ 246781 w 608274"/>
              <a:gd name="connsiteY1" fmla="*/ 467297 h 506589"/>
              <a:gd name="connsiteX2" fmla="*/ 300340 w 608274"/>
              <a:gd name="connsiteY2" fmla="*/ 446881 h 506589"/>
              <a:gd name="connsiteX3" fmla="*/ 213321 w 608274"/>
              <a:gd name="connsiteY3" fmla="*/ 304884 h 506589"/>
              <a:gd name="connsiteX4" fmla="*/ 33460 w 608274"/>
              <a:gd name="connsiteY4" fmla="*/ 322334 h 506589"/>
              <a:gd name="connsiteX5" fmla="*/ 33460 w 608274"/>
              <a:gd name="connsiteY5" fmla="*/ 454352 h 506589"/>
              <a:gd name="connsiteX6" fmla="*/ 213321 w 608274"/>
              <a:gd name="connsiteY6" fmla="*/ 471802 h 506589"/>
              <a:gd name="connsiteX7" fmla="*/ 228395 w 608274"/>
              <a:gd name="connsiteY7" fmla="*/ 270439 h 506589"/>
              <a:gd name="connsiteX8" fmla="*/ 241243 w 608274"/>
              <a:gd name="connsiteY8" fmla="*/ 274602 h 506589"/>
              <a:gd name="connsiteX9" fmla="*/ 246781 w 608274"/>
              <a:gd name="connsiteY9" fmla="*/ 286749 h 506589"/>
              <a:gd name="connsiteX10" fmla="*/ 246781 w 608274"/>
              <a:gd name="connsiteY10" fmla="*/ 405252 h 506589"/>
              <a:gd name="connsiteX11" fmla="*/ 366689 w 608274"/>
              <a:gd name="connsiteY11" fmla="*/ 423957 h 506589"/>
              <a:gd name="connsiteX12" fmla="*/ 380678 w 608274"/>
              <a:gd name="connsiteY12" fmla="*/ 438441 h 506589"/>
              <a:gd name="connsiteX13" fmla="*/ 370115 w 608274"/>
              <a:gd name="connsiteY13" fmla="*/ 455493 h 506589"/>
              <a:gd name="connsiteX14" fmla="*/ 236104 w 608274"/>
              <a:gd name="connsiteY14" fmla="*/ 506589 h 506589"/>
              <a:gd name="connsiteX15" fmla="*/ 235590 w 608274"/>
              <a:gd name="connsiteY15" fmla="*/ 505334 h 506589"/>
              <a:gd name="connsiteX16" fmla="*/ 230051 w 608274"/>
              <a:gd name="connsiteY16" fmla="*/ 506304 h 506589"/>
              <a:gd name="connsiteX17" fmla="*/ 228395 w 608274"/>
              <a:gd name="connsiteY17" fmla="*/ 506247 h 506589"/>
              <a:gd name="connsiteX18" fmla="*/ 15074 w 608274"/>
              <a:gd name="connsiteY18" fmla="*/ 485546 h 506589"/>
              <a:gd name="connsiteX19" fmla="*/ 0 w 608274"/>
              <a:gd name="connsiteY19" fmla="*/ 469236 h 506589"/>
              <a:gd name="connsiteX20" fmla="*/ 0 w 608274"/>
              <a:gd name="connsiteY20" fmla="*/ 307450 h 506589"/>
              <a:gd name="connsiteX21" fmla="*/ 15074 w 608274"/>
              <a:gd name="connsiteY21" fmla="*/ 291083 h 506589"/>
              <a:gd name="connsiteX22" fmla="*/ 362895 w 608274"/>
              <a:gd name="connsiteY22" fmla="*/ 0 h 506589"/>
              <a:gd name="connsiteX23" fmla="*/ 468824 w 608274"/>
              <a:gd name="connsiteY23" fmla="*/ 90151 h 506589"/>
              <a:gd name="connsiteX24" fmla="*/ 463285 w 608274"/>
              <a:gd name="connsiteY24" fmla="*/ 153046 h 506589"/>
              <a:gd name="connsiteX25" fmla="*/ 429822 w 608274"/>
              <a:gd name="connsiteY25" fmla="*/ 235157 h 506589"/>
              <a:gd name="connsiteX26" fmla="*/ 485556 w 608274"/>
              <a:gd name="connsiteY26" fmla="*/ 284366 h 506589"/>
              <a:gd name="connsiteX27" fmla="*/ 580407 w 608274"/>
              <a:gd name="connsiteY27" fmla="*/ 317210 h 506589"/>
              <a:gd name="connsiteX28" fmla="*/ 608274 w 608274"/>
              <a:gd name="connsiteY28" fmla="*/ 388316 h 506589"/>
              <a:gd name="connsiteX29" fmla="*/ 608274 w 608274"/>
              <a:gd name="connsiteY29" fmla="*/ 480691 h 506589"/>
              <a:gd name="connsiteX30" fmla="*/ 391162 w 608274"/>
              <a:gd name="connsiteY30" fmla="*/ 480691 h 506589"/>
              <a:gd name="connsiteX31" fmla="*/ 412805 w 608274"/>
              <a:gd name="connsiteY31" fmla="*/ 434960 h 506589"/>
              <a:gd name="connsiteX32" fmla="*/ 370776 w 608274"/>
              <a:gd name="connsiteY32" fmla="*/ 391566 h 506589"/>
              <a:gd name="connsiteX33" fmla="*/ 279065 w 608274"/>
              <a:gd name="connsiteY33" fmla="*/ 377254 h 506589"/>
              <a:gd name="connsiteX34" fmla="*/ 279065 w 608274"/>
              <a:gd name="connsiteY34" fmla="*/ 286761 h 506589"/>
              <a:gd name="connsiteX35" fmla="*/ 275810 w 608274"/>
              <a:gd name="connsiteY35" fmla="*/ 269997 h 506589"/>
              <a:gd name="connsiteX36" fmla="*/ 295968 w 608274"/>
              <a:gd name="connsiteY36" fmla="*/ 235157 h 506589"/>
              <a:gd name="connsiteX37" fmla="*/ 262505 w 608274"/>
              <a:gd name="connsiteY37" fmla="*/ 153046 h 506589"/>
              <a:gd name="connsiteX38" fmla="*/ 256909 w 608274"/>
              <a:gd name="connsiteY38" fmla="*/ 90151 h 506589"/>
              <a:gd name="connsiteX39" fmla="*/ 362895 w 608274"/>
              <a:gd name="connsiteY39" fmla="*/ 0 h 5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274" h="506589">
                <a:moveTo>
                  <a:pt x="246781" y="438498"/>
                </a:moveTo>
                <a:lnTo>
                  <a:pt x="246781" y="467297"/>
                </a:lnTo>
                <a:lnTo>
                  <a:pt x="300340" y="446881"/>
                </a:lnTo>
                <a:close/>
                <a:moveTo>
                  <a:pt x="213321" y="304884"/>
                </a:moveTo>
                <a:lnTo>
                  <a:pt x="33460" y="322334"/>
                </a:lnTo>
                <a:lnTo>
                  <a:pt x="33460" y="454352"/>
                </a:lnTo>
                <a:lnTo>
                  <a:pt x="213321" y="471802"/>
                </a:lnTo>
                <a:close/>
                <a:moveTo>
                  <a:pt x="228395" y="270439"/>
                </a:moveTo>
                <a:cubicBezTo>
                  <a:pt x="233077" y="269983"/>
                  <a:pt x="237760" y="271466"/>
                  <a:pt x="241243" y="274602"/>
                </a:cubicBezTo>
                <a:cubicBezTo>
                  <a:pt x="244783" y="277739"/>
                  <a:pt x="246781" y="282130"/>
                  <a:pt x="246781" y="286749"/>
                </a:cubicBezTo>
                <a:lnTo>
                  <a:pt x="246781" y="405252"/>
                </a:lnTo>
                <a:lnTo>
                  <a:pt x="366689" y="423957"/>
                </a:lnTo>
                <a:cubicBezTo>
                  <a:pt x="374111" y="425154"/>
                  <a:pt x="379878" y="431085"/>
                  <a:pt x="380678" y="438441"/>
                </a:cubicBezTo>
                <a:cubicBezTo>
                  <a:pt x="381477" y="445798"/>
                  <a:pt x="377138" y="452812"/>
                  <a:pt x="370115" y="455493"/>
                </a:cubicBezTo>
                <a:lnTo>
                  <a:pt x="236104" y="506589"/>
                </a:lnTo>
                <a:lnTo>
                  <a:pt x="235590" y="505334"/>
                </a:lnTo>
                <a:cubicBezTo>
                  <a:pt x="233820" y="505962"/>
                  <a:pt x="231936" y="506304"/>
                  <a:pt x="230051" y="506304"/>
                </a:cubicBezTo>
                <a:cubicBezTo>
                  <a:pt x="229480" y="506304"/>
                  <a:pt x="228966" y="506304"/>
                  <a:pt x="228395" y="506247"/>
                </a:cubicBezTo>
                <a:lnTo>
                  <a:pt x="15074" y="485546"/>
                </a:lnTo>
                <a:cubicBezTo>
                  <a:pt x="6509" y="484748"/>
                  <a:pt x="0" y="477676"/>
                  <a:pt x="0" y="469236"/>
                </a:cubicBezTo>
                <a:lnTo>
                  <a:pt x="0" y="307450"/>
                </a:lnTo>
                <a:cubicBezTo>
                  <a:pt x="0" y="299010"/>
                  <a:pt x="6509" y="291938"/>
                  <a:pt x="15074" y="291083"/>
                </a:cubicBezTo>
                <a:close/>
                <a:moveTo>
                  <a:pt x="362895" y="0"/>
                </a:moveTo>
                <a:cubicBezTo>
                  <a:pt x="454777" y="0"/>
                  <a:pt x="466369" y="64320"/>
                  <a:pt x="468824" y="90151"/>
                </a:cubicBezTo>
                <a:cubicBezTo>
                  <a:pt x="468824" y="90151"/>
                  <a:pt x="507884" y="131206"/>
                  <a:pt x="463285" y="153046"/>
                </a:cubicBezTo>
                <a:cubicBezTo>
                  <a:pt x="463285" y="153046"/>
                  <a:pt x="463285" y="205049"/>
                  <a:pt x="429822" y="235157"/>
                </a:cubicBezTo>
                <a:cubicBezTo>
                  <a:pt x="429822" y="235157"/>
                  <a:pt x="401898" y="257053"/>
                  <a:pt x="485556" y="284366"/>
                </a:cubicBezTo>
                <a:lnTo>
                  <a:pt x="580407" y="317210"/>
                </a:lnTo>
                <a:cubicBezTo>
                  <a:pt x="580407" y="317210"/>
                  <a:pt x="608274" y="317210"/>
                  <a:pt x="608274" y="388316"/>
                </a:cubicBezTo>
                <a:lnTo>
                  <a:pt x="608274" y="480691"/>
                </a:lnTo>
                <a:lnTo>
                  <a:pt x="391162" y="480691"/>
                </a:lnTo>
                <a:cubicBezTo>
                  <a:pt x="406123" y="470598"/>
                  <a:pt x="414803" y="453207"/>
                  <a:pt x="412805" y="434960"/>
                </a:cubicBezTo>
                <a:cubicBezTo>
                  <a:pt x="410406" y="412892"/>
                  <a:pt x="393161" y="395045"/>
                  <a:pt x="370776" y="391566"/>
                </a:cubicBezTo>
                <a:lnTo>
                  <a:pt x="279065" y="377254"/>
                </a:lnTo>
                <a:lnTo>
                  <a:pt x="279065" y="286761"/>
                </a:lnTo>
                <a:cubicBezTo>
                  <a:pt x="279065" y="280945"/>
                  <a:pt x="277809" y="275357"/>
                  <a:pt x="275810" y="269997"/>
                </a:cubicBezTo>
                <a:cubicBezTo>
                  <a:pt x="314470" y="249754"/>
                  <a:pt x="295968" y="235157"/>
                  <a:pt x="295968" y="235157"/>
                </a:cubicBezTo>
                <a:cubicBezTo>
                  <a:pt x="262505" y="205049"/>
                  <a:pt x="262505" y="153046"/>
                  <a:pt x="262505" y="153046"/>
                </a:cubicBezTo>
                <a:cubicBezTo>
                  <a:pt x="217906" y="131206"/>
                  <a:pt x="256909" y="90151"/>
                  <a:pt x="256909" y="90151"/>
                </a:cubicBezTo>
                <a:cubicBezTo>
                  <a:pt x="259421" y="64320"/>
                  <a:pt x="277010" y="0"/>
                  <a:pt x="362895" y="0"/>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9" name="文本框1"/>
          <p:cNvSpPr txBox="1"/>
          <p:nvPr/>
        </p:nvSpPr>
        <p:spPr>
          <a:xfrm>
            <a:off x="962906" y="2917079"/>
            <a:ext cx="15696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zh-CN" altLang="en-US" sz="18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20" name="文本框2"/>
          <p:cNvSpPr/>
          <p:nvPr/>
        </p:nvSpPr>
        <p:spPr>
          <a:xfrm>
            <a:off x="495343" y="3302409"/>
            <a:ext cx="2504783" cy="827727"/>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kumimoji="0" lang="en-US" altLang="en-US" sz="11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sp>
        <p:nvSpPr>
          <p:cNvPr id="21" name="文本框1"/>
          <p:cNvSpPr txBox="1"/>
          <p:nvPr/>
        </p:nvSpPr>
        <p:spPr>
          <a:xfrm>
            <a:off x="6760590" y="2917079"/>
            <a:ext cx="1569660" cy="369332"/>
          </a:xfrm>
          <a:prstGeom prst="rect">
            <a:avLst/>
          </a:prstGeom>
          <a:noFill/>
        </p:spPr>
        <p:txBody>
          <a:bodyPr wrap="none" rtlCol="0">
            <a:spAutoFit/>
          </a:bodyPr>
          <a:lstStyle/>
          <a:p>
            <a:pPr lvl="0" algn="ctr">
              <a:defRPr/>
            </a:pPr>
            <a:r>
              <a:rPr lang="zh-CN" altLang="en-US" b="1" dirty="0">
                <a:solidFill>
                  <a:prstClr val="white"/>
                </a:solidFill>
                <a:latin typeface="思源黑体 CN Bold" panose="020B0800000000000000" pitchFamily="34" charset="-122"/>
                <a:ea typeface="思源黑体 CN Bold" panose="020B0800000000000000" pitchFamily="34" charset="-122"/>
              </a:rPr>
              <a:t>点击添加标题</a:t>
            </a:r>
            <a:endParaRPr lang="zh-CN" altLang="en-US" b="1" dirty="0">
              <a:solidFill>
                <a:prstClr val="white"/>
              </a:solidFill>
              <a:latin typeface="思源黑体 CN Bold" panose="020B0800000000000000" pitchFamily="34" charset="-122"/>
              <a:ea typeface="思源黑体 CN Bold" panose="020B0800000000000000" pitchFamily="34" charset="-122"/>
            </a:endParaRPr>
          </a:p>
        </p:txBody>
      </p:sp>
      <p:sp>
        <p:nvSpPr>
          <p:cNvPr id="22" name="文本框2"/>
          <p:cNvSpPr/>
          <p:nvPr/>
        </p:nvSpPr>
        <p:spPr>
          <a:xfrm>
            <a:off x="6293029" y="3302409"/>
            <a:ext cx="2504783" cy="827727"/>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a:t>
            </a:r>
            <a:endParaRPr kumimoji="0" lang="en-US" altLang="en-US" sz="11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sp>
        <p:nvSpPr>
          <p:cNvPr id="23" name="文本框2"/>
          <p:cNvSpPr/>
          <p:nvPr/>
        </p:nvSpPr>
        <p:spPr>
          <a:xfrm>
            <a:off x="298313" y="5119406"/>
            <a:ext cx="11236579" cy="827727"/>
          </a:xfrm>
          <a:prstGeom prst="rect">
            <a:avLst/>
          </a:prstGeom>
        </p:spPr>
        <p:txBody>
          <a:bodyPr wrap="square">
            <a:spAutoFit/>
          </a:bodyPr>
          <a:lstStyle/>
          <a:p>
            <a:pPr marL="0" marR="0" lvl="0" indent="0" algn="l"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prstClr val="white">
                    <a:lumMod val="50000"/>
                  </a:prstClr>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此处添加详细文本描述，建议与标题相关并符合整体语言风格，此处添加此处添加详细文本描述，建议与标题相关并符合整体语言风格，此处添加此处添加详细文本描述，建议与标题相关并符合整体语言风格</a:t>
            </a:r>
            <a:r>
              <a:rPr kumimoji="0" lang="en-US" altLang="zh-CN" sz="1100" b="0" i="0" u="none" strike="noStrike" kern="1200" cap="none" spc="0" normalizeH="0" baseline="0" noProof="0" dirty="0">
                <a:ln>
                  <a:noFill/>
                </a:ln>
                <a:solidFill>
                  <a:prstClr val="white">
                    <a:lumMod val="50000"/>
                  </a:prstClr>
                </a:solidFill>
                <a:effectLst/>
                <a:uLnTx/>
                <a:uFillTx/>
                <a:latin typeface="思源黑体 CN Regular" panose="020B0500000000000000" pitchFamily="34" charset="-122"/>
                <a:ea typeface="思源黑体 CN Regular" panose="020B0500000000000000" pitchFamily="34" charset="-122"/>
                <a:cs typeface="+mn-ea"/>
                <a:sym typeface="+mn-lt"/>
              </a:rPr>
              <a:t>\</a:t>
            </a:r>
            <a:r>
              <a:rPr kumimoji="0" lang="zh-CN" altLang="en-US" sz="1100" b="0" i="0" u="none" strike="noStrike" kern="1200" cap="none" spc="0" normalizeH="0" baseline="0" noProof="0" dirty="0">
                <a:ln>
                  <a:noFill/>
                </a:ln>
                <a:solidFill>
                  <a:prstClr val="white">
                    <a:lumMod val="50000"/>
                  </a:prstClr>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建议与标题相关并符合整体语言风格，此处添加此处此处添加详细文本描述，建议与标题相关并符合整体语言风格，此处添加此处添加详细文本描述，建议与标题相关并符合整体语言风格，此处添加此处添加</a:t>
            </a:r>
            <a:endParaRPr kumimoji="0" lang="en-US" altLang="en-US" sz="1100" b="0" i="0" u="none" strike="noStrike" kern="1200" cap="none" spc="0" normalizeH="0" baseline="0" noProof="0" dirty="0">
              <a:ln>
                <a:noFill/>
              </a:ln>
              <a:solidFill>
                <a:prstClr val="white">
                  <a:lumMod val="50000"/>
                </a:prstClr>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334963" y="368300"/>
            <a:ext cx="11522075" cy="6121400"/>
          </a:xfrm>
          <a:prstGeom prst="rect">
            <a:avLst/>
          </a:prstGeom>
          <a:solidFill>
            <a:srgbClr val="FEF9F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7" name="组合 36"/>
          <p:cNvGrpSpPr/>
          <p:nvPr/>
        </p:nvGrpSpPr>
        <p:grpSpPr>
          <a:xfrm>
            <a:off x="512724" y="472631"/>
            <a:ext cx="4506911" cy="602238"/>
            <a:chOff x="512724" y="472631"/>
            <a:chExt cx="4506911" cy="602238"/>
          </a:xfrm>
        </p:grpSpPr>
        <p:sp>
          <p:nvSpPr>
            <p:cNvPr id="38" name="文本框 37"/>
            <p:cNvSpPr txBox="1"/>
            <p:nvPr/>
          </p:nvSpPr>
          <p:spPr>
            <a:xfrm>
              <a:off x="1020699" y="472631"/>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单击此处添加标题</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endParaRPr>
            </a:p>
          </p:txBody>
        </p:sp>
        <p:sp>
          <p:nvSpPr>
            <p:cNvPr id="39" name="矩形 38"/>
            <p:cNvSpPr/>
            <p:nvPr/>
          </p:nvSpPr>
          <p:spPr>
            <a:xfrm>
              <a:off x="1051491" y="820953"/>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grpSp>
          <p:nvGrpSpPr>
            <p:cNvPr id="40" name="组合 39"/>
            <p:cNvGrpSpPr/>
            <p:nvPr/>
          </p:nvGrpSpPr>
          <p:grpSpPr>
            <a:xfrm>
              <a:off x="512724" y="542917"/>
              <a:ext cx="543778" cy="461666"/>
              <a:chOff x="808413" y="1123512"/>
              <a:chExt cx="1249361" cy="1060704"/>
            </a:xfrm>
          </p:grpSpPr>
          <p:sp>
            <p:nvSpPr>
              <p:cNvPr id="41" name="等腰三角形 40"/>
              <p:cNvSpPr/>
              <p:nvPr/>
            </p:nvSpPr>
            <p:spPr>
              <a:xfrm rot="5400000">
                <a:off x="1070222" y="1196664"/>
                <a:ext cx="1060704" cy="914400"/>
              </a:xfrm>
              <a:prstGeom prst="triangle">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等腰三角形 41"/>
              <p:cNvSpPr/>
              <p:nvPr/>
            </p:nvSpPr>
            <p:spPr>
              <a:xfrm rot="5400000">
                <a:off x="735261" y="1196664"/>
                <a:ext cx="1060704" cy="914400"/>
              </a:xfrm>
              <a:prstGeom prs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sp>
        <p:nvSpPr>
          <p:cNvPr id="13" name="矩形 12"/>
          <p:cNvSpPr/>
          <p:nvPr/>
        </p:nvSpPr>
        <p:spPr>
          <a:xfrm>
            <a:off x="1056961" y="1923743"/>
            <a:ext cx="2998839" cy="3765755"/>
          </a:xfrm>
          <a:prstGeom prst="rect">
            <a:avLst/>
          </a:prstGeom>
          <a:solidFill>
            <a:srgbClr val="FEF9F5"/>
          </a:solidFill>
          <a:ln>
            <a:noFill/>
          </a:ln>
          <a:effectLst>
            <a:outerShdw blurRad="317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4" name="直接连接符 13"/>
          <p:cNvCxnSpPr/>
          <p:nvPr/>
        </p:nvCxnSpPr>
        <p:spPr>
          <a:xfrm>
            <a:off x="1056960" y="1923732"/>
            <a:ext cx="2998839" cy="0"/>
          </a:xfrm>
          <a:prstGeom prst="line">
            <a:avLst/>
          </a:prstGeom>
          <a:ln w="63500">
            <a:solidFill>
              <a:srgbClr val="42719F"/>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596580" y="1923732"/>
            <a:ext cx="2998839" cy="3765755"/>
          </a:xfrm>
          <a:prstGeom prst="rect">
            <a:avLst/>
          </a:prstGeom>
          <a:solidFill>
            <a:srgbClr val="FEF9F5"/>
          </a:solidFill>
          <a:ln>
            <a:noFill/>
          </a:ln>
          <a:effectLst>
            <a:outerShdw blurRad="317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6" name="直接连接符 15"/>
          <p:cNvCxnSpPr/>
          <p:nvPr/>
        </p:nvCxnSpPr>
        <p:spPr>
          <a:xfrm>
            <a:off x="4596579" y="1923721"/>
            <a:ext cx="2998839" cy="0"/>
          </a:xfrm>
          <a:prstGeom prst="line">
            <a:avLst/>
          </a:prstGeom>
          <a:ln w="63500">
            <a:solidFill>
              <a:srgbClr val="EDCD84"/>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136199" y="1923743"/>
            <a:ext cx="2998839" cy="3765755"/>
          </a:xfrm>
          <a:prstGeom prst="rect">
            <a:avLst/>
          </a:prstGeom>
          <a:solidFill>
            <a:srgbClr val="FEF9F5"/>
          </a:solidFill>
          <a:ln>
            <a:noFill/>
          </a:ln>
          <a:effectLst>
            <a:outerShdw blurRad="317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8" name="直接连接符 17"/>
          <p:cNvCxnSpPr/>
          <p:nvPr/>
        </p:nvCxnSpPr>
        <p:spPr>
          <a:xfrm>
            <a:off x="8136198" y="1923732"/>
            <a:ext cx="2998839" cy="0"/>
          </a:xfrm>
          <a:prstGeom prst="line">
            <a:avLst/>
          </a:prstGeom>
          <a:ln w="63500">
            <a:solidFill>
              <a:srgbClr val="42719F"/>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noEditPoints="1"/>
          </p:cNvSpPr>
          <p:nvPr/>
        </p:nvSpPr>
        <p:spPr bwMode="auto">
          <a:xfrm>
            <a:off x="2249997" y="2346059"/>
            <a:ext cx="615742" cy="358069"/>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rgbClr val="42719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
        <p:nvSpPr>
          <p:cNvPr id="20" name="Freeform 12"/>
          <p:cNvSpPr/>
          <p:nvPr/>
        </p:nvSpPr>
        <p:spPr bwMode="auto">
          <a:xfrm>
            <a:off x="9404043" y="2346060"/>
            <a:ext cx="463151" cy="403772"/>
          </a:xfrm>
          <a:custGeom>
            <a:avLst/>
            <a:gdLst>
              <a:gd name="T0" fmla="*/ 64 w 148"/>
              <a:gd name="T1" fmla="*/ 121 h 128"/>
              <a:gd name="T2" fmla="*/ 64 w 148"/>
              <a:gd name="T3" fmla="*/ 123 h 128"/>
              <a:gd name="T4" fmla="*/ 74 w 148"/>
              <a:gd name="T5" fmla="*/ 128 h 128"/>
              <a:gd name="T6" fmla="*/ 83 w 148"/>
              <a:gd name="T7" fmla="*/ 123 h 128"/>
              <a:gd name="T8" fmla="*/ 83 w 148"/>
              <a:gd name="T9" fmla="*/ 121 h 128"/>
              <a:gd name="T10" fmla="*/ 93 w 148"/>
              <a:gd name="T11" fmla="*/ 118 h 128"/>
              <a:gd name="T12" fmla="*/ 148 w 148"/>
              <a:gd name="T13" fmla="*/ 123 h 128"/>
              <a:gd name="T14" fmla="*/ 148 w 148"/>
              <a:gd name="T15" fmla="*/ 24 h 128"/>
              <a:gd name="T16" fmla="*/ 139 w 148"/>
              <a:gd name="T17" fmla="*/ 23 h 128"/>
              <a:gd name="T18" fmla="*/ 139 w 148"/>
              <a:gd name="T19" fmla="*/ 109 h 128"/>
              <a:gd name="T20" fmla="*/ 94 w 148"/>
              <a:gd name="T21" fmla="*/ 104 h 128"/>
              <a:gd name="T22" fmla="*/ 77 w 148"/>
              <a:gd name="T23" fmla="*/ 119 h 128"/>
              <a:gd name="T24" fmla="*/ 75 w 148"/>
              <a:gd name="T25" fmla="*/ 118 h 128"/>
              <a:gd name="T26" fmla="*/ 89 w 148"/>
              <a:gd name="T27" fmla="*/ 99 h 128"/>
              <a:gd name="T28" fmla="*/ 131 w 148"/>
              <a:gd name="T29" fmla="*/ 96 h 128"/>
              <a:gd name="T30" fmla="*/ 131 w 148"/>
              <a:gd name="T31" fmla="*/ 0 h 128"/>
              <a:gd name="T32" fmla="*/ 111 w 148"/>
              <a:gd name="T33" fmla="*/ 5 h 128"/>
              <a:gd name="T34" fmla="*/ 111 w 148"/>
              <a:gd name="T35" fmla="*/ 76 h 128"/>
              <a:gd name="T36" fmla="*/ 100 w 148"/>
              <a:gd name="T37" fmla="*/ 70 h 128"/>
              <a:gd name="T38" fmla="*/ 90 w 148"/>
              <a:gd name="T39" fmla="*/ 83 h 128"/>
              <a:gd name="T40" fmla="*/ 90 w 148"/>
              <a:gd name="T41" fmla="*/ 11 h 128"/>
              <a:gd name="T42" fmla="*/ 90 w 148"/>
              <a:gd name="T43" fmla="*/ 12 h 128"/>
              <a:gd name="T44" fmla="*/ 74 w 148"/>
              <a:gd name="T45" fmla="*/ 26 h 128"/>
              <a:gd name="T46" fmla="*/ 57 w 148"/>
              <a:gd name="T47" fmla="*/ 12 h 128"/>
              <a:gd name="T48" fmla="*/ 16 w 148"/>
              <a:gd name="T49" fmla="*/ 0 h 128"/>
              <a:gd name="T50" fmla="*/ 16 w 148"/>
              <a:gd name="T51" fmla="*/ 96 h 128"/>
              <a:gd name="T52" fmla="*/ 57 w 148"/>
              <a:gd name="T53" fmla="*/ 99 h 128"/>
              <a:gd name="T54" fmla="*/ 72 w 148"/>
              <a:gd name="T55" fmla="*/ 118 h 128"/>
              <a:gd name="T56" fmla="*/ 70 w 148"/>
              <a:gd name="T57" fmla="*/ 119 h 128"/>
              <a:gd name="T58" fmla="*/ 53 w 148"/>
              <a:gd name="T59" fmla="*/ 104 h 128"/>
              <a:gd name="T60" fmla="*/ 8 w 148"/>
              <a:gd name="T61" fmla="*/ 109 h 128"/>
              <a:gd name="T62" fmla="*/ 8 w 148"/>
              <a:gd name="T63" fmla="*/ 23 h 128"/>
              <a:gd name="T64" fmla="*/ 0 w 148"/>
              <a:gd name="T65" fmla="*/ 24 h 128"/>
              <a:gd name="T66" fmla="*/ 0 w 148"/>
              <a:gd name="T67" fmla="*/ 123 h 128"/>
              <a:gd name="T68" fmla="*/ 54 w 148"/>
              <a:gd name="T69" fmla="*/ 118 h 128"/>
              <a:gd name="T70" fmla="*/ 64 w 148"/>
              <a:gd name="T71"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128">
                <a:moveTo>
                  <a:pt x="64" y="121"/>
                </a:moveTo>
                <a:cubicBezTo>
                  <a:pt x="64" y="122"/>
                  <a:pt x="64" y="122"/>
                  <a:pt x="64" y="123"/>
                </a:cubicBezTo>
                <a:cubicBezTo>
                  <a:pt x="64" y="126"/>
                  <a:pt x="68" y="128"/>
                  <a:pt x="74" y="128"/>
                </a:cubicBezTo>
                <a:cubicBezTo>
                  <a:pt x="79" y="128"/>
                  <a:pt x="83" y="126"/>
                  <a:pt x="83" y="123"/>
                </a:cubicBezTo>
                <a:cubicBezTo>
                  <a:pt x="83" y="122"/>
                  <a:pt x="83" y="122"/>
                  <a:pt x="83" y="121"/>
                </a:cubicBezTo>
                <a:cubicBezTo>
                  <a:pt x="86" y="120"/>
                  <a:pt x="89" y="118"/>
                  <a:pt x="93" y="118"/>
                </a:cubicBezTo>
                <a:cubicBezTo>
                  <a:pt x="115" y="118"/>
                  <a:pt x="148" y="123"/>
                  <a:pt x="148" y="123"/>
                </a:cubicBezTo>
                <a:cubicBezTo>
                  <a:pt x="148" y="24"/>
                  <a:pt x="148" y="24"/>
                  <a:pt x="148" y="24"/>
                </a:cubicBezTo>
                <a:cubicBezTo>
                  <a:pt x="148" y="24"/>
                  <a:pt x="144" y="23"/>
                  <a:pt x="139" y="23"/>
                </a:cubicBezTo>
                <a:cubicBezTo>
                  <a:pt x="139" y="109"/>
                  <a:pt x="139" y="109"/>
                  <a:pt x="139" y="109"/>
                </a:cubicBezTo>
                <a:cubicBezTo>
                  <a:pt x="139" y="109"/>
                  <a:pt x="113" y="98"/>
                  <a:pt x="94" y="104"/>
                </a:cubicBezTo>
                <a:cubicBezTo>
                  <a:pt x="87" y="106"/>
                  <a:pt x="81" y="114"/>
                  <a:pt x="77" y="119"/>
                </a:cubicBezTo>
                <a:cubicBezTo>
                  <a:pt x="76" y="118"/>
                  <a:pt x="76" y="118"/>
                  <a:pt x="75" y="118"/>
                </a:cubicBezTo>
                <a:cubicBezTo>
                  <a:pt x="78" y="113"/>
                  <a:pt x="83" y="103"/>
                  <a:pt x="89" y="99"/>
                </a:cubicBezTo>
                <a:cubicBezTo>
                  <a:pt x="107" y="91"/>
                  <a:pt x="131" y="96"/>
                  <a:pt x="131" y="96"/>
                </a:cubicBezTo>
                <a:cubicBezTo>
                  <a:pt x="131" y="0"/>
                  <a:pt x="131" y="0"/>
                  <a:pt x="131" y="0"/>
                </a:cubicBezTo>
                <a:cubicBezTo>
                  <a:pt x="131" y="0"/>
                  <a:pt x="122" y="2"/>
                  <a:pt x="111" y="5"/>
                </a:cubicBezTo>
                <a:cubicBezTo>
                  <a:pt x="111" y="76"/>
                  <a:pt x="111" y="76"/>
                  <a:pt x="111" y="76"/>
                </a:cubicBezTo>
                <a:cubicBezTo>
                  <a:pt x="100" y="70"/>
                  <a:pt x="100" y="70"/>
                  <a:pt x="100" y="70"/>
                </a:cubicBezTo>
                <a:cubicBezTo>
                  <a:pt x="90" y="83"/>
                  <a:pt x="90" y="83"/>
                  <a:pt x="90" y="83"/>
                </a:cubicBezTo>
                <a:cubicBezTo>
                  <a:pt x="90" y="11"/>
                  <a:pt x="90" y="11"/>
                  <a:pt x="90" y="11"/>
                </a:cubicBezTo>
                <a:cubicBezTo>
                  <a:pt x="90" y="11"/>
                  <a:pt x="90" y="11"/>
                  <a:pt x="90" y="12"/>
                </a:cubicBezTo>
                <a:cubicBezTo>
                  <a:pt x="81" y="15"/>
                  <a:pt x="74" y="26"/>
                  <a:pt x="74" y="26"/>
                </a:cubicBezTo>
                <a:cubicBezTo>
                  <a:pt x="74" y="26"/>
                  <a:pt x="66" y="15"/>
                  <a:pt x="57" y="12"/>
                </a:cubicBezTo>
                <a:cubicBezTo>
                  <a:pt x="40" y="5"/>
                  <a:pt x="16" y="0"/>
                  <a:pt x="16" y="0"/>
                </a:cubicBezTo>
                <a:cubicBezTo>
                  <a:pt x="16" y="96"/>
                  <a:pt x="16" y="96"/>
                  <a:pt x="16" y="96"/>
                </a:cubicBezTo>
                <a:cubicBezTo>
                  <a:pt x="16" y="96"/>
                  <a:pt x="40" y="91"/>
                  <a:pt x="57" y="99"/>
                </a:cubicBezTo>
                <a:cubicBezTo>
                  <a:pt x="64" y="103"/>
                  <a:pt x="69" y="113"/>
                  <a:pt x="72" y="118"/>
                </a:cubicBezTo>
                <a:cubicBezTo>
                  <a:pt x="71" y="118"/>
                  <a:pt x="71" y="118"/>
                  <a:pt x="70" y="119"/>
                </a:cubicBezTo>
                <a:cubicBezTo>
                  <a:pt x="67" y="114"/>
                  <a:pt x="60" y="106"/>
                  <a:pt x="53" y="104"/>
                </a:cubicBezTo>
                <a:cubicBezTo>
                  <a:pt x="34" y="98"/>
                  <a:pt x="8" y="109"/>
                  <a:pt x="8" y="109"/>
                </a:cubicBezTo>
                <a:cubicBezTo>
                  <a:pt x="8" y="23"/>
                  <a:pt x="8" y="23"/>
                  <a:pt x="8" y="23"/>
                </a:cubicBezTo>
                <a:cubicBezTo>
                  <a:pt x="3" y="23"/>
                  <a:pt x="0" y="24"/>
                  <a:pt x="0" y="24"/>
                </a:cubicBezTo>
                <a:cubicBezTo>
                  <a:pt x="0" y="123"/>
                  <a:pt x="0" y="123"/>
                  <a:pt x="0" y="123"/>
                </a:cubicBezTo>
                <a:cubicBezTo>
                  <a:pt x="0" y="123"/>
                  <a:pt x="32" y="118"/>
                  <a:pt x="54" y="118"/>
                </a:cubicBezTo>
                <a:cubicBezTo>
                  <a:pt x="58" y="118"/>
                  <a:pt x="61" y="120"/>
                  <a:pt x="64" y="121"/>
                </a:cubicBezTo>
                <a:close/>
              </a:path>
            </a:pathLst>
          </a:custGeom>
          <a:solidFill>
            <a:srgbClr val="42719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
        <p:nvSpPr>
          <p:cNvPr id="21" name="Freeform 29"/>
          <p:cNvSpPr>
            <a:spLocks noEditPoints="1"/>
          </p:cNvSpPr>
          <p:nvPr/>
        </p:nvSpPr>
        <p:spPr bwMode="auto">
          <a:xfrm>
            <a:off x="5956563" y="2303189"/>
            <a:ext cx="278872" cy="506102"/>
          </a:xfrm>
          <a:custGeom>
            <a:avLst/>
            <a:gdLst>
              <a:gd name="T0" fmla="*/ 21 w 82"/>
              <a:gd name="T1" fmla="*/ 132 h 148"/>
              <a:gd name="T2" fmla="*/ 29 w 82"/>
              <a:gd name="T3" fmla="*/ 140 h 148"/>
              <a:gd name="T4" fmla="*/ 29 w 82"/>
              <a:gd name="T5" fmla="*/ 140 h 148"/>
              <a:gd name="T6" fmla="*/ 29 w 82"/>
              <a:gd name="T7" fmla="*/ 141 h 148"/>
              <a:gd name="T8" fmla="*/ 36 w 82"/>
              <a:gd name="T9" fmla="*/ 148 h 148"/>
              <a:gd name="T10" fmla="*/ 46 w 82"/>
              <a:gd name="T11" fmla="*/ 148 h 148"/>
              <a:gd name="T12" fmla="*/ 53 w 82"/>
              <a:gd name="T13" fmla="*/ 141 h 148"/>
              <a:gd name="T14" fmla="*/ 53 w 82"/>
              <a:gd name="T15" fmla="*/ 140 h 148"/>
              <a:gd name="T16" fmla="*/ 53 w 82"/>
              <a:gd name="T17" fmla="*/ 140 h 148"/>
              <a:gd name="T18" fmla="*/ 62 w 82"/>
              <a:gd name="T19" fmla="*/ 132 h 148"/>
              <a:gd name="T20" fmla="*/ 62 w 82"/>
              <a:gd name="T21" fmla="*/ 116 h 148"/>
              <a:gd name="T22" fmla="*/ 21 w 82"/>
              <a:gd name="T23" fmla="*/ 116 h 148"/>
              <a:gd name="T24" fmla="*/ 21 w 82"/>
              <a:gd name="T25" fmla="*/ 132 h 148"/>
              <a:gd name="T26" fmla="*/ 41 w 82"/>
              <a:gd name="T27" fmla="*/ 107 h 148"/>
              <a:gd name="T28" fmla="*/ 61 w 82"/>
              <a:gd name="T29" fmla="*/ 108 h 148"/>
              <a:gd name="T30" fmla="*/ 82 w 82"/>
              <a:gd name="T31" fmla="*/ 41 h 148"/>
              <a:gd name="T32" fmla="*/ 41 w 82"/>
              <a:gd name="T33" fmla="*/ 0 h 148"/>
              <a:gd name="T34" fmla="*/ 0 w 82"/>
              <a:gd name="T35" fmla="*/ 41 h 148"/>
              <a:gd name="T36" fmla="*/ 21 w 82"/>
              <a:gd name="T37" fmla="*/ 108 h 148"/>
              <a:gd name="T38" fmla="*/ 41 w 82"/>
              <a:gd name="T39" fmla="*/ 10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48">
                <a:moveTo>
                  <a:pt x="21" y="132"/>
                </a:moveTo>
                <a:cubicBezTo>
                  <a:pt x="21" y="137"/>
                  <a:pt x="24" y="140"/>
                  <a:pt x="29" y="140"/>
                </a:cubicBezTo>
                <a:cubicBezTo>
                  <a:pt x="29" y="140"/>
                  <a:pt x="29" y="140"/>
                  <a:pt x="29" y="140"/>
                </a:cubicBezTo>
                <a:cubicBezTo>
                  <a:pt x="29" y="141"/>
                  <a:pt x="29" y="141"/>
                  <a:pt x="29" y="141"/>
                </a:cubicBezTo>
                <a:cubicBezTo>
                  <a:pt x="29" y="145"/>
                  <a:pt x="32" y="148"/>
                  <a:pt x="36" y="148"/>
                </a:cubicBezTo>
                <a:cubicBezTo>
                  <a:pt x="46" y="148"/>
                  <a:pt x="46" y="148"/>
                  <a:pt x="46" y="148"/>
                </a:cubicBezTo>
                <a:cubicBezTo>
                  <a:pt x="50" y="148"/>
                  <a:pt x="53" y="145"/>
                  <a:pt x="53" y="141"/>
                </a:cubicBezTo>
                <a:cubicBezTo>
                  <a:pt x="53" y="141"/>
                  <a:pt x="53" y="141"/>
                  <a:pt x="53" y="140"/>
                </a:cubicBezTo>
                <a:cubicBezTo>
                  <a:pt x="53" y="140"/>
                  <a:pt x="53" y="140"/>
                  <a:pt x="53" y="140"/>
                </a:cubicBezTo>
                <a:cubicBezTo>
                  <a:pt x="58" y="140"/>
                  <a:pt x="62" y="137"/>
                  <a:pt x="62" y="132"/>
                </a:cubicBezTo>
                <a:cubicBezTo>
                  <a:pt x="62" y="116"/>
                  <a:pt x="62" y="116"/>
                  <a:pt x="62" y="116"/>
                </a:cubicBezTo>
                <a:cubicBezTo>
                  <a:pt x="21" y="116"/>
                  <a:pt x="21" y="116"/>
                  <a:pt x="21" y="116"/>
                </a:cubicBezTo>
                <a:lnTo>
                  <a:pt x="21" y="132"/>
                </a:lnTo>
                <a:close/>
                <a:moveTo>
                  <a:pt x="41" y="107"/>
                </a:moveTo>
                <a:cubicBezTo>
                  <a:pt x="45" y="107"/>
                  <a:pt x="52" y="107"/>
                  <a:pt x="61" y="108"/>
                </a:cubicBezTo>
                <a:cubicBezTo>
                  <a:pt x="61" y="75"/>
                  <a:pt x="82" y="74"/>
                  <a:pt x="82" y="41"/>
                </a:cubicBezTo>
                <a:cubicBezTo>
                  <a:pt x="82" y="19"/>
                  <a:pt x="64" y="0"/>
                  <a:pt x="41" y="0"/>
                </a:cubicBezTo>
                <a:cubicBezTo>
                  <a:pt x="18" y="0"/>
                  <a:pt x="0" y="19"/>
                  <a:pt x="0" y="41"/>
                </a:cubicBezTo>
                <a:cubicBezTo>
                  <a:pt x="0" y="74"/>
                  <a:pt x="21" y="75"/>
                  <a:pt x="21" y="108"/>
                </a:cubicBezTo>
                <a:cubicBezTo>
                  <a:pt x="31" y="107"/>
                  <a:pt x="37" y="107"/>
                  <a:pt x="41" y="107"/>
                </a:cubicBezTo>
                <a:close/>
              </a:path>
            </a:pathLst>
          </a:custGeom>
          <a:solidFill>
            <a:srgbClr val="EDCD8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cxnSp>
        <p:nvCxnSpPr>
          <p:cNvPr id="22" name="直接连接符 21"/>
          <p:cNvCxnSpPr/>
          <p:nvPr/>
        </p:nvCxnSpPr>
        <p:spPr>
          <a:xfrm>
            <a:off x="1056960" y="5689498"/>
            <a:ext cx="2998839" cy="0"/>
          </a:xfrm>
          <a:prstGeom prst="line">
            <a:avLst/>
          </a:prstGeom>
          <a:ln w="22225">
            <a:solidFill>
              <a:srgbClr val="42719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136198" y="5689498"/>
            <a:ext cx="2998839" cy="0"/>
          </a:xfrm>
          <a:prstGeom prst="line">
            <a:avLst/>
          </a:prstGeom>
          <a:ln w="22225">
            <a:solidFill>
              <a:srgbClr val="F7959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96579" y="5689487"/>
            <a:ext cx="2998839" cy="0"/>
          </a:xfrm>
          <a:prstGeom prst="line">
            <a:avLst/>
          </a:prstGeom>
          <a:ln w="22225">
            <a:solidFill>
              <a:srgbClr val="91DCDE"/>
            </a:solidFill>
          </a:ln>
        </p:spPr>
        <p:style>
          <a:lnRef idx="1">
            <a:schemeClr val="accent1"/>
          </a:lnRef>
          <a:fillRef idx="0">
            <a:schemeClr val="accent1"/>
          </a:fillRef>
          <a:effectRef idx="0">
            <a:schemeClr val="accent1"/>
          </a:effectRef>
          <a:fontRef idx="minor">
            <a:schemeClr val="tx1"/>
          </a:fontRef>
        </p:style>
      </p:cxnSp>
      <p:sp>
        <p:nvSpPr>
          <p:cNvPr id="25" name="文本框1"/>
          <p:cNvSpPr txBox="1"/>
          <p:nvPr/>
        </p:nvSpPr>
        <p:spPr>
          <a:xfrm>
            <a:off x="1771549" y="2957623"/>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bg2">
                  <a:lumMod val="10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26" name="文本框2"/>
          <p:cNvSpPr/>
          <p:nvPr/>
        </p:nvSpPr>
        <p:spPr>
          <a:xfrm>
            <a:off x="1272577" y="3436088"/>
            <a:ext cx="2567605" cy="1589474"/>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此处添加详细文本描述，建议与标题相关并符合整体语言风格，此处添加此处添加详细文本描述，建议此处添加详细文本描述，建议与标题相关并符合整体语言风格，此处添加此处添加详细文本描述，建议</a:t>
            </a:r>
            <a:endParaRPr kumimoji="0" lang="en-US"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cxnSp>
        <p:nvCxnSpPr>
          <p:cNvPr id="27" name="直接连接符 26"/>
          <p:cNvCxnSpPr/>
          <p:nvPr/>
        </p:nvCxnSpPr>
        <p:spPr>
          <a:xfrm>
            <a:off x="4580007" y="5689498"/>
            <a:ext cx="2998839" cy="0"/>
          </a:xfrm>
          <a:prstGeom prst="line">
            <a:avLst/>
          </a:prstGeom>
          <a:ln w="22225">
            <a:solidFill>
              <a:srgbClr val="EDCD84"/>
            </a:solidFill>
          </a:ln>
        </p:spPr>
        <p:style>
          <a:lnRef idx="1">
            <a:schemeClr val="accent1"/>
          </a:lnRef>
          <a:fillRef idx="0">
            <a:schemeClr val="accent1"/>
          </a:fillRef>
          <a:effectRef idx="0">
            <a:schemeClr val="accent1"/>
          </a:effectRef>
          <a:fontRef idx="minor">
            <a:schemeClr val="tx1"/>
          </a:fontRef>
        </p:style>
      </p:cxnSp>
      <p:sp>
        <p:nvSpPr>
          <p:cNvPr id="28" name="文本框1"/>
          <p:cNvSpPr txBox="1"/>
          <p:nvPr/>
        </p:nvSpPr>
        <p:spPr>
          <a:xfrm>
            <a:off x="5294596" y="2957623"/>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bg2">
                  <a:lumMod val="10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29" name="文本框2"/>
          <p:cNvSpPr/>
          <p:nvPr/>
        </p:nvSpPr>
        <p:spPr>
          <a:xfrm>
            <a:off x="4795624" y="3436088"/>
            <a:ext cx="2567605" cy="1589474"/>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此处添加详细文本描述，建议与标题相关并符合整体语言风格，此处添加此处添加详细文本描述，建议此处添加详细文本描述，建议与标题相关并符合整体语言风格，此处添加此处添加详细文本描述，建议</a:t>
            </a:r>
            <a:endParaRPr kumimoji="0" lang="en-US"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cxnSp>
        <p:nvCxnSpPr>
          <p:cNvPr id="30" name="直接连接符 29"/>
          <p:cNvCxnSpPr/>
          <p:nvPr/>
        </p:nvCxnSpPr>
        <p:spPr>
          <a:xfrm>
            <a:off x="8103054" y="5689498"/>
            <a:ext cx="2998839" cy="0"/>
          </a:xfrm>
          <a:prstGeom prst="line">
            <a:avLst/>
          </a:prstGeom>
          <a:ln w="22225">
            <a:solidFill>
              <a:srgbClr val="42719F"/>
            </a:solidFill>
          </a:ln>
        </p:spPr>
        <p:style>
          <a:lnRef idx="1">
            <a:schemeClr val="accent1"/>
          </a:lnRef>
          <a:fillRef idx="0">
            <a:schemeClr val="accent1"/>
          </a:fillRef>
          <a:effectRef idx="0">
            <a:schemeClr val="accent1"/>
          </a:effectRef>
          <a:fontRef idx="minor">
            <a:schemeClr val="tx1"/>
          </a:fontRef>
        </p:style>
      </p:cxnSp>
      <p:sp>
        <p:nvSpPr>
          <p:cNvPr id="31" name="文本框1"/>
          <p:cNvSpPr txBox="1"/>
          <p:nvPr/>
        </p:nvSpPr>
        <p:spPr>
          <a:xfrm>
            <a:off x="8817643" y="2957623"/>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bg2">
                  <a:lumMod val="10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32" name="文本框2"/>
          <p:cNvSpPr/>
          <p:nvPr/>
        </p:nvSpPr>
        <p:spPr>
          <a:xfrm>
            <a:off x="8318671" y="3436088"/>
            <a:ext cx="2567605" cy="1589474"/>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此处添加详细文本描述，建议与标题相关并符合整体语言风格，此处添加此处添加详细文本描述，建议此处添加详细文本描述，建议与标题相关并符合整体语言风格，此处添加此处添加详细文本描述，建议</a:t>
            </a:r>
            <a:endParaRPr kumimoji="0" lang="en-US"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9" name="组合 8"/>
          <p:cNvGrpSpPr/>
          <p:nvPr/>
        </p:nvGrpSpPr>
        <p:grpSpPr>
          <a:xfrm>
            <a:off x="1943100" y="1975585"/>
            <a:ext cx="8305800" cy="2906831"/>
            <a:chOff x="1943100" y="1646209"/>
            <a:chExt cx="8305800" cy="2906831"/>
          </a:xfrm>
        </p:grpSpPr>
        <p:grpSp>
          <p:nvGrpSpPr>
            <p:cNvPr id="10" name="组合 9"/>
            <p:cNvGrpSpPr/>
            <p:nvPr/>
          </p:nvGrpSpPr>
          <p:grpSpPr>
            <a:xfrm>
              <a:off x="1943100" y="2101758"/>
              <a:ext cx="8305800" cy="1225641"/>
              <a:chOff x="1943100" y="2038258"/>
              <a:chExt cx="8305800" cy="1225641"/>
            </a:xfrm>
          </p:grpSpPr>
          <p:sp>
            <p:nvSpPr>
              <p:cNvPr id="15" name="椭圆 14"/>
              <p:cNvSpPr/>
              <p:nvPr/>
            </p:nvSpPr>
            <p:spPr>
              <a:xfrm>
                <a:off x="1943100" y="2038258"/>
                <a:ext cx="1225641" cy="1225641"/>
              </a:xfrm>
              <a:prstGeom prst="ellipse">
                <a:avLst/>
              </a:prstGeom>
              <a:noFill/>
              <a:ln w="12700">
                <a:solidFill>
                  <a:srgbClr val="3C6D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rPr>
                  <a:t>感</a:t>
                </a:r>
                <a:endPar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6" name="椭圆 15"/>
              <p:cNvSpPr/>
              <p:nvPr/>
            </p:nvSpPr>
            <p:spPr>
              <a:xfrm>
                <a:off x="3359132" y="2038258"/>
                <a:ext cx="1225641" cy="1225641"/>
              </a:xfrm>
              <a:prstGeom prst="ellipse">
                <a:avLst/>
              </a:prstGeom>
              <a:noFill/>
              <a:ln w="12700">
                <a:solidFill>
                  <a:srgbClr val="3C6D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rPr>
                  <a:t>谢</a:t>
                </a:r>
                <a:endPar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7" name="椭圆 16"/>
              <p:cNvSpPr/>
              <p:nvPr/>
            </p:nvSpPr>
            <p:spPr>
              <a:xfrm>
                <a:off x="4775164" y="2038258"/>
                <a:ext cx="1225641" cy="1225641"/>
              </a:xfrm>
              <a:prstGeom prst="ellipse">
                <a:avLst/>
              </a:prstGeom>
              <a:solidFill>
                <a:srgbClr val="3C6D99"/>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您</a:t>
                </a:r>
                <a:endParaRPr kumimoji="0" lang="zh-CN" altLang="en-US" sz="60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8" name="椭圆 17"/>
              <p:cNvSpPr/>
              <p:nvPr/>
            </p:nvSpPr>
            <p:spPr>
              <a:xfrm>
                <a:off x="6191195" y="2038258"/>
                <a:ext cx="1225641" cy="1225641"/>
              </a:xfrm>
              <a:prstGeom prst="ellipse">
                <a:avLst/>
              </a:prstGeom>
              <a:solidFill>
                <a:srgbClr val="3C6D99"/>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的</a:t>
                </a:r>
                <a:endParaRPr kumimoji="0" lang="zh-CN" altLang="en-US" sz="60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9" name="椭圆 18"/>
              <p:cNvSpPr/>
              <p:nvPr/>
            </p:nvSpPr>
            <p:spPr>
              <a:xfrm>
                <a:off x="7607227" y="2038258"/>
                <a:ext cx="1225641" cy="1225641"/>
              </a:xfrm>
              <a:prstGeom prst="ellipse">
                <a:avLst/>
              </a:prstGeom>
              <a:noFill/>
              <a:ln w="12700">
                <a:solidFill>
                  <a:srgbClr val="3C6D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rPr>
                  <a:t>观</a:t>
                </a:r>
                <a:endPar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0" name="椭圆 19"/>
              <p:cNvSpPr/>
              <p:nvPr/>
            </p:nvSpPr>
            <p:spPr>
              <a:xfrm>
                <a:off x="9023259" y="2038258"/>
                <a:ext cx="1225641" cy="1225641"/>
              </a:xfrm>
              <a:prstGeom prst="ellipse">
                <a:avLst/>
              </a:prstGeom>
              <a:noFill/>
              <a:ln w="12700">
                <a:solidFill>
                  <a:srgbClr val="3C6D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rPr>
                  <a:t>看</a:t>
                </a:r>
                <a:endParaRPr kumimoji="0" lang="zh-CN" altLang="en-US" sz="6000" b="0" i="0" u="none" strike="noStrike" kern="1200" cap="none" spc="0" normalizeH="0" baseline="0" noProof="0" dirty="0">
                  <a:ln>
                    <a:noFill/>
                  </a:ln>
                  <a:solidFill>
                    <a:srgbClr val="3C6D99"/>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11" name="文本框 10"/>
            <p:cNvSpPr txBox="1"/>
            <p:nvPr/>
          </p:nvSpPr>
          <p:spPr>
            <a:xfrm>
              <a:off x="1966291" y="3327399"/>
              <a:ext cx="8259419" cy="5743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626E5F"/>
                  </a:solidFill>
                  <a:effectLst/>
                  <a:uLnTx/>
                  <a:uFillTx/>
                  <a:latin typeface="等线" panose="02010600030101010101" charset="-122"/>
                  <a:ea typeface="等线" panose="02010600030101010101" charset="-122"/>
                  <a:cs typeface="+mn-cs"/>
                </a:rPr>
                <a:t>There are many variations of passages of Lorem Ipsum available, but the  majority have suffered alteration some form, by injected </a:t>
              </a:r>
              <a:r>
                <a:rPr kumimoji="0" lang="en-US" altLang="zh-CN" sz="1100" b="0" i="0" u="none" strike="noStrike" kern="1200" cap="none" spc="0" normalizeH="0" baseline="0" noProof="0" dirty="0" err="1">
                  <a:ln>
                    <a:noFill/>
                  </a:ln>
                  <a:solidFill>
                    <a:srgbClr val="626E5F"/>
                  </a:solidFill>
                  <a:effectLst/>
                  <a:uLnTx/>
                  <a:uFillTx/>
                  <a:latin typeface="等线" panose="02010600030101010101" charset="-122"/>
                  <a:ea typeface="等线" panose="02010600030101010101" charset="-122"/>
                  <a:cs typeface="+mn-cs"/>
                </a:rPr>
                <a:t>humour</a:t>
              </a:r>
              <a:r>
                <a:rPr kumimoji="0" lang="en-US" altLang="zh-CN" sz="1100" b="0" i="0" u="none" strike="noStrike" kern="1200" cap="none" spc="0" normalizeH="0" baseline="0" noProof="0" dirty="0">
                  <a:ln>
                    <a:noFill/>
                  </a:ln>
                  <a:solidFill>
                    <a:srgbClr val="626E5F"/>
                  </a:solidFill>
                  <a:effectLst/>
                  <a:uLnTx/>
                  <a:uFillTx/>
                  <a:latin typeface="等线" panose="02010600030101010101" charset="-122"/>
                  <a:ea typeface="等线" panose="02010600030101010101" charset="-122"/>
                  <a:cs typeface="+mn-cs"/>
                </a:rPr>
                <a:t>, or </a:t>
              </a:r>
              <a:r>
                <a:rPr kumimoji="0" lang="en-US" altLang="zh-CN" sz="1100" b="0" i="0" u="none" strike="noStrike" kern="1200" cap="none" spc="0" normalizeH="0" baseline="0" noProof="0" dirty="0" err="1">
                  <a:ln>
                    <a:noFill/>
                  </a:ln>
                  <a:solidFill>
                    <a:srgbClr val="626E5F"/>
                  </a:solidFill>
                  <a:effectLst/>
                  <a:uLnTx/>
                  <a:uFillTx/>
                  <a:latin typeface="等线" panose="02010600030101010101" charset="-122"/>
                  <a:ea typeface="等线" panose="02010600030101010101" charset="-122"/>
                  <a:cs typeface="+mn-cs"/>
                </a:rPr>
                <a:t>randomThere</a:t>
              </a:r>
              <a:r>
                <a:rPr kumimoji="0" lang="en-US" altLang="zh-CN" sz="1100" b="0" i="0" u="none" strike="noStrike" kern="1200" cap="none" spc="0" normalizeH="0" baseline="0" noProof="0" dirty="0">
                  <a:ln>
                    <a:noFill/>
                  </a:ln>
                  <a:solidFill>
                    <a:srgbClr val="626E5F"/>
                  </a:solidFill>
                  <a:effectLst/>
                  <a:uLnTx/>
                  <a:uFillTx/>
                  <a:latin typeface="等线" panose="02010600030101010101" charset="-122"/>
                  <a:ea typeface="等线" panose="02010600030101010101" charset="-122"/>
                  <a:cs typeface="+mn-cs"/>
                </a:rPr>
                <a:t> are many variations of passages of Lorem Ipsum available, but the  majority have suffered</a:t>
              </a:r>
              <a:endParaRPr kumimoji="0" lang="en-US" altLang="zh-CN" sz="1100" b="0" i="0" u="none" strike="noStrike" kern="1200" cap="none" spc="0" normalizeH="0" baseline="0" noProof="0" dirty="0">
                <a:ln>
                  <a:noFill/>
                </a:ln>
                <a:solidFill>
                  <a:srgbClr val="626E5F"/>
                </a:solidFill>
                <a:effectLst/>
                <a:uLnTx/>
                <a:uFillTx/>
                <a:latin typeface="等线" panose="02010600030101010101" charset="-122"/>
                <a:ea typeface="等线" panose="02010600030101010101" charset="-122"/>
                <a:cs typeface="+mn-cs"/>
              </a:endParaRPr>
            </a:p>
          </p:txBody>
        </p:sp>
        <p:sp>
          <p:nvSpPr>
            <p:cNvPr id="12" name="矩形: 圆角 11"/>
            <p:cNvSpPr/>
            <p:nvPr/>
          </p:nvSpPr>
          <p:spPr>
            <a:xfrm>
              <a:off x="3961721" y="4124527"/>
              <a:ext cx="1899384" cy="428513"/>
            </a:xfrm>
            <a:prstGeom prst="roundRect">
              <a:avLst>
                <a:gd name="adj" fmla="val 50000"/>
              </a:avLst>
            </a:prstGeom>
            <a:solidFill>
              <a:schemeClr val="bg1"/>
            </a:solidFill>
            <a:ln>
              <a:noFill/>
            </a:ln>
            <a:effectLst>
              <a:outerShdw blurRad="50800" dist="38100" dir="2700000" sx="102000" sy="102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zh-CN" altLang="en-US" sz="1400" dirty="0">
                <a:solidFill>
                  <a:srgbClr val="3C6D99"/>
                </a:solidFill>
              </a:endParaRPr>
            </a:p>
          </p:txBody>
        </p:sp>
        <p:sp>
          <p:nvSpPr>
            <p:cNvPr id="13" name="矩形: 圆角 12"/>
            <p:cNvSpPr/>
            <p:nvPr/>
          </p:nvSpPr>
          <p:spPr>
            <a:xfrm>
              <a:off x="6394953" y="4124527"/>
              <a:ext cx="1899384" cy="428513"/>
            </a:xfrm>
            <a:prstGeom prst="roundRect">
              <a:avLst>
                <a:gd name="adj" fmla="val 50000"/>
              </a:avLst>
            </a:prstGeom>
            <a:solidFill>
              <a:schemeClr val="bg1"/>
            </a:solidFill>
            <a:ln>
              <a:noFill/>
            </a:ln>
            <a:effectLst>
              <a:outerShdw blurRad="50800" dist="38100" dir="2700000" sx="102000" sy="102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zh-CN" altLang="en-US" sz="1400" dirty="0">
                <a:solidFill>
                  <a:srgbClr val="3C6D99"/>
                </a:solidFill>
              </a:endParaRPr>
            </a:p>
          </p:txBody>
        </p:sp>
        <p:sp>
          <p:nvSpPr>
            <p:cNvPr id="14" name="文本框 13"/>
            <p:cNvSpPr txBox="1"/>
            <p:nvPr/>
          </p:nvSpPr>
          <p:spPr>
            <a:xfrm>
              <a:off x="2166730" y="1646209"/>
              <a:ext cx="7841973" cy="341184"/>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3C6D99"/>
                  </a:solidFill>
                  <a:effectLst/>
                  <a:uLnTx/>
                  <a:uFillTx/>
                  <a:latin typeface="等线" panose="02010600030101010101" charset="-122"/>
                  <a:ea typeface="等线" panose="02010600030101010101" charset="-122"/>
                  <a:cs typeface="+mn-cs"/>
                </a:rPr>
                <a:t>WORK SUMMER</a:t>
              </a:r>
              <a:endParaRPr kumimoji="0" lang="en-US" altLang="zh-CN" sz="1200" b="0" i="0" u="none" strike="noStrike" kern="1200" cap="none" spc="0" normalizeH="0" baseline="0" noProof="0" dirty="0">
                <a:ln>
                  <a:noFill/>
                </a:ln>
                <a:solidFill>
                  <a:srgbClr val="3C6D99"/>
                </a:solidFill>
                <a:effectLst/>
                <a:uLnTx/>
                <a:uFillTx/>
                <a:latin typeface="等线" panose="02010600030101010101" charset="-122"/>
                <a:ea typeface="等线" panose="02010600030101010101" charset="-122"/>
                <a:cs typeface="+mn-c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334963" y="368300"/>
            <a:ext cx="11522075" cy="6121400"/>
          </a:xfrm>
          <a:prstGeom prst="rect">
            <a:avLst/>
          </a:prstGeom>
          <a:solidFill>
            <a:srgbClr val="FEF9F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5167715" y="800010"/>
            <a:ext cx="1810913" cy="1328718"/>
            <a:chOff x="5167715" y="2256737"/>
            <a:chExt cx="1810913" cy="1328718"/>
          </a:xfrm>
        </p:grpSpPr>
        <p:sp>
          <p:nvSpPr>
            <p:cNvPr id="22" name="矩形 21"/>
            <p:cNvSpPr/>
            <p:nvPr/>
          </p:nvSpPr>
          <p:spPr>
            <a:xfrm>
              <a:off x="5167715" y="3148641"/>
              <a:ext cx="1765228" cy="383168"/>
            </a:xfrm>
            <a:prstGeom prst="rect">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3" name="文本框 22"/>
            <p:cNvSpPr txBox="1"/>
            <p:nvPr/>
          </p:nvSpPr>
          <p:spPr>
            <a:xfrm>
              <a:off x="5213401" y="2569792"/>
              <a:ext cx="176522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42719F"/>
                  </a:solidFill>
                  <a:effectLst/>
                  <a:uLnTx/>
                  <a:uFillTx/>
                  <a:latin typeface="思源黑体 CN Medium" panose="020B0600000000000000" pitchFamily="34" charset="-122"/>
                  <a:ea typeface="思源黑体 CN Medium" panose="020B0600000000000000" pitchFamily="34" charset="-122"/>
                  <a:cs typeface="+mn-cs"/>
                </a:rPr>
                <a:t>目录</a:t>
              </a:r>
              <a:endParaRPr kumimoji="0" lang="zh-CN" altLang="en-US" sz="6000" b="1" i="0" u="none" strike="noStrike" kern="1200" cap="none" spc="0" normalizeH="0" baseline="0" noProof="0" dirty="0">
                <a:ln>
                  <a:noFill/>
                </a:ln>
                <a:solidFill>
                  <a:srgbClr val="42719F"/>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4" name="文本框 23"/>
            <p:cNvSpPr txBox="1"/>
            <p:nvPr/>
          </p:nvSpPr>
          <p:spPr>
            <a:xfrm>
              <a:off x="5308600" y="2256737"/>
              <a:ext cx="1574800" cy="371705"/>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373467"/>
                  </a:solidFill>
                  <a:effectLst/>
                  <a:uLnTx/>
                  <a:uFillTx/>
                  <a:latin typeface="Bahnschrift" panose="020B0502040204020203" pitchFamily="34" charset="0"/>
                  <a:ea typeface="阿里汉仪智能黑体" panose="00020600040101010101" pitchFamily="18" charset="-122"/>
                  <a:cs typeface="+mn-cs"/>
                </a:rPr>
                <a:t>CONTENTS</a:t>
              </a:r>
              <a:endParaRPr kumimoji="0" lang="en-US" altLang="zh-CN" sz="1400" b="0" i="0" u="none" strike="noStrike" kern="1200" cap="none" spc="0" normalizeH="0" baseline="0" noProof="0" dirty="0">
                <a:ln>
                  <a:noFill/>
                </a:ln>
                <a:solidFill>
                  <a:srgbClr val="373467"/>
                </a:solidFill>
                <a:effectLst/>
                <a:uLnTx/>
                <a:uFillTx/>
                <a:latin typeface="Bahnschrift" panose="020B0502040204020203" pitchFamily="34" charset="0"/>
                <a:ea typeface="阿里汉仪智能黑体" panose="00020600040101010101" pitchFamily="18" charset="-122"/>
                <a:cs typeface="+mn-cs"/>
              </a:endParaRPr>
            </a:p>
          </p:txBody>
        </p:sp>
      </p:grpSp>
      <p:sp>
        <p:nvSpPr>
          <p:cNvPr id="25" name="矩形: 圆角 24"/>
          <p:cNvSpPr/>
          <p:nvPr/>
        </p:nvSpPr>
        <p:spPr>
          <a:xfrm>
            <a:off x="2018795" y="2678698"/>
            <a:ext cx="786241" cy="786241"/>
          </a:xfrm>
          <a:prstGeom prst="roundRect">
            <a:avLst>
              <a:gd name="adj" fmla="val 8334"/>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bg1"/>
                </a:solidFill>
                <a:effectLst/>
                <a:uLnTx/>
                <a:uFillTx/>
                <a:latin typeface="Aharoni" panose="02010803020104030203" pitchFamily="2" charset="-79"/>
                <a:ea typeface="阿里汉仪智能黑体" panose="00020600040101010101" pitchFamily="18" charset="-122"/>
                <a:cs typeface="Aharoni" panose="02010803020104030203" pitchFamily="2" charset="-79"/>
              </a:rPr>
              <a:t>01</a:t>
            </a:r>
            <a:endParaRPr kumimoji="0" lang="zh-CN" altLang="en-US" sz="4000" b="0" i="0" u="none" strike="noStrike" kern="1200" cap="none" spc="0" normalizeH="0" baseline="0" noProof="0" dirty="0">
              <a:ln>
                <a:noFill/>
              </a:ln>
              <a:solidFill>
                <a:schemeClr val="bg1"/>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6" name="文本框 25"/>
          <p:cNvSpPr txBox="1"/>
          <p:nvPr/>
        </p:nvSpPr>
        <p:spPr>
          <a:xfrm>
            <a:off x="2875443" y="2729385"/>
            <a:ext cx="2031325" cy="461665"/>
          </a:xfrm>
          <a:prstGeom prst="rect">
            <a:avLst/>
          </a:prstGeom>
          <a:noFill/>
        </p:spPr>
        <p:txBody>
          <a:bodyPr wrap="none" rtlCol="0">
            <a:spAutoFit/>
          </a:bodyPr>
          <a:lstStyle/>
          <a:p>
            <a:pPr lvl="0">
              <a:defRPr/>
            </a:pPr>
            <a:r>
              <a:rPr lang="zh-CN" altLang="en-US" sz="2400" b="1" dirty="0">
                <a:solidFill>
                  <a:prstClr val="black">
                    <a:lumMod val="65000"/>
                    <a:lumOff val="35000"/>
                  </a:prstClr>
                </a:solidFill>
                <a:cs typeface="+mn-ea"/>
                <a:sym typeface="+mn-lt"/>
              </a:rPr>
              <a:t>今年工作概述</a:t>
            </a:r>
            <a:endParaRPr lang="zh-CN" altLang="en-US" sz="2400" b="1" dirty="0">
              <a:solidFill>
                <a:prstClr val="black">
                  <a:lumMod val="65000"/>
                  <a:lumOff val="35000"/>
                </a:prstClr>
              </a:solidFill>
              <a:cs typeface="+mn-ea"/>
              <a:sym typeface="+mn-lt"/>
            </a:endParaRPr>
          </a:p>
        </p:txBody>
      </p:sp>
      <p:sp>
        <p:nvSpPr>
          <p:cNvPr id="27" name="矩形 26"/>
          <p:cNvSpPr/>
          <p:nvPr/>
        </p:nvSpPr>
        <p:spPr>
          <a:xfrm>
            <a:off x="2906235" y="3142479"/>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sp>
        <p:nvSpPr>
          <p:cNvPr id="28" name="矩形: 圆角 27"/>
          <p:cNvSpPr/>
          <p:nvPr/>
        </p:nvSpPr>
        <p:spPr>
          <a:xfrm>
            <a:off x="7176424" y="2678698"/>
            <a:ext cx="786241" cy="786241"/>
          </a:xfrm>
          <a:prstGeom prst="roundRect">
            <a:avLst>
              <a:gd name="adj" fmla="val 8334"/>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bg1"/>
                </a:solidFill>
                <a:effectLst/>
                <a:uLnTx/>
                <a:uFillTx/>
                <a:latin typeface="Aharoni" panose="02010803020104030203" pitchFamily="2" charset="-79"/>
                <a:ea typeface="阿里汉仪智能黑体" panose="00020600040101010101" pitchFamily="18" charset="-122"/>
                <a:cs typeface="Aharoni" panose="02010803020104030203" pitchFamily="2" charset="-79"/>
              </a:rPr>
              <a:t>02</a:t>
            </a:r>
            <a:endParaRPr kumimoji="0" lang="zh-CN" altLang="en-US" sz="4000" b="0" i="0" u="none" strike="noStrike" kern="1200" cap="none" spc="0" normalizeH="0" baseline="0" noProof="0" dirty="0">
              <a:ln>
                <a:noFill/>
              </a:ln>
              <a:solidFill>
                <a:schemeClr val="bg1"/>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9" name="文本框 28"/>
          <p:cNvSpPr txBox="1"/>
          <p:nvPr/>
        </p:nvSpPr>
        <p:spPr>
          <a:xfrm>
            <a:off x="8033072" y="2729385"/>
            <a:ext cx="2031325" cy="461665"/>
          </a:xfrm>
          <a:prstGeom prst="rect">
            <a:avLst/>
          </a:prstGeom>
          <a:noFill/>
        </p:spPr>
        <p:txBody>
          <a:bodyPr wrap="none" rtlCol="0">
            <a:spAutoFit/>
          </a:bodyPr>
          <a:lstStyle/>
          <a:p>
            <a:pPr lvl="0">
              <a:defRPr/>
            </a:pPr>
            <a:r>
              <a:rPr lang="zh-CN" altLang="en-US" sz="2400" b="1" dirty="0">
                <a:solidFill>
                  <a:prstClr val="black">
                    <a:lumMod val="65000"/>
                    <a:lumOff val="35000"/>
                  </a:prstClr>
                </a:solidFill>
                <a:cs typeface="+mn-ea"/>
                <a:sym typeface="+mn-lt"/>
              </a:rPr>
              <a:t>工作业绩结果</a:t>
            </a:r>
            <a:endParaRPr lang="zh-CN" altLang="en-US" sz="2400" b="1" dirty="0">
              <a:solidFill>
                <a:prstClr val="black">
                  <a:lumMod val="65000"/>
                  <a:lumOff val="35000"/>
                </a:prstClr>
              </a:solidFill>
              <a:cs typeface="+mn-ea"/>
              <a:sym typeface="+mn-lt"/>
            </a:endParaRPr>
          </a:p>
        </p:txBody>
      </p:sp>
      <p:sp>
        <p:nvSpPr>
          <p:cNvPr id="30" name="矩形: 圆角 29"/>
          <p:cNvSpPr/>
          <p:nvPr/>
        </p:nvSpPr>
        <p:spPr>
          <a:xfrm>
            <a:off x="2018795" y="4006153"/>
            <a:ext cx="786241" cy="786241"/>
          </a:xfrm>
          <a:prstGeom prst="roundRect">
            <a:avLst>
              <a:gd name="adj" fmla="val 8334"/>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bg1"/>
                </a:solidFill>
                <a:effectLst/>
                <a:uLnTx/>
                <a:uFillTx/>
                <a:latin typeface="Aharoni" panose="02010803020104030203" pitchFamily="2" charset="-79"/>
                <a:ea typeface="阿里汉仪智能黑体" panose="00020600040101010101" pitchFamily="18" charset="-122"/>
                <a:cs typeface="Aharoni" panose="02010803020104030203" pitchFamily="2" charset="-79"/>
              </a:rPr>
              <a:t>03</a:t>
            </a:r>
            <a:endParaRPr kumimoji="0" lang="zh-CN" altLang="en-US" sz="4000" b="0" i="0" u="none" strike="noStrike" kern="1200" cap="none" spc="0" normalizeH="0" baseline="0" noProof="0" dirty="0">
              <a:ln>
                <a:noFill/>
              </a:ln>
              <a:solidFill>
                <a:schemeClr val="bg1"/>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31" name="文本框 30"/>
          <p:cNvSpPr txBox="1"/>
          <p:nvPr/>
        </p:nvSpPr>
        <p:spPr>
          <a:xfrm>
            <a:off x="2875443" y="4056840"/>
            <a:ext cx="2031325" cy="461665"/>
          </a:xfrm>
          <a:prstGeom prst="rect">
            <a:avLst/>
          </a:prstGeom>
          <a:noFill/>
        </p:spPr>
        <p:txBody>
          <a:bodyPr wrap="none" rtlCol="0">
            <a:spAutoFit/>
          </a:bodyPr>
          <a:lstStyle/>
          <a:p>
            <a:pPr lvl="0">
              <a:defRPr/>
            </a:pPr>
            <a:r>
              <a:rPr lang="zh-CN" altLang="en-US" sz="2400" b="1" dirty="0">
                <a:solidFill>
                  <a:prstClr val="black">
                    <a:lumMod val="65000"/>
                    <a:lumOff val="35000"/>
                  </a:prstClr>
                </a:solidFill>
                <a:cs typeface="+mn-ea"/>
                <a:sym typeface="+mn-lt"/>
              </a:rPr>
              <a:t>存在问题分析</a:t>
            </a:r>
            <a:endParaRPr lang="zh-CN" altLang="en-US" sz="2400" b="1" dirty="0">
              <a:solidFill>
                <a:prstClr val="black">
                  <a:lumMod val="65000"/>
                  <a:lumOff val="35000"/>
                </a:prstClr>
              </a:solidFill>
              <a:cs typeface="+mn-ea"/>
              <a:sym typeface="+mn-lt"/>
            </a:endParaRPr>
          </a:p>
        </p:txBody>
      </p:sp>
      <p:sp>
        <p:nvSpPr>
          <p:cNvPr id="32" name="矩形 31"/>
          <p:cNvSpPr/>
          <p:nvPr/>
        </p:nvSpPr>
        <p:spPr>
          <a:xfrm>
            <a:off x="2906235" y="4469934"/>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sp>
        <p:nvSpPr>
          <p:cNvPr id="33" name="矩形: 圆角 32"/>
          <p:cNvSpPr/>
          <p:nvPr/>
        </p:nvSpPr>
        <p:spPr>
          <a:xfrm>
            <a:off x="7176424" y="4006153"/>
            <a:ext cx="786241" cy="786241"/>
          </a:xfrm>
          <a:prstGeom prst="roundRect">
            <a:avLst>
              <a:gd name="adj" fmla="val 8334"/>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chemeClr val="bg1"/>
                </a:solidFill>
                <a:effectLst/>
                <a:uLnTx/>
                <a:uFillTx/>
                <a:latin typeface="Aharoni" panose="02010803020104030203" pitchFamily="2" charset="-79"/>
                <a:ea typeface="阿里汉仪智能黑体" panose="00020600040101010101" pitchFamily="18" charset="-122"/>
                <a:cs typeface="Aharoni" panose="02010803020104030203" pitchFamily="2" charset="-79"/>
              </a:rPr>
              <a:t>04</a:t>
            </a:r>
            <a:endParaRPr kumimoji="0" lang="zh-CN" altLang="en-US" sz="4000" b="0" i="0" u="none" strike="noStrike" kern="1200" cap="none" spc="0" normalizeH="0" baseline="0" noProof="0" dirty="0">
              <a:ln>
                <a:noFill/>
              </a:ln>
              <a:solidFill>
                <a:schemeClr val="bg1"/>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34" name="文本框 33"/>
          <p:cNvSpPr txBox="1"/>
          <p:nvPr/>
        </p:nvSpPr>
        <p:spPr>
          <a:xfrm>
            <a:off x="8033072" y="4056840"/>
            <a:ext cx="2031325" cy="461665"/>
          </a:xfrm>
          <a:prstGeom prst="rect">
            <a:avLst/>
          </a:prstGeom>
          <a:noFill/>
        </p:spPr>
        <p:txBody>
          <a:bodyPr wrap="none" rtlCol="0">
            <a:spAutoFit/>
          </a:bodyPr>
          <a:lstStyle/>
          <a:p>
            <a:pPr lvl="0">
              <a:defRPr/>
            </a:pPr>
            <a:r>
              <a:rPr lang="zh-CN" altLang="en-US" sz="2400" b="1" dirty="0">
                <a:solidFill>
                  <a:prstClr val="black">
                    <a:lumMod val="65000"/>
                    <a:lumOff val="35000"/>
                  </a:prstClr>
                </a:solidFill>
                <a:cs typeface="+mn-ea"/>
                <a:sym typeface="+mn-lt"/>
              </a:rPr>
              <a:t>明年工作计划</a:t>
            </a:r>
            <a:endParaRPr lang="zh-CN" altLang="en-US" sz="2400" b="1" dirty="0">
              <a:solidFill>
                <a:prstClr val="black">
                  <a:lumMod val="65000"/>
                  <a:lumOff val="35000"/>
                </a:prstClr>
              </a:solidFill>
              <a:cs typeface="+mn-ea"/>
              <a:sym typeface="+mn-lt"/>
            </a:endParaRPr>
          </a:p>
        </p:txBody>
      </p:sp>
      <p:sp>
        <p:nvSpPr>
          <p:cNvPr id="35" name="矩形 34"/>
          <p:cNvSpPr/>
          <p:nvPr/>
        </p:nvSpPr>
        <p:spPr>
          <a:xfrm>
            <a:off x="8080325" y="3142479"/>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sp>
        <p:nvSpPr>
          <p:cNvPr id="36" name="矩形 35"/>
          <p:cNvSpPr/>
          <p:nvPr/>
        </p:nvSpPr>
        <p:spPr>
          <a:xfrm>
            <a:off x="8080325" y="4469934"/>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2651055" y="2231938"/>
            <a:ext cx="6889891" cy="1978765"/>
            <a:chOff x="1585452" y="1991724"/>
            <a:chExt cx="6889891" cy="1978765"/>
          </a:xfrm>
        </p:grpSpPr>
        <p:sp>
          <p:nvSpPr>
            <p:cNvPr id="22" name="矩形 21"/>
            <p:cNvSpPr/>
            <p:nvPr/>
          </p:nvSpPr>
          <p:spPr>
            <a:xfrm>
              <a:off x="3878402" y="1991724"/>
              <a:ext cx="2303990" cy="707886"/>
            </a:xfrm>
            <a:prstGeom prst="rect">
              <a:avLst/>
            </a:prstGeom>
            <a:solidFill>
              <a:srgbClr val="42719F"/>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Normal" panose="020B0400000000000000" pitchFamily="34" charset="-122"/>
                  <a:ea typeface="思源黑体 CN Normal" panose="020B0400000000000000" pitchFamily="34" charset="-122"/>
                  <a:cs typeface="+mn-cs"/>
                </a:rPr>
                <a:t>RART 01</a:t>
              </a:r>
              <a:endParaRPr kumimoji="0" lang="en-US" altLang="zh-CN" sz="4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Normal" panose="020B0400000000000000" pitchFamily="34" charset="-122"/>
                <a:ea typeface="思源黑体 CN Normal" panose="020B0400000000000000" pitchFamily="34" charset="-122"/>
                <a:cs typeface="+mn-cs"/>
              </a:endParaRPr>
            </a:p>
          </p:txBody>
        </p:sp>
        <p:sp>
          <p:nvSpPr>
            <p:cNvPr id="23" name="文本框 22"/>
            <p:cNvSpPr txBox="1"/>
            <p:nvPr/>
          </p:nvSpPr>
          <p:spPr>
            <a:xfrm>
              <a:off x="3245293" y="2723386"/>
              <a:ext cx="3570208" cy="769441"/>
            </a:xfrm>
            <a:prstGeom prst="rect">
              <a:avLst/>
            </a:prstGeom>
            <a:noFill/>
          </p:spPr>
          <p:txBody>
            <a:bodyPr wrap="none" rtlCol="0">
              <a:spAutoFit/>
            </a:bodyPr>
            <a:lstStyle/>
            <a:p>
              <a:pPr lvl="0" algn="ctr">
                <a:defRPr/>
              </a:pPr>
              <a:r>
                <a:rPr lang="zh-CN" altLang="en-US" sz="4400" b="1" dirty="0">
                  <a:solidFill>
                    <a:srgbClr val="42719F"/>
                  </a:solidFill>
                  <a:cs typeface="+mn-ea"/>
                  <a:sym typeface="+mn-lt"/>
                </a:rPr>
                <a:t>今年工作概述</a:t>
              </a:r>
              <a:endParaRPr lang="zh-CN" altLang="en-US" sz="4400" b="1" dirty="0">
                <a:solidFill>
                  <a:srgbClr val="42719F"/>
                </a:solidFill>
                <a:cs typeface="+mn-ea"/>
                <a:sym typeface="+mn-lt"/>
              </a:endParaRPr>
            </a:p>
          </p:txBody>
        </p:sp>
        <p:sp>
          <p:nvSpPr>
            <p:cNvPr id="24" name="文本框 23"/>
            <p:cNvSpPr txBox="1"/>
            <p:nvPr/>
          </p:nvSpPr>
          <p:spPr>
            <a:xfrm>
              <a:off x="1585452" y="3352306"/>
              <a:ext cx="6889891" cy="61818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There are many variations of passages of Lorem Ipsum available, but the  majority have suffered alteration some form, by injected </a:t>
              </a:r>
              <a:r>
                <a:rPr kumimoji="0" lang="en-US" altLang="zh-CN" sz="1200" b="0" i="0" u="none" strike="noStrike" kern="1200" cap="none" spc="0" normalizeH="0" baseline="0" noProof="0" dirty="0" err="1">
                  <a:ln>
                    <a:noFill/>
                  </a:ln>
                  <a:solidFill>
                    <a:prstClr val="white">
                      <a:lumMod val="65000"/>
                    </a:prstClr>
                  </a:solidFill>
                  <a:effectLst/>
                  <a:uLnTx/>
                  <a:uFillTx/>
                  <a:latin typeface="等线" panose="02010600030101010101" charset="-122"/>
                  <a:ea typeface="等线" panose="02010600030101010101" charset="-122"/>
                  <a:cs typeface="+mn-cs"/>
                </a:rPr>
                <a:t>humour</a:t>
              </a: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 or </a:t>
              </a:r>
              <a:r>
                <a:rPr kumimoji="0" lang="en-US" altLang="zh-CN" sz="1200" b="0" i="0" u="none" strike="noStrike" kern="1200" cap="none" spc="0" normalizeH="0" baseline="0" noProof="0" dirty="0" err="1">
                  <a:ln>
                    <a:noFill/>
                  </a:ln>
                  <a:solidFill>
                    <a:prstClr val="white">
                      <a:lumMod val="65000"/>
                    </a:prstClr>
                  </a:solidFill>
                  <a:effectLst/>
                  <a:uLnTx/>
                  <a:uFillTx/>
                  <a:latin typeface="等线" panose="02010600030101010101" charset="-122"/>
                  <a:ea typeface="等线" panose="02010600030101010101" charset="-122"/>
                  <a:cs typeface="+mn-cs"/>
                </a:rPr>
                <a:t>randomThere</a:t>
              </a: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 are</a:t>
              </a:r>
              <a:endPar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334963" y="368300"/>
            <a:ext cx="11522075" cy="6121400"/>
          </a:xfrm>
          <a:prstGeom prst="rect">
            <a:avLst/>
          </a:prstGeom>
          <a:solidFill>
            <a:srgbClr val="FEF9F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7" name="组合 36"/>
          <p:cNvGrpSpPr/>
          <p:nvPr/>
        </p:nvGrpSpPr>
        <p:grpSpPr>
          <a:xfrm>
            <a:off x="512724" y="472631"/>
            <a:ext cx="4506911" cy="602238"/>
            <a:chOff x="512724" y="472631"/>
            <a:chExt cx="4506911" cy="602238"/>
          </a:xfrm>
        </p:grpSpPr>
        <p:sp>
          <p:nvSpPr>
            <p:cNvPr id="38" name="文本框 37"/>
            <p:cNvSpPr txBox="1"/>
            <p:nvPr/>
          </p:nvSpPr>
          <p:spPr>
            <a:xfrm>
              <a:off x="1020699" y="472631"/>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65000"/>
                      <a:lumOff val="35000"/>
                    </a:schemeClr>
                  </a:solidFill>
                  <a:effectLst/>
                  <a:uLnTx/>
                  <a:uFillTx/>
                  <a:latin typeface="等线" panose="02010600030101010101" charset="-122"/>
                  <a:ea typeface="等线" panose="02010600030101010101" charset="-122"/>
                  <a:cs typeface="+mn-ea"/>
                  <a:sym typeface="+mn-lt"/>
                </a:rPr>
                <a:t>单击此处添加标题</a:t>
              </a:r>
              <a:endParaRPr kumimoji="0" lang="zh-CN" altLang="en-US" sz="2400" b="1" i="0" u="none" strike="noStrike" kern="1200" cap="none" spc="0" normalizeH="0" baseline="0" noProof="0" dirty="0">
                <a:ln>
                  <a:noFill/>
                </a:ln>
                <a:solidFill>
                  <a:schemeClr val="tx1">
                    <a:lumMod val="65000"/>
                    <a:lumOff val="35000"/>
                  </a:schemeClr>
                </a:solidFill>
                <a:effectLst/>
                <a:uLnTx/>
                <a:uFillTx/>
                <a:latin typeface="等线" panose="02010600030101010101" charset="-122"/>
                <a:ea typeface="等线" panose="02010600030101010101" charset="-122"/>
                <a:cs typeface="+mn-ea"/>
                <a:sym typeface="+mn-lt"/>
              </a:endParaRPr>
            </a:p>
          </p:txBody>
        </p:sp>
        <p:sp>
          <p:nvSpPr>
            <p:cNvPr id="39" name="矩形 38"/>
            <p:cNvSpPr/>
            <p:nvPr/>
          </p:nvSpPr>
          <p:spPr>
            <a:xfrm>
              <a:off x="1051491" y="820953"/>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grpSp>
          <p:nvGrpSpPr>
            <p:cNvPr id="40" name="组合 39"/>
            <p:cNvGrpSpPr/>
            <p:nvPr/>
          </p:nvGrpSpPr>
          <p:grpSpPr>
            <a:xfrm>
              <a:off x="512724" y="542917"/>
              <a:ext cx="543778" cy="461666"/>
              <a:chOff x="808413" y="1123512"/>
              <a:chExt cx="1249361" cy="1060704"/>
            </a:xfrm>
          </p:grpSpPr>
          <p:sp>
            <p:nvSpPr>
              <p:cNvPr id="41" name="等腰三角形 40"/>
              <p:cNvSpPr/>
              <p:nvPr/>
            </p:nvSpPr>
            <p:spPr>
              <a:xfrm rot="5400000">
                <a:off x="1070222" y="1196664"/>
                <a:ext cx="1060704" cy="914400"/>
              </a:xfrm>
              <a:prstGeom prst="triangle">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等腰三角形 41"/>
              <p:cNvSpPr/>
              <p:nvPr/>
            </p:nvSpPr>
            <p:spPr>
              <a:xfrm rot="5400000">
                <a:off x="735261" y="1196664"/>
                <a:ext cx="1060704" cy="914400"/>
              </a:xfrm>
              <a:prstGeom prs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sp>
        <p:nvSpPr>
          <p:cNvPr id="43" name="矩形 42"/>
          <p:cNvSpPr/>
          <p:nvPr/>
        </p:nvSpPr>
        <p:spPr>
          <a:xfrm rot="5400000">
            <a:off x="6021744" y="-1449817"/>
            <a:ext cx="184292" cy="98288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44" name="直角三角形 43"/>
          <p:cNvSpPr/>
          <p:nvPr/>
        </p:nvSpPr>
        <p:spPr>
          <a:xfrm rot="2217923" flipV="1">
            <a:off x="2957148" y="3272285"/>
            <a:ext cx="267874" cy="201520"/>
          </a:xfrm>
          <a:prstGeom prst="r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45" name="平行四边形 44"/>
          <p:cNvSpPr/>
          <p:nvPr/>
        </p:nvSpPr>
        <p:spPr>
          <a:xfrm>
            <a:off x="1703868" y="3213399"/>
            <a:ext cx="1342775" cy="660376"/>
          </a:xfrm>
          <a:prstGeom prst="parallelogram">
            <a:avLst>
              <a:gd name="adj" fmla="val 73726"/>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46" name="椭圆 45"/>
          <p:cNvSpPr/>
          <p:nvPr/>
        </p:nvSpPr>
        <p:spPr>
          <a:xfrm>
            <a:off x="2292644" y="2761303"/>
            <a:ext cx="573350" cy="573350"/>
          </a:xfrm>
          <a:prstGeom prst="ellipse">
            <a:avLst/>
          </a:prstGeom>
          <a:solidFill>
            <a:srgbClr val="42719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800" b="1" i="0" u="none" strike="noStrike" kern="1200" cap="none" spc="0" normalizeH="0" baseline="0" noProof="0" dirty="0">
                <a:ln>
                  <a:noFill/>
                </a:ln>
                <a:solidFill>
                  <a:prstClr val="white"/>
                </a:solidFill>
                <a:effectLst/>
                <a:uLnTx/>
                <a:uFillTx/>
                <a:latin typeface="等线" panose="02010600030101010101" charset="-122"/>
                <a:ea typeface="+mn-ea"/>
                <a:cs typeface="Arial" panose="020B0604020202020204" pitchFamily="34" charset="0"/>
              </a:rPr>
              <a:t>1</a:t>
            </a:r>
            <a:endParaRPr kumimoji="0" lang="ar-SA" sz="1800" b="1" i="0" u="none" strike="noStrike" kern="1200" cap="none" spc="0" normalizeH="0" baseline="0" noProof="0" dirty="0">
              <a:ln>
                <a:noFill/>
              </a:ln>
              <a:solidFill>
                <a:prstClr val="white"/>
              </a:solidFill>
              <a:effectLst/>
              <a:uLnTx/>
              <a:uFillTx/>
              <a:latin typeface="等线" panose="02010600030101010101" charset="-122"/>
              <a:ea typeface="+mn-ea"/>
              <a:cs typeface="Arial" panose="020B0604020202020204" pitchFamily="34" charset="0"/>
            </a:endParaRPr>
          </a:p>
        </p:txBody>
      </p:sp>
      <p:sp>
        <p:nvSpPr>
          <p:cNvPr id="47" name="直角三角形 46"/>
          <p:cNvSpPr/>
          <p:nvPr/>
        </p:nvSpPr>
        <p:spPr>
          <a:xfrm rot="19382077">
            <a:off x="4736005" y="3460226"/>
            <a:ext cx="267874" cy="201520"/>
          </a:xfrm>
          <a:prstGeom prst="rtTriangle">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48" name="平行四边形 47"/>
          <p:cNvSpPr/>
          <p:nvPr/>
        </p:nvSpPr>
        <p:spPr>
          <a:xfrm flipV="1">
            <a:off x="3482725" y="3060256"/>
            <a:ext cx="1342775" cy="660376"/>
          </a:xfrm>
          <a:prstGeom prst="parallelogram">
            <a:avLst>
              <a:gd name="adj" fmla="val 73726"/>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49" name="椭圆 48"/>
          <p:cNvSpPr/>
          <p:nvPr/>
        </p:nvSpPr>
        <p:spPr>
          <a:xfrm>
            <a:off x="4071502" y="3593022"/>
            <a:ext cx="573350" cy="573350"/>
          </a:xfrm>
          <a:prstGeom prst="ellipse">
            <a:avLst/>
          </a:prstGeom>
          <a:solidFill>
            <a:srgbClr val="EDCD8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800" b="1" i="0" u="none" strike="noStrike" kern="1200" cap="none" spc="0" normalizeH="0" baseline="0" noProof="0">
                <a:ln>
                  <a:noFill/>
                </a:ln>
                <a:solidFill>
                  <a:prstClr val="white"/>
                </a:solidFill>
                <a:effectLst/>
                <a:uLnTx/>
                <a:uFillTx/>
                <a:latin typeface="等线" panose="02010600030101010101" charset="-122"/>
                <a:ea typeface="+mn-ea"/>
                <a:cs typeface="Arial" panose="020B0604020202020204" pitchFamily="34" charset="0"/>
              </a:rPr>
              <a:t>2</a:t>
            </a:r>
            <a:endParaRPr kumimoji="0" lang="ar-SA" sz="1800" b="1" i="0" u="none" strike="noStrike" kern="1200" cap="none" spc="0" normalizeH="0" baseline="0" noProof="0">
              <a:ln>
                <a:noFill/>
              </a:ln>
              <a:solidFill>
                <a:prstClr val="white"/>
              </a:solidFill>
              <a:effectLst/>
              <a:uLnTx/>
              <a:uFillTx/>
              <a:latin typeface="等线" panose="02010600030101010101" charset="-122"/>
              <a:ea typeface="+mn-ea"/>
              <a:cs typeface="Arial" panose="020B0604020202020204" pitchFamily="34" charset="0"/>
            </a:endParaRPr>
          </a:p>
        </p:txBody>
      </p:sp>
      <p:sp>
        <p:nvSpPr>
          <p:cNvPr id="50" name="直角三角形 49"/>
          <p:cNvSpPr/>
          <p:nvPr/>
        </p:nvSpPr>
        <p:spPr>
          <a:xfrm rot="2217923" flipV="1">
            <a:off x="6596022" y="3272285"/>
            <a:ext cx="267874" cy="201520"/>
          </a:xfrm>
          <a:prstGeom prst="r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51" name="平行四边形 50"/>
          <p:cNvSpPr/>
          <p:nvPr/>
        </p:nvSpPr>
        <p:spPr>
          <a:xfrm>
            <a:off x="5342742" y="3213399"/>
            <a:ext cx="1342775" cy="660376"/>
          </a:xfrm>
          <a:prstGeom prst="parallelogram">
            <a:avLst>
              <a:gd name="adj" fmla="val 73726"/>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52" name="椭圆 51"/>
          <p:cNvSpPr/>
          <p:nvPr/>
        </p:nvSpPr>
        <p:spPr>
          <a:xfrm>
            <a:off x="5931520" y="2761303"/>
            <a:ext cx="573350" cy="573350"/>
          </a:xfrm>
          <a:prstGeom prst="ellipse">
            <a:avLst/>
          </a:prstGeom>
          <a:solidFill>
            <a:srgbClr val="42719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800" b="1" i="0" u="none" strike="noStrike" kern="1200" cap="none" spc="0" normalizeH="0" baseline="0" noProof="0">
                <a:ln>
                  <a:noFill/>
                </a:ln>
                <a:solidFill>
                  <a:prstClr val="white"/>
                </a:solidFill>
                <a:effectLst/>
                <a:uLnTx/>
                <a:uFillTx/>
                <a:latin typeface="等线" panose="02010600030101010101" charset="-122"/>
                <a:ea typeface="+mn-ea"/>
                <a:cs typeface="Arial" panose="020B0604020202020204" pitchFamily="34" charset="0"/>
              </a:rPr>
              <a:t>3</a:t>
            </a:r>
            <a:endParaRPr kumimoji="0" lang="ar-SA" sz="1800" b="1" i="0" u="none" strike="noStrike" kern="1200" cap="none" spc="0" normalizeH="0" baseline="0" noProof="0">
              <a:ln>
                <a:noFill/>
              </a:ln>
              <a:solidFill>
                <a:prstClr val="white"/>
              </a:solidFill>
              <a:effectLst/>
              <a:uLnTx/>
              <a:uFillTx/>
              <a:latin typeface="等线" panose="02010600030101010101" charset="-122"/>
              <a:ea typeface="+mn-ea"/>
              <a:cs typeface="Arial" panose="020B0604020202020204" pitchFamily="34" charset="0"/>
            </a:endParaRPr>
          </a:p>
        </p:txBody>
      </p:sp>
      <p:sp>
        <p:nvSpPr>
          <p:cNvPr id="53" name="直角三角形 52"/>
          <p:cNvSpPr/>
          <p:nvPr/>
        </p:nvSpPr>
        <p:spPr>
          <a:xfrm rot="19382077">
            <a:off x="8518268" y="3460226"/>
            <a:ext cx="267874" cy="201520"/>
          </a:xfrm>
          <a:prstGeom prst="rtTriangle">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54" name="平行四边形 53"/>
          <p:cNvSpPr/>
          <p:nvPr/>
        </p:nvSpPr>
        <p:spPr>
          <a:xfrm flipV="1">
            <a:off x="7264988" y="3060256"/>
            <a:ext cx="1342775" cy="660376"/>
          </a:xfrm>
          <a:prstGeom prst="parallelogram">
            <a:avLst>
              <a:gd name="adj" fmla="val 73726"/>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55" name="椭圆 54"/>
          <p:cNvSpPr/>
          <p:nvPr/>
        </p:nvSpPr>
        <p:spPr>
          <a:xfrm>
            <a:off x="7828634" y="3593022"/>
            <a:ext cx="573350" cy="573350"/>
          </a:xfrm>
          <a:prstGeom prst="ellipse">
            <a:avLst/>
          </a:prstGeom>
          <a:solidFill>
            <a:srgbClr val="EDCD8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800" b="1" i="0" u="none" strike="noStrike" kern="1200" cap="none" spc="0" normalizeH="0" baseline="0" noProof="0">
                <a:ln>
                  <a:noFill/>
                </a:ln>
                <a:solidFill>
                  <a:prstClr val="white"/>
                </a:solidFill>
                <a:effectLst/>
                <a:uLnTx/>
                <a:uFillTx/>
                <a:latin typeface="等线" panose="02010600030101010101" charset="-122"/>
                <a:ea typeface="+mn-ea"/>
                <a:cs typeface="Arial" panose="020B0604020202020204" pitchFamily="34" charset="0"/>
              </a:rPr>
              <a:t>4</a:t>
            </a:r>
            <a:endParaRPr kumimoji="0" lang="ar-SA" sz="1800" b="1" i="0" u="none" strike="noStrike" kern="1200" cap="none" spc="0" normalizeH="0" baseline="0" noProof="0">
              <a:ln>
                <a:noFill/>
              </a:ln>
              <a:solidFill>
                <a:prstClr val="white"/>
              </a:solidFill>
              <a:effectLst/>
              <a:uLnTx/>
              <a:uFillTx/>
              <a:latin typeface="等线" panose="02010600030101010101" charset="-122"/>
              <a:ea typeface="+mn-ea"/>
              <a:cs typeface="Arial" panose="020B0604020202020204" pitchFamily="34" charset="0"/>
            </a:endParaRPr>
          </a:p>
        </p:txBody>
      </p:sp>
      <p:sp>
        <p:nvSpPr>
          <p:cNvPr id="56" name="直角三角形 55"/>
          <p:cNvSpPr/>
          <p:nvPr/>
        </p:nvSpPr>
        <p:spPr>
          <a:xfrm rot="2217923" flipV="1">
            <a:off x="10587080" y="3272285"/>
            <a:ext cx="267874" cy="201520"/>
          </a:xfrm>
          <a:prstGeom prst="r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57" name="平行四边形 56"/>
          <p:cNvSpPr/>
          <p:nvPr/>
        </p:nvSpPr>
        <p:spPr>
          <a:xfrm>
            <a:off x="9333800" y="3213399"/>
            <a:ext cx="1342775" cy="660376"/>
          </a:xfrm>
          <a:prstGeom prst="parallelogram">
            <a:avLst>
              <a:gd name="adj" fmla="val 73726"/>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sp>
        <p:nvSpPr>
          <p:cNvPr id="58" name="椭圆 57"/>
          <p:cNvSpPr/>
          <p:nvPr/>
        </p:nvSpPr>
        <p:spPr>
          <a:xfrm>
            <a:off x="9922576" y="2761303"/>
            <a:ext cx="573350" cy="573350"/>
          </a:xfrm>
          <a:prstGeom prst="ellipse">
            <a:avLst/>
          </a:prstGeom>
          <a:solidFill>
            <a:srgbClr val="42719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800" b="1" i="0" u="none" strike="noStrike" kern="1200" cap="none" spc="0" normalizeH="0" baseline="0" noProof="0" dirty="0">
                <a:ln>
                  <a:noFill/>
                </a:ln>
                <a:solidFill>
                  <a:prstClr val="white"/>
                </a:solidFill>
                <a:effectLst/>
                <a:uLnTx/>
                <a:uFillTx/>
                <a:latin typeface="等线" panose="02010600030101010101" charset="-122"/>
                <a:ea typeface="+mn-ea"/>
                <a:cs typeface="Arial" panose="020B0604020202020204" pitchFamily="34" charset="0"/>
              </a:rPr>
              <a:t>5</a:t>
            </a:r>
            <a:endParaRPr kumimoji="0" lang="ar-SA" sz="1800" b="1" i="0" u="none" strike="noStrike" kern="1200" cap="none" spc="0" normalizeH="0" baseline="0" noProof="0" dirty="0">
              <a:ln>
                <a:noFill/>
              </a:ln>
              <a:solidFill>
                <a:prstClr val="white"/>
              </a:solidFill>
              <a:effectLst/>
              <a:uLnTx/>
              <a:uFillTx/>
              <a:latin typeface="等线" panose="02010600030101010101" charset="-122"/>
              <a:ea typeface="+mn-ea"/>
              <a:cs typeface="Arial" panose="020B0604020202020204" pitchFamily="34" charset="0"/>
            </a:endParaRPr>
          </a:p>
        </p:txBody>
      </p:sp>
      <p:sp>
        <p:nvSpPr>
          <p:cNvPr id="59" name="文本框1"/>
          <p:cNvSpPr txBox="1"/>
          <p:nvPr/>
        </p:nvSpPr>
        <p:spPr>
          <a:xfrm>
            <a:off x="1694781" y="4073543"/>
            <a:ext cx="15696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tx1">
                  <a:lumMod val="65000"/>
                  <a:lumOff val="35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60" name="文本框2"/>
          <p:cNvSpPr/>
          <p:nvPr/>
        </p:nvSpPr>
        <p:spPr>
          <a:xfrm>
            <a:off x="1198177" y="4334289"/>
            <a:ext cx="2562868" cy="573811"/>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a:t>
            </a:r>
            <a:endParaRPr kumimoji="0" lang="en-US"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sp>
        <p:nvSpPr>
          <p:cNvPr id="61" name="文本框1"/>
          <p:cNvSpPr txBox="1"/>
          <p:nvPr/>
        </p:nvSpPr>
        <p:spPr>
          <a:xfrm>
            <a:off x="5353175" y="4073543"/>
            <a:ext cx="15696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tx1">
                  <a:lumMod val="65000"/>
                  <a:lumOff val="35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62" name="文本框2"/>
          <p:cNvSpPr/>
          <p:nvPr/>
        </p:nvSpPr>
        <p:spPr>
          <a:xfrm>
            <a:off x="4856571" y="4334289"/>
            <a:ext cx="2562868" cy="573811"/>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a:t>
            </a:r>
            <a:endParaRPr kumimoji="0" lang="en-US"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sp>
        <p:nvSpPr>
          <p:cNvPr id="63" name="文本框1"/>
          <p:cNvSpPr txBox="1"/>
          <p:nvPr/>
        </p:nvSpPr>
        <p:spPr>
          <a:xfrm>
            <a:off x="9011569" y="4073543"/>
            <a:ext cx="15696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tx1">
                  <a:lumMod val="65000"/>
                  <a:lumOff val="35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64" name="文本框2"/>
          <p:cNvSpPr/>
          <p:nvPr/>
        </p:nvSpPr>
        <p:spPr>
          <a:xfrm>
            <a:off x="8514965" y="4334289"/>
            <a:ext cx="2562868" cy="573811"/>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a:t>
            </a:r>
            <a:endParaRPr kumimoji="0" lang="en-US"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sp>
        <p:nvSpPr>
          <p:cNvPr id="65" name="文本框1"/>
          <p:cNvSpPr txBox="1"/>
          <p:nvPr/>
        </p:nvSpPr>
        <p:spPr>
          <a:xfrm>
            <a:off x="3210011" y="1939219"/>
            <a:ext cx="15696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tx1">
                  <a:lumMod val="65000"/>
                  <a:lumOff val="35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66" name="文本框2"/>
          <p:cNvSpPr/>
          <p:nvPr/>
        </p:nvSpPr>
        <p:spPr>
          <a:xfrm>
            <a:off x="2713407" y="2199965"/>
            <a:ext cx="2562868" cy="573811"/>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a:t>
            </a:r>
            <a:endParaRPr kumimoji="0" lang="en-US"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sp>
        <p:nvSpPr>
          <p:cNvPr id="67" name="文本框1"/>
          <p:cNvSpPr txBox="1"/>
          <p:nvPr/>
        </p:nvSpPr>
        <p:spPr>
          <a:xfrm>
            <a:off x="6868405" y="1939219"/>
            <a:ext cx="15696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思源黑体 CN Bold" panose="020B0800000000000000" pitchFamily="34" charset="-122"/>
                <a:ea typeface="思源黑体 CN Bold" panose="020B0800000000000000" pitchFamily="34" charset="-122"/>
                <a:cs typeface="+mn-cs"/>
              </a:rPr>
              <a:t>点击添加标题</a:t>
            </a:r>
            <a:endParaRPr kumimoji="0" lang="id-ID" sz="1800" b="1" i="0" u="none" strike="noStrike" kern="1200" cap="none" spc="0" normalizeH="0" baseline="0" noProof="0" dirty="0">
              <a:ln>
                <a:noFill/>
              </a:ln>
              <a:solidFill>
                <a:schemeClr val="tx1">
                  <a:lumMod val="65000"/>
                  <a:lumOff val="35000"/>
                </a:scheme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68" name="文本框2"/>
          <p:cNvSpPr/>
          <p:nvPr/>
        </p:nvSpPr>
        <p:spPr>
          <a:xfrm>
            <a:off x="6371801" y="2199965"/>
            <a:ext cx="2562868" cy="573811"/>
          </a:xfrm>
          <a:prstGeom prst="rect">
            <a:avLst/>
          </a:prstGeom>
        </p:spPr>
        <p:txBody>
          <a:bodyPr wrap="square">
            <a:spAutoFit/>
          </a:bodyPr>
          <a:lstStyle/>
          <a:p>
            <a:pPr marL="0" marR="0" lvl="0" indent="0" algn="ctr"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a:t>
            </a:r>
            <a:endParaRPr kumimoji="0" lang="en-US" altLang="en-US" sz="1100" b="0" i="0" u="none" strike="noStrike" kern="1200" cap="none" spc="0" normalizeH="0" baseline="0" noProof="0" dirty="0">
              <a:ln>
                <a:noFill/>
              </a:ln>
              <a:solidFill>
                <a:srgbClr val="7F7F7F"/>
              </a:solidFill>
              <a:effectLst/>
              <a:uLnTx/>
              <a:uFillTx/>
              <a:latin typeface="思源黑体 CN Regular" panose="020B0500000000000000" pitchFamily="34" charset="-122"/>
              <a:ea typeface="思源黑体 CN Regular" panose="020B0500000000000000" pitchFamily="34" charset="-122"/>
              <a:cs typeface="+mn-cs"/>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334963" y="368300"/>
            <a:ext cx="11522075" cy="6121400"/>
          </a:xfrm>
          <a:prstGeom prst="rect">
            <a:avLst/>
          </a:prstGeom>
          <a:solidFill>
            <a:srgbClr val="FEF9F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7" name="组合 36"/>
          <p:cNvGrpSpPr/>
          <p:nvPr/>
        </p:nvGrpSpPr>
        <p:grpSpPr>
          <a:xfrm>
            <a:off x="512724" y="472631"/>
            <a:ext cx="4506911" cy="602238"/>
            <a:chOff x="512724" y="472631"/>
            <a:chExt cx="4506911" cy="602238"/>
          </a:xfrm>
        </p:grpSpPr>
        <p:sp>
          <p:nvSpPr>
            <p:cNvPr id="38" name="文本框 37"/>
            <p:cNvSpPr txBox="1"/>
            <p:nvPr/>
          </p:nvSpPr>
          <p:spPr>
            <a:xfrm>
              <a:off x="1020699" y="472631"/>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单击此处添加标题</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endParaRPr>
            </a:p>
          </p:txBody>
        </p:sp>
        <p:sp>
          <p:nvSpPr>
            <p:cNvPr id="39" name="矩形 38"/>
            <p:cNvSpPr/>
            <p:nvPr/>
          </p:nvSpPr>
          <p:spPr>
            <a:xfrm>
              <a:off x="1051491" y="820953"/>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grpSp>
          <p:nvGrpSpPr>
            <p:cNvPr id="40" name="组合 39"/>
            <p:cNvGrpSpPr/>
            <p:nvPr/>
          </p:nvGrpSpPr>
          <p:grpSpPr>
            <a:xfrm>
              <a:off x="512724" y="542917"/>
              <a:ext cx="543778" cy="461666"/>
              <a:chOff x="808413" y="1123512"/>
              <a:chExt cx="1249361" cy="1060704"/>
            </a:xfrm>
          </p:grpSpPr>
          <p:sp>
            <p:nvSpPr>
              <p:cNvPr id="41" name="等腰三角形 40"/>
              <p:cNvSpPr/>
              <p:nvPr/>
            </p:nvSpPr>
            <p:spPr>
              <a:xfrm rot="5400000">
                <a:off x="1070222" y="1196664"/>
                <a:ext cx="1060704" cy="914400"/>
              </a:xfrm>
              <a:prstGeom prst="triangle">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等腰三角形 41"/>
              <p:cNvSpPr/>
              <p:nvPr/>
            </p:nvSpPr>
            <p:spPr>
              <a:xfrm rot="5400000">
                <a:off x="735261" y="1196664"/>
                <a:ext cx="1060704" cy="914400"/>
              </a:xfrm>
              <a:prstGeom prs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sp>
        <p:nvSpPr>
          <p:cNvPr id="13" name="空心弧 12"/>
          <p:cNvSpPr/>
          <p:nvPr/>
        </p:nvSpPr>
        <p:spPr>
          <a:xfrm rot="10800000">
            <a:off x="6705315" y="2746770"/>
            <a:ext cx="2426208" cy="2426208"/>
          </a:xfrm>
          <a:prstGeom prst="blockArc">
            <a:avLst/>
          </a:prstGeom>
          <a:solidFill>
            <a:srgbClr val="EDCD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14" name="空心弧 13"/>
          <p:cNvSpPr/>
          <p:nvPr/>
        </p:nvSpPr>
        <p:spPr>
          <a:xfrm rot="10800000">
            <a:off x="3067050" y="2746770"/>
            <a:ext cx="2426208" cy="2426208"/>
          </a:xfrm>
          <a:prstGeom prst="blockArc">
            <a:avLst/>
          </a:prstGeom>
          <a:solidFill>
            <a:srgbClr val="EDCD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15" name="空心弧 14"/>
          <p:cNvSpPr/>
          <p:nvPr/>
        </p:nvSpPr>
        <p:spPr>
          <a:xfrm>
            <a:off x="1246124" y="2534600"/>
            <a:ext cx="2426208" cy="2426208"/>
          </a:xfrm>
          <a:prstGeom prst="blockArc">
            <a:avLst/>
          </a:prstGeom>
          <a:solidFill>
            <a:srgbClr val="4271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16" name="空心弧 15"/>
          <p:cNvSpPr/>
          <p:nvPr/>
        </p:nvSpPr>
        <p:spPr>
          <a:xfrm>
            <a:off x="4887373" y="2534600"/>
            <a:ext cx="2426208" cy="2426208"/>
          </a:xfrm>
          <a:prstGeom prst="blockArc">
            <a:avLst/>
          </a:prstGeom>
          <a:solidFill>
            <a:srgbClr val="4271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17" name="空心弧 16"/>
          <p:cNvSpPr/>
          <p:nvPr/>
        </p:nvSpPr>
        <p:spPr>
          <a:xfrm>
            <a:off x="8520589" y="2534600"/>
            <a:ext cx="2426208" cy="2426208"/>
          </a:xfrm>
          <a:prstGeom prst="blockArc">
            <a:avLst/>
          </a:prstGeom>
          <a:solidFill>
            <a:srgbClr val="4271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18" name="文本框 17"/>
          <p:cNvSpPr txBox="1"/>
          <p:nvPr/>
        </p:nvSpPr>
        <p:spPr>
          <a:xfrm>
            <a:off x="2190568" y="3373461"/>
            <a:ext cx="5020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思源黑体 CN Heavy" panose="020B0A00000000000000" pitchFamily="34" charset="-122"/>
                <a:ea typeface="思源黑体 CN Heavy" panose="020B0A00000000000000" pitchFamily="34" charset="-122"/>
              </a:rPr>
              <a:t>01</a:t>
            </a:r>
            <a:endParaRPr kumimoji="0" lang="zh-CN" altLang="en-US" sz="2000" b="1" i="0" u="none" strike="noStrike" kern="1200" cap="none" spc="0" normalizeH="0" baseline="0" noProof="0" dirty="0">
              <a:ln>
                <a:noFill/>
              </a:ln>
              <a:solidFill>
                <a:prstClr val="black"/>
              </a:solidFill>
              <a:effectLst/>
              <a:uLnTx/>
              <a:uFillTx/>
              <a:latin typeface="思源黑体 CN Heavy" panose="020B0A00000000000000" pitchFamily="34" charset="-122"/>
              <a:ea typeface="思源黑体 CN Heavy" panose="020B0A00000000000000" pitchFamily="34" charset="-122"/>
            </a:endParaRPr>
          </a:p>
        </p:txBody>
      </p:sp>
      <p:sp>
        <p:nvSpPr>
          <p:cNvPr id="19" name="文本框 18"/>
          <p:cNvSpPr txBox="1"/>
          <p:nvPr/>
        </p:nvSpPr>
        <p:spPr>
          <a:xfrm>
            <a:off x="5830709" y="3373461"/>
            <a:ext cx="502061" cy="400110"/>
          </a:xfrm>
          <a:prstGeom prst="rect">
            <a:avLst/>
          </a:prstGeom>
          <a:noFill/>
        </p:spPr>
        <p:txBody>
          <a:bodyPr wrap="none" rtlCol="0">
            <a:spAutoFit/>
          </a:bodyPr>
          <a:lstStyle>
            <a:defPPr>
              <a:defRPr lang="zh-CN"/>
            </a:defPPr>
            <a:lvl1pPr>
              <a:defRPr sz="2000" b="1">
                <a:solidFill>
                  <a:srgbClr val="005CA1"/>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思源黑体 CN Heavy" panose="020B0A00000000000000" pitchFamily="34" charset="-122"/>
                <a:ea typeface="思源黑体 CN Heavy" panose="020B0A00000000000000" pitchFamily="34" charset="-122"/>
              </a:rPr>
              <a:t>03</a:t>
            </a:r>
            <a:endParaRPr kumimoji="0" lang="zh-CN" altLang="en-US" sz="2000" b="1" i="0" u="none" strike="noStrike" kern="1200" cap="none" spc="0" normalizeH="0" baseline="0" noProof="0" dirty="0">
              <a:ln>
                <a:noFill/>
              </a:ln>
              <a:solidFill>
                <a:prstClr val="black"/>
              </a:solidFill>
              <a:effectLst/>
              <a:uLnTx/>
              <a:uFillTx/>
              <a:latin typeface="思源黑体 CN Heavy" panose="020B0A00000000000000" pitchFamily="34" charset="-122"/>
              <a:ea typeface="思源黑体 CN Heavy" panose="020B0A00000000000000" pitchFamily="34" charset="-122"/>
            </a:endParaRPr>
          </a:p>
        </p:txBody>
      </p:sp>
      <p:sp>
        <p:nvSpPr>
          <p:cNvPr id="20" name="文本框 19"/>
          <p:cNvSpPr txBox="1"/>
          <p:nvPr/>
        </p:nvSpPr>
        <p:spPr>
          <a:xfrm>
            <a:off x="9482662" y="3373461"/>
            <a:ext cx="502061" cy="400110"/>
          </a:xfrm>
          <a:prstGeom prst="rect">
            <a:avLst/>
          </a:prstGeom>
          <a:noFill/>
        </p:spPr>
        <p:txBody>
          <a:bodyPr wrap="none" rtlCol="0">
            <a:spAutoFit/>
          </a:bodyPr>
          <a:lstStyle>
            <a:defPPr>
              <a:defRPr lang="zh-CN"/>
            </a:defPPr>
            <a:lvl1pPr>
              <a:defRPr sz="2000" b="1">
                <a:solidFill>
                  <a:srgbClr val="005CA1"/>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思源黑体 CN Heavy" panose="020B0A00000000000000" pitchFamily="34" charset="-122"/>
                <a:ea typeface="思源黑体 CN Heavy" panose="020B0A00000000000000" pitchFamily="34" charset="-122"/>
              </a:rPr>
              <a:t>05</a:t>
            </a:r>
            <a:endParaRPr kumimoji="0" lang="zh-CN" altLang="en-US" sz="2000" b="1" i="0" u="none" strike="noStrike" kern="1200" cap="none" spc="0" normalizeH="0" baseline="0" noProof="0" dirty="0">
              <a:ln>
                <a:noFill/>
              </a:ln>
              <a:solidFill>
                <a:prstClr val="black"/>
              </a:solidFill>
              <a:effectLst/>
              <a:uLnTx/>
              <a:uFillTx/>
              <a:latin typeface="思源黑体 CN Heavy" panose="020B0A00000000000000" pitchFamily="34" charset="-122"/>
              <a:ea typeface="思源黑体 CN Heavy" panose="020B0A00000000000000" pitchFamily="34" charset="-122"/>
            </a:endParaRPr>
          </a:p>
        </p:txBody>
      </p:sp>
      <p:sp>
        <p:nvSpPr>
          <p:cNvPr id="21" name="文本框 20"/>
          <p:cNvSpPr txBox="1"/>
          <p:nvPr/>
        </p:nvSpPr>
        <p:spPr>
          <a:xfrm>
            <a:off x="4018967" y="3940946"/>
            <a:ext cx="502061" cy="400110"/>
          </a:xfrm>
          <a:prstGeom prst="rect">
            <a:avLst/>
          </a:prstGeom>
          <a:noFill/>
        </p:spPr>
        <p:txBody>
          <a:bodyPr wrap="none" rtlCol="0">
            <a:spAutoFit/>
          </a:bodyPr>
          <a:lstStyle/>
          <a:p>
            <a:pPr>
              <a:defRPr/>
            </a:pPr>
            <a:r>
              <a:rPr lang="en-US" altLang="zh-CN" sz="2000" b="1" dirty="0">
                <a:solidFill>
                  <a:prstClr val="black"/>
                </a:solidFill>
                <a:latin typeface="思源黑体 CN Heavy" panose="020B0A00000000000000" pitchFamily="34" charset="-122"/>
                <a:ea typeface="思源黑体 CN Heavy" panose="020B0A00000000000000" pitchFamily="34" charset="-122"/>
              </a:rPr>
              <a:t>02</a:t>
            </a:r>
            <a:endParaRPr lang="zh-CN" altLang="en-US" sz="2000" b="1" dirty="0">
              <a:solidFill>
                <a:prstClr val="black"/>
              </a:solidFill>
              <a:latin typeface="思源黑体 CN Heavy" panose="020B0A00000000000000" pitchFamily="34" charset="-122"/>
              <a:ea typeface="思源黑体 CN Heavy" panose="020B0A00000000000000" pitchFamily="34" charset="-122"/>
            </a:endParaRPr>
          </a:p>
        </p:txBody>
      </p:sp>
      <p:sp>
        <p:nvSpPr>
          <p:cNvPr id="22" name="文本框 21"/>
          <p:cNvSpPr txBox="1"/>
          <p:nvPr/>
        </p:nvSpPr>
        <p:spPr>
          <a:xfrm>
            <a:off x="7676321" y="3940946"/>
            <a:ext cx="502061" cy="400110"/>
          </a:xfrm>
          <a:prstGeom prst="rect">
            <a:avLst/>
          </a:prstGeom>
          <a:noFill/>
        </p:spPr>
        <p:txBody>
          <a:bodyPr wrap="none" rtlCol="0">
            <a:spAutoFit/>
          </a:bodyPr>
          <a:lstStyle/>
          <a:p>
            <a:pPr>
              <a:defRPr/>
            </a:pPr>
            <a:r>
              <a:rPr lang="en-US" altLang="zh-CN" sz="2000" b="1" dirty="0">
                <a:solidFill>
                  <a:prstClr val="black"/>
                </a:solidFill>
                <a:latin typeface="思源黑体 CN Heavy" panose="020B0A00000000000000" pitchFamily="34" charset="-122"/>
                <a:ea typeface="思源黑体 CN Heavy" panose="020B0A00000000000000" pitchFamily="34" charset="-122"/>
              </a:rPr>
              <a:t>04</a:t>
            </a:r>
            <a:endParaRPr lang="zh-CN" altLang="en-US" sz="2000" b="1" dirty="0">
              <a:solidFill>
                <a:prstClr val="black"/>
              </a:solidFill>
              <a:latin typeface="思源黑体 CN Heavy" panose="020B0A00000000000000" pitchFamily="34" charset="-122"/>
              <a:ea typeface="思源黑体 CN Heavy" panose="020B0A00000000000000" pitchFamily="34" charset="-122"/>
            </a:endParaRPr>
          </a:p>
        </p:txBody>
      </p:sp>
      <p:grpSp>
        <p:nvGrpSpPr>
          <p:cNvPr id="23" name="组合 22"/>
          <p:cNvGrpSpPr/>
          <p:nvPr/>
        </p:nvGrpSpPr>
        <p:grpSpPr>
          <a:xfrm>
            <a:off x="5730975" y="4155075"/>
            <a:ext cx="793763" cy="466916"/>
            <a:chOff x="5687624" y="1413289"/>
            <a:chExt cx="761726" cy="448071"/>
          </a:xfrm>
          <a:solidFill>
            <a:srgbClr val="42719F"/>
          </a:solidFill>
        </p:grpSpPr>
        <p:sp>
          <p:nvSpPr>
            <p:cNvPr id="24" name="任意多边形 20"/>
            <p:cNvSpPr/>
            <p:nvPr/>
          </p:nvSpPr>
          <p:spPr>
            <a:xfrm rot="2700000">
              <a:off x="5812942" y="1413289"/>
              <a:ext cx="448071" cy="448071"/>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CA1"/>
                </a:solidFill>
                <a:effectLst/>
                <a:uLnTx/>
                <a:uFillTx/>
                <a:latin typeface="等线" panose="02010600030101010101" charset="-122"/>
                <a:ea typeface="等线" panose="02010600030101010101" charset="-122"/>
                <a:cs typeface="+mn-cs"/>
              </a:endParaRPr>
            </a:p>
          </p:txBody>
        </p:sp>
        <p:sp>
          <p:nvSpPr>
            <p:cNvPr id="25" name="任意多边形 21"/>
            <p:cNvSpPr/>
            <p:nvPr/>
          </p:nvSpPr>
          <p:spPr>
            <a:xfrm rot="2700000">
              <a:off x="6260835" y="1459625"/>
              <a:ext cx="188515" cy="188515"/>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CA1"/>
                </a:solidFill>
                <a:effectLst/>
                <a:uLnTx/>
                <a:uFillTx/>
                <a:latin typeface="等线" panose="02010600030101010101" charset="-122"/>
                <a:ea typeface="等线" panose="02010600030101010101" charset="-122"/>
                <a:cs typeface="+mn-cs"/>
              </a:endParaRPr>
            </a:p>
          </p:txBody>
        </p:sp>
        <p:sp>
          <p:nvSpPr>
            <p:cNvPr id="26" name="任意多边形 22"/>
            <p:cNvSpPr/>
            <p:nvPr/>
          </p:nvSpPr>
          <p:spPr>
            <a:xfrm rot="2700000">
              <a:off x="5687624" y="1660895"/>
              <a:ext cx="113810" cy="113810"/>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CA1"/>
                </a:solidFill>
                <a:effectLst/>
                <a:uLnTx/>
                <a:uFillTx/>
                <a:latin typeface="等线" panose="02010600030101010101" charset="-122"/>
                <a:ea typeface="等线" panose="02010600030101010101" charset="-122"/>
                <a:cs typeface="+mn-cs"/>
              </a:endParaRPr>
            </a:p>
          </p:txBody>
        </p:sp>
        <p:sp>
          <p:nvSpPr>
            <p:cNvPr id="27" name="任意多边形 23"/>
            <p:cNvSpPr/>
            <p:nvPr/>
          </p:nvSpPr>
          <p:spPr>
            <a:xfrm rot="2700000">
              <a:off x="5749093" y="1601982"/>
              <a:ext cx="60720" cy="60720"/>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CA1"/>
                </a:solidFill>
                <a:effectLst/>
                <a:uLnTx/>
                <a:uFillTx/>
                <a:latin typeface="等线" panose="02010600030101010101" charset="-122"/>
                <a:ea typeface="等线" panose="02010600030101010101" charset="-122"/>
                <a:cs typeface="+mn-cs"/>
              </a:endParaRPr>
            </a:p>
          </p:txBody>
        </p:sp>
      </p:grpSp>
      <p:grpSp>
        <p:nvGrpSpPr>
          <p:cNvPr id="28" name="组合 27"/>
          <p:cNvGrpSpPr/>
          <p:nvPr/>
        </p:nvGrpSpPr>
        <p:grpSpPr>
          <a:xfrm>
            <a:off x="2218166" y="4102042"/>
            <a:ext cx="430576" cy="429313"/>
            <a:chOff x="7150101" y="3190875"/>
            <a:chExt cx="541338" cy="539750"/>
          </a:xfrm>
          <a:solidFill>
            <a:srgbClr val="42719F"/>
          </a:solidFill>
        </p:grpSpPr>
        <p:sp>
          <p:nvSpPr>
            <p:cNvPr id="29" name="Freeform 90"/>
            <p:cNvSpPr>
              <a:spLocks noEditPoints="1"/>
            </p:cNvSpPr>
            <p:nvPr/>
          </p:nvSpPr>
          <p:spPr bwMode="auto">
            <a:xfrm>
              <a:off x="7353301" y="3392488"/>
              <a:ext cx="134938" cy="13493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CA1"/>
                </a:solidFill>
                <a:effectLst/>
                <a:uLnTx/>
                <a:uFillTx/>
                <a:latin typeface="等线" panose="02010600030101010101" charset="-122"/>
                <a:ea typeface="等线" panose="02010600030101010101" charset="-122"/>
                <a:cs typeface="+mn-cs"/>
              </a:endParaRPr>
            </a:p>
          </p:txBody>
        </p:sp>
        <p:sp>
          <p:nvSpPr>
            <p:cNvPr id="30" name="Freeform 91"/>
            <p:cNvSpPr>
              <a:spLocks noEditPoints="1"/>
            </p:cNvSpPr>
            <p:nvPr/>
          </p:nvSpPr>
          <p:spPr bwMode="auto">
            <a:xfrm>
              <a:off x="7150101" y="3190875"/>
              <a:ext cx="541338" cy="539750"/>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CA1"/>
                </a:solidFill>
                <a:effectLst/>
                <a:uLnTx/>
                <a:uFillTx/>
                <a:latin typeface="等线" panose="02010600030101010101" charset="-122"/>
                <a:ea typeface="等线" panose="02010600030101010101" charset="-122"/>
                <a:cs typeface="+mn-cs"/>
              </a:endParaRPr>
            </a:p>
          </p:txBody>
        </p:sp>
        <p:sp>
          <p:nvSpPr>
            <p:cNvPr id="31" name="Freeform 92"/>
            <p:cNvSpPr>
              <a:spLocks noEditPoints="1"/>
            </p:cNvSpPr>
            <p:nvPr/>
          </p:nvSpPr>
          <p:spPr bwMode="auto">
            <a:xfrm>
              <a:off x="7218363" y="3257550"/>
              <a:ext cx="404813" cy="4064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CA1"/>
                </a:solidFill>
                <a:effectLst/>
                <a:uLnTx/>
                <a:uFillTx/>
                <a:latin typeface="等线" panose="02010600030101010101" charset="-122"/>
                <a:ea typeface="等线" panose="02010600030101010101" charset="-122"/>
                <a:cs typeface="+mn-cs"/>
              </a:endParaRPr>
            </a:p>
          </p:txBody>
        </p:sp>
      </p:grpSp>
      <p:sp>
        <p:nvSpPr>
          <p:cNvPr id="32" name="Freeform 155"/>
          <p:cNvSpPr>
            <a:spLocks noEditPoints="1"/>
          </p:cNvSpPr>
          <p:nvPr/>
        </p:nvSpPr>
        <p:spPr bwMode="auto">
          <a:xfrm>
            <a:off x="9507519" y="4162196"/>
            <a:ext cx="489329" cy="415072"/>
          </a:xfrm>
          <a:custGeom>
            <a:avLst/>
            <a:gdLst>
              <a:gd name="T0" fmla="*/ 156 w 342"/>
              <a:gd name="T1" fmla="*/ 187 h 290"/>
              <a:gd name="T2" fmla="*/ 165 w 342"/>
              <a:gd name="T3" fmla="*/ 216 h 290"/>
              <a:gd name="T4" fmla="*/ 184 w 342"/>
              <a:gd name="T5" fmla="*/ 220 h 290"/>
              <a:gd name="T6" fmla="*/ 200 w 342"/>
              <a:gd name="T7" fmla="*/ 183 h 290"/>
              <a:gd name="T8" fmla="*/ 184 w 342"/>
              <a:gd name="T9" fmla="*/ 164 h 290"/>
              <a:gd name="T10" fmla="*/ 204 w 342"/>
              <a:gd name="T11" fmla="*/ 161 h 290"/>
              <a:gd name="T12" fmla="*/ 208 w 342"/>
              <a:gd name="T13" fmla="*/ 160 h 290"/>
              <a:gd name="T14" fmla="*/ 229 w 342"/>
              <a:gd name="T15" fmla="*/ 165 h 290"/>
              <a:gd name="T16" fmla="*/ 242 w 342"/>
              <a:gd name="T17" fmla="*/ 164 h 290"/>
              <a:gd name="T18" fmla="*/ 250 w 342"/>
              <a:gd name="T19" fmla="*/ 171 h 290"/>
              <a:gd name="T20" fmla="*/ 259 w 342"/>
              <a:gd name="T21" fmla="*/ 145 h 290"/>
              <a:gd name="T22" fmla="*/ 264 w 342"/>
              <a:gd name="T23" fmla="*/ 134 h 290"/>
              <a:gd name="T24" fmla="*/ 276 w 342"/>
              <a:gd name="T25" fmla="*/ 133 h 290"/>
              <a:gd name="T26" fmla="*/ 245 w 342"/>
              <a:gd name="T27" fmla="*/ 112 h 290"/>
              <a:gd name="T28" fmla="*/ 215 w 342"/>
              <a:gd name="T29" fmla="*/ 110 h 290"/>
              <a:gd name="T30" fmla="*/ 186 w 342"/>
              <a:gd name="T31" fmla="*/ 124 h 290"/>
              <a:gd name="T32" fmla="*/ 174 w 342"/>
              <a:gd name="T33" fmla="*/ 124 h 290"/>
              <a:gd name="T34" fmla="*/ 168 w 342"/>
              <a:gd name="T35" fmla="*/ 136 h 290"/>
              <a:gd name="T36" fmla="*/ 165 w 342"/>
              <a:gd name="T37" fmla="*/ 142 h 290"/>
              <a:gd name="T38" fmla="*/ 153 w 342"/>
              <a:gd name="T39" fmla="*/ 148 h 290"/>
              <a:gd name="T40" fmla="*/ 162 w 342"/>
              <a:gd name="T41" fmla="*/ 151 h 290"/>
              <a:gd name="T42" fmla="*/ 172 w 342"/>
              <a:gd name="T43" fmla="*/ 156 h 290"/>
              <a:gd name="T44" fmla="*/ 177 w 342"/>
              <a:gd name="T45" fmla="*/ 156 h 290"/>
              <a:gd name="T46" fmla="*/ 171 w 342"/>
              <a:gd name="T47" fmla="*/ 164 h 290"/>
              <a:gd name="T48" fmla="*/ 149 w 342"/>
              <a:gd name="T49" fmla="*/ 156 h 290"/>
              <a:gd name="T50" fmla="*/ 141 w 342"/>
              <a:gd name="T51" fmla="*/ 183 h 290"/>
              <a:gd name="T52" fmla="*/ 267 w 342"/>
              <a:gd name="T53" fmla="*/ 189 h 290"/>
              <a:gd name="T54" fmla="*/ 150 w 342"/>
              <a:gd name="T55" fmla="*/ 134 h 290"/>
              <a:gd name="T56" fmla="*/ 246 w 342"/>
              <a:gd name="T57" fmla="*/ 181 h 290"/>
              <a:gd name="T58" fmla="*/ 197 w 342"/>
              <a:gd name="T59" fmla="*/ 114 h 290"/>
              <a:gd name="T60" fmla="*/ 298 w 342"/>
              <a:gd name="T61" fmla="*/ 204 h 290"/>
              <a:gd name="T62" fmla="*/ 165 w 342"/>
              <a:gd name="T63" fmla="*/ 123 h 290"/>
              <a:gd name="T64" fmla="*/ 165 w 342"/>
              <a:gd name="T65" fmla="*/ 119 h 290"/>
              <a:gd name="T66" fmla="*/ 144 w 342"/>
              <a:gd name="T67" fmla="*/ 128 h 290"/>
              <a:gd name="T68" fmla="*/ 187 w 342"/>
              <a:gd name="T69" fmla="*/ 247 h 290"/>
              <a:gd name="T70" fmla="*/ 103 w 342"/>
              <a:gd name="T71" fmla="*/ 237 h 290"/>
              <a:gd name="T72" fmla="*/ 44 w 342"/>
              <a:gd name="T73" fmla="*/ 260 h 290"/>
              <a:gd name="T74" fmla="*/ 270 w 342"/>
              <a:gd name="T75" fmla="*/ 250 h 290"/>
              <a:gd name="T76" fmla="*/ 273 w 342"/>
              <a:gd name="T77" fmla="*/ 182 h 290"/>
              <a:gd name="T78" fmla="*/ 279 w 342"/>
              <a:gd name="T79" fmla="*/ 200 h 290"/>
              <a:gd name="T80" fmla="*/ 264 w 342"/>
              <a:gd name="T81" fmla="*/ 218 h 290"/>
              <a:gd name="T82" fmla="*/ 342 w 342"/>
              <a:gd name="T83" fmla="*/ 290 h 290"/>
              <a:gd name="T84" fmla="*/ 13 w 342"/>
              <a:gd name="T85" fmla="*/ 56 h 290"/>
              <a:gd name="T86" fmla="*/ 342 w 342"/>
              <a:gd name="T87" fmla="*/ 290 h 290"/>
              <a:gd name="T88" fmla="*/ 302 w 342"/>
              <a:gd name="T89" fmla="*/ 110 h 290"/>
              <a:gd name="T90" fmla="*/ 145 w 342"/>
              <a:gd name="T91" fmla="*/ 113 h 290"/>
              <a:gd name="T92" fmla="*/ 116 w 342"/>
              <a:gd name="T93" fmla="*/ 110 h 290"/>
              <a:gd name="T94" fmla="*/ 106 w 342"/>
              <a:gd name="T95" fmla="*/ 118 h 290"/>
              <a:gd name="T96" fmla="*/ 88 w 342"/>
              <a:gd name="T97" fmla="*/ 125 h 290"/>
              <a:gd name="T98" fmla="*/ 109 w 342"/>
              <a:gd name="T99" fmla="*/ 137 h 290"/>
              <a:gd name="T100" fmla="*/ 69 w 342"/>
              <a:gd name="T101" fmla="*/ 166 h 290"/>
              <a:gd name="T102" fmla="*/ 50 w 342"/>
              <a:gd name="T103" fmla="*/ 131 h 290"/>
              <a:gd name="T104" fmla="*/ 171 w 342"/>
              <a:gd name="T105" fmla="*/ 276 h 290"/>
              <a:gd name="T106" fmla="*/ 298 w 342"/>
              <a:gd name="T107" fmla="*/ 242 h 290"/>
              <a:gd name="T108" fmla="*/ 92 w 342"/>
              <a:gd name="T109" fmla="*/ 231 h 290"/>
              <a:gd name="T110" fmla="*/ 119 w 342"/>
              <a:gd name="T111" fmla="*/ 189 h 290"/>
              <a:gd name="T112" fmla="*/ 76 w 342"/>
              <a:gd name="T113" fmla="*/ 195 h 290"/>
              <a:gd name="T114" fmla="*/ 264 w 342"/>
              <a:gd name="T115" fmla="*/ 133 h 290"/>
              <a:gd name="T116" fmla="*/ 276 w 342"/>
              <a:gd name="T117" fmla="*/ 147 h 290"/>
              <a:gd name="T118" fmla="*/ 274 w 342"/>
              <a:gd name="T119" fmla="*/ 155 h 290"/>
              <a:gd name="T120" fmla="*/ 69 w 342"/>
              <a:gd name="T121" fmla="*/ 11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290">
                <a:moveTo>
                  <a:pt x="150" y="138"/>
                </a:moveTo>
                <a:cubicBezTo>
                  <a:pt x="151" y="140"/>
                  <a:pt x="148" y="141"/>
                  <a:pt x="147" y="140"/>
                </a:cubicBezTo>
                <a:cubicBezTo>
                  <a:pt x="145" y="139"/>
                  <a:pt x="148" y="135"/>
                  <a:pt x="150" y="138"/>
                </a:cubicBezTo>
                <a:close/>
                <a:moveTo>
                  <a:pt x="141" y="183"/>
                </a:moveTo>
                <a:cubicBezTo>
                  <a:pt x="143" y="186"/>
                  <a:pt x="145" y="186"/>
                  <a:pt x="148" y="186"/>
                </a:cubicBezTo>
                <a:cubicBezTo>
                  <a:pt x="150" y="187"/>
                  <a:pt x="151" y="187"/>
                  <a:pt x="153" y="187"/>
                </a:cubicBezTo>
                <a:cubicBezTo>
                  <a:pt x="154" y="187"/>
                  <a:pt x="155" y="186"/>
                  <a:pt x="156" y="187"/>
                </a:cubicBezTo>
                <a:cubicBezTo>
                  <a:pt x="158" y="188"/>
                  <a:pt x="160" y="187"/>
                  <a:pt x="161" y="192"/>
                </a:cubicBezTo>
                <a:cubicBezTo>
                  <a:pt x="161" y="193"/>
                  <a:pt x="160" y="201"/>
                  <a:pt x="165" y="206"/>
                </a:cubicBezTo>
                <a:cubicBezTo>
                  <a:pt x="165" y="206"/>
                  <a:pt x="165" y="206"/>
                  <a:pt x="165" y="206"/>
                </a:cubicBezTo>
                <a:cubicBezTo>
                  <a:pt x="165" y="207"/>
                  <a:pt x="165" y="208"/>
                  <a:pt x="165" y="208"/>
                </a:cubicBezTo>
                <a:cubicBezTo>
                  <a:pt x="165" y="209"/>
                  <a:pt x="165" y="209"/>
                  <a:pt x="165" y="210"/>
                </a:cubicBezTo>
                <a:cubicBezTo>
                  <a:pt x="164" y="210"/>
                  <a:pt x="164" y="212"/>
                  <a:pt x="164" y="213"/>
                </a:cubicBezTo>
                <a:cubicBezTo>
                  <a:pt x="164" y="214"/>
                  <a:pt x="165" y="215"/>
                  <a:pt x="165" y="216"/>
                </a:cubicBezTo>
                <a:cubicBezTo>
                  <a:pt x="166" y="217"/>
                  <a:pt x="166" y="217"/>
                  <a:pt x="166" y="218"/>
                </a:cubicBezTo>
                <a:cubicBezTo>
                  <a:pt x="167" y="219"/>
                  <a:pt x="167" y="220"/>
                  <a:pt x="167" y="221"/>
                </a:cubicBezTo>
                <a:cubicBezTo>
                  <a:pt x="167" y="222"/>
                  <a:pt x="168" y="223"/>
                  <a:pt x="169" y="224"/>
                </a:cubicBezTo>
                <a:cubicBezTo>
                  <a:pt x="170" y="224"/>
                  <a:pt x="170" y="225"/>
                  <a:pt x="170" y="226"/>
                </a:cubicBezTo>
                <a:cubicBezTo>
                  <a:pt x="170" y="228"/>
                  <a:pt x="172" y="229"/>
                  <a:pt x="174" y="228"/>
                </a:cubicBezTo>
                <a:cubicBezTo>
                  <a:pt x="177" y="227"/>
                  <a:pt x="179" y="226"/>
                  <a:pt x="181" y="223"/>
                </a:cubicBezTo>
                <a:cubicBezTo>
                  <a:pt x="183" y="222"/>
                  <a:pt x="183" y="221"/>
                  <a:pt x="184" y="220"/>
                </a:cubicBezTo>
                <a:cubicBezTo>
                  <a:pt x="184" y="218"/>
                  <a:pt x="185" y="217"/>
                  <a:pt x="186" y="216"/>
                </a:cubicBezTo>
                <a:cubicBezTo>
                  <a:pt x="187" y="215"/>
                  <a:pt x="187" y="214"/>
                  <a:pt x="187" y="213"/>
                </a:cubicBezTo>
                <a:cubicBezTo>
                  <a:pt x="187" y="212"/>
                  <a:pt x="187" y="211"/>
                  <a:pt x="188" y="210"/>
                </a:cubicBezTo>
                <a:cubicBezTo>
                  <a:pt x="190" y="208"/>
                  <a:pt x="192" y="207"/>
                  <a:pt x="192" y="204"/>
                </a:cubicBezTo>
                <a:cubicBezTo>
                  <a:pt x="192" y="201"/>
                  <a:pt x="192" y="199"/>
                  <a:pt x="191" y="197"/>
                </a:cubicBezTo>
                <a:cubicBezTo>
                  <a:pt x="190" y="195"/>
                  <a:pt x="193" y="191"/>
                  <a:pt x="195" y="189"/>
                </a:cubicBezTo>
                <a:cubicBezTo>
                  <a:pt x="196" y="187"/>
                  <a:pt x="199" y="185"/>
                  <a:pt x="200" y="183"/>
                </a:cubicBezTo>
                <a:cubicBezTo>
                  <a:pt x="200" y="181"/>
                  <a:pt x="200" y="180"/>
                  <a:pt x="201" y="178"/>
                </a:cubicBezTo>
                <a:cubicBezTo>
                  <a:pt x="202" y="177"/>
                  <a:pt x="202" y="176"/>
                  <a:pt x="202" y="175"/>
                </a:cubicBezTo>
                <a:cubicBezTo>
                  <a:pt x="201" y="175"/>
                  <a:pt x="199" y="176"/>
                  <a:pt x="198" y="177"/>
                </a:cubicBezTo>
                <a:cubicBezTo>
                  <a:pt x="196" y="178"/>
                  <a:pt x="195" y="178"/>
                  <a:pt x="193" y="177"/>
                </a:cubicBezTo>
                <a:cubicBezTo>
                  <a:pt x="192" y="175"/>
                  <a:pt x="190" y="174"/>
                  <a:pt x="189" y="173"/>
                </a:cubicBezTo>
                <a:cubicBezTo>
                  <a:pt x="188" y="171"/>
                  <a:pt x="187" y="168"/>
                  <a:pt x="185" y="166"/>
                </a:cubicBezTo>
                <a:cubicBezTo>
                  <a:pt x="184" y="165"/>
                  <a:pt x="184" y="165"/>
                  <a:pt x="184" y="164"/>
                </a:cubicBezTo>
                <a:cubicBezTo>
                  <a:pt x="184" y="163"/>
                  <a:pt x="185" y="163"/>
                  <a:pt x="185" y="163"/>
                </a:cubicBezTo>
                <a:cubicBezTo>
                  <a:pt x="188" y="164"/>
                  <a:pt x="188" y="168"/>
                  <a:pt x="190" y="169"/>
                </a:cubicBezTo>
                <a:cubicBezTo>
                  <a:pt x="192" y="171"/>
                  <a:pt x="194" y="172"/>
                  <a:pt x="194" y="175"/>
                </a:cubicBezTo>
                <a:cubicBezTo>
                  <a:pt x="195" y="176"/>
                  <a:pt x="197" y="175"/>
                  <a:pt x="198" y="174"/>
                </a:cubicBezTo>
                <a:cubicBezTo>
                  <a:pt x="201" y="172"/>
                  <a:pt x="204" y="169"/>
                  <a:pt x="206" y="167"/>
                </a:cubicBezTo>
                <a:cubicBezTo>
                  <a:pt x="207" y="166"/>
                  <a:pt x="208" y="164"/>
                  <a:pt x="208" y="163"/>
                </a:cubicBezTo>
                <a:cubicBezTo>
                  <a:pt x="208" y="162"/>
                  <a:pt x="205" y="161"/>
                  <a:pt x="204" y="161"/>
                </a:cubicBezTo>
                <a:cubicBezTo>
                  <a:pt x="203" y="162"/>
                  <a:pt x="202" y="163"/>
                  <a:pt x="201" y="162"/>
                </a:cubicBezTo>
                <a:cubicBezTo>
                  <a:pt x="200" y="162"/>
                  <a:pt x="200" y="162"/>
                  <a:pt x="199" y="161"/>
                </a:cubicBezTo>
                <a:cubicBezTo>
                  <a:pt x="199" y="161"/>
                  <a:pt x="196" y="159"/>
                  <a:pt x="197" y="158"/>
                </a:cubicBezTo>
                <a:cubicBezTo>
                  <a:pt x="197" y="157"/>
                  <a:pt x="200" y="159"/>
                  <a:pt x="201" y="159"/>
                </a:cubicBezTo>
                <a:cubicBezTo>
                  <a:pt x="202" y="159"/>
                  <a:pt x="202" y="159"/>
                  <a:pt x="203" y="160"/>
                </a:cubicBezTo>
                <a:cubicBezTo>
                  <a:pt x="204" y="160"/>
                  <a:pt x="204" y="159"/>
                  <a:pt x="205" y="160"/>
                </a:cubicBezTo>
                <a:cubicBezTo>
                  <a:pt x="206" y="161"/>
                  <a:pt x="206" y="160"/>
                  <a:pt x="208" y="160"/>
                </a:cubicBezTo>
                <a:cubicBezTo>
                  <a:pt x="209" y="160"/>
                  <a:pt x="210" y="160"/>
                  <a:pt x="211" y="159"/>
                </a:cubicBezTo>
                <a:cubicBezTo>
                  <a:pt x="213" y="159"/>
                  <a:pt x="217" y="158"/>
                  <a:pt x="217" y="161"/>
                </a:cubicBezTo>
                <a:cubicBezTo>
                  <a:pt x="216" y="162"/>
                  <a:pt x="218" y="162"/>
                  <a:pt x="219" y="162"/>
                </a:cubicBezTo>
                <a:cubicBezTo>
                  <a:pt x="220" y="162"/>
                  <a:pt x="220" y="164"/>
                  <a:pt x="221" y="165"/>
                </a:cubicBezTo>
                <a:cubicBezTo>
                  <a:pt x="221" y="167"/>
                  <a:pt x="223" y="168"/>
                  <a:pt x="224" y="170"/>
                </a:cubicBezTo>
                <a:cubicBezTo>
                  <a:pt x="225" y="170"/>
                  <a:pt x="228" y="174"/>
                  <a:pt x="229" y="174"/>
                </a:cubicBezTo>
                <a:cubicBezTo>
                  <a:pt x="234" y="174"/>
                  <a:pt x="229" y="167"/>
                  <a:pt x="229" y="165"/>
                </a:cubicBezTo>
                <a:cubicBezTo>
                  <a:pt x="230" y="164"/>
                  <a:pt x="231" y="163"/>
                  <a:pt x="232" y="161"/>
                </a:cubicBezTo>
                <a:cubicBezTo>
                  <a:pt x="233" y="160"/>
                  <a:pt x="233" y="159"/>
                  <a:pt x="234" y="158"/>
                </a:cubicBezTo>
                <a:cubicBezTo>
                  <a:pt x="235" y="157"/>
                  <a:pt x="235" y="157"/>
                  <a:pt x="235" y="157"/>
                </a:cubicBezTo>
                <a:cubicBezTo>
                  <a:pt x="235" y="157"/>
                  <a:pt x="236" y="157"/>
                  <a:pt x="237" y="158"/>
                </a:cubicBezTo>
                <a:cubicBezTo>
                  <a:pt x="238" y="158"/>
                  <a:pt x="238" y="160"/>
                  <a:pt x="239" y="160"/>
                </a:cubicBezTo>
                <a:cubicBezTo>
                  <a:pt x="240" y="161"/>
                  <a:pt x="240" y="162"/>
                  <a:pt x="241" y="163"/>
                </a:cubicBezTo>
                <a:cubicBezTo>
                  <a:pt x="241" y="163"/>
                  <a:pt x="241" y="164"/>
                  <a:pt x="242" y="164"/>
                </a:cubicBezTo>
                <a:cubicBezTo>
                  <a:pt x="243" y="165"/>
                  <a:pt x="244" y="165"/>
                  <a:pt x="244" y="167"/>
                </a:cubicBezTo>
                <a:cubicBezTo>
                  <a:pt x="246" y="169"/>
                  <a:pt x="245" y="172"/>
                  <a:pt x="247" y="174"/>
                </a:cubicBezTo>
                <a:cubicBezTo>
                  <a:pt x="249" y="176"/>
                  <a:pt x="250" y="179"/>
                  <a:pt x="252" y="181"/>
                </a:cubicBezTo>
                <a:cubicBezTo>
                  <a:pt x="253" y="182"/>
                  <a:pt x="253" y="181"/>
                  <a:pt x="253" y="180"/>
                </a:cubicBezTo>
                <a:cubicBezTo>
                  <a:pt x="253" y="179"/>
                  <a:pt x="252" y="178"/>
                  <a:pt x="251" y="177"/>
                </a:cubicBezTo>
                <a:cubicBezTo>
                  <a:pt x="250" y="175"/>
                  <a:pt x="247" y="173"/>
                  <a:pt x="247" y="171"/>
                </a:cubicBezTo>
                <a:cubicBezTo>
                  <a:pt x="247" y="169"/>
                  <a:pt x="249" y="170"/>
                  <a:pt x="250" y="171"/>
                </a:cubicBezTo>
                <a:cubicBezTo>
                  <a:pt x="251" y="172"/>
                  <a:pt x="253" y="173"/>
                  <a:pt x="254" y="173"/>
                </a:cubicBezTo>
                <a:cubicBezTo>
                  <a:pt x="255" y="173"/>
                  <a:pt x="256" y="173"/>
                  <a:pt x="256" y="172"/>
                </a:cubicBezTo>
                <a:cubicBezTo>
                  <a:pt x="257" y="171"/>
                  <a:pt x="256" y="162"/>
                  <a:pt x="257" y="162"/>
                </a:cubicBezTo>
                <a:cubicBezTo>
                  <a:pt x="259" y="162"/>
                  <a:pt x="259" y="163"/>
                  <a:pt x="260" y="162"/>
                </a:cubicBezTo>
                <a:cubicBezTo>
                  <a:pt x="262" y="161"/>
                  <a:pt x="264" y="158"/>
                  <a:pt x="263" y="155"/>
                </a:cubicBezTo>
                <a:cubicBezTo>
                  <a:pt x="260" y="150"/>
                  <a:pt x="257" y="151"/>
                  <a:pt x="255" y="146"/>
                </a:cubicBezTo>
                <a:cubicBezTo>
                  <a:pt x="255" y="145"/>
                  <a:pt x="257" y="143"/>
                  <a:pt x="259" y="145"/>
                </a:cubicBezTo>
                <a:cubicBezTo>
                  <a:pt x="260" y="146"/>
                  <a:pt x="261" y="146"/>
                  <a:pt x="261" y="147"/>
                </a:cubicBezTo>
                <a:cubicBezTo>
                  <a:pt x="261" y="148"/>
                  <a:pt x="264" y="151"/>
                  <a:pt x="265" y="152"/>
                </a:cubicBezTo>
                <a:cubicBezTo>
                  <a:pt x="266" y="152"/>
                  <a:pt x="267" y="152"/>
                  <a:pt x="267" y="151"/>
                </a:cubicBezTo>
                <a:cubicBezTo>
                  <a:pt x="267" y="150"/>
                  <a:pt x="264" y="148"/>
                  <a:pt x="264" y="147"/>
                </a:cubicBezTo>
                <a:cubicBezTo>
                  <a:pt x="263" y="145"/>
                  <a:pt x="264" y="144"/>
                  <a:pt x="265" y="144"/>
                </a:cubicBezTo>
                <a:cubicBezTo>
                  <a:pt x="267" y="144"/>
                  <a:pt x="267" y="142"/>
                  <a:pt x="267" y="140"/>
                </a:cubicBezTo>
                <a:cubicBezTo>
                  <a:pt x="267" y="138"/>
                  <a:pt x="266" y="135"/>
                  <a:pt x="264" y="134"/>
                </a:cubicBezTo>
                <a:cubicBezTo>
                  <a:pt x="263" y="133"/>
                  <a:pt x="262" y="132"/>
                  <a:pt x="261" y="132"/>
                </a:cubicBezTo>
                <a:cubicBezTo>
                  <a:pt x="260" y="131"/>
                  <a:pt x="259" y="132"/>
                  <a:pt x="259" y="131"/>
                </a:cubicBezTo>
                <a:cubicBezTo>
                  <a:pt x="257" y="129"/>
                  <a:pt x="260" y="127"/>
                  <a:pt x="262" y="128"/>
                </a:cubicBezTo>
                <a:cubicBezTo>
                  <a:pt x="269" y="129"/>
                  <a:pt x="270" y="127"/>
                  <a:pt x="272" y="128"/>
                </a:cubicBezTo>
                <a:cubicBezTo>
                  <a:pt x="274" y="129"/>
                  <a:pt x="272" y="131"/>
                  <a:pt x="272" y="132"/>
                </a:cubicBezTo>
                <a:cubicBezTo>
                  <a:pt x="272" y="134"/>
                  <a:pt x="275" y="137"/>
                  <a:pt x="277" y="138"/>
                </a:cubicBezTo>
                <a:cubicBezTo>
                  <a:pt x="280" y="141"/>
                  <a:pt x="279" y="134"/>
                  <a:pt x="276" y="133"/>
                </a:cubicBezTo>
                <a:cubicBezTo>
                  <a:pt x="274" y="131"/>
                  <a:pt x="275" y="130"/>
                  <a:pt x="277" y="131"/>
                </a:cubicBezTo>
                <a:cubicBezTo>
                  <a:pt x="278" y="131"/>
                  <a:pt x="279" y="131"/>
                  <a:pt x="280" y="130"/>
                </a:cubicBezTo>
                <a:cubicBezTo>
                  <a:pt x="280" y="130"/>
                  <a:pt x="284" y="129"/>
                  <a:pt x="285" y="128"/>
                </a:cubicBezTo>
                <a:cubicBezTo>
                  <a:pt x="285" y="126"/>
                  <a:pt x="279" y="125"/>
                  <a:pt x="277" y="124"/>
                </a:cubicBezTo>
                <a:cubicBezTo>
                  <a:pt x="274" y="123"/>
                  <a:pt x="267" y="119"/>
                  <a:pt x="260" y="118"/>
                </a:cubicBezTo>
                <a:cubicBezTo>
                  <a:pt x="259" y="118"/>
                  <a:pt x="254" y="116"/>
                  <a:pt x="253" y="115"/>
                </a:cubicBezTo>
                <a:cubicBezTo>
                  <a:pt x="251" y="113"/>
                  <a:pt x="247" y="112"/>
                  <a:pt x="245" y="112"/>
                </a:cubicBezTo>
                <a:cubicBezTo>
                  <a:pt x="243" y="112"/>
                  <a:pt x="240" y="112"/>
                  <a:pt x="237" y="110"/>
                </a:cubicBezTo>
                <a:cubicBezTo>
                  <a:pt x="236" y="110"/>
                  <a:pt x="235" y="109"/>
                  <a:pt x="234" y="109"/>
                </a:cubicBezTo>
                <a:cubicBezTo>
                  <a:pt x="233" y="108"/>
                  <a:pt x="232" y="108"/>
                  <a:pt x="231" y="108"/>
                </a:cubicBezTo>
                <a:cubicBezTo>
                  <a:pt x="230" y="108"/>
                  <a:pt x="230" y="108"/>
                  <a:pt x="230" y="108"/>
                </a:cubicBezTo>
                <a:cubicBezTo>
                  <a:pt x="229" y="109"/>
                  <a:pt x="227" y="109"/>
                  <a:pt x="226" y="109"/>
                </a:cubicBezTo>
                <a:cubicBezTo>
                  <a:pt x="225" y="109"/>
                  <a:pt x="224" y="108"/>
                  <a:pt x="223" y="108"/>
                </a:cubicBezTo>
                <a:cubicBezTo>
                  <a:pt x="221" y="108"/>
                  <a:pt x="217" y="109"/>
                  <a:pt x="215" y="110"/>
                </a:cubicBezTo>
                <a:cubicBezTo>
                  <a:pt x="214" y="110"/>
                  <a:pt x="210" y="111"/>
                  <a:pt x="209" y="112"/>
                </a:cubicBezTo>
                <a:cubicBezTo>
                  <a:pt x="208" y="113"/>
                  <a:pt x="209" y="113"/>
                  <a:pt x="208" y="114"/>
                </a:cubicBezTo>
                <a:cubicBezTo>
                  <a:pt x="207" y="114"/>
                  <a:pt x="199" y="115"/>
                  <a:pt x="199" y="117"/>
                </a:cubicBezTo>
                <a:cubicBezTo>
                  <a:pt x="198" y="119"/>
                  <a:pt x="200" y="119"/>
                  <a:pt x="201" y="119"/>
                </a:cubicBezTo>
                <a:cubicBezTo>
                  <a:pt x="201" y="121"/>
                  <a:pt x="196" y="120"/>
                  <a:pt x="195" y="120"/>
                </a:cubicBezTo>
                <a:cubicBezTo>
                  <a:pt x="194" y="120"/>
                  <a:pt x="193" y="121"/>
                  <a:pt x="192" y="122"/>
                </a:cubicBezTo>
                <a:cubicBezTo>
                  <a:pt x="191" y="122"/>
                  <a:pt x="188" y="125"/>
                  <a:pt x="186" y="124"/>
                </a:cubicBezTo>
                <a:cubicBezTo>
                  <a:pt x="186" y="123"/>
                  <a:pt x="185" y="124"/>
                  <a:pt x="185" y="124"/>
                </a:cubicBezTo>
                <a:cubicBezTo>
                  <a:pt x="185" y="126"/>
                  <a:pt x="185" y="126"/>
                  <a:pt x="184" y="127"/>
                </a:cubicBezTo>
                <a:cubicBezTo>
                  <a:pt x="183" y="127"/>
                  <a:pt x="183" y="128"/>
                  <a:pt x="182" y="129"/>
                </a:cubicBezTo>
                <a:cubicBezTo>
                  <a:pt x="180" y="129"/>
                  <a:pt x="177" y="127"/>
                  <a:pt x="181" y="127"/>
                </a:cubicBezTo>
                <a:cubicBezTo>
                  <a:pt x="181" y="127"/>
                  <a:pt x="183" y="126"/>
                  <a:pt x="183" y="126"/>
                </a:cubicBezTo>
                <a:cubicBezTo>
                  <a:pt x="183" y="124"/>
                  <a:pt x="179" y="124"/>
                  <a:pt x="178" y="124"/>
                </a:cubicBezTo>
                <a:cubicBezTo>
                  <a:pt x="176" y="124"/>
                  <a:pt x="175" y="123"/>
                  <a:pt x="174" y="124"/>
                </a:cubicBezTo>
                <a:cubicBezTo>
                  <a:pt x="168" y="124"/>
                  <a:pt x="166" y="129"/>
                  <a:pt x="165" y="130"/>
                </a:cubicBezTo>
                <a:cubicBezTo>
                  <a:pt x="165" y="130"/>
                  <a:pt x="164" y="131"/>
                  <a:pt x="164" y="131"/>
                </a:cubicBezTo>
                <a:cubicBezTo>
                  <a:pt x="163" y="132"/>
                  <a:pt x="162" y="132"/>
                  <a:pt x="161" y="133"/>
                </a:cubicBezTo>
                <a:cubicBezTo>
                  <a:pt x="159" y="133"/>
                  <a:pt x="158" y="134"/>
                  <a:pt x="159" y="137"/>
                </a:cubicBezTo>
                <a:cubicBezTo>
                  <a:pt x="161" y="138"/>
                  <a:pt x="162" y="136"/>
                  <a:pt x="164" y="137"/>
                </a:cubicBezTo>
                <a:cubicBezTo>
                  <a:pt x="164" y="138"/>
                  <a:pt x="165" y="139"/>
                  <a:pt x="165" y="140"/>
                </a:cubicBezTo>
                <a:cubicBezTo>
                  <a:pt x="167" y="139"/>
                  <a:pt x="168" y="137"/>
                  <a:pt x="168" y="136"/>
                </a:cubicBezTo>
                <a:cubicBezTo>
                  <a:pt x="169" y="136"/>
                  <a:pt x="168" y="135"/>
                  <a:pt x="168" y="135"/>
                </a:cubicBezTo>
                <a:cubicBezTo>
                  <a:pt x="167" y="134"/>
                  <a:pt x="170" y="131"/>
                  <a:pt x="171" y="130"/>
                </a:cubicBezTo>
                <a:cubicBezTo>
                  <a:pt x="172" y="130"/>
                  <a:pt x="173" y="130"/>
                  <a:pt x="172" y="131"/>
                </a:cubicBezTo>
                <a:cubicBezTo>
                  <a:pt x="170" y="134"/>
                  <a:pt x="174" y="134"/>
                  <a:pt x="172" y="136"/>
                </a:cubicBezTo>
                <a:cubicBezTo>
                  <a:pt x="172" y="137"/>
                  <a:pt x="171" y="139"/>
                  <a:pt x="170" y="140"/>
                </a:cubicBezTo>
                <a:cubicBezTo>
                  <a:pt x="169" y="141"/>
                  <a:pt x="167" y="141"/>
                  <a:pt x="166" y="141"/>
                </a:cubicBezTo>
                <a:cubicBezTo>
                  <a:pt x="166" y="142"/>
                  <a:pt x="166" y="142"/>
                  <a:pt x="165" y="142"/>
                </a:cubicBezTo>
                <a:cubicBezTo>
                  <a:pt x="164" y="142"/>
                  <a:pt x="164" y="142"/>
                  <a:pt x="163" y="141"/>
                </a:cubicBezTo>
                <a:cubicBezTo>
                  <a:pt x="163" y="140"/>
                  <a:pt x="163" y="139"/>
                  <a:pt x="162" y="139"/>
                </a:cubicBezTo>
                <a:cubicBezTo>
                  <a:pt x="161" y="139"/>
                  <a:pt x="162" y="141"/>
                  <a:pt x="162" y="141"/>
                </a:cubicBezTo>
                <a:cubicBezTo>
                  <a:pt x="161" y="142"/>
                  <a:pt x="160" y="141"/>
                  <a:pt x="159" y="141"/>
                </a:cubicBezTo>
                <a:cubicBezTo>
                  <a:pt x="158" y="141"/>
                  <a:pt x="157" y="142"/>
                  <a:pt x="156" y="143"/>
                </a:cubicBezTo>
                <a:cubicBezTo>
                  <a:pt x="155" y="143"/>
                  <a:pt x="152" y="143"/>
                  <a:pt x="152" y="145"/>
                </a:cubicBezTo>
                <a:cubicBezTo>
                  <a:pt x="152" y="146"/>
                  <a:pt x="153" y="147"/>
                  <a:pt x="153" y="148"/>
                </a:cubicBezTo>
                <a:cubicBezTo>
                  <a:pt x="153" y="149"/>
                  <a:pt x="153" y="150"/>
                  <a:pt x="151" y="149"/>
                </a:cubicBezTo>
                <a:cubicBezTo>
                  <a:pt x="150" y="149"/>
                  <a:pt x="149" y="148"/>
                  <a:pt x="147" y="148"/>
                </a:cubicBezTo>
                <a:cubicBezTo>
                  <a:pt x="146" y="147"/>
                  <a:pt x="146" y="149"/>
                  <a:pt x="146" y="150"/>
                </a:cubicBezTo>
                <a:cubicBezTo>
                  <a:pt x="146" y="151"/>
                  <a:pt x="145" y="153"/>
                  <a:pt x="146" y="154"/>
                </a:cubicBezTo>
                <a:cubicBezTo>
                  <a:pt x="148" y="155"/>
                  <a:pt x="149" y="156"/>
                  <a:pt x="151" y="156"/>
                </a:cubicBezTo>
                <a:cubicBezTo>
                  <a:pt x="157" y="155"/>
                  <a:pt x="157" y="151"/>
                  <a:pt x="158" y="151"/>
                </a:cubicBezTo>
                <a:cubicBezTo>
                  <a:pt x="160" y="151"/>
                  <a:pt x="161" y="150"/>
                  <a:pt x="162" y="151"/>
                </a:cubicBezTo>
                <a:cubicBezTo>
                  <a:pt x="163" y="152"/>
                  <a:pt x="163" y="153"/>
                  <a:pt x="164" y="154"/>
                </a:cubicBezTo>
                <a:cubicBezTo>
                  <a:pt x="165" y="156"/>
                  <a:pt x="165" y="152"/>
                  <a:pt x="165" y="152"/>
                </a:cubicBezTo>
                <a:cubicBezTo>
                  <a:pt x="164" y="151"/>
                  <a:pt x="164" y="150"/>
                  <a:pt x="165" y="150"/>
                </a:cubicBezTo>
                <a:cubicBezTo>
                  <a:pt x="165" y="151"/>
                  <a:pt x="165" y="151"/>
                  <a:pt x="165" y="151"/>
                </a:cubicBezTo>
                <a:cubicBezTo>
                  <a:pt x="166" y="151"/>
                  <a:pt x="166" y="151"/>
                  <a:pt x="167" y="152"/>
                </a:cubicBezTo>
                <a:cubicBezTo>
                  <a:pt x="168" y="153"/>
                  <a:pt x="170" y="152"/>
                  <a:pt x="170" y="154"/>
                </a:cubicBezTo>
                <a:cubicBezTo>
                  <a:pt x="170" y="155"/>
                  <a:pt x="172" y="156"/>
                  <a:pt x="172" y="156"/>
                </a:cubicBezTo>
                <a:cubicBezTo>
                  <a:pt x="173" y="156"/>
                  <a:pt x="172" y="157"/>
                  <a:pt x="173" y="157"/>
                </a:cubicBezTo>
                <a:cubicBezTo>
                  <a:pt x="173" y="158"/>
                  <a:pt x="174" y="157"/>
                  <a:pt x="174" y="157"/>
                </a:cubicBezTo>
                <a:cubicBezTo>
                  <a:pt x="174" y="156"/>
                  <a:pt x="175" y="155"/>
                  <a:pt x="174" y="155"/>
                </a:cubicBezTo>
                <a:cubicBezTo>
                  <a:pt x="174" y="155"/>
                  <a:pt x="173" y="154"/>
                  <a:pt x="173" y="153"/>
                </a:cubicBezTo>
                <a:cubicBezTo>
                  <a:pt x="174" y="153"/>
                  <a:pt x="175" y="153"/>
                  <a:pt x="176" y="152"/>
                </a:cubicBezTo>
                <a:cubicBezTo>
                  <a:pt x="177" y="152"/>
                  <a:pt x="177" y="153"/>
                  <a:pt x="176" y="154"/>
                </a:cubicBezTo>
                <a:cubicBezTo>
                  <a:pt x="176" y="154"/>
                  <a:pt x="177" y="155"/>
                  <a:pt x="177" y="156"/>
                </a:cubicBezTo>
                <a:cubicBezTo>
                  <a:pt x="178" y="156"/>
                  <a:pt x="178" y="157"/>
                  <a:pt x="179" y="156"/>
                </a:cubicBezTo>
                <a:cubicBezTo>
                  <a:pt x="180" y="156"/>
                  <a:pt x="184" y="153"/>
                  <a:pt x="185" y="155"/>
                </a:cubicBezTo>
                <a:cubicBezTo>
                  <a:pt x="185" y="156"/>
                  <a:pt x="185" y="157"/>
                  <a:pt x="185" y="158"/>
                </a:cubicBezTo>
                <a:cubicBezTo>
                  <a:pt x="185" y="161"/>
                  <a:pt x="182" y="159"/>
                  <a:pt x="181" y="160"/>
                </a:cubicBezTo>
                <a:cubicBezTo>
                  <a:pt x="179" y="162"/>
                  <a:pt x="177" y="161"/>
                  <a:pt x="175" y="161"/>
                </a:cubicBezTo>
                <a:cubicBezTo>
                  <a:pt x="174" y="161"/>
                  <a:pt x="173" y="161"/>
                  <a:pt x="172" y="162"/>
                </a:cubicBezTo>
                <a:cubicBezTo>
                  <a:pt x="171" y="162"/>
                  <a:pt x="172" y="163"/>
                  <a:pt x="171" y="164"/>
                </a:cubicBezTo>
                <a:cubicBezTo>
                  <a:pt x="169" y="166"/>
                  <a:pt x="167" y="163"/>
                  <a:pt x="166" y="163"/>
                </a:cubicBezTo>
                <a:cubicBezTo>
                  <a:pt x="165" y="163"/>
                  <a:pt x="165" y="163"/>
                  <a:pt x="165" y="163"/>
                </a:cubicBezTo>
                <a:cubicBezTo>
                  <a:pt x="164" y="163"/>
                  <a:pt x="163" y="162"/>
                  <a:pt x="163" y="162"/>
                </a:cubicBezTo>
                <a:cubicBezTo>
                  <a:pt x="162" y="161"/>
                  <a:pt x="163" y="160"/>
                  <a:pt x="163" y="160"/>
                </a:cubicBezTo>
                <a:cubicBezTo>
                  <a:pt x="164" y="157"/>
                  <a:pt x="159" y="157"/>
                  <a:pt x="158" y="157"/>
                </a:cubicBezTo>
                <a:cubicBezTo>
                  <a:pt x="156" y="157"/>
                  <a:pt x="154" y="157"/>
                  <a:pt x="153" y="157"/>
                </a:cubicBezTo>
                <a:cubicBezTo>
                  <a:pt x="152" y="157"/>
                  <a:pt x="150" y="157"/>
                  <a:pt x="149" y="156"/>
                </a:cubicBezTo>
                <a:cubicBezTo>
                  <a:pt x="148" y="156"/>
                  <a:pt x="148" y="156"/>
                  <a:pt x="148" y="157"/>
                </a:cubicBezTo>
                <a:cubicBezTo>
                  <a:pt x="147" y="158"/>
                  <a:pt x="146" y="158"/>
                  <a:pt x="145" y="158"/>
                </a:cubicBezTo>
                <a:cubicBezTo>
                  <a:pt x="144" y="159"/>
                  <a:pt x="145" y="161"/>
                  <a:pt x="144" y="162"/>
                </a:cubicBezTo>
                <a:cubicBezTo>
                  <a:pt x="143" y="162"/>
                  <a:pt x="142" y="162"/>
                  <a:pt x="141" y="163"/>
                </a:cubicBezTo>
                <a:cubicBezTo>
                  <a:pt x="139" y="165"/>
                  <a:pt x="138" y="167"/>
                  <a:pt x="137" y="169"/>
                </a:cubicBezTo>
                <a:cubicBezTo>
                  <a:pt x="136" y="172"/>
                  <a:pt x="136" y="174"/>
                  <a:pt x="137" y="177"/>
                </a:cubicBezTo>
                <a:cubicBezTo>
                  <a:pt x="138" y="179"/>
                  <a:pt x="140" y="181"/>
                  <a:pt x="141" y="183"/>
                </a:cubicBezTo>
                <a:close/>
                <a:moveTo>
                  <a:pt x="267" y="189"/>
                </a:moveTo>
                <a:cubicBezTo>
                  <a:pt x="268" y="188"/>
                  <a:pt x="268" y="184"/>
                  <a:pt x="269" y="182"/>
                </a:cubicBezTo>
                <a:cubicBezTo>
                  <a:pt x="269" y="181"/>
                  <a:pt x="265" y="178"/>
                  <a:pt x="264" y="179"/>
                </a:cubicBezTo>
                <a:cubicBezTo>
                  <a:pt x="263" y="180"/>
                  <a:pt x="262" y="181"/>
                  <a:pt x="261" y="181"/>
                </a:cubicBezTo>
                <a:cubicBezTo>
                  <a:pt x="260" y="182"/>
                  <a:pt x="258" y="180"/>
                  <a:pt x="257" y="182"/>
                </a:cubicBezTo>
                <a:cubicBezTo>
                  <a:pt x="257" y="183"/>
                  <a:pt x="258" y="184"/>
                  <a:pt x="259" y="185"/>
                </a:cubicBezTo>
                <a:cubicBezTo>
                  <a:pt x="260" y="187"/>
                  <a:pt x="265" y="191"/>
                  <a:pt x="267" y="189"/>
                </a:cubicBezTo>
                <a:close/>
                <a:moveTo>
                  <a:pt x="152" y="138"/>
                </a:moveTo>
                <a:cubicBezTo>
                  <a:pt x="152" y="139"/>
                  <a:pt x="151" y="140"/>
                  <a:pt x="151" y="140"/>
                </a:cubicBezTo>
                <a:cubicBezTo>
                  <a:pt x="150" y="142"/>
                  <a:pt x="152" y="142"/>
                  <a:pt x="154" y="142"/>
                </a:cubicBezTo>
                <a:cubicBezTo>
                  <a:pt x="155" y="142"/>
                  <a:pt x="156" y="142"/>
                  <a:pt x="156" y="141"/>
                </a:cubicBezTo>
                <a:cubicBezTo>
                  <a:pt x="155" y="140"/>
                  <a:pt x="154" y="139"/>
                  <a:pt x="154" y="138"/>
                </a:cubicBezTo>
                <a:cubicBezTo>
                  <a:pt x="153" y="137"/>
                  <a:pt x="154" y="135"/>
                  <a:pt x="153" y="134"/>
                </a:cubicBezTo>
                <a:cubicBezTo>
                  <a:pt x="152" y="133"/>
                  <a:pt x="151" y="133"/>
                  <a:pt x="150" y="134"/>
                </a:cubicBezTo>
                <a:cubicBezTo>
                  <a:pt x="149" y="134"/>
                  <a:pt x="150" y="136"/>
                  <a:pt x="151" y="137"/>
                </a:cubicBezTo>
                <a:cubicBezTo>
                  <a:pt x="151" y="138"/>
                  <a:pt x="151" y="138"/>
                  <a:pt x="152" y="138"/>
                </a:cubicBezTo>
                <a:close/>
                <a:moveTo>
                  <a:pt x="250" y="181"/>
                </a:moveTo>
                <a:cubicBezTo>
                  <a:pt x="249" y="180"/>
                  <a:pt x="247" y="178"/>
                  <a:pt x="246" y="177"/>
                </a:cubicBezTo>
                <a:cubicBezTo>
                  <a:pt x="245" y="176"/>
                  <a:pt x="243" y="174"/>
                  <a:pt x="242" y="175"/>
                </a:cubicBezTo>
                <a:cubicBezTo>
                  <a:pt x="242" y="175"/>
                  <a:pt x="242" y="177"/>
                  <a:pt x="243" y="178"/>
                </a:cubicBezTo>
                <a:cubicBezTo>
                  <a:pt x="244" y="179"/>
                  <a:pt x="245" y="180"/>
                  <a:pt x="246" y="181"/>
                </a:cubicBezTo>
                <a:cubicBezTo>
                  <a:pt x="247" y="183"/>
                  <a:pt x="248" y="184"/>
                  <a:pt x="249" y="186"/>
                </a:cubicBezTo>
                <a:cubicBezTo>
                  <a:pt x="250" y="187"/>
                  <a:pt x="255" y="193"/>
                  <a:pt x="263" y="195"/>
                </a:cubicBezTo>
                <a:cubicBezTo>
                  <a:pt x="265" y="196"/>
                  <a:pt x="266" y="195"/>
                  <a:pt x="265" y="194"/>
                </a:cubicBezTo>
                <a:cubicBezTo>
                  <a:pt x="256" y="190"/>
                  <a:pt x="252" y="182"/>
                  <a:pt x="250" y="181"/>
                </a:cubicBezTo>
                <a:close/>
                <a:moveTo>
                  <a:pt x="193" y="120"/>
                </a:moveTo>
                <a:cubicBezTo>
                  <a:pt x="194" y="119"/>
                  <a:pt x="189" y="119"/>
                  <a:pt x="193" y="117"/>
                </a:cubicBezTo>
                <a:cubicBezTo>
                  <a:pt x="193" y="117"/>
                  <a:pt x="198" y="114"/>
                  <a:pt x="197" y="114"/>
                </a:cubicBezTo>
                <a:cubicBezTo>
                  <a:pt x="195" y="113"/>
                  <a:pt x="189" y="117"/>
                  <a:pt x="189" y="120"/>
                </a:cubicBezTo>
                <a:cubicBezTo>
                  <a:pt x="189" y="121"/>
                  <a:pt x="192" y="121"/>
                  <a:pt x="193" y="120"/>
                </a:cubicBezTo>
                <a:close/>
                <a:moveTo>
                  <a:pt x="279" y="189"/>
                </a:moveTo>
                <a:cubicBezTo>
                  <a:pt x="279" y="190"/>
                  <a:pt x="282" y="193"/>
                  <a:pt x="283" y="194"/>
                </a:cubicBezTo>
                <a:cubicBezTo>
                  <a:pt x="284" y="195"/>
                  <a:pt x="285" y="195"/>
                  <a:pt x="286" y="196"/>
                </a:cubicBezTo>
                <a:cubicBezTo>
                  <a:pt x="288" y="198"/>
                  <a:pt x="290" y="201"/>
                  <a:pt x="292" y="201"/>
                </a:cubicBezTo>
                <a:cubicBezTo>
                  <a:pt x="293" y="201"/>
                  <a:pt x="297" y="203"/>
                  <a:pt x="298" y="204"/>
                </a:cubicBezTo>
                <a:cubicBezTo>
                  <a:pt x="299" y="204"/>
                  <a:pt x="301" y="205"/>
                  <a:pt x="301" y="204"/>
                </a:cubicBezTo>
                <a:cubicBezTo>
                  <a:pt x="302" y="203"/>
                  <a:pt x="300" y="202"/>
                  <a:pt x="299" y="202"/>
                </a:cubicBezTo>
                <a:cubicBezTo>
                  <a:pt x="298" y="201"/>
                  <a:pt x="293" y="193"/>
                  <a:pt x="289" y="193"/>
                </a:cubicBezTo>
                <a:cubicBezTo>
                  <a:pt x="286" y="193"/>
                  <a:pt x="284" y="192"/>
                  <a:pt x="283" y="191"/>
                </a:cubicBezTo>
                <a:cubicBezTo>
                  <a:pt x="283" y="190"/>
                  <a:pt x="281" y="188"/>
                  <a:pt x="279" y="189"/>
                </a:cubicBezTo>
                <a:close/>
                <a:moveTo>
                  <a:pt x="165" y="123"/>
                </a:moveTo>
                <a:cubicBezTo>
                  <a:pt x="165" y="123"/>
                  <a:pt x="165" y="123"/>
                  <a:pt x="165" y="123"/>
                </a:cubicBezTo>
                <a:cubicBezTo>
                  <a:pt x="167" y="123"/>
                  <a:pt x="167" y="121"/>
                  <a:pt x="168" y="121"/>
                </a:cubicBezTo>
                <a:cubicBezTo>
                  <a:pt x="169" y="121"/>
                  <a:pt x="170" y="122"/>
                  <a:pt x="171" y="121"/>
                </a:cubicBezTo>
                <a:cubicBezTo>
                  <a:pt x="171" y="120"/>
                  <a:pt x="170" y="120"/>
                  <a:pt x="171" y="119"/>
                </a:cubicBezTo>
                <a:cubicBezTo>
                  <a:pt x="171" y="119"/>
                  <a:pt x="172" y="118"/>
                  <a:pt x="172" y="118"/>
                </a:cubicBezTo>
                <a:cubicBezTo>
                  <a:pt x="172" y="117"/>
                  <a:pt x="170" y="117"/>
                  <a:pt x="169" y="118"/>
                </a:cubicBezTo>
                <a:cubicBezTo>
                  <a:pt x="168" y="118"/>
                  <a:pt x="167" y="118"/>
                  <a:pt x="165" y="119"/>
                </a:cubicBezTo>
                <a:cubicBezTo>
                  <a:pt x="165" y="119"/>
                  <a:pt x="165" y="119"/>
                  <a:pt x="165" y="119"/>
                </a:cubicBezTo>
                <a:cubicBezTo>
                  <a:pt x="164" y="119"/>
                  <a:pt x="163" y="119"/>
                  <a:pt x="162" y="120"/>
                </a:cubicBezTo>
                <a:cubicBezTo>
                  <a:pt x="162" y="120"/>
                  <a:pt x="165" y="122"/>
                  <a:pt x="165" y="123"/>
                </a:cubicBezTo>
                <a:close/>
                <a:moveTo>
                  <a:pt x="144" y="128"/>
                </a:moveTo>
                <a:cubicBezTo>
                  <a:pt x="145" y="127"/>
                  <a:pt x="147" y="127"/>
                  <a:pt x="146" y="126"/>
                </a:cubicBezTo>
                <a:cubicBezTo>
                  <a:pt x="144" y="124"/>
                  <a:pt x="143" y="125"/>
                  <a:pt x="141" y="125"/>
                </a:cubicBezTo>
                <a:cubicBezTo>
                  <a:pt x="140" y="124"/>
                  <a:pt x="138" y="125"/>
                  <a:pt x="140" y="126"/>
                </a:cubicBezTo>
                <a:cubicBezTo>
                  <a:pt x="141" y="128"/>
                  <a:pt x="143" y="128"/>
                  <a:pt x="144" y="128"/>
                </a:cubicBezTo>
                <a:close/>
                <a:moveTo>
                  <a:pt x="270" y="250"/>
                </a:moveTo>
                <a:cubicBezTo>
                  <a:pt x="267" y="249"/>
                  <a:pt x="263" y="250"/>
                  <a:pt x="260" y="248"/>
                </a:cubicBezTo>
                <a:cubicBezTo>
                  <a:pt x="255" y="245"/>
                  <a:pt x="274" y="246"/>
                  <a:pt x="269" y="244"/>
                </a:cubicBezTo>
                <a:cubicBezTo>
                  <a:pt x="260" y="239"/>
                  <a:pt x="250" y="236"/>
                  <a:pt x="241" y="234"/>
                </a:cubicBezTo>
                <a:cubicBezTo>
                  <a:pt x="238" y="234"/>
                  <a:pt x="235" y="235"/>
                  <a:pt x="232" y="236"/>
                </a:cubicBezTo>
                <a:cubicBezTo>
                  <a:pt x="221" y="238"/>
                  <a:pt x="209" y="244"/>
                  <a:pt x="197" y="245"/>
                </a:cubicBezTo>
                <a:cubicBezTo>
                  <a:pt x="194" y="245"/>
                  <a:pt x="190" y="245"/>
                  <a:pt x="187" y="247"/>
                </a:cubicBezTo>
                <a:cubicBezTo>
                  <a:pt x="186" y="247"/>
                  <a:pt x="185" y="249"/>
                  <a:pt x="183" y="250"/>
                </a:cubicBezTo>
                <a:cubicBezTo>
                  <a:pt x="179" y="253"/>
                  <a:pt x="171" y="253"/>
                  <a:pt x="166" y="254"/>
                </a:cubicBezTo>
                <a:cubicBezTo>
                  <a:pt x="165" y="254"/>
                  <a:pt x="165" y="254"/>
                  <a:pt x="165" y="254"/>
                </a:cubicBezTo>
                <a:cubicBezTo>
                  <a:pt x="159" y="253"/>
                  <a:pt x="152" y="252"/>
                  <a:pt x="146" y="251"/>
                </a:cubicBezTo>
                <a:cubicBezTo>
                  <a:pt x="141" y="249"/>
                  <a:pt x="137" y="251"/>
                  <a:pt x="133" y="252"/>
                </a:cubicBezTo>
                <a:cubicBezTo>
                  <a:pt x="126" y="252"/>
                  <a:pt x="110" y="249"/>
                  <a:pt x="106" y="242"/>
                </a:cubicBezTo>
                <a:cubicBezTo>
                  <a:pt x="105" y="240"/>
                  <a:pt x="104" y="240"/>
                  <a:pt x="103" y="237"/>
                </a:cubicBezTo>
                <a:cubicBezTo>
                  <a:pt x="102" y="236"/>
                  <a:pt x="99" y="238"/>
                  <a:pt x="101" y="242"/>
                </a:cubicBezTo>
                <a:cubicBezTo>
                  <a:pt x="102" y="245"/>
                  <a:pt x="94" y="242"/>
                  <a:pt x="89" y="241"/>
                </a:cubicBezTo>
                <a:cubicBezTo>
                  <a:pt x="86" y="241"/>
                  <a:pt x="83" y="241"/>
                  <a:pt x="81" y="241"/>
                </a:cubicBezTo>
                <a:cubicBezTo>
                  <a:pt x="73" y="243"/>
                  <a:pt x="65" y="246"/>
                  <a:pt x="57" y="247"/>
                </a:cubicBezTo>
                <a:cubicBezTo>
                  <a:pt x="54" y="248"/>
                  <a:pt x="50" y="253"/>
                  <a:pt x="47" y="254"/>
                </a:cubicBezTo>
                <a:cubicBezTo>
                  <a:pt x="42" y="255"/>
                  <a:pt x="39" y="259"/>
                  <a:pt x="35" y="262"/>
                </a:cubicBezTo>
                <a:cubicBezTo>
                  <a:pt x="38" y="261"/>
                  <a:pt x="41" y="261"/>
                  <a:pt x="44" y="260"/>
                </a:cubicBezTo>
                <a:cubicBezTo>
                  <a:pt x="59" y="257"/>
                  <a:pt x="74" y="254"/>
                  <a:pt x="88" y="251"/>
                </a:cubicBezTo>
                <a:cubicBezTo>
                  <a:pt x="88" y="251"/>
                  <a:pt x="88" y="251"/>
                  <a:pt x="88" y="251"/>
                </a:cubicBezTo>
                <a:cubicBezTo>
                  <a:pt x="118" y="257"/>
                  <a:pt x="134" y="261"/>
                  <a:pt x="165" y="268"/>
                </a:cubicBezTo>
                <a:cubicBezTo>
                  <a:pt x="165" y="268"/>
                  <a:pt x="165" y="268"/>
                  <a:pt x="165" y="268"/>
                </a:cubicBezTo>
                <a:cubicBezTo>
                  <a:pt x="191" y="262"/>
                  <a:pt x="217" y="256"/>
                  <a:pt x="243" y="251"/>
                </a:cubicBezTo>
                <a:cubicBezTo>
                  <a:pt x="255" y="253"/>
                  <a:pt x="268" y="256"/>
                  <a:pt x="281" y="259"/>
                </a:cubicBezTo>
                <a:cubicBezTo>
                  <a:pt x="280" y="256"/>
                  <a:pt x="273" y="251"/>
                  <a:pt x="270" y="250"/>
                </a:cubicBezTo>
                <a:close/>
                <a:moveTo>
                  <a:pt x="273" y="182"/>
                </a:moveTo>
                <a:cubicBezTo>
                  <a:pt x="274" y="182"/>
                  <a:pt x="277" y="179"/>
                  <a:pt x="277" y="178"/>
                </a:cubicBezTo>
                <a:cubicBezTo>
                  <a:pt x="276" y="177"/>
                  <a:pt x="271" y="174"/>
                  <a:pt x="270" y="173"/>
                </a:cubicBezTo>
                <a:cubicBezTo>
                  <a:pt x="270" y="173"/>
                  <a:pt x="269" y="173"/>
                  <a:pt x="268" y="172"/>
                </a:cubicBezTo>
                <a:cubicBezTo>
                  <a:pt x="267" y="170"/>
                  <a:pt x="269" y="169"/>
                  <a:pt x="267" y="167"/>
                </a:cubicBezTo>
                <a:cubicBezTo>
                  <a:pt x="266" y="167"/>
                  <a:pt x="266" y="170"/>
                  <a:pt x="266" y="173"/>
                </a:cubicBezTo>
                <a:cubicBezTo>
                  <a:pt x="267" y="177"/>
                  <a:pt x="272" y="182"/>
                  <a:pt x="273" y="182"/>
                </a:cubicBezTo>
                <a:close/>
                <a:moveTo>
                  <a:pt x="293" y="223"/>
                </a:moveTo>
                <a:cubicBezTo>
                  <a:pt x="295" y="222"/>
                  <a:pt x="297" y="220"/>
                  <a:pt x="296" y="216"/>
                </a:cubicBezTo>
                <a:cubicBezTo>
                  <a:pt x="295" y="214"/>
                  <a:pt x="292" y="211"/>
                  <a:pt x="291" y="209"/>
                </a:cubicBezTo>
                <a:cubicBezTo>
                  <a:pt x="290" y="208"/>
                  <a:pt x="291" y="205"/>
                  <a:pt x="287" y="201"/>
                </a:cubicBezTo>
                <a:cubicBezTo>
                  <a:pt x="286" y="198"/>
                  <a:pt x="286" y="203"/>
                  <a:pt x="286" y="203"/>
                </a:cubicBezTo>
                <a:cubicBezTo>
                  <a:pt x="286" y="205"/>
                  <a:pt x="286" y="208"/>
                  <a:pt x="283" y="206"/>
                </a:cubicBezTo>
                <a:cubicBezTo>
                  <a:pt x="282" y="205"/>
                  <a:pt x="281" y="201"/>
                  <a:pt x="279" y="200"/>
                </a:cubicBezTo>
                <a:cubicBezTo>
                  <a:pt x="278" y="199"/>
                  <a:pt x="276" y="198"/>
                  <a:pt x="275" y="199"/>
                </a:cubicBezTo>
                <a:cubicBezTo>
                  <a:pt x="275" y="200"/>
                  <a:pt x="275" y="202"/>
                  <a:pt x="273" y="201"/>
                </a:cubicBezTo>
                <a:cubicBezTo>
                  <a:pt x="272" y="201"/>
                  <a:pt x="272" y="200"/>
                  <a:pt x="270" y="200"/>
                </a:cubicBezTo>
                <a:cubicBezTo>
                  <a:pt x="269" y="200"/>
                  <a:pt x="263" y="202"/>
                  <a:pt x="259" y="207"/>
                </a:cubicBezTo>
                <a:cubicBezTo>
                  <a:pt x="256" y="210"/>
                  <a:pt x="256" y="216"/>
                  <a:pt x="257" y="217"/>
                </a:cubicBezTo>
                <a:cubicBezTo>
                  <a:pt x="257" y="218"/>
                  <a:pt x="259" y="218"/>
                  <a:pt x="259" y="218"/>
                </a:cubicBezTo>
                <a:cubicBezTo>
                  <a:pt x="261" y="218"/>
                  <a:pt x="262" y="218"/>
                  <a:pt x="264" y="218"/>
                </a:cubicBezTo>
                <a:cubicBezTo>
                  <a:pt x="266" y="218"/>
                  <a:pt x="267" y="216"/>
                  <a:pt x="270" y="217"/>
                </a:cubicBezTo>
                <a:cubicBezTo>
                  <a:pt x="272" y="217"/>
                  <a:pt x="273" y="218"/>
                  <a:pt x="274" y="218"/>
                </a:cubicBezTo>
                <a:cubicBezTo>
                  <a:pt x="276" y="219"/>
                  <a:pt x="282" y="227"/>
                  <a:pt x="283" y="227"/>
                </a:cubicBezTo>
                <a:cubicBezTo>
                  <a:pt x="284" y="226"/>
                  <a:pt x="285" y="228"/>
                  <a:pt x="286" y="228"/>
                </a:cubicBezTo>
                <a:cubicBezTo>
                  <a:pt x="288" y="227"/>
                  <a:pt x="289" y="228"/>
                  <a:pt x="290" y="227"/>
                </a:cubicBezTo>
                <a:cubicBezTo>
                  <a:pt x="291" y="225"/>
                  <a:pt x="291" y="224"/>
                  <a:pt x="293" y="223"/>
                </a:cubicBezTo>
                <a:close/>
                <a:moveTo>
                  <a:pt x="342" y="290"/>
                </a:moveTo>
                <a:cubicBezTo>
                  <a:pt x="342" y="290"/>
                  <a:pt x="277" y="277"/>
                  <a:pt x="248" y="270"/>
                </a:cubicBezTo>
                <a:cubicBezTo>
                  <a:pt x="220" y="277"/>
                  <a:pt x="171" y="287"/>
                  <a:pt x="171" y="287"/>
                </a:cubicBezTo>
                <a:cubicBezTo>
                  <a:pt x="171" y="287"/>
                  <a:pt x="122" y="277"/>
                  <a:pt x="93" y="270"/>
                </a:cubicBezTo>
                <a:cubicBezTo>
                  <a:pt x="64" y="277"/>
                  <a:pt x="0" y="290"/>
                  <a:pt x="0" y="290"/>
                </a:cubicBezTo>
                <a:cubicBezTo>
                  <a:pt x="29" y="101"/>
                  <a:pt x="29" y="101"/>
                  <a:pt x="29" y="101"/>
                </a:cubicBezTo>
                <a:cubicBezTo>
                  <a:pt x="30" y="100"/>
                  <a:pt x="30" y="100"/>
                  <a:pt x="30" y="100"/>
                </a:cubicBezTo>
                <a:cubicBezTo>
                  <a:pt x="18" y="85"/>
                  <a:pt x="13" y="72"/>
                  <a:pt x="13" y="56"/>
                </a:cubicBezTo>
                <a:cubicBezTo>
                  <a:pt x="13" y="25"/>
                  <a:pt x="38" y="0"/>
                  <a:pt x="69" y="0"/>
                </a:cubicBezTo>
                <a:cubicBezTo>
                  <a:pt x="100" y="0"/>
                  <a:pt x="125" y="25"/>
                  <a:pt x="125" y="56"/>
                </a:cubicBezTo>
                <a:cubicBezTo>
                  <a:pt x="125" y="66"/>
                  <a:pt x="123" y="75"/>
                  <a:pt x="118" y="84"/>
                </a:cubicBezTo>
                <a:cubicBezTo>
                  <a:pt x="132" y="88"/>
                  <a:pt x="155" y="94"/>
                  <a:pt x="171" y="98"/>
                </a:cubicBezTo>
                <a:cubicBezTo>
                  <a:pt x="195" y="92"/>
                  <a:pt x="235" y="81"/>
                  <a:pt x="235" y="81"/>
                </a:cubicBezTo>
                <a:cubicBezTo>
                  <a:pt x="312" y="101"/>
                  <a:pt x="312" y="101"/>
                  <a:pt x="312" y="101"/>
                </a:cubicBezTo>
                <a:lnTo>
                  <a:pt x="342" y="290"/>
                </a:lnTo>
                <a:close/>
                <a:moveTo>
                  <a:pt x="69" y="127"/>
                </a:moveTo>
                <a:cubicBezTo>
                  <a:pt x="101" y="93"/>
                  <a:pt x="114" y="78"/>
                  <a:pt x="114" y="56"/>
                </a:cubicBezTo>
                <a:cubicBezTo>
                  <a:pt x="114" y="32"/>
                  <a:pt x="94" y="11"/>
                  <a:pt x="69" y="11"/>
                </a:cubicBezTo>
                <a:cubicBezTo>
                  <a:pt x="44" y="11"/>
                  <a:pt x="24" y="32"/>
                  <a:pt x="24" y="56"/>
                </a:cubicBezTo>
                <a:cubicBezTo>
                  <a:pt x="24" y="78"/>
                  <a:pt x="37" y="93"/>
                  <a:pt x="69" y="127"/>
                </a:cubicBezTo>
                <a:close/>
                <a:moveTo>
                  <a:pt x="328" y="276"/>
                </a:moveTo>
                <a:cubicBezTo>
                  <a:pt x="319" y="220"/>
                  <a:pt x="311" y="165"/>
                  <a:pt x="302" y="110"/>
                </a:cubicBezTo>
                <a:cubicBezTo>
                  <a:pt x="275" y="103"/>
                  <a:pt x="261" y="100"/>
                  <a:pt x="235" y="93"/>
                </a:cubicBezTo>
                <a:cubicBezTo>
                  <a:pt x="210" y="100"/>
                  <a:pt x="197" y="103"/>
                  <a:pt x="171" y="110"/>
                </a:cubicBezTo>
                <a:cubicBezTo>
                  <a:pt x="147" y="103"/>
                  <a:pt x="134" y="100"/>
                  <a:pt x="112" y="94"/>
                </a:cubicBezTo>
                <a:cubicBezTo>
                  <a:pt x="110" y="97"/>
                  <a:pt x="108" y="99"/>
                  <a:pt x="106" y="102"/>
                </a:cubicBezTo>
                <a:cubicBezTo>
                  <a:pt x="107" y="102"/>
                  <a:pt x="107" y="102"/>
                  <a:pt x="108" y="102"/>
                </a:cubicBezTo>
                <a:cubicBezTo>
                  <a:pt x="112" y="102"/>
                  <a:pt x="114" y="105"/>
                  <a:pt x="117" y="106"/>
                </a:cubicBezTo>
                <a:cubicBezTo>
                  <a:pt x="128" y="109"/>
                  <a:pt x="134" y="105"/>
                  <a:pt x="145" y="113"/>
                </a:cubicBezTo>
                <a:cubicBezTo>
                  <a:pt x="147" y="114"/>
                  <a:pt x="147" y="116"/>
                  <a:pt x="147" y="116"/>
                </a:cubicBezTo>
                <a:cubicBezTo>
                  <a:pt x="144" y="118"/>
                  <a:pt x="142" y="122"/>
                  <a:pt x="138" y="123"/>
                </a:cubicBezTo>
                <a:cubicBezTo>
                  <a:pt x="134" y="123"/>
                  <a:pt x="128" y="128"/>
                  <a:pt x="125" y="130"/>
                </a:cubicBezTo>
                <a:cubicBezTo>
                  <a:pt x="123" y="131"/>
                  <a:pt x="122" y="132"/>
                  <a:pt x="120" y="130"/>
                </a:cubicBezTo>
                <a:cubicBezTo>
                  <a:pt x="119" y="128"/>
                  <a:pt x="120" y="120"/>
                  <a:pt x="120" y="118"/>
                </a:cubicBezTo>
                <a:cubicBezTo>
                  <a:pt x="121" y="116"/>
                  <a:pt x="123" y="113"/>
                  <a:pt x="120" y="112"/>
                </a:cubicBezTo>
                <a:cubicBezTo>
                  <a:pt x="119" y="111"/>
                  <a:pt x="117" y="111"/>
                  <a:pt x="116" y="110"/>
                </a:cubicBezTo>
                <a:cubicBezTo>
                  <a:pt x="115" y="109"/>
                  <a:pt x="113" y="108"/>
                  <a:pt x="113" y="108"/>
                </a:cubicBezTo>
                <a:cubicBezTo>
                  <a:pt x="112" y="108"/>
                  <a:pt x="108" y="109"/>
                  <a:pt x="109" y="111"/>
                </a:cubicBezTo>
                <a:cubicBezTo>
                  <a:pt x="109" y="112"/>
                  <a:pt x="113" y="113"/>
                  <a:pt x="112" y="115"/>
                </a:cubicBezTo>
                <a:cubicBezTo>
                  <a:pt x="112" y="117"/>
                  <a:pt x="115" y="117"/>
                  <a:pt x="114" y="118"/>
                </a:cubicBezTo>
                <a:cubicBezTo>
                  <a:pt x="113" y="121"/>
                  <a:pt x="112" y="117"/>
                  <a:pt x="111" y="119"/>
                </a:cubicBezTo>
                <a:cubicBezTo>
                  <a:pt x="111" y="120"/>
                  <a:pt x="110" y="120"/>
                  <a:pt x="110" y="120"/>
                </a:cubicBezTo>
                <a:cubicBezTo>
                  <a:pt x="108" y="121"/>
                  <a:pt x="107" y="119"/>
                  <a:pt x="106" y="118"/>
                </a:cubicBezTo>
                <a:cubicBezTo>
                  <a:pt x="106" y="118"/>
                  <a:pt x="103" y="116"/>
                  <a:pt x="104" y="116"/>
                </a:cubicBezTo>
                <a:cubicBezTo>
                  <a:pt x="105" y="116"/>
                  <a:pt x="106" y="116"/>
                  <a:pt x="106" y="114"/>
                </a:cubicBezTo>
                <a:cubicBezTo>
                  <a:pt x="104" y="109"/>
                  <a:pt x="100" y="117"/>
                  <a:pt x="99" y="117"/>
                </a:cubicBezTo>
                <a:cubicBezTo>
                  <a:pt x="99" y="117"/>
                  <a:pt x="91" y="120"/>
                  <a:pt x="90" y="121"/>
                </a:cubicBezTo>
                <a:cubicBezTo>
                  <a:pt x="90" y="121"/>
                  <a:pt x="90" y="121"/>
                  <a:pt x="90" y="121"/>
                </a:cubicBezTo>
                <a:cubicBezTo>
                  <a:pt x="89" y="122"/>
                  <a:pt x="88" y="123"/>
                  <a:pt x="87" y="124"/>
                </a:cubicBezTo>
                <a:cubicBezTo>
                  <a:pt x="87" y="124"/>
                  <a:pt x="88" y="125"/>
                  <a:pt x="88" y="125"/>
                </a:cubicBezTo>
                <a:cubicBezTo>
                  <a:pt x="92" y="127"/>
                  <a:pt x="99" y="120"/>
                  <a:pt x="99" y="120"/>
                </a:cubicBezTo>
                <a:cubicBezTo>
                  <a:pt x="99" y="119"/>
                  <a:pt x="100" y="119"/>
                  <a:pt x="100" y="118"/>
                </a:cubicBezTo>
                <a:cubicBezTo>
                  <a:pt x="101" y="117"/>
                  <a:pt x="103" y="118"/>
                  <a:pt x="104" y="119"/>
                </a:cubicBezTo>
                <a:cubicBezTo>
                  <a:pt x="105" y="120"/>
                  <a:pt x="105" y="120"/>
                  <a:pt x="105" y="122"/>
                </a:cubicBezTo>
                <a:cubicBezTo>
                  <a:pt x="105" y="123"/>
                  <a:pt x="107" y="121"/>
                  <a:pt x="108" y="121"/>
                </a:cubicBezTo>
                <a:cubicBezTo>
                  <a:pt x="114" y="126"/>
                  <a:pt x="111" y="134"/>
                  <a:pt x="112" y="136"/>
                </a:cubicBezTo>
                <a:cubicBezTo>
                  <a:pt x="112" y="138"/>
                  <a:pt x="111" y="138"/>
                  <a:pt x="109" y="137"/>
                </a:cubicBezTo>
                <a:cubicBezTo>
                  <a:pt x="104" y="134"/>
                  <a:pt x="92" y="134"/>
                  <a:pt x="82" y="151"/>
                </a:cubicBezTo>
                <a:cubicBezTo>
                  <a:pt x="80" y="153"/>
                  <a:pt x="81" y="154"/>
                  <a:pt x="81" y="156"/>
                </a:cubicBezTo>
                <a:cubicBezTo>
                  <a:pt x="81" y="157"/>
                  <a:pt x="79" y="159"/>
                  <a:pt x="78" y="157"/>
                </a:cubicBezTo>
                <a:cubicBezTo>
                  <a:pt x="77" y="156"/>
                  <a:pt x="78" y="154"/>
                  <a:pt x="75" y="155"/>
                </a:cubicBezTo>
                <a:cubicBezTo>
                  <a:pt x="74" y="155"/>
                  <a:pt x="72" y="155"/>
                  <a:pt x="70" y="156"/>
                </a:cubicBezTo>
                <a:cubicBezTo>
                  <a:pt x="67" y="157"/>
                  <a:pt x="65" y="159"/>
                  <a:pt x="64" y="162"/>
                </a:cubicBezTo>
                <a:cubicBezTo>
                  <a:pt x="64" y="163"/>
                  <a:pt x="67" y="166"/>
                  <a:pt x="69" y="166"/>
                </a:cubicBezTo>
                <a:cubicBezTo>
                  <a:pt x="75" y="166"/>
                  <a:pt x="75" y="171"/>
                  <a:pt x="75" y="173"/>
                </a:cubicBezTo>
                <a:cubicBezTo>
                  <a:pt x="76" y="179"/>
                  <a:pt x="73" y="181"/>
                  <a:pt x="70" y="176"/>
                </a:cubicBezTo>
                <a:cubicBezTo>
                  <a:pt x="69" y="174"/>
                  <a:pt x="66" y="174"/>
                  <a:pt x="64" y="173"/>
                </a:cubicBezTo>
                <a:cubicBezTo>
                  <a:pt x="62" y="172"/>
                  <a:pt x="46" y="168"/>
                  <a:pt x="46" y="156"/>
                </a:cubicBezTo>
                <a:cubicBezTo>
                  <a:pt x="46" y="152"/>
                  <a:pt x="49" y="147"/>
                  <a:pt x="51" y="145"/>
                </a:cubicBezTo>
                <a:cubicBezTo>
                  <a:pt x="54" y="142"/>
                  <a:pt x="54" y="135"/>
                  <a:pt x="54" y="134"/>
                </a:cubicBezTo>
                <a:cubicBezTo>
                  <a:pt x="53" y="132"/>
                  <a:pt x="52" y="131"/>
                  <a:pt x="50" y="131"/>
                </a:cubicBezTo>
                <a:cubicBezTo>
                  <a:pt x="47" y="132"/>
                  <a:pt x="44" y="134"/>
                  <a:pt x="40" y="135"/>
                </a:cubicBezTo>
                <a:cubicBezTo>
                  <a:pt x="39" y="135"/>
                  <a:pt x="35" y="136"/>
                  <a:pt x="36" y="134"/>
                </a:cubicBezTo>
                <a:cubicBezTo>
                  <a:pt x="36" y="133"/>
                  <a:pt x="38" y="127"/>
                  <a:pt x="48" y="122"/>
                </a:cubicBezTo>
                <a:cubicBezTo>
                  <a:pt x="45" y="118"/>
                  <a:pt x="42" y="115"/>
                  <a:pt x="39" y="111"/>
                </a:cubicBezTo>
                <a:cubicBezTo>
                  <a:pt x="31" y="166"/>
                  <a:pt x="22" y="221"/>
                  <a:pt x="13" y="276"/>
                </a:cubicBezTo>
                <a:cubicBezTo>
                  <a:pt x="46" y="269"/>
                  <a:pt x="62" y="265"/>
                  <a:pt x="93" y="259"/>
                </a:cubicBezTo>
                <a:cubicBezTo>
                  <a:pt x="124" y="265"/>
                  <a:pt x="139" y="269"/>
                  <a:pt x="171" y="276"/>
                </a:cubicBezTo>
                <a:cubicBezTo>
                  <a:pt x="202" y="269"/>
                  <a:pt x="218" y="265"/>
                  <a:pt x="248" y="259"/>
                </a:cubicBezTo>
                <a:cubicBezTo>
                  <a:pt x="280" y="265"/>
                  <a:pt x="296" y="269"/>
                  <a:pt x="328" y="276"/>
                </a:cubicBezTo>
                <a:close/>
                <a:moveTo>
                  <a:pt x="304" y="230"/>
                </a:moveTo>
                <a:cubicBezTo>
                  <a:pt x="301" y="231"/>
                  <a:pt x="297" y="240"/>
                  <a:pt x="293" y="240"/>
                </a:cubicBezTo>
                <a:cubicBezTo>
                  <a:pt x="292" y="241"/>
                  <a:pt x="290" y="241"/>
                  <a:pt x="290" y="242"/>
                </a:cubicBezTo>
                <a:cubicBezTo>
                  <a:pt x="289" y="243"/>
                  <a:pt x="291" y="243"/>
                  <a:pt x="292" y="243"/>
                </a:cubicBezTo>
                <a:cubicBezTo>
                  <a:pt x="295" y="244"/>
                  <a:pt x="296" y="243"/>
                  <a:pt x="298" y="242"/>
                </a:cubicBezTo>
                <a:cubicBezTo>
                  <a:pt x="299" y="242"/>
                  <a:pt x="301" y="241"/>
                  <a:pt x="301" y="240"/>
                </a:cubicBezTo>
                <a:cubicBezTo>
                  <a:pt x="309" y="235"/>
                  <a:pt x="306" y="230"/>
                  <a:pt x="304" y="230"/>
                </a:cubicBezTo>
                <a:close/>
                <a:moveTo>
                  <a:pt x="81" y="199"/>
                </a:moveTo>
                <a:cubicBezTo>
                  <a:pt x="84" y="200"/>
                  <a:pt x="85" y="201"/>
                  <a:pt x="85" y="203"/>
                </a:cubicBezTo>
                <a:cubicBezTo>
                  <a:pt x="85" y="205"/>
                  <a:pt x="81" y="215"/>
                  <a:pt x="84" y="221"/>
                </a:cubicBezTo>
                <a:cubicBezTo>
                  <a:pt x="85" y="222"/>
                  <a:pt x="88" y="229"/>
                  <a:pt x="90" y="230"/>
                </a:cubicBezTo>
                <a:cubicBezTo>
                  <a:pt x="91" y="230"/>
                  <a:pt x="91" y="231"/>
                  <a:pt x="92" y="231"/>
                </a:cubicBezTo>
                <a:cubicBezTo>
                  <a:pt x="93" y="233"/>
                  <a:pt x="95" y="233"/>
                  <a:pt x="96" y="232"/>
                </a:cubicBezTo>
                <a:cubicBezTo>
                  <a:pt x="98" y="230"/>
                  <a:pt x="94" y="227"/>
                  <a:pt x="95" y="226"/>
                </a:cubicBezTo>
                <a:cubicBezTo>
                  <a:pt x="97" y="223"/>
                  <a:pt x="94" y="220"/>
                  <a:pt x="99" y="217"/>
                </a:cubicBezTo>
                <a:cubicBezTo>
                  <a:pt x="100" y="217"/>
                  <a:pt x="99" y="215"/>
                  <a:pt x="100" y="214"/>
                </a:cubicBezTo>
                <a:cubicBezTo>
                  <a:pt x="101" y="214"/>
                  <a:pt x="102" y="214"/>
                  <a:pt x="103" y="213"/>
                </a:cubicBezTo>
                <a:cubicBezTo>
                  <a:pt x="104" y="212"/>
                  <a:pt x="107" y="206"/>
                  <a:pt x="109" y="206"/>
                </a:cubicBezTo>
                <a:cubicBezTo>
                  <a:pt x="111" y="206"/>
                  <a:pt x="123" y="194"/>
                  <a:pt x="119" y="189"/>
                </a:cubicBezTo>
                <a:cubicBezTo>
                  <a:pt x="117" y="187"/>
                  <a:pt x="104" y="180"/>
                  <a:pt x="103" y="178"/>
                </a:cubicBezTo>
                <a:cubicBezTo>
                  <a:pt x="103" y="177"/>
                  <a:pt x="103" y="175"/>
                  <a:pt x="101" y="174"/>
                </a:cubicBezTo>
                <a:cubicBezTo>
                  <a:pt x="101" y="174"/>
                  <a:pt x="96" y="170"/>
                  <a:pt x="95" y="169"/>
                </a:cubicBezTo>
                <a:cubicBezTo>
                  <a:pt x="95" y="168"/>
                  <a:pt x="88" y="166"/>
                  <a:pt x="82" y="171"/>
                </a:cubicBezTo>
                <a:cubicBezTo>
                  <a:pt x="81" y="171"/>
                  <a:pt x="77" y="180"/>
                  <a:pt x="76" y="182"/>
                </a:cubicBezTo>
                <a:cubicBezTo>
                  <a:pt x="74" y="184"/>
                  <a:pt x="73" y="187"/>
                  <a:pt x="73" y="189"/>
                </a:cubicBezTo>
                <a:cubicBezTo>
                  <a:pt x="73" y="192"/>
                  <a:pt x="75" y="193"/>
                  <a:pt x="76" y="195"/>
                </a:cubicBezTo>
                <a:cubicBezTo>
                  <a:pt x="78" y="197"/>
                  <a:pt x="78" y="199"/>
                  <a:pt x="81" y="199"/>
                </a:cubicBezTo>
                <a:close/>
                <a:moveTo>
                  <a:pt x="271" y="142"/>
                </a:moveTo>
                <a:cubicBezTo>
                  <a:pt x="271" y="142"/>
                  <a:pt x="273" y="142"/>
                  <a:pt x="272" y="141"/>
                </a:cubicBezTo>
                <a:cubicBezTo>
                  <a:pt x="272" y="141"/>
                  <a:pt x="271" y="140"/>
                  <a:pt x="270" y="140"/>
                </a:cubicBezTo>
                <a:cubicBezTo>
                  <a:pt x="270" y="138"/>
                  <a:pt x="271" y="138"/>
                  <a:pt x="269" y="137"/>
                </a:cubicBezTo>
                <a:cubicBezTo>
                  <a:pt x="269" y="136"/>
                  <a:pt x="268" y="135"/>
                  <a:pt x="267" y="134"/>
                </a:cubicBezTo>
                <a:cubicBezTo>
                  <a:pt x="267" y="134"/>
                  <a:pt x="265" y="132"/>
                  <a:pt x="264" y="133"/>
                </a:cubicBezTo>
                <a:cubicBezTo>
                  <a:pt x="264" y="133"/>
                  <a:pt x="267" y="136"/>
                  <a:pt x="267" y="137"/>
                </a:cubicBezTo>
                <a:cubicBezTo>
                  <a:pt x="268" y="138"/>
                  <a:pt x="268" y="139"/>
                  <a:pt x="269" y="140"/>
                </a:cubicBezTo>
                <a:cubicBezTo>
                  <a:pt x="269" y="140"/>
                  <a:pt x="270" y="142"/>
                  <a:pt x="271" y="142"/>
                </a:cubicBezTo>
                <a:close/>
                <a:moveTo>
                  <a:pt x="276" y="152"/>
                </a:moveTo>
                <a:cubicBezTo>
                  <a:pt x="276" y="151"/>
                  <a:pt x="277" y="150"/>
                  <a:pt x="276" y="149"/>
                </a:cubicBezTo>
                <a:cubicBezTo>
                  <a:pt x="276" y="149"/>
                  <a:pt x="275" y="148"/>
                  <a:pt x="274" y="147"/>
                </a:cubicBezTo>
                <a:cubicBezTo>
                  <a:pt x="274" y="146"/>
                  <a:pt x="276" y="147"/>
                  <a:pt x="276" y="147"/>
                </a:cubicBezTo>
                <a:cubicBezTo>
                  <a:pt x="276" y="146"/>
                  <a:pt x="276" y="145"/>
                  <a:pt x="275" y="145"/>
                </a:cubicBezTo>
                <a:cubicBezTo>
                  <a:pt x="274" y="145"/>
                  <a:pt x="273" y="144"/>
                  <a:pt x="272" y="143"/>
                </a:cubicBezTo>
                <a:cubicBezTo>
                  <a:pt x="270" y="142"/>
                  <a:pt x="271" y="145"/>
                  <a:pt x="273" y="147"/>
                </a:cubicBezTo>
                <a:cubicBezTo>
                  <a:pt x="273" y="148"/>
                  <a:pt x="274" y="149"/>
                  <a:pt x="274" y="150"/>
                </a:cubicBezTo>
                <a:cubicBezTo>
                  <a:pt x="274" y="152"/>
                  <a:pt x="266" y="153"/>
                  <a:pt x="270" y="156"/>
                </a:cubicBezTo>
                <a:cubicBezTo>
                  <a:pt x="271" y="157"/>
                  <a:pt x="271" y="156"/>
                  <a:pt x="271" y="156"/>
                </a:cubicBezTo>
                <a:cubicBezTo>
                  <a:pt x="272" y="155"/>
                  <a:pt x="273" y="155"/>
                  <a:pt x="274" y="155"/>
                </a:cubicBezTo>
                <a:cubicBezTo>
                  <a:pt x="275" y="155"/>
                  <a:pt x="276" y="155"/>
                  <a:pt x="277" y="154"/>
                </a:cubicBezTo>
                <a:cubicBezTo>
                  <a:pt x="278" y="154"/>
                  <a:pt x="277" y="153"/>
                  <a:pt x="276" y="152"/>
                </a:cubicBezTo>
                <a:close/>
                <a:moveTo>
                  <a:pt x="69" y="110"/>
                </a:moveTo>
                <a:cubicBezTo>
                  <a:pt x="94" y="83"/>
                  <a:pt x="102" y="72"/>
                  <a:pt x="102" y="56"/>
                </a:cubicBezTo>
                <a:cubicBezTo>
                  <a:pt x="102" y="38"/>
                  <a:pt x="87" y="23"/>
                  <a:pt x="69" y="23"/>
                </a:cubicBezTo>
                <a:cubicBezTo>
                  <a:pt x="50" y="23"/>
                  <a:pt x="35" y="38"/>
                  <a:pt x="35" y="56"/>
                </a:cubicBezTo>
                <a:cubicBezTo>
                  <a:pt x="35" y="72"/>
                  <a:pt x="44" y="83"/>
                  <a:pt x="69" y="110"/>
                </a:cubicBezTo>
                <a:close/>
              </a:path>
            </a:pathLst>
          </a:custGeom>
          <a:solidFill>
            <a:srgbClr val="42719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CA1"/>
              </a:solidFill>
              <a:effectLst/>
              <a:uLnTx/>
              <a:uFillTx/>
              <a:latin typeface="等线" panose="02010600030101010101" charset="-122"/>
              <a:ea typeface="等线" panose="02010600030101010101" charset="-122"/>
              <a:cs typeface="+mn-cs"/>
            </a:endParaRPr>
          </a:p>
        </p:txBody>
      </p:sp>
      <p:sp>
        <p:nvSpPr>
          <p:cNvPr id="33" name="燕尾形 29"/>
          <p:cNvSpPr/>
          <p:nvPr/>
        </p:nvSpPr>
        <p:spPr>
          <a:xfrm rot="16200000">
            <a:off x="4099467" y="3225173"/>
            <a:ext cx="348343" cy="348343"/>
          </a:xfrm>
          <a:prstGeom prst="chevron">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34" name="燕尾形 30"/>
          <p:cNvSpPr/>
          <p:nvPr/>
        </p:nvSpPr>
        <p:spPr>
          <a:xfrm rot="16200000">
            <a:off x="7758150" y="3225173"/>
            <a:ext cx="348343" cy="348343"/>
          </a:xfrm>
          <a:prstGeom prst="chevron">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等线" panose="02010600030101010101" charset="-122"/>
              <a:ea typeface="等线" panose="02010600030101010101" charset="-122"/>
              <a:cs typeface="+mn-cs"/>
            </a:endParaRPr>
          </a:p>
        </p:txBody>
      </p:sp>
      <p:sp>
        <p:nvSpPr>
          <p:cNvPr id="35" name="TextBox 72"/>
          <p:cNvSpPr txBox="1"/>
          <p:nvPr/>
        </p:nvSpPr>
        <p:spPr bwMode="auto">
          <a:xfrm>
            <a:off x="1070940" y="5306118"/>
            <a:ext cx="2617697" cy="61805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等线" panose="02010600030101010101" charset="-122"/>
                <a:ea typeface="等线" panose="02010600030101010101" charset="-122"/>
                <a:cs typeface="+mn-cs"/>
              </a:rPr>
              <a:t>这里输入简单的文字概述这里输入简单文字概述简单的文字</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等线" panose="02010600030101010101" charset="-122"/>
              <a:cs typeface="+mn-cs"/>
            </a:endParaRPr>
          </a:p>
        </p:txBody>
      </p:sp>
      <p:sp>
        <p:nvSpPr>
          <p:cNvPr id="36" name="矩形 35"/>
          <p:cNvSpPr/>
          <p:nvPr/>
        </p:nvSpPr>
        <p:spPr bwMode="auto">
          <a:xfrm>
            <a:off x="1010547" y="5013841"/>
            <a:ext cx="2738485"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Heavy" panose="020B0A00000000000000" pitchFamily="34" charset="-122"/>
                <a:ea typeface="思源黑体 CN Heavy" panose="020B0A00000000000000" pitchFamily="34" charset="-122"/>
              </a:rPr>
              <a:t>输入相关标题</a:t>
            </a:r>
            <a:endPar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Heavy" panose="020B0A00000000000000" pitchFamily="34" charset="-122"/>
              <a:ea typeface="思源黑体 CN Heavy" panose="020B0A00000000000000" pitchFamily="34" charset="-122"/>
            </a:endParaRPr>
          </a:p>
        </p:txBody>
      </p:sp>
      <p:sp>
        <p:nvSpPr>
          <p:cNvPr id="43" name="TextBox 72"/>
          <p:cNvSpPr txBox="1"/>
          <p:nvPr/>
        </p:nvSpPr>
        <p:spPr bwMode="auto">
          <a:xfrm>
            <a:off x="4787150" y="5306118"/>
            <a:ext cx="2617697" cy="61805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等线" panose="02010600030101010101" charset="-122"/>
                <a:ea typeface="等线" panose="02010600030101010101" charset="-122"/>
                <a:cs typeface="+mn-cs"/>
              </a:rPr>
              <a:t>这里输入简单的文字概述这里输入简单文字概述简单的文字</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等线" panose="02010600030101010101" charset="-122"/>
              <a:cs typeface="+mn-cs"/>
            </a:endParaRPr>
          </a:p>
        </p:txBody>
      </p:sp>
      <p:sp>
        <p:nvSpPr>
          <p:cNvPr id="44" name="矩形 43"/>
          <p:cNvSpPr/>
          <p:nvPr/>
        </p:nvSpPr>
        <p:spPr bwMode="auto">
          <a:xfrm>
            <a:off x="4726757" y="5013841"/>
            <a:ext cx="2738485"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Heavy" panose="020B0A00000000000000" pitchFamily="34" charset="-122"/>
                <a:ea typeface="思源黑体 CN Heavy" panose="020B0A00000000000000" pitchFamily="34" charset="-122"/>
              </a:rPr>
              <a:t>输入相关标题</a:t>
            </a:r>
            <a:endPar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Heavy" panose="020B0A00000000000000" pitchFamily="34" charset="-122"/>
              <a:ea typeface="思源黑体 CN Heavy" panose="020B0A00000000000000" pitchFamily="34" charset="-122"/>
            </a:endParaRPr>
          </a:p>
        </p:txBody>
      </p:sp>
      <p:sp>
        <p:nvSpPr>
          <p:cNvPr id="45" name="TextBox 72"/>
          <p:cNvSpPr txBox="1"/>
          <p:nvPr/>
        </p:nvSpPr>
        <p:spPr bwMode="auto">
          <a:xfrm>
            <a:off x="8503360" y="5306118"/>
            <a:ext cx="2617697" cy="61805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等线" panose="02010600030101010101" charset="-122"/>
                <a:ea typeface="等线" panose="02010600030101010101" charset="-122"/>
                <a:cs typeface="+mn-cs"/>
              </a:rPr>
              <a:t>这里输入简单的文字概述这里输入简单文字概述简单的文字</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等线" panose="02010600030101010101" charset="-122"/>
              <a:cs typeface="+mn-cs"/>
            </a:endParaRPr>
          </a:p>
        </p:txBody>
      </p:sp>
      <p:sp>
        <p:nvSpPr>
          <p:cNvPr id="46" name="矩形 45"/>
          <p:cNvSpPr/>
          <p:nvPr/>
        </p:nvSpPr>
        <p:spPr bwMode="auto">
          <a:xfrm>
            <a:off x="8442967" y="5013841"/>
            <a:ext cx="2738485"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Heavy" panose="020B0A00000000000000" pitchFamily="34" charset="-122"/>
                <a:ea typeface="思源黑体 CN Heavy" panose="020B0A00000000000000" pitchFamily="34" charset="-122"/>
              </a:rPr>
              <a:t>输入相关标题</a:t>
            </a:r>
            <a:endPar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Heavy" panose="020B0A00000000000000" pitchFamily="34" charset="-122"/>
              <a:ea typeface="思源黑体 CN Heavy" panose="020B0A00000000000000" pitchFamily="34" charset="-122"/>
            </a:endParaRPr>
          </a:p>
        </p:txBody>
      </p:sp>
      <p:sp>
        <p:nvSpPr>
          <p:cNvPr id="47" name="TextBox 72"/>
          <p:cNvSpPr txBox="1"/>
          <p:nvPr/>
        </p:nvSpPr>
        <p:spPr bwMode="auto">
          <a:xfrm>
            <a:off x="6625816" y="1817517"/>
            <a:ext cx="2617697" cy="61805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等线" panose="02010600030101010101" charset="-122"/>
                <a:ea typeface="等线" panose="02010600030101010101" charset="-122"/>
                <a:cs typeface="+mn-cs"/>
              </a:rPr>
              <a:t>这里输入简单的文字概述这里输入简单文字概述简单的文字</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等线" panose="02010600030101010101" charset="-122"/>
              <a:cs typeface="+mn-cs"/>
            </a:endParaRPr>
          </a:p>
        </p:txBody>
      </p:sp>
      <p:sp>
        <p:nvSpPr>
          <p:cNvPr id="48" name="矩形 47"/>
          <p:cNvSpPr/>
          <p:nvPr/>
        </p:nvSpPr>
        <p:spPr bwMode="auto">
          <a:xfrm>
            <a:off x="6565423" y="1525240"/>
            <a:ext cx="2738485"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Heavy" panose="020B0A00000000000000" pitchFamily="34" charset="-122"/>
                <a:ea typeface="思源黑体 CN Heavy" panose="020B0A00000000000000" pitchFamily="34" charset="-122"/>
              </a:rPr>
              <a:t>输入相关标题</a:t>
            </a:r>
            <a:endPar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Heavy" panose="020B0A00000000000000" pitchFamily="34" charset="-122"/>
              <a:ea typeface="思源黑体 CN Heavy" panose="020B0A00000000000000" pitchFamily="34" charset="-122"/>
            </a:endParaRPr>
          </a:p>
        </p:txBody>
      </p:sp>
      <p:sp>
        <p:nvSpPr>
          <p:cNvPr id="49" name="TextBox 72"/>
          <p:cNvSpPr txBox="1"/>
          <p:nvPr/>
        </p:nvSpPr>
        <p:spPr bwMode="auto">
          <a:xfrm>
            <a:off x="2977922" y="1817517"/>
            <a:ext cx="2617697" cy="61805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等线" panose="02010600030101010101" charset="-122"/>
                <a:ea typeface="等线" panose="02010600030101010101" charset="-122"/>
                <a:cs typeface="+mn-cs"/>
              </a:rPr>
              <a:t>这里输入简单的文字概述这里输入简单文字概述简单的文字</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等线" panose="02010600030101010101" charset="-122"/>
              <a:cs typeface="+mn-cs"/>
            </a:endParaRPr>
          </a:p>
        </p:txBody>
      </p:sp>
      <p:sp>
        <p:nvSpPr>
          <p:cNvPr id="50" name="矩形 49"/>
          <p:cNvSpPr/>
          <p:nvPr/>
        </p:nvSpPr>
        <p:spPr bwMode="auto">
          <a:xfrm>
            <a:off x="2917529" y="1525240"/>
            <a:ext cx="2738485"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Heavy" panose="020B0A00000000000000" pitchFamily="34" charset="-122"/>
                <a:ea typeface="思源黑体 CN Heavy" panose="020B0A00000000000000" pitchFamily="34" charset="-122"/>
              </a:rPr>
              <a:t>输入相关标题</a:t>
            </a:r>
            <a:endPar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Heavy" panose="020B0A00000000000000" pitchFamily="34" charset="-122"/>
              <a:ea typeface="思源黑体 CN Heavy" panose="020B0A00000000000000"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2651055" y="2231938"/>
            <a:ext cx="6889891" cy="1978765"/>
            <a:chOff x="1585452" y="1991724"/>
            <a:chExt cx="6889891" cy="1978765"/>
          </a:xfrm>
        </p:grpSpPr>
        <p:sp>
          <p:nvSpPr>
            <p:cNvPr id="22" name="矩形 21"/>
            <p:cNvSpPr/>
            <p:nvPr/>
          </p:nvSpPr>
          <p:spPr>
            <a:xfrm>
              <a:off x="3878402" y="1991724"/>
              <a:ext cx="2303990" cy="707886"/>
            </a:xfrm>
            <a:prstGeom prst="rect">
              <a:avLst/>
            </a:prstGeom>
            <a:solidFill>
              <a:srgbClr val="42719F"/>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Normal" panose="020B0400000000000000" pitchFamily="34" charset="-122"/>
                  <a:ea typeface="思源黑体 CN Normal" panose="020B0400000000000000" pitchFamily="34" charset="-122"/>
                  <a:cs typeface="+mn-cs"/>
                </a:rPr>
                <a:t>RART 02</a:t>
              </a:r>
              <a:endParaRPr kumimoji="0" lang="en-US" altLang="zh-CN" sz="4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Normal" panose="020B0400000000000000" pitchFamily="34" charset="-122"/>
                <a:ea typeface="思源黑体 CN Normal" panose="020B0400000000000000" pitchFamily="34" charset="-122"/>
                <a:cs typeface="+mn-cs"/>
              </a:endParaRPr>
            </a:p>
          </p:txBody>
        </p:sp>
        <p:sp>
          <p:nvSpPr>
            <p:cNvPr id="23" name="文本框 22"/>
            <p:cNvSpPr txBox="1"/>
            <p:nvPr/>
          </p:nvSpPr>
          <p:spPr>
            <a:xfrm>
              <a:off x="3245293" y="2723386"/>
              <a:ext cx="3570208" cy="769441"/>
            </a:xfrm>
            <a:prstGeom prst="rect">
              <a:avLst/>
            </a:prstGeom>
            <a:noFill/>
          </p:spPr>
          <p:txBody>
            <a:bodyPr wrap="none" rtlCol="0">
              <a:spAutoFit/>
            </a:bodyPr>
            <a:lstStyle/>
            <a:p>
              <a:pPr lvl="0" algn="ctr">
                <a:defRPr/>
              </a:pPr>
              <a:r>
                <a:rPr lang="zh-CN" altLang="en-US" sz="4400" b="1" dirty="0">
                  <a:solidFill>
                    <a:srgbClr val="42719F"/>
                  </a:solidFill>
                  <a:cs typeface="+mn-ea"/>
                  <a:sym typeface="+mn-lt"/>
                </a:rPr>
                <a:t>工作业绩结果</a:t>
              </a:r>
              <a:endParaRPr lang="zh-CN" altLang="en-US" sz="4400" b="1" dirty="0">
                <a:solidFill>
                  <a:srgbClr val="42719F"/>
                </a:solidFill>
                <a:cs typeface="+mn-ea"/>
                <a:sym typeface="+mn-lt"/>
              </a:endParaRPr>
            </a:p>
          </p:txBody>
        </p:sp>
        <p:sp>
          <p:nvSpPr>
            <p:cNvPr id="24" name="文本框 23"/>
            <p:cNvSpPr txBox="1"/>
            <p:nvPr/>
          </p:nvSpPr>
          <p:spPr>
            <a:xfrm>
              <a:off x="1585452" y="3352306"/>
              <a:ext cx="6889891" cy="61818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There are many variations of passages of Lorem Ipsum available, but the  majority have suffered alteration some form, by injected </a:t>
              </a:r>
              <a:r>
                <a:rPr kumimoji="0" lang="en-US" altLang="zh-CN" sz="1200" b="0" i="0" u="none" strike="noStrike" kern="1200" cap="none" spc="0" normalizeH="0" baseline="0" noProof="0" dirty="0" err="1">
                  <a:ln>
                    <a:noFill/>
                  </a:ln>
                  <a:solidFill>
                    <a:prstClr val="white">
                      <a:lumMod val="65000"/>
                    </a:prstClr>
                  </a:solidFill>
                  <a:effectLst/>
                  <a:uLnTx/>
                  <a:uFillTx/>
                  <a:latin typeface="等线" panose="02010600030101010101" charset="-122"/>
                  <a:ea typeface="等线" panose="02010600030101010101" charset="-122"/>
                  <a:cs typeface="+mn-cs"/>
                </a:rPr>
                <a:t>humour</a:t>
              </a: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 or </a:t>
              </a:r>
              <a:r>
                <a:rPr kumimoji="0" lang="en-US" altLang="zh-CN" sz="1200" b="0" i="0" u="none" strike="noStrike" kern="1200" cap="none" spc="0" normalizeH="0" baseline="0" noProof="0" dirty="0" err="1">
                  <a:ln>
                    <a:noFill/>
                  </a:ln>
                  <a:solidFill>
                    <a:prstClr val="white">
                      <a:lumMod val="65000"/>
                    </a:prstClr>
                  </a:solidFill>
                  <a:effectLst/>
                  <a:uLnTx/>
                  <a:uFillTx/>
                  <a:latin typeface="等线" panose="02010600030101010101" charset="-122"/>
                  <a:ea typeface="等线" panose="02010600030101010101" charset="-122"/>
                  <a:cs typeface="+mn-cs"/>
                </a:rPr>
                <a:t>randomThere</a:t>
              </a: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 are</a:t>
              </a:r>
              <a:endPar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334963" y="368300"/>
            <a:ext cx="11522075" cy="6121400"/>
          </a:xfrm>
          <a:prstGeom prst="rect">
            <a:avLst/>
          </a:prstGeom>
          <a:solidFill>
            <a:srgbClr val="FEF9F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7" name="组合 36"/>
          <p:cNvGrpSpPr/>
          <p:nvPr/>
        </p:nvGrpSpPr>
        <p:grpSpPr>
          <a:xfrm>
            <a:off x="512724" y="472631"/>
            <a:ext cx="4506911" cy="602238"/>
            <a:chOff x="512724" y="472631"/>
            <a:chExt cx="4506911" cy="602238"/>
          </a:xfrm>
        </p:grpSpPr>
        <p:sp>
          <p:nvSpPr>
            <p:cNvPr id="38" name="文本框 37"/>
            <p:cNvSpPr txBox="1"/>
            <p:nvPr/>
          </p:nvSpPr>
          <p:spPr>
            <a:xfrm>
              <a:off x="1020699" y="472631"/>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单击此处添加标题</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endParaRPr>
            </a:p>
          </p:txBody>
        </p:sp>
        <p:sp>
          <p:nvSpPr>
            <p:cNvPr id="39" name="矩形 38"/>
            <p:cNvSpPr/>
            <p:nvPr/>
          </p:nvSpPr>
          <p:spPr>
            <a:xfrm>
              <a:off x="1051491" y="820953"/>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grpSp>
          <p:nvGrpSpPr>
            <p:cNvPr id="40" name="组合 39"/>
            <p:cNvGrpSpPr/>
            <p:nvPr/>
          </p:nvGrpSpPr>
          <p:grpSpPr>
            <a:xfrm>
              <a:off x="512724" y="542917"/>
              <a:ext cx="543778" cy="461666"/>
              <a:chOff x="808413" y="1123512"/>
              <a:chExt cx="1249361" cy="1060704"/>
            </a:xfrm>
          </p:grpSpPr>
          <p:sp>
            <p:nvSpPr>
              <p:cNvPr id="41" name="等腰三角形 40"/>
              <p:cNvSpPr/>
              <p:nvPr/>
            </p:nvSpPr>
            <p:spPr>
              <a:xfrm rot="5400000">
                <a:off x="1070222" y="1196664"/>
                <a:ext cx="1060704" cy="914400"/>
              </a:xfrm>
              <a:prstGeom prst="triangle">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等腰三角形 41"/>
              <p:cNvSpPr/>
              <p:nvPr/>
            </p:nvSpPr>
            <p:spPr>
              <a:xfrm rot="5400000">
                <a:off x="735261" y="1196664"/>
                <a:ext cx="1060704" cy="914400"/>
              </a:xfrm>
              <a:prstGeom prs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sp>
        <p:nvSpPr>
          <p:cNvPr id="13" name="椭圆2"/>
          <p:cNvSpPr/>
          <p:nvPr/>
        </p:nvSpPr>
        <p:spPr>
          <a:xfrm>
            <a:off x="1092835" y="2081925"/>
            <a:ext cx="1828800" cy="1828800"/>
          </a:xfrm>
          <a:prstGeom prst="ellipse">
            <a:avLst/>
          </a:prstGeom>
          <a:solidFill>
            <a:srgbClr val="42719F"/>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rPr>
              <a:t>50%</a:t>
            </a:r>
            <a:endParaRPr kumimoji="0" lang="en-US" sz="2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endParaRPr>
          </a:p>
        </p:txBody>
      </p:sp>
      <p:sp>
        <p:nvSpPr>
          <p:cNvPr id="14" name="椭圆"/>
          <p:cNvSpPr/>
          <p:nvPr/>
        </p:nvSpPr>
        <p:spPr>
          <a:xfrm>
            <a:off x="1000760" y="1996200"/>
            <a:ext cx="2011363" cy="2011362"/>
          </a:xfrm>
          <a:prstGeom prst="arc">
            <a:avLst>
              <a:gd name="adj1" fmla="val 16200000"/>
              <a:gd name="adj2" fmla="val 5551406"/>
            </a:avLst>
          </a:prstGeom>
          <a:noFill/>
          <a:ln w="57150" cap="rnd">
            <a:solidFill>
              <a:srgbClr val="4271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endParaRPr>
          </a:p>
        </p:txBody>
      </p:sp>
      <p:sp>
        <p:nvSpPr>
          <p:cNvPr id="15" name="椭圆2"/>
          <p:cNvSpPr/>
          <p:nvPr/>
        </p:nvSpPr>
        <p:spPr>
          <a:xfrm>
            <a:off x="3731260" y="2081925"/>
            <a:ext cx="1828800" cy="1828800"/>
          </a:xfrm>
          <a:prstGeom prst="ellipse">
            <a:avLst/>
          </a:prstGeom>
          <a:solidFill>
            <a:srgbClr val="EDCD8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rPr>
              <a:t>60%</a:t>
            </a:r>
            <a:endParaRPr kumimoji="0" lang="en-US" sz="2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endParaRPr>
          </a:p>
        </p:txBody>
      </p:sp>
      <p:sp>
        <p:nvSpPr>
          <p:cNvPr id="16" name="椭圆"/>
          <p:cNvSpPr/>
          <p:nvPr/>
        </p:nvSpPr>
        <p:spPr>
          <a:xfrm>
            <a:off x="3639185" y="1996200"/>
            <a:ext cx="2011363" cy="2011362"/>
          </a:xfrm>
          <a:prstGeom prst="arc">
            <a:avLst>
              <a:gd name="adj1" fmla="val 16200000"/>
              <a:gd name="adj2" fmla="val 7723447"/>
            </a:avLst>
          </a:prstGeom>
          <a:noFill/>
          <a:ln w="57150" cap="rnd">
            <a:solidFill>
              <a:srgbClr val="EDCD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endParaRPr>
          </a:p>
        </p:txBody>
      </p:sp>
      <p:sp>
        <p:nvSpPr>
          <p:cNvPr id="17" name="椭圆2"/>
          <p:cNvSpPr/>
          <p:nvPr/>
        </p:nvSpPr>
        <p:spPr>
          <a:xfrm>
            <a:off x="6369685" y="2081925"/>
            <a:ext cx="1828800" cy="1828800"/>
          </a:xfrm>
          <a:prstGeom prst="ellipse">
            <a:avLst/>
          </a:prstGeom>
          <a:solidFill>
            <a:srgbClr val="42719F"/>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rPr>
              <a:t>70%</a:t>
            </a:r>
            <a:endParaRPr kumimoji="0" lang="en-US" sz="2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endParaRPr>
          </a:p>
        </p:txBody>
      </p:sp>
      <p:sp>
        <p:nvSpPr>
          <p:cNvPr id="18" name="椭圆"/>
          <p:cNvSpPr/>
          <p:nvPr/>
        </p:nvSpPr>
        <p:spPr>
          <a:xfrm>
            <a:off x="6277610" y="1996200"/>
            <a:ext cx="2011363" cy="2011362"/>
          </a:xfrm>
          <a:prstGeom prst="arc">
            <a:avLst>
              <a:gd name="adj1" fmla="val 16200000"/>
              <a:gd name="adj2" fmla="val 10354116"/>
            </a:avLst>
          </a:prstGeom>
          <a:noFill/>
          <a:ln w="57150" cap="rnd">
            <a:solidFill>
              <a:srgbClr val="4271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endParaRPr>
          </a:p>
        </p:txBody>
      </p:sp>
      <p:sp>
        <p:nvSpPr>
          <p:cNvPr id="19" name="椭圆2"/>
          <p:cNvSpPr/>
          <p:nvPr/>
        </p:nvSpPr>
        <p:spPr>
          <a:xfrm>
            <a:off x="9008110" y="2081925"/>
            <a:ext cx="1828800" cy="1828800"/>
          </a:xfrm>
          <a:prstGeom prst="ellipse">
            <a:avLst/>
          </a:prstGeom>
          <a:solidFill>
            <a:srgbClr val="EDCD8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rPr>
              <a:t>80%</a:t>
            </a:r>
            <a:endParaRPr kumimoji="0" lang="en-US" sz="2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endParaRPr>
          </a:p>
        </p:txBody>
      </p:sp>
      <p:sp>
        <p:nvSpPr>
          <p:cNvPr id="20" name="椭圆"/>
          <p:cNvSpPr/>
          <p:nvPr/>
        </p:nvSpPr>
        <p:spPr>
          <a:xfrm>
            <a:off x="8916035" y="1996200"/>
            <a:ext cx="2011363" cy="2011362"/>
          </a:xfrm>
          <a:prstGeom prst="arc">
            <a:avLst>
              <a:gd name="adj1" fmla="val 16200000"/>
              <a:gd name="adj2" fmla="val 11232561"/>
            </a:avLst>
          </a:prstGeom>
          <a:noFill/>
          <a:ln w="57150" cap="rnd">
            <a:solidFill>
              <a:srgbClr val="EDCD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gency FB" panose="020B0503020202020204" pitchFamily="34" charset="0"/>
              <a:ea typeface="腾祥澜黑简" panose="01010104010101010101" pitchFamily="2" charset="-122"/>
              <a:cs typeface="+mn-cs"/>
            </a:endParaRPr>
          </a:p>
        </p:txBody>
      </p:sp>
      <p:sp>
        <p:nvSpPr>
          <p:cNvPr id="21" name="TextBox 72"/>
          <p:cNvSpPr txBox="1"/>
          <p:nvPr/>
        </p:nvSpPr>
        <p:spPr bwMode="auto">
          <a:xfrm>
            <a:off x="658514" y="4559053"/>
            <a:ext cx="2617697" cy="61805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等线" panose="02010600030101010101" charset="-122"/>
                <a:ea typeface="等线" panose="02010600030101010101" charset="-122"/>
                <a:cs typeface="+mn-cs"/>
              </a:rPr>
              <a:t>这里输入简单的文字概述这里输入简单文字概述简单的文字</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等线" panose="02010600030101010101" charset="-122"/>
              <a:cs typeface="+mn-cs"/>
            </a:endParaRPr>
          </a:p>
        </p:txBody>
      </p:sp>
      <p:sp>
        <p:nvSpPr>
          <p:cNvPr id="22" name="矩形 21"/>
          <p:cNvSpPr/>
          <p:nvPr/>
        </p:nvSpPr>
        <p:spPr bwMode="auto">
          <a:xfrm>
            <a:off x="598120" y="4266776"/>
            <a:ext cx="2738485"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Bold" panose="020B0800000000000000" pitchFamily="34" charset="-122"/>
                <a:ea typeface="思源黑体 CN Bold" panose="020B0800000000000000" pitchFamily="34" charset="-122"/>
              </a:rPr>
              <a:t>输入相关标题</a:t>
            </a:r>
            <a:endPar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Bold" panose="020B0800000000000000" pitchFamily="34" charset="-122"/>
              <a:ea typeface="思源黑体 CN Bold" panose="020B0800000000000000" pitchFamily="34" charset="-122"/>
            </a:endParaRPr>
          </a:p>
        </p:txBody>
      </p:sp>
      <p:sp>
        <p:nvSpPr>
          <p:cNvPr id="23" name="TextBox 72"/>
          <p:cNvSpPr txBox="1"/>
          <p:nvPr/>
        </p:nvSpPr>
        <p:spPr bwMode="auto">
          <a:xfrm>
            <a:off x="3336605" y="4559053"/>
            <a:ext cx="2617697" cy="61805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等线" panose="02010600030101010101" charset="-122"/>
                <a:ea typeface="等线" panose="02010600030101010101" charset="-122"/>
                <a:cs typeface="+mn-cs"/>
              </a:rPr>
              <a:t>这里输入简单的文字概述这里输入简单文字概述简单的文字</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等线" panose="02010600030101010101" charset="-122"/>
              <a:cs typeface="+mn-cs"/>
            </a:endParaRPr>
          </a:p>
        </p:txBody>
      </p:sp>
      <p:sp>
        <p:nvSpPr>
          <p:cNvPr id="24" name="矩形 23"/>
          <p:cNvSpPr/>
          <p:nvPr/>
        </p:nvSpPr>
        <p:spPr bwMode="auto">
          <a:xfrm>
            <a:off x="3276211" y="4266776"/>
            <a:ext cx="2738485"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Bold" panose="020B0800000000000000" pitchFamily="34" charset="-122"/>
                <a:ea typeface="思源黑体 CN Bold" panose="020B0800000000000000" pitchFamily="34" charset="-122"/>
              </a:rPr>
              <a:t>输入相关标题</a:t>
            </a:r>
            <a:endPar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Bold" panose="020B0800000000000000" pitchFamily="34" charset="-122"/>
              <a:ea typeface="思源黑体 CN Bold" panose="020B0800000000000000" pitchFamily="34" charset="-122"/>
            </a:endParaRPr>
          </a:p>
        </p:txBody>
      </p:sp>
      <p:sp>
        <p:nvSpPr>
          <p:cNvPr id="25" name="TextBox 72"/>
          <p:cNvSpPr txBox="1"/>
          <p:nvPr/>
        </p:nvSpPr>
        <p:spPr bwMode="auto">
          <a:xfrm>
            <a:off x="6014696" y="4559053"/>
            <a:ext cx="2617697" cy="61805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等线" panose="02010600030101010101" charset="-122"/>
                <a:ea typeface="等线" panose="02010600030101010101" charset="-122"/>
                <a:cs typeface="+mn-cs"/>
              </a:rPr>
              <a:t>这里输入简单的文字概述这里输入简单文字概述简单的文字</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等线" panose="02010600030101010101" charset="-122"/>
              <a:cs typeface="+mn-cs"/>
            </a:endParaRPr>
          </a:p>
        </p:txBody>
      </p:sp>
      <p:sp>
        <p:nvSpPr>
          <p:cNvPr id="26" name="矩形 25"/>
          <p:cNvSpPr/>
          <p:nvPr/>
        </p:nvSpPr>
        <p:spPr bwMode="auto">
          <a:xfrm>
            <a:off x="5954302" y="4266776"/>
            <a:ext cx="2738485"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Bold" panose="020B0800000000000000" pitchFamily="34" charset="-122"/>
                <a:ea typeface="思源黑体 CN Bold" panose="020B0800000000000000" pitchFamily="34" charset="-122"/>
              </a:rPr>
              <a:t>输入相关标题</a:t>
            </a:r>
            <a:endPar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Bold" panose="020B0800000000000000" pitchFamily="34" charset="-122"/>
              <a:ea typeface="思源黑体 CN Bold" panose="020B0800000000000000" pitchFamily="34" charset="-122"/>
            </a:endParaRPr>
          </a:p>
        </p:txBody>
      </p:sp>
      <p:sp>
        <p:nvSpPr>
          <p:cNvPr id="27" name="TextBox 72"/>
          <p:cNvSpPr txBox="1"/>
          <p:nvPr/>
        </p:nvSpPr>
        <p:spPr bwMode="auto">
          <a:xfrm>
            <a:off x="8692787" y="4559053"/>
            <a:ext cx="2617697" cy="61805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等线" panose="02010600030101010101" charset="-122"/>
                <a:ea typeface="等线" panose="02010600030101010101" charset="-122"/>
                <a:cs typeface="+mn-cs"/>
              </a:rPr>
              <a:t>这里输入简单的文字概述这里输入简单文字概述简单的文字</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等线" panose="02010600030101010101" charset="-122"/>
              <a:cs typeface="+mn-cs"/>
            </a:endParaRPr>
          </a:p>
        </p:txBody>
      </p:sp>
      <p:sp>
        <p:nvSpPr>
          <p:cNvPr id="28" name="矩形 27"/>
          <p:cNvSpPr/>
          <p:nvPr/>
        </p:nvSpPr>
        <p:spPr bwMode="auto">
          <a:xfrm>
            <a:off x="8632393" y="4266776"/>
            <a:ext cx="2738485"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Bold" panose="020B0800000000000000" pitchFamily="34" charset="-122"/>
                <a:ea typeface="思源黑体 CN Bold" panose="020B0800000000000000" pitchFamily="34" charset="-122"/>
              </a:rPr>
              <a:t>输入相关标题</a:t>
            </a:r>
            <a:endParaRPr kumimoji="0" lang="zh-CN" altLang="en-US" sz="1600" b="1" i="0" u="none" strike="noStrike" kern="1200" cap="none" spc="0" normalizeH="0" baseline="0" noProof="0" dirty="0">
              <a:ln>
                <a:noFill/>
              </a:ln>
              <a:solidFill>
                <a:prstClr val="black">
                  <a:lumMod val="95000"/>
                  <a:lumOff val="5000"/>
                </a:prstClr>
              </a:solidFill>
              <a:effectLst/>
              <a:uLnTx/>
              <a:uFillTx/>
              <a:latin typeface="思源黑体 CN Bold" panose="020B0800000000000000" pitchFamily="34" charset="-122"/>
              <a:ea typeface="思源黑体 CN Bold" panose="020B0800000000000000"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334963" y="368300"/>
            <a:ext cx="11522075" cy="6121400"/>
          </a:xfrm>
          <a:prstGeom prst="rect">
            <a:avLst/>
          </a:prstGeom>
          <a:solidFill>
            <a:srgbClr val="FEF9F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7" name="组合 36"/>
          <p:cNvGrpSpPr/>
          <p:nvPr/>
        </p:nvGrpSpPr>
        <p:grpSpPr>
          <a:xfrm>
            <a:off x="512724" y="472631"/>
            <a:ext cx="4506911" cy="602238"/>
            <a:chOff x="512724" y="472631"/>
            <a:chExt cx="4506911" cy="602238"/>
          </a:xfrm>
        </p:grpSpPr>
        <p:sp>
          <p:nvSpPr>
            <p:cNvPr id="38" name="文本框 37"/>
            <p:cNvSpPr txBox="1"/>
            <p:nvPr/>
          </p:nvSpPr>
          <p:spPr>
            <a:xfrm>
              <a:off x="1020699" y="472631"/>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rPr>
                <a:t>单击此处添加标题</a:t>
              </a:r>
              <a:endParaRPr kumimoji="0" lang="zh-CN" altLang="en-US" sz="24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ea"/>
                <a:sym typeface="+mn-lt"/>
              </a:endParaRPr>
            </a:p>
          </p:txBody>
        </p:sp>
        <p:sp>
          <p:nvSpPr>
            <p:cNvPr id="39" name="矩形 38"/>
            <p:cNvSpPr/>
            <p:nvPr/>
          </p:nvSpPr>
          <p:spPr>
            <a:xfrm>
              <a:off x="1051491" y="820953"/>
              <a:ext cx="396814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rPr>
                <a:t>There are many variations of passages of Lorem</a:t>
              </a:r>
              <a:endParaRPr kumimoji="0" lang="zh-CN" altLang="en-US" sz="1050" b="0" i="0" u="none" strike="noStrike" kern="1200" cap="none" spc="0" normalizeH="0" baseline="0" noProof="0" dirty="0">
                <a:ln>
                  <a:noFill/>
                </a:ln>
                <a:solidFill>
                  <a:prstClr val="white">
                    <a:lumMod val="50000"/>
                  </a:prstClr>
                </a:solidFill>
                <a:effectLst/>
                <a:uLnTx/>
                <a:uFillTx/>
                <a:latin typeface="等线" panose="02010600030101010101" charset="-122"/>
                <a:ea typeface="等线" panose="02010600030101010101" charset="-122"/>
                <a:cs typeface="+mn-cs"/>
              </a:endParaRPr>
            </a:p>
          </p:txBody>
        </p:sp>
        <p:grpSp>
          <p:nvGrpSpPr>
            <p:cNvPr id="40" name="组合 39"/>
            <p:cNvGrpSpPr/>
            <p:nvPr/>
          </p:nvGrpSpPr>
          <p:grpSpPr>
            <a:xfrm>
              <a:off x="512724" y="542917"/>
              <a:ext cx="543778" cy="461666"/>
              <a:chOff x="808413" y="1123512"/>
              <a:chExt cx="1249361" cy="1060704"/>
            </a:xfrm>
          </p:grpSpPr>
          <p:sp>
            <p:nvSpPr>
              <p:cNvPr id="41" name="等腰三角形 40"/>
              <p:cNvSpPr/>
              <p:nvPr/>
            </p:nvSpPr>
            <p:spPr>
              <a:xfrm rot="5400000">
                <a:off x="1070222" y="1196664"/>
                <a:ext cx="1060704" cy="914400"/>
              </a:xfrm>
              <a:prstGeom prst="triangle">
                <a:avLst/>
              </a:prstGeom>
              <a:solidFill>
                <a:srgbClr val="ED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等腰三角形 41"/>
              <p:cNvSpPr/>
              <p:nvPr/>
            </p:nvSpPr>
            <p:spPr>
              <a:xfrm rot="5400000">
                <a:off x="735261" y="1196664"/>
                <a:ext cx="1060704" cy="914400"/>
              </a:xfrm>
              <a:prstGeom prst="triangle">
                <a:avLst/>
              </a:prstGeom>
              <a:solidFill>
                <a:srgbClr val="42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graphicFrame>
        <p:nvGraphicFramePr>
          <p:cNvPr id="13" name="图表 12"/>
          <p:cNvGraphicFramePr/>
          <p:nvPr/>
        </p:nvGraphicFramePr>
        <p:xfrm>
          <a:off x="798897" y="2935704"/>
          <a:ext cx="10674416" cy="3224463"/>
        </p:xfrm>
        <a:graphic>
          <a:graphicData uri="http://schemas.openxmlformats.org/drawingml/2006/chart">
            <c:chart xmlns:c="http://schemas.openxmlformats.org/drawingml/2006/chart" xmlns:r="http://schemas.openxmlformats.org/officeDocument/2006/relationships" r:id="rId1"/>
          </a:graphicData>
        </a:graphic>
      </p:graphicFrame>
      <p:sp>
        <p:nvSpPr>
          <p:cNvPr id="14" name="等腰三角形 13"/>
          <p:cNvSpPr/>
          <p:nvPr/>
        </p:nvSpPr>
        <p:spPr>
          <a:xfrm rot="2700000">
            <a:off x="9934525" y="1784157"/>
            <a:ext cx="264444" cy="227969"/>
          </a:xfrm>
          <a:prstGeom prst="triangle">
            <a:avLst/>
          </a:prstGeom>
          <a:solidFill>
            <a:srgbClr val="387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5" name="组合 14"/>
          <p:cNvGrpSpPr/>
          <p:nvPr/>
        </p:nvGrpSpPr>
        <p:grpSpPr>
          <a:xfrm>
            <a:off x="4552749" y="1636295"/>
            <a:ext cx="2184935" cy="924025"/>
            <a:chOff x="4552749" y="1636295"/>
            <a:chExt cx="2184935" cy="924025"/>
          </a:xfrm>
        </p:grpSpPr>
        <p:sp>
          <p:nvSpPr>
            <p:cNvPr id="16" name="矩形 15"/>
            <p:cNvSpPr/>
            <p:nvPr/>
          </p:nvSpPr>
          <p:spPr>
            <a:xfrm>
              <a:off x="4552749" y="1636295"/>
              <a:ext cx="2184935" cy="924025"/>
            </a:xfrm>
            <a:prstGeom prst="rect">
              <a:avLst/>
            </a:prstGeom>
            <a:solidFill>
              <a:srgbClr val="42719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文本框1"/>
            <p:cNvSpPr txBox="1"/>
            <p:nvPr/>
          </p:nvSpPr>
          <p:spPr>
            <a:xfrm>
              <a:off x="4552749" y="1911456"/>
              <a:ext cx="522807"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rPr>
                <a:t>01</a:t>
              </a:r>
              <a:endParaRPr kumimoji="0" lang="id-ID" sz="18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18" name="文本框2"/>
            <p:cNvSpPr/>
            <p:nvPr/>
          </p:nvSpPr>
          <p:spPr>
            <a:xfrm>
              <a:off x="5024755" y="1819818"/>
              <a:ext cx="1635927" cy="573811"/>
            </a:xfrm>
            <a:prstGeom prst="rect">
              <a:avLst/>
            </a:prstGeom>
          </p:spPr>
          <p:txBody>
            <a:bodyPr wrap="square">
              <a:spAutoFit/>
            </a:bodyPr>
            <a:lstStyle/>
            <a:p>
              <a:pPr marL="0" marR="0" lvl="0" indent="0" algn="l"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ea"/>
                  <a:sym typeface="+mn-lt"/>
                </a:rPr>
                <a:t>建议与标题相关并符合整体语言风格</a:t>
              </a:r>
              <a:endParaRPr kumimoji="0" lang="en-US" altLang="zh-CN" sz="11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ea"/>
                <a:sym typeface="+mn-lt"/>
              </a:endParaRPr>
            </a:p>
          </p:txBody>
        </p:sp>
      </p:grpSp>
      <p:grpSp>
        <p:nvGrpSpPr>
          <p:cNvPr id="19" name="组合 18"/>
          <p:cNvGrpSpPr/>
          <p:nvPr/>
        </p:nvGrpSpPr>
        <p:grpSpPr>
          <a:xfrm>
            <a:off x="6930189" y="1636295"/>
            <a:ext cx="2184935" cy="924025"/>
            <a:chOff x="4552749" y="1636295"/>
            <a:chExt cx="2184935" cy="924025"/>
          </a:xfrm>
        </p:grpSpPr>
        <p:sp>
          <p:nvSpPr>
            <p:cNvPr id="20" name="矩形 19"/>
            <p:cNvSpPr/>
            <p:nvPr/>
          </p:nvSpPr>
          <p:spPr>
            <a:xfrm>
              <a:off x="4552749" y="1636295"/>
              <a:ext cx="2184935" cy="924025"/>
            </a:xfrm>
            <a:prstGeom prst="rect">
              <a:avLst/>
            </a:prstGeom>
            <a:solidFill>
              <a:srgbClr val="EDCD8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1" name="文本框1"/>
            <p:cNvSpPr txBox="1"/>
            <p:nvPr/>
          </p:nvSpPr>
          <p:spPr>
            <a:xfrm>
              <a:off x="4552749" y="1911456"/>
              <a:ext cx="522807"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rPr>
                <a:t>02</a:t>
              </a:r>
              <a:endParaRPr kumimoji="0" lang="id-ID" sz="18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22" name="文本框2"/>
            <p:cNvSpPr/>
            <p:nvPr/>
          </p:nvSpPr>
          <p:spPr>
            <a:xfrm>
              <a:off x="5024755" y="1819818"/>
              <a:ext cx="1635927" cy="573811"/>
            </a:xfrm>
            <a:prstGeom prst="rect">
              <a:avLst/>
            </a:prstGeom>
          </p:spPr>
          <p:txBody>
            <a:bodyPr wrap="square">
              <a:spAutoFit/>
            </a:bodyPr>
            <a:lstStyle/>
            <a:p>
              <a:pPr marL="0" marR="0" lvl="0" indent="0" algn="l"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ea"/>
                  <a:sym typeface="+mn-lt"/>
                </a:rPr>
                <a:t>建议与标题相关并符合整体语言风格</a:t>
              </a:r>
              <a:endParaRPr kumimoji="0" lang="en-US" altLang="zh-CN" sz="11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ea"/>
                <a:sym typeface="+mn-lt"/>
              </a:endParaRPr>
            </a:p>
          </p:txBody>
        </p:sp>
      </p:grpSp>
      <p:grpSp>
        <p:nvGrpSpPr>
          <p:cNvPr id="23" name="组合 22"/>
          <p:cNvGrpSpPr/>
          <p:nvPr/>
        </p:nvGrpSpPr>
        <p:grpSpPr>
          <a:xfrm>
            <a:off x="9288378" y="1636295"/>
            <a:ext cx="2184935" cy="924025"/>
            <a:chOff x="4552749" y="1636295"/>
            <a:chExt cx="2184935" cy="924025"/>
          </a:xfrm>
        </p:grpSpPr>
        <p:sp>
          <p:nvSpPr>
            <p:cNvPr id="24" name="矩形 23"/>
            <p:cNvSpPr/>
            <p:nvPr/>
          </p:nvSpPr>
          <p:spPr>
            <a:xfrm>
              <a:off x="4552749" y="1636295"/>
              <a:ext cx="2184935" cy="924025"/>
            </a:xfrm>
            <a:prstGeom prst="rect">
              <a:avLst/>
            </a:pr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5" name="文本框1"/>
            <p:cNvSpPr txBox="1"/>
            <p:nvPr/>
          </p:nvSpPr>
          <p:spPr>
            <a:xfrm>
              <a:off x="4552749" y="1911456"/>
              <a:ext cx="522807"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rPr>
                <a:t>03</a:t>
              </a:r>
              <a:endParaRPr kumimoji="0" lang="id-ID" sz="18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26" name="文本框2"/>
            <p:cNvSpPr/>
            <p:nvPr/>
          </p:nvSpPr>
          <p:spPr>
            <a:xfrm>
              <a:off x="5024755" y="1819818"/>
              <a:ext cx="1635927" cy="573811"/>
            </a:xfrm>
            <a:prstGeom prst="rect">
              <a:avLst/>
            </a:prstGeom>
          </p:spPr>
          <p:txBody>
            <a:bodyPr wrap="square">
              <a:spAutoFit/>
            </a:bodyPr>
            <a:lstStyle/>
            <a:p>
              <a:pPr marL="0" marR="0" lvl="0" indent="0" algn="l" defTabSz="914400" rtl="0" eaLnBrk="1" fontAlgn="auto" latinLnBrk="0" hangingPunct="1">
                <a:lnSpc>
                  <a:spcPct val="150000"/>
                </a:lnSpc>
                <a:spcBef>
                  <a:spcPts val="295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ea"/>
                  <a:sym typeface="+mn-lt"/>
                </a:rPr>
                <a:t>建议与标题相关并符合整体语言风格</a:t>
              </a:r>
              <a:endParaRPr kumimoji="0" lang="en-US" altLang="zh-CN" sz="11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ea"/>
                <a:sym typeface="+mn-lt"/>
              </a:endParaRPr>
            </a:p>
          </p:txBody>
        </p:sp>
      </p:grpSp>
      <p:sp>
        <p:nvSpPr>
          <p:cNvPr id="27" name="文本框2"/>
          <p:cNvSpPr/>
          <p:nvPr/>
        </p:nvSpPr>
        <p:spPr>
          <a:xfrm>
            <a:off x="718687" y="1636295"/>
            <a:ext cx="3757060" cy="991682"/>
          </a:xfrm>
          <a:prstGeom prst="rect">
            <a:avLst/>
          </a:prstGeom>
        </p:spPr>
        <p:txBody>
          <a:bodyPr wrap="square">
            <a:spAutoFit/>
          </a:bodyPr>
          <a:lstStyle/>
          <a:p>
            <a:pPr marL="0" marR="0" lvl="0" indent="0" algn="l" defTabSz="914400" rtl="0" eaLnBrk="1" fontAlgn="auto" latinLnBrk="0" hangingPunct="1">
              <a:lnSpc>
                <a:spcPct val="150000"/>
              </a:lnSpc>
              <a:spcBef>
                <a:spcPts val="295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思源黑体 CN Regular" panose="020B0500000000000000" pitchFamily="34" charset="-122"/>
                <a:ea typeface="思源黑体 CN Regular" panose="020B0500000000000000" pitchFamily="34" charset="-122"/>
                <a:cs typeface="+mn-ea"/>
                <a:sym typeface="+mn-lt"/>
              </a:rPr>
              <a:t>此处添加详细文本描述，建议与标题相关并符合整体语言风格此处添加详细文本描述，建议与标题相关并符合整体语言风格此处添加详细文本描述，建议与标题相关并符合整体语言风格此处添加详细文本描述，建议与标题相关并符合整体语言风格</a:t>
            </a:r>
            <a:endParaRPr kumimoji="0" lang="en-US" altLang="zh-CN" sz="1000" b="0" i="0" u="none" strike="noStrike" kern="1200" cap="none" spc="0" normalizeH="0" baseline="0" noProof="0" dirty="0">
              <a:ln>
                <a:noFill/>
              </a:ln>
              <a:solidFill>
                <a:prstClr val="white">
                  <a:lumMod val="50000"/>
                </a:prstClr>
              </a:solidFill>
              <a:effectLst/>
              <a:uLnTx/>
              <a:uFillTx/>
              <a:latin typeface="思源黑体 CN Regular" panose="020B0500000000000000" pitchFamily="34" charset="-122"/>
              <a:ea typeface="思源黑体 CN Regular" panose="020B0500000000000000" pitchFamily="34" charset="-122"/>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任意多边形: 形状 2"/>
          <p:cNvSpPr/>
          <p:nvPr/>
        </p:nvSpPr>
        <p:spPr>
          <a:xfrm rot="1800000">
            <a:off x="-458175" y="-427531"/>
            <a:ext cx="2165684" cy="2159496"/>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rot="1800000">
            <a:off x="9697140" y="4832240"/>
            <a:ext cx="3683957" cy="3673431"/>
          </a:xfrm>
          <a:custGeom>
            <a:avLst/>
            <a:gdLst>
              <a:gd name="connsiteX0" fmla="*/ 2153770 w 2165684"/>
              <a:gd name="connsiteY0" fmla="*/ 927601 h 2159496"/>
              <a:gd name="connsiteX1" fmla="*/ 2160094 w 2165684"/>
              <a:gd name="connsiteY1" fmla="*/ 969034 h 2159496"/>
              <a:gd name="connsiteX2" fmla="*/ 2165684 w 2165684"/>
              <a:gd name="connsiteY2" fmla="*/ 1079748 h 2159496"/>
              <a:gd name="connsiteX3" fmla="*/ 2160094 w 2165684"/>
              <a:gd name="connsiteY3" fmla="*/ 1190462 h 2159496"/>
              <a:gd name="connsiteX4" fmla="*/ 2153770 w 2165684"/>
              <a:gd name="connsiteY4" fmla="*/ 1231895 h 2159496"/>
              <a:gd name="connsiteX5" fmla="*/ 11914 w 2165684"/>
              <a:gd name="connsiteY5" fmla="*/ 927601 h 2159496"/>
              <a:gd name="connsiteX6" fmla="*/ 11914 w 2165684"/>
              <a:gd name="connsiteY6" fmla="*/ 1231895 h 2159496"/>
              <a:gd name="connsiteX7" fmla="*/ 5591 w 2165684"/>
              <a:gd name="connsiteY7" fmla="*/ 1190462 h 2159496"/>
              <a:gd name="connsiteX8" fmla="*/ 0 w 2165684"/>
              <a:gd name="connsiteY8" fmla="*/ 1079748 h 2159496"/>
              <a:gd name="connsiteX9" fmla="*/ 5591 w 2165684"/>
              <a:gd name="connsiteY9" fmla="*/ 969034 h 2159496"/>
              <a:gd name="connsiteX10" fmla="*/ 180189 w 2165684"/>
              <a:gd name="connsiteY10" fmla="*/ 483060 h 2159496"/>
              <a:gd name="connsiteX11" fmla="*/ 180189 w 2165684"/>
              <a:gd name="connsiteY11" fmla="*/ 1676436 h 2159496"/>
              <a:gd name="connsiteX12" fmla="*/ 134470 w 2165684"/>
              <a:gd name="connsiteY12" fmla="*/ 1592205 h 2159496"/>
              <a:gd name="connsiteX13" fmla="*/ 134470 w 2165684"/>
              <a:gd name="connsiteY13" fmla="*/ 567291 h 2159496"/>
              <a:gd name="connsiteX14" fmla="*/ 1985495 w 2165684"/>
              <a:gd name="connsiteY14" fmla="*/ 483060 h 2159496"/>
              <a:gd name="connsiteX15" fmla="*/ 2031214 w 2165684"/>
              <a:gd name="connsiteY15" fmla="*/ 567291 h 2159496"/>
              <a:gd name="connsiteX16" fmla="*/ 2031214 w 2165684"/>
              <a:gd name="connsiteY16" fmla="*/ 1592205 h 2159496"/>
              <a:gd name="connsiteX17" fmla="*/ 1985495 w 2165684"/>
              <a:gd name="connsiteY17" fmla="*/ 1676436 h 2159496"/>
              <a:gd name="connsiteX18" fmla="*/ 348464 w 2165684"/>
              <a:gd name="connsiteY18" fmla="*/ 285610 h 2159496"/>
              <a:gd name="connsiteX19" fmla="*/ 348464 w 2165684"/>
              <a:gd name="connsiteY19" fmla="*/ 1873887 h 2159496"/>
              <a:gd name="connsiteX20" fmla="*/ 317157 w 2165684"/>
              <a:gd name="connsiteY20" fmla="*/ 1845433 h 2159496"/>
              <a:gd name="connsiteX21" fmla="*/ 302745 w 2165684"/>
              <a:gd name="connsiteY21" fmla="*/ 1827965 h 2159496"/>
              <a:gd name="connsiteX22" fmla="*/ 302745 w 2165684"/>
              <a:gd name="connsiteY22" fmla="*/ 331531 h 2159496"/>
              <a:gd name="connsiteX23" fmla="*/ 317157 w 2165684"/>
              <a:gd name="connsiteY23" fmla="*/ 314063 h 2159496"/>
              <a:gd name="connsiteX24" fmla="*/ 1817220 w 2165684"/>
              <a:gd name="connsiteY24" fmla="*/ 285610 h 2159496"/>
              <a:gd name="connsiteX25" fmla="*/ 1848527 w 2165684"/>
              <a:gd name="connsiteY25" fmla="*/ 314063 h 2159496"/>
              <a:gd name="connsiteX26" fmla="*/ 1862939 w 2165684"/>
              <a:gd name="connsiteY26" fmla="*/ 331531 h 2159496"/>
              <a:gd name="connsiteX27" fmla="*/ 1862939 w 2165684"/>
              <a:gd name="connsiteY27" fmla="*/ 1827965 h 2159496"/>
              <a:gd name="connsiteX28" fmla="*/ 1848527 w 2165684"/>
              <a:gd name="connsiteY28" fmla="*/ 1845433 h 2159496"/>
              <a:gd name="connsiteX29" fmla="*/ 1817220 w 2165684"/>
              <a:gd name="connsiteY29" fmla="*/ 1873887 h 2159496"/>
              <a:gd name="connsiteX30" fmla="*/ 1648945 w 2165684"/>
              <a:gd name="connsiteY30" fmla="*/ 157949 h 2159496"/>
              <a:gd name="connsiteX31" fmla="*/ 1688269 w 2165684"/>
              <a:gd name="connsiteY31" fmla="*/ 181839 h 2159496"/>
              <a:gd name="connsiteX32" fmla="*/ 1694664 w 2165684"/>
              <a:gd name="connsiteY32" fmla="*/ 186621 h 2159496"/>
              <a:gd name="connsiteX33" fmla="*/ 1694664 w 2165684"/>
              <a:gd name="connsiteY33" fmla="*/ 1972876 h 2159496"/>
              <a:gd name="connsiteX34" fmla="*/ 1688269 w 2165684"/>
              <a:gd name="connsiteY34" fmla="*/ 1977658 h 2159496"/>
              <a:gd name="connsiteX35" fmla="*/ 1648945 w 2165684"/>
              <a:gd name="connsiteY35" fmla="*/ 2001548 h 2159496"/>
              <a:gd name="connsiteX36" fmla="*/ 516739 w 2165684"/>
              <a:gd name="connsiteY36" fmla="*/ 157949 h 2159496"/>
              <a:gd name="connsiteX37" fmla="*/ 516739 w 2165684"/>
              <a:gd name="connsiteY37" fmla="*/ 2001548 h 2159496"/>
              <a:gd name="connsiteX38" fmla="*/ 477415 w 2165684"/>
              <a:gd name="connsiteY38" fmla="*/ 1977658 h 2159496"/>
              <a:gd name="connsiteX39" fmla="*/ 471020 w 2165684"/>
              <a:gd name="connsiteY39" fmla="*/ 1972876 h 2159496"/>
              <a:gd name="connsiteX40" fmla="*/ 471020 w 2165684"/>
              <a:gd name="connsiteY40" fmla="*/ 186621 h 2159496"/>
              <a:gd name="connsiteX41" fmla="*/ 477415 w 2165684"/>
              <a:gd name="connsiteY41" fmla="*/ 181839 h 2159496"/>
              <a:gd name="connsiteX42" fmla="*/ 1480670 w 2165684"/>
              <a:gd name="connsiteY42" fmla="*/ 73341 h 2159496"/>
              <a:gd name="connsiteX43" fmla="*/ 1504333 w 2165684"/>
              <a:gd name="connsiteY43" fmla="*/ 82001 h 2159496"/>
              <a:gd name="connsiteX44" fmla="*/ 1526389 w 2165684"/>
              <a:gd name="connsiteY44" fmla="*/ 92626 h 2159496"/>
              <a:gd name="connsiteX45" fmla="*/ 1526389 w 2165684"/>
              <a:gd name="connsiteY45" fmla="*/ 2066870 h 2159496"/>
              <a:gd name="connsiteX46" fmla="*/ 1504333 w 2165684"/>
              <a:gd name="connsiteY46" fmla="*/ 2077495 h 2159496"/>
              <a:gd name="connsiteX47" fmla="*/ 1480670 w 2165684"/>
              <a:gd name="connsiteY47" fmla="*/ 2086156 h 2159496"/>
              <a:gd name="connsiteX48" fmla="*/ 685014 w 2165684"/>
              <a:gd name="connsiteY48" fmla="*/ 73341 h 2159496"/>
              <a:gd name="connsiteX49" fmla="*/ 685014 w 2165684"/>
              <a:gd name="connsiteY49" fmla="*/ 2086156 h 2159496"/>
              <a:gd name="connsiteX50" fmla="*/ 661351 w 2165684"/>
              <a:gd name="connsiteY50" fmla="*/ 2077495 h 2159496"/>
              <a:gd name="connsiteX51" fmla="*/ 639295 w 2165684"/>
              <a:gd name="connsiteY51" fmla="*/ 2066870 h 2159496"/>
              <a:gd name="connsiteX52" fmla="*/ 639295 w 2165684"/>
              <a:gd name="connsiteY52" fmla="*/ 92626 h 2159496"/>
              <a:gd name="connsiteX53" fmla="*/ 661351 w 2165684"/>
              <a:gd name="connsiteY53" fmla="*/ 82001 h 2159496"/>
              <a:gd name="connsiteX54" fmla="*/ 1312395 w 2165684"/>
              <a:gd name="connsiteY54" fmla="*/ 21817 h 2159496"/>
              <a:gd name="connsiteX55" fmla="*/ 1358114 w 2165684"/>
              <a:gd name="connsiteY55" fmla="*/ 33573 h 2159496"/>
              <a:gd name="connsiteX56" fmla="*/ 1358114 w 2165684"/>
              <a:gd name="connsiteY56" fmla="*/ 2125924 h 2159496"/>
              <a:gd name="connsiteX57" fmla="*/ 1312395 w 2165684"/>
              <a:gd name="connsiteY57" fmla="*/ 2137679 h 2159496"/>
              <a:gd name="connsiteX58" fmla="*/ 853289 w 2165684"/>
              <a:gd name="connsiteY58" fmla="*/ 21817 h 2159496"/>
              <a:gd name="connsiteX59" fmla="*/ 853289 w 2165684"/>
              <a:gd name="connsiteY59" fmla="*/ 2137679 h 2159496"/>
              <a:gd name="connsiteX60" fmla="*/ 807570 w 2165684"/>
              <a:gd name="connsiteY60" fmla="*/ 2125924 h 2159496"/>
              <a:gd name="connsiteX61" fmla="*/ 807570 w 2165684"/>
              <a:gd name="connsiteY61" fmla="*/ 33573 h 2159496"/>
              <a:gd name="connsiteX62" fmla="*/ 1144120 w 2165684"/>
              <a:gd name="connsiteY62" fmla="*/ 0 h 2159496"/>
              <a:gd name="connsiteX63" fmla="*/ 1189839 w 2165684"/>
              <a:gd name="connsiteY63" fmla="*/ 2309 h 2159496"/>
              <a:gd name="connsiteX64" fmla="*/ 1189839 w 2165684"/>
              <a:gd name="connsiteY64" fmla="*/ 2157187 h 2159496"/>
              <a:gd name="connsiteX65" fmla="*/ 1144120 w 2165684"/>
              <a:gd name="connsiteY65" fmla="*/ 2159496 h 2159496"/>
              <a:gd name="connsiteX66" fmla="*/ 1021564 w 2165684"/>
              <a:gd name="connsiteY66" fmla="*/ 0 h 2159496"/>
              <a:gd name="connsiteX67" fmla="*/ 1021564 w 2165684"/>
              <a:gd name="connsiteY67" fmla="*/ 2159496 h 2159496"/>
              <a:gd name="connsiteX68" fmla="*/ 975845 w 2165684"/>
              <a:gd name="connsiteY68" fmla="*/ 2157187 h 2159496"/>
              <a:gd name="connsiteX69" fmla="*/ 975845 w 2165684"/>
              <a:gd name="connsiteY69" fmla="*/ 2309 h 2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65684" h="2159496">
                <a:moveTo>
                  <a:pt x="2153770" y="927601"/>
                </a:moveTo>
                <a:lnTo>
                  <a:pt x="2160094" y="969034"/>
                </a:lnTo>
                <a:cubicBezTo>
                  <a:pt x="2163790" y="1005436"/>
                  <a:pt x="2165684" y="1042371"/>
                  <a:pt x="2165684" y="1079748"/>
                </a:cubicBezTo>
                <a:cubicBezTo>
                  <a:pt x="2165684" y="1117125"/>
                  <a:pt x="2163790" y="1154060"/>
                  <a:pt x="2160094" y="1190462"/>
                </a:cubicBezTo>
                <a:lnTo>
                  <a:pt x="2153770" y="1231895"/>
                </a:lnTo>
                <a:close/>
                <a:moveTo>
                  <a:pt x="11914" y="927601"/>
                </a:moveTo>
                <a:lnTo>
                  <a:pt x="11914" y="1231895"/>
                </a:lnTo>
                <a:lnTo>
                  <a:pt x="5591" y="1190462"/>
                </a:lnTo>
                <a:cubicBezTo>
                  <a:pt x="1894" y="1154060"/>
                  <a:pt x="0" y="1117125"/>
                  <a:pt x="0" y="1079748"/>
                </a:cubicBezTo>
                <a:cubicBezTo>
                  <a:pt x="0" y="1042371"/>
                  <a:pt x="1894" y="1005436"/>
                  <a:pt x="5591" y="969034"/>
                </a:cubicBezTo>
                <a:close/>
                <a:moveTo>
                  <a:pt x="180189" y="483060"/>
                </a:moveTo>
                <a:lnTo>
                  <a:pt x="180189" y="1676436"/>
                </a:lnTo>
                <a:lnTo>
                  <a:pt x="134470" y="1592205"/>
                </a:lnTo>
                <a:lnTo>
                  <a:pt x="134470" y="567291"/>
                </a:lnTo>
                <a:close/>
                <a:moveTo>
                  <a:pt x="1985495" y="483060"/>
                </a:moveTo>
                <a:lnTo>
                  <a:pt x="2031214" y="567291"/>
                </a:lnTo>
                <a:lnTo>
                  <a:pt x="2031214" y="1592205"/>
                </a:lnTo>
                <a:lnTo>
                  <a:pt x="1985495" y="1676436"/>
                </a:lnTo>
                <a:close/>
                <a:moveTo>
                  <a:pt x="348464" y="285610"/>
                </a:moveTo>
                <a:lnTo>
                  <a:pt x="348464" y="1873887"/>
                </a:lnTo>
                <a:lnTo>
                  <a:pt x="317157" y="1845433"/>
                </a:lnTo>
                <a:lnTo>
                  <a:pt x="302745" y="1827965"/>
                </a:lnTo>
                <a:lnTo>
                  <a:pt x="302745" y="331531"/>
                </a:lnTo>
                <a:lnTo>
                  <a:pt x="317157" y="314063"/>
                </a:lnTo>
                <a:close/>
                <a:moveTo>
                  <a:pt x="1817220" y="285610"/>
                </a:moveTo>
                <a:lnTo>
                  <a:pt x="1848527" y="314063"/>
                </a:lnTo>
                <a:lnTo>
                  <a:pt x="1862939" y="331531"/>
                </a:lnTo>
                <a:lnTo>
                  <a:pt x="1862939" y="1827965"/>
                </a:lnTo>
                <a:lnTo>
                  <a:pt x="1848527" y="1845433"/>
                </a:lnTo>
                <a:lnTo>
                  <a:pt x="1817220" y="1873887"/>
                </a:lnTo>
                <a:close/>
                <a:moveTo>
                  <a:pt x="1648945" y="157949"/>
                </a:moveTo>
                <a:lnTo>
                  <a:pt x="1688269" y="181839"/>
                </a:lnTo>
                <a:lnTo>
                  <a:pt x="1694664" y="186621"/>
                </a:lnTo>
                <a:lnTo>
                  <a:pt x="1694664" y="1972876"/>
                </a:lnTo>
                <a:lnTo>
                  <a:pt x="1688269" y="1977658"/>
                </a:lnTo>
                <a:lnTo>
                  <a:pt x="1648945" y="2001548"/>
                </a:lnTo>
                <a:close/>
                <a:moveTo>
                  <a:pt x="516739" y="157949"/>
                </a:moveTo>
                <a:lnTo>
                  <a:pt x="516739" y="2001548"/>
                </a:lnTo>
                <a:lnTo>
                  <a:pt x="477415" y="1977658"/>
                </a:lnTo>
                <a:lnTo>
                  <a:pt x="471020" y="1972876"/>
                </a:lnTo>
                <a:lnTo>
                  <a:pt x="471020" y="186621"/>
                </a:lnTo>
                <a:lnTo>
                  <a:pt x="477415" y="181839"/>
                </a:lnTo>
                <a:close/>
                <a:moveTo>
                  <a:pt x="1480670" y="73341"/>
                </a:moveTo>
                <a:lnTo>
                  <a:pt x="1504333" y="82001"/>
                </a:lnTo>
                <a:lnTo>
                  <a:pt x="1526389" y="92626"/>
                </a:lnTo>
                <a:lnTo>
                  <a:pt x="1526389" y="2066870"/>
                </a:lnTo>
                <a:lnTo>
                  <a:pt x="1504333" y="2077495"/>
                </a:lnTo>
                <a:lnTo>
                  <a:pt x="1480670" y="2086156"/>
                </a:lnTo>
                <a:close/>
                <a:moveTo>
                  <a:pt x="685014" y="73341"/>
                </a:moveTo>
                <a:lnTo>
                  <a:pt x="685014" y="2086156"/>
                </a:lnTo>
                <a:lnTo>
                  <a:pt x="661351" y="2077495"/>
                </a:lnTo>
                <a:lnTo>
                  <a:pt x="639295" y="2066870"/>
                </a:lnTo>
                <a:lnTo>
                  <a:pt x="639295" y="92626"/>
                </a:lnTo>
                <a:lnTo>
                  <a:pt x="661351" y="82001"/>
                </a:lnTo>
                <a:close/>
                <a:moveTo>
                  <a:pt x="1312395" y="21817"/>
                </a:moveTo>
                <a:lnTo>
                  <a:pt x="1358114" y="33573"/>
                </a:lnTo>
                <a:lnTo>
                  <a:pt x="1358114" y="2125924"/>
                </a:lnTo>
                <a:lnTo>
                  <a:pt x="1312395" y="2137679"/>
                </a:lnTo>
                <a:close/>
                <a:moveTo>
                  <a:pt x="853289" y="21817"/>
                </a:moveTo>
                <a:lnTo>
                  <a:pt x="853289" y="2137679"/>
                </a:lnTo>
                <a:lnTo>
                  <a:pt x="807570" y="2125924"/>
                </a:lnTo>
                <a:lnTo>
                  <a:pt x="807570" y="33573"/>
                </a:lnTo>
                <a:close/>
                <a:moveTo>
                  <a:pt x="1144120" y="0"/>
                </a:moveTo>
                <a:lnTo>
                  <a:pt x="1189839" y="2309"/>
                </a:lnTo>
                <a:lnTo>
                  <a:pt x="1189839" y="2157187"/>
                </a:lnTo>
                <a:lnTo>
                  <a:pt x="1144120" y="2159496"/>
                </a:lnTo>
                <a:close/>
                <a:moveTo>
                  <a:pt x="1021564" y="0"/>
                </a:moveTo>
                <a:lnTo>
                  <a:pt x="1021564" y="2159496"/>
                </a:lnTo>
                <a:lnTo>
                  <a:pt x="975845" y="2157187"/>
                </a:lnTo>
                <a:lnTo>
                  <a:pt x="975845" y="2309"/>
                </a:lnTo>
                <a:close/>
              </a:path>
            </a:pathLst>
          </a:custGeom>
          <a:solidFill>
            <a:srgbClr val="EDCD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矩形 6"/>
          <p:cNvSpPr/>
          <p:nvPr/>
        </p:nvSpPr>
        <p:spPr>
          <a:xfrm>
            <a:off x="-228600" y="331456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6"/>
          <p:cNvSpPr/>
          <p:nvPr/>
        </p:nvSpPr>
        <p:spPr>
          <a:xfrm rot="10800000">
            <a:off x="6106427" y="-824294"/>
            <a:ext cx="6335027" cy="3675432"/>
          </a:xfrm>
          <a:custGeom>
            <a:avLst/>
            <a:gdLst>
              <a:gd name="connsiteX0" fmla="*/ 0 w 5816600"/>
              <a:gd name="connsiteY0" fmla="*/ 0 h 3276600"/>
              <a:gd name="connsiteX1" fmla="*/ 5816600 w 5816600"/>
              <a:gd name="connsiteY1" fmla="*/ 0 h 3276600"/>
              <a:gd name="connsiteX2" fmla="*/ 5816600 w 5816600"/>
              <a:gd name="connsiteY2" fmla="*/ 3276600 h 3276600"/>
              <a:gd name="connsiteX3" fmla="*/ 0 w 5816600"/>
              <a:gd name="connsiteY3" fmla="*/ 3276600 h 3276600"/>
              <a:gd name="connsiteX4" fmla="*/ 0 w 5816600"/>
              <a:gd name="connsiteY4" fmla="*/ 0 h 3276600"/>
              <a:gd name="connsiteX0-1" fmla="*/ 0 w 5816603"/>
              <a:gd name="connsiteY0-2" fmla="*/ 389466 h 3666066"/>
              <a:gd name="connsiteX1-3" fmla="*/ 5816600 w 5816603"/>
              <a:gd name="connsiteY1-4" fmla="*/ 389466 h 3666066"/>
              <a:gd name="connsiteX2-5" fmla="*/ 5816600 w 5816603"/>
              <a:gd name="connsiteY2-6" fmla="*/ 3666066 h 3666066"/>
              <a:gd name="connsiteX3-7" fmla="*/ 0 w 5816603"/>
              <a:gd name="connsiteY3-8" fmla="*/ 3666066 h 3666066"/>
              <a:gd name="connsiteX4-9" fmla="*/ 0 w 5816603"/>
              <a:gd name="connsiteY4-10" fmla="*/ 389466 h 3666066"/>
              <a:gd name="connsiteX0-11" fmla="*/ 0 w 5816600"/>
              <a:gd name="connsiteY0-12" fmla="*/ 168115 h 3444715"/>
              <a:gd name="connsiteX1-13" fmla="*/ 4216400 w 5816600"/>
              <a:gd name="connsiteY1-14" fmla="*/ 498315 h 3444715"/>
              <a:gd name="connsiteX2-15" fmla="*/ 5816600 w 5816600"/>
              <a:gd name="connsiteY2-16" fmla="*/ 3444715 h 3444715"/>
              <a:gd name="connsiteX3-17" fmla="*/ 0 w 5816600"/>
              <a:gd name="connsiteY3-18" fmla="*/ 3444715 h 3444715"/>
              <a:gd name="connsiteX4-19" fmla="*/ 0 w 5816600"/>
              <a:gd name="connsiteY4-20" fmla="*/ 168115 h 3444715"/>
              <a:gd name="connsiteX0-21" fmla="*/ 0 w 5816600"/>
              <a:gd name="connsiteY0-22" fmla="*/ 168115 h 3444715"/>
              <a:gd name="connsiteX1-23" fmla="*/ 4216400 w 5816600"/>
              <a:gd name="connsiteY1-24" fmla="*/ 498315 h 3444715"/>
              <a:gd name="connsiteX2-25" fmla="*/ 5816600 w 5816600"/>
              <a:gd name="connsiteY2-26" fmla="*/ 3444715 h 3444715"/>
              <a:gd name="connsiteX3-27" fmla="*/ 0 w 5816600"/>
              <a:gd name="connsiteY3-28" fmla="*/ 3444715 h 3444715"/>
              <a:gd name="connsiteX4-29" fmla="*/ 0 w 5816600"/>
              <a:gd name="connsiteY4-30" fmla="*/ 168115 h 3444715"/>
              <a:gd name="connsiteX0-31" fmla="*/ 0 w 5816600"/>
              <a:gd name="connsiteY0-32" fmla="*/ 0 h 3276600"/>
              <a:gd name="connsiteX1-33" fmla="*/ 4216400 w 5816600"/>
              <a:gd name="connsiteY1-34" fmla="*/ 330200 h 3276600"/>
              <a:gd name="connsiteX2-35" fmla="*/ 5816600 w 5816600"/>
              <a:gd name="connsiteY2-36" fmla="*/ 3276600 h 3276600"/>
              <a:gd name="connsiteX3-37" fmla="*/ 0 w 5816600"/>
              <a:gd name="connsiteY3-38" fmla="*/ 3276600 h 3276600"/>
              <a:gd name="connsiteX4-39" fmla="*/ 0 w 5816600"/>
              <a:gd name="connsiteY4-40" fmla="*/ 0 h 3276600"/>
              <a:gd name="connsiteX0-41" fmla="*/ 0 w 5816600"/>
              <a:gd name="connsiteY0-42" fmla="*/ 125237 h 3401837"/>
              <a:gd name="connsiteX1-43" fmla="*/ 1384300 w 5816600"/>
              <a:gd name="connsiteY1-44" fmla="*/ 23637 h 3401837"/>
              <a:gd name="connsiteX2-45" fmla="*/ 5816600 w 5816600"/>
              <a:gd name="connsiteY2-46" fmla="*/ 3401837 h 3401837"/>
              <a:gd name="connsiteX3-47" fmla="*/ 0 w 5816600"/>
              <a:gd name="connsiteY3-48" fmla="*/ 3401837 h 3401837"/>
              <a:gd name="connsiteX4-49" fmla="*/ 0 w 5816600"/>
              <a:gd name="connsiteY4-50" fmla="*/ 125237 h 3401837"/>
              <a:gd name="connsiteX0-51" fmla="*/ 0 w 5816600"/>
              <a:gd name="connsiteY0-52" fmla="*/ 359692 h 3636292"/>
              <a:gd name="connsiteX1-53" fmla="*/ 1384300 w 5816600"/>
              <a:gd name="connsiteY1-54" fmla="*/ 258092 h 3636292"/>
              <a:gd name="connsiteX2-55" fmla="*/ 5816600 w 5816600"/>
              <a:gd name="connsiteY2-56" fmla="*/ 3636292 h 3636292"/>
              <a:gd name="connsiteX3-57" fmla="*/ 0 w 5816600"/>
              <a:gd name="connsiteY3-58" fmla="*/ 3636292 h 3636292"/>
              <a:gd name="connsiteX4-59" fmla="*/ 0 w 5816600"/>
              <a:gd name="connsiteY4-60" fmla="*/ 359692 h 3636292"/>
              <a:gd name="connsiteX0-61" fmla="*/ 0 w 5816600"/>
              <a:gd name="connsiteY0-62" fmla="*/ 101600 h 3378200"/>
              <a:gd name="connsiteX1-63" fmla="*/ 1384300 w 5816600"/>
              <a:gd name="connsiteY1-64" fmla="*/ 0 h 3378200"/>
              <a:gd name="connsiteX2-65" fmla="*/ 5816600 w 5816600"/>
              <a:gd name="connsiteY2-66" fmla="*/ 3378200 h 3378200"/>
              <a:gd name="connsiteX3-67" fmla="*/ 0 w 5816600"/>
              <a:gd name="connsiteY3-68" fmla="*/ 3378200 h 3378200"/>
              <a:gd name="connsiteX4-69" fmla="*/ 0 w 5816600"/>
              <a:gd name="connsiteY4-70" fmla="*/ 101600 h 3378200"/>
              <a:gd name="connsiteX0-71" fmla="*/ 0 w 5816600"/>
              <a:gd name="connsiteY0-72" fmla="*/ 199181 h 3475781"/>
              <a:gd name="connsiteX1-73" fmla="*/ 1384300 w 5816600"/>
              <a:gd name="connsiteY1-74" fmla="*/ 97581 h 3475781"/>
              <a:gd name="connsiteX2-75" fmla="*/ 5816600 w 5816600"/>
              <a:gd name="connsiteY2-76" fmla="*/ 3475781 h 3475781"/>
              <a:gd name="connsiteX3-77" fmla="*/ 0 w 5816600"/>
              <a:gd name="connsiteY3-78" fmla="*/ 3475781 h 3475781"/>
              <a:gd name="connsiteX4-79" fmla="*/ 0 w 5816600"/>
              <a:gd name="connsiteY4-80" fmla="*/ 199181 h 3475781"/>
              <a:gd name="connsiteX0-81" fmla="*/ 0 w 5816600"/>
              <a:gd name="connsiteY0-82" fmla="*/ 101600 h 3378200"/>
              <a:gd name="connsiteX1-83" fmla="*/ 1384300 w 5816600"/>
              <a:gd name="connsiteY1-84" fmla="*/ 0 h 3378200"/>
              <a:gd name="connsiteX2-85" fmla="*/ 5816600 w 5816600"/>
              <a:gd name="connsiteY2-86" fmla="*/ 3378200 h 3378200"/>
              <a:gd name="connsiteX3-87" fmla="*/ 0 w 5816600"/>
              <a:gd name="connsiteY3-88" fmla="*/ 3378200 h 3378200"/>
              <a:gd name="connsiteX4-89" fmla="*/ 0 w 5816600"/>
              <a:gd name="connsiteY4-90" fmla="*/ 101600 h 3378200"/>
              <a:gd name="connsiteX0-91" fmla="*/ 0 w 5816600"/>
              <a:gd name="connsiteY0-92" fmla="*/ 253632 h 3530232"/>
              <a:gd name="connsiteX1-93" fmla="*/ 1384300 w 5816600"/>
              <a:gd name="connsiteY1-94" fmla="*/ 152032 h 3530232"/>
              <a:gd name="connsiteX2-95" fmla="*/ 5816600 w 5816600"/>
              <a:gd name="connsiteY2-96" fmla="*/ 3530232 h 3530232"/>
              <a:gd name="connsiteX3-97" fmla="*/ 0 w 5816600"/>
              <a:gd name="connsiteY3-98" fmla="*/ 3530232 h 3530232"/>
              <a:gd name="connsiteX4-99" fmla="*/ 0 w 5816600"/>
              <a:gd name="connsiteY4-100" fmla="*/ 253632 h 3530232"/>
              <a:gd name="connsiteX0-101" fmla="*/ 0 w 5969816"/>
              <a:gd name="connsiteY0-102" fmla="*/ 0 h 3276600"/>
              <a:gd name="connsiteX1-103" fmla="*/ 3340100 w 5969816"/>
              <a:gd name="connsiteY1-104" fmla="*/ 508000 h 3276600"/>
              <a:gd name="connsiteX2-105" fmla="*/ 5816600 w 5969816"/>
              <a:gd name="connsiteY2-106" fmla="*/ 3276600 h 3276600"/>
              <a:gd name="connsiteX3-107" fmla="*/ 0 w 5969816"/>
              <a:gd name="connsiteY3-108" fmla="*/ 3276600 h 3276600"/>
              <a:gd name="connsiteX4-109" fmla="*/ 0 w 5969816"/>
              <a:gd name="connsiteY4-110" fmla="*/ 0 h 3276600"/>
              <a:gd name="connsiteX0-111" fmla="*/ 0 w 5969816"/>
              <a:gd name="connsiteY0-112" fmla="*/ 0 h 3276600"/>
              <a:gd name="connsiteX1-113" fmla="*/ 3340100 w 5969816"/>
              <a:gd name="connsiteY1-114" fmla="*/ 508000 h 3276600"/>
              <a:gd name="connsiteX2-115" fmla="*/ 5816600 w 5969816"/>
              <a:gd name="connsiteY2-116" fmla="*/ 3276600 h 3276600"/>
              <a:gd name="connsiteX3-117" fmla="*/ 0 w 5969816"/>
              <a:gd name="connsiteY3-118" fmla="*/ 3276600 h 3276600"/>
              <a:gd name="connsiteX4-119" fmla="*/ 0 w 5969816"/>
              <a:gd name="connsiteY4-120" fmla="*/ 0 h 3276600"/>
              <a:gd name="connsiteX0-121" fmla="*/ 0 w 5876673"/>
              <a:gd name="connsiteY0-122" fmla="*/ 0 h 3276600"/>
              <a:gd name="connsiteX1-123" fmla="*/ 3136900 w 5876673"/>
              <a:gd name="connsiteY1-124" fmla="*/ 1219200 h 3276600"/>
              <a:gd name="connsiteX2-125" fmla="*/ 5816600 w 5876673"/>
              <a:gd name="connsiteY2-126" fmla="*/ 3276600 h 3276600"/>
              <a:gd name="connsiteX3-127" fmla="*/ 0 w 5876673"/>
              <a:gd name="connsiteY3-128" fmla="*/ 3276600 h 3276600"/>
              <a:gd name="connsiteX4-129" fmla="*/ 0 w 5876673"/>
              <a:gd name="connsiteY4-130" fmla="*/ 0 h 3276600"/>
              <a:gd name="connsiteX0-131" fmla="*/ 0 w 5816600"/>
              <a:gd name="connsiteY0-132" fmla="*/ 0 h 3276600"/>
              <a:gd name="connsiteX1-133" fmla="*/ 2501900 w 5816600"/>
              <a:gd name="connsiteY1-134" fmla="*/ 1739900 h 3276600"/>
              <a:gd name="connsiteX2-135" fmla="*/ 5816600 w 5816600"/>
              <a:gd name="connsiteY2-136" fmla="*/ 3276600 h 3276600"/>
              <a:gd name="connsiteX3-137" fmla="*/ 0 w 5816600"/>
              <a:gd name="connsiteY3-138" fmla="*/ 3276600 h 3276600"/>
              <a:gd name="connsiteX4-139" fmla="*/ 0 w 5816600"/>
              <a:gd name="connsiteY4-140" fmla="*/ 0 h 3276600"/>
              <a:gd name="connsiteX0-141" fmla="*/ 0 w 5816600"/>
              <a:gd name="connsiteY0-142" fmla="*/ 0 h 3276600"/>
              <a:gd name="connsiteX1-143" fmla="*/ 2743200 w 5816600"/>
              <a:gd name="connsiteY1-144" fmla="*/ 2311400 h 3276600"/>
              <a:gd name="connsiteX2-145" fmla="*/ 5816600 w 5816600"/>
              <a:gd name="connsiteY2-146" fmla="*/ 3276600 h 3276600"/>
              <a:gd name="connsiteX3-147" fmla="*/ 0 w 5816600"/>
              <a:gd name="connsiteY3-148" fmla="*/ 3276600 h 3276600"/>
              <a:gd name="connsiteX4-149" fmla="*/ 0 w 5816600"/>
              <a:gd name="connsiteY4-150" fmla="*/ 0 h 3276600"/>
              <a:gd name="connsiteX0-151" fmla="*/ 0 w 5816600"/>
              <a:gd name="connsiteY0-152" fmla="*/ 0 h 3276600"/>
              <a:gd name="connsiteX1-153" fmla="*/ 2730500 w 5816600"/>
              <a:gd name="connsiteY1-154" fmla="*/ 2235200 h 3276600"/>
              <a:gd name="connsiteX2-155" fmla="*/ 5816600 w 5816600"/>
              <a:gd name="connsiteY2-156" fmla="*/ 3276600 h 3276600"/>
              <a:gd name="connsiteX3-157" fmla="*/ 0 w 5816600"/>
              <a:gd name="connsiteY3-158" fmla="*/ 3276600 h 3276600"/>
              <a:gd name="connsiteX4-159" fmla="*/ 0 w 5816600"/>
              <a:gd name="connsiteY4-160" fmla="*/ 0 h 3276600"/>
              <a:gd name="connsiteX0-161" fmla="*/ 0 w 5816600"/>
              <a:gd name="connsiteY0-162" fmla="*/ 0 h 3276600"/>
              <a:gd name="connsiteX1-163" fmla="*/ 2730500 w 5816600"/>
              <a:gd name="connsiteY1-164" fmla="*/ 2235200 h 3276600"/>
              <a:gd name="connsiteX2-165" fmla="*/ 5816600 w 5816600"/>
              <a:gd name="connsiteY2-166" fmla="*/ 3276600 h 3276600"/>
              <a:gd name="connsiteX3-167" fmla="*/ 0 w 5816600"/>
              <a:gd name="connsiteY3-168" fmla="*/ 3276600 h 3276600"/>
              <a:gd name="connsiteX4-169" fmla="*/ 0 w 5816600"/>
              <a:gd name="connsiteY4-170" fmla="*/ 0 h 3276600"/>
              <a:gd name="connsiteX0-171" fmla="*/ 0 w 5816600"/>
              <a:gd name="connsiteY0-172" fmla="*/ 0 h 3276600"/>
              <a:gd name="connsiteX1-173" fmla="*/ 2730500 w 5816600"/>
              <a:gd name="connsiteY1-174" fmla="*/ 2235200 h 3276600"/>
              <a:gd name="connsiteX2-175" fmla="*/ 5816600 w 5816600"/>
              <a:gd name="connsiteY2-176" fmla="*/ 3276600 h 3276600"/>
              <a:gd name="connsiteX3-177" fmla="*/ 0 w 5816600"/>
              <a:gd name="connsiteY3-178" fmla="*/ 3276600 h 3276600"/>
              <a:gd name="connsiteX4-179" fmla="*/ 0 w 5816600"/>
              <a:gd name="connsiteY4-180" fmla="*/ 0 h 3276600"/>
              <a:gd name="connsiteX0-181" fmla="*/ 0 w 5816600"/>
              <a:gd name="connsiteY0-182" fmla="*/ 232362 h 3508962"/>
              <a:gd name="connsiteX1-183" fmla="*/ 1054101 w 5816600"/>
              <a:gd name="connsiteY1-184" fmla="*/ 511762 h 3508962"/>
              <a:gd name="connsiteX2-185" fmla="*/ 2730500 w 5816600"/>
              <a:gd name="connsiteY2-186" fmla="*/ 2467562 h 3508962"/>
              <a:gd name="connsiteX3-187" fmla="*/ 5816600 w 5816600"/>
              <a:gd name="connsiteY3-188" fmla="*/ 3508962 h 3508962"/>
              <a:gd name="connsiteX4-189" fmla="*/ 0 w 5816600"/>
              <a:gd name="connsiteY4-190" fmla="*/ 3508962 h 3508962"/>
              <a:gd name="connsiteX5" fmla="*/ 0 w 5816600"/>
              <a:gd name="connsiteY5" fmla="*/ 232362 h 3508962"/>
              <a:gd name="connsiteX0-191" fmla="*/ 0 w 5816600"/>
              <a:gd name="connsiteY0-192" fmla="*/ 235696 h 3512296"/>
              <a:gd name="connsiteX1-193" fmla="*/ 1409701 w 5816600"/>
              <a:gd name="connsiteY1-194" fmla="*/ 502396 h 3512296"/>
              <a:gd name="connsiteX2-195" fmla="*/ 2730500 w 5816600"/>
              <a:gd name="connsiteY2-196" fmla="*/ 2470896 h 3512296"/>
              <a:gd name="connsiteX3-197" fmla="*/ 5816600 w 5816600"/>
              <a:gd name="connsiteY3-198" fmla="*/ 3512296 h 3512296"/>
              <a:gd name="connsiteX4-199" fmla="*/ 0 w 5816600"/>
              <a:gd name="connsiteY4-200" fmla="*/ 3512296 h 3512296"/>
              <a:gd name="connsiteX5-201" fmla="*/ 0 w 5816600"/>
              <a:gd name="connsiteY5-202" fmla="*/ 235696 h 3512296"/>
              <a:gd name="connsiteX0-203" fmla="*/ 0 w 5816600"/>
              <a:gd name="connsiteY0-204" fmla="*/ 253829 h 3530429"/>
              <a:gd name="connsiteX1-205" fmla="*/ 1409701 w 5816600"/>
              <a:gd name="connsiteY1-206" fmla="*/ 520529 h 3530429"/>
              <a:gd name="connsiteX2-207" fmla="*/ 2730500 w 5816600"/>
              <a:gd name="connsiteY2-208" fmla="*/ 2489029 h 3530429"/>
              <a:gd name="connsiteX3-209" fmla="*/ 5816600 w 5816600"/>
              <a:gd name="connsiteY3-210" fmla="*/ 3530429 h 3530429"/>
              <a:gd name="connsiteX4-211" fmla="*/ 0 w 5816600"/>
              <a:gd name="connsiteY4-212" fmla="*/ 3530429 h 3530429"/>
              <a:gd name="connsiteX5-213" fmla="*/ 0 w 5816600"/>
              <a:gd name="connsiteY5-214" fmla="*/ 253829 h 3530429"/>
              <a:gd name="connsiteX0-215" fmla="*/ 0 w 5816600"/>
              <a:gd name="connsiteY0-216" fmla="*/ 253829 h 3530429"/>
              <a:gd name="connsiteX1-217" fmla="*/ 1409701 w 5816600"/>
              <a:gd name="connsiteY1-218" fmla="*/ 520529 h 3530429"/>
              <a:gd name="connsiteX2-219" fmla="*/ 2730500 w 5816600"/>
              <a:gd name="connsiteY2-220" fmla="*/ 2489029 h 3530429"/>
              <a:gd name="connsiteX3-221" fmla="*/ 5816600 w 5816600"/>
              <a:gd name="connsiteY3-222" fmla="*/ 3530429 h 3530429"/>
              <a:gd name="connsiteX4-223" fmla="*/ 0 w 5816600"/>
              <a:gd name="connsiteY4-224" fmla="*/ 3530429 h 3530429"/>
              <a:gd name="connsiteX5-225" fmla="*/ 0 w 5816600"/>
              <a:gd name="connsiteY5-226" fmla="*/ 253829 h 3530429"/>
              <a:gd name="connsiteX0-227" fmla="*/ 0 w 6062971"/>
              <a:gd name="connsiteY0-228" fmla="*/ 253829 h 3530429"/>
              <a:gd name="connsiteX1-229" fmla="*/ 1409701 w 6062971"/>
              <a:gd name="connsiteY1-230" fmla="*/ 520529 h 3530429"/>
              <a:gd name="connsiteX2-231" fmla="*/ 2730500 w 6062971"/>
              <a:gd name="connsiteY2-232" fmla="*/ 2489029 h 3530429"/>
              <a:gd name="connsiteX3-233" fmla="*/ 4762501 w 6062971"/>
              <a:gd name="connsiteY3-234" fmla="*/ 2704930 h 3530429"/>
              <a:gd name="connsiteX4-235" fmla="*/ 5816600 w 6062971"/>
              <a:gd name="connsiteY4-236" fmla="*/ 3530429 h 3530429"/>
              <a:gd name="connsiteX5-237" fmla="*/ 0 w 6062971"/>
              <a:gd name="connsiteY5-238" fmla="*/ 3530429 h 3530429"/>
              <a:gd name="connsiteX6" fmla="*/ 0 w 6062971"/>
              <a:gd name="connsiteY6" fmla="*/ 253829 h 3530429"/>
              <a:gd name="connsiteX0-239" fmla="*/ 0 w 6083365"/>
              <a:gd name="connsiteY0-240" fmla="*/ 253829 h 3530429"/>
              <a:gd name="connsiteX1-241" fmla="*/ 1409701 w 6083365"/>
              <a:gd name="connsiteY1-242" fmla="*/ 520529 h 3530429"/>
              <a:gd name="connsiteX2-243" fmla="*/ 2730500 w 6083365"/>
              <a:gd name="connsiteY2-244" fmla="*/ 2489029 h 3530429"/>
              <a:gd name="connsiteX3-245" fmla="*/ 4914901 w 6083365"/>
              <a:gd name="connsiteY3-246" fmla="*/ 2158830 h 3530429"/>
              <a:gd name="connsiteX4-247" fmla="*/ 5816600 w 6083365"/>
              <a:gd name="connsiteY4-248" fmla="*/ 3530429 h 3530429"/>
              <a:gd name="connsiteX5-249" fmla="*/ 0 w 6083365"/>
              <a:gd name="connsiteY5-250" fmla="*/ 3530429 h 3530429"/>
              <a:gd name="connsiteX6-251" fmla="*/ 0 w 6083365"/>
              <a:gd name="connsiteY6-252" fmla="*/ 253829 h 3530429"/>
              <a:gd name="connsiteX0-253" fmla="*/ 0 w 6114171"/>
              <a:gd name="connsiteY0-254" fmla="*/ 253829 h 3530429"/>
              <a:gd name="connsiteX1-255" fmla="*/ 1409701 w 6114171"/>
              <a:gd name="connsiteY1-256" fmla="*/ 520529 h 3530429"/>
              <a:gd name="connsiteX2-257" fmla="*/ 2730500 w 6114171"/>
              <a:gd name="connsiteY2-258" fmla="*/ 2489029 h 3530429"/>
              <a:gd name="connsiteX3-259" fmla="*/ 4914901 w 6114171"/>
              <a:gd name="connsiteY3-260" fmla="*/ 2158830 h 3530429"/>
              <a:gd name="connsiteX4-261" fmla="*/ 5816600 w 6114171"/>
              <a:gd name="connsiteY4-262" fmla="*/ 3530429 h 3530429"/>
              <a:gd name="connsiteX5-263" fmla="*/ 0 w 6114171"/>
              <a:gd name="connsiteY5-264" fmla="*/ 3530429 h 3530429"/>
              <a:gd name="connsiteX6-265" fmla="*/ 0 w 6114171"/>
              <a:gd name="connsiteY6-266" fmla="*/ 253829 h 3530429"/>
              <a:gd name="connsiteX0-267" fmla="*/ 0 w 6114171"/>
              <a:gd name="connsiteY0-268" fmla="*/ 253829 h 3530429"/>
              <a:gd name="connsiteX1-269" fmla="*/ 1409701 w 6114171"/>
              <a:gd name="connsiteY1-270" fmla="*/ 520529 h 3530429"/>
              <a:gd name="connsiteX2-271" fmla="*/ 2730500 w 6114171"/>
              <a:gd name="connsiteY2-272" fmla="*/ 2489029 h 3530429"/>
              <a:gd name="connsiteX3-273" fmla="*/ 4914901 w 6114171"/>
              <a:gd name="connsiteY3-274" fmla="*/ 2158830 h 3530429"/>
              <a:gd name="connsiteX4-275" fmla="*/ 5816600 w 6114171"/>
              <a:gd name="connsiteY4-276" fmla="*/ 3530429 h 3530429"/>
              <a:gd name="connsiteX5-277" fmla="*/ 0 w 6114171"/>
              <a:gd name="connsiteY5-278" fmla="*/ 3530429 h 3530429"/>
              <a:gd name="connsiteX6-279" fmla="*/ 0 w 6114171"/>
              <a:gd name="connsiteY6-280" fmla="*/ 253829 h 3530429"/>
              <a:gd name="connsiteX0-281" fmla="*/ 0 w 6114171"/>
              <a:gd name="connsiteY0-282" fmla="*/ 253829 h 3530429"/>
              <a:gd name="connsiteX1-283" fmla="*/ 1409701 w 6114171"/>
              <a:gd name="connsiteY1-284" fmla="*/ 520529 h 3530429"/>
              <a:gd name="connsiteX2-285" fmla="*/ 2730500 w 6114171"/>
              <a:gd name="connsiteY2-286" fmla="*/ 2489029 h 3530429"/>
              <a:gd name="connsiteX3-287" fmla="*/ 4914901 w 6114171"/>
              <a:gd name="connsiteY3-288" fmla="*/ 2082630 h 3530429"/>
              <a:gd name="connsiteX4-289" fmla="*/ 5816600 w 6114171"/>
              <a:gd name="connsiteY4-290" fmla="*/ 3530429 h 3530429"/>
              <a:gd name="connsiteX5-291" fmla="*/ 0 w 6114171"/>
              <a:gd name="connsiteY5-292" fmla="*/ 3530429 h 3530429"/>
              <a:gd name="connsiteX6-293" fmla="*/ 0 w 6114171"/>
              <a:gd name="connsiteY6-294" fmla="*/ 253829 h 3530429"/>
              <a:gd name="connsiteX0-295" fmla="*/ 0 w 6114171"/>
              <a:gd name="connsiteY0-296" fmla="*/ 253829 h 3530429"/>
              <a:gd name="connsiteX1-297" fmla="*/ 1409701 w 6114171"/>
              <a:gd name="connsiteY1-298" fmla="*/ 520529 h 3530429"/>
              <a:gd name="connsiteX2-299" fmla="*/ 2730500 w 6114171"/>
              <a:gd name="connsiteY2-300" fmla="*/ 2489029 h 3530429"/>
              <a:gd name="connsiteX3-301" fmla="*/ 4914901 w 6114171"/>
              <a:gd name="connsiteY3-302" fmla="*/ 2082630 h 3530429"/>
              <a:gd name="connsiteX4-303" fmla="*/ 5816600 w 6114171"/>
              <a:gd name="connsiteY4-304" fmla="*/ 3530429 h 3530429"/>
              <a:gd name="connsiteX5-305" fmla="*/ 0 w 6114171"/>
              <a:gd name="connsiteY5-306" fmla="*/ 3530429 h 3530429"/>
              <a:gd name="connsiteX6-307" fmla="*/ 0 w 6114171"/>
              <a:gd name="connsiteY6-308" fmla="*/ 253829 h 3530429"/>
              <a:gd name="connsiteX0-309" fmla="*/ 0 w 6106707"/>
              <a:gd name="connsiteY0-310" fmla="*/ 253829 h 3530429"/>
              <a:gd name="connsiteX1-311" fmla="*/ 1409701 w 6106707"/>
              <a:gd name="connsiteY1-312" fmla="*/ 520529 h 3530429"/>
              <a:gd name="connsiteX2-313" fmla="*/ 2730500 w 6106707"/>
              <a:gd name="connsiteY2-314" fmla="*/ 2489029 h 3530429"/>
              <a:gd name="connsiteX3-315" fmla="*/ 4914901 w 6106707"/>
              <a:gd name="connsiteY3-316" fmla="*/ 2082630 h 3530429"/>
              <a:gd name="connsiteX4-317" fmla="*/ 5816600 w 6106707"/>
              <a:gd name="connsiteY4-318" fmla="*/ 3530429 h 3530429"/>
              <a:gd name="connsiteX5-319" fmla="*/ 0 w 6106707"/>
              <a:gd name="connsiteY5-320" fmla="*/ 3530429 h 3530429"/>
              <a:gd name="connsiteX6-321" fmla="*/ 0 w 6106707"/>
              <a:gd name="connsiteY6-322" fmla="*/ 253829 h 3530429"/>
              <a:gd name="connsiteX0-323" fmla="*/ 0 w 6106707"/>
              <a:gd name="connsiteY0-324" fmla="*/ 253829 h 3530429"/>
              <a:gd name="connsiteX1-325" fmla="*/ 1409701 w 6106707"/>
              <a:gd name="connsiteY1-326" fmla="*/ 520529 h 3530429"/>
              <a:gd name="connsiteX2-327" fmla="*/ 2730500 w 6106707"/>
              <a:gd name="connsiteY2-328" fmla="*/ 2489029 h 3530429"/>
              <a:gd name="connsiteX3-329" fmla="*/ 4914901 w 6106707"/>
              <a:gd name="connsiteY3-330" fmla="*/ 2082630 h 3530429"/>
              <a:gd name="connsiteX4-331" fmla="*/ 5816600 w 6106707"/>
              <a:gd name="connsiteY4-332" fmla="*/ 3530429 h 3530429"/>
              <a:gd name="connsiteX5-333" fmla="*/ 0 w 6106707"/>
              <a:gd name="connsiteY5-334" fmla="*/ 3530429 h 3530429"/>
              <a:gd name="connsiteX6-335" fmla="*/ 0 w 6106707"/>
              <a:gd name="connsiteY6-336" fmla="*/ 253829 h 3530429"/>
              <a:gd name="connsiteX0-337" fmla="*/ 0 w 6106707"/>
              <a:gd name="connsiteY0-338" fmla="*/ 253829 h 3530429"/>
              <a:gd name="connsiteX1-339" fmla="*/ 1409701 w 6106707"/>
              <a:gd name="connsiteY1-340" fmla="*/ 520529 h 3530429"/>
              <a:gd name="connsiteX2-341" fmla="*/ 2730500 w 6106707"/>
              <a:gd name="connsiteY2-342" fmla="*/ 2489029 h 3530429"/>
              <a:gd name="connsiteX3-343" fmla="*/ 4914901 w 6106707"/>
              <a:gd name="connsiteY3-344" fmla="*/ 2082630 h 3530429"/>
              <a:gd name="connsiteX4-345" fmla="*/ 5816600 w 6106707"/>
              <a:gd name="connsiteY4-346" fmla="*/ 3530429 h 3530429"/>
              <a:gd name="connsiteX5-347" fmla="*/ 0 w 6106707"/>
              <a:gd name="connsiteY5-348" fmla="*/ 3530429 h 3530429"/>
              <a:gd name="connsiteX6-349" fmla="*/ 0 w 6106707"/>
              <a:gd name="connsiteY6-350" fmla="*/ 253829 h 3530429"/>
              <a:gd name="connsiteX0-351" fmla="*/ 0 w 6106707"/>
              <a:gd name="connsiteY0-352" fmla="*/ 266366 h 3542966"/>
              <a:gd name="connsiteX1-353" fmla="*/ 1409701 w 6106707"/>
              <a:gd name="connsiteY1-354" fmla="*/ 533066 h 3542966"/>
              <a:gd name="connsiteX2-355" fmla="*/ 2730500 w 6106707"/>
              <a:gd name="connsiteY2-356" fmla="*/ 2501566 h 3542966"/>
              <a:gd name="connsiteX3-357" fmla="*/ 4914901 w 6106707"/>
              <a:gd name="connsiteY3-358" fmla="*/ 2095167 h 3542966"/>
              <a:gd name="connsiteX4-359" fmla="*/ 5816600 w 6106707"/>
              <a:gd name="connsiteY4-360" fmla="*/ 3542966 h 3542966"/>
              <a:gd name="connsiteX5-361" fmla="*/ 0 w 6106707"/>
              <a:gd name="connsiteY5-362" fmla="*/ 3542966 h 3542966"/>
              <a:gd name="connsiteX6-363" fmla="*/ 0 w 6106707"/>
              <a:gd name="connsiteY6-364" fmla="*/ 266366 h 3542966"/>
              <a:gd name="connsiteX0-365" fmla="*/ 0 w 6106707"/>
              <a:gd name="connsiteY0-366" fmla="*/ 266366 h 3542966"/>
              <a:gd name="connsiteX1-367" fmla="*/ 1409701 w 6106707"/>
              <a:gd name="connsiteY1-368" fmla="*/ 533066 h 3542966"/>
              <a:gd name="connsiteX2-369" fmla="*/ 2730500 w 6106707"/>
              <a:gd name="connsiteY2-370" fmla="*/ 2501566 h 3542966"/>
              <a:gd name="connsiteX3-371" fmla="*/ 4914901 w 6106707"/>
              <a:gd name="connsiteY3-372" fmla="*/ 2095167 h 3542966"/>
              <a:gd name="connsiteX4-373" fmla="*/ 5816600 w 6106707"/>
              <a:gd name="connsiteY4-374" fmla="*/ 3542966 h 3542966"/>
              <a:gd name="connsiteX5-375" fmla="*/ 0 w 6106707"/>
              <a:gd name="connsiteY5-376" fmla="*/ 3542966 h 3542966"/>
              <a:gd name="connsiteX6-377" fmla="*/ 0 w 6106707"/>
              <a:gd name="connsiteY6-378" fmla="*/ 266366 h 35429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 ang="0">
                <a:pos x="connsiteX6-251" y="connsiteY6-252"/>
              </a:cxn>
            </a:cxnLst>
            <a:rect l="l" t="t" r="r" b="b"/>
            <a:pathLst>
              <a:path w="6106707" h="3542966">
                <a:moveTo>
                  <a:pt x="0" y="266366"/>
                </a:moveTo>
                <a:cubicBezTo>
                  <a:pt x="175683" y="-233167"/>
                  <a:pt x="1104349" y="35364"/>
                  <a:pt x="1409701" y="533066"/>
                </a:cubicBezTo>
                <a:cubicBezTo>
                  <a:pt x="1730498" y="1067077"/>
                  <a:pt x="1936750" y="2002033"/>
                  <a:pt x="2730500" y="2501566"/>
                </a:cubicBezTo>
                <a:cubicBezTo>
                  <a:pt x="3525985" y="2963572"/>
                  <a:pt x="4142966" y="2213700"/>
                  <a:pt x="4914901" y="2095167"/>
                </a:cubicBezTo>
                <a:cubicBezTo>
                  <a:pt x="5596182" y="1903141"/>
                  <a:pt x="6610350" y="3405383"/>
                  <a:pt x="5816600" y="3542966"/>
                </a:cubicBezTo>
                <a:lnTo>
                  <a:pt x="0" y="3542966"/>
                </a:lnTo>
                <a:lnTo>
                  <a:pt x="0" y="266366"/>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1" name="组合 20"/>
          <p:cNvGrpSpPr/>
          <p:nvPr/>
        </p:nvGrpSpPr>
        <p:grpSpPr>
          <a:xfrm>
            <a:off x="2651055" y="2231938"/>
            <a:ext cx="6889891" cy="1978765"/>
            <a:chOff x="1585452" y="1991724"/>
            <a:chExt cx="6889891" cy="1978765"/>
          </a:xfrm>
        </p:grpSpPr>
        <p:sp>
          <p:nvSpPr>
            <p:cNvPr id="22" name="矩形 21"/>
            <p:cNvSpPr/>
            <p:nvPr/>
          </p:nvSpPr>
          <p:spPr>
            <a:xfrm>
              <a:off x="3878402" y="1991724"/>
              <a:ext cx="2303990" cy="707886"/>
            </a:xfrm>
            <a:prstGeom prst="rect">
              <a:avLst/>
            </a:prstGeom>
            <a:solidFill>
              <a:srgbClr val="42719F"/>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Normal" panose="020B0400000000000000" pitchFamily="34" charset="-122"/>
                  <a:ea typeface="思源黑体 CN Normal" panose="020B0400000000000000" pitchFamily="34" charset="-122"/>
                  <a:cs typeface="+mn-cs"/>
                </a:rPr>
                <a:t>RART 03</a:t>
              </a:r>
              <a:endParaRPr kumimoji="0" lang="en-US" altLang="zh-CN" sz="4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思源黑体 CN Normal" panose="020B0400000000000000" pitchFamily="34" charset="-122"/>
                <a:ea typeface="思源黑体 CN Normal" panose="020B0400000000000000" pitchFamily="34" charset="-122"/>
                <a:cs typeface="+mn-cs"/>
              </a:endParaRPr>
            </a:p>
          </p:txBody>
        </p:sp>
        <p:sp>
          <p:nvSpPr>
            <p:cNvPr id="23" name="文本框 22"/>
            <p:cNvSpPr txBox="1"/>
            <p:nvPr/>
          </p:nvSpPr>
          <p:spPr>
            <a:xfrm>
              <a:off x="3245293" y="2723386"/>
              <a:ext cx="3570208" cy="769441"/>
            </a:xfrm>
            <a:prstGeom prst="rect">
              <a:avLst/>
            </a:prstGeom>
            <a:noFill/>
          </p:spPr>
          <p:txBody>
            <a:bodyPr wrap="none" rtlCol="0">
              <a:spAutoFit/>
            </a:bodyPr>
            <a:lstStyle/>
            <a:p>
              <a:pPr lvl="0" algn="ctr">
                <a:defRPr/>
              </a:pPr>
              <a:r>
                <a:rPr lang="zh-CN" altLang="en-US" sz="4400" b="1" dirty="0">
                  <a:solidFill>
                    <a:srgbClr val="42719F"/>
                  </a:solidFill>
                  <a:cs typeface="+mn-ea"/>
                  <a:sym typeface="+mn-lt"/>
                </a:rPr>
                <a:t>存在问题分析</a:t>
              </a:r>
              <a:endParaRPr lang="zh-CN" altLang="en-US" sz="4400" b="1" dirty="0">
                <a:solidFill>
                  <a:srgbClr val="42719F"/>
                </a:solidFill>
                <a:cs typeface="+mn-ea"/>
                <a:sym typeface="+mn-lt"/>
              </a:endParaRPr>
            </a:p>
          </p:txBody>
        </p:sp>
        <p:sp>
          <p:nvSpPr>
            <p:cNvPr id="24" name="文本框 23"/>
            <p:cNvSpPr txBox="1"/>
            <p:nvPr/>
          </p:nvSpPr>
          <p:spPr>
            <a:xfrm>
              <a:off x="1585452" y="3352306"/>
              <a:ext cx="6889891" cy="61818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There are many variations of passages of Lorem Ipsum available, but the  majority have suffered alteration some form, by injected </a:t>
              </a:r>
              <a:r>
                <a:rPr kumimoji="0" lang="en-US" altLang="zh-CN" sz="1200" b="0" i="0" u="none" strike="noStrike" kern="1200" cap="none" spc="0" normalizeH="0" baseline="0" noProof="0" dirty="0" err="1">
                  <a:ln>
                    <a:noFill/>
                  </a:ln>
                  <a:solidFill>
                    <a:prstClr val="white">
                      <a:lumMod val="65000"/>
                    </a:prstClr>
                  </a:solidFill>
                  <a:effectLst/>
                  <a:uLnTx/>
                  <a:uFillTx/>
                  <a:latin typeface="等线" panose="02010600030101010101" charset="-122"/>
                  <a:ea typeface="等线" panose="02010600030101010101" charset="-122"/>
                  <a:cs typeface="+mn-cs"/>
                </a:rPr>
                <a:t>humour</a:t>
              </a: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 or </a:t>
              </a:r>
              <a:r>
                <a:rPr kumimoji="0" lang="en-US" altLang="zh-CN" sz="1200" b="0" i="0" u="none" strike="noStrike" kern="1200" cap="none" spc="0" normalizeH="0" baseline="0" noProof="0" dirty="0" err="1">
                  <a:ln>
                    <a:noFill/>
                  </a:ln>
                  <a:solidFill>
                    <a:prstClr val="white">
                      <a:lumMod val="65000"/>
                    </a:prstClr>
                  </a:solidFill>
                  <a:effectLst/>
                  <a:uLnTx/>
                  <a:uFillTx/>
                  <a:latin typeface="等线" panose="02010600030101010101" charset="-122"/>
                  <a:ea typeface="等线" panose="02010600030101010101" charset="-122"/>
                  <a:cs typeface="+mn-cs"/>
                </a:rPr>
                <a:t>randomThere</a:t>
              </a:r>
              <a:r>
                <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rPr>
                <a:t> are</a:t>
              </a:r>
              <a:endParaRPr kumimoji="0" lang="en-US" altLang="zh-CN" sz="1200" b="0" i="0" u="none" strike="noStrike" kern="1200" cap="none" spc="0" normalizeH="0" baseline="0" noProof="0" dirty="0">
                <a:ln>
                  <a:noFill/>
                </a:ln>
                <a:solidFill>
                  <a:prstClr val="white">
                    <a:lumMod val="65000"/>
                  </a:prstClr>
                </a:solidFill>
                <a:effectLst/>
                <a:uLnTx/>
                <a:uFillTx/>
                <a:latin typeface="等线" panose="02010600030101010101" charset="-122"/>
                <a:ea typeface="等线" panose="02010600030101010101" charset="-122"/>
                <a:cs typeface="+mn-cs"/>
              </a:endParaRPr>
            </a:p>
          </p:txBody>
        </p:sp>
      </p:grpSp>
    </p:spTree>
  </p:cSld>
  <p:clrMapOvr>
    <a:masterClrMapping/>
  </p:clrMapOvr>
</p:sld>
</file>

<file path=ppt/theme/theme1.xml><?xml version="1.0" encoding="utf-8"?>
<a:theme xmlns:a="http://schemas.openxmlformats.org/drawingml/2006/main" name="母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0404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3613</Words>
  <Application>WPS 演示</Application>
  <PresentationFormat>宽屏</PresentationFormat>
  <Paragraphs>258</Paragraphs>
  <Slides>15</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15</vt:i4>
      </vt:variant>
    </vt:vector>
  </HeadingPairs>
  <TitlesOfParts>
    <vt:vector size="40" baseType="lpstr">
      <vt:lpstr>Arial</vt:lpstr>
      <vt:lpstr>宋体</vt:lpstr>
      <vt:lpstr>Wingdings</vt:lpstr>
      <vt:lpstr>等线</vt:lpstr>
      <vt:lpstr>思源黑体 CN Light</vt:lpstr>
      <vt:lpstr>黑体</vt:lpstr>
      <vt:lpstr>思源黑体 CN Medium</vt:lpstr>
      <vt:lpstr>Bahnschrift</vt:lpstr>
      <vt:lpstr>阿里汉仪智能黑体</vt:lpstr>
      <vt:lpstr>Aharoni</vt:lpstr>
      <vt:lpstr>思源黑体 CN Normal</vt:lpstr>
      <vt:lpstr>思源黑体 CN Bold</vt:lpstr>
      <vt:lpstr>思源黑体 CN Regular</vt:lpstr>
      <vt:lpstr>思源黑体 CN Heavy</vt:lpstr>
      <vt:lpstr>微软雅黑</vt:lpstr>
      <vt:lpstr>Calibri</vt:lpstr>
      <vt:lpstr>Agency FB</vt:lpstr>
      <vt:lpstr>Trebuchet MS</vt:lpstr>
      <vt:lpstr>腾祥澜黑简</vt:lpstr>
      <vt:lpstr>Lato</vt:lpstr>
      <vt:lpstr>Arial Unicode MS</vt:lpstr>
      <vt:lpstr>等线 Light</vt:lpstr>
      <vt:lpstr>Yu Gothic UI Semibold</vt:lpstr>
      <vt:lpstr>Segoe Print</vt:lpstr>
      <vt:lpstr>母版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Epo ch</dc:creator>
  <cp:lastModifiedBy>Administrator</cp:lastModifiedBy>
  <cp:revision>13</cp:revision>
  <dcterms:created xsi:type="dcterms:W3CDTF">2020-06-15T10:35:00Z</dcterms:created>
  <dcterms:modified xsi:type="dcterms:W3CDTF">2021-09-10T02:57:42Z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C4C324D227B148359E92C06BAD098C69</vt:lpwstr>
  </property>
  <property fmtid="{D5CDD505-2E9C-101B-9397-08002B2CF9AE}" pid="3" name="KSOProductBuildVer">
    <vt:lpwstr>2052-11.1.0.10700</vt:lpwstr>
  </property>
</Properties>
</file>