
<file path=[Content_Types].xml><?xml version="1.0" encoding="utf-8"?>
<Types xmlns="http://schemas.openxmlformats.org/package/2006/content-types">
  <Default Extension="jpeg" ContentType="image/jpeg"/>
  <Default Extension="JPG" ContentType="image/.jpg"/>
  <Default Extension="xlsx" ContentType="application/vnd.openxmlformats-officedocument.spreadsheetml.sheet"/>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olors1.xml" ContentType="application/vnd.ms-office.chartcolorstyle+xml"/>
  <Override PartName="/ppt/charts/colors2.xml" ContentType="application/vnd.ms-office.chartcolorstyle+xml"/>
  <Override PartName="/ppt/charts/colors3.xml" ContentType="application/vnd.ms-office.chartcolorstyle+xml"/>
  <Override PartName="/ppt/charts/colors4.xml" ContentType="application/vnd.ms-office.chartcolorstyle+xml"/>
  <Override PartName="/ppt/charts/style1.xml" ContentType="application/vnd.ms-office.chartstyle+xml"/>
  <Override PartName="/ppt/charts/style2.xml" ContentType="application/vnd.ms-office.chartstyle+xml"/>
  <Override PartName="/ppt/charts/style3.xml" ContentType="application/vnd.ms-office.chartstyle+xml"/>
  <Override PartName="/ppt/charts/style4.xml" ContentType="application/vnd.ms-office.chart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4" r:id="rId3"/>
  </p:sldMasterIdLst>
  <p:notesMasterIdLst>
    <p:notesMasterId r:id="rId5"/>
  </p:notesMasterIdLst>
  <p:sldIdLst>
    <p:sldId id="263" r:id="rId4"/>
    <p:sldId id="259" r:id="rId6"/>
    <p:sldId id="258" r:id="rId7"/>
    <p:sldId id="346" r:id="rId8"/>
    <p:sldId id="365" r:id="rId9"/>
    <p:sldId id="373" r:id="rId10"/>
    <p:sldId id="354" r:id="rId11"/>
    <p:sldId id="356" r:id="rId12"/>
    <p:sldId id="260" r:id="rId13"/>
    <p:sldId id="350" r:id="rId14"/>
    <p:sldId id="257" r:id="rId15"/>
    <p:sldId id="374" r:id="rId16"/>
    <p:sldId id="351" r:id="rId17"/>
    <p:sldId id="352" r:id="rId18"/>
    <p:sldId id="261" r:id="rId19"/>
    <p:sldId id="359" r:id="rId20"/>
    <p:sldId id="361" r:id="rId21"/>
    <p:sldId id="360" r:id="rId22"/>
    <p:sldId id="362" r:id="rId23"/>
    <p:sldId id="262" r:id="rId24"/>
    <p:sldId id="367" r:id="rId25"/>
    <p:sldId id="368" r:id="rId26"/>
    <p:sldId id="370" r:id="rId27"/>
    <p:sldId id="369" r:id="rId28"/>
    <p:sldId id="366" r:id="rId29"/>
    <p:sldId id="375" r:id="rId30"/>
  </p:sldIdLst>
  <p:sldSz cx="12192000" cy="6858000"/>
  <p:notesSz cx="6858000" cy="9144000"/>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2453"/>
    <a:srgbClr val="D8B7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9" autoAdjust="0"/>
    <p:restoredTop sz="94660"/>
  </p:normalViewPr>
  <p:slideViewPr>
    <p:cSldViewPr snapToGrid="0" showGuides="1">
      <p:cViewPr varScale="1">
        <p:scale>
          <a:sx n="89" d="100"/>
          <a:sy n="89" d="100"/>
        </p:scale>
        <p:origin x="66"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4" Type="http://schemas.openxmlformats.org/officeDocument/2006/relationships/tags" Target="tags/tag1.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package" Target="../embeddings/Workbook3.xlsx"/></Relationships>
</file>

<file path=ppt/charts/_rels/chart4.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package" Target="../embeddings/Workbook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gradFill>
              <a:gsLst>
                <a:gs pos="0">
                  <a:schemeClr val="accent1"/>
                </a:gs>
                <a:gs pos="100000">
                  <a:schemeClr val="accent2"/>
                </a:gs>
              </a:gsLst>
              <a:lin ang="5400000" scaled="1"/>
            </a:gradFill>
            <a:ln w="19050">
              <a:noFill/>
            </a:ln>
          </c:spPr>
          <c:explosion val="0"/>
          <c:dPt>
            <c:idx val="0"/>
            <c:bubble3D val="0"/>
            <c:spPr>
              <a:solidFill>
                <a:srgbClr val="0E2453"/>
              </a:solidFill>
              <a:ln w="19050">
                <a:noFill/>
              </a:ln>
              <a:effectLst/>
            </c:spPr>
          </c:dPt>
          <c:dPt>
            <c:idx val="1"/>
            <c:bubble3D val="0"/>
            <c:spPr>
              <a:solidFill>
                <a:schemeClr val="bg1">
                  <a:lumMod val="85000"/>
                </a:schemeClr>
              </a:solidFill>
              <a:ln w="19050">
                <a:noFill/>
              </a:ln>
              <a:effectLst/>
            </c:spPr>
          </c:dPt>
          <c:dPt>
            <c:idx val="2"/>
            <c:bubble3D val="0"/>
            <c:spPr>
              <a:gradFill>
                <a:gsLst>
                  <a:gs pos="0">
                    <a:schemeClr val="accent1"/>
                  </a:gs>
                  <a:gs pos="100000">
                    <a:schemeClr val="accent2"/>
                  </a:gs>
                </a:gsLst>
                <a:lin ang="5400000" scaled="1"/>
              </a:gradFill>
              <a:ln w="19050">
                <a:noFill/>
              </a:ln>
              <a:effectLst/>
            </c:spPr>
          </c:dPt>
          <c:dPt>
            <c:idx val="3"/>
            <c:bubble3D val="0"/>
            <c:spPr>
              <a:gradFill>
                <a:gsLst>
                  <a:gs pos="0">
                    <a:schemeClr val="accent1"/>
                  </a:gs>
                  <a:gs pos="100000">
                    <a:schemeClr val="accent2"/>
                  </a:gs>
                </a:gsLst>
                <a:lin ang="5400000" scaled="1"/>
              </a:gradFill>
              <a:ln w="19050">
                <a:noFill/>
              </a:ln>
              <a:effectLst/>
            </c:spPr>
          </c:dPt>
          <c:dLbls>
            <c:delete val="1"/>
          </c:dLbls>
          <c:cat>
            <c:strRef>
              <c:f>Sheet1!$A$2:$A$5</c:f>
              <c:strCache>
                <c:ptCount val="2"/>
                <c:pt idx="0">
                  <c:v>1st Qtr</c:v>
                </c:pt>
                <c:pt idx="1">
                  <c:v>2nd Qtr</c:v>
                </c:pt>
              </c:strCache>
            </c:strRef>
          </c:cat>
          <c:val>
            <c:numRef>
              <c:f>Sheet1!$B$2:$B$5</c:f>
              <c:numCache>
                <c:formatCode>General</c:formatCode>
                <c:ptCount val="4"/>
                <c:pt idx="0">
                  <c:v>8.2</c:v>
                </c:pt>
                <c:pt idx="1">
                  <c:v>3.2</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gradFill>
              <a:gsLst>
                <a:gs pos="0">
                  <a:schemeClr val="accent1"/>
                </a:gs>
                <a:gs pos="100000">
                  <a:schemeClr val="accent2"/>
                </a:gs>
              </a:gsLst>
              <a:lin ang="5400000" scaled="1"/>
            </a:gradFill>
            <a:ln w="19050">
              <a:noFill/>
            </a:ln>
          </c:spPr>
          <c:explosion val="0"/>
          <c:dPt>
            <c:idx val="0"/>
            <c:bubble3D val="0"/>
            <c:spPr>
              <a:solidFill>
                <a:srgbClr val="D8B760"/>
              </a:solidFill>
              <a:ln w="19050">
                <a:noFill/>
              </a:ln>
              <a:effectLst/>
            </c:spPr>
          </c:dPt>
          <c:dPt>
            <c:idx val="1"/>
            <c:bubble3D val="0"/>
            <c:spPr>
              <a:solidFill>
                <a:schemeClr val="bg1">
                  <a:lumMod val="85000"/>
                </a:schemeClr>
              </a:solidFill>
              <a:ln w="19050">
                <a:noFill/>
              </a:ln>
              <a:effectLst/>
            </c:spPr>
          </c:dPt>
          <c:dPt>
            <c:idx val="2"/>
            <c:bubble3D val="0"/>
            <c:spPr>
              <a:gradFill>
                <a:gsLst>
                  <a:gs pos="0">
                    <a:schemeClr val="accent1"/>
                  </a:gs>
                  <a:gs pos="100000">
                    <a:schemeClr val="accent2"/>
                  </a:gs>
                </a:gsLst>
                <a:lin ang="5400000" scaled="1"/>
              </a:gradFill>
              <a:ln w="19050">
                <a:noFill/>
              </a:ln>
              <a:effectLst/>
            </c:spPr>
          </c:dPt>
          <c:dPt>
            <c:idx val="3"/>
            <c:bubble3D val="0"/>
            <c:spPr>
              <a:gradFill>
                <a:gsLst>
                  <a:gs pos="0">
                    <a:schemeClr val="accent1"/>
                  </a:gs>
                  <a:gs pos="100000">
                    <a:schemeClr val="accent2"/>
                  </a:gs>
                </a:gsLst>
                <a:lin ang="5400000" scaled="1"/>
              </a:gradFill>
              <a:ln w="19050">
                <a:noFill/>
              </a:ln>
              <a:effectLst/>
            </c:spPr>
          </c:dPt>
          <c:dLbls>
            <c:delete val="1"/>
          </c:dLbls>
          <c:cat>
            <c:strRef>
              <c:f>Sheet1!$A$2:$A$5</c:f>
              <c:strCache>
                <c:ptCount val="2"/>
                <c:pt idx="0">
                  <c:v>1st Qtr</c:v>
                </c:pt>
                <c:pt idx="1">
                  <c:v>2nd Qtr</c:v>
                </c:pt>
              </c:strCache>
            </c:strRef>
          </c:cat>
          <c:val>
            <c:numRef>
              <c:f>Sheet1!$B$2:$B$5</c:f>
              <c:numCache>
                <c:formatCode>General</c:formatCode>
                <c:ptCount val="4"/>
                <c:pt idx="0">
                  <c:v>8.2</c:v>
                </c:pt>
                <c:pt idx="1">
                  <c:v>3.2</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gradFill>
              <a:gsLst>
                <a:gs pos="0">
                  <a:schemeClr val="accent1"/>
                </a:gs>
                <a:gs pos="100000">
                  <a:schemeClr val="accent2"/>
                </a:gs>
              </a:gsLst>
              <a:lin ang="5400000" scaled="1"/>
            </a:gradFill>
            <a:ln w="19050">
              <a:noFill/>
            </a:ln>
          </c:spPr>
          <c:explosion val="0"/>
          <c:dPt>
            <c:idx val="0"/>
            <c:bubble3D val="0"/>
            <c:spPr>
              <a:solidFill>
                <a:srgbClr val="D8B760"/>
              </a:solidFill>
              <a:ln w="19050">
                <a:noFill/>
              </a:ln>
              <a:effectLst/>
            </c:spPr>
          </c:dPt>
          <c:dPt>
            <c:idx val="1"/>
            <c:bubble3D val="0"/>
            <c:spPr>
              <a:solidFill>
                <a:schemeClr val="bg1">
                  <a:lumMod val="85000"/>
                </a:schemeClr>
              </a:solidFill>
              <a:ln w="19050">
                <a:noFill/>
              </a:ln>
              <a:effectLst/>
            </c:spPr>
          </c:dPt>
          <c:dPt>
            <c:idx val="2"/>
            <c:bubble3D val="0"/>
            <c:spPr>
              <a:gradFill>
                <a:gsLst>
                  <a:gs pos="0">
                    <a:schemeClr val="accent1"/>
                  </a:gs>
                  <a:gs pos="100000">
                    <a:schemeClr val="accent2"/>
                  </a:gs>
                </a:gsLst>
                <a:lin ang="5400000" scaled="1"/>
              </a:gradFill>
              <a:ln w="19050">
                <a:noFill/>
              </a:ln>
              <a:effectLst/>
            </c:spPr>
          </c:dPt>
          <c:dPt>
            <c:idx val="3"/>
            <c:bubble3D val="0"/>
            <c:spPr>
              <a:gradFill>
                <a:gsLst>
                  <a:gs pos="0">
                    <a:schemeClr val="accent1"/>
                  </a:gs>
                  <a:gs pos="100000">
                    <a:schemeClr val="accent2"/>
                  </a:gs>
                </a:gsLst>
                <a:lin ang="5400000" scaled="1"/>
              </a:gradFill>
              <a:ln w="19050">
                <a:noFill/>
              </a:ln>
              <a:effectLst/>
            </c:spPr>
          </c:dPt>
          <c:dLbls>
            <c:delete val="1"/>
          </c:dLbls>
          <c:cat>
            <c:strRef>
              <c:f>Sheet1!$A$2:$A$5</c:f>
              <c:strCache>
                <c:ptCount val="2"/>
                <c:pt idx="0">
                  <c:v>1st Qtr</c:v>
                </c:pt>
                <c:pt idx="1">
                  <c:v>2nd Qtr</c:v>
                </c:pt>
              </c:strCache>
            </c:strRef>
          </c:cat>
          <c:val>
            <c:numRef>
              <c:f>Sheet1!$B$2:$B$5</c:f>
              <c:numCache>
                <c:formatCode>General</c:formatCode>
                <c:ptCount val="4"/>
                <c:pt idx="0">
                  <c:v>8.2</c:v>
                </c:pt>
                <c:pt idx="1">
                  <c:v>3.2</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gradFill>
              <a:gsLst>
                <a:gs pos="0">
                  <a:schemeClr val="accent1"/>
                </a:gs>
                <a:gs pos="100000">
                  <a:schemeClr val="accent2"/>
                </a:gs>
              </a:gsLst>
              <a:lin ang="5400000" scaled="1"/>
            </a:gradFill>
            <a:ln w="19050">
              <a:noFill/>
            </a:ln>
          </c:spPr>
          <c:explosion val="0"/>
          <c:dPt>
            <c:idx val="0"/>
            <c:bubble3D val="0"/>
            <c:spPr>
              <a:solidFill>
                <a:srgbClr val="D8B760"/>
              </a:solidFill>
              <a:ln w="19050">
                <a:noFill/>
              </a:ln>
              <a:effectLst/>
            </c:spPr>
          </c:dPt>
          <c:dPt>
            <c:idx val="1"/>
            <c:bubble3D val="0"/>
            <c:spPr>
              <a:solidFill>
                <a:schemeClr val="bg1">
                  <a:lumMod val="85000"/>
                </a:schemeClr>
              </a:solidFill>
              <a:ln w="19050">
                <a:noFill/>
              </a:ln>
              <a:effectLst/>
            </c:spPr>
          </c:dPt>
          <c:dPt>
            <c:idx val="2"/>
            <c:bubble3D val="0"/>
            <c:spPr>
              <a:gradFill>
                <a:gsLst>
                  <a:gs pos="0">
                    <a:schemeClr val="accent1"/>
                  </a:gs>
                  <a:gs pos="100000">
                    <a:schemeClr val="accent2"/>
                  </a:gs>
                </a:gsLst>
                <a:lin ang="5400000" scaled="1"/>
              </a:gradFill>
              <a:ln w="19050">
                <a:noFill/>
              </a:ln>
              <a:effectLst/>
            </c:spPr>
          </c:dPt>
          <c:dPt>
            <c:idx val="3"/>
            <c:bubble3D val="0"/>
            <c:spPr>
              <a:gradFill>
                <a:gsLst>
                  <a:gs pos="0">
                    <a:schemeClr val="accent1"/>
                  </a:gs>
                  <a:gs pos="100000">
                    <a:schemeClr val="accent2"/>
                  </a:gs>
                </a:gsLst>
                <a:lin ang="5400000" scaled="1"/>
              </a:gradFill>
              <a:ln w="19050">
                <a:noFill/>
              </a:ln>
              <a:effectLst/>
            </c:spPr>
          </c:dPt>
          <c:dLbls>
            <c:delete val="1"/>
          </c:dLbls>
          <c:cat>
            <c:strRef>
              <c:f>Sheet1!$A$2:$A$5</c:f>
              <c:strCache>
                <c:ptCount val="2"/>
                <c:pt idx="0">
                  <c:v>1st Qtr</c:v>
                </c:pt>
                <c:pt idx="1">
                  <c:v>2nd Qtr</c:v>
                </c:pt>
              </c:strCache>
            </c:strRef>
          </c:cat>
          <c:val>
            <c:numRef>
              <c:f>Sheet1!$B$2:$B$5</c:f>
              <c:numCache>
                <c:formatCode>General</c:formatCode>
                <c:ptCount val="4"/>
                <c:pt idx="0">
                  <c:v>8.2</c:v>
                </c:pt>
                <c:pt idx="1">
                  <c:v>3.2</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383A0F-FF64-450F-96D8-D1435DB9C291}"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6D9DCB-1257-4CEF-A969-7E5710C1607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E6D9DCB-1257-4CEF-A969-7E5710C16071}"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D277E16-3478-4C8B-ACE0-E64617C3F1B3}"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D277E16-3478-4C8B-ACE0-E64617C3F1B3}"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D277E16-3478-4C8B-ACE0-E64617C3F1B3}"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D277E16-3478-4C8B-ACE0-E64617C3F1B3}"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7FCFA9-D72B-462E-BED0-73FB781C9AAC}" type="slidenum">
              <a:rPr 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E6D9DCB-1257-4CEF-A969-7E5710C16071}"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D277E16-3478-4C8B-ACE0-E64617C3F1B3}" type="slidenum">
              <a:rPr lang="en-US" smtClean="0"/>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D277E16-3478-4C8B-ACE0-E64617C3F1B3}" type="slidenum">
              <a:rPr lang="en-US" smtClean="0"/>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D277E16-3478-4C8B-ACE0-E64617C3F1B3}" type="slidenum">
              <a:rPr lang="en-US" smtClean="0"/>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D277E16-3478-4C8B-ACE0-E64617C3F1B3}"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E6D9DCB-1257-4CEF-A969-7E5710C16071}"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E6D9DCB-1257-4CEF-A969-7E5710C16071}"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D277E16-3478-4C8B-ACE0-E64617C3F1B3}" type="slidenum">
              <a:rPr lang="en-US" smtClean="0"/>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D277E16-3478-4C8B-ACE0-E64617C3F1B3}" type="slidenum">
              <a:rPr lang="en-US" smtClean="0"/>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D277E16-3478-4C8B-ACE0-E64617C3F1B3}" type="slidenum">
              <a:rPr lang="en-US" smtClean="0"/>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D277E16-3478-4C8B-ACE0-E64617C3F1B3}" type="slidenum">
              <a:rPr lang="en-US" smtClean="0"/>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D277E16-3478-4C8B-ACE0-E64617C3F1B3}" type="slidenum">
              <a:rPr lang="en-US" smtClean="0"/>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E6D9DCB-1257-4CEF-A969-7E5710C16071}"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E6D9DCB-1257-4CEF-A969-7E5710C16071}"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277E16-3478-4C8B-ACE0-E64617C3F1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277E16-3478-4C8B-ACE0-E64617C3F1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277E16-3478-4C8B-ACE0-E64617C3F1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277E16-3478-4C8B-ACE0-E64617C3F1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D277E16-3478-4C8B-ACE0-E64617C3F1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E6D9DCB-1257-4CEF-A969-7E5710C16071}"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09E18E46-575C-4BBE-9D7A-1EA176DBC1C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F66B7B-C324-497E-8385-870902545BD9}"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9E18E46-575C-4BBE-9D7A-1EA176DBC1C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F66B7B-C324-497E-8385-870902545BD9}"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9E18E46-575C-4BBE-9D7A-1EA176DBC1C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F66B7B-C324-497E-8385-870902545BD9}"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bout">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689316" y="576775"/>
            <a:ext cx="2715065" cy="2844312"/>
          </a:xfrm>
          <a:prstGeom prst="rect">
            <a:avLst/>
          </a:prstGeom>
        </p:spPr>
        <p:txBody>
          <a:bodyPr/>
          <a:lstStyle/>
          <a:p>
            <a:endParaRPr lang="id-ID"/>
          </a:p>
        </p:txBody>
      </p:sp>
      <p:sp>
        <p:nvSpPr>
          <p:cNvPr id="3" name="Picture Placeholder 7"/>
          <p:cNvSpPr>
            <a:spLocks noGrp="1"/>
          </p:cNvSpPr>
          <p:nvPr>
            <p:ph type="pic" sz="quarter" idx="15"/>
          </p:nvPr>
        </p:nvSpPr>
        <p:spPr>
          <a:xfrm>
            <a:off x="689316" y="3605725"/>
            <a:ext cx="2715065" cy="2844312"/>
          </a:xfrm>
          <a:prstGeom prst="rect">
            <a:avLst/>
          </a:prstGeom>
        </p:spPr>
        <p:txBody>
          <a:bodyPr/>
          <a:lstStyle/>
          <a:p>
            <a:endParaRPr lang="id-ID"/>
          </a:p>
        </p:txBody>
      </p:sp>
      <p:sp>
        <p:nvSpPr>
          <p:cNvPr id="4" name="Picture Placeholder 3"/>
          <p:cNvSpPr>
            <a:spLocks noGrp="1"/>
          </p:cNvSpPr>
          <p:nvPr>
            <p:ph type="pic" sz="quarter" idx="16"/>
          </p:nvPr>
        </p:nvSpPr>
        <p:spPr>
          <a:xfrm>
            <a:off x="3587261" y="576775"/>
            <a:ext cx="3137096" cy="5873750"/>
          </a:xfrm>
          <a:prstGeom prst="rect">
            <a:avLst/>
          </a:prstGeom>
        </p:spPr>
        <p:txBody>
          <a:bodyPr/>
          <a:lstStyle/>
          <a:p>
            <a:endParaRPr lang="id-ID"/>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7048501" y="2124223"/>
            <a:ext cx="2292448" cy="4733778"/>
          </a:xfrm>
          <a:prstGeom prst="rect">
            <a:avLst/>
          </a:prstGeom>
        </p:spPr>
        <p:txBody>
          <a:bodyPr/>
          <a:lstStyle/>
          <a:p>
            <a:endParaRPr lang="id-ID"/>
          </a:p>
        </p:txBody>
      </p:sp>
      <p:sp>
        <p:nvSpPr>
          <p:cNvPr id="3" name="Picture Placeholder 5"/>
          <p:cNvSpPr>
            <a:spLocks noGrp="1"/>
          </p:cNvSpPr>
          <p:nvPr>
            <p:ph type="pic" sz="quarter" idx="11"/>
          </p:nvPr>
        </p:nvSpPr>
        <p:spPr>
          <a:xfrm>
            <a:off x="9604131" y="0"/>
            <a:ext cx="2587869" cy="2954215"/>
          </a:xfrm>
          <a:prstGeom prst="rect">
            <a:avLst/>
          </a:prstGeom>
        </p:spPr>
        <p:txBody>
          <a:bodyPr/>
          <a:lstStyle/>
          <a:p>
            <a:endParaRPr lang="id-ID"/>
          </a:p>
        </p:txBody>
      </p:sp>
      <p:sp>
        <p:nvSpPr>
          <p:cNvPr id="4" name="Picture Placeholder 5"/>
          <p:cNvSpPr>
            <a:spLocks noGrp="1"/>
          </p:cNvSpPr>
          <p:nvPr>
            <p:ph type="pic" sz="quarter" idx="12"/>
          </p:nvPr>
        </p:nvSpPr>
        <p:spPr>
          <a:xfrm>
            <a:off x="9604130" y="3221503"/>
            <a:ext cx="2587869" cy="3636498"/>
          </a:xfrm>
          <a:prstGeom prst="rect">
            <a:avLst/>
          </a:prstGeom>
        </p:spPr>
        <p:txBody>
          <a:bodyPr/>
          <a:lstStyle/>
          <a:p>
            <a:endParaRPr lang="id-ID"/>
          </a:p>
        </p:txBody>
      </p:sp>
      <p:sp>
        <p:nvSpPr>
          <p:cNvPr id="5" name="Picture Placeholder 4"/>
          <p:cNvSpPr>
            <a:spLocks noGrp="1"/>
          </p:cNvSpPr>
          <p:nvPr>
            <p:ph type="pic" sz="quarter" idx="13"/>
          </p:nvPr>
        </p:nvSpPr>
        <p:spPr>
          <a:xfrm>
            <a:off x="7048501" y="0"/>
            <a:ext cx="2292448" cy="1913206"/>
          </a:xfrm>
          <a:prstGeom prst="rect">
            <a:avLst/>
          </a:prstGeom>
        </p:spPr>
        <p:txBody>
          <a:bodyPr/>
          <a:lstStyle/>
          <a:p>
            <a:endParaRPr lang="id-ID"/>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727936" y="3545058"/>
            <a:ext cx="2555045" cy="3312942"/>
          </a:xfrm>
          <a:prstGeom prst="rect">
            <a:avLst/>
          </a:prstGeom>
        </p:spPr>
        <p:txBody>
          <a:bodyPr/>
          <a:lstStyle/>
          <a:p>
            <a:endParaRPr lang="id-ID"/>
          </a:p>
        </p:txBody>
      </p:sp>
      <p:sp>
        <p:nvSpPr>
          <p:cNvPr id="3" name="Picture Placeholder 5"/>
          <p:cNvSpPr>
            <a:spLocks noGrp="1"/>
          </p:cNvSpPr>
          <p:nvPr>
            <p:ph type="pic" sz="quarter" idx="11"/>
          </p:nvPr>
        </p:nvSpPr>
        <p:spPr>
          <a:xfrm>
            <a:off x="3727935" y="0"/>
            <a:ext cx="2555045" cy="3312942"/>
          </a:xfrm>
          <a:prstGeom prst="rect">
            <a:avLst/>
          </a:prstGeom>
        </p:spPr>
        <p:txBody>
          <a:bodyPr/>
          <a:lstStyle/>
          <a:p>
            <a:endParaRPr lang="id-ID"/>
          </a:p>
        </p:txBody>
      </p:sp>
      <p:sp>
        <p:nvSpPr>
          <p:cNvPr id="4" name="Picture Placeholder 5"/>
          <p:cNvSpPr>
            <a:spLocks noGrp="1"/>
          </p:cNvSpPr>
          <p:nvPr>
            <p:ph type="pic" sz="quarter" idx="12"/>
          </p:nvPr>
        </p:nvSpPr>
        <p:spPr>
          <a:xfrm>
            <a:off x="900331" y="1784253"/>
            <a:ext cx="2555045" cy="3312942"/>
          </a:xfrm>
          <a:prstGeom prst="rect">
            <a:avLst/>
          </a:prstGeom>
        </p:spPr>
        <p:txBody>
          <a:bodyPr/>
          <a:lstStyle/>
          <a:p>
            <a:endParaRPr lang="id-ID"/>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portfolio_02&amp;team">
    <p:spTree>
      <p:nvGrpSpPr>
        <p:cNvPr id="1" name=""/>
        <p:cNvGrpSpPr/>
        <p:nvPr/>
      </p:nvGrpSpPr>
      <p:grpSpPr>
        <a:xfrm>
          <a:off x="0" y="0"/>
          <a:ext cx="0" cy="0"/>
          <a:chOff x="0" y="0"/>
          <a:chExt cx="0" cy="0"/>
        </a:xfrm>
      </p:grpSpPr>
      <p:sp>
        <p:nvSpPr>
          <p:cNvPr id="6" name="Picture Placeholder 2"/>
          <p:cNvSpPr>
            <a:spLocks noGrp="1"/>
          </p:cNvSpPr>
          <p:nvPr>
            <p:ph type="pic" sz="quarter" idx="34"/>
          </p:nvPr>
        </p:nvSpPr>
        <p:spPr>
          <a:xfrm>
            <a:off x="8257732" y="928467"/>
            <a:ext cx="2883877" cy="5148775"/>
          </a:xfrm>
          <a:prstGeom prst="rect">
            <a:avLst/>
          </a:prstGeom>
        </p:spPr>
        <p:txBody>
          <a:bodyPr/>
          <a:lstStyle/>
          <a:p>
            <a:endParaRPr lang="id-ID"/>
          </a:p>
        </p:txBody>
      </p:sp>
      <p:sp>
        <p:nvSpPr>
          <p:cNvPr id="7" name="Picture Placeholder 2"/>
          <p:cNvSpPr>
            <a:spLocks noGrp="1"/>
          </p:cNvSpPr>
          <p:nvPr>
            <p:ph type="pic" sz="quarter" idx="35"/>
          </p:nvPr>
        </p:nvSpPr>
        <p:spPr>
          <a:xfrm>
            <a:off x="4745498" y="2883877"/>
            <a:ext cx="2883877" cy="3193365"/>
          </a:xfrm>
          <a:prstGeom prst="rect">
            <a:avLst/>
          </a:prstGeom>
        </p:spPr>
        <p:txBody>
          <a:bodyPr/>
          <a:lstStyle/>
          <a:p>
            <a:endParaRPr lang="id-ID"/>
          </a:p>
        </p:txBody>
      </p:sp>
      <p:sp>
        <p:nvSpPr>
          <p:cNvPr id="8" name="Picture Placeholder 2"/>
          <p:cNvSpPr>
            <a:spLocks noGrp="1"/>
          </p:cNvSpPr>
          <p:nvPr>
            <p:ph type="pic" sz="quarter" idx="36"/>
          </p:nvPr>
        </p:nvSpPr>
        <p:spPr>
          <a:xfrm>
            <a:off x="1233265" y="2883877"/>
            <a:ext cx="2883877" cy="3193365"/>
          </a:xfrm>
          <a:prstGeom prst="rect">
            <a:avLst/>
          </a:prstGeom>
        </p:spPr>
        <p:txBody>
          <a:bodyPr/>
          <a:lstStyle/>
          <a:p>
            <a:endParaRPr lang="id-ID"/>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eam Members">
    <p:spTree>
      <p:nvGrpSpPr>
        <p:cNvPr id="1" name=""/>
        <p:cNvGrpSpPr/>
        <p:nvPr/>
      </p:nvGrpSpPr>
      <p:grpSpPr>
        <a:xfrm>
          <a:off x="0" y="0"/>
          <a:ext cx="0" cy="0"/>
          <a:chOff x="0" y="0"/>
          <a:chExt cx="0" cy="0"/>
        </a:xfrm>
      </p:grpSpPr>
      <p:sp>
        <p:nvSpPr>
          <p:cNvPr id="12" name="Slide Number Placeholder 5"/>
          <p:cNvSpPr txBox="1"/>
          <p:nvPr userDrawn="1"/>
        </p:nvSpPr>
        <p:spPr>
          <a:xfrm>
            <a:off x="11471564" y="327460"/>
            <a:ext cx="431078" cy="389083"/>
          </a:xfrm>
          <a:prstGeom prst="rect">
            <a:avLst/>
          </a:prstGeom>
        </p:spPr>
        <p:txBody>
          <a:bodyPr vert="horz" lIns="0" tIns="0" rIns="0" bIns="0" rtlCol="0" anchor="ctr"/>
          <a:lstStyle>
            <a:defPPr>
              <a:defRPr lang="en-US"/>
            </a:defPPr>
            <a:lvl1pPr marL="0" algn="ctr" defTabSz="914400" rtl="0" eaLnBrk="1" latinLnBrk="0" hangingPunct="1">
              <a:defRPr sz="1000" kern="1200">
                <a:solidFill>
                  <a:schemeClr val="bg1">
                    <a:lumMod val="50000"/>
                  </a:schemeClr>
                </a:solidFill>
                <a:latin typeface="Lato"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4" name="Picture Placeholder 13"/>
          <p:cNvSpPr>
            <a:spLocks noGrp="1"/>
          </p:cNvSpPr>
          <p:nvPr>
            <p:ph type="pic" sz="quarter" idx="19"/>
          </p:nvPr>
        </p:nvSpPr>
        <p:spPr>
          <a:xfrm>
            <a:off x="2311870" y="2322575"/>
            <a:ext cx="2186801" cy="2186801"/>
          </a:xfrm>
          <a:custGeom>
            <a:avLst/>
            <a:gdLst>
              <a:gd name="connsiteX0" fmla="*/ 720000 w 1440000"/>
              <a:gd name="connsiteY0" fmla="*/ 0 h 1440000"/>
              <a:gd name="connsiteX1" fmla="*/ 1440000 w 1440000"/>
              <a:gd name="connsiteY1" fmla="*/ 720000 h 1440000"/>
              <a:gd name="connsiteX2" fmla="*/ 720000 w 1440000"/>
              <a:gd name="connsiteY2" fmla="*/ 1440000 h 1440000"/>
              <a:gd name="connsiteX3" fmla="*/ 0 w 1440000"/>
              <a:gd name="connsiteY3" fmla="*/ 720000 h 1440000"/>
              <a:gd name="connsiteX4" fmla="*/ 720000 w 1440000"/>
              <a:gd name="connsiteY4" fmla="*/ 0 h 14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0000" h="1440000">
                <a:moveTo>
                  <a:pt x="720000" y="0"/>
                </a:moveTo>
                <a:cubicBezTo>
                  <a:pt x="1117645" y="0"/>
                  <a:pt x="1440000" y="322355"/>
                  <a:pt x="1440000" y="720000"/>
                </a:cubicBezTo>
                <a:cubicBezTo>
                  <a:pt x="1440000" y="1117645"/>
                  <a:pt x="1117645" y="1440000"/>
                  <a:pt x="720000" y="1440000"/>
                </a:cubicBezTo>
                <a:cubicBezTo>
                  <a:pt x="322355" y="1440000"/>
                  <a:pt x="0" y="1117645"/>
                  <a:pt x="0" y="720000"/>
                </a:cubicBezTo>
                <a:cubicBezTo>
                  <a:pt x="0" y="322355"/>
                  <a:pt x="322355" y="0"/>
                  <a:pt x="720000" y="0"/>
                </a:cubicBezTo>
                <a:close/>
              </a:path>
            </a:pathLst>
          </a:custGeom>
        </p:spPr>
        <p:txBody>
          <a:bodyPr wrap="square">
            <a:noAutofit/>
          </a:bodyPr>
          <a:lstStyle/>
          <a:p>
            <a:endParaRPr lang="id-ID" dirty="0"/>
          </a:p>
        </p:txBody>
      </p:sp>
      <p:sp>
        <p:nvSpPr>
          <p:cNvPr id="5" name="Picture Placeholder 13"/>
          <p:cNvSpPr>
            <a:spLocks noGrp="1"/>
          </p:cNvSpPr>
          <p:nvPr>
            <p:ph type="pic" sz="quarter" idx="20"/>
          </p:nvPr>
        </p:nvSpPr>
        <p:spPr>
          <a:xfrm>
            <a:off x="5106886" y="2322573"/>
            <a:ext cx="2186801" cy="2186801"/>
          </a:xfrm>
          <a:custGeom>
            <a:avLst/>
            <a:gdLst>
              <a:gd name="connsiteX0" fmla="*/ 720000 w 1440000"/>
              <a:gd name="connsiteY0" fmla="*/ 0 h 1440000"/>
              <a:gd name="connsiteX1" fmla="*/ 1440000 w 1440000"/>
              <a:gd name="connsiteY1" fmla="*/ 720000 h 1440000"/>
              <a:gd name="connsiteX2" fmla="*/ 720000 w 1440000"/>
              <a:gd name="connsiteY2" fmla="*/ 1440000 h 1440000"/>
              <a:gd name="connsiteX3" fmla="*/ 0 w 1440000"/>
              <a:gd name="connsiteY3" fmla="*/ 720000 h 1440000"/>
              <a:gd name="connsiteX4" fmla="*/ 720000 w 1440000"/>
              <a:gd name="connsiteY4" fmla="*/ 0 h 14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0000" h="1440000">
                <a:moveTo>
                  <a:pt x="720000" y="0"/>
                </a:moveTo>
                <a:cubicBezTo>
                  <a:pt x="1117645" y="0"/>
                  <a:pt x="1440000" y="322355"/>
                  <a:pt x="1440000" y="720000"/>
                </a:cubicBezTo>
                <a:cubicBezTo>
                  <a:pt x="1440000" y="1117645"/>
                  <a:pt x="1117645" y="1440000"/>
                  <a:pt x="720000" y="1440000"/>
                </a:cubicBezTo>
                <a:cubicBezTo>
                  <a:pt x="322355" y="1440000"/>
                  <a:pt x="0" y="1117645"/>
                  <a:pt x="0" y="720000"/>
                </a:cubicBezTo>
                <a:cubicBezTo>
                  <a:pt x="0" y="322355"/>
                  <a:pt x="322355" y="0"/>
                  <a:pt x="720000" y="0"/>
                </a:cubicBezTo>
                <a:close/>
              </a:path>
            </a:pathLst>
          </a:custGeom>
        </p:spPr>
        <p:txBody>
          <a:bodyPr wrap="square">
            <a:noAutofit/>
          </a:bodyPr>
          <a:lstStyle/>
          <a:p>
            <a:endParaRPr lang="id-ID" dirty="0"/>
          </a:p>
        </p:txBody>
      </p:sp>
      <p:sp>
        <p:nvSpPr>
          <p:cNvPr id="6" name="Picture Placeholder 13"/>
          <p:cNvSpPr>
            <a:spLocks noGrp="1"/>
          </p:cNvSpPr>
          <p:nvPr>
            <p:ph type="pic" sz="quarter" idx="21"/>
          </p:nvPr>
        </p:nvSpPr>
        <p:spPr>
          <a:xfrm>
            <a:off x="7901902" y="2322574"/>
            <a:ext cx="2186801" cy="2186801"/>
          </a:xfrm>
          <a:custGeom>
            <a:avLst/>
            <a:gdLst>
              <a:gd name="connsiteX0" fmla="*/ 720000 w 1440000"/>
              <a:gd name="connsiteY0" fmla="*/ 0 h 1440000"/>
              <a:gd name="connsiteX1" fmla="*/ 1440000 w 1440000"/>
              <a:gd name="connsiteY1" fmla="*/ 720000 h 1440000"/>
              <a:gd name="connsiteX2" fmla="*/ 720000 w 1440000"/>
              <a:gd name="connsiteY2" fmla="*/ 1440000 h 1440000"/>
              <a:gd name="connsiteX3" fmla="*/ 0 w 1440000"/>
              <a:gd name="connsiteY3" fmla="*/ 720000 h 1440000"/>
              <a:gd name="connsiteX4" fmla="*/ 720000 w 1440000"/>
              <a:gd name="connsiteY4" fmla="*/ 0 h 14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0000" h="1440000">
                <a:moveTo>
                  <a:pt x="720000" y="0"/>
                </a:moveTo>
                <a:cubicBezTo>
                  <a:pt x="1117645" y="0"/>
                  <a:pt x="1440000" y="322355"/>
                  <a:pt x="1440000" y="720000"/>
                </a:cubicBezTo>
                <a:cubicBezTo>
                  <a:pt x="1440000" y="1117645"/>
                  <a:pt x="1117645" y="1440000"/>
                  <a:pt x="720000" y="1440000"/>
                </a:cubicBezTo>
                <a:cubicBezTo>
                  <a:pt x="322355" y="1440000"/>
                  <a:pt x="0" y="1117645"/>
                  <a:pt x="0" y="720000"/>
                </a:cubicBezTo>
                <a:cubicBezTo>
                  <a:pt x="0" y="322355"/>
                  <a:pt x="322355" y="0"/>
                  <a:pt x="720000" y="0"/>
                </a:cubicBezTo>
                <a:close/>
              </a:path>
            </a:pathLst>
          </a:custGeom>
        </p:spPr>
        <p:txBody>
          <a:bodyPr wrap="square">
            <a:noAutofit/>
          </a:bodyPr>
          <a:lstStyle/>
          <a:p>
            <a:endParaRPr lang="id-ID"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4_Title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735623" y="2002008"/>
            <a:ext cx="5257800" cy="3352800"/>
          </a:xfrm>
          <a:custGeom>
            <a:avLst/>
            <a:gdLst>
              <a:gd name="connsiteX0" fmla="*/ 0 w 5257800"/>
              <a:gd name="connsiteY0" fmla="*/ 0 h 3352800"/>
              <a:gd name="connsiteX1" fmla="*/ 5257800 w 5257800"/>
              <a:gd name="connsiteY1" fmla="*/ 0 h 3352800"/>
              <a:gd name="connsiteX2" fmla="*/ 5257800 w 5257800"/>
              <a:gd name="connsiteY2" fmla="*/ 3352800 h 3352800"/>
              <a:gd name="connsiteX3" fmla="*/ 0 w 5257800"/>
              <a:gd name="connsiteY3" fmla="*/ 3352800 h 3352800"/>
            </a:gdLst>
            <a:ahLst/>
            <a:cxnLst>
              <a:cxn ang="0">
                <a:pos x="connsiteX0" y="connsiteY0"/>
              </a:cxn>
              <a:cxn ang="0">
                <a:pos x="connsiteX1" y="connsiteY1"/>
              </a:cxn>
              <a:cxn ang="0">
                <a:pos x="connsiteX2" y="connsiteY2"/>
              </a:cxn>
              <a:cxn ang="0">
                <a:pos x="connsiteX3" y="connsiteY3"/>
              </a:cxn>
            </a:cxnLst>
            <a:rect l="l" t="t" r="r" b="b"/>
            <a:pathLst>
              <a:path w="5257800" h="3352800">
                <a:moveTo>
                  <a:pt x="0" y="0"/>
                </a:moveTo>
                <a:lnTo>
                  <a:pt x="5257800" y="0"/>
                </a:lnTo>
                <a:lnTo>
                  <a:pt x="5257800" y="3352800"/>
                </a:lnTo>
                <a:lnTo>
                  <a:pt x="0" y="3352800"/>
                </a:lnTo>
                <a:close/>
              </a:path>
            </a:pathLst>
          </a:custGeom>
        </p:spPr>
        <p:txBody>
          <a:bodyPr wrap="square">
            <a:noAutofit/>
          </a:bodyPr>
          <a:lstStyle/>
          <a:p>
            <a:endParaRPr lang="en-US"/>
          </a:p>
        </p:txBody>
      </p:sp>
    </p:spTree>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0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3792727" y="1836007"/>
            <a:ext cx="4430158" cy="3035938"/>
          </a:xfrm>
          <a:custGeom>
            <a:avLst/>
            <a:gdLst>
              <a:gd name="connsiteX0" fmla="*/ 0 w 4430158"/>
              <a:gd name="connsiteY0" fmla="*/ 0 h 3035938"/>
              <a:gd name="connsiteX1" fmla="*/ 4430158 w 4430158"/>
              <a:gd name="connsiteY1" fmla="*/ 0 h 3035938"/>
              <a:gd name="connsiteX2" fmla="*/ 4430158 w 4430158"/>
              <a:gd name="connsiteY2" fmla="*/ 3035938 h 3035938"/>
              <a:gd name="connsiteX3" fmla="*/ 0 w 4430158"/>
              <a:gd name="connsiteY3" fmla="*/ 3035938 h 3035938"/>
            </a:gdLst>
            <a:ahLst/>
            <a:cxnLst>
              <a:cxn ang="0">
                <a:pos x="connsiteX0" y="connsiteY0"/>
              </a:cxn>
              <a:cxn ang="0">
                <a:pos x="connsiteX1" y="connsiteY1"/>
              </a:cxn>
              <a:cxn ang="0">
                <a:pos x="connsiteX2" y="connsiteY2"/>
              </a:cxn>
              <a:cxn ang="0">
                <a:pos x="connsiteX3" y="connsiteY3"/>
              </a:cxn>
            </a:cxnLst>
            <a:rect l="l" t="t" r="r" b="b"/>
            <a:pathLst>
              <a:path w="4430158" h="3035938">
                <a:moveTo>
                  <a:pt x="0" y="0"/>
                </a:moveTo>
                <a:lnTo>
                  <a:pt x="4430158" y="0"/>
                </a:lnTo>
                <a:lnTo>
                  <a:pt x="4430158" y="3035938"/>
                </a:lnTo>
                <a:lnTo>
                  <a:pt x="0" y="3035938"/>
                </a:lnTo>
                <a:close/>
              </a:path>
            </a:pathLst>
          </a:custGeom>
        </p:spPr>
        <p:txBody>
          <a:bodyPr wrap="square">
            <a:noAutofit/>
          </a:bodyPr>
          <a:lstStyle/>
          <a:p>
            <a:endParaRPr lang="en-US"/>
          </a:p>
        </p:txBody>
      </p:sp>
    </p:spTree>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flipH="1">
            <a:off x="6897984" y="1667136"/>
            <a:ext cx="3954866" cy="3441979"/>
          </a:xfrm>
          <a:custGeom>
            <a:avLst/>
            <a:gdLst>
              <a:gd name="connsiteX0" fmla="*/ 0 w 3954866"/>
              <a:gd name="connsiteY0" fmla="*/ 0 h 3441979"/>
              <a:gd name="connsiteX1" fmla="*/ 2038517 w 3954866"/>
              <a:gd name="connsiteY1" fmla="*/ 125028 h 3441979"/>
              <a:gd name="connsiteX2" fmla="*/ 3954866 w 3954866"/>
              <a:gd name="connsiteY2" fmla="*/ 3168706 h 3441979"/>
              <a:gd name="connsiteX3" fmla="*/ 1633961 w 3954866"/>
              <a:gd name="connsiteY3" fmla="*/ 3441979 h 3441979"/>
            </a:gdLst>
            <a:ahLst/>
            <a:cxnLst>
              <a:cxn ang="0">
                <a:pos x="connsiteX0" y="connsiteY0"/>
              </a:cxn>
              <a:cxn ang="0">
                <a:pos x="connsiteX1" y="connsiteY1"/>
              </a:cxn>
              <a:cxn ang="0">
                <a:pos x="connsiteX2" y="connsiteY2"/>
              </a:cxn>
              <a:cxn ang="0">
                <a:pos x="connsiteX3" y="connsiteY3"/>
              </a:cxn>
            </a:cxnLst>
            <a:rect l="l" t="t" r="r" b="b"/>
            <a:pathLst>
              <a:path w="3954866" h="3441979">
                <a:moveTo>
                  <a:pt x="0" y="0"/>
                </a:moveTo>
                <a:lnTo>
                  <a:pt x="2038517" y="125028"/>
                </a:lnTo>
                <a:lnTo>
                  <a:pt x="3954866" y="3168706"/>
                </a:lnTo>
                <a:lnTo>
                  <a:pt x="1633961" y="3441979"/>
                </a:lnTo>
                <a:close/>
              </a:path>
            </a:pathLst>
          </a:custGeom>
        </p:spPr>
        <p:txBody>
          <a:bodyPr wrap="square">
            <a:noAutofit/>
          </a:bodyPr>
          <a:lstStyle/>
          <a:p>
            <a:endParaRPr lang="en-US"/>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9E18E46-575C-4BBE-9D7A-1EA176DBC1C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F66B7B-C324-497E-8385-870902545BD9}"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6_Title Slide">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4635305" y="2331418"/>
            <a:ext cx="2924838" cy="1826047"/>
          </a:xfrm>
          <a:custGeom>
            <a:avLst/>
            <a:gdLst>
              <a:gd name="connsiteX0" fmla="*/ 0 w 2924838"/>
              <a:gd name="connsiteY0" fmla="*/ 0 h 1826047"/>
              <a:gd name="connsiteX1" fmla="*/ 2924838 w 2924838"/>
              <a:gd name="connsiteY1" fmla="*/ 0 h 1826047"/>
              <a:gd name="connsiteX2" fmla="*/ 2924838 w 2924838"/>
              <a:gd name="connsiteY2" fmla="*/ 1826047 h 1826047"/>
              <a:gd name="connsiteX3" fmla="*/ 0 w 2924838"/>
              <a:gd name="connsiteY3" fmla="*/ 1826047 h 1826047"/>
            </a:gdLst>
            <a:ahLst/>
            <a:cxnLst>
              <a:cxn ang="0">
                <a:pos x="connsiteX0" y="connsiteY0"/>
              </a:cxn>
              <a:cxn ang="0">
                <a:pos x="connsiteX1" y="connsiteY1"/>
              </a:cxn>
              <a:cxn ang="0">
                <a:pos x="connsiteX2" y="connsiteY2"/>
              </a:cxn>
              <a:cxn ang="0">
                <a:pos x="connsiteX3" y="connsiteY3"/>
              </a:cxn>
            </a:cxnLst>
            <a:rect l="l" t="t" r="r" b="b"/>
            <a:pathLst>
              <a:path w="2924838" h="1826047">
                <a:moveTo>
                  <a:pt x="0" y="0"/>
                </a:moveTo>
                <a:lnTo>
                  <a:pt x="2924838" y="0"/>
                </a:lnTo>
                <a:lnTo>
                  <a:pt x="2924838" y="1826047"/>
                </a:lnTo>
                <a:lnTo>
                  <a:pt x="0" y="1826047"/>
                </a:lnTo>
                <a:close/>
              </a:path>
            </a:pathLst>
          </a:custGeom>
        </p:spPr>
        <p:txBody>
          <a:bodyPr wrap="square">
            <a:noAutofit/>
          </a:bodyPr>
          <a:lstStyle/>
          <a:p>
            <a:endParaRPr lang="en-US" dirty="0"/>
          </a:p>
        </p:txBody>
      </p:sp>
      <p:sp>
        <p:nvSpPr>
          <p:cNvPr id="11" name="Picture Placeholder 10"/>
          <p:cNvSpPr>
            <a:spLocks noGrp="1"/>
          </p:cNvSpPr>
          <p:nvPr>
            <p:ph type="pic" sz="quarter" idx="12"/>
          </p:nvPr>
        </p:nvSpPr>
        <p:spPr>
          <a:xfrm>
            <a:off x="2732339" y="2492187"/>
            <a:ext cx="1924114" cy="1404471"/>
          </a:xfrm>
          <a:custGeom>
            <a:avLst/>
            <a:gdLst>
              <a:gd name="connsiteX0" fmla="*/ 0 w 1924114"/>
              <a:gd name="connsiteY0" fmla="*/ 0 h 1404471"/>
              <a:gd name="connsiteX1" fmla="*/ 1924114 w 1924114"/>
              <a:gd name="connsiteY1" fmla="*/ 0 h 1404471"/>
              <a:gd name="connsiteX2" fmla="*/ 1924114 w 1924114"/>
              <a:gd name="connsiteY2" fmla="*/ 1404471 h 1404471"/>
              <a:gd name="connsiteX3" fmla="*/ 0 w 1924114"/>
              <a:gd name="connsiteY3" fmla="*/ 1404471 h 1404471"/>
            </a:gdLst>
            <a:ahLst/>
            <a:cxnLst>
              <a:cxn ang="0">
                <a:pos x="connsiteX0" y="connsiteY0"/>
              </a:cxn>
              <a:cxn ang="0">
                <a:pos x="connsiteX1" y="connsiteY1"/>
              </a:cxn>
              <a:cxn ang="0">
                <a:pos x="connsiteX2" y="connsiteY2"/>
              </a:cxn>
              <a:cxn ang="0">
                <a:pos x="connsiteX3" y="connsiteY3"/>
              </a:cxn>
            </a:cxnLst>
            <a:rect l="l" t="t" r="r" b="b"/>
            <a:pathLst>
              <a:path w="1924114" h="1404471">
                <a:moveTo>
                  <a:pt x="0" y="0"/>
                </a:moveTo>
                <a:lnTo>
                  <a:pt x="1924114" y="0"/>
                </a:lnTo>
                <a:lnTo>
                  <a:pt x="1924114" y="1404471"/>
                </a:lnTo>
                <a:lnTo>
                  <a:pt x="0" y="1404471"/>
                </a:lnTo>
                <a:close/>
              </a:path>
            </a:pathLst>
          </a:custGeom>
        </p:spPr>
        <p:txBody>
          <a:bodyPr wrap="square">
            <a:noAutofit/>
          </a:bodyPr>
          <a:lstStyle/>
          <a:p>
            <a:endParaRPr lang="en-US" dirty="0"/>
          </a:p>
        </p:txBody>
      </p:sp>
      <p:sp>
        <p:nvSpPr>
          <p:cNvPr id="14" name="Picture Placeholder 13"/>
          <p:cNvSpPr>
            <a:spLocks noGrp="1"/>
          </p:cNvSpPr>
          <p:nvPr>
            <p:ph type="pic" sz="quarter" idx="13"/>
          </p:nvPr>
        </p:nvSpPr>
        <p:spPr>
          <a:xfrm>
            <a:off x="7519216" y="2492188"/>
            <a:ext cx="1924114" cy="1404471"/>
          </a:xfrm>
          <a:custGeom>
            <a:avLst/>
            <a:gdLst>
              <a:gd name="connsiteX0" fmla="*/ 0 w 1924114"/>
              <a:gd name="connsiteY0" fmla="*/ 0 h 1404471"/>
              <a:gd name="connsiteX1" fmla="*/ 1924114 w 1924114"/>
              <a:gd name="connsiteY1" fmla="*/ 0 h 1404471"/>
              <a:gd name="connsiteX2" fmla="*/ 1924114 w 1924114"/>
              <a:gd name="connsiteY2" fmla="*/ 1404471 h 1404471"/>
              <a:gd name="connsiteX3" fmla="*/ 0 w 1924114"/>
              <a:gd name="connsiteY3" fmla="*/ 1404471 h 1404471"/>
            </a:gdLst>
            <a:ahLst/>
            <a:cxnLst>
              <a:cxn ang="0">
                <a:pos x="connsiteX0" y="connsiteY0"/>
              </a:cxn>
              <a:cxn ang="0">
                <a:pos x="connsiteX1" y="connsiteY1"/>
              </a:cxn>
              <a:cxn ang="0">
                <a:pos x="connsiteX2" y="connsiteY2"/>
              </a:cxn>
              <a:cxn ang="0">
                <a:pos x="connsiteX3" y="connsiteY3"/>
              </a:cxn>
            </a:cxnLst>
            <a:rect l="l" t="t" r="r" b="b"/>
            <a:pathLst>
              <a:path w="1924114" h="1404471">
                <a:moveTo>
                  <a:pt x="0" y="0"/>
                </a:moveTo>
                <a:lnTo>
                  <a:pt x="1924114" y="0"/>
                </a:lnTo>
                <a:lnTo>
                  <a:pt x="1924114" y="1404471"/>
                </a:lnTo>
                <a:lnTo>
                  <a:pt x="0" y="1404471"/>
                </a:lnTo>
                <a:close/>
              </a:path>
            </a:pathLst>
          </a:custGeom>
        </p:spPr>
        <p:txBody>
          <a:bodyPr wrap="square">
            <a:noAutofit/>
          </a:bodyPr>
          <a:lstStyle/>
          <a:p>
            <a:endParaRPr lang="en-US" dirty="0"/>
          </a:p>
        </p:txBody>
      </p:sp>
    </p:spTree>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6_Title Slide">
    <p:spTree>
      <p:nvGrpSpPr>
        <p:cNvPr id="1" name=""/>
        <p:cNvGrpSpPr/>
        <p:nvPr/>
      </p:nvGrpSpPr>
      <p:grpSpPr>
        <a:xfrm>
          <a:off x="0" y="0"/>
          <a:ext cx="0" cy="0"/>
          <a:chOff x="0" y="0"/>
          <a:chExt cx="0" cy="0"/>
        </a:xfrm>
      </p:grpSpPr>
      <p:sp>
        <p:nvSpPr>
          <p:cNvPr id="4" name="Picture Placeholder 15"/>
          <p:cNvSpPr>
            <a:spLocks noGrp="1"/>
          </p:cNvSpPr>
          <p:nvPr>
            <p:ph type="pic" sz="quarter" idx="31"/>
          </p:nvPr>
        </p:nvSpPr>
        <p:spPr>
          <a:xfrm>
            <a:off x="18288" y="4389120"/>
            <a:ext cx="3989832" cy="2468880"/>
          </a:xfrm>
          <a:custGeom>
            <a:avLst/>
            <a:gdLst>
              <a:gd name="connsiteX0" fmla="*/ 0 w 2441448"/>
              <a:gd name="connsiteY0" fmla="*/ 0 h 2286000"/>
              <a:gd name="connsiteX1" fmla="*/ 2441448 w 2441448"/>
              <a:gd name="connsiteY1" fmla="*/ 0 h 2286000"/>
              <a:gd name="connsiteX2" fmla="*/ 2441448 w 2441448"/>
              <a:gd name="connsiteY2" fmla="*/ 2286000 h 2286000"/>
              <a:gd name="connsiteX3" fmla="*/ 0 w 2441448"/>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441448" h="2286000">
                <a:moveTo>
                  <a:pt x="0" y="0"/>
                </a:moveTo>
                <a:lnTo>
                  <a:pt x="2441448" y="0"/>
                </a:lnTo>
                <a:lnTo>
                  <a:pt x="2441448" y="2286000"/>
                </a:lnTo>
                <a:lnTo>
                  <a:pt x="0" y="2286000"/>
                </a:lnTo>
                <a:close/>
              </a:path>
            </a:pathLst>
          </a:custGeom>
        </p:spPr>
        <p:txBody>
          <a:bodyPr wrap="square">
            <a:noAutofit/>
          </a:bodyPr>
          <a:lstStyle/>
          <a:p>
            <a:endParaRPr lang="id-ID"/>
          </a:p>
        </p:txBody>
      </p:sp>
      <p:sp>
        <p:nvSpPr>
          <p:cNvPr id="5" name="Picture Placeholder 17"/>
          <p:cNvSpPr>
            <a:spLocks noGrp="1"/>
          </p:cNvSpPr>
          <p:nvPr>
            <p:ph type="pic" sz="quarter" idx="33"/>
          </p:nvPr>
        </p:nvSpPr>
        <p:spPr>
          <a:xfrm>
            <a:off x="4105656" y="4389120"/>
            <a:ext cx="3989832" cy="2468880"/>
          </a:xfrm>
          <a:custGeom>
            <a:avLst/>
            <a:gdLst>
              <a:gd name="connsiteX0" fmla="*/ 0 w 2441448"/>
              <a:gd name="connsiteY0" fmla="*/ 0 h 2286000"/>
              <a:gd name="connsiteX1" fmla="*/ 2441448 w 2441448"/>
              <a:gd name="connsiteY1" fmla="*/ 0 h 2286000"/>
              <a:gd name="connsiteX2" fmla="*/ 2441448 w 2441448"/>
              <a:gd name="connsiteY2" fmla="*/ 2286000 h 2286000"/>
              <a:gd name="connsiteX3" fmla="*/ 0 w 2441448"/>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441448" h="2286000">
                <a:moveTo>
                  <a:pt x="0" y="0"/>
                </a:moveTo>
                <a:lnTo>
                  <a:pt x="2441448" y="0"/>
                </a:lnTo>
                <a:lnTo>
                  <a:pt x="2441448" y="2286000"/>
                </a:lnTo>
                <a:lnTo>
                  <a:pt x="0" y="2286000"/>
                </a:lnTo>
                <a:close/>
              </a:path>
            </a:pathLst>
          </a:custGeom>
        </p:spPr>
        <p:txBody>
          <a:bodyPr wrap="square">
            <a:noAutofit/>
          </a:bodyPr>
          <a:lstStyle/>
          <a:p>
            <a:endParaRPr lang="id-ID"/>
          </a:p>
        </p:txBody>
      </p:sp>
      <p:sp>
        <p:nvSpPr>
          <p:cNvPr id="6" name="Picture Placeholder 18"/>
          <p:cNvSpPr>
            <a:spLocks noGrp="1"/>
          </p:cNvSpPr>
          <p:nvPr>
            <p:ph type="pic" sz="quarter" idx="34"/>
          </p:nvPr>
        </p:nvSpPr>
        <p:spPr>
          <a:xfrm>
            <a:off x="8193024" y="4389120"/>
            <a:ext cx="3989832" cy="2468880"/>
          </a:xfrm>
          <a:custGeom>
            <a:avLst/>
            <a:gdLst>
              <a:gd name="connsiteX0" fmla="*/ 0 w 2441448"/>
              <a:gd name="connsiteY0" fmla="*/ 0 h 2286000"/>
              <a:gd name="connsiteX1" fmla="*/ 2441448 w 2441448"/>
              <a:gd name="connsiteY1" fmla="*/ 0 h 2286000"/>
              <a:gd name="connsiteX2" fmla="*/ 2441448 w 2441448"/>
              <a:gd name="connsiteY2" fmla="*/ 2286000 h 2286000"/>
              <a:gd name="connsiteX3" fmla="*/ 0 w 2441448"/>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441448" h="2286000">
                <a:moveTo>
                  <a:pt x="0" y="0"/>
                </a:moveTo>
                <a:lnTo>
                  <a:pt x="2441448" y="0"/>
                </a:lnTo>
                <a:lnTo>
                  <a:pt x="2441448" y="2286000"/>
                </a:lnTo>
                <a:lnTo>
                  <a:pt x="0" y="2286000"/>
                </a:lnTo>
                <a:close/>
              </a:path>
            </a:pathLst>
          </a:custGeom>
        </p:spPr>
        <p:txBody>
          <a:bodyPr wrap="square">
            <a:noAutofit/>
          </a:bodyPr>
          <a:lstStyle/>
          <a:p>
            <a:endParaRPr lang="id-ID"/>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16" name="Picture Placeholder 15"/>
          <p:cNvSpPr>
            <a:spLocks noGrp="1"/>
          </p:cNvSpPr>
          <p:nvPr>
            <p:ph type="pic" sz="quarter" idx="31"/>
          </p:nvPr>
        </p:nvSpPr>
        <p:spPr>
          <a:xfrm>
            <a:off x="347472" y="559143"/>
            <a:ext cx="3657600" cy="2531527"/>
          </a:xfrm>
          <a:custGeom>
            <a:avLst/>
            <a:gdLst>
              <a:gd name="connsiteX0" fmla="*/ 0 w 2441448"/>
              <a:gd name="connsiteY0" fmla="*/ 0 h 2286000"/>
              <a:gd name="connsiteX1" fmla="*/ 2441448 w 2441448"/>
              <a:gd name="connsiteY1" fmla="*/ 0 h 2286000"/>
              <a:gd name="connsiteX2" fmla="*/ 2441448 w 2441448"/>
              <a:gd name="connsiteY2" fmla="*/ 2286000 h 2286000"/>
              <a:gd name="connsiteX3" fmla="*/ 0 w 2441448"/>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441448" h="2286000">
                <a:moveTo>
                  <a:pt x="0" y="0"/>
                </a:moveTo>
                <a:lnTo>
                  <a:pt x="2441448" y="0"/>
                </a:lnTo>
                <a:lnTo>
                  <a:pt x="2441448" y="2286000"/>
                </a:lnTo>
                <a:lnTo>
                  <a:pt x="0" y="2286000"/>
                </a:lnTo>
                <a:close/>
              </a:path>
            </a:pathLst>
          </a:custGeom>
        </p:spPr>
        <p:txBody>
          <a:bodyPr wrap="square">
            <a:noAutofit/>
          </a:bodyPr>
          <a:lstStyle/>
          <a:p>
            <a:endParaRPr lang="id-ID"/>
          </a:p>
        </p:txBody>
      </p:sp>
      <p:sp>
        <p:nvSpPr>
          <p:cNvPr id="8" name="Picture Placeholder 15"/>
          <p:cNvSpPr>
            <a:spLocks noGrp="1"/>
          </p:cNvSpPr>
          <p:nvPr>
            <p:ph type="pic" sz="quarter" idx="32"/>
          </p:nvPr>
        </p:nvSpPr>
        <p:spPr>
          <a:xfrm>
            <a:off x="4242816" y="559144"/>
            <a:ext cx="3730752" cy="5549556"/>
          </a:xfrm>
          <a:custGeom>
            <a:avLst/>
            <a:gdLst>
              <a:gd name="connsiteX0" fmla="*/ 0 w 2441448"/>
              <a:gd name="connsiteY0" fmla="*/ 0 h 2286000"/>
              <a:gd name="connsiteX1" fmla="*/ 2441448 w 2441448"/>
              <a:gd name="connsiteY1" fmla="*/ 0 h 2286000"/>
              <a:gd name="connsiteX2" fmla="*/ 2441448 w 2441448"/>
              <a:gd name="connsiteY2" fmla="*/ 2286000 h 2286000"/>
              <a:gd name="connsiteX3" fmla="*/ 0 w 2441448"/>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441448" h="2286000">
                <a:moveTo>
                  <a:pt x="0" y="0"/>
                </a:moveTo>
                <a:lnTo>
                  <a:pt x="2441448" y="0"/>
                </a:lnTo>
                <a:lnTo>
                  <a:pt x="2441448" y="2286000"/>
                </a:lnTo>
                <a:lnTo>
                  <a:pt x="0" y="2286000"/>
                </a:lnTo>
                <a:close/>
              </a:path>
            </a:pathLst>
          </a:custGeom>
        </p:spPr>
        <p:txBody>
          <a:bodyPr wrap="square">
            <a:noAutofit/>
          </a:bodyPr>
          <a:lstStyle/>
          <a:p>
            <a:endParaRPr lang="id-ID"/>
          </a:p>
        </p:txBody>
      </p:sp>
      <p:sp>
        <p:nvSpPr>
          <p:cNvPr id="13" name="Picture Placeholder 15"/>
          <p:cNvSpPr>
            <a:spLocks noGrp="1"/>
          </p:cNvSpPr>
          <p:nvPr>
            <p:ph type="pic" sz="quarter" idx="33"/>
          </p:nvPr>
        </p:nvSpPr>
        <p:spPr>
          <a:xfrm>
            <a:off x="8211312" y="559143"/>
            <a:ext cx="3657600" cy="2531527"/>
          </a:xfrm>
          <a:custGeom>
            <a:avLst/>
            <a:gdLst>
              <a:gd name="connsiteX0" fmla="*/ 0 w 2441448"/>
              <a:gd name="connsiteY0" fmla="*/ 0 h 2286000"/>
              <a:gd name="connsiteX1" fmla="*/ 2441448 w 2441448"/>
              <a:gd name="connsiteY1" fmla="*/ 0 h 2286000"/>
              <a:gd name="connsiteX2" fmla="*/ 2441448 w 2441448"/>
              <a:gd name="connsiteY2" fmla="*/ 2286000 h 2286000"/>
              <a:gd name="connsiteX3" fmla="*/ 0 w 2441448"/>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441448" h="2286000">
                <a:moveTo>
                  <a:pt x="0" y="0"/>
                </a:moveTo>
                <a:lnTo>
                  <a:pt x="2441448" y="0"/>
                </a:lnTo>
                <a:lnTo>
                  <a:pt x="2441448" y="2286000"/>
                </a:lnTo>
                <a:lnTo>
                  <a:pt x="0" y="2286000"/>
                </a:lnTo>
                <a:close/>
              </a:path>
            </a:pathLst>
          </a:custGeom>
        </p:spPr>
        <p:txBody>
          <a:bodyPr wrap="square">
            <a:noAutofit/>
          </a:bodyPr>
          <a:lstStyle/>
          <a:p>
            <a:endParaRPr lang="id-ID"/>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256826" y="451637"/>
            <a:ext cx="2720268" cy="2775799"/>
          </a:xfrm>
          <a:custGeom>
            <a:avLst/>
            <a:gdLst>
              <a:gd name="connsiteX0" fmla="*/ 0 w 2683565"/>
              <a:gd name="connsiteY0" fmla="*/ 0 h 3081131"/>
              <a:gd name="connsiteX1" fmla="*/ 2683565 w 2683565"/>
              <a:gd name="connsiteY1" fmla="*/ 0 h 3081131"/>
              <a:gd name="connsiteX2" fmla="*/ 2683565 w 2683565"/>
              <a:gd name="connsiteY2" fmla="*/ 3081131 h 3081131"/>
              <a:gd name="connsiteX3" fmla="*/ 0 w 2683565"/>
              <a:gd name="connsiteY3" fmla="*/ 3081131 h 3081131"/>
            </a:gdLst>
            <a:ahLst/>
            <a:cxnLst>
              <a:cxn ang="0">
                <a:pos x="connsiteX0" y="connsiteY0"/>
              </a:cxn>
              <a:cxn ang="0">
                <a:pos x="connsiteX1" y="connsiteY1"/>
              </a:cxn>
              <a:cxn ang="0">
                <a:pos x="connsiteX2" y="connsiteY2"/>
              </a:cxn>
              <a:cxn ang="0">
                <a:pos x="connsiteX3" y="connsiteY3"/>
              </a:cxn>
            </a:cxnLst>
            <a:rect l="l" t="t" r="r" b="b"/>
            <a:pathLst>
              <a:path w="2683565" h="3081131">
                <a:moveTo>
                  <a:pt x="0" y="0"/>
                </a:moveTo>
                <a:lnTo>
                  <a:pt x="2683565" y="0"/>
                </a:lnTo>
                <a:lnTo>
                  <a:pt x="2683565" y="3081131"/>
                </a:lnTo>
                <a:lnTo>
                  <a:pt x="0" y="3081131"/>
                </a:lnTo>
                <a:close/>
              </a:path>
            </a:pathLst>
          </a:custGeom>
        </p:spPr>
        <p:txBody>
          <a:bodyPr wrap="square">
            <a:noAutofit/>
          </a:bodyPr>
          <a:lstStyle/>
          <a:p>
            <a:endParaRPr lang="en-US"/>
          </a:p>
        </p:txBody>
      </p:sp>
      <p:sp>
        <p:nvSpPr>
          <p:cNvPr id="13" name="Picture Placeholder 12"/>
          <p:cNvSpPr>
            <a:spLocks noGrp="1"/>
          </p:cNvSpPr>
          <p:nvPr>
            <p:ph type="pic" sz="quarter" idx="11"/>
          </p:nvPr>
        </p:nvSpPr>
        <p:spPr>
          <a:xfrm>
            <a:off x="3177207" y="444476"/>
            <a:ext cx="3501889" cy="5864091"/>
          </a:xfrm>
          <a:custGeom>
            <a:avLst/>
            <a:gdLst>
              <a:gd name="connsiteX0" fmla="*/ 0 w 3501889"/>
              <a:gd name="connsiteY0" fmla="*/ 0 h 6380925"/>
              <a:gd name="connsiteX1" fmla="*/ 3501889 w 3501889"/>
              <a:gd name="connsiteY1" fmla="*/ 0 h 6380925"/>
              <a:gd name="connsiteX2" fmla="*/ 3501889 w 3501889"/>
              <a:gd name="connsiteY2" fmla="*/ 6380925 h 6380925"/>
              <a:gd name="connsiteX3" fmla="*/ 0 w 3501889"/>
              <a:gd name="connsiteY3" fmla="*/ 6380925 h 6380925"/>
            </a:gdLst>
            <a:ahLst/>
            <a:cxnLst>
              <a:cxn ang="0">
                <a:pos x="connsiteX0" y="connsiteY0"/>
              </a:cxn>
              <a:cxn ang="0">
                <a:pos x="connsiteX1" y="connsiteY1"/>
              </a:cxn>
              <a:cxn ang="0">
                <a:pos x="connsiteX2" y="connsiteY2"/>
              </a:cxn>
              <a:cxn ang="0">
                <a:pos x="connsiteX3" y="connsiteY3"/>
              </a:cxn>
            </a:cxnLst>
            <a:rect l="l" t="t" r="r" b="b"/>
            <a:pathLst>
              <a:path w="3501889" h="6380925">
                <a:moveTo>
                  <a:pt x="0" y="0"/>
                </a:moveTo>
                <a:lnTo>
                  <a:pt x="3501889" y="0"/>
                </a:lnTo>
                <a:lnTo>
                  <a:pt x="3501889" y="6380925"/>
                </a:lnTo>
                <a:lnTo>
                  <a:pt x="0" y="6380925"/>
                </a:lnTo>
                <a:close/>
              </a:path>
            </a:pathLst>
          </a:custGeom>
        </p:spPr>
        <p:txBody>
          <a:bodyPr wrap="square">
            <a:noAutofit/>
          </a:bodyPr>
          <a:lstStyle/>
          <a:p>
            <a:endParaRPr lang="en-US"/>
          </a:p>
        </p:txBody>
      </p:sp>
      <p:sp>
        <p:nvSpPr>
          <p:cNvPr id="16" name="Picture Placeholder 15"/>
          <p:cNvSpPr>
            <a:spLocks noGrp="1"/>
          </p:cNvSpPr>
          <p:nvPr>
            <p:ph type="pic" sz="quarter" idx="12"/>
          </p:nvPr>
        </p:nvSpPr>
        <p:spPr>
          <a:xfrm>
            <a:off x="256825" y="3532768"/>
            <a:ext cx="2720268" cy="2775799"/>
          </a:xfrm>
          <a:custGeom>
            <a:avLst/>
            <a:gdLst>
              <a:gd name="connsiteX0" fmla="*/ 0 w 2683565"/>
              <a:gd name="connsiteY0" fmla="*/ 0 h 3081131"/>
              <a:gd name="connsiteX1" fmla="*/ 2683565 w 2683565"/>
              <a:gd name="connsiteY1" fmla="*/ 0 h 3081131"/>
              <a:gd name="connsiteX2" fmla="*/ 2683565 w 2683565"/>
              <a:gd name="connsiteY2" fmla="*/ 3081131 h 3081131"/>
              <a:gd name="connsiteX3" fmla="*/ 0 w 2683565"/>
              <a:gd name="connsiteY3" fmla="*/ 3081131 h 3081131"/>
            </a:gdLst>
            <a:ahLst/>
            <a:cxnLst>
              <a:cxn ang="0">
                <a:pos x="connsiteX0" y="connsiteY0"/>
              </a:cxn>
              <a:cxn ang="0">
                <a:pos x="connsiteX1" y="connsiteY1"/>
              </a:cxn>
              <a:cxn ang="0">
                <a:pos x="connsiteX2" y="connsiteY2"/>
              </a:cxn>
              <a:cxn ang="0">
                <a:pos x="connsiteX3" y="connsiteY3"/>
              </a:cxn>
            </a:cxnLst>
            <a:rect l="l" t="t" r="r" b="b"/>
            <a:pathLst>
              <a:path w="2683565" h="3081131">
                <a:moveTo>
                  <a:pt x="0" y="0"/>
                </a:moveTo>
                <a:lnTo>
                  <a:pt x="2683565" y="0"/>
                </a:lnTo>
                <a:lnTo>
                  <a:pt x="2683565" y="3081131"/>
                </a:lnTo>
                <a:lnTo>
                  <a:pt x="0" y="3081131"/>
                </a:lnTo>
                <a:close/>
              </a:path>
            </a:pathLst>
          </a:custGeom>
        </p:spPr>
        <p:txBody>
          <a:bodyPr wrap="square">
            <a:noAutofit/>
          </a:bodyPr>
          <a:lstStyle/>
          <a:p>
            <a:endParaRPr lang="en-US"/>
          </a:p>
        </p:txBody>
      </p:sp>
    </p:spTree>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2192000" cy="6858000"/>
          </a:xfrm>
          <a:prstGeom prst="rect">
            <a:avLst/>
          </a:prstGeom>
        </p:spPr>
        <p:txBody>
          <a:bodyPr/>
          <a:lstStyle/>
          <a:p>
            <a:endParaRPr lang="id-ID"/>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5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6686656" y="0"/>
            <a:ext cx="2724630" cy="5162843"/>
          </a:xfrm>
          <a:custGeom>
            <a:avLst/>
            <a:gdLst>
              <a:gd name="connsiteX0" fmla="*/ 0 w 2527492"/>
              <a:gd name="connsiteY0" fmla="*/ 0 h 4148666"/>
              <a:gd name="connsiteX1" fmla="*/ 2527492 w 2527492"/>
              <a:gd name="connsiteY1" fmla="*/ 0 h 4148666"/>
              <a:gd name="connsiteX2" fmla="*/ 2527492 w 2527492"/>
              <a:gd name="connsiteY2" fmla="*/ 4148666 h 4148666"/>
              <a:gd name="connsiteX3" fmla="*/ 0 w 2527492"/>
              <a:gd name="connsiteY3" fmla="*/ 4148666 h 4148666"/>
            </a:gdLst>
            <a:ahLst/>
            <a:cxnLst>
              <a:cxn ang="0">
                <a:pos x="connsiteX0" y="connsiteY0"/>
              </a:cxn>
              <a:cxn ang="0">
                <a:pos x="connsiteX1" y="connsiteY1"/>
              </a:cxn>
              <a:cxn ang="0">
                <a:pos x="connsiteX2" y="connsiteY2"/>
              </a:cxn>
              <a:cxn ang="0">
                <a:pos x="connsiteX3" y="connsiteY3"/>
              </a:cxn>
            </a:cxnLst>
            <a:rect l="l" t="t" r="r" b="b"/>
            <a:pathLst>
              <a:path w="2527492" h="4148666">
                <a:moveTo>
                  <a:pt x="0" y="0"/>
                </a:moveTo>
                <a:lnTo>
                  <a:pt x="2527492" y="0"/>
                </a:lnTo>
                <a:lnTo>
                  <a:pt x="2527492" y="4148666"/>
                </a:lnTo>
                <a:lnTo>
                  <a:pt x="0" y="4148666"/>
                </a:lnTo>
                <a:close/>
              </a:path>
            </a:pathLst>
          </a:custGeom>
        </p:spPr>
        <p:txBody>
          <a:bodyPr wrap="square">
            <a:noAutofit/>
          </a:bodyPr>
          <a:lstStyle/>
          <a:p>
            <a:endParaRPr lang="en-US"/>
          </a:p>
        </p:txBody>
      </p:sp>
      <p:sp>
        <p:nvSpPr>
          <p:cNvPr id="11" name="Picture Placeholder 10"/>
          <p:cNvSpPr>
            <a:spLocks noGrp="1"/>
          </p:cNvSpPr>
          <p:nvPr>
            <p:ph type="pic" sz="quarter" idx="11"/>
          </p:nvPr>
        </p:nvSpPr>
        <p:spPr>
          <a:xfrm>
            <a:off x="925999" y="3024554"/>
            <a:ext cx="6403269" cy="3605986"/>
          </a:xfrm>
          <a:custGeom>
            <a:avLst/>
            <a:gdLst>
              <a:gd name="connsiteX0" fmla="*/ 0 w 4119613"/>
              <a:gd name="connsiteY0" fmla="*/ 0 h 3226158"/>
              <a:gd name="connsiteX1" fmla="*/ 4119613 w 4119613"/>
              <a:gd name="connsiteY1" fmla="*/ 0 h 3226158"/>
              <a:gd name="connsiteX2" fmla="*/ 4119613 w 4119613"/>
              <a:gd name="connsiteY2" fmla="*/ 3226158 h 3226158"/>
              <a:gd name="connsiteX3" fmla="*/ 0 w 4119613"/>
              <a:gd name="connsiteY3" fmla="*/ 3226158 h 3226158"/>
            </a:gdLst>
            <a:ahLst/>
            <a:cxnLst>
              <a:cxn ang="0">
                <a:pos x="connsiteX0" y="connsiteY0"/>
              </a:cxn>
              <a:cxn ang="0">
                <a:pos x="connsiteX1" y="connsiteY1"/>
              </a:cxn>
              <a:cxn ang="0">
                <a:pos x="connsiteX2" y="connsiteY2"/>
              </a:cxn>
              <a:cxn ang="0">
                <a:pos x="connsiteX3" y="connsiteY3"/>
              </a:cxn>
            </a:cxnLst>
            <a:rect l="l" t="t" r="r" b="b"/>
            <a:pathLst>
              <a:path w="4119613" h="3226158">
                <a:moveTo>
                  <a:pt x="0" y="0"/>
                </a:moveTo>
                <a:lnTo>
                  <a:pt x="4119613" y="0"/>
                </a:lnTo>
                <a:lnTo>
                  <a:pt x="4119613" y="3226158"/>
                </a:lnTo>
                <a:lnTo>
                  <a:pt x="0" y="3226158"/>
                </a:lnTo>
                <a:close/>
              </a:path>
            </a:pathLst>
          </a:custGeom>
        </p:spPr>
        <p:txBody>
          <a:bodyPr wrap="square">
            <a:noAutofit/>
          </a:bodyPr>
          <a:lstStyle/>
          <a:p>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2192000" cy="6858000"/>
          </a:xfrm>
          <a:prstGeom prst="rect">
            <a:avLst/>
          </a:prstGeom>
        </p:spPr>
        <p:txBody>
          <a:bodyPr/>
          <a:lstStyle/>
          <a:p>
            <a:endParaRPr lang="id-ID"/>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0269928-9221-4293-B59A-7EBC4D93E2DF}"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26A6F1E-40CC-4F6A-9CE7-7280319160EC}" type="slidenum">
              <a:rPr lang="en-US" smtClean="0"/>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0269928-9221-4293-B59A-7EBC4D93E2DF}"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26A6F1E-40CC-4F6A-9CE7-7280319160EC}" type="slidenum">
              <a:rPr lang="en-US" smtClean="0"/>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0269928-9221-4293-B59A-7EBC4D93E2DF}"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26A6F1E-40CC-4F6A-9CE7-7280319160EC}"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09E18E46-575C-4BBE-9D7A-1EA176DBC1C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F66B7B-C324-497E-8385-870902545BD9}"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0269928-9221-4293-B59A-7EBC4D93E2DF}"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226A6F1E-40CC-4F6A-9CE7-7280319160EC}" type="slidenum">
              <a:rPr lang="en-US" smtClean="0"/>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0269928-9221-4293-B59A-7EBC4D93E2DF}"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26A6F1E-40CC-4F6A-9CE7-7280319160EC}" type="slidenum">
              <a:rPr lang="en-US" smtClean="0"/>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7048501" y="2124223"/>
            <a:ext cx="2292448" cy="4733778"/>
          </a:xfrm>
          <a:prstGeom prst="rect">
            <a:avLst/>
          </a:prstGeom>
        </p:spPr>
        <p:txBody>
          <a:bodyPr/>
          <a:lstStyle/>
          <a:p>
            <a:endParaRPr lang="id-ID"/>
          </a:p>
        </p:txBody>
      </p:sp>
      <p:sp>
        <p:nvSpPr>
          <p:cNvPr id="3" name="Picture Placeholder 5"/>
          <p:cNvSpPr>
            <a:spLocks noGrp="1"/>
          </p:cNvSpPr>
          <p:nvPr>
            <p:ph type="pic" sz="quarter" idx="11"/>
          </p:nvPr>
        </p:nvSpPr>
        <p:spPr>
          <a:xfrm>
            <a:off x="9604131" y="0"/>
            <a:ext cx="2587869" cy="2954215"/>
          </a:xfrm>
          <a:prstGeom prst="rect">
            <a:avLst/>
          </a:prstGeom>
        </p:spPr>
        <p:txBody>
          <a:bodyPr/>
          <a:lstStyle/>
          <a:p>
            <a:endParaRPr lang="id-ID"/>
          </a:p>
        </p:txBody>
      </p:sp>
      <p:sp>
        <p:nvSpPr>
          <p:cNvPr id="4" name="Picture Placeholder 5"/>
          <p:cNvSpPr>
            <a:spLocks noGrp="1"/>
          </p:cNvSpPr>
          <p:nvPr>
            <p:ph type="pic" sz="quarter" idx="12"/>
          </p:nvPr>
        </p:nvSpPr>
        <p:spPr>
          <a:xfrm>
            <a:off x="9604130" y="3221503"/>
            <a:ext cx="2587869" cy="3636498"/>
          </a:xfrm>
          <a:prstGeom prst="rect">
            <a:avLst/>
          </a:prstGeom>
        </p:spPr>
        <p:txBody>
          <a:bodyPr/>
          <a:lstStyle/>
          <a:p>
            <a:endParaRPr lang="id-ID"/>
          </a:p>
        </p:txBody>
      </p:sp>
      <p:sp>
        <p:nvSpPr>
          <p:cNvPr id="5" name="Picture Placeholder 4"/>
          <p:cNvSpPr>
            <a:spLocks noGrp="1"/>
          </p:cNvSpPr>
          <p:nvPr>
            <p:ph type="pic" sz="quarter" idx="13"/>
          </p:nvPr>
        </p:nvSpPr>
        <p:spPr>
          <a:xfrm>
            <a:off x="7048501" y="0"/>
            <a:ext cx="2292448" cy="1913206"/>
          </a:xfrm>
          <a:prstGeom prst="rect">
            <a:avLst/>
          </a:prstGeom>
        </p:spPr>
        <p:txBody>
          <a:bodyPr/>
          <a:lstStyle/>
          <a:p>
            <a:endParaRPr lang="id-ID"/>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727936" y="3545058"/>
            <a:ext cx="2555045" cy="3312942"/>
          </a:xfrm>
          <a:prstGeom prst="rect">
            <a:avLst/>
          </a:prstGeom>
        </p:spPr>
        <p:txBody>
          <a:bodyPr/>
          <a:lstStyle/>
          <a:p>
            <a:endParaRPr lang="id-ID"/>
          </a:p>
        </p:txBody>
      </p:sp>
      <p:sp>
        <p:nvSpPr>
          <p:cNvPr id="3" name="Picture Placeholder 5"/>
          <p:cNvSpPr>
            <a:spLocks noGrp="1"/>
          </p:cNvSpPr>
          <p:nvPr>
            <p:ph type="pic" sz="quarter" idx="11"/>
          </p:nvPr>
        </p:nvSpPr>
        <p:spPr>
          <a:xfrm>
            <a:off x="3727935" y="0"/>
            <a:ext cx="2555045" cy="3312942"/>
          </a:xfrm>
          <a:prstGeom prst="rect">
            <a:avLst/>
          </a:prstGeom>
        </p:spPr>
        <p:txBody>
          <a:bodyPr/>
          <a:lstStyle/>
          <a:p>
            <a:endParaRPr lang="id-ID"/>
          </a:p>
        </p:txBody>
      </p:sp>
      <p:sp>
        <p:nvSpPr>
          <p:cNvPr id="4" name="Picture Placeholder 5"/>
          <p:cNvSpPr>
            <a:spLocks noGrp="1"/>
          </p:cNvSpPr>
          <p:nvPr>
            <p:ph type="pic" sz="quarter" idx="12"/>
          </p:nvPr>
        </p:nvSpPr>
        <p:spPr>
          <a:xfrm>
            <a:off x="900331" y="1784253"/>
            <a:ext cx="2555045" cy="3312942"/>
          </a:xfrm>
          <a:prstGeom prst="rect">
            <a:avLst/>
          </a:prstGeom>
        </p:spPr>
        <p:txBody>
          <a:bodyPr/>
          <a:lstStyle/>
          <a:p>
            <a:endParaRPr lang="id-ID"/>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6800850" cy="6858000"/>
          </a:xfrm>
          <a:prstGeom prst="rect">
            <a:avLst/>
          </a:prstGeom>
        </p:spPr>
        <p:txBody>
          <a:bodyPr/>
          <a:lstStyle/>
          <a:p>
            <a:endParaRPr lang="id-ID"/>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0269928-9221-4293-B59A-7EBC4D93E2DF}"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26A6F1E-40CC-4F6A-9CE7-7280319160EC}" type="slidenum">
              <a:rPr lang="en-US" smtClean="0"/>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0269928-9221-4293-B59A-7EBC4D93E2DF}"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26A6F1E-40CC-4F6A-9CE7-7280319160EC}" type="slidenum">
              <a:rPr lang="en-US" smtClean="0"/>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0269928-9221-4293-B59A-7EBC4D93E2DF}"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26A6F1E-40CC-4F6A-9CE7-7280319160EC}" type="slidenum">
              <a:rPr lang="en-US" smtClean="0"/>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0269928-9221-4293-B59A-7EBC4D93E2DF}"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26A6F1E-40CC-4F6A-9CE7-7280319160EC}" type="slidenum">
              <a:rPr lang="en-US" smtClean="0"/>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Full Image Holder">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6991350" cy="6858000"/>
          </a:xfrm>
          <a:prstGeom prst="rect">
            <a:avLst/>
          </a:prstGeom>
        </p:spPr>
        <p:txBody>
          <a:bodyPr/>
          <a:lstStyle/>
          <a:p>
            <a:endParaRPr lang="id-I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09E18E46-575C-4BBE-9D7A-1EA176DBC1C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0F66B7B-C324-497E-8385-870902545BD9}" type="slidenum">
              <a:rPr lang="zh-CN" altLang="en-US" smtClean="0"/>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bout">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689316" y="576775"/>
            <a:ext cx="2715065" cy="2844312"/>
          </a:xfrm>
          <a:prstGeom prst="rect">
            <a:avLst/>
          </a:prstGeom>
        </p:spPr>
        <p:txBody>
          <a:bodyPr/>
          <a:lstStyle/>
          <a:p>
            <a:endParaRPr lang="id-ID"/>
          </a:p>
        </p:txBody>
      </p:sp>
      <p:sp>
        <p:nvSpPr>
          <p:cNvPr id="3" name="Picture Placeholder 7"/>
          <p:cNvSpPr>
            <a:spLocks noGrp="1"/>
          </p:cNvSpPr>
          <p:nvPr>
            <p:ph type="pic" sz="quarter" idx="15"/>
          </p:nvPr>
        </p:nvSpPr>
        <p:spPr>
          <a:xfrm>
            <a:off x="689316" y="3605725"/>
            <a:ext cx="2715065" cy="2844312"/>
          </a:xfrm>
          <a:prstGeom prst="rect">
            <a:avLst/>
          </a:prstGeom>
        </p:spPr>
        <p:txBody>
          <a:bodyPr/>
          <a:lstStyle/>
          <a:p>
            <a:endParaRPr lang="id-ID"/>
          </a:p>
        </p:txBody>
      </p:sp>
      <p:sp>
        <p:nvSpPr>
          <p:cNvPr id="4" name="Picture Placeholder 3"/>
          <p:cNvSpPr>
            <a:spLocks noGrp="1"/>
          </p:cNvSpPr>
          <p:nvPr>
            <p:ph type="pic" sz="quarter" idx="16"/>
          </p:nvPr>
        </p:nvSpPr>
        <p:spPr>
          <a:xfrm>
            <a:off x="3587261" y="576775"/>
            <a:ext cx="3137096" cy="5873750"/>
          </a:xfrm>
          <a:prstGeom prst="rect">
            <a:avLst/>
          </a:prstGeom>
        </p:spPr>
        <p:txBody>
          <a:bodyPr/>
          <a:lstStyle/>
          <a:p>
            <a:endParaRPr lang="id-ID"/>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eam Members">
    <p:spTree>
      <p:nvGrpSpPr>
        <p:cNvPr id="1" name=""/>
        <p:cNvGrpSpPr/>
        <p:nvPr/>
      </p:nvGrpSpPr>
      <p:grpSpPr>
        <a:xfrm>
          <a:off x="0" y="0"/>
          <a:ext cx="0" cy="0"/>
          <a:chOff x="0" y="0"/>
          <a:chExt cx="0" cy="0"/>
        </a:xfrm>
      </p:grpSpPr>
      <p:sp>
        <p:nvSpPr>
          <p:cNvPr id="12" name="Slide Number Placeholder 5"/>
          <p:cNvSpPr txBox="1"/>
          <p:nvPr userDrawn="1"/>
        </p:nvSpPr>
        <p:spPr>
          <a:xfrm>
            <a:off x="11471564" y="327460"/>
            <a:ext cx="431078" cy="389083"/>
          </a:xfrm>
          <a:prstGeom prst="rect">
            <a:avLst/>
          </a:prstGeom>
        </p:spPr>
        <p:txBody>
          <a:bodyPr vert="horz" lIns="0" tIns="0" rIns="0" bIns="0" rtlCol="0" anchor="ctr"/>
          <a:lstStyle>
            <a:defPPr>
              <a:defRPr lang="en-US"/>
            </a:defPPr>
            <a:lvl1pPr marL="0" algn="ctr" defTabSz="914400" rtl="0" eaLnBrk="1" latinLnBrk="0" hangingPunct="1">
              <a:defRPr sz="1000" kern="1200">
                <a:solidFill>
                  <a:schemeClr val="bg1">
                    <a:lumMod val="50000"/>
                  </a:schemeClr>
                </a:solidFill>
                <a:latin typeface="Lato" panose="020F050202020403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4" name="Picture Placeholder 13"/>
          <p:cNvSpPr>
            <a:spLocks noGrp="1"/>
          </p:cNvSpPr>
          <p:nvPr>
            <p:ph type="pic" sz="quarter" idx="19"/>
          </p:nvPr>
        </p:nvSpPr>
        <p:spPr>
          <a:xfrm>
            <a:off x="2311870" y="2322575"/>
            <a:ext cx="2186801" cy="2186801"/>
          </a:xfrm>
          <a:custGeom>
            <a:avLst/>
            <a:gdLst>
              <a:gd name="connsiteX0" fmla="*/ 720000 w 1440000"/>
              <a:gd name="connsiteY0" fmla="*/ 0 h 1440000"/>
              <a:gd name="connsiteX1" fmla="*/ 1440000 w 1440000"/>
              <a:gd name="connsiteY1" fmla="*/ 720000 h 1440000"/>
              <a:gd name="connsiteX2" fmla="*/ 720000 w 1440000"/>
              <a:gd name="connsiteY2" fmla="*/ 1440000 h 1440000"/>
              <a:gd name="connsiteX3" fmla="*/ 0 w 1440000"/>
              <a:gd name="connsiteY3" fmla="*/ 720000 h 1440000"/>
              <a:gd name="connsiteX4" fmla="*/ 720000 w 1440000"/>
              <a:gd name="connsiteY4" fmla="*/ 0 h 14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0000" h="1440000">
                <a:moveTo>
                  <a:pt x="720000" y="0"/>
                </a:moveTo>
                <a:cubicBezTo>
                  <a:pt x="1117645" y="0"/>
                  <a:pt x="1440000" y="322355"/>
                  <a:pt x="1440000" y="720000"/>
                </a:cubicBezTo>
                <a:cubicBezTo>
                  <a:pt x="1440000" y="1117645"/>
                  <a:pt x="1117645" y="1440000"/>
                  <a:pt x="720000" y="1440000"/>
                </a:cubicBezTo>
                <a:cubicBezTo>
                  <a:pt x="322355" y="1440000"/>
                  <a:pt x="0" y="1117645"/>
                  <a:pt x="0" y="720000"/>
                </a:cubicBezTo>
                <a:cubicBezTo>
                  <a:pt x="0" y="322355"/>
                  <a:pt x="322355" y="0"/>
                  <a:pt x="720000" y="0"/>
                </a:cubicBezTo>
                <a:close/>
              </a:path>
            </a:pathLst>
          </a:custGeom>
        </p:spPr>
        <p:txBody>
          <a:bodyPr wrap="square">
            <a:noAutofit/>
          </a:bodyPr>
          <a:lstStyle/>
          <a:p>
            <a:endParaRPr lang="id-ID" dirty="0"/>
          </a:p>
        </p:txBody>
      </p:sp>
      <p:sp>
        <p:nvSpPr>
          <p:cNvPr id="5" name="Picture Placeholder 13"/>
          <p:cNvSpPr>
            <a:spLocks noGrp="1"/>
          </p:cNvSpPr>
          <p:nvPr>
            <p:ph type="pic" sz="quarter" idx="20"/>
          </p:nvPr>
        </p:nvSpPr>
        <p:spPr>
          <a:xfrm>
            <a:off x="5106886" y="2322573"/>
            <a:ext cx="2186801" cy="2186801"/>
          </a:xfrm>
          <a:custGeom>
            <a:avLst/>
            <a:gdLst>
              <a:gd name="connsiteX0" fmla="*/ 720000 w 1440000"/>
              <a:gd name="connsiteY0" fmla="*/ 0 h 1440000"/>
              <a:gd name="connsiteX1" fmla="*/ 1440000 w 1440000"/>
              <a:gd name="connsiteY1" fmla="*/ 720000 h 1440000"/>
              <a:gd name="connsiteX2" fmla="*/ 720000 w 1440000"/>
              <a:gd name="connsiteY2" fmla="*/ 1440000 h 1440000"/>
              <a:gd name="connsiteX3" fmla="*/ 0 w 1440000"/>
              <a:gd name="connsiteY3" fmla="*/ 720000 h 1440000"/>
              <a:gd name="connsiteX4" fmla="*/ 720000 w 1440000"/>
              <a:gd name="connsiteY4" fmla="*/ 0 h 14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0000" h="1440000">
                <a:moveTo>
                  <a:pt x="720000" y="0"/>
                </a:moveTo>
                <a:cubicBezTo>
                  <a:pt x="1117645" y="0"/>
                  <a:pt x="1440000" y="322355"/>
                  <a:pt x="1440000" y="720000"/>
                </a:cubicBezTo>
                <a:cubicBezTo>
                  <a:pt x="1440000" y="1117645"/>
                  <a:pt x="1117645" y="1440000"/>
                  <a:pt x="720000" y="1440000"/>
                </a:cubicBezTo>
                <a:cubicBezTo>
                  <a:pt x="322355" y="1440000"/>
                  <a:pt x="0" y="1117645"/>
                  <a:pt x="0" y="720000"/>
                </a:cubicBezTo>
                <a:cubicBezTo>
                  <a:pt x="0" y="322355"/>
                  <a:pt x="322355" y="0"/>
                  <a:pt x="720000" y="0"/>
                </a:cubicBezTo>
                <a:close/>
              </a:path>
            </a:pathLst>
          </a:custGeom>
        </p:spPr>
        <p:txBody>
          <a:bodyPr wrap="square">
            <a:noAutofit/>
          </a:bodyPr>
          <a:lstStyle/>
          <a:p>
            <a:endParaRPr lang="id-ID" dirty="0"/>
          </a:p>
        </p:txBody>
      </p:sp>
      <p:sp>
        <p:nvSpPr>
          <p:cNvPr id="6" name="Picture Placeholder 13"/>
          <p:cNvSpPr>
            <a:spLocks noGrp="1"/>
          </p:cNvSpPr>
          <p:nvPr>
            <p:ph type="pic" sz="quarter" idx="21"/>
          </p:nvPr>
        </p:nvSpPr>
        <p:spPr>
          <a:xfrm>
            <a:off x="7901902" y="2322574"/>
            <a:ext cx="2186801" cy="2186801"/>
          </a:xfrm>
          <a:custGeom>
            <a:avLst/>
            <a:gdLst>
              <a:gd name="connsiteX0" fmla="*/ 720000 w 1440000"/>
              <a:gd name="connsiteY0" fmla="*/ 0 h 1440000"/>
              <a:gd name="connsiteX1" fmla="*/ 1440000 w 1440000"/>
              <a:gd name="connsiteY1" fmla="*/ 720000 h 1440000"/>
              <a:gd name="connsiteX2" fmla="*/ 720000 w 1440000"/>
              <a:gd name="connsiteY2" fmla="*/ 1440000 h 1440000"/>
              <a:gd name="connsiteX3" fmla="*/ 0 w 1440000"/>
              <a:gd name="connsiteY3" fmla="*/ 720000 h 1440000"/>
              <a:gd name="connsiteX4" fmla="*/ 720000 w 1440000"/>
              <a:gd name="connsiteY4" fmla="*/ 0 h 14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0000" h="1440000">
                <a:moveTo>
                  <a:pt x="720000" y="0"/>
                </a:moveTo>
                <a:cubicBezTo>
                  <a:pt x="1117645" y="0"/>
                  <a:pt x="1440000" y="322355"/>
                  <a:pt x="1440000" y="720000"/>
                </a:cubicBezTo>
                <a:cubicBezTo>
                  <a:pt x="1440000" y="1117645"/>
                  <a:pt x="1117645" y="1440000"/>
                  <a:pt x="720000" y="1440000"/>
                </a:cubicBezTo>
                <a:cubicBezTo>
                  <a:pt x="322355" y="1440000"/>
                  <a:pt x="0" y="1117645"/>
                  <a:pt x="0" y="720000"/>
                </a:cubicBezTo>
                <a:cubicBezTo>
                  <a:pt x="0" y="322355"/>
                  <a:pt x="322355" y="0"/>
                  <a:pt x="720000" y="0"/>
                </a:cubicBezTo>
                <a:close/>
              </a:path>
            </a:pathLst>
          </a:custGeom>
        </p:spPr>
        <p:txBody>
          <a:bodyPr wrap="square">
            <a:noAutofit/>
          </a:bodyPr>
          <a:lstStyle/>
          <a:p>
            <a:endParaRPr lang="id-ID"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eam Work #2">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1713634" y="2747710"/>
            <a:ext cx="1408176" cy="1408176"/>
          </a:xfrm>
          <a:custGeom>
            <a:avLst/>
            <a:gdLst>
              <a:gd name="connsiteX0" fmla="*/ 0 w 1408176"/>
              <a:gd name="connsiteY0" fmla="*/ 0 h 1408176"/>
              <a:gd name="connsiteX1" fmla="*/ 1408176 w 1408176"/>
              <a:gd name="connsiteY1" fmla="*/ 0 h 1408176"/>
              <a:gd name="connsiteX2" fmla="*/ 1408176 w 1408176"/>
              <a:gd name="connsiteY2" fmla="*/ 1408176 h 1408176"/>
              <a:gd name="connsiteX3" fmla="*/ 0 w 1408176"/>
              <a:gd name="connsiteY3" fmla="*/ 1408176 h 1408176"/>
            </a:gdLst>
            <a:ahLst/>
            <a:cxnLst>
              <a:cxn ang="0">
                <a:pos x="connsiteX0" y="connsiteY0"/>
              </a:cxn>
              <a:cxn ang="0">
                <a:pos x="connsiteX1" y="connsiteY1"/>
              </a:cxn>
              <a:cxn ang="0">
                <a:pos x="connsiteX2" y="connsiteY2"/>
              </a:cxn>
              <a:cxn ang="0">
                <a:pos x="connsiteX3" y="connsiteY3"/>
              </a:cxn>
            </a:cxnLst>
            <a:rect l="l" t="t" r="r" b="b"/>
            <a:pathLst>
              <a:path w="1408176" h="1408176">
                <a:moveTo>
                  <a:pt x="0" y="0"/>
                </a:moveTo>
                <a:lnTo>
                  <a:pt x="1408176" y="0"/>
                </a:lnTo>
                <a:lnTo>
                  <a:pt x="1408176" y="1408176"/>
                </a:lnTo>
                <a:lnTo>
                  <a:pt x="0" y="1408176"/>
                </a:lnTo>
                <a:close/>
              </a:path>
            </a:pathLst>
          </a:custGeom>
        </p:spPr>
        <p:txBody>
          <a:bodyPr wrap="square">
            <a:noAutofit/>
          </a:bodyPr>
          <a:lstStyle/>
          <a:p>
            <a:endParaRPr lang="id-ID"/>
          </a:p>
        </p:txBody>
      </p:sp>
      <p:sp>
        <p:nvSpPr>
          <p:cNvPr id="14" name="Picture Placeholder 13"/>
          <p:cNvSpPr>
            <a:spLocks noGrp="1"/>
          </p:cNvSpPr>
          <p:nvPr>
            <p:ph type="pic" sz="quarter" idx="15"/>
          </p:nvPr>
        </p:nvSpPr>
        <p:spPr>
          <a:xfrm>
            <a:off x="4181336" y="2769784"/>
            <a:ext cx="1408176" cy="1408176"/>
          </a:xfrm>
          <a:custGeom>
            <a:avLst/>
            <a:gdLst>
              <a:gd name="connsiteX0" fmla="*/ 0 w 1408176"/>
              <a:gd name="connsiteY0" fmla="*/ 0 h 1408176"/>
              <a:gd name="connsiteX1" fmla="*/ 1408176 w 1408176"/>
              <a:gd name="connsiteY1" fmla="*/ 0 h 1408176"/>
              <a:gd name="connsiteX2" fmla="*/ 1408176 w 1408176"/>
              <a:gd name="connsiteY2" fmla="*/ 1408176 h 1408176"/>
              <a:gd name="connsiteX3" fmla="*/ 0 w 1408176"/>
              <a:gd name="connsiteY3" fmla="*/ 1408176 h 1408176"/>
            </a:gdLst>
            <a:ahLst/>
            <a:cxnLst>
              <a:cxn ang="0">
                <a:pos x="connsiteX0" y="connsiteY0"/>
              </a:cxn>
              <a:cxn ang="0">
                <a:pos x="connsiteX1" y="connsiteY1"/>
              </a:cxn>
              <a:cxn ang="0">
                <a:pos x="connsiteX2" y="connsiteY2"/>
              </a:cxn>
              <a:cxn ang="0">
                <a:pos x="connsiteX3" y="connsiteY3"/>
              </a:cxn>
            </a:cxnLst>
            <a:rect l="l" t="t" r="r" b="b"/>
            <a:pathLst>
              <a:path w="1408176" h="1408176">
                <a:moveTo>
                  <a:pt x="0" y="0"/>
                </a:moveTo>
                <a:lnTo>
                  <a:pt x="1408176" y="0"/>
                </a:lnTo>
                <a:lnTo>
                  <a:pt x="1408176" y="1408176"/>
                </a:lnTo>
                <a:lnTo>
                  <a:pt x="0" y="1408176"/>
                </a:lnTo>
                <a:close/>
              </a:path>
            </a:pathLst>
          </a:custGeom>
        </p:spPr>
        <p:txBody>
          <a:bodyPr wrap="square">
            <a:noAutofit/>
          </a:bodyPr>
          <a:lstStyle/>
          <a:p>
            <a:endParaRPr lang="id-ID"/>
          </a:p>
        </p:txBody>
      </p:sp>
      <p:sp>
        <p:nvSpPr>
          <p:cNvPr id="16" name="Picture Placeholder 15"/>
          <p:cNvSpPr>
            <a:spLocks noGrp="1"/>
          </p:cNvSpPr>
          <p:nvPr>
            <p:ph type="pic" sz="quarter" idx="16"/>
          </p:nvPr>
        </p:nvSpPr>
        <p:spPr>
          <a:xfrm>
            <a:off x="6597987" y="2705134"/>
            <a:ext cx="1408176" cy="1408176"/>
          </a:xfrm>
          <a:custGeom>
            <a:avLst/>
            <a:gdLst>
              <a:gd name="connsiteX0" fmla="*/ 0 w 1408176"/>
              <a:gd name="connsiteY0" fmla="*/ 0 h 1408176"/>
              <a:gd name="connsiteX1" fmla="*/ 1408176 w 1408176"/>
              <a:gd name="connsiteY1" fmla="*/ 0 h 1408176"/>
              <a:gd name="connsiteX2" fmla="*/ 1408176 w 1408176"/>
              <a:gd name="connsiteY2" fmla="*/ 1408176 h 1408176"/>
              <a:gd name="connsiteX3" fmla="*/ 0 w 1408176"/>
              <a:gd name="connsiteY3" fmla="*/ 1408176 h 1408176"/>
            </a:gdLst>
            <a:ahLst/>
            <a:cxnLst>
              <a:cxn ang="0">
                <a:pos x="connsiteX0" y="connsiteY0"/>
              </a:cxn>
              <a:cxn ang="0">
                <a:pos x="connsiteX1" y="connsiteY1"/>
              </a:cxn>
              <a:cxn ang="0">
                <a:pos x="connsiteX2" y="connsiteY2"/>
              </a:cxn>
              <a:cxn ang="0">
                <a:pos x="connsiteX3" y="connsiteY3"/>
              </a:cxn>
            </a:cxnLst>
            <a:rect l="l" t="t" r="r" b="b"/>
            <a:pathLst>
              <a:path w="1408176" h="1408176">
                <a:moveTo>
                  <a:pt x="0" y="0"/>
                </a:moveTo>
                <a:lnTo>
                  <a:pt x="1408176" y="0"/>
                </a:lnTo>
                <a:lnTo>
                  <a:pt x="1408176" y="1408176"/>
                </a:lnTo>
                <a:lnTo>
                  <a:pt x="0" y="1408176"/>
                </a:lnTo>
                <a:close/>
              </a:path>
            </a:pathLst>
          </a:custGeom>
        </p:spPr>
        <p:txBody>
          <a:bodyPr wrap="square">
            <a:noAutofit/>
          </a:bodyPr>
          <a:lstStyle/>
          <a:p>
            <a:endParaRPr lang="id-ID"/>
          </a:p>
        </p:txBody>
      </p:sp>
      <p:sp>
        <p:nvSpPr>
          <p:cNvPr id="19" name="Picture Placeholder 18"/>
          <p:cNvSpPr>
            <a:spLocks noGrp="1"/>
          </p:cNvSpPr>
          <p:nvPr>
            <p:ph type="pic" sz="quarter" idx="17"/>
          </p:nvPr>
        </p:nvSpPr>
        <p:spPr>
          <a:xfrm>
            <a:off x="9015544" y="2688889"/>
            <a:ext cx="1408176" cy="1408176"/>
          </a:xfrm>
          <a:custGeom>
            <a:avLst/>
            <a:gdLst>
              <a:gd name="connsiteX0" fmla="*/ 0 w 1408176"/>
              <a:gd name="connsiteY0" fmla="*/ 0 h 1408176"/>
              <a:gd name="connsiteX1" fmla="*/ 1408176 w 1408176"/>
              <a:gd name="connsiteY1" fmla="*/ 0 h 1408176"/>
              <a:gd name="connsiteX2" fmla="*/ 1408176 w 1408176"/>
              <a:gd name="connsiteY2" fmla="*/ 1408176 h 1408176"/>
              <a:gd name="connsiteX3" fmla="*/ 0 w 1408176"/>
              <a:gd name="connsiteY3" fmla="*/ 1408176 h 1408176"/>
            </a:gdLst>
            <a:ahLst/>
            <a:cxnLst>
              <a:cxn ang="0">
                <a:pos x="connsiteX0" y="connsiteY0"/>
              </a:cxn>
              <a:cxn ang="0">
                <a:pos x="connsiteX1" y="connsiteY1"/>
              </a:cxn>
              <a:cxn ang="0">
                <a:pos x="connsiteX2" y="connsiteY2"/>
              </a:cxn>
              <a:cxn ang="0">
                <a:pos x="connsiteX3" y="connsiteY3"/>
              </a:cxn>
            </a:cxnLst>
            <a:rect l="l" t="t" r="r" b="b"/>
            <a:pathLst>
              <a:path w="1408176" h="1408176">
                <a:moveTo>
                  <a:pt x="0" y="0"/>
                </a:moveTo>
                <a:lnTo>
                  <a:pt x="1408176" y="0"/>
                </a:lnTo>
                <a:lnTo>
                  <a:pt x="1408176" y="1408176"/>
                </a:lnTo>
                <a:lnTo>
                  <a:pt x="0" y="1408176"/>
                </a:lnTo>
                <a:close/>
              </a:path>
            </a:pathLst>
          </a:custGeom>
        </p:spPr>
        <p:txBody>
          <a:bodyPr wrap="square">
            <a:noAutofit/>
          </a:bodyPr>
          <a:lstStyle/>
          <a:p>
            <a:endParaRPr lang="id-ID"/>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mpany Slide">
    <p:spTree>
      <p:nvGrpSpPr>
        <p:cNvPr id="1" name=""/>
        <p:cNvGrpSpPr/>
        <p:nvPr/>
      </p:nvGrpSpPr>
      <p:grpSpPr>
        <a:xfrm>
          <a:off x="0" y="0"/>
          <a:ext cx="0" cy="0"/>
          <a:chOff x="0" y="0"/>
          <a:chExt cx="0" cy="0"/>
        </a:xfrm>
      </p:grpSpPr>
      <p:sp>
        <p:nvSpPr>
          <p:cNvPr id="3" name="Picture Placeholder 7"/>
          <p:cNvSpPr>
            <a:spLocks noGrp="1"/>
          </p:cNvSpPr>
          <p:nvPr>
            <p:ph type="pic" sz="quarter" idx="15"/>
          </p:nvPr>
        </p:nvSpPr>
        <p:spPr>
          <a:xfrm>
            <a:off x="4168726" y="0"/>
            <a:ext cx="3854548" cy="2962656"/>
          </a:xfrm>
          <a:custGeom>
            <a:avLst/>
            <a:gdLst>
              <a:gd name="connsiteX0" fmla="*/ 0 w 12198096"/>
              <a:gd name="connsiteY0" fmla="*/ 0 h 2962656"/>
              <a:gd name="connsiteX1" fmla="*/ 12198096 w 12198096"/>
              <a:gd name="connsiteY1" fmla="*/ 0 h 2962656"/>
              <a:gd name="connsiteX2" fmla="*/ 12198096 w 12198096"/>
              <a:gd name="connsiteY2" fmla="*/ 2962656 h 2962656"/>
              <a:gd name="connsiteX3" fmla="*/ 0 w 12198096"/>
              <a:gd name="connsiteY3" fmla="*/ 2962656 h 2962656"/>
            </a:gdLst>
            <a:ahLst/>
            <a:cxnLst>
              <a:cxn ang="0">
                <a:pos x="connsiteX0" y="connsiteY0"/>
              </a:cxn>
              <a:cxn ang="0">
                <a:pos x="connsiteX1" y="connsiteY1"/>
              </a:cxn>
              <a:cxn ang="0">
                <a:pos x="connsiteX2" y="connsiteY2"/>
              </a:cxn>
              <a:cxn ang="0">
                <a:pos x="connsiteX3" y="connsiteY3"/>
              </a:cxn>
            </a:cxnLst>
            <a:rect l="l" t="t" r="r" b="b"/>
            <a:pathLst>
              <a:path w="12198096" h="2962656">
                <a:moveTo>
                  <a:pt x="0" y="0"/>
                </a:moveTo>
                <a:lnTo>
                  <a:pt x="12198096" y="0"/>
                </a:lnTo>
                <a:lnTo>
                  <a:pt x="12198096" y="2962656"/>
                </a:lnTo>
                <a:lnTo>
                  <a:pt x="0" y="2962656"/>
                </a:lnTo>
                <a:close/>
              </a:path>
            </a:pathLst>
          </a:custGeom>
        </p:spPr>
        <p:txBody>
          <a:bodyPr wrap="square">
            <a:noAutofit/>
          </a:bodyPr>
          <a:lstStyle/>
          <a:p>
            <a:endParaRPr lang="id-ID"/>
          </a:p>
        </p:txBody>
      </p:sp>
      <p:sp>
        <p:nvSpPr>
          <p:cNvPr id="4" name="Picture Placeholder 7"/>
          <p:cNvSpPr>
            <a:spLocks noGrp="1"/>
          </p:cNvSpPr>
          <p:nvPr>
            <p:ph type="pic" sz="quarter" idx="16"/>
          </p:nvPr>
        </p:nvSpPr>
        <p:spPr>
          <a:xfrm>
            <a:off x="8337452" y="0"/>
            <a:ext cx="3854548" cy="2962656"/>
          </a:xfrm>
          <a:custGeom>
            <a:avLst/>
            <a:gdLst>
              <a:gd name="connsiteX0" fmla="*/ 0 w 12198096"/>
              <a:gd name="connsiteY0" fmla="*/ 0 h 2962656"/>
              <a:gd name="connsiteX1" fmla="*/ 12198096 w 12198096"/>
              <a:gd name="connsiteY1" fmla="*/ 0 h 2962656"/>
              <a:gd name="connsiteX2" fmla="*/ 12198096 w 12198096"/>
              <a:gd name="connsiteY2" fmla="*/ 2962656 h 2962656"/>
              <a:gd name="connsiteX3" fmla="*/ 0 w 12198096"/>
              <a:gd name="connsiteY3" fmla="*/ 2962656 h 2962656"/>
            </a:gdLst>
            <a:ahLst/>
            <a:cxnLst>
              <a:cxn ang="0">
                <a:pos x="connsiteX0" y="connsiteY0"/>
              </a:cxn>
              <a:cxn ang="0">
                <a:pos x="connsiteX1" y="connsiteY1"/>
              </a:cxn>
              <a:cxn ang="0">
                <a:pos x="connsiteX2" y="connsiteY2"/>
              </a:cxn>
              <a:cxn ang="0">
                <a:pos x="connsiteX3" y="connsiteY3"/>
              </a:cxn>
            </a:cxnLst>
            <a:rect l="l" t="t" r="r" b="b"/>
            <a:pathLst>
              <a:path w="12198096" h="2962656">
                <a:moveTo>
                  <a:pt x="0" y="0"/>
                </a:moveTo>
                <a:lnTo>
                  <a:pt x="12198096" y="0"/>
                </a:lnTo>
                <a:lnTo>
                  <a:pt x="12198096" y="2962656"/>
                </a:lnTo>
                <a:lnTo>
                  <a:pt x="0" y="2962656"/>
                </a:lnTo>
                <a:close/>
              </a:path>
            </a:pathLst>
          </a:custGeom>
        </p:spPr>
        <p:txBody>
          <a:bodyPr wrap="square">
            <a:noAutofit/>
          </a:bodyPr>
          <a:lstStyle/>
          <a:p>
            <a:endParaRPr lang="id-ID"/>
          </a:p>
        </p:txBody>
      </p:sp>
      <p:sp>
        <p:nvSpPr>
          <p:cNvPr id="5" name="Picture Placeholder 7"/>
          <p:cNvSpPr>
            <a:spLocks noGrp="1"/>
          </p:cNvSpPr>
          <p:nvPr>
            <p:ph type="pic" sz="quarter" idx="17"/>
          </p:nvPr>
        </p:nvSpPr>
        <p:spPr>
          <a:xfrm>
            <a:off x="0" y="0"/>
            <a:ext cx="3854548" cy="2962656"/>
          </a:xfrm>
          <a:custGeom>
            <a:avLst/>
            <a:gdLst>
              <a:gd name="connsiteX0" fmla="*/ 0 w 12198096"/>
              <a:gd name="connsiteY0" fmla="*/ 0 h 2962656"/>
              <a:gd name="connsiteX1" fmla="*/ 12198096 w 12198096"/>
              <a:gd name="connsiteY1" fmla="*/ 0 h 2962656"/>
              <a:gd name="connsiteX2" fmla="*/ 12198096 w 12198096"/>
              <a:gd name="connsiteY2" fmla="*/ 2962656 h 2962656"/>
              <a:gd name="connsiteX3" fmla="*/ 0 w 12198096"/>
              <a:gd name="connsiteY3" fmla="*/ 2962656 h 2962656"/>
            </a:gdLst>
            <a:ahLst/>
            <a:cxnLst>
              <a:cxn ang="0">
                <a:pos x="connsiteX0" y="connsiteY0"/>
              </a:cxn>
              <a:cxn ang="0">
                <a:pos x="connsiteX1" y="connsiteY1"/>
              </a:cxn>
              <a:cxn ang="0">
                <a:pos x="connsiteX2" y="connsiteY2"/>
              </a:cxn>
              <a:cxn ang="0">
                <a:pos x="connsiteX3" y="connsiteY3"/>
              </a:cxn>
            </a:cxnLst>
            <a:rect l="l" t="t" r="r" b="b"/>
            <a:pathLst>
              <a:path w="12198096" h="2962656">
                <a:moveTo>
                  <a:pt x="0" y="0"/>
                </a:moveTo>
                <a:lnTo>
                  <a:pt x="12198096" y="0"/>
                </a:lnTo>
                <a:lnTo>
                  <a:pt x="12198096" y="2962656"/>
                </a:lnTo>
                <a:lnTo>
                  <a:pt x="0" y="2962656"/>
                </a:lnTo>
                <a:close/>
              </a:path>
            </a:pathLst>
          </a:custGeom>
        </p:spPr>
        <p:txBody>
          <a:bodyPr wrap="square">
            <a:noAutofit/>
          </a:bodyPr>
          <a:lstStyle/>
          <a:p>
            <a:endParaRPr lang="id-ID"/>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eader Slide">
    <p:spTree>
      <p:nvGrpSpPr>
        <p:cNvPr id="1" name=""/>
        <p:cNvGrpSpPr/>
        <p:nvPr/>
      </p:nvGrpSpPr>
      <p:grpSpPr>
        <a:xfrm>
          <a:off x="0" y="0"/>
          <a:ext cx="0" cy="0"/>
          <a:chOff x="0" y="0"/>
          <a:chExt cx="0" cy="0"/>
        </a:xfrm>
      </p:grpSpPr>
      <p:sp>
        <p:nvSpPr>
          <p:cNvPr id="6" name="Picture Placeholder 5"/>
          <p:cNvSpPr>
            <a:spLocks noGrp="1"/>
          </p:cNvSpPr>
          <p:nvPr>
            <p:ph type="pic" sz="quarter" idx="14"/>
          </p:nvPr>
        </p:nvSpPr>
        <p:spPr>
          <a:xfrm>
            <a:off x="-1" y="3418449"/>
            <a:ext cx="6128826" cy="3439551"/>
          </a:xfrm>
          <a:prstGeom prst="rect">
            <a:avLst/>
          </a:prstGeom>
        </p:spPr>
        <p:txBody>
          <a:bodyPr/>
          <a:lstStyle/>
          <a:p>
            <a:endParaRPr lang="id-ID"/>
          </a:p>
        </p:txBody>
      </p:sp>
      <p:sp>
        <p:nvSpPr>
          <p:cNvPr id="3" name="Picture Placeholder 5"/>
          <p:cNvSpPr>
            <a:spLocks noGrp="1"/>
          </p:cNvSpPr>
          <p:nvPr>
            <p:ph type="pic" sz="quarter" idx="15"/>
          </p:nvPr>
        </p:nvSpPr>
        <p:spPr>
          <a:xfrm>
            <a:off x="6128825" y="-1"/>
            <a:ext cx="6063175" cy="3418449"/>
          </a:xfrm>
          <a:prstGeom prst="rect">
            <a:avLst/>
          </a:prstGeom>
        </p:spPr>
        <p:txBody>
          <a:bodyPr/>
          <a:lstStyle/>
          <a:p>
            <a:endParaRPr lang="id-ID"/>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tatistic Analysis">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1530351" y="2139953"/>
            <a:ext cx="9089136" cy="2276856"/>
          </a:xfrm>
          <a:prstGeom prst="rect">
            <a:avLst/>
          </a:prstGeom>
          <a:solidFill>
            <a:schemeClr val="bg1">
              <a:lumMod val="50000"/>
            </a:schemeClr>
          </a:solidFill>
        </p:spPr>
        <p:txBody>
          <a:bodyPr/>
          <a:lstStyle/>
          <a:p>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0269928-9221-4293-B59A-7EBC4D93E2DF}"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26A6F1E-40CC-4F6A-9CE7-7280319160EC}" type="slidenum">
              <a:rPr lang="en-US" smtClean="0"/>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6" name="Picture Placeholder 15"/>
          <p:cNvSpPr>
            <a:spLocks noGrp="1"/>
          </p:cNvSpPr>
          <p:nvPr>
            <p:ph type="pic" sz="quarter" idx="31"/>
          </p:nvPr>
        </p:nvSpPr>
        <p:spPr>
          <a:xfrm>
            <a:off x="347472" y="559143"/>
            <a:ext cx="3657600" cy="2531527"/>
          </a:xfrm>
          <a:custGeom>
            <a:avLst/>
            <a:gdLst>
              <a:gd name="connsiteX0" fmla="*/ 0 w 2441448"/>
              <a:gd name="connsiteY0" fmla="*/ 0 h 2286000"/>
              <a:gd name="connsiteX1" fmla="*/ 2441448 w 2441448"/>
              <a:gd name="connsiteY1" fmla="*/ 0 h 2286000"/>
              <a:gd name="connsiteX2" fmla="*/ 2441448 w 2441448"/>
              <a:gd name="connsiteY2" fmla="*/ 2286000 h 2286000"/>
              <a:gd name="connsiteX3" fmla="*/ 0 w 2441448"/>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441448" h="2286000">
                <a:moveTo>
                  <a:pt x="0" y="0"/>
                </a:moveTo>
                <a:lnTo>
                  <a:pt x="2441448" y="0"/>
                </a:lnTo>
                <a:lnTo>
                  <a:pt x="2441448" y="2286000"/>
                </a:lnTo>
                <a:lnTo>
                  <a:pt x="0" y="2286000"/>
                </a:lnTo>
                <a:close/>
              </a:path>
            </a:pathLst>
          </a:custGeom>
        </p:spPr>
        <p:txBody>
          <a:bodyPr wrap="square">
            <a:noAutofit/>
          </a:bodyPr>
          <a:lstStyle/>
          <a:p>
            <a:endParaRPr lang="id-ID"/>
          </a:p>
        </p:txBody>
      </p:sp>
      <p:sp>
        <p:nvSpPr>
          <p:cNvPr id="8" name="Picture Placeholder 15"/>
          <p:cNvSpPr>
            <a:spLocks noGrp="1"/>
          </p:cNvSpPr>
          <p:nvPr>
            <p:ph type="pic" sz="quarter" idx="32"/>
          </p:nvPr>
        </p:nvSpPr>
        <p:spPr>
          <a:xfrm>
            <a:off x="4242816" y="559144"/>
            <a:ext cx="3730752" cy="5549556"/>
          </a:xfrm>
          <a:custGeom>
            <a:avLst/>
            <a:gdLst>
              <a:gd name="connsiteX0" fmla="*/ 0 w 2441448"/>
              <a:gd name="connsiteY0" fmla="*/ 0 h 2286000"/>
              <a:gd name="connsiteX1" fmla="*/ 2441448 w 2441448"/>
              <a:gd name="connsiteY1" fmla="*/ 0 h 2286000"/>
              <a:gd name="connsiteX2" fmla="*/ 2441448 w 2441448"/>
              <a:gd name="connsiteY2" fmla="*/ 2286000 h 2286000"/>
              <a:gd name="connsiteX3" fmla="*/ 0 w 2441448"/>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441448" h="2286000">
                <a:moveTo>
                  <a:pt x="0" y="0"/>
                </a:moveTo>
                <a:lnTo>
                  <a:pt x="2441448" y="0"/>
                </a:lnTo>
                <a:lnTo>
                  <a:pt x="2441448" y="2286000"/>
                </a:lnTo>
                <a:lnTo>
                  <a:pt x="0" y="2286000"/>
                </a:lnTo>
                <a:close/>
              </a:path>
            </a:pathLst>
          </a:custGeom>
        </p:spPr>
        <p:txBody>
          <a:bodyPr wrap="square">
            <a:noAutofit/>
          </a:bodyPr>
          <a:lstStyle/>
          <a:p>
            <a:endParaRPr lang="id-ID"/>
          </a:p>
        </p:txBody>
      </p:sp>
      <p:sp>
        <p:nvSpPr>
          <p:cNvPr id="13" name="Picture Placeholder 15"/>
          <p:cNvSpPr>
            <a:spLocks noGrp="1"/>
          </p:cNvSpPr>
          <p:nvPr>
            <p:ph type="pic" sz="quarter" idx="33"/>
          </p:nvPr>
        </p:nvSpPr>
        <p:spPr>
          <a:xfrm>
            <a:off x="8211312" y="559143"/>
            <a:ext cx="3657600" cy="2531527"/>
          </a:xfrm>
          <a:custGeom>
            <a:avLst/>
            <a:gdLst>
              <a:gd name="connsiteX0" fmla="*/ 0 w 2441448"/>
              <a:gd name="connsiteY0" fmla="*/ 0 h 2286000"/>
              <a:gd name="connsiteX1" fmla="*/ 2441448 w 2441448"/>
              <a:gd name="connsiteY1" fmla="*/ 0 h 2286000"/>
              <a:gd name="connsiteX2" fmla="*/ 2441448 w 2441448"/>
              <a:gd name="connsiteY2" fmla="*/ 2286000 h 2286000"/>
              <a:gd name="connsiteX3" fmla="*/ 0 w 2441448"/>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441448" h="2286000">
                <a:moveTo>
                  <a:pt x="0" y="0"/>
                </a:moveTo>
                <a:lnTo>
                  <a:pt x="2441448" y="0"/>
                </a:lnTo>
                <a:lnTo>
                  <a:pt x="2441448" y="2286000"/>
                </a:lnTo>
                <a:lnTo>
                  <a:pt x="0" y="2286000"/>
                </a:lnTo>
                <a:close/>
              </a:path>
            </a:pathLst>
          </a:custGeom>
        </p:spPr>
        <p:txBody>
          <a:bodyPr wrap="square">
            <a:noAutofit/>
          </a:bodyPr>
          <a:lstStyle/>
          <a:p>
            <a:endParaRPr lang="id-ID"/>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portfolio_02&amp;team">
    <p:spTree>
      <p:nvGrpSpPr>
        <p:cNvPr id="1" name=""/>
        <p:cNvGrpSpPr/>
        <p:nvPr/>
      </p:nvGrpSpPr>
      <p:grpSpPr>
        <a:xfrm>
          <a:off x="0" y="0"/>
          <a:ext cx="0" cy="0"/>
          <a:chOff x="0" y="0"/>
          <a:chExt cx="0" cy="0"/>
        </a:xfrm>
      </p:grpSpPr>
      <p:sp>
        <p:nvSpPr>
          <p:cNvPr id="6" name="Picture Placeholder 2"/>
          <p:cNvSpPr>
            <a:spLocks noGrp="1"/>
          </p:cNvSpPr>
          <p:nvPr>
            <p:ph type="pic" sz="quarter" idx="34"/>
          </p:nvPr>
        </p:nvSpPr>
        <p:spPr>
          <a:xfrm>
            <a:off x="8257732" y="928467"/>
            <a:ext cx="2883877" cy="5148775"/>
          </a:xfrm>
          <a:prstGeom prst="rect">
            <a:avLst/>
          </a:prstGeom>
        </p:spPr>
        <p:txBody>
          <a:bodyPr/>
          <a:lstStyle/>
          <a:p>
            <a:endParaRPr lang="id-ID"/>
          </a:p>
        </p:txBody>
      </p:sp>
      <p:sp>
        <p:nvSpPr>
          <p:cNvPr id="7" name="Picture Placeholder 2"/>
          <p:cNvSpPr>
            <a:spLocks noGrp="1"/>
          </p:cNvSpPr>
          <p:nvPr>
            <p:ph type="pic" sz="quarter" idx="35"/>
          </p:nvPr>
        </p:nvSpPr>
        <p:spPr>
          <a:xfrm>
            <a:off x="4745498" y="2883877"/>
            <a:ext cx="2883877" cy="3193365"/>
          </a:xfrm>
          <a:prstGeom prst="rect">
            <a:avLst/>
          </a:prstGeom>
        </p:spPr>
        <p:txBody>
          <a:bodyPr/>
          <a:lstStyle/>
          <a:p>
            <a:endParaRPr lang="id-ID"/>
          </a:p>
        </p:txBody>
      </p:sp>
      <p:sp>
        <p:nvSpPr>
          <p:cNvPr id="8" name="Picture Placeholder 2"/>
          <p:cNvSpPr>
            <a:spLocks noGrp="1"/>
          </p:cNvSpPr>
          <p:nvPr>
            <p:ph type="pic" sz="quarter" idx="36"/>
          </p:nvPr>
        </p:nvSpPr>
        <p:spPr>
          <a:xfrm>
            <a:off x="1233265" y="2883877"/>
            <a:ext cx="2883877" cy="3193365"/>
          </a:xfrm>
          <a:prstGeom prst="rect">
            <a:avLst/>
          </a:prstGeom>
        </p:spPr>
        <p:txBody>
          <a:bodyPr/>
          <a:lstStyle/>
          <a:p>
            <a:endParaRPr lang="id-ID"/>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portfolio_02&amp;team">
    <p:spTree>
      <p:nvGrpSpPr>
        <p:cNvPr id="1" name=""/>
        <p:cNvGrpSpPr/>
        <p:nvPr/>
      </p:nvGrpSpPr>
      <p:grpSpPr>
        <a:xfrm>
          <a:off x="0" y="0"/>
          <a:ext cx="0" cy="0"/>
          <a:chOff x="0" y="0"/>
          <a:chExt cx="0" cy="0"/>
        </a:xfrm>
      </p:grpSpPr>
      <p:sp>
        <p:nvSpPr>
          <p:cNvPr id="13" name="Picture Placeholder 22"/>
          <p:cNvSpPr>
            <a:spLocks noGrp="1"/>
          </p:cNvSpPr>
          <p:nvPr>
            <p:ph type="pic" sz="quarter" idx="40"/>
          </p:nvPr>
        </p:nvSpPr>
        <p:spPr>
          <a:xfrm>
            <a:off x="4638352" y="815925"/>
            <a:ext cx="1938134" cy="1814732"/>
          </a:xfrm>
          <a:custGeom>
            <a:avLst/>
            <a:gdLst>
              <a:gd name="connsiteX0" fmla="*/ 0 w 2441448"/>
              <a:gd name="connsiteY0" fmla="*/ 0 h 2286000"/>
              <a:gd name="connsiteX1" fmla="*/ 2441448 w 2441448"/>
              <a:gd name="connsiteY1" fmla="*/ 0 h 2286000"/>
              <a:gd name="connsiteX2" fmla="*/ 2441448 w 2441448"/>
              <a:gd name="connsiteY2" fmla="*/ 2286000 h 2286000"/>
              <a:gd name="connsiteX3" fmla="*/ 0 w 2441448"/>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441448" h="2286000">
                <a:moveTo>
                  <a:pt x="0" y="0"/>
                </a:moveTo>
                <a:lnTo>
                  <a:pt x="2441448" y="0"/>
                </a:lnTo>
                <a:lnTo>
                  <a:pt x="2441448" y="2286000"/>
                </a:lnTo>
                <a:lnTo>
                  <a:pt x="0" y="2286000"/>
                </a:lnTo>
                <a:close/>
              </a:path>
            </a:pathLst>
          </a:custGeom>
        </p:spPr>
        <p:txBody>
          <a:bodyPr wrap="square">
            <a:noAutofit/>
          </a:bodyPr>
          <a:lstStyle/>
          <a:p>
            <a:endParaRPr lang="id-ID" dirty="0"/>
          </a:p>
        </p:txBody>
      </p:sp>
      <p:sp>
        <p:nvSpPr>
          <p:cNvPr id="14" name="Picture Placeholder 22"/>
          <p:cNvSpPr>
            <a:spLocks noGrp="1"/>
          </p:cNvSpPr>
          <p:nvPr>
            <p:ph type="pic" sz="quarter" idx="41"/>
          </p:nvPr>
        </p:nvSpPr>
        <p:spPr>
          <a:xfrm>
            <a:off x="6957176" y="815925"/>
            <a:ext cx="1938134" cy="1814732"/>
          </a:xfrm>
          <a:custGeom>
            <a:avLst/>
            <a:gdLst>
              <a:gd name="connsiteX0" fmla="*/ 0 w 2441448"/>
              <a:gd name="connsiteY0" fmla="*/ 0 h 2286000"/>
              <a:gd name="connsiteX1" fmla="*/ 2441448 w 2441448"/>
              <a:gd name="connsiteY1" fmla="*/ 0 h 2286000"/>
              <a:gd name="connsiteX2" fmla="*/ 2441448 w 2441448"/>
              <a:gd name="connsiteY2" fmla="*/ 2286000 h 2286000"/>
              <a:gd name="connsiteX3" fmla="*/ 0 w 2441448"/>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441448" h="2286000">
                <a:moveTo>
                  <a:pt x="0" y="0"/>
                </a:moveTo>
                <a:lnTo>
                  <a:pt x="2441448" y="0"/>
                </a:lnTo>
                <a:lnTo>
                  <a:pt x="2441448" y="2286000"/>
                </a:lnTo>
                <a:lnTo>
                  <a:pt x="0" y="2286000"/>
                </a:lnTo>
                <a:close/>
              </a:path>
            </a:pathLst>
          </a:custGeom>
        </p:spPr>
        <p:txBody>
          <a:bodyPr wrap="square">
            <a:noAutofit/>
          </a:bodyPr>
          <a:lstStyle/>
          <a:p>
            <a:endParaRPr lang="id-ID"/>
          </a:p>
        </p:txBody>
      </p:sp>
      <p:sp>
        <p:nvSpPr>
          <p:cNvPr id="15" name="Picture Placeholder 22"/>
          <p:cNvSpPr>
            <a:spLocks noGrp="1"/>
          </p:cNvSpPr>
          <p:nvPr>
            <p:ph type="pic" sz="quarter" idx="42"/>
          </p:nvPr>
        </p:nvSpPr>
        <p:spPr>
          <a:xfrm>
            <a:off x="9276000" y="815925"/>
            <a:ext cx="1938134" cy="1814732"/>
          </a:xfrm>
          <a:custGeom>
            <a:avLst/>
            <a:gdLst>
              <a:gd name="connsiteX0" fmla="*/ 0 w 2441448"/>
              <a:gd name="connsiteY0" fmla="*/ 0 h 2286000"/>
              <a:gd name="connsiteX1" fmla="*/ 2441448 w 2441448"/>
              <a:gd name="connsiteY1" fmla="*/ 0 h 2286000"/>
              <a:gd name="connsiteX2" fmla="*/ 2441448 w 2441448"/>
              <a:gd name="connsiteY2" fmla="*/ 2286000 h 2286000"/>
              <a:gd name="connsiteX3" fmla="*/ 0 w 2441448"/>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441448" h="2286000">
                <a:moveTo>
                  <a:pt x="0" y="0"/>
                </a:moveTo>
                <a:lnTo>
                  <a:pt x="2441448" y="0"/>
                </a:lnTo>
                <a:lnTo>
                  <a:pt x="2441448" y="2286000"/>
                </a:lnTo>
                <a:lnTo>
                  <a:pt x="0" y="2286000"/>
                </a:lnTo>
                <a:close/>
              </a:path>
            </a:pathLst>
          </a:custGeom>
        </p:spPr>
        <p:txBody>
          <a:bodyPr wrap="square">
            <a:noAutofit/>
          </a:bodyPr>
          <a:lstStyle/>
          <a:p>
            <a:endParaRPr lang="id-ID"/>
          </a:p>
        </p:txBody>
      </p:sp>
      <p:sp>
        <p:nvSpPr>
          <p:cNvPr id="17" name="Picture Placeholder 22"/>
          <p:cNvSpPr>
            <a:spLocks noGrp="1"/>
          </p:cNvSpPr>
          <p:nvPr>
            <p:ph type="pic" sz="quarter" idx="43"/>
          </p:nvPr>
        </p:nvSpPr>
        <p:spPr>
          <a:xfrm>
            <a:off x="4638352" y="3584920"/>
            <a:ext cx="1938134" cy="1814732"/>
          </a:xfrm>
          <a:custGeom>
            <a:avLst/>
            <a:gdLst>
              <a:gd name="connsiteX0" fmla="*/ 0 w 2441448"/>
              <a:gd name="connsiteY0" fmla="*/ 0 h 2286000"/>
              <a:gd name="connsiteX1" fmla="*/ 2441448 w 2441448"/>
              <a:gd name="connsiteY1" fmla="*/ 0 h 2286000"/>
              <a:gd name="connsiteX2" fmla="*/ 2441448 w 2441448"/>
              <a:gd name="connsiteY2" fmla="*/ 2286000 h 2286000"/>
              <a:gd name="connsiteX3" fmla="*/ 0 w 2441448"/>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441448" h="2286000">
                <a:moveTo>
                  <a:pt x="0" y="0"/>
                </a:moveTo>
                <a:lnTo>
                  <a:pt x="2441448" y="0"/>
                </a:lnTo>
                <a:lnTo>
                  <a:pt x="2441448" y="2286000"/>
                </a:lnTo>
                <a:lnTo>
                  <a:pt x="0" y="2286000"/>
                </a:lnTo>
                <a:close/>
              </a:path>
            </a:pathLst>
          </a:custGeom>
        </p:spPr>
        <p:txBody>
          <a:bodyPr wrap="square">
            <a:noAutofit/>
          </a:bodyPr>
          <a:lstStyle/>
          <a:p>
            <a:endParaRPr lang="id-ID"/>
          </a:p>
        </p:txBody>
      </p:sp>
      <p:sp>
        <p:nvSpPr>
          <p:cNvPr id="18" name="Picture Placeholder 22"/>
          <p:cNvSpPr>
            <a:spLocks noGrp="1"/>
          </p:cNvSpPr>
          <p:nvPr>
            <p:ph type="pic" sz="quarter" idx="44"/>
          </p:nvPr>
        </p:nvSpPr>
        <p:spPr>
          <a:xfrm>
            <a:off x="6957176" y="3584920"/>
            <a:ext cx="1938134" cy="1814732"/>
          </a:xfrm>
          <a:custGeom>
            <a:avLst/>
            <a:gdLst>
              <a:gd name="connsiteX0" fmla="*/ 0 w 2441448"/>
              <a:gd name="connsiteY0" fmla="*/ 0 h 2286000"/>
              <a:gd name="connsiteX1" fmla="*/ 2441448 w 2441448"/>
              <a:gd name="connsiteY1" fmla="*/ 0 h 2286000"/>
              <a:gd name="connsiteX2" fmla="*/ 2441448 w 2441448"/>
              <a:gd name="connsiteY2" fmla="*/ 2286000 h 2286000"/>
              <a:gd name="connsiteX3" fmla="*/ 0 w 2441448"/>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441448" h="2286000">
                <a:moveTo>
                  <a:pt x="0" y="0"/>
                </a:moveTo>
                <a:lnTo>
                  <a:pt x="2441448" y="0"/>
                </a:lnTo>
                <a:lnTo>
                  <a:pt x="2441448" y="2286000"/>
                </a:lnTo>
                <a:lnTo>
                  <a:pt x="0" y="2286000"/>
                </a:lnTo>
                <a:close/>
              </a:path>
            </a:pathLst>
          </a:custGeom>
        </p:spPr>
        <p:txBody>
          <a:bodyPr wrap="square">
            <a:noAutofit/>
          </a:bodyPr>
          <a:lstStyle/>
          <a:p>
            <a:endParaRPr lang="id-ID"/>
          </a:p>
        </p:txBody>
      </p:sp>
      <p:sp>
        <p:nvSpPr>
          <p:cNvPr id="19" name="Picture Placeholder 22"/>
          <p:cNvSpPr>
            <a:spLocks noGrp="1"/>
          </p:cNvSpPr>
          <p:nvPr>
            <p:ph type="pic" sz="quarter" idx="45"/>
          </p:nvPr>
        </p:nvSpPr>
        <p:spPr>
          <a:xfrm>
            <a:off x="9276000" y="3584920"/>
            <a:ext cx="1938134" cy="1814732"/>
          </a:xfrm>
          <a:custGeom>
            <a:avLst/>
            <a:gdLst>
              <a:gd name="connsiteX0" fmla="*/ 0 w 2441448"/>
              <a:gd name="connsiteY0" fmla="*/ 0 h 2286000"/>
              <a:gd name="connsiteX1" fmla="*/ 2441448 w 2441448"/>
              <a:gd name="connsiteY1" fmla="*/ 0 h 2286000"/>
              <a:gd name="connsiteX2" fmla="*/ 2441448 w 2441448"/>
              <a:gd name="connsiteY2" fmla="*/ 2286000 h 2286000"/>
              <a:gd name="connsiteX3" fmla="*/ 0 w 2441448"/>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441448" h="2286000">
                <a:moveTo>
                  <a:pt x="0" y="0"/>
                </a:moveTo>
                <a:lnTo>
                  <a:pt x="2441448" y="0"/>
                </a:lnTo>
                <a:lnTo>
                  <a:pt x="2441448" y="2286000"/>
                </a:lnTo>
                <a:lnTo>
                  <a:pt x="0" y="2286000"/>
                </a:lnTo>
                <a:close/>
              </a:path>
            </a:pathLst>
          </a:custGeom>
        </p:spPr>
        <p:txBody>
          <a:bodyPr wrap="square">
            <a:noAutofit/>
          </a:bodyPr>
          <a:lstStyle/>
          <a:p>
            <a:endParaRPr lang="id-ID"/>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8_Title Slide">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9"/>
          </p:nvPr>
        </p:nvSpPr>
        <p:spPr>
          <a:xfrm>
            <a:off x="0" y="3397348"/>
            <a:ext cx="3024554" cy="3460652"/>
          </a:xfrm>
          <a:custGeom>
            <a:avLst/>
            <a:gdLst>
              <a:gd name="connsiteX0" fmla="*/ 0 w 6096000"/>
              <a:gd name="connsiteY0" fmla="*/ 0 h 2278800"/>
              <a:gd name="connsiteX1" fmla="*/ 6096000 w 6096000"/>
              <a:gd name="connsiteY1" fmla="*/ 0 h 2278800"/>
              <a:gd name="connsiteX2" fmla="*/ 6096000 w 6096000"/>
              <a:gd name="connsiteY2" fmla="*/ 2278800 h 2278800"/>
              <a:gd name="connsiteX3" fmla="*/ 0 w 6096000"/>
              <a:gd name="connsiteY3" fmla="*/ 2278800 h 2278800"/>
            </a:gdLst>
            <a:ahLst/>
            <a:cxnLst>
              <a:cxn ang="0">
                <a:pos x="connsiteX0" y="connsiteY0"/>
              </a:cxn>
              <a:cxn ang="0">
                <a:pos x="connsiteX1" y="connsiteY1"/>
              </a:cxn>
              <a:cxn ang="0">
                <a:pos x="connsiteX2" y="connsiteY2"/>
              </a:cxn>
              <a:cxn ang="0">
                <a:pos x="connsiteX3" y="connsiteY3"/>
              </a:cxn>
            </a:cxnLst>
            <a:rect l="l" t="t" r="r" b="b"/>
            <a:pathLst>
              <a:path w="6096000" h="2278800">
                <a:moveTo>
                  <a:pt x="0" y="0"/>
                </a:moveTo>
                <a:lnTo>
                  <a:pt x="6096000" y="0"/>
                </a:lnTo>
                <a:lnTo>
                  <a:pt x="6096000" y="2278800"/>
                </a:lnTo>
                <a:lnTo>
                  <a:pt x="0" y="2278800"/>
                </a:lnTo>
                <a:close/>
              </a:path>
            </a:pathLst>
          </a:custGeom>
        </p:spPr>
        <p:txBody>
          <a:bodyPr wrap="square">
            <a:noAutofit/>
          </a:bodyPr>
          <a:lstStyle/>
          <a:p>
            <a:endParaRPr lang="id-ID"/>
          </a:p>
        </p:txBody>
      </p:sp>
      <p:sp>
        <p:nvSpPr>
          <p:cNvPr id="15" name="Picture Placeholder 6"/>
          <p:cNvSpPr>
            <a:spLocks noGrp="1"/>
          </p:cNvSpPr>
          <p:nvPr>
            <p:ph type="pic" sz="quarter" idx="20"/>
          </p:nvPr>
        </p:nvSpPr>
        <p:spPr>
          <a:xfrm>
            <a:off x="3024554" y="0"/>
            <a:ext cx="3024554" cy="3397348"/>
          </a:xfrm>
          <a:custGeom>
            <a:avLst/>
            <a:gdLst>
              <a:gd name="connsiteX0" fmla="*/ 0 w 6096000"/>
              <a:gd name="connsiteY0" fmla="*/ 0 h 2278800"/>
              <a:gd name="connsiteX1" fmla="*/ 6096000 w 6096000"/>
              <a:gd name="connsiteY1" fmla="*/ 0 h 2278800"/>
              <a:gd name="connsiteX2" fmla="*/ 6096000 w 6096000"/>
              <a:gd name="connsiteY2" fmla="*/ 2278800 h 2278800"/>
              <a:gd name="connsiteX3" fmla="*/ 0 w 6096000"/>
              <a:gd name="connsiteY3" fmla="*/ 2278800 h 2278800"/>
            </a:gdLst>
            <a:ahLst/>
            <a:cxnLst>
              <a:cxn ang="0">
                <a:pos x="connsiteX0" y="connsiteY0"/>
              </a:cxn>
              <a:cxn ang="0">
                <a:pos x="connsiteX1" y="connsiteY1"/>
              </a:cxn>
              <a:cxn ang="0">
                <a:pos x="connsiteX2" y="connsiteY2"/>
              </a:cxn>
              <a:cxn ang="0">
                <a:pos x="connsiteX3" y="connsiteY3"/>
              </a:cxn>
            </a:cxnLst>
            <a:rect l="l" t="t" r="r" b="b"/>
            <a:pathLst>
              <a:path w="6096000" h="2278800">
                <a:moveTo>
                  <a:pt x="0" y="0"/>
                </a:moveTo>
                <a:lnTo>
                  <a:pt x="6096000" y="0"/>
                </a:lnTo>
                <a:lnTo>
                  <a:pt x="6096000" y="2278800"/>
                </a:lnTo>
                <a:lnTo>
                  <a:pt x="0" y="2278800"/>
                </a:lnTo>
                <a:close/>
              </a:path>
            </a:pathLst>
          </a:custGeom>
        </p:spPr>
        <p:txBody>
          <a:bodyPr wrap="square">
            <a:noAutofit/>
          </a:bodyPr>
          <a:lstStyle/>
          <a:p>
            <a:endParaRPr lang="id-ID"/>
          </a:p>
        </p:txBody>
      </p:sp>
      <p:sp>
        <p:nvSpPr>
          <p:cNvPr id="16" name="Picture Placeholder 6"/>
          <p:cNvSpPr>
            <a:spLocks noGrp="1"/>
          </p:cNvSpPr>
          <p:nvPr>
            <p:ph type="pic" sz="quarter" idx="21"/>
          </p:nvPr>
        </p:nvSpPr>
        <p:spPr>
          <a:xfrm>
            <a:off x="6049108" y="3397348"/>
            <a:ext cx="3118338" cy="3460652"/>
          </a:xfrm>
          <a:custGeom>
            <a:avLst/>
            <a:gdLst>
              <a:gd name="connsiteX0" fmla="*/ 0 w 6096000"/>
              <a:gd name="connsiteY0" fmla="*/ 0 h 2278800"/>
              <a:gd name="connsiteX1" fmla="*/ 6096000 w 6096000"/>
              <a:gd name="connsiteY1" fmla="*/ 0 h 2278800"/>
              <a:gd name="connsiteX2" fmla="*/ 6096000 w 6096000"/>
              <a:gd name="connsiteY2" fmla="*/ 2278800 h 2278800"/>
              <a:gd name="connsiteX3" fmla="*/ 0 w 6096000"/>
              <a:gd name="connsiteY3" fmla="*/ 2278800 h 2278800"/>
            </a:gdLst>
            <a:ahLst/>
            <a:cxnLst>
              <a:cxn ang="0">
                <a:pos x="connsiteX0" y="connsiteY0"/>
              </a:cxn>
              <a:cxn ang="0">
                <a:pos x="connsiteX1" y="connsiteY1"/>
              </a:cxn>
              <a:cxn ang="0">
                <a:pos x="connsiteX2" y="connsiteY2"/>
              </a:cxn>
              <a:cxn ang="0">
                <a:pos x="connsiteX3" y="connsiteY3"/>
              </a:cxn>
            </a:cxnLst>
            <a:rect l="l" t="t" r="r" b="b"/>
            <a:pathLst>
              <a:path w="6096000" h="2278800">
                <a:moveTo>
                  <a:pt x="0" y="0"/>
                </a:moveTo>
                <a:lnTo>
                  <a:pt x="6096000" y="0"/>
                </a:lnTo>
                <a:lnTo>
                  <a:pt x="6096000" y="2278800"/>
                </a:lnTo>
                <a:lnTo>
                  <a:pt x="0" y="2278800"/>
                </a:lnTo>
                <a:close/>
              </a:path>
            </a:pathLst>
          </a:custGeom>
        </p:spPr>
        <p:txBody>
          <a:bodyPr wrap="square">
            <a:noAutofit/>
          </a:bodyPr>
          <a:lstStyle/>
          <a:p>
            <a:endParaRPr lang="id-ID"/>
          </a:p>
        </p:txBody>
      </p:sp>
      <p:sp>
        <p:nvSpPr>
          <p:cNvPr id="17" name="Picture Placeholder 6"/>
          <p:cNvSpPr>
            <a:spLocks noGrp="1"/>
          </p:cNvSpPr>
          <p:nvPr>
            <p:ph type="pic" sz="quarter" idx="22"/>
          </p:nvPr>
        </p:nvSpPr>
        <p:spPr>
          <a:xfrm>
            <a:off x="9167446" y="0"/>
            <a:ext cx="3024554" cy="3397348"/>
          </a:xfrm>
          <a:custGeom>
            <a:avLst/>
            <a:gdLst>
              <a:gd name="connsiteX0" fmla="*/ 0 w 6096000"/>
              <a:gd name="connsiteY0" fmla="*/ 0 h 2278800"/>
              <a:gd name="connsiteX1" fmla="*/ 6096000 w 6096000"/>
              <a:gd name="connsiteY1" fmla="*/ 0 h 2278800"/>
              <a:gd name="connsiteX2" fmla="*/ 6096000 w 6096000"/>
              <a:gd name="connsiteY2" fmla="*/ 2278800 h 2278800"/>
              <a:gd name="connsiteX3" fmla="*/ 0 w 6096000"/>
              <a:gd name="connsiteY3" fmla="*/ 2278800 h 2278800"/>
            </a:gdLst>
            <a:ahLst/>
            <a:cxnLst>
              <a:cxn ang="0">
                <a:pos x="connsiteX0" y="connsiteY0"/>
              </a:cxn>
              <a:cxn ang="0">
                <a:pos x="connsiteX1" y="connsiteY1"/>
              </a:cxn>
              <a:cxn ang="0">
                <a:pos x="connsiteX2" y="connsiteY2"/>
              </a:cxn>
              <a:cxn ang="0">
                <a:pos x="connsiteX3" y="connsiteY3"/>
              </a:cxn>
            </a:cxnLst>
            <a:rect l="l" t="t" r="r" b="b"/>
            <a:pathLst>
              <a:path w="6096000" h="2278800">
                <a:moveTo>
                  <a:pt x="0" y="0"/>
                </a:moveTo>
                <a:lnTo>
                  <a:pt x="6096000" y="0"/>
                </a:lnTo>
                <a:lnTo>
                  <a:pt x="6096000" y="2278800"/>
                </a:lnTo>
                <a:lnTo>
                  <a:pt x="0" y="2278800"/>
                </a:lnTo>
                <a:close/>
              </a:path>
            </a:pathLst>
          </a:custGeom>
        </p:spPr>
        <p:txBody>
          <a:bodyPr wrap="square">
            <a:noAutofit/>
          </a:bodyPr>
          <a:lstStyle/>
          <a:p>
            <a:endParaRPr lang="id-I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09E18E46-575C-4BBE-9D7A-1EA176DBC1C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0F66B7B-C324-497E-8385-870902545BD9}" type="slidenum">
              <a:rPr lang="zh-CN" altLang="en-US" smtClean="0"/>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G_Color_01">
    <p:bg>
      <p:bgPr>
        <a:solidFill>
          <a:schemeClr val="bg1"/>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2000" cy="6858000"/>
          </a:xfrm>
          <a:prstGeom prst="rect">
            <a:avLst/>
          </a:prstGeom>
        </p:spPr>
        <p:txBody>
          <a:bodyPr/>
          <a:lstStyle/>
          <a:p>
            <a:endParaRPr lang="id-ID"/>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G_Color_02">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G_Color_03">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54_Title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735623" y="2002008"/>
            <a:ext cx="5257800" cy="3352800"/>
          </a:xfrm>
          <a:custGeom>
            <a:avLst/>
            <a:gdLst>
              <a:gd name="connsiteX0" fmla="*/ 0 w 5257800"/>
              <a:gd name="connsiteY0" fmla="*/ 0 h 3352800"/>
              <a:gd name="connsiteX1" fmla="*/ 5257800 w 5257800"/>
              <a:gd name="connsiteY1" fmla="*/ 0 h 3352800"/>
              <a:gd name="connsiteX2" fmla="*/ 5257800 w 5257800"/>
              <a:gd name="connsiteY2" fmla="*/ 3352800 h 3352800"/>
              <a:gd name="connsiteX3" fmla="*/ 0 w 5257800"/>
              <a:gd name="connsiteY3" fmla="*/ 3352800 h 3352800"/>
            </a:gdLst>
            <a:ahLst/>
            <a:cxnLst>
              <a:cxn ang="0">
                <a:pos x="connsiteX0" y="connsiteY0"/>
              </a:cxn>
              <a:cxn ang="0">
                <a:pos x="connsiteX1" y="connsiteY1"/>
              </a:cxn>
              <a:cxn ang="0">
                <a:pos x="connsiteX2" y="connsiteY2"/>
              </a:cxn>
              <a:cxn ang="0">
                <a:pos x="connsiteX3" y="connsiteY3"/>
              </a:cxn>
            </a:cxnLst>
            <a:rect l="l" t="t" r="r" b="b"/>
            <a:pathLst>
              <a:path w="5257800" h="3352800">
                <a:moveTo>
                  <a:pt x="0" y="0"/>
                </a:moveTo>
                <a:lnTo>
                  <a:pt x="5257800" y="0"/>
                </a:lnTo>
                <a:lnTo>
                  <a:pt x="5257800" y="3352800"/>
                </a:lnTo>
                <a:lnTo>
                  <a:pt x="0" y="3352800"/>
                </a:lnTo>
                <a:close/>
              </a:path>
            </a:pathLst>
          </a:custGeom>
        </p:spPr>
        <p:txBody>
          <a:bodyPr wrap="square">
            <a:noAutofit/>
          </a:bodyPr>
          <a:lstStyle/>
          <a:p>
            <a:endParaRPr lang="en-US"/>
          </a:p>
        </p:txBody>
      </p:sp>
    </p:spTree>
  </p:cSld>
  <p:clrMapOvr>
    <a:masterClrMapping/>
  </p:clrMapOvr>
  <p:transition spd="slow">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flipH="1">
            <a:off x="6897984" y="1667136"/>
            <a:ext cx="3954866" cy="3441979"/>
          </a:xfrm>
          <a:custGeom>
            <a:avLst/>
            <a:gdLst>
              <a:gd name="connsiteX0" fmla="*/ 0 w 3954866"/>
              <a:gd name="connsiteY0" fmla="*/ 0 h 3441979"/>
              <a:gd name="connsiteX1" fmla="*/ 2038517 w 3954866"/>
              <a:gd name="connsiteY1" fmla="*/ 125028 h 3441979"/>
              <a:gd name="connsiteX2" fmla="*/ 3954866 w 3954866"/>
              <a:gd name="connsiteY2" fmla="*/ 3168706 h 3441979"/>
              <a:gd name="connsiteX3" fmla="*/ 1633961 w 3954866"/>
              <a:gd name="connsiteY3" fmla="*/ 3441979 h 3441979"/>
            </a:gdLst>
            <a:ahLst/>
            <a:cxnLst>
              <a:cxn ang="0">
                <a:pos x="connsiteX0" y="connsiteY0"/>
              </a:cxn>
              <a:cxn ang="0">
                <a:pos x="connsiteX1" y="connsiteY1"/>
              </a:cxn>
              <a:cxn ang="0">
                <a:pos x="connsiteX2" y="connsiteY2"/>
              </a:cxn>
              <a:cxn ang="0">
                <a:pos x="connsiteX3" y="connsiteY3"/>
              </a:cxn>
            </a:cxnLst>
            <a:rect l="l" t="t" r="r" b="b"/>
            <a:pathLst>
              <a:path w="3954866" h="3441979">
                <a:moveTo>
                  <a:pt x="0" y="0"/>
                </a:moveTo>
                <a:lnTo>
                  <a:pt x="2038517" y="125028"/>
                </a:lnTo>
                <a:lnTo>
                  <a:pt x="3954866" y="3168706"/>
                </a:lnTo>
                <a:lnTo>
                  <a:pt x="1633961" y="3441979"/>
                </a:lnTo>
                <a:close/>
              </a:path>
            </a:pathLst>
          </a:custGeom>
        </p:spPr>
        <p:txBody>
          <a:bodyPr wrap="square">
            <a:noAutofit/>
          </a:bodyPr>
          <a:lstStyle/>
          <a:p>
            <a:endParaRPr lang="en-US"/>
          </a:p>
        </p:txBody>
      </p:sp>
    </p:spTree>
  </p:cSld>
  <p:clrMapOvr>
    <a:masterClrMapping/>
  </p:clrMapOvr>
  <p:transition spd="slow">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60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3792727" y="1836007"/>
            <a:ext cx="4430158" cy="3035938"/>
          </a:xfrm>
          <a:custGeom>
            <a:avLst/>
            <a:gdLst>
              <a:gd name="connsiteX0" fmla="*/ 0 w 4430158"/>
              <a:gd name="connsiteY0" fmla="*/ 0 h 3035938"/>
              <a:gd name="connsiteX1" fmla="*/ 4430158 w 4430158"/>
              <a:gd name="connsiteY1" fmla="*/ 0 h 3035938"/>
              <a:gd name="connsiteX2" fmla="*/ 4430158 w 4430158"/>
              <a:gd name="connsiteY2" fmla="*/ 3035938 h 3035938"/>
              <a:gd name="connsiteX3" fmla="*/ 0 w 4430158"/>
              <a:gd name="connsiteY3" fmla="*/ 3035938 h 3035938"/>
            </a:gdLst>
            <a:ahLst/>
            <a:cxnLst>
              <a:cxn ang="0">
                <a:pos x="connsiteX0" y="connsiteY0"/>
              </a:cxn>
              <a:cxn ang="0">
                <a:pos x="connsiteX1" y="connsiteY1"/>
              </a:cxn>
              <a:cxn ang="0">
                <a:pos x="connsiteX2" y="connsiteY2"/>
              </a:cxn>
              <a:cxn ang="0">
                <a:pos x="connsiteX3" y="connsiteY3"/>
              </a:cxn>
            </a:cxnLst>
            <a:rect l="l" t="t" r="r" b="b"/>
            <a:pathLst>
              <a:path w="4430158" h="3035938">
                <a:moveTo>
                  <a:pt x="0" y="0"/>
                </a:moveTo>
                <a:lnTo>
                  <a:pt x="4430158" y="0"/>
                </a:lnTo>
                <a:lnTo>
                  <a:pt x="4430158" y="3035938"/>
                </a:lnTo>
                <a:lnTo>
                  <a:pt x="0" y="3035938"/>
                </a:lnTo>
                <a:close/>
              </a:path>
            </a:pathLst>
          </a:custGeom>
        </p:spPr>
        <p:txBody>
          <a:bodyPr wrap="square">
            <a:noAutofit/>
          </a:bodyPr>
          <a:lstStyle/>
          <a:p>
            <a:endParaRPr lang="en-US"/>
          </a:p>
        </p:txBody>
      </p:sp>
    </p:spTree>
  </p:cSld>
  <p:clrMapOvr>
    <a:masterClrMapping/>
  </p:clrMapOvr>
  <p:transition spd="slow">
    <p:wip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56_Title Slide">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4635305" y="2331418"/>
            <a:ext cx="2924838" cy="1826047"/>
          </a:xfrm>
          <a:custGeom>
            <a:avLst/>
            <a:gdLst>
              <a:gd name="connsiteX0" fmla="*/ 0 w 2924838"/>
              <a:gd name="connsiteY0" fmla="*/ 0 h 1826047"/>
              <a:gd name="connsiteX1" fmla="*/ 2924838 w 2924838"/>
              <a:gd name="connsiteY1" fmla="*/ 0 h 1826047"/>
              <a:gd name="connsiteX2" fmla="*/ 2924838 w 2924838"/>
              <a:gd name="connsiteY2" fmla="*/ 1826047 h 1826047"/>
              <a:gd name="connsiteX3" fmla="*/ 0 w 2924838"/>
              <a:gd name="connsiteY3" fmla="*/ 1826047 h 1826047"/>
            </a:gdLst>
            <a:ahLst/>
            <a:cxnLst>
              <a:cxn ang="0">
                <a:pos x="connsiteX0" y="connsiteY0"/>
              </a:cxn>
              <a:cxn ang="0">
                <a:pos x="connsiteX1" y="connsiteY1"/>
              </a:cxn>
              <a:cxn ang="0">
                <a:pos x="connsiteX2" y="connsiteY2"/>
              </a:cxn>
              <a:cxn ang="0">
                <a:pos x="connsiteX3" y="connsiteY3"/>
              </a:cxn>
            </a:cxnLst>
            <a:rect l="l" t="t" r="r" b="b"/>
            <a:pathLst>
              <a:path w="2924838" h="1826047">
                <a:moveTo>
                  <a:pt x="0" y="0"/>
                </a:moveTo>
                <a:lnTo>
                  <a:pt x="2924838" y="0"/>
                </a:lnTo>
                <a:lnTo>
                  <a:pt x="2924838" y="1826047"/>
                </a:lnTo>
                <a:lnTo>
                  <a:pt x="0" y="1826047"/>
                </a:lnTo>
                <a:close/>
              </a:path>
            </a:pathLst>
          </a:custGeom>
        </p:spPr>
        <p:txBody>
          <a:bodyPr wrap="square">
            <a:noAutofit/>
          </a:bodyPr>
          <a:lstStyle/>
          <a:p>
            <a:endParaRPr lang="en-US" dirty="0"/>
          </a:p>
        </p:txBody>
      </p:sp>
      <p:sp>
        <p:nvSpPr>
          <p:cNvPr id="11" name="Picture Placeholder 10"/>
          <p:cNvSpPr>
            <a:spLocks noGrp="1"/>
          </p:cNvSpPr>
          <p:nvPr>
            <p:ph type="pic" sz="quarter" idx="12"/>
          </p:nvPr>
        </p:nvSpPr>
        <p:spPr>
          <a:xfrm>
            <a:off x="2732339" y="2492187"/>
            <a:ext cx="1924114" cy="1404471"/>
          </a:xfrm>
          <a:custGeom>
            <a:avLst/>
            <a:gdLst>
              <a:gd name="connsiteX0" fmla="*/ 0 w 1924114"/>
              <a:gd name="connsiteY0" fmla="*/ 0 h 1404471"/>
              <a:gd name="connsiteX1" fmla="*/ 1924114 w 1924114"/>
              <a:gd name="connsiteY1" fmla="*/ 0 h 1404471"/>
              <a:gd name="connsiteX2" fmla="*/ 1924114 w 1924114"/>
              <a:gd name="connsiteY2" fmla="*/ 1404471 h 1404471"/>
              <a:gd name="connsiteX3" fmla="*/ 0 w 1924114"/>
              <a:gd name="connsiteY3" fmla="*/ 1404471 h 1404471"/>
            </a:gdLst>
            <a:ahLst/>
            <a:cxnLst>
              <a:cxn ang="0">
                <a:pos x="connsiteX0" y="connsiteY0"/>
              </a:cxn>
              <a:cxn ang="0">
                <a:pos x="connsiteX1" y="connsiteY1"/>
              </a:cxn>
              <a:cxn ang="0">
                <a:pos x="connsiteX2" y="connsiteY2"/>
              </a:cxn>
              <a:cxn ang="0">
                <a:pos x="connsiteX3" y="connsiteY3"/>
              </a:cxn>
            </a:cxnLst>
            <a:rect l="l" t="t" r="r" b="b"/>
            <a:pathLst>
              <a:path w="1924114" h="1404471">
                <a:moveTo>
                  <a:pt x="0" y="0"/>
                </a:moveTo>
                <a:lnTo>
                  <a:pt x="1924114" y="0"/>
                </a:lnTo>
                <a:lnTo>
                  <a:pt x="1924114" y="1404471"/>
                </a:lnTo>
                <a:lnTo>
                  <a:pt x="0" y="1404471"/>
                </a:lnTo>
                <a:close/>
              </a:path>
            </a:pathLst>
          </a:custGeom>
        </p:spPr>
        <p:txBody>
          <a:bodyPr wrap="square">
            <a:noAutofit/>
          </a:bodyPr>
          <a:lstStyle/>
          <a:p>
            <a:endParaRPr lang="en-US" dirty="0"/>
          </a:p>
        </p:txBody>
      </p:sp>
      <p:sp>
        <p:nvSpPr>
          <p:cNvPr id="14" name="Picture Placeholder 13"/>
          <p:cNvSpPr>
            <a:spLocks noGrp="1"/>
          </p:cNvSpPr>
          <p:nvPr>
            <p:ph type="pic" sz="quarter" idx="13"/>
          </p:nvPr>
        </p:nvSpPr>
        <p:spPr>
          <a:xfrm>
            <a:off x="7519216" y="2492188"/>
            <a:ext cx="1924114" cy="1404471"/>
          </a:xfrm>
          <a:custGeom>
            <a:avLst/>
            <a:gdLst>
              <a:gd name="connsiteX0" fmla="*/ 0 w 1924114"/>
              <a:gd name="connsiteY0" fmla="*/ 0 h 1404471"/>
              <a:gd name="connsiteX1" fmla="*/ 1924114 w 1924114"/>
              <a:gd name="connsiteY1" fmla="*/ 0 h 1404471"/>
              <a:gd name="connsiteX2" fmla="*/ 1924114 w 1924114"/>
              <a:gd name="connsiteY2" fmla="*/ 1404471 h 1404471"/>
              <a:gd name="connsiteX3" fmla="*/ 0 w 1924114"/>
              <a:gd name="connsiteY3" fmla="*/ 1404471 h 1404471"/>
            </a:gdLst>
            <a:ahLst/>
            <a:cxnLst>
              <a:cxn ang="0">
                <a:pos x="connsiteX0" y="connsiteY0"/>
              </a:cxn>
              <a:cxn ang="0">
                <a:pos x="connsiteX1" y="connsiteY1"/>
              </a:cxn>
              <a:cxn ang="0">
                <a:pos x="connsiteX2" y="connsiteY2"/>
              </a:cxn>
              <a:cxn ang="0">
                <a:pos x="connsiteX3" y="connsiteY3"/>
              </a:cxn>
            </a:cxnLst>
            <a:rect l="l" t="t" r="r" b="b"/>
            <a:pathLst>
              <a:path w="1924114" h="1404471">
                <a:moveTo>
                  <a:pt x="0" y="0"/>
                </a:moveTo>
                <a:lnTo>
                  <a:pt x="1924114" y="0"/>
                </a:lnTo>
                <a:lnTo>
                  <a:pt x="1924114" y="1404471"/>
                </a:lnTo>
                <a:lnTo>
                  <a:pt x="0" y="1404471"/>
                </a:lnTo>
                <a:close/>
              </a:path>
            </a:pathLst>
          </a:custGeom>
        </p:spPr>
        <p:txBody>
          <a:bodyPr wrap="square">
            <a:noAutofit/>
          </a:bodyPr>
          <a:lstStyle/>
          <a:p>
            <a:endParaRPr lang="en-US" dirty="0"/>
          </a:p>
        </p:txBody>
      </p:sp>
    </p:spTree>
  </p:cSld>
  <p:clrMapOvr>
    <a:masterClrMapping/>
  </p:clrMapOvr>
  <p:transition spd="slow">
    <p:wip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2125353" cy="6878782"/>
          </a:xfrm>
          <a:custGeom>
            <a:avLst/>
            <a:gdLst>
              <a:gd name="connsiteX0" fmla="*/ 0 w 2125353"/>
              <a:gd name="connsiteY0" fmla="*/ 4216264 h 6878782"/>
              <a:gd name="connsiteX1" fmla="*/ 2125352 w 2125353"/>
              <a:gd name="connsiteY1" fmla="*/ 4216264 h 6878782"/>
              <a:gd name="connsiteX2" fmla="*/ 2125352 w 2125353"/>
              <a:gd name="connsiteY2" fmla="*/ 6878782 h 6878782"/>
              <a:gd name="connsiteX3" fmla="*/ 0 w 2125353"/>
              <a:gd name="connsiteY3" fmla="*/ 6878782 h 6878782"/>
              <a:gd name="connsiteX4" fmla="*/ 1 w 2125353"/>
              <a:gd name="connsiteY4" fmla="*/ 0 h 6878782"/>
              <a:gd name="connsiteX5" fmla="*/ 2125353 w 2125353"/>
              <a:gd name="connsiteY5" fmla="*/ 0 h 6878782"/>
              <a:gd name="connsiteX6" fmla="*/ 2125353 w 2125353"/>
              <a:gd name="connsiteY6" fmla="*/ 4112710 h 6878782"/>
              <a:gd name="connsiteX7" fmla="*/ 1 w 2125353"/>
              <a:gd name="connsiteY7" fmla="*/ 4112710 h 687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5353" h="6878782">
                <a:moveTo>
                  <a:pt x="0" y="4216264"/>
                </a:moveTo>
                <a:lnTo>
                  <a:pt x="2125352" y="4216264"/>
                </a:lnTo>
                <a:lnTo>
                  <a:pt x="2125352" y="6878782"/>
                </a:lnTo>
                <a:lnTo>
                  <a:pt x="0" y="6878782"/>
                </a:lnTo>
                <a:close/>
                <a:moveTo>
                  <a:pt x="1" y="0"/>
                </a:moveTo>
                <a:lnTo>
                  <a:pt x="2125353" y="0"/>
                </a:lnTo>
                <a:lnTo>
                  <a:pt x="2125353" y="4112710"/>
                </a:lnTo>
                <a:lnTo>
                  <a:pt x="1" y="4112710"/>
                </a:lnTo>
                <a:close/>
              </a:path>
            </a:pathLst>
          </a:custGeom>
        </p:spPr>
        <p:txBody>
          <a:bodyPr wrap="square">
            <a:noAutofit/>
          </a:bodyPr>
          <a:lstStyle/>
          <a:p>
            <a:endParaRPr lang="en-US"/>
          </a:p>
        </p:txBody>
      </p:sp>
      <p:sp>
        <p:nvSpPr>
          <p:cNvPr id="14" name="Picture Placeholder 13"/>
          <p:cNvSpPr>
            <a:spLocks noGrp="1"/>
          </p:cNvSpPr>
          <p:nvPr>
            <p:ph type="pic" sz="quarter" idx="11"/>
          </p:nvPr>
        </p:nvSpPr>
        <p:spPr>
          <a:xfrm>
            <a:off x="2227778" y="0"/>
            <a:ext cx="2125354" cy="6878782"/>
          </a:xfrm>
          <a:custGeom>
            <a:avLst/>
            <a:gdLst>
              <a:gd name="connsiteX0" fmla="*/ 0 w 2125354"/>
              <a:gd name="connsiteY0" fmla="*/ 2700108 h 6878782"/>
              <a:gd name="connsiteX1" fmla="*/ 2125352 w 2125354"/>
              <a:gd name="connsiteY1" fmla="*/ 2700108 h 6878782"/>
              <a:gd name="connsiteX2" fmla="*/ 2125352 w 2125354"/>
              <a:gd name="connsiteY2" fmla="*/ 6878782 h 6878782"/>
              <a:gd name="connsiteX3" fmla="*/ 0 w 2125354"/>
              <a:gd name="connsiteY3" fmla="*/ 6878782 h 6878782"/>
              <a:gd name="connsiteX4" fmla="*/ 2 w 2125354"/>
              <a:gd name="connsiteY4" fmla="*/ 0 h 6878782"/>
              <a:gd name="connsiteX5" fmla="*/ 2125354 w 2125354"/>
              <a:gd name="connsiteY5" fmla="*/ 0 h 6878782"/>
              <a:gd name="connsiteX6" fmla="*/ 2125354 w 2125354"/>
              <a:gd name="connsiteY6" fmla="*/ 2620488 h 6878782"/>
              <a:gd name="connsiteX7" fmla="*/ 2 w 2125354"/>
              <a:gd name="connsiteY7" fmla="*/ 2620488 h 687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5354" h="6878782">
                <a:moveTo>
                  <a:pt x="0" y="2700108"/>
                </a:moveTo>
                <a:lnTo>
                  <a:pt x="2125352" y="2700108"/>
                </a:lnTo>
                <a:lnTo>
                  <a:pt x="2125352" y="6878782"/>
                </a:lnTo>
                <a:lnTo>
                  <a:pt x="0" y="6878782"/>
                </a:lnTo>
                <a:close/>
                <a:moveTo>
                  <a:pt x="2" y="0"/>
                </a:moveTo>
                <a:lnTo>
                  <a:pt x="2125354" y="0"/>
                </a:lnTo>
                <a:lnTo>
                  <a:pt x="2125354" y="2620488"/>
                </a:lnTo>
                <a:lnTo>
                  <a:pt x="2" y="2620488"/>
                </a:lnTo>
                <a:close/>
              </a:path>
            </a:pathLst>
          </a:custGeom>
        </p:spPr>
        <p:txBody>
          <a:bodyPr wrap="square">
            <a:noAutofit/>
          </a:bodyPr>
          <a:lstStyle/>
          <a:p>
            <a:endParaRPr lang="en-US"/>
          </a:p>
        </p:txBody>
      </p:sp>
      <p:sp>
        <p:nvSpPr>
          <p:cNvPr id="17" name="Picture Placeholder 16"/>
          <p:cNvSpPr>
            <a:spLocks noGrp="1"/>
          </p:cNvSpPr>
          <p:nvPr>
            <p:ph type="pic" sz="quarter" idx="12"/>
          </p:nvPr>
        </p:nvSpPr>
        <p:spPr>
          <a:xfrm>
            <a:off x="4455556" y="1"/>
            <a:ext cx="2125353" cy="6878782"/>
          </a:xfrm>
          <a:custGeom>
            <a:avLst/>
            <a:gdLst>
              <a:gd name="connsiteX0" fmla="*/ 0 w 2125353"/>
              <a:gd name="connsiteY0" fmla="*/ 4216264 h 6878782"/>
              <a:gd name="connsiteX1" fmla="*/ 2125352 w 2125353"/>
              <a:gd name="connsiteY1" fmla="*/ 4216264 h 6878782"/>
              <a:gd name="connsiteX2" fmla="*/ 2125352 w 2125353"/>
              <a:gd name="connsiteY2" fmla="*/ 6878782 h 6878782"/>
              <a:gd name="connsiteX3" fmla="*/ 0 w 2125353"/>
              <a:gd name="connsiteY3" fmla="*/ 6878782 h 6878782"/>
              <a:gd name="connsiteX4" fmla="*/ 1 w 2125353"/>
              <a:gd name="connsiteY4" fmla="*/ 0 h 6878782"/>
              <a:gd name="connsiteX5" fmla="*/ 2125353 w 2125353"/>
              <a:gd name="connsiteY5" fmla="*/ 0 h 6878782"/>
              <a:gd name="connsiteX6" fmla="*/ 2125353 w 2125353"/>
              <a:gd name="connsiteY6" fmla="*/ 4112710 h 6878782"/>
              <a:gd name="connsiteX7" fmla="*/ 1 w 2125353"/>
              <a:gd name="connsiteY7" fmla="*/ 4112710 h 687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5353" h="6878782">
                <a:moveTo>
                  <a:pt x="0" y="4216264"/>
                </a:moveTo>
                <a:lnTo>
                  <a:pt x="2125352" y="4216264"/>
                </a:lnTo>
                <a:lnTo>
                  <a:pt x="2125352" y="6878782"/>
                </a:lnTo>
                <a:lnTo>
                  <a:pt x="0" y="6878782"/>
                </a:lnTo>
                <a:close/>
                <a:moveTo>
                  <a:pt x="1" y="0"/>
                </a:moveTo>
                <a:lnTo>
                  <a:pt x="2125353" y="0"/>
                </a:lnTo>
                <a:lnTo>
                  <a:pt x="2125353" y="4112710"/>
                </a:lnTo>
                <a:lnTo>
                  <a:pt x="1" y="4112710"/>
                </a:lnTo>
                <a:close/>
              </a:path>
            </a:pathLst>
          </a:custGeom>
        </p:spPr>
        <p:txBody>
          <a:bodyPr wrap="square">
            <a:noAutofit/>
          </a:bodyPr>
          <a:lstStyle/>
          <a:p>
            <a:endParaRPr lang="en-US"/>
          </a:p>
        </p:txBody>
      </p:sp>
    </p:spTree>
  </p:cSld>
  <p:clrMapOvr>
    <a:masterClrMapping/>
  </p:clrMapOvr>
  <p:transition spd="slow">
    <p:wip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948915" y="1006910"/>
            <a:ext cx="4909726" cy="4872314"/>
          </a:xfrm>
          <a:custGeom>
            <a:avLst/>
            <a:gdLst>
              <a:gd name="connsiteX0" fmla="*/ 2391376 w 4909726"/>
              <a:gd name="connsiteY0" fmla="*/ 2678369 h 4872314"/>
              <a:gd name="connsiteX1" fmla="*/ 2608668 w 4909726"/>
              <a:gd name="connsiteY1" fmla="*/ 2768376 h 4872314"/>
              <a:gd name="connsiteX2" fmla="*/ 2608668 w 4909726"/>
              <a:gd name="connsiteY2" fmla="*/ 3202962 h 4872314"/>
              <a:gd name="connsiteX3" fmla="*/ 1029321 w 4909726"/>
              <a:gd name="connsiteY3" fmla="*/ 4782308 h 4872314"/>
              <a:gd name="connsiteX4" fmla="*/ 594734 w 4909726"/>
              <a:gd name="connsiteY4" fmla="*/ 4782308 h 4872314"/>
              <a:gd name="connsiteX5" fmla="*/ 594735 w 4909726"/>
              <a:gd name="connsiteY5" fmla="*/ 4782308 h 4872314"/>
              <a:gd name="connsiteX6" fmla="*/ 594736 w 4909726"/>
              <a:gd name="connsiteY6" fmla="*/ 4347723 h 4872314"/>
              <a:gd name="connsiteX7" fmla="*/ 2174083 w 4909726"/>
              <a:gd name="connsiteY7" fmla="*/ 2768376 h 4872314"/>
              <a:gd name="connsiteX8" fmla="*/ 2391376 w 4909726"/>
              <a:gd name="connsiteY8" fmla="*/ 2678369 h 4872314"/>
              <a:gd name="connsiteX9" fmla="*/ 3585596 w 4909726"/>
              <a:gd name="connsiteY9" fmla="*/ 2448519 h 4872314"/>
              <a:gd name="connsiteX10" fmla="*/ 3802888 w 4909726"/>
              <a:gd name="connsiteY10" fmla="*/ 2538525 h 4872314"/>
              <a:gd name="connsiteX11" fmla="*/ 3802888 w 4909726"/>
              <a:gd name="connsiteY11" fmla="*/ 2973111 h 4872314"/>
              <a:gd name="connsiteX12" fmla="*/ 2223541 w 4909726"/>
              <a:gd name="connsiteY12" fmla="*/ 4552458 h 4872314"/>
              <a:gd name="connsiteX13" fmla="*/ 1788955 w 4909726"/>
              <a:gd name="connsiteY13" fmla="*/ 4552457 h 4872314"/>
              <a:gd name="connsiteX14" fmla="*/ 1788956 w 4909726"/>
              <a:gd name="connsiteY14" fmla="*/ 4552457 h 4872314"/>
              <a:gd name="connsiteX15" fmla="*/ 1788956 w 4909726"/>
              <a:gd name="connsiteY15" fmla="*/ 4117871 h 4872314"/>
              <a:gd name="connsiteX16" fmla="*/ 3368303 w 4909726"/>
              <a:gd name="connsiteY16" fmla="*/ 2538524 h 4872314"/>
              <a:gd name="connsiteX17" fmla="*/ 3585596 w 4909726"/>
              <a:gd name="connsiteY17" fmla="*/ 2448519 h 4872314"/>
              <a:gd name="connsiteX18" fmla="*/ 4602427 w 4909726"/>
              <a:gd name="connsiteY18" fmla="*/ 2397915 h 4872314"/>
              <a:gd name="connsiteX19" fmla="*/ 4819720 w 4909726"/>
              <a:gd name="connsiteY19" fmla="*/ 2487921 h 4872314"/>
              <a:gd name="connsiteX20" fmla="*/ 4819720 w 4909726"/>
              <a:gd name="connsiteY20" fmla="*/ 2922507 h 4872314"/>
              <a:gd name="connsiteX21" fmla="*/ 3240372 w 4909726"/>
              <a:gd name="connsiteY21" fmla="*/ 4501854 h 4872314"/>
              <a:gd name="connsiteX22" fmla="*/ 2805786 w 4909726"/>
              <a:gd name="connsiteY22" fmla="*/ 4501854 h 4872314"/>
              <a:gd name="connsiteX23" fmla="*/ 2805787 w 4909726"/>
              <a:gd name="connsiteY23" fmla="*/ 4501854 h 4872314"/>
              <a:gd name="connsiteX24" fmla="*/ 2805787 w 4909726"/>
              <a:gd name="connsiteY24" fmla="*/ 4067267 h 4872314"/>
              <a:gd name="connsiteX25" fmla="*/ 4385133 w 4909726"/>
              <a:gd name="connsiteY25" fmla="*/ 2487921 h 4872314"/>
              <a:gd name="connsiteX26" fmla="*/ 4602427 w 4909726"/>
              <a:gd name="connsiteY26" fmla="*/ 2397915 h 4872314"/>
              <a:gd name="connsiteX27" fmla="*/ 4266325 w 4909726"/>
              <a:gd name="connsiteY27" fmla="*/ 1775879 h 4872314"/>
              <a:gd name="connsiteX28" fmla="*/ 4483618 w 4909726"/>
              <a:gd name="connsiteY28" fmla="*/ 1865884 h 4872314"/>
              <a:gd name="connsiteX29" fmla="*/ 4483617 w 4909726"/>
              <a:gd name="connsiteY29" fmla="*/ 2300472 h 4872314"/>
              <a:gd name="connsiteX30" fmla="*/ 4287628 w 4909726"/>
              <a:gd name="connsiteY30" fmla="*/ 2496460 h 4872314"/>
              <a:gd name="connsiteX31" fmla="*/ 3853042 w 4909726"/>
              <a:gd name="connsiteY31" fmla="*/ 2496460 h 4872314"/>
              <a:gd name="connsiteX32" fmla="*/ 3853043 w 4909726"/>
              <a:gd name="connsiteY32" fmla="*/ 2496460 h 4872314"/>
              <a:gd name="connsiteX33" fmla="*/ 3853043 w 4909726"/>
              <a:gd name="connsiteY33" fmla="*/ 2061873 h 4872314"/>
              <a:gd name="connsiteX34" fmla="*/ 4049031 w 4909726"/>
              <a:gd name="connsiteY34" fmla="*/ 1865884 h 4872314"/>
              <a:gd name="connsiteX35" fmla="*/ 4266325 w 4909726"/>
              <a:gd name="connsiteY35" fmla="*/ 1775879 h 4872314"/>
              <a:gd name="connsiteX36" fmla="*/ 2743584 w 4909726"/>
              <a:gd name="connsiteY36" fmla="*/ 1346680 h 4872314"/>
              <a:gd name="connsiteX37" fmla="*/ 2960877 w 4909726"/>
              <a:gd name="connsiteY37" fmla="*/ 1436685 h 4872314"/>
              <a:gd name="connsiteX38" fmla="*/ 2960877 w 4909726"/>
              <a:gd name="connsiteY38" fmla="*/ 1871272 h 4872314"/>
              <a:gd name="connsiteX39" fmla="*/ 1381529 w 4909726"/>
              <a:gd name="connsiteY39" fmla="*/ 3450618 h 4872314"/>
              <a:gd name="connsiteX40" fmla="*/ 946942 w 4909726"/>
              <a:gd name="connsiteY40" fmla="*/ 3450618 h 4872314"/>
              <a:gd name="connsiteX41" fmla="*/ 946944 w 4909726"/>
              <a:gd name="connsiteY41" fmla="*/ 3450618 h 4872314"/>
              <a:gd name="connsiteX42" fmla="*/ 946944 w 4909726"/>
              <a:gd name="connsiteY42" fmla="*/ 3016032 h 4872314"/>
              <a:gd name="connsiteX43" fmla="*/ 2526290 w 4909726"/>
              <a:gd name="connsiteY43" fmla="*/ 1436685 h 4872314"/>
              <a:gd name="connsiteX44" fmla="*/ 2743584 w 4909726"/>
              <a:gd name="connsiteY44" fmla="*/ 1346680 h 4872314"/>
              <a:gd name="connsiteX45" fmla="*/ 1886646 w 4909726"/>
              <a:gd name="connsiteY45" fmla="*/ 1224259 h 4872314"/>
              <a:gd name="connsiteX46" fmla="*/ 2103938 w 4909726"/>
              <a:gd name="connsiteY46" fmla="*/ 1314265 h 4872314"/>
              <a:gd name="connsiteX47" fmla="*/ 2103938 w 4909726"/>
              <a:gd name="connsiteY47" fmla="*/ 1748852 h 4872314"/>
              <a:gd name="connsiteX48" fmla="*/ 524590 w 4909726"/>
              <a:gd name="connsiteY48" fmla="*/ 3328198 h 4872314"/>
              <a:gd name="connsiteX49" fmla="*/ 90004 w 4909726"/>
              <a:gd name="connsiteY49" fmla="*/ 3328198 h 4872314"/>
              <a:gd name="connsiteX50" fmla="*/ 90005 w 4909726"/>
              <a:gd name="connsiteY50" fmla="*/ 3328198 h 4872314"/>
              <a:gd name="connsiteX51" fmla="*/ 90005 w 4909726"/>
              <a:gd name="connsiteY51" fmla="*/ 2893612 h 4872314"/>
              <a:gd name="connsiteX52" fmla="*/ 1669353 w 4909726"/>
              <a:gd name="connsiteY52" fmla="*/ 1314266 h 4872314"/>
              <a:gd name="connsiteX53" fmla="*/ 1886646 w 4909726"/>
              <a:gd name="connsiteY53" fmla="*/ 1224259 h 4872314"/>
              <a:gd name="connsiteX54" fmla="*/ 4442598 w 4909726"/>
              <a:gd name="connsiteY54" fmla="*/ 620877 h 4872314"/>
              <a:gd name="connsiteX55" fmla="*/ 4659890 w 4909726"/>
              <a:gd name="connsiteY55" fmla="*/ 710883 h 4872314"/>
              <a:gd name="connsiteX56" fmla="*/ 4659890 w 4909726"/>
              <a:gd name="connsiteY56" fmla="*/ 1145469 h 4872314"/>
              <a:gd name="connsiteX57" fmla="*/ 3080543 w 4909726"/>
              <a:gd name="connsiteY57" fmla="*/ 2724816 h 4872314"/>
              <a:gd name="connsiteX58" fmla="*/ 2645956 w 4909726"/>
              <a:gd name="connsiteY58" fmla="*/ 2724816 h 4872314"/>
              <a:gd name="connsiteX59" fmla="*/ 2645958 w 4909726"/>
              <a:gd name="connsiteY59" fmla="*/ 2724816 h 4872314"/>
              <a:gd name="connsiteX60" fmla="*/ 2645958 w 4909726"/>
              <a:gd name="connsiteY60" fmla="*/ 2290229 h 4872314"/>
              <a:gd name="connsiteX61" fmla="*/ 4225304 w 4909726"/>
              <a:gd name="connsiteY61" fmla="*/ 710883 h 4872314"/>
              <a:gd name="connsiteX62" fmla="*/ 4442598 w 4909726"/>
              <a:gd name="connsiteY62" fmla="*/ 620877 h 4872314"/>
              <a:gd name="connsiteX63" fmla="*/ 2912863 w 4909726"/>
              <a:gd name="connsiteY63" fmla="*/ 200110 h 4872314"/>
              <a:gd name="connsiteX64" fmla="*/ 3130155 w 4909726"/>
              <a:gd name="connsiteY64" fmla="*/ 290116 h 4872314"/>
              <a:gd name="connsiteX65" fmla="*/ 3130155 w 4909726"/>
              <a:gd name="connsiteY65" fmla="*/ 724702 h 4872314"/>
              <a:gd name="connsiteX66" fmla="*/ 2590798 w 4909726"/>
              <a:gd name="connsiteY66" fmla="*/ 1264059 h 4872314"/>
              <a:gd name="connsiteX67" fmla="*/ 2156212 w 4909726"/>
              <a:gd name="connsiteY67" fmla="*/ 1264058 h 4872314"/>
              <a:gd name="connsiteX68" fmla="*/ 2156213 w 4909726"/>
              <a:gd name="connsiteY68" fmla="*/ 1264059 h 4872314"/>
              <a:gd name="connsiteX69" fmla="*/ 2156213 w 4909726"/>
              <a:gd name="connsiteY69" fmla="*/ 829472 h 4872314"/>
              <a:gd name="connsiteX70" fmla="*/ 2695570 w 4909726"/>
              <a:gd name="connsiteY70" fmla="*/ 290115 h 4872314"/>
              <a:gd name="connsiteX71" fmla="*/ 2912863 w 4909726"/>
              <a:gd name="connsiteY71" fmla="*/ 200110 h 4872314"/>
              <a:gd name="connsiteX72" fmla="*/ 4067441 w 4909726"/>
              <a:gd name="connsiteY72" fmla="*/ 21898 h 4872314"/>
              <a:gd name="connsiteX73" fmla="*/ 4284734 w 4909726"/>
              <a:gd name="connsiteY73" fmla="*/ 111903 h 4872314"/>
              <a:gd name="connsiteX74" fmla="*/ 4284734 w 4909726"/>
              <a:gd name="connsiteY74" fmla="*/ 546490 h 4872314"/>
              <a:gd name="connsiteX75" fmla="*/ 3451331 w 4909726"/>
              <a:gd name="connsiteY75" fmla="*/ 1379890 h 4872314"/>
              <a:gd name="connsiteX76" fmla="*/ 3016746 w 4909726"/>
              <a:gd name="connsiteY76" fmla="*/ 1379890 h 4872314"/>
              <a:gd name="connsiteX77" fmla="*/ 3016747 w 4909726"/>
              <a:gd name="connsiteY77" fmla="*/ 945303 h 4872314"/>
              <a:gd name="connsiteX78" fmla="*/ 3850148 w 4909726"/>
              <a:gd name="connsiteY78" fmla="*/ 111903 h 4872314"/>
              <a:gd name="connsiteX79" fmla="*/ 4067441 w 4909726"/>
              <a:gd name="connsiteY79" fmla="*/ 21898 h 4872314"/>
              <a:gd name="connsiteX80" fmla="*/ 2123990 w 4909726"/>
              <a:gd name="connsiteY80" fmla="*/ 0 h 4872314"/>
              <a:gd name="connsiteX81" fmla="*/ 2341284 w 4909726"/>
              <a:gd name="connsiteY81" fmla="*/ 90007 h 4872314"/>
              <a:gd name="connsiteX82" fmla="*/ 2341284 w 4909726"/>
              <a:gd name="connsiteY82" fmla="*/ 524593 h 4872314"/>
              <a:gd name="connsiteX83" fmla="*/ 761936 w 4909726"/>
              <a:gd name="connsiteY83" fmla="*/ 2103940 h 4872314"/>
              <a:gd name="connsiteX84" fmla="*/ 327349 w 4909726"/>
              <a:gd name="connsiteY84" fmla="*/ 2103940 h 4872314"/>
              <a:gd name="connsiteX85" fmla="*/ 327351 w 4909726"/>
              <a:gd name="connsiteY85" fmla="*/ 2103940 h 4872314"/>
              <a:gd name="connsiteX86" fmla="*/ 327351 w 4909726"/>
              <a:gd name="connsiteY86" fmla="*/ 1669353 h 4872314"/>
              <a:gd name="connsiteX87" fmla="*/ 1906698 w 4909726"/>
              <a:gd name="connsiteY87" fmla="*/ 90007 h 4872314"/>
              <a:gd name="connsiteX88" fmla="*/ 2123990 w 4909726"/>
              <a:gd name="connsiteY88" fmla="*/ 0 h 4872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4909726" h="4872314">
                <a:moveTo>
                  <a:pt x="2391376" y="2678369"/>
                </a:moveTo>
                <a:cubicBezTo>
                  <a:pt x="2470021" y="2678370"/>
                  <a:pt x="2548665" y="2708372"/>
                  <a:pt x="2608668" y="2768376"/>
                </a:cubicBezTo>
                <a:cubicBezTo>
                  <a:pt x="2728676" y="2888384"/>
                  <a:pt x="2728676" y="3082954"/>
                  <a:pt x="2608668" y="3202962"/>
                </a:cubicBezTo>
                <a:cubicBezTo>
                  <a:pt x="2082220" y="3729411"/>
                  <a:pt x="1555770" y="4255860"/>
                  <a:pt x="1029321" y="4782308"/>
                </a:cubicBezTo>
                <a:cubicBezTo>
                  <a:pt x="909313" y="4902317"/>
                  <a:pt x="714743" y="4902317"/>
                  <a:pt x="594734" y="4782308"/>
                </a:cubicBezTo>
                <a:lnTo>
                  <a:pt x="594735" y="4782308"/>
                </a:lnTo>
                <a:cubicBezTo>
                  <a:pt x="474727" y="4662300"/>
                  <a:pt x="474728" y="4467731"/>
                  <a:pt x="594736" y="4347723"/>
                </a:cubicBezTo>
                <a:lnTo>
                  <a:pt x="2174083" y="2768376"/>
                </a:lnTo>
                <a:cubicBezTo>
                  <a:pt x="2234087" y="2708372"/>
                  <a:pt x="2312731" y="2678369"/>
                  <a:pt x="2391376" y="2678369"/>
                </a:cubicBezTo>
                <a:close/>
                <a:moveTo>
                  <a:pt x="3585596" y="2448519"/>
                </a:moveTo>
                <a:cubicBezTo>
                  <a:pt x="3664240" y="2448519"/>
                  <a:pt x="3742885" y="2478521"/>
                  <a:pt x="3802888" y="2538525"/>
                </a:cubicBezTo>
                <a:cubicBezTo>
                  <a:pt x="3922896" y="2658533"/>
                  <a:pt x="3922896" y="2853103"/>
                  <a:pt x="3802888" y="2973111"/>
                </a:cubicBezTo>
                <a:cubicBezTo>
                  <a:pt x="3276439" y="3499560"/>
                  <a:pt x="2749989" y="4026009"/>
                  <a:pt x="2223541" y="4552458"/>
                </a:cubicBezTo>
                <a:cubicBezTo>
                  <a:pt x="2103532" y="4672466"/>
                  <a:pt x="1908962" y="4672466"/>
                  <a:pt x="1788955" y="4552457"/>
                </a:cubicBezTo>
                <a:lnTo>
                  <a:pt x="1788956" y="4552457"/>
                </a:lnTo>
                <a:cubicBezTo>
                  <a:pt x="1668948" y="4432449"/>
                  <a:pt x="1668948" y="4237879"/>
                  <a:pt x="1788956" y="4117871"/>
                </a:cubicBezTo>
                <a:lnTo>
                  <a:pt x="3368303" y="2538524"/>
                </a:lnTo>
                <a:cubicBezTo>
                  <a:pt x="3428306" y="2478520"/>
                  <a:pt x="3506951" y="2448519"/>
                  <a:pt x="3585596" y="2448519"/>
                </a:cubicBezTo>
                <a:close/>
                <a:moveTo>
                  <a:pt x="4602427" y="2397915"/>
                </a:moveTo>
                <a:cubicBezTo>
                  <a:pt x="4681070" y="2397914"/>
                  <a:pt x="4759715" y="2427916"/>
                  <a:pt x="4819720" y="2487921"/>
                </a:cubicBezTo>
                <a:cubicBezTo>
                  <a:pt x="4939728" y="2607929"/>
                  <a:pt x="4939728" y="2802499"/>
                  <a:pt x="4819720" y="2922507"/>
                </a:cubicBezTo>
                <a:cubicBezTo>
                  <a:pt x="4293271" y="3448956"/>
                  <a:pt x="3766821" y="3975405"/>
                  <a:pt x="3240372" y="4501854"/>
                </a:cubicBezTo>
                <a:cubicBezTo>
                  <a:pt x="3120364" y="4621862"/>
                  <a:pt x="2925794" y="4621862"/>
                  <a:pt x="2805786" y="4501854"/>
                </a:cubicBezTo>
                <a:lnTo>
                  <a:pt x="2805787" y="4501854"/>
                </a:lnTo>
                <a:cubicBezTo>
                  <a:pt x="2685779" y="4381846"/>
                  <a:pt x="2685779" y="4187275"/>
                  <a:pt x="2805787" y="4067267"/>
                </a:cubicBezTo>
                <a:lnTo>
                  <a:pt x="4385133" y="2487921"/>
                </a:lnTo>
                <a:cubicBezTo>
                  <a:pt x="4445138" y="2427916"/>
                  <a:pt x="4523781" y="2397914"/>
                  <a:pt x="4602427" y="2397915"/>
                </a:cubicBezTo>
                <a:close/>
                <a:moveTo>
                  <a:pt x="4266325" y="1775879"/>
                </a:moveTo>
                <a:cubicBezTo>
                  <a:pt x="4344969" y="1775879"/>
                  <a:pt x="4423614" y="1805881"/>
                  <a:pt x="4483618" y="1865884"/>
                </a:cubicBezTo>
                <a:cubicBezTo>
                  <a:pt x="4603626" y="1985892"/>
                  <a:pt x="4603625" y="2180464"/>
                  <a:pt x="4483617" y="2300472"/>
                </a:cubicBezTo>
                <a:cubicBezTo>
                  <a:pt x="4418289" y="2365801"/>
                  <a:pt x="4352958" y="2431131"/>
                  <a:pt x="4287628" y="2496460"/>
                </a:cubicBezTo>
                <a:cubicBezTo>
                  <a:pt x="4167620" y="2616468"/>
                  <a:pt x="3973050" y="2616468"/>
                  <a:pt x="3853042" y="2496460"/>
                </a:cubicBezTo>
                <a:lnTo>
                  <a:pt x="3853043" y="2496460"/>
                </a:lnTo>
                <a:cubicBezTo>
                  <a:pt x="3733035" y="2376452"/>
                  <a:pt x="3733035" y="2181881"/>
                  <a:pt x="3853043" y="2061873"/>
                </a:cubicBezTo>
                <a:lnTo>
                  <a:pt x="4049031" y="1865884"/>
                </a:lnTo>
                <a:cubicBezTo>
                  <a:pt x="4109035" y="1805881"/>
                  <a:pt x="4187680" y="1775879"/>
                  <a:pt x="4266325" y="1775879"/>
                </a:cubicBezTo>
                <a:close/>
                <a:moveTo>
                  <a:pt x="2743584" y="1346680"/>
                </a:moveTo>
                <a:cubicBezTo>
                  <a:pt x="2822229" y="1346679"/>
                  <a:pt x="2900872" y="1376681"/>
                  <a:pt x="2960877" y="1436685"/>
                </a:cubicBezTo>
                <a:cubicBezTo>
                  <a:pt x="3080885" y="1556693"/>
                  <a:pt x="3080885" y="1751264"/>
                  <a:pt x="2960877" y="1871272"/>
                </a:cubicBezTo>
                <a:cubicBezTo>
                  <a:pt x="2434428" y="2397721"/>
                  <a:pt x="1907978" y="2924170"/>
                  <a:pt x="1381529" y="3450618"/>
                </a:cubicBezTo>
                <a:cubicBezTo>
                  <a:pt x="1261521" y="3570626"/>
                  <a:pt x="1066951" y="3570626"/>
                  <a:pt x="946942" y="3450618"/>
                </a:cubicBezTo>
                <a:lnTo>
                  <a:pt x="946944" y="3450618"/>
                </a:lnTo>
                <a:cubicBezTo>
                  <a:pt x="826936" y="3330610"/>
                  <a:pt x="826936" y="3136040"/>
                  <a:pt x="946944" y="3016032"/>
                </a:cubicBezTo>
                <a:lnTo>
                  <a:pt x="2526290" y="1436685"/>
                </a:lnTo>
                <a:cubicBezTo>
                  <a:pt x="2586294" y="1376682"/>
                  <a:pt x="2664940" y="1346679"/>
                  <a:pt x="2743584" y="1346680"/>
                </a:cubicBezTo>
                <a:close/>
                <a:moveTo>
                  <a:pt x="1886646" y="1224259"/>
                </a:moveTo>
                <a:cubicBezTo>
                  <a:pt x="1965291" y="1224259"/>
                  <a:pt x="2043935" y="1254262"/>
                  <a:pt x="2103938" y="1314265"/>
                </a:cubicBezTo>
                <a:cubicBezTo>
                  <a:pt x="2223946" y="1434273"/>
                  <a:pt x="2223946" y="1628844"/>
                  <a:pt x="2103938" y="1748852"/>
                </a:cubicBezTo>
                <a:cubicBezTo>
                  <a:pt x="1577491" y="2275301"/>
                  <a:pt x="1051040" y="2801750"/>
                  <a:pt x="524590" y="3328198"/>
                </a:cubicBezTo>
                <a:cubicBezTo>
                  <a:pt x="404583" y="3448207"/>
                  <a:pt x="210013" y="3448207"/>
                  <a:pt x="90004" y="3328198"/>
                </a:cubicBezTo>
                <a:lnTo>
                  <a:pt x="90005" y="3328198"/>
                </a:lnTo>
                <a:cubicBezTo>
                  <a:pt x="-30003" y="3208190"/>
                  <a:pt x="-30002" y="3013621"/>
                  <a:pt x="90005" y="2893612"/>
                </a:cubicBezTo>
                <a:lnTo>
                  <a:pt x="1669353" y="1314266"/>
                </a:lnTo>
                <a:cubicBezTo>
                  <a:pt x="1729357" y="1254262"/>
                  <a:pt x="1808002" y="1224259"/>
                  <a:pt x="1886646" y="1224259"/>
                </a:cubicBezTo>
                <a:close/>
                <a:moveTo>
                  <a:pt x="4442598" y="620877"/>
                </a:moveTo>
                <a:cubicBezTo>
                  <a:pt x="4521243" y="620877"/>
                  <a:pt x="4599887" y="650879"/>
                  <a:pt x="4659890" y="710883"/>
                </a:cubicBezTo>
                <a:cubicBezTo>
                  <a:pt x="4779898" y="830891"/>
                  <a:pt x="4779898" y="1025461"/>
                  <a:pt x="4659890" y="1145469"/>
                </a:cubicBezTo>
                <a:cubicBezTo>
                  <a:pt x="4133442" y="1671918"/>
                  <a:pt x="3606991" y="2198367"/>
                  <a:pt x="3080543" y="2724816"/>
                </a:cubicBezTo>
                <a:cubicBezTo>
                  <a:pt x="2960535" y="2844824"/>
                  <a:pt x="2765964" y="2844824"/>
                  <a:pt x="2645956" y="2724816"/>
                </a:cubicBezTo>
                <a:lnTo>
                  <a:pt x="2645958" y="2724816"/>
                </a:lnTo>
                <a:cubicBezTo>
                  <a:pt x="2525950" y="2604808"/>
                  <a:pt x="2525950" y="2410237"/>
                  <a:pt x="2645958" y="2290229"/>
                </a:cubicBezTo>
                <a:lnTo>
                  <a:pt x="4225304" y="710883"/>
                </a:lnTo>
                <a:cubicBezTo>
                  <a:pt x="4285309" y="650879"/>
                  <a:pt x="4363953" y="620877"/>
                  <a:pt x="4442598" y="620877"/>
                </a:cubicBezTo>
                <a:close/>
                <a:moveTo>
                  <a:pt x="2912863" y="200110"/>
                </a:moveTo>
                <a:cubicBezTo>
                  <a:pt x="2991507" y="200109"/>
                  <a:pt x="3070151" y="230112"/>
                  <a:pt x="3130155" y="290116"/>
                </a:cubicBezTo>
                <a:cubicBezTo>
                  <a:pt x="3250163" y="410124"/>
                  <a:pt x="3250163" y="604694"/>
                  <a:pt x="3130155" y="724702"/>
                </a:cubicBezTo>
                <a:cubicBezTo>
                  <a:pt x="2950371" y="904487"/>
                  <a:pt x="2770584" y="1084272"/>
                  <a:pt x="2590798" y="1264059"/>
                </a:cubicBezTo>
                <a:cubicBezTo>
                  <a:pt x="2470790" y="1384067"/>
                  <a:pt x="2276220" y="1384066"/>
                  <a:pt x="2156212" y="1264058"/>
                </a:cubicBezTo>
                <a:lnTo>
                  <a:pt x="2156213" y="1264059"/>
                </a:lnTo>
                <a:cubicBezTo>
                  <a:pt x="2036205" y="1144051"/>
                  <a:pt x="2036205" y="949480"/>
                  <a:pt x="2156213" y="829472"/>
                </a:cubicBezTo>
                <a:lnTo>
                  <a:pt x="2695570" y="290115"/>
                </a:lnTo>
                <a:cubicBezTo>
                  <a:pt x="2755573" y="230112"/>
                  <a:pt x="2834217" y="200110"/>
                  <a:pt x="2912863" y="200110"/>
                </a:cubicBezTo>
                <a:close/>
                <a:moveTo>
                  <a:pt x="4067441" y="21898"/>
                </a:moveTo>
                <a:cubicBezTo>
                  <a:pt x="4146085" y="21898"/>
                  <a:pt x="4224730" y="51899"/>
                  <a:pt x="4284734" y="111903"/>
                </a:cubicBezTo>
                <a:cubicBezTo>
                  <a:pt x="4404742" y="231911"/>
                  <a:pt x="4404741" y="426482"/>
                  <a:pt x="4284734" y="546490"/>
                </a:cubicBezTo>
                <a:cubicBezTo>
                  <a:pt x="4006934" y="824290"/>
                  <a:pt x="3729133" y="1102089"/>
                  <a:pt x="3451331" y="1379890"/>
                </a:cubicBezTo>
                <a:cubicBezTo>
                  <a:pt x="3331324" y="1499897"/>
                  <a:pt x="3136754" y="1499898"/>
                  <a:pt x="3016746" y="1379890"/>
                </a:cubicBezTo>
                <a:cubicBezTo>
                  <a:pt x="2896738" y="1259882"/>
                  <a:pt x="2896739" y="1065311"/>
                  <a:pt x="3016747" y="945303"/>
                </a:cubicBezTo>
                <a:lnTo>
                  <a:pt x="3850148" y="111903"/>
                </a:lnTo>
                <a:cubicBezTo>
                  <a:pt x="3910151" y="51900"/>
                  <a:pt x="3988797" y="21898"/>
                  <a:pt x="4067441" y="21898"/>
                </a:cubicBezTo>
                <a:close/>
                <a:moveTo>
                  <a:pt x="2123990" y="0"/>
                </a:moveTo>
                <a:cubicBezTo>
                  <a:pt x="2202636" y="1"/>
                  <a:pt x="2281279" y="30002"/>
                  <a:pt x="2341284" y="90007"/>
                </a:cubicBezTo>
                <a:cubicBezTo>
                  <a:pt x="2461292" y="210015"/>
                  <a:pt x="2461292" y="404585"/>
                  <a:pt x="2341284" y="524593"/>
                </a:cubicBezTo>
                <a:cubicBezTo>
                  <a:pt x="1814835" y="1051042"/>
                  <a:pt x="1288385" y="1577491"/>
                  <a:pt x="761936" y="2103940"/>
                </a:cubicBezTo>
                <a:cubicBezTo>
                  <a:pt x="641928" y="2223948"/>
                  <a:pt x="447357" y="2223948"/>
                  <a:pt x="327349" y="2103940"/>
                </a:cubicBezTo>
                <a:lnTo>
                  <a:pt x="327351" y="2103940"/>
                </a:lnTo>
                <a:cubicBezTo>
                  <a:pt x="207343" y="1983932"/>
                  <a:pt x="207343" y="1789361"/>
                  <a:pt x="327351" y="1669353"/>
                </a:cubicBezTo>
                <a:lnTo>
                  <a:pt x="1906698" y="90007"/>
                </a:lnTo>
                <a:cubicBezTo>
                  <a:pt x="1966702" y="30002"/>
                  <a:pt x="2045347" y="1"/>
                  <a:pt x="2123990" y="0"/>
                </a:cubicBezTo>
                <a:close/>
              </a:path>
            </a:pathLst>
          </a:custGeom>
        </p:spPr>
        <p:txBody>
          <a:bodyPr wrap="square">
            <a:noAutofit/>
          </a:bodyPr>
          <a:lstStyle/>
          <a:p>
            <a:endParaRPr lang="en-US"/>
          </a:p>
        </p:txBody>
      </p:sp>
    </p:spTree>
  </p:cSld>
  <p:clrMapOvr>
    <a:masterClrMapping/>
  </p:clrMapOvr>
  <p:transition spd="slow">
    <p:wip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1_Title Slide">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944248" y="1505618"/>
            <a:ext cx="3110919" cy="3180522"/>
          </a:xfrm>
          <a:custGeom>
            <a:avLst/>
            <a:gdLst>
              <a:gd name="connsiteX0" fmla="*/ 0 w 3110919"/>
              <a:gd name="connsiteY0" fmla="*/ 0 h 3180522"/>
              <a:gd name="connsiteX1" fmla="*/ 3110919 w 3110919"/>
              <a:gd name="connsiteY1" fmla="*/ 0 h 3180522"/>
              <a:gd name="connsiteX2" fmla="*/ 3110919 w 3110919"/>
              <a:gd name="connsiteY2" fmla="*/ 3180522 h 3180522"/>
              <a:gd name="connsiteX3" fmla="*/ 0 w 3110919"/>
              <a:gd name="connsiteY3" fmla="*/ 3180522 h 3180522"/>
            </a:gdLst>
            <a:ahLst/>
            <a:cxnLst>
              <a:cxn ang="0">
                <a:pos x="connsiteX0" y="connsiteY0"/>
              </a:cxn>
              <a:cxn ang="0">
                <a:pos x="connsiteX1" y="connsiteY1"/>
              </a:cxn>
              <a:cxn ang="0">
                <a:pos x="connsiteX2" y="connsiteY2"/>
              </a:cxn>
              <a:cxn ang="0">
                <a:pos x="connsiteX3" y="connsiteY3"/>
              </a:cxn>
            </a:cxnLst>
            <a:rect l="l" t="t" r="r" b="b"/>
            <a:pathLst>
              <a:path w="3110919" h="3180522">
                <a:moveTo>
                  <a:pt x="0" y="0"/>
                </a:moveTo>
                <a:lnTo>
                  <a:pt x="3110919" y="0"/>
                </a:lnTo>
                <a:lnTo>
                  <a:pt x="3110919" y="3180522"/>
                </a:lnTo>
                <a:lnTo>
                  <a:pt x="0" y="3180522"/>
                </a:lnTo>
                <a:close/>
              </a:path>
            </a:pathLst>
          </a:custGeom>
        </p:spPr>
        <p:txBody>
          <a:bodyPr wrap="square">
            <a:noAutofit/>
          </a:bodyPr>
          <a:lstStyle/>
          <a:p>
            <a:endParaRPr lang="en-US" dirty="0"/>
          </a:p>
        </p:txBody>
      </p:sp>
      <p:sp>
        <p:nvSpPr>
          <p:cNvPr id="12" name="Picture Placeholder 11"/>
          <p:cNvSpPr>
            <a:spLocks noGrp="1"/>
          </p:cNvSpPr>
          <p:nvPr>
            <p:ph type="pic" sz="quarter" idx="11"/>
          </p:nvPr>
        </p:nvSpPr>
        <p:spPr>
          <a:xfrm>
            <a:off x="4540541" y="1505618"/>
            <a:ext cx="3110919" cy="3180522"/>
          </a:xfrm>
          <a:custGeom>
            <a:avLst/>
            <a:gdLst>
              <a:gd name="connsiteX0" fmla="*/ 0 w 3110919"/>
              <a:gd name="connsiteY0" fmla="*/ 0 h 3180522"/>
              <a:gd name="connsiteX1" fmla="*/ 3110919 w 3110919"/>
              <a:gd name="connsiteY1" fmla="*/ 0 h 3180522"/>
              <a:gd name="connsiteX2" fmla="*/ 3110919 w 3110919"/>
              <a:gd name="connsiteY2" fmla="*/ 3180522 h 3180522"/>
              <a:gd name="connsiteX3" fmla="*/ 0 w 3110919"/>
              <a:gd name="connsiteY3" fmla="*/ 3180522 h 3180522"/>
            </a:gdLst>
            <a:ahLst/>
            <a:cxnLst>
              <a:cxn ang="0">
                <a:pos x="connsiteX0" y="connsiteY0"/>
              </a:cxn>
              <a:cxn ang="0">
                <a:pos x="connsiteX1" y="connsiteY1"/>
              </a:cxn>
              <a:cxn ang="0">
                <a:pos x="connsiteX2" y="connsiteY2"/>
              </a:cxn>
              <a:cxn ang="0">
                <a:pos x="connsiteX3" y="connsiteY3"/>
              </a:cxn>
            </a:cxnLst>
            <a:rect l="l" t="t" r="r" b="b"/>
            <a:pathLst>
              <a:path w="3110919" h="3180522">
                <a:moveTo>
                  <a:pt x="0" y="0"/>
                </a:moveTo>
                <a:lnTo>
                  <a:pt x="3110919" y="0"/>
                </a:lnTo>
                <a:lnTo>
                  <a:pt x="3110919" y="3180522"/>
                </a:lnTo>
                <a:lnTo>
                  <a:pt x="0" y="3180522"/>
                </a:lnTo>
                <a:close/>
              </a:path>
            </a:pathLst>
          </a:custGeom>
        </p:spPr>
        <p:txBody>
          <a:bodyPr wrap="square">
            <a:noAutofit/>
          </a:bodyPr>
          <a:lstStyle/>
          <a:p>
            <a:endParaRPr lang="en-US"/>
          </a:p>
        </p:txBody>
      </p:sp>
      <p:sp>
        <p:nvSpPr>
          <p:cNvPr id="15" name="Picture Placeholder 14"/>
          <p:cNvSpPr>
            <a:spLocks noGrp="1"/>
          </p:cNvSpPr>
          <p:nvPr>
            <p:ph type="pic" sz="quarter" idx="12"/>
          </p:nvPr>
        </p:nvSpPr>
        <p:spPr>
          <a:xfrm>
            <a:off x="8136834" y="1505617"/>
            <a:ext cx="3110919" cy="3180522"/>
          </a:xfrm>
          <a:custGeom>
            <a:avLst/>
            <a:gdLst>
              <a:gd name="connsiteX0" fmla="*/ 0 w 3110919"/>
              <a:gd name="connsiteY0" fmla="*/ 0 h 3180522"/>
              <a:gd name="connsiteX1" fmla="*/ 3110919 w 3110919"/>
              <a:gd name="connsiteY1" fmla="*/ 0 h 3180522"/>
              <a:gd name="connsiteX2" fmla="*/ 3110919 w 3110919"/>
              <a:gd name="connsiteY2" fmla="*/ 3180522 h 3180522"/>
              <a:gd name="connsiteX3" fmla="*/ 0 w 3110919"/>
              <a:gd name="connsiteY3" fmla="*/ 3180522 h 3180522"/>
            </a:gdLst>
            <a:ahLst/>
            <a:cxnLst>
              <a:cxn ang="0">
                <a:pos x="connsiteX0" y="connsiteY0"/>
              </a:cxn>
              <a:cxn ang="0">
                <a:pos x="connsiteX1" y="connsiteY1"/>
              </a:cxn>
              <a:cxn ang="0">
                <a:pos x="connsiteX2" y="connsiteY2"/>
              </a:cxn>
              <a:cxn ang="0">
                <a:pos x="connsiteX3" y="connsiteY3"/>
              </a:cxn>
            </a:cxnLst>
            <a:rect l="l" t="t" r="r" b="b"/>
            <a:pathLst>
              <a:path w="3110919" h="3180522">
                <a:moveTo>
                  <a:pt x="0" y="0"/>
                </a:moveTo>
                <a:lnTo>
                  <a:pt x="3110919" y="0"/>
                </a:lnTo>
                <a:lnTo>
                  <a:pt x="3110919" y="3180522"/>
                </a:lnTo>
                <a:lnTo>
                  <a:pt x="0" y="3180522"/>
                </a:lnTo>
                <a:close/>
              </a:path>
            </a:pathLst>
          </a:custGeom>
        </p:spPr>
        <p:txBody>
          <a:bodyPr wrap="square">
            <a:noAutofit/>
          </a:bodyPr>
          <a:lstStyle/>
          <a:p>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09E18E46-575C-4BBE-9D7A-1EA176DBC1C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0F66B7B-C324-497E-8385-870902545BD9}" type="slidenum">
              <a:rPr lang="zh-CN" altLang="en-US" smtClean="0"/>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5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6686656" y="0"/>
            <a:ext cx="2724630" cy="5162843"/>
          </a:xfrm>
          <a:custGeom>
            <a:avLst/>
            <a:gdLst>
              <a:gd name="connsiteX0" fmla="*/ 0 w 2527492"/>
              <a:gd name="connsiteY0" fmla="*/ 0 h 4148666"/>
              <a:gd name="connsiteX1" fmla="*/ 2527492 w 2527492"/>
              <a:gd name="connsiteY1" fmla="*/ 0 h 4148666"/>
              <a:gd name="connsiteX2" fmla="*/ 2527492 w 2527492"/>
              <a:gd name="connsiteY2" fmla="*/ 4148666 h 4148666"/>
              <a:gd name="connsiteX3" fmla="*/ 0 w 2527492"/>
              <a:gd name="connsiteY3" fmla="*/ 4148666 h 4148666"/>
            </a:gdLst>
            <a:ahLst/>
            <a:cxnLst>
              <a:cxn ang="0">
                <a:pos x="connsiteX0" y="connsiteY0"/>
              </a:cxn>
              <a:cxn ang="0">
                <a:pos x="connsiteX1" y="connsiteY1"/>
              </a:cxn>
              <a:cxn ang="0">
                <a:pos x="connsiteX2" y="connsiteY2"/>
              </a:cxn>
              <a:cxn ang="0">
                <a:pos x="connsiteX3" y="connsiteY3"/>
              </a:cxn>
            </a:cxnLst>
            <a:rect l="l" t="t" r="r" b="b"/>
            <a:pathLst>
              <a:path w="2527492" h="4148666">
                <a:moveTo>
                  <a:pt x="0" y="0"/>
                </a:moveTo>
                <a:lnTo>
                  <a:pt x="2527492" y="0"/>
                </a:lnTo>
                <a:lnTo>
                  <a:pt x="2527492" y="4148666"/>
                </a:lnTo>
                <a:lnTo>
                  <a:pt x="0" y="4148666"/>
                </a:lnTo>
                <a:close/>
              </a:path>
            </a:pathLst>
          </a:custGeom>
        </p:spPr>
        <p:txBody>
          <a:bodyPr wrap="square">
            <a:noAutofit/>
          </a:bodyPr>
          <a:lstStyle/>
          <a:p>
            <a:endParaRPr lang="en-US"/>
          </a:p>
        </p:txBody>
      </p:sp>
      <p:sp>
        <p:nvSpPr>
          <p:cNvPr id="11" name="Picture Placeholder 10"/>
          <p:cNvSpPr>
            <a:spLocks noGrp="1"/>
          </p:cNvSpPr>
          <p:nvPr>
            <p:ph type="pic" sz="quarter" idx="11"/>
          </p:nvPr>
        </p:nvSpPr>
        <p:spPr>
          <a:xfrm>
            <a:off x="925999" y="3024554"/>
            <a:ext cx="6403269" cy="3605986"/>
          </a:xfrm>
          <a:custGeom>
            <a:avLst/>
            <a:gdLst>
              <a:gd name="connsiteX0" fmla="*/ 0 w 4119613"/>
              <a:gd name="connsiteY0" fmla="*/ 0 h 3226158"/>
              <a:gd name="connsiteX1" fmla="*/ 4119613 w 4119613"/>
              <a:gd name="connsiteY1" fmla="*/ 0 h 3226158"/>
              <a:gd name="connsiteX2" fmla="*/ 4119613 w 4119613"/>
              <a:gd name="connsiteY2" fmla="*/ 3226158 h 3226158"/>
              <a:gd name="connsiteX3" fmla="*/ 0 w 4119613"/>
              <a:gd name="connsiteY3" fmla="*/ 3226158 h 3226158"/>
            </a:gdLst>
            <a:ahLst/>
            <a:cxnLst>
              <a:cxn ang="0">
                <a:pos x="connsiteX0" y="connsiteY0"/>
              </a:cxn>
              <a:cxn ang="0">
                <a:pos x="connsiteX1" y="connsiteY1"/>
              </a:cxn>
              <a:cxn ang="0">
                <a:pos x="connsiteX2" y="connsiteY2"/>
              </a:cxn>
              <a:cxn ang="0">
                <a:pos x="connsiteX3" y="connsiteY3"/>
              </a:cxn>
            </a:cxnLst>
            <a:rect l="l" t="t" r="r" b="b"/>
            <a:pathLst>
              <a:path w="4119613" h="3226158">
                <a:moveTo>
                  <a:pt x="0" y="0"/>
                </a:moveTo>
                <a:lnTo>
                  <a:pt x="4119613" y="0"/>
                </a:lnTo>
                <a:lnTo>
                  <a:pt x="4119613" y="3226158"/>
                </a:lnTo>
                <a:lnTo>
                  <a:pt x="0" y="3226158"/>
                </a:lnTo>
                <a:close/>
              </a:path>
            </a:pathLst>
          </a:custGeom>
        </p:spPr>
        <p:txBody>
          <a:bodyPr wrap="square">
            <a:noAutofit/>
          </a:bodyPr>
          <a:lstStyle/>
          <a:p>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4" name="Picture Placeholder 15"/>
          <p:cNvSpPr>
            <a:spLocks noGrp="1"/>
          </p:cNvSpPr>
          <p:nvPr>
            <p:ph type="pic" sz="quarter" idx="31"/>
          </p:nvPr>
        </p:nvSpPr>
        <p:spPr>
          <a:xfrm>
            <a:off x="18288" y="4389120"/>
            <a:ext cx="3989832" cy="2468880"/>
          </a:xfrm>
          <a:custGeom>
            <a:avLst/>
            <a:gdLst>
              <a:gd name="connsiteX0" fmla="*/ 0 w 2441448"/>
              <a:gd name="connsiteY0" fmla="*/ 0 h 2286000"/>
              <a:gd name="connsiteX1" fmla="*/ 2441448 w 2441448"/>
              <a:gd name="connsiteY1" fmla="*/ 0 h 2286000"/>
              <a:gd name="connsiteX2" fmla="*/ 2441448 w 2441448"/>
              <a:gd name="connsiteY2" fmla="*/ 2286000 h 2286000"/>
              <a:gd name="connsiteX3" fmla="*/ 0 w 2441448"/>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441448" h="2286000">
                <a:moveTo>
                  <a:pt x="0" y="0"/>
                </a:moveTo>
                <a:lnTo>
                  <a:pt x="2441448" y="0"/>
                </a:lnTo>
                <a:lnTo>
                  <a:pt x="2441448" y="2286000"/>
                </a:lnTo>
                <a:lnTo>
                  <a:pt x="0" y="2286000"/>
                </a:lnTo>
                <a:close/>
              </a:path>
            </a:pathLst>
          </a:custGeom>
        </p:spPr>
        <p:txBody>
          <a:bodyPr wrap="square">
            <a:noAutofit/>
          </a:bodyPr>
          <a:lstStyle/>
          <a:p>
            <a:endParaRPr lang="id-ID"/>
          </a:p>
        </p:txBody>
      </p:sp>
      <p:sp>
        <p:nvSpPr>
          <p:cNvPr id="5" name="Picture Placeholder 17"/>
          <p:cNvSpPr>
            <a:spLocks noGrp="1"/>
          </p:cNvSpPr>
          <p:nvPr>
            <p:ph type="pic" sz="quarter" idx="33"/>
          </p:nvPr>
        </p:nvSpPr>
        <p:spPr>
          <a:xfrm>
            <a:off x="4105656" y="4389120"/>
            <a:ext cx="3989832" cy="2468880"/>
          </a:xfrm>
          <a:custGeom>
            <a:avLst/>
            <a:gdLst>
              <a:gd name="connsiteX0" fmla="*/ 0 w 2441448"/>
              <a:gd name="connsiteY0" fmla="*/ 0 h 2286000"/>
              <a:gd name="connsiteX1" fmla="*/ 2441448 w 2441448"/>
              <a:gd name="connsiteY1" fmla="*/ 0 h 2286000"/>
              <a:gd name="connsiteX2" fmla="*/ 2441448 w 2441448"/>
              <a:gd name="connsiteY2" fmla="*/ 2286000 h 2286000"/>
              <a:gd name="connsiteX3" fmla="*/ 0 w 2441448"/>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441448" h="2286000">
                <a:moveTo>
                  <a:pt x="0" y="0"/>
                </a:moveTo>
                <a:lnTo>
                  <a:pt x="2441448" y="0"/>
                </a:lnTo>
                <a:lnTo>
                  <a:pt x="2441448" y="2286000"/>
                </a:lnTo>
                <a:lnTo>
                  <a:pt x="0" y="2286000"/>
                </a:lnTo>
                <a:close/>
              </a:path>
            </a:pathLst>
          </a:custGeom>
        </p:spPr>
        <p:txBody>
          <a:bodyPr wrap="square">
            <a:noAutofit/>
          </a:bodyPr>
          <a:lstStyle/>
          <a:p>
            <a:endParaRPr lang="id-ID"/>
          </a:p>
        </p:txBody>
      </p:sp>
      <p:sp>
        <p:nvSpPr>
          <p:cNvPr id="6" name="Picture Placeholder 18"/>
          <p:cNvSpPr>
            <a:spLocks noGrp="1"/>
          </p:cNvSpPr>
          <p:nvPr>
            <p:ph type="pic" sz="quarter" idx="34"/>
          </p:nvPr>
        </p:nvSpPr>
        <p:spPr>
          <a:xfrm>
            <a:off x="8193024" y="4389120"/>
            <a:ext cx="3989832" cy="2468880"/>
          </a:xfrm>
          <a:custGeom>
            <a:avLst/>
            <a:gdLst>
              <a:gd name="connsiteX0" fmla="*/ 0 w 2441448"/>
              <a:gd name="connsiteY0" fmla="*/ 0 h 2286000"/>
              <a:gd name="connsiteX1" fmla="*/ 2441448 w 2441448"/>
              <a:gd name="connsiteY1" fmla="*/ 0 h 2286000"/>
              <a:gd name="connsiteX2" fmla="*/ 2441448 w 2441448"/>
              <a:gd name="connsiteY2" fmla="*/ 2286000 h 2286000"/>
              <a:gd name="connsiteX3" fmla="*/ 0 w 2441448"/>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441448" h="2286000">
                <a:moveTo>
                  <a:pt x="0" y="0"/>
                </a:moveTo>
                <a:lnTo>
                  <a:pt x="2441448" y="0"/>
                </a:lnTo>
                <a:lnTo>
                  <a:pt x="2441448" y="2286000"/>
                </a:lnTo>
                <a:lnTo>
                  <a:pt x="0" y="2286000"/>
                </a:lnTo>
                <a:close/>
              </a:path>
            </a:pathLst>
          </a:custGeom>
        </p:spPr>
        <p:txBody>
          <a:bodyPr wrap="square">
            <a:noAutofit/>
          </a:bodyPr>
          <a:lstStyle/>
          <a:p>
            <a:endParaRPr lang="id-ID"/>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256826" y="451637"/>
            <a:ext cx="2720268" cy="2775799"/>
          </a:xfrm>
          <a:custGeom>
            <a:avLst/>
            <a:gdLst>
              <a:gd name="connsiteX0" fmla="*/ 0 w 2683565"/>
              <a:gd name="connsiteY0" fmla="*/ 0 h 3081131"/>
              <a:gd name="connsiteX1" fmla="*/ 2683565 w 2683565"/>
              <a:gd name="connsiteY1" fmla="*/ 0 h 3081131"/>
              <a:gd name="connsiteX2" fmla="*/ 2683565 w 2683565"/>
              <a:gd name="connsiteY2" fmla="*/ 3081131 h 3081131"/>
              <a:gd name="connsiteX3" fmla="*/ 0 w 2683565"/>
              <a:gd name="connsiteY3" fmla="*/ 3081131 h 3081131"/>
            </a:gdLst>
            <a:ahLst/>
            <a:cxnLst>
              <a:cxn ang="0">
                <a:pos x="connsiteX0" y="connsiteY0"/>
              </a:cxn>
              <a:cxn ang="0">
                <a:pos x="connsiteX1" y="connsiteY1"/>
              </a:cxn>
              <a:cxn ang="0">
                <a:pos x="connsiteX2" y="connsiteY2"/>
              </a:cxn>
              <a:cxn ang="0">
                <a:pos x="connsiteX3" y="connsiteY3"/>
              </a:cxn>
            </a:cxnLst>
            <a:rect l="l" t="t" r="r" b="b"/>
            <a:pathLst>
              <a:path w="2683565" h="3081131">
                <a:moveTo>
                  <a:pt x="0" y="0"/>
                </a:moveTo>
                <a:lnTo>
                  <a:pt x="2683565" y="0"/>
                </a:lnTo>
                <a:lnTo>
                  <a:pt x="2683565" y="3081131"/>
                </a:lnTo>
                <a:lnTo>
                  <a:pt x="0" y="3081131"/>
                </a:lnTo>
                <a:close/>
              </a:path>
            </a:pathLst>
          </a:custGeom>
        </p:spPr>
        <p:txBody>
          <a:bodyPr wrap="square">
            <a:noAutofit/>
          </a:bodyPr>
          <a:lstStyle/>
          <a:p>
            <a:endParaRPr lang="en-US"/>
          </a:p>
        </p:txBody>
      </p:sp>
      <p:sp>
        <p:nvSpPr>
          <p:cNvPr id="13" name="Picture Placeholder 12"/>
          <p:cNvSpPr>
            <a:spLocks noGrp="1"/>
          </p:cNvSpPr>
          <p:nvPr>
            <p:ph type="pic" sz="quarter" idx="11"/>
          </p:nvPr>
        </p:nvSpPr>
        <p:spPr>
          <a:xfrm>
            <a:off x="3177207" y="444476"/>
            <a:ext cx="3501889" cy="5864091"/>
          </a:xfrm>
          <a:custGeom>
            <a:avLst/>
            <a:gdLst>
              <a:gd name="connsiteX0" fmla="*/ 0 w 3501889"/>
              <a:gd name="connsiteY0" fmla="*/ 0 h 6380925"/>
              <a:gd name="connsiteX1" fmla="*/ 3501889 w 3501889"/>
              <a:gd name="connsiteY1" fmla="*/ 0 h 6380925"/>
              <a:gd name="connsiteX2" fmla="*/ 3501889 w 3501889"/>
              <a:gd name="connsiteY2" fmla="*/ 6380925 h 6380925"/>
              <a:gd name="connsiteX3" fmla="*/ 0 w 3501889"/>
              <a:gd name="connsiteY3" fmla="*/ 6380925 h 6380925"/>
            </a:gdLst>
            <a:ahLst/>
            <a:cxnLst>
              <a:cxn ang="0">
                <a:pos x="connsiteX0" y="connsiteY0"/>
              </a:cxn>
              <a:cxn ang="0">
                <a:pos x="connsiteX1" y="connsiteY1"/>
              </a:cxn>
              <a:cxn ang="0">
                <a:pos x="connsiteX2" y="connsiteY2"/>
              </a:cxn>
              <a:cxn ang="0">
                <a:pos x="connsiteX3" y="connsiteY3"/>
              </a:cxn>
            </a:cxnLst>
            <a:rect l="l" t="t" r="r" b="b"/>
            <a:pathLst>
              <a:path w="3501889" h="6380925">
                <a:moveTo>
                  <a:pt x="0" y="0"/>
                </a:moveTo>
                <a:lnTo>
                  <a:pt x="3501889" y="0"/>
                </a:lnTo>
                <a:lnTo>
                  <a:pt x="3501889" y="6380925"/>
                </a:lnTo>
                <a:lnTo>
                  <a:pt x="0" y="6380925"/>
                </a:lnTo>
                <a:close/>
              </a:path>
            </a:pathLst>
          </a:custGeom>
        </p:spPr>
        <p:txBody>
          <a:bodyPr wrap="square">
            <a:noAutofit/>
          </a:bodyPr>
          <a:lstStyle/>
          <a:p>
            <a:endParaRPr lang="en-US"/>
          </a:p>
        </p:txBody>
      </p:sp>
      <p:sp>
        <p:nvSpPr>
          <p:cNvPr id="16" name="Picture Placeholder 15"/>
          <p:cNvSpPr>
            <a:spLocks noGrp="1"/>
          </p:cNvSpPr>
          <p:nvPr>
            <p:ph type="pic" sz="quarter" idx="12"/>
          </p:nvPr>
        </p:nvSpPr>
        <p:spPr>
          <a:xfrm>
            <a:off x="256825" y="3532768"/>
            <a:ext cx="2720268" cy="2775799"/>
          </a:xfrm>
          <a:custGeom>
            <a:avLst/>
            <a:gdLst>
              <a:gd name="connsiteX0" fmla="*/ 0 w 2683565"/>
              <a:gd name="connsiteY0" fmla="*/ 0 h 3081131"/>
              <a:gd name="connsiteX1" fmla="*/ 2683565 w 2683565"/>
              <a:gd name="connsiteY1" fmla="*/ 0 h 3081131"/>
              <a:gd name="connsiteX2" fmla="*/ 2683565 w 2683565"/>
              <a:gd name="connsiteY2" fmla="*/ 3081131 h 3081131"/>
              <a:gd name="connsiteX3" fmla="*/ 0 w 2683565"/>
              <a:gd name="connsiteY3" fmla="*/ 3081131 h 3081131"/>
            </a:gdLst>
            <a:ahLst/>
            <a:cxnLst>
              <a:cxn ang="0">
                <a:pos x="connsiteX0" y="connsiteY0"/>
              </a:cxn>
              <a:cxn ang="0">
                <a:pos x="connsiteX1" y="connsiteY1"/>
              </a:cxn>
              <a:cxn ang="0">
                <a:pos x="connsiteX2" y="connsiteY2"/>
              </a:cxn>
              <a:cxn ang="0">
                <a:pos x="connsiteX3" y="connsiteY3"/>
              </a:cxn>
            </a:cxnLst>
            <a:rect l="l" t="t" r="r" b="b"/>
            <a:pathLst>
              <a:path w="2683565" h="3081131">
                <a:moveTo>
                  <a:pt x="0" y="0"/>
                </a:moveTo>
                <a:lnTo>
                  <a:pt x="2683565" y="0"/>
                </a:lnTo>
                <a:lnTo>
                  <a:pt x="2683565" y="3081131"/>
                </a:lnTo>
                <a:lnTo>
                  <a:pt x="0" y="3081131"/>
                </a:lnTo>
                <a:close/>
              </a:path>
            </a:pathLst>
          </a:custGeom>
        </p:spPr>
        <p:txBody>
          <a:bodyPr wrap="square">
            <a:noAutofit/>
          </a:bodyPr>
          <a:lstStyle/>
          <a:p>
            <a:endParaRPr lang="en-US"/>
          </a:p>
        </p:txBody>
      </p:sp>
    </p:spTree>
  </p:cSld>
  <p:clrMapOvr>
    <a:masterClrMapping/>
  </p:clrMapOvr>
  <p:transition spd="slow">
    <p:wip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2558912" y="329185"/>
            <a:ext cx="2558912" cy="6254496"/>
          </a:xfrm>
          <a:custGeom>
            <a:avLst/>
            <a:gdLst>
              <a:gd name="connsiteX0" fmla="*/ 0 w 3821723"/>
              <a:gd name="connsiteY0" fmla="*/ 0 h 3317631"/>
              <a:gd name="connsiteX1" fmla="*/ 3821723 w 3821723"/>
              <a:gd name="connsiteY1" fmla="*/ 0 h 3317631"/>
              <a:gd name="connsiteX2" fmla="*/ 3821723 w 3821723"/>
              <a:gd name="connsiteY2" fmla="*/ 3317631 h 3317631"/>
              <a:gd name="connsiteX3" fmla="*/ 0 w 3821723"/>
              <a:gd name="connsiteY3" fmla="*/ 3317631 h 3317631"/>
            </a:gdLst>
            <a:ahLst/>
            <a:cxnLst>
              <a:cxn ang="0">
                <a:pos x="connsiteX0" y="connsiteY0"/>
              </a:cxn>
              <a:cxn ang="0">
                <a:pos x="connsiteX1" y="connsiteY1"/>
              </a:cxn>
              <a:cxn ang="0">
                <a:pos x="connsiteX2" y="connsiteY2"/>
              </a:cxn>
              <a:cxn ang="0">
                <a:pos x="connsiteX3" y="connsiteY3"/>
              </a:cxn>
            </a:cxnLst>
            <a:rect l="l" t="t" r="r" b="b"/>
            <a:pathLst>
              <a:path w="3821723" h="3317631">
                <a:moveTo>
                  <a:pt x="0" y="0"/>
                </a:moveTo>
                <a:lnTo>
                  <a:pt x="3821723" y="0"/>
                </a:lnTo>
                <a:lnTo>
                  <a:pt x="3821723" y="3317631"/>
                </a:lnTo>
                <a:lnTo>
                  <a:pt x="0" y="3317631"/>
                </a:lnTo>
                <a:close/>
              </a:path>
            </a:pathLst>
          </a:custGeom>
        </p:spPr>
        <p:txBody>
          <a:bodyPr wrap="square">
            <a:noAutofit/>
          </a:bodyPr>
          <a:lstStyle/>
          <a:p>
            <a:endParaRPr lang="en-US"/>
          </a:p>
        </p:txBody>
      </p:sp>
      <p:sp>
        <p:nvSpPr>
          <p:cNvPr id="5" name="Picture Placeholder 8"/>
          <p:cNvSpPr>
            <a:spLocks noGrp="1"/>
          </p:cNvSpPr>
          <p:nvPr>
            <p:ph type="pic" sz="quarter" idx="12"/>
          </p:nvPr>
        </p:nvSpPr>
        <p:spPr>
          <a:xfrm>
            <a:off x="0" y="859536"/>
            <a:ext cx="2558912" cy="5102352"/>
          </a:xfrm>
          <a:custGeom>
            <a:avLst/>
            <a:gdLst>
              <a:gd name="connsiteX0" fmla="*/ 0 w 3821723"/>
              <a:gd name="connsiteY0" fmla="*/ 0 h 3317631"/>
              <a:gd name="connsiteX1" fmla="*/ 3821723 w 3821723"/>
              <a:gd name="connsiteY1" fmla="*/ 0 h 3317631"/>
              <a:gd name="connsiteX2" fmla="*/ 3821723 w 3821723"/>
              <a:gd name="connsiteY2" fmla="*/ 3317631 h 3317631"/>
              <a:gd name="connsiteX3" fmla="*/ 0 w 3821723"/>
              <a:gd name="connsiteY3" fmla="*/ 3317631 h 3317631"/>
            </a:gdLst>
            <a:ahLst/>
            <a:cxnLst>
              <a:cxn ang="0">
                <a:pos x="connsiteX0" y="connsiteY0"/>
              </a:cxn>
              <a:cxn ang="0">
                <a:pos x="connsiteX1" y="connsiteY1"/>
              </a:cxn>
              <a:cxn ang="0">
                <a:pos x="connsiteX2" y="connsiteY2"/>
              </a:cxn>
              <a:cxn ang="0">
                <a:pos x="connsiteX3" y="connsiteY3"/>
              </a:cxn>
            </a:cxnLst>
            <a:rect l="l" t="t" r="r" b="b"/>
            <a:pathLst>
              <a:path w="3821723" h="3317631">
                <a:moveTo>
                  <a:pt x="0" y="0"/>
                </a:moveTo>
                <a:lnTo>
                  <a:pt x="3821723" y="0"/>
                </a:lnTo>
                <a:lnTo>
                  <a:pt x="3821723" y="3317631"/>
                </a:lnTo>
                <a:lnTo>
                  <a:pt x="0" y="3317631"/>
                </a:lnTo>
                <a:close/>
              </a:path>
            </a:pathLst>
          </a:custGeom>
        </p:spPr>
        <p:txBody>
          <a:bodyPr wrap="square">
            <a:noAutofit/>
          </a:bodyPr>
          <a:lstStyle/>
          <a:p>
            <a:endParaRPr lang="en-US"/>
          </a:p>
        </p:txBody>
      </p:sp>
      <p:sp>
        <p:nvSpPr>
          <p:cNvPr id="6" name="Picture Placeholder 8"/>
          <p:cNvSpPr>
            <a:spLocks noGrp="1"/>
          </p:cNvSpPr>
          <p:nvPr>
            <p:ph type="pic" sz="quarter" idx="13"/>
          </p:nvPr>
        </p:nvSpPr>
        <p:spPr>
          <a:xfrm>
            <a:off x="5117824" y="859536"/>
            <a:ext cx="2558912" cy="5102352"/>
          </a:xfrm>
          <a:custGeom>
            <a:avLst/>
            <a:gdLst>
              <a:gd name="connsiteX0" fmla="*/ 0 w 3821723"/>
              <a:gd name="connsiteY0" fmla="*/ 0 h 3317631"/>
              <a:gd name="connsiteX1" fmla="*/ 3821723 w 3821723"/>
              <a:gd name="connsiteY1" fmla="*/ 0 h 3317631"/>
              <a:gd name="connsiteX2" fmla="*/ 3821723 w 3821723"/>
              <a:gd name="connsiteY2" fmla="*/ 3317631 h 3317631"/>
              <a:gd name="connsiteX3" fmla="*/ 0 w 3821723"/>
              <a:gd name="connsiteY3" fmla="*/ 3317631 h 3317631"/>
            </a:gdLst>
            <a:ahLst/>
            <a:cxnLst>
              <a:cxn ang="0">
                <a:pos x="connsiteX0" y="connsiteY0"/>
              </a:cxn>
              <a:cxn ang="0">
                <a:pos x="connsiteX1" y="connsiteY1"/>
              </a:cxn>
              <a:cxn ang="0">
                <a:pos x="connsiteX2" y="connsiteY2"/>
              </a:cxn>
              <a:cxn ang="0">
                <a:pos x="connsiteX3" y="connsiteY3"/>
              </a:cxn>
            </a:cxnLst>
            <a:rect l="l" t="t" r="r" b="b"/>
            <a:pathLst>
              <a:path w="3821723" h="3317631">
                <a:moveTo>
                  <a:pt x="0" y="0"/>
                </a:moveTo>
                <a:lnTo>
                  <a:pt x="3821723" y="0"/>
                </a:lnTo>
                <a:lnTo>
                  <a:pt x="3821723" y="3317631"/>
                </a:lnTo>
                <a:lnTo>
                  <a:pt x="0" y="3317631"/>
                </a:lnTo>
                <a:close/>
              </a:path>
            </a:pathLst>
          </a:custGeom>
        </p:spPr>
        <p:txBody>
          <a:bodyPr wrap="square">
            <a:noAutofit/>
          </a:bodyPr>
          <a:lstStyle/>
          <a:p>
            <a:endParaRPr lang="en-US"/>
          </a:p>
        </p:txBody>
      </p:sp>
    </p:spTree>
  </p:cSld>
  <p:clrMapOvr>
    <a:masterClrMapping/>
  </p:clrMapOvr>
  <p:transition spd="slow">
    <p:wip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6" name="Picture Placeholder 15"/>
          <p:cNvSpPr>
            <a:spLocks noGrp="1"/>
          </p:cNvSpPr>
          <p:nvPr>
            <p:ph type="pic" sz="quarter" idx="31"/>
          </p:nvPr>
        </p:nvSpPr>
        <p:spPr>
          <a:xfrm>
            <a:off x="0" y="4739315"/>
            <a:ext cx="2212848" cy="2118684"/>
          </a:xfrm>
          <a:custGeom>
            <a:avLst/>
            <a:gdLst>
              <a:gd name="connsiteX0" fmla="*/ 0 w 2441448"/>
              <a:gd name="connsiteY0" fmla="*/ 0 h 2286000"/>
              <a:gd name="connsiteX1" fmla="*/ 2441448 w 2441448"/>
              <a:gd name="connsiteY1" fmla="*/ 0 h 2286000"/>
              <a:gd name="connsiteX2" fmla="*/ 2441448 w 2441448"/>
              <a:gd name="connsiteY2" fmla="*/ 2286000 h 2286000"/>
              <a:gd name="connsiteX3" fmla="*/ 0 w 2441448"/>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441448" h="2286000">
                <a:moveTo>
                  <a:pt x="0" y="0"/>
                </a:moveTo>
                <a:lnTo>
                  <a:pt x="2441448" y="0"/>
                </a:lnTo>
                <a:lnTo>
                  <a:pt x="2441448" y="2286000"/>
                </a:lnTo>
                <a:lnTo>
                  <a:pt x="0" y="2286000"/>
                </a:lnTo>
                <a:close/>
              </a:path>
            </a:pathLst>
          </a:custGeom>
        </p:spPr>
        <p:txBody>
          <a:bodyPr wrap="square">
            <a:noAutofit/>
          </a:bodyPr>
          <a:lstStyle/>
          <a:p>
            <a:endParaRPr lang="id-ID"/>
          </a:p>
        </p:txBody>
      </p:sp>
      <p:sp>
        <p:nvSpPr>
          <p:cNvPr id="8" name="Picture Placeholder 15"/>
          <p:cNvSpPr>
            <a:spLocks noGrp="1"/>
          </p:cNvSpPr>
          <p:nvPr>
            <p:ph type="pic" sz="quarter" idx="32"/>
          </p:nvPr>
        </p:nvSpPr>
        <p:spPr>
          <a:xfrm>
            <a:off x="2493264" y="4739315"/>
            <a:ext cx="2212848" cy="2118684"/>
          </a:xfrm>
          <a:custGeom>
            <a:avLst/>
            <a:gdLst>
              <a:gd name="connsiteX0" fmla="*/ 0 w 2441448"/>
              <a:gd name="connsiteY0" fmla="*/ 0 h 2286000"/>
              <a:gd name="connsiteX1" fmla="*/ 2441448 w 2441448"/>
              <a:gd name="connsiteY1" fmla="*/ 0 h 2286000"/>
              <a:gd name="connsiteX2" fmla="*/ 2441448 w 2441448"/>
              <a:gd name="connsiteY2" fmla="*/ 2286000 h 2286000"/>
              <a:gd name="connsiteX3" fmla="*/ 0 w 2441448"/>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441448" h="2286000">
                <a:moveTo>
                  <a:pt x="0" y="0"/>
                </a:moveTo>
                <a:lnTo>
                  <a:pt x="2441448" y="0"/>
                </a:lnTo>
                <a:lnTo>
                  <a:pt x="2441448" y="2286000"/>
                </a:lnTo>
                <a:lnTo>
                  <a:pt x="0" y="2286000"/>
                </a:lnTo>
                <a:close/>
              </a:path>
            </a:pathLst>
          </a:custGeom>
        </p:spPr>
        <p:txBody>
          <a:bodyPr wrap="square">
            <a:noAutofit/>
          </a:bodyPr>
          <a:lstStyle/>
          <a:p>
            <a:endParaRPr lang="id-ID"/>
          </a:p>
        </p:txBody>
      </p:sp>
      <p:sp>
        <p:nvSpPr>
          <p:cNvPr id="9" name="Picture Placeholder 15"/>
          <p:cNvSpPr>
            <a:spLocks noGrp="1"/>
          </p:cNvSpPr>
          <p:nvPr>
            <p:ph type="pic" sz="quarter" idx="33"/>
          </p:nvPr>
        </p:nvSpPr>
        <p:spPr>
          <a:xfrm>
            <a:off x="4986528" y="4739315"/>
            <a:ext cx="2212848" cy="2118684"/>
          </a:xfrm>
          <a:custGeom>
            <a:avLst/>
            <a:gdLst>
              <a:gd name="connsiteX0" fmla="*/ 0 w 2441448"/>
              <a:gd name="connsiteY0" fmla="*/ 0 h 2286000"/>
              <a:gd name="connsiteX1" fmla="*/ 2441448 w 2441448"/>
              <a:gd name="connsiteY1" fmla="*/ 0 h 2286000"/>
              <a:gd name="connsiteX2" fmla="*/ 2441448 w 2441448"/>
              <a:gd name="connsiteY2" fmla="*/ 2286000 h 2286000"/>
              <a:gd name="connsiteX3" fmla="*/ 0 w 2441448"/>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441448" h="2286000">
                <a:moveTo>
                  <a:pt x="0" y="0"/>
                </a:moveTo>
                <a:lnTo>
                  <a:pt x="2441448" y="0"/>
                </a:lnTo>
                <a:lnTo>
                  <a:pt x="2441448" y="2286000"/>
                </a:lnTo>
                <a:lnTo>
                  <a:pt x="0" y="2286000"/>
                </a:lnTo>
                <a:close/>
              </a:path>
            </a:pathLst>
          </a:custGeom>
        </p:spPr>
        <p:txBody>
          <a:bodyPr wrap="square">
            <a:noAutofit/>
          </a:bodyPr>
          <a:lstStyle/>
          <a:p>
            <a:endParaRPr lang="id-ID"/>
          </a:p>
        </p:txBody>
      </p:sp>
      <p:sp>
        <p:nvSpPr>
          <p:cNvPr id="10" name="Picture Placeholder 15"/>
          <p:cNvSpPr>
            <a:spLocks noGrp="1"/>
          </p:cNvSpPr>
          <p:nvPr>
            <p:ph type="pic" sz="quarter" idx="34"/>
          </p:nvPr>
        </p:nvSpPr>
        <p:spPr>
          <a:xfrm>
            <a:off x="0" y="2369657"/>
            <a:ext cx="2212848" cy="2118684"/>
          </a:xfrm>
          <a:custGeom>
            <a:avLst/>
            <a:gdLst>
              <a:gd name="connsiteX0" fmla="*/ 0 w 2441448"/>
              <a:gd name="connsiteY0" fmla="*/ 0 h 2286000"/>
              <a:gd name="connsiteX1" fmla="*/ 2441448 w 2441448"/>
              <a:gd name="connsiteY1" fmla="*/ 0 h 2286000"/>
              <a:gd name="connsiteX2" fmla="*/ 2441448 w 2441448"/>
              <a:gd name="connsiteY2" fmla="*/ 2286000 h 2286000"/>
              <a:gd name="connsiteX3" fmla="*/ 0 w 2441448"/>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441448" h="2286000">
                <a:moveTo>
                  <a:pt x="0" y="0"/>
                </a:moveTo>
                <a:lnTo>
                  <a:pt x="2441448" y="0"/>
                </a:lnTo>
                <a:lnTo>
                  <a:pt x="2441448" y="2286000"/>
                </a:lnTo>
                <a:lnTo>
                  <a:pt x="0" y="2286000"/>
                </a:lnTo>
                <a:close/>
              </a:path>
            </a:pathLst>
          </a:custGeom>
        </p:spPr>
        <p:txBody>
          <a:bodyPr wrap="square">
            <a:noAutofit/>
          </a:bodyPr>
          <a:lstStyle/>
          <a:p>
            <a:endParaRPr lang="id-ID"/>
          </a:p>
        </p:txBody>
      </p:sp>
      <p:sp>
        <p:nvSpPr>
          <p:cNvPr id="11" name="Picture Placeholder 15"/>
          <p:cNvSpPr>
            <a:spLocks noGrp="1"/>
          </p:cNvSpPr>
          <p:nvPr>
            <p:ph type="pic" sz="quarter" idx="35"/>
          </p:nvPr>
        </p:nvSpPr>
        <p:spPr>
          <a:xfrm>
            <a:off x="2493264" y="2369657"/>
            <a:ext cx="2212848" cy="2118684"/>
          </a:xfrm>
          <a:custGeom>
            <a:avLst/>
            <a:gdLst>
              <a:gd name="connsiteX0" fmla="*/ 0 w 2441448"/>
              <a:gd name="connsiteY0" fmla="*/ 0 h 2286000"/>
              <a:gd name="connsiteX1" fmla="*/ 2441448 w 2441448"/>
              <a:gd name="connsiteY1" fmla="*/ 0 h 2286000"/>
              <a:gd name="connsiteX2" fmla="*/ 2441448 w 2441448"/>
              <a:gd name="connsiteY2" fmla="*/ 2286000 h 2286000"/>
              <a:gd name="connsiteX3" fmla="*/ 0 w 2441448"/>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441448" h="2286000">
                <a:moveTo>
                  <a:pt x="0" y="0"/>
                </a:moveTo>
                <a:lnTo>
                  <a:pt x="2441448" y="0"/>
                </a:lnTo>
                <a:lnTo>
                  <a:pt x="2441448" y="2286000"/>
                </a:lnTo>
                <a:lnTo>
                  <a:pt x="0" y="2286000"/>
                </a:lnTo>
                <a:close/>
              </a:path>
            </a:pathLst>
          </a:custGeom>
        </p:spPr>
        <p:txBody>
          <a:bodyPr wrap="square">
            <a:noAutofit/>
          </a:bodyPr>
          <a:lstStyle/>
          <a:p>
            <a:endParaRPr lang="id-ID"/>
          </a:p>
        </p:txBody>
      </p:sp>
      <p:sp>
        <p:nvSpPr>
          <p:cNvPr id="12" name="Picture Placeholder 15"/>
          <p:cNvSpPr>
            <a:spLocks noGrp="1"/>
          </p:cNvSpPr>
          <p:nvPr>
            <p:ph type="pic" sz="quarter" idx="36"/>
          </p:nvPr>
        </p:nvSpPr>
        <p:spPr>
          <a:xfrm>
            <a:off x="0" y="0"/>
            <a:ext cx="2212848" cy="2118684"/>
          </a:xfrm>
          <a:custGeom>
            <a:avLst/>
            <a:gdLst>
              <a:gd name="connsiteX0" fmla="*/ 0 w 2441448"/>
              <a:gd name="connsiteY0" fmla="*/ 0 h 2286000"/>
              <a:gd name="connsiteX1" fmla="*/ 2441448 w 2441448"/>
              <a:gd name="connsiteY1" fmla="*/ 0 h 2286000"/>
              <a:gd name="connsiteX2" fmla="*/ 2441448 w 2441448"/>
              <a:gd name="connsiteY2" fmla="*/ 2286000 h 2286000"/>
              <a:gd name="connsiteX3" fmla="*/ 0 w 2441448"/>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441448" h="2286000">
                <a:moveTo>
                  <a:pt x="0" y="0"/>
                </a:moveTo>
                <a:lnTo>
                  <a:pt x="2441448" y="0"/>
                </a:lnTo>
                <a:lnTo>
                  <a:pt x="2441448" y="2286000"/>
                </a:lnTo>
                <a:lnTo>
                  <a:pt x="0" y="2286000"/>
                </a:lnTo>
                <a:close/>
              </a:path>
            </a:pathLst>
          </a:custGeom>
        </p:spPr>
        <p:txBody>
          <a:bodyPr wrap="square">
            <a:noAutofit/>
          </a:bodyPr>
          <a:lstStyle/>
          <a:p>
            <a:endParaRPr lang="id-ID"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9E18E46-575C-4BBE-9D7A-1EA176DBC1C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0F66B7B-C324-497E-8385-870902545BD9}"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09E18E46-575C-4BBE-9D7A-1EA176DBC1C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0F66B7B-C324-497E-8385-870902545BD9}"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09E18E46-575C-4BBE-9D7A-1EA176DBC1C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0F66B7B-C324-497E-8385-870902545BD9}"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6" Type="http://schemas.openxmlformats.org/officeDocument/2006/relationships/theme" Target="../theme/theme1.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34.xml"/><Relationship Id="rId8" Type="http://schemas.openxmlformats.org/officeDocument/2006/relationships/slideLayout" Target="../slideLayouts/slideLayout33.xml"/><Relationship Id="rId7" Type="http://schemas.openxmlformats.org/officeDocument/2006/relationships/slideLayout" Target="../slideLayouts/slideLayout32.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0" Type="http://schemas.openxmlformats.org/officeDocument/2006/relationships/theme" Target="../theme/theme2.xml"/><Relationship Id="rId4" Type="http://schemas.openxmlformats.org/officeDocument/2006/relationships/slideLayout" Target="../slideLayouts/slideLayout29.xml"/><Relationship Id="rId39" Type="http://schemas.openxmlformats.org/officeDocument/2006/relationships/slideLayout" Target="../slideLayouts/slideLayout64.xml"/><Relationship Id="rId38" Type="http://schemas.openxmlformats.org/officeDocument/2006/relationships/slideLayout" Target="../slideLayouts/slideLayout63.xml"/><Relationship Id="rId37" Type="http://schemas.openxmlformats.org/officeDocument/2006/relationships/slideLayout" Target="../slideLayouts/slideLayout62.xml"/><Relationship Id="rId36" Type="http://schemas.openxmlformats.org/officeDocument/2006/relationships/slideLayout" Target="../slideLayouts/slideLayout61.xml"/><Relationship Id="rId35" Type="http://schemas.openxmlformats.org/officeDocument/2006/relationships/slideLayout" Target="../slideLayouts/slideLayout60.xml"/><Relationship Id="rId34" Type="http://schemas.openxmlformats.org/officeDocument/2006/relationships/slideLayout" Target="../slideLayouts/slideLayout59.xml"/><Relationship Id="rId33" Type="http://schemas.openxmlformats.org/officeDocument/2006/relationships/slideLayout" Target="../slideLayouts/slideLayout58.xml"/><Relationship Id="rId32" Type="http://schemas.openxmlformats.org/officeDocument/2006/relationships/slideLayout" Target="../slideLayouts/slideLayout57.xml"/><Relationship Id="rId31" Type="http://schemas.openxmlformats.org/officeDocument/2006/relationships/slideLayout" Target="../slideLayouts/slideLayout56.xml"/><Relationship Id="rId30" Type="http://schemas.openxmlformats.org/officeDocument/2006/relationships/slideLayout" Target="../slideLayouts/slideLayout55.xml"/><Relationship Id="rId3" Type="http://schemas.openxmlformats.org/officeDocument/2006/relationships/slideLayout" Target="../slideLayouts/slideLayout28.xml"/><Relationship Id="rId29" Type="http://schemas.openxmlformats.org/officeDocument/2006/relationships/slideLayout" Target="../slideLayouts/slideLayout54.xml"/><Relationship Id="rId28" Type="http://schemas.openxmlformats.org/officeDocument/2006/relationships/slideLayout" Target="../slideLayouts/slideLayout53.xml"/><Relationship Id="rId27" Type="http://schemas.openxmlformats.org/officeDocument/2006/relationships/slideLayout" Target="../slideLayouts/slideLayout52.xml"/><Relationship Id="rId26" Type="http://schemas.openxmlformats.org/officeDocument/2006/relationships/slideLayout" Target="../slideLayouts/slideLayout51.xml"/><Relationship Id="rId25" Type="http://schemas.openxmlformats.org/officeDocument/2006/relationships/slideLayout" Target="../slideLayouts/slideLayout50.xml"/><Relationship Id="rId24" Type="http://schemas.openxmlformats.org/officeDocument/2006/relationships/slideLayout" Target="../slideLayouts/slideLayout49.xml"/><Relationship Id="rId23" Type="http://schemas.openxmlformats.org/officeDocument/2006/relationships/slideLayout" Target="../slideLayouts/slideLayout48.xml"/><Relationship Id="rId22" Type="http://schemas.openxmlformats.org/officeDocument/2006/relationships/slideLayout" Target="../slideLayouts/slideLayout47.xml"/><Relationship Id="rId21" Type="http://schemas.openxmlformats.org/officeDocument/2006/relationships/slideLayout" Target="../slideLayouts/slideLayout46.xml"/><Relationship Id="rId20" Type="http://schemas.openxmlformats.org/officeDocument/2006/relationships/slideLayout" Target="../slideLayouts/slideLayout45.xml"/><Relationship Id="rId2" Type="http://schemas.openxmlformats.org/officeDocument/2006/relationships/slideLayout" Target="../slideLayouts/slideLayout27.xml"/><Relationship Id="rId19" Type="http://schemas.openxmlformats.org/officeDocument/2006/relationships/slideLayout" Target="../slideLayouts/slideLayout44.xml"/><Relationship Id="rId18" Type="http://schemas.openxmlformats.org/officeDocument/2006/relationships/slideLayout" Target="../slideLayouts/slideLayout43.xml"/><Relationship Id="rId17" Type="http://schemas.openxmlformats.org/officeDocument/2006/relationships/slideLayout" Target="../slideLayouts/slideLayout42.xml"/><Relationship Id="rId16" Type="http://schemas.openxmlformats.org/officeDocument/2006/relationships/slideLayout" Target="../slideLayouts/slideLayout41.xml"/><Relationship Id="rId15" Type="http://schemas.openxmlformats.org/officeDocument/2006/relationships/slideLayout" Target="../slideLayouts/slideLayout40.xml"/><Relationship Id="rId14" Type="http://schemas.openxmlformats.org/officeDocument/2006/relationships/slideLayout" Target="../slideLayouts/slideLayout39.xml"/><Relationship Id="rId13" Type="http://schemas.openxmlformats.org/officeDocument/2006/relationships/slideLayout" Target="../slideLayouts/slideLayout38.xml"/><Relationship Id="rId12" Type="http://schemas.openxmlformats.org/officeDocument/2006/relationships/slideLayout" Target="../slideLayouts/slideLayout37.xml"/><Relationship Id="rId11" Type="http://schemas.openxmlformats.org/officeDocument/2006/relationships/slideLayout" Target="../slideLayouts/slideLayout36.xml"/><Relationship Id="rId10" Type="http://schemas.openxmlformats.org/officeDocument/2006/relationships/slideLayout" Target="../slideLayouts/slideLayout35.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E18E46-575C-4BBE-9D7A-1EA176DBC1C0}"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F66B7B-C324-497E-8385-870902545BD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 id="2147483699" r:id="rId25"/>
    <p:sldLayoutId id="2147483700" r:id="rId26"/>
    <p:sldLayoutId id="2147483701" r:id="rId27"/>
    <p:sldLayoutId id="2147483702" r:id="rId28"/>
    <p:sldLayoutId id="2147483703" r:id="rId29"/>
    <p:sldLayoutId id="2147483704" r:id="rId30"/>
    <p:sldLayoutId id="2147483705" r:id="rId31"/>
    <p:sldLayoutId id="2147483706" r:id="rId32"/>
    <p:sldLayoutId id="2147483707" r:id="rId33"/>
    <p:sldLayoutId id="2147483708" r:id="rId34"/>
    <p:sldLayoutId id="2147483709" r:id="rId35"/>
    <p:sldLayoutId id="2147483710" r:id="rId36"/>
    <p:sldLayoutId id="2147483711" r:id="rId37"/>
    <p:sldLayoutId id="2147483712" r:id="rId38"/>
    <p:sldLayoutId id="2147483713" r:id="rId3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12.xml"/><Relationship Id="rId5" Type="http://schemas.openxmlformats.org/officeDocument/2006/relationships/image" Target="../media/image32.jpeg"/><Relationship Id="rId4" Type="http://schemas.openxmlformats.org/officeDocument/2006/relationships/image" Target="../media/image31.jpeg"/><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image" Target="../media/image14.jpeg"/></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11.xml"/><Relationship Id="rId7"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image" Target="../media/image14.jpeg"/></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14.xml"/><Relationship Id="rId5" Type="http://schemas.openxmlformats.org/officeDocument/2006/relationships/image" Target="../media/image41.jpeg"/><Relationship Id="rId4" Type="http://schemas.openxmlformats.org/officeDocument/2006/relationships/image" Target="../media/image40.jpeg"/><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image" Target="../media/image14.jpeg"/></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15.xml"/><Relationship Id="rId5" Type="http://schemas.openxmlformats.org/officeDocument/2006/relationships/image" Target="../media/image45.png"/><Relationship Id="rId4" Type="http://schemas.openxmlformats.org/officeDocument/2006/relationships/image" Target="../media/image44.jpeg"/><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image" Target="../media/image14.jpeg"/></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16.xml"/><Relationship Id="rId5" Type="http://schemas.openxmlformats.org/officeDocument/2006/relationships/image" Target="../media/image49.jpeg"/><Relationship Id="rId4" Type="http://schemas.openxmlformats.org/officeDocument/2006/relationships/image" Target="../media/image48.jpeg"/><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image" Target="../media/image14.jpe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7.xml"/><Relationship Id="rId2" Type="http://schemas.openxmlformats.org/officeDocument/2006/relationships/image" Target="../media/image6.png"/><Relationship Id="rId1" Type="http://schemas.openxmlformats.org/officeDocument/2006/relationships/image" Target="../media/image5.jpeg"/></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17.xml"/><Relationship Id="rId5" Type="http://schemas.openxmlformats.org/officeDocument/2006/relationships/image" Target="../media/image52.png"/><Relationship Id="rId4" Type="http://schemas.openxmlformats.org/officeDocument/2006/relationships/image" Target="../media/image51.jpeg"/><Relationship Id="rId3" Type="http://schemas.openxmlformats.org/officeDocument/2006/relationships/image" Target="../media/image50.png"/><Relationship Id="rId2" Type="http://schemas.openxmlformats.org/officeDocument/2006/relationships/image" Target="../media/image14.jpeg"/><Relationship Id="rId1" Type="http://schemas.openxmlformats.org/officeDocument/2006/relationships/chart" Target="../charts/chart1.xml"/></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18.xml"/><Relationship Id="rId3" Type="http://schemas.openxmlformats.org/officeDocument/2006/relationships/image" Target="../media/image53.jpeg"/><Relationship Id="rId2" Type="http://schemas.openxmlformats.org/officeDocument/2006/relationships/image" Target="../media/image50.png"/><Relationship Id="rId1" Type="http://schemas.openxmlformats.org/officeDocument/2006/relationships/image" Target="../media/image14.jpeg"/></Relationships>
</file>

<file path=ppt/slides/_rels/slide18.xml.rels><?xml version="1.0" encoding="UTF-8" standalone="yes"?>
<Relationships xmlns="http://schemas.openxmlformats.org/package/2006/relationships"><Relationship Id="rId9" Type="http://schemas.openxmlformats.org/officeDocument/2006/relationships/notesSlide" Target="../notesSlides/notesSlide18.xml"/><Relationship Id="rId8" Type="http://schemas.openxmlformats.org/officeDocument/2006/relationships/slideLayout" Target="../slideLayouts/slideLayout19.xml"/><Relationship Id="rId7" Type="http://schemas.openxmlformats.org/officeDocument/2006/relationships/image" Target="../media/image56.png"/><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14.jpeg"/><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chart" Target="../charts/chart2.xml"/></Relationships>
</file>

<file path=ppt/slides/_rels/slide19.xml.rels><?xml version="1.0" encoding="UTF-8" standalone="yes"?>
<Relationships xmlns="http://schemas.openxmlformats.org/package/2006/relationships"><Relationship Id="rId7" Type="http://schemas.openxmlformats.org/officeDocument/2006/relationships/notesSlide" Target="../notesSlides/notesSlide19.xml"/><Relationship Id="rId6" Type="http://schemas.openxmlformats.org/officeDocument/2006/relationships/slideLayout" Target="../slideLayouts/slideLayout20.xml"/><Relationship Id="rId5" Type="http://schemas.openxmlformats.org/officeDocument/2006/relationships/image" Target="../media/image59.jpeg"/><Relationship Id="rId4" Type="http://schemas.openxmlformats.org/officeDocument/2006/relationships/image" Target="../media/image58.jpeg"/><Relationship Id="rId3" Type="http://schemas.openxmlformats.org/officeDocument/2006/relationships/image" Target="../media/image57.jpeg"/><Relationship Id="rId2" Type="http://schemas.openxmlformats.org/officeDocument/2006/relationships/image" Target="../media/image50.png"/><Relationship Id="rId1" Type="http://schemas.openxmlformats.org/officeDocument/2006/relationships/image" Target="../media/image14.jpe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7.xml"/><Relationship Id="rId2" Type="http://schemas.openxmlformats.org/officeDocument/2006/relationships/image" Target="../media/image4.png"/><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7.xml"/><Relationship Id="rId2" Type="http://schemas.openxmlformats.org/officeDocument/2006/relationships/image" Target="../media/image6.png"/><Relationship Id="rId1" Type="http://schemas.openxmlformats.org/officeDocument/2006/relationships/image" Target="../media/image5.jpeg"/></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21.xml"/><Relationship Id="rId4" Type="http://schemas.openxmlformats.org/officeDocument/2006/relationships/image" Target="../media/image62.jpeg"/><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image" Target="../media/image14.jpeg"/></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22.xml"/><Relationship Id="rId5" Type="http://schemas.openxmlformats.org/officeDocument/2006/relationships/slideLayout" Target="../slideLayouts/slideLayout22.xml"/><Relationship Id="rId4" Type="http://schemas.openxmlformats.org/officeDocument/2006/relationships/image" Target="../media/image65.jpeg"/><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image" Target="../media/image14.jpeg"/></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23.xml"/><Relationship Id="rId5" Type="http://schemas.openxmlformats.org/officeDocument/2006/relationships/slideLayout" Target="../slideLayouts/slideLayout23.xml"/><Relationship Id="rId4" Type="http://schemas.openxmlformats.org/officeDocument/2006/relationships/image" Target="../media/image68.jpeg"/><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image" Target="../media/image14.jpe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24.xml"/><Relationship Id="rId2" Type="http://schemas.openxmlformats.org/officeDocument/2006/relationships/image" Target="../media/image69.png"/><Relationship Id="rId1" Type="http://schemas.openxmlformats.org/officeDocument/2006/relationships/image" Target="../media/image14.jpe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25.xml"/><Relationship Id="rId2" Type="http://schemas.openxmlformats.org/officeDocument/2006/relationships/image" Target="../media/image71.jpeg"/><Relationship Id="rId1" Type="http://schemas.openxmlformats.org/officeDocument/2006/relationships/image" Target="../media/image70.jpe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7.xml"/><Relationship Id="rId2" Type="http://schemas.openxmlformats.org/officeDocument/2006/relationships/image" Target="../media/image6.png"/><Relationship Id="rId1" Type="http://schemas.openxmlformats.org/officeDocument/2006/relationships/image" Target="../media/image5.jpeg"/></Relationships>
</file>

<file path=ppt/slides/_rels/slide4.xml.rels><?xml version="1.0" encoding="UTF-8" standalone="yes"?>
<Relationships xmlns="http://schemas.openxmlformats.org/package/2006/relationships"><Relationship Id="rId9" Type="http://schemas.openxmlformats.org/officeDocument/2006/relationships/notesSlide" Target="../notesSlides/notesSlide4.xml"/><Relationship Id="rId8" Type="http://schemas.openxmlformats.org/officeDocument/2006/relationships/slideLayout" Target="../slideLayouts/slideLayout48.xml"/><Relationship Id="rId7" Type="http://schemas.openxmlformats.org/officeDocument/2006/relationships/image" Target="../media/image13.jpeg"/><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jpe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59.xml"/><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63.xml"/><Relationship Id="rId5" Type="http://schemas.openxmlformats.org/officeDocument/2006/relationships/image" Target="../media/image20.jpeg"/><Relationship Id="rId4" Type="http://schemas.openxmlformats.org/officeDocument/2006/relationships/image" Target="../media/image19.png"/><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image" Target="../media/image14.jpeg"/></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slideLayout" Target="../slideLayouts/slideLayout4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image" Target="../media/image14.jpe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44.xml"/><Relationship Id="rId4" Type="http://schemas.openxmlformats.org/officeDocument/2006/relationships/image" Target="../media/image28.png"/><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14.jpe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7.xml"/><Relationship Id="rId2" Type="http://schemas.openxmlformats.org/officeDocument/2006/relationships/image" Target="../media/image6.png"/><Relationship Id="rId1"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1"/>
          <a:srcRect t="21800" b="22144"/>
          <a:stretch>
            <a:fillRect/>
          </a:stretch>
        </p:blipFill>
        <p:spPr>
          <a:xfrm>
            <a:off x="0" y="0"/>
            <a:ext cx="12192000" cy="6858000"/>
          </a:xfrm>
          <a:prstGeom prst="rect">
            <a:avLst/>
          </a:prstGeom>
        </p:spPr>
      </p:pic>
      <p:pic>
        <p:nvPicPr>
          <p:cNvPr id="15" name="图片 14"/>
          <p:cNvPicPr>
            <a:picLocks noChangeAspect="1"/>
          </p:cNvPicPr>
          <p:nvPr/>
        </p:nvPicPr>
        <p:blipFill>
          <a:blip r:embed="rId2"/>
          <a:stretch>
            <a:fillRect/>
          </a:stretch>
        </p:blipFill>
        <p:spPr>
          <a:xfrm rot="5210349">
            <a:off x="2125702" y="-1070072"/>
            <a:ext cx="7837693" cy="8688748"/>
          </a:xfrm>
          <a:prstGeom prst="rect">
            <a:avLst/>
          </a:prstGeom>
        </p:spPr>
      </p:pic>
      <p:sp>
        <p:nvSpPr>
          <p:cNvPr id="10" name="文本框 9"/>
          <p:cNvSpPr txBox="1"/>
          <p:nvPr/>
        </p:nvSpPr>
        <p:spPr>
          <a:xfrm>
            <a:off x="5138045" y="2024743"/>
            <a:ext cx="1915909" cy="369332"/>
          </a:xfrm>
          <a:prstGeom prst="rect">
            <a:avLst/>
          </a:prstGeom>
          <a:noFill/>
        </p:spPr>
        <p:txBody>
          <a:bodyPr wrap="none" rtlCol="0">
            <a:spAutoFit/>
          </a:bodyPr>
          <a:lstStyle/>
          <a:p>
            <a:pPr algn="ctr"/>
            <a:r>
              <a:rPr lang="en-US" altLang="zh-CN" dirty="0">
                <a:solidFill>
                  <a:srgbClr val="D8B760"/>
                </a:solidFill>
              </a:rPr>
              <a:t>Don’t wait for the</a:t>
            </a:r>
            <a:endParaRPr lang="zh-CN" altLang="en-US" dirty="0">
              <a:solidFill>
                <a:srgbClr val="D8B760"/>
              </a:solidFill>
            </a:endParaRPr>
          </a:p>
        </p:txBody>
      </p:sp>
      <p:sp>
        <p:nvSpPr>
          <p:cNvPr id="11" name="文本框 10"/>
          <p:cNvSpPr txBox="1"/>
          <p:nvPr/>
        </p:nvSpPr>
        <p:spPr>
          <a:xfrm>
            <a:off x="3541453" y="2209409"/>
            <a:ext cx="5109091" cy="1569660"/>
          </a:xfrm>
          <a:prstGeom prst="rect">
            <a:avLst/>
          </a:prstGeom>
          <a:noFill/>
        </p:spPr>
        <p:txBody>
          <a:bodyPr wrap="none" rtlCol="0">
            <a:spAutoFit/>
          </a:bodyPr>
          <a:lstStyle/>
          <a:p>
            <a:pPr algn="ctr"/>
            <a:r>
              <a:rPr lang="zh-CN" altLang="en-US" sz="9600" dirty="0">
                <a:solidFill>
                  <a:srgbClr val="D8B760"/>
                </a:solidFill>
                <a:latin typeface="腾祥倩女简" panose="01010104010101010101" pitchFamily="2" charset="-122"/>
                <a:ea typeface="腾祥倩女简" panose="01010104010101010101" pitchFamily="2" charset="-122"/>
              </a:rPr>
              <a:t>美好时刻</a:t>
            </a:r>
            <a:endParaRPr lang="zh-CN" altLang="en-US" sz="9600" dirty="0">
              <a:solidFill>
                <a:srgbClr val="D8B760"/>
              </a:solidFill>
              <a:latin typeface="腾祥倩女简" panose="01010104010101010101" pitchFamily="2" charset="-122"/>
              <a:ea typeface="腾祥倩女简" panose="01010104010101010101" pitchFamily="2" charset="-122"/>
            </a:endParaRPr>
          </a:p>
        </p:txBody>
      </p:sp>
      <p:sp>
        <p:nvSpPr>
          <p:cNvPr id="12" name="文本框 11"/>
          <p:cNvSpPr txBox="1"/>
          <p:nvPr/>
        </p:nvSpPr>
        <p:spPr>
          <a:xfrm>
            <a:off x="4517683" y="3594403"/>
            <a:ext cx="3156633" cy="369332"/>
          </a:xfrm>
          <a:prstGeom prst="rect">
            <a:avLst/>
          </a:prstGeom>
          <a:noFill/>
        </p:spPr>
        <p:txBody>
          <a:bodyPr wrap="none" rtlCol="0">
            <a:spAutoFit/>
          </a:bodyPr>
          <a:lstStyle/>
          <a:p>
            <a:pPr algn="ctr"/>
            <a:r>
              <a:rPr lang="en-US" altLang="zh-CN" dirty="0">
                <a:solidFill>
                  <a:srgbClr val="D8B760"/>
                </a:solidFill>
              </a:rPr>
              <a:t>Take the moment and make it</a:t>
            </a:r>
            <a:endParaRPr lang="zh-CN" altLang="en-US" dirty="0">
              <a:solidFill>
                <a:srgbClr val="D8B760"/>
              </a:solidFill>
            </a:endParaRPr>
          </a:p>
        </p:txBody>
      </p:sp>
      <p:sp>
        <p:nvSpPr>
          <p:cNvPr id="13" name="文本框 12"/>
          <p:cNvSpPr txBox="1"/>
          <p:nvPr/>
        </p:nvSpPr>
        <p:spPr>
          <a:xfrm>
            <a:off x="5311169" y="3995749"/>
            <a:ext cx="1569661" cy="830997"/>
          </a:xfrm>
          <a:prstGeom prst="rect">
            <a:avLst/>
          </a:prstGeom>
          <a:noFill/>
        </p:spPr>
        <p:txBody>
          <a:bodyPr wrap="none" rtlCol="0">
            <a:spAutoFit/>
          </a:bodyPr>
          <a:lstStyle/>
          <a:p>
            <a:pPr algn="ctr"/>
            <a:r>
              <a:rPr lang="en-US" altLang="zh-CN" sz="4800" dirty="0">
                <a:solidFill>
                  <a:srgbClr val="D8B760"/>
                </a:solidFill>
                <a:latin typeface="Atlantis the lost City" pitchFamily="2" charset="0"/>
              </a:rPr>
              <a:t>perfect</a:t>
            </a:r>
            <a:endParaRPr lang="zh-CN" altLang="en-US" sz="4800" dirty="0">
              <a:solidFill>
                <a:srgbClr val="D8B760"/>
              </a:solidFill>
              <a:latin typeface="Atlantis the lost City"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ppt_x</p:attrName>
                                        </p:attrNameLst>
                                      </p:cBhvr>
                                      <p:tavLst>
                                        <p:tav tm="0">
                                          <p:val>
                                            <p:strVal val="#ppt_x-#ppt_w*1.125000"/>
                                          </p:val>
                                        </p:tav>
                                        <p:tav tm="100000">
                                          <p:val>
                                            <p:strVal val="#ppt_x"/>
                                          </p:val>
                                        </p:tav>
                                      </p:tavLst>
                                    </p:anim>
                                    <p:animEffect transition="in" filter="wipe(right)">
                                      <p:cBhvr>
                                        <p:cTn id="8" dur="500"/>
                                        <p:tgtEl>
                                          <p:spTgt spid="11"/>
                                        </p:tgtEl>
                                      </p:cBhvr>
                                    </p:animEffect>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p:tgtEl>
                                          <p:spTgt spid="10"/>
                                        </p:tgtEl>
                                        <p:attrNameLst>
                                          <p:attrName>ppt_x</p:attrName>
                                        </p:attrNameLst>
                                      </p:cBhvr>
                                      <p:tavLst>
                                        <p:tav tm="0">
                                          <p:val>
                                            <p:strVal val="#ppt_x-#ppt_w*1.125000"/>
                                          </p:val>
                                        </p:tav>
                                        <p:tav tm="100000">
                                          <p:val>
                                            <p:strVal val="#ppt_x"/>
                                          </p:val>
                                        </p:tav>
                                      </p:tavLst>
                                    </p:anim>
                                    <p:animEffect transition="in" filter="wipe(right)">
                                      <p:cBhvr>
                                        <p:cTn id="13" dur="500"/>
                                        <p:tgtEl>
                                          <p:spTgt spid="10"/>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p:tgtEl>
                                          <p:spTgt spid="12"/>
                                        </p:tgtEl>
                                        <p:attrNameLst>
                                          <p:attrName>ppt_x</p:attrName>
                                        </p:attrNameLst>
                                      </p:cBhvr>
                                      <p:tavLst>
                                        <p:tav tm="0">
                                          <p:val>
                                            <p:strVal val="#ppt_x-#ppt_w*1.125000"/>
                                          </p:val>
                                        </p:tav>
                                        <p:tav tm="100000">
                                          <p:val>
                                            <p:strVal val="#ppt_x"/>
                                          </p:val>
                                        </p:tav>
                                      </p:tavLst>
                                    </p:anim>
                                    <p:animEffect transition="in" filter="wipe(right)">
                                      <p:cBhvr>
                                        <p:cTn id="18" dur="500"/>
                                        <p:tgtEl>
                                          <p:spTgt spid="12"/>
                                        </p:tgtEl>
                                      </p:cBhvr>
                                    </p:animEffect>
                                  </p:childTnLst>
                                </p:cTn>
                              </p:par>
                            </p:childTnLst>
                          </p:cTn>
                        </p:par>
                        <p:par>
                          <p:cTn id="19" fill="hold">
                            <p:stCondLst>
                              <p:cond delay="1500"/>
                            </p:stCondLst>
                            <p:childTnLst>
                              <p:par>
                                <p:cTn id="20" presetID="12" presetClass="entr" presetSubtype="8"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p:tgtEl>
                                          <p:spTgt spid="13"/>
                                        </p:tgtEl>
                                        <p:attrNameLst>
                                          <p:attrName>ppt_x</p:attrName>
                                        </p:attrNameLst>
                                      </p:cBhvr>
                                      <p:tavLst>
                                        <p:tav tm="0">
                                          <p:val>
                                            <p:strVal val="#ppt_x-#ppt_w*1.125000"/>
                                          </p:val>
                                        </p:tav>
                                        <p:tav tm="100000">
                                          <p:val>
                                            <p:strVal val="#ppt_x"/>
                                          </p:val>
                                        </p:tav>
                                      </p:tavLst>
                                    </p:anim>
                                    <p:animEffect transition="in" filter="wipe(right)">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32" name="图片占位符 31"/>
          <p:cNvPicPr>
            <a:picLocks noGrp="1" noChangeAspect="1"/>
          </p:cNvPicPr>
          <p:nvPr>
            <p:ph type="pic" sz="quarter" idx="16"/>
          </p:nvPr>
        </p:nvPicPr>
        <p:blipFill>
          <a:blip r:embed="rId2" cstate="screen"/>
          <a:srcRect/>
          <a:stretch>
            <a:fillRect/>
          </a:stretch>
        </p:blipFill>
        <p:spPr/>
      </p:pic>
      <p:sp>
        <p:nvSpPr>
          <p:cNvPr id="12" name="Rectangle 11"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3457692" y="577019"/>
            <a:ext cx="3137096" cy="5873262"/>
          </a:xfrm>
          <a:prstGeom prst="rect">
            <a:avLst/>
          </a:prstGeom>
          <a:solidFill>
            <a:srgbClr val="0E2453">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Title 1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7188199" y="1034400"/>
            <a:ext cx="4051495" cy="85725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r>
              <a:rPr lang="zh-CN" altLang="en-US" sz="3600" b="1" dirty="0">
                <a:solidFill>
                  <a:srgbClr val="0E2453"/>
                </a:solidFill>
                <a:latin typeface="迷你简清韵" panose="02010604000101010101" pitchFamily="2" charset="-122"/>
                <a:ea typeface="迷你简清韵" panose="02010604000101010101" pitchFamily="2" charset="-122"/>
                <a:cs typeface="Roboto Light" panose="02000000000000000000" pitchFamily="2" charset="0"/>
              </a:rPr>
              <a:t>美好时刻</a:t>
            </a:r>
            <a:endParaRPr lang="en-US" sz="3600" b="1" dirty="0">
              <a:solidFill>
                <a:srgbClr val="0E2453"/>
              </a:solidFill>
              <a:latin typeface="迷你简清韵" panose="02010604000101010101" pitchFamily="2" charset="-122"/>
              <a:ea typeface="迷你简清韵" panose="02010604000101010101" pitchFamily="2" charset="-122"/>
              <a:cs typeface="Roboto Light" panose="02000000000000000000" pitchFamily="2" charset="0"/>
            </a:endParaRPr>
          </a:p>
        </p:txBody>
      </p:sp>
      <p:sp>
        <p:nvSpPr>
          <p:cNvPr id="15" name="Text Placeholder 3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7174522" y="4351914"/>
            <a:ext cx="4346918" cy="1773784"/>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en-US" sz="1200" dirty="0">
                <a:solidFill>
                  <a:schemeClr val="bg1">
                    <a:lumMod val="50000"/>
                  </a:schemeClr>
                </a:solidFill>
                <a:latin typeface="+mn-lt"/>
                <a:ea typeface="Roboto Light" panose="02000000000000000000" pitchFamily="2" charset="0"/>
                <a:cs typeface="Roboto Light" panose="02000000000000000000" pitchFamily="2" charset="0"/>
              </a:rPr>
              <a:t>There are many variations of passages of </a:t>
            </a:r>
            <a:r>
              <a:rPr lang="en-US" sz="1200" dirty="0" err="1">
                <a:solidFill>
                  <a:schemeClr val="bg1">
                    <a:lumMod val="50000"/>
                  </a:schemeClr>
                </a:solidFill>
                <a:latin typeface="+mn-lt"/>
                <a:ea typeface="Roboto Light" panose="02000000000000000000" pitchFamily="2" charset="0"/>
                <a:cs typeface="Roboto Light" panose="02000000000000000000" pitchFamily="2" charset="0"/>
              </a:rPr>
              <a:t>Lorem</a:t>
            </a:r>
            <a:r>
              <a:rPr lang="en-US" sz="1200" dirty="0">
                <a:solidFill>
                  <a:schemeClr val="bg1">
                    <a:lumMod val="50000"/>
                  </a:schemeClr>
                </a:solidFill>
                <a:latin typeface="+mn-lt"/>
                <a:ea typeface="Roboto Light" panose="02000000000000000000" pitchFamily="2" charset="0"/>
                <a:cs typeface="Roboto Light" panose="02000000000000000000" pitchFamily="2" charset="0"/>
              </a:rPr>
              <a:t> </a:t>
            </a:r>
            <a:r>
              <a:rPr lang="en-US" sz="1200" dirty="0" err="1">
                <a:solidFill>
                  <a:schemeClr val="bg1">
                    <a:lumMod val="50000"/>
                  </a:schemeClr>
                </a:solidFill>
                <a:latin typeface="+mn-lt"/>
                <a:ea typeface="Roboto Light" panose="02000000000000000000" pitchFamily="2" charset="0"/>
                <a:cs typeface="Roboto Light" panose="02000000000000000000" pitchFamily="2" charset="0"/>
              </a:rPr>
              <a:t>Ipsum</a:t>
            </a:r>
            <a:r>
              <a:rPr lang="en-US" sz="1200" dirty="0">
                <a:solidFill>
                  <a:schemeClr val="bg1">
                    <a:lumMod val="50000"/>
                  </a:schemeClr>
                </a:solidFill>
                <a:latin typeface="+mn-lt"/>
                <a:ea typeface="Roboto Light" panose="02000000000000000000" pitchFamily="2" charset="0"/>
                <a:cs typeface="Roboto Light" panose="02000000000000000000" pitchFamily="2" charset="0"/>
              </a:rPr>
              <a:t> available, but the majority have suffered alteration in some form, by injected </a:t>
            </a:r>
            <a:r>
              <a:rPr lang="en-US" sz="1200" dirty="0" err="1">
                <a:solidFill>
                  <a:schemeClr val="bg1">
                    <a:lumMod val="50000"/>
                  </a:schemeClr>
                </a:solidFill>
                <a:latin typeface="+mn-lt"/>
                <a:ea typeface="Roboto Light" panose="02000000000000000000" pitchFamily="2" charset="0"/>
                <a:cs typeface="Roboto Light" panose="02000000000000000000" pitchFamily="2" charset="0"/>
              </a:rPr>
              <a:t>humour</a:t>
            </a:r>
            <a:r>
              <a:rPr lang="en-US" sz="1200" dirty="0">
                <a:solidFill>
                  <a:schemeClr val="bg1">
                    <a:lumMod val="50000"/>
                  </a:schemeClr>
                </a:solidFill>
                <a:latin typeface="+mn-lt"/>
                <a:ea typeface="Roboto Light" panose="02000000000000000000" pitchFamily="2" charset="0"/>
                <a:cs typeface="Roboto Light" panose="02000000000000000000" pitchFamily="2" charset="0"/>
              </a:rPr>
              <a:t>, or </a:t>
            </a:r>
            <a:r>
              <a:rPr lang="en-US" sz="1200" dirty="0" err="1">
                <a:solidFill>
                  <a:schemeClr val="bg1">
                    <a:lumMod val="50000"/>
                  </a:schemeClr>
                </a:solidFill>
                <a:latin typeface="+mn-lt"/>
                <a:ea typeface="Roboto Light" panose="02000000000000000000" pitchFamily="2" charset="0"/>
                <a:cs typeface="Roboto Light" panose="02000000000000000000" pitchFamily="2" charset="0"/>
              </a:rPr>
              <a:t>randomised</a:t>
            </a:r>
            <a:r>
              <a:rPr lang="en-US" sz="1200" dirty="0">
                <a:solidFill>
                  <a:schemeClr val="bg1">
                    <a:lumMod val="50000"/>
                  </a:schemeClr>
                </a:solidFill>
                <a:latin typeface="+mn-lt"/>
                <a:ea typeface="Roboto Light" panose="02000000000000000000" pitchFamily="2" charset="0"/>
                <a:cs typeface="Roboto Light" panose="02000000000000000000" pitchFamily="2" charset="0"/>
              </a:rPr>
              <a:t> words which don't look even slightly believable. If you are going to use a passage of Lorem Ipsum, you need to be sure there isn't anything embarrassing hidden in the middle of text. hidden in the middle of text</a:t>
            </a:r>
            <a:r>
              <a:rPr lang="en-US" sz="1200" dirty="0">
                <a:solidFill>
                  <a:schemeClr val="bg1">
                    <a:lumMod val="50000"/>
                  </a:schemeClr>
                </a:solidFill>
                <a:ea typeface="Roboto Light" panose="02000000000000000000" pitchFamily="2" charset="0"/>
                <a:cs typeface="Roboto Light" panose="02000000000000000000" pitchFamily="2" charset="0"/>
              </a:rPr>
              <a:t>. </a:t>
            </a:r>
            <a:endParaRPr lang="en-US" sz="1200" dirty="0">
              <a:solidFill>
                <a:schemeClr val="bg1">
                  <a:lumMod val="50000"/>
                </a:schemeClr>
              </a:solidFill>
              <a:ea typeface="Roboto Light" panose="02000000000000000000" pitchFamily="2" charset="0"/>
              <a:cs typeface="Roboto Light" panose="02000000000000000000" pitchFamily="2" charset="0"/>
            </a:endParaRPr>
          </a:p>
          <a:p>
            <a:pPr marL="0" indent="0">
              <a:lnSpc>
                <a:spcPct val="150000"/>
              </a:lnSpc>
              <a:buNone/>
            </a:pPr>
            <a:endParaRPr lang="en-US" sz="1200" dirty="0">
              <a:solidFill>
                <a:schemeClr val="bg1">
                  <a:lumMod val="50000"/>
                </a:schemeClr>
              </a:solidFill>
              <a:latin typeface="+mn-lt"/>
              <a:ea typeface="Roboto Light" panose="02000000000000000000" pitchFamily="2" charset="0"/>
              <a:cs typeface="Roboto Light" panose="02000000000000000000" pitchFamily="2" charset="0"/>
            </a:endParaRPr>
          </a:p>
        </p:txBody>
      </p:sp>
      <p:sp>
        <p:nvSpPr>
          <p:cNvPr id="13" name="Content Placeholder 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3699456" y="1851140"/>
            <a:ext cx="2912706" cy="137872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50000"/>
              </a:lnSpc>
              <a:buNone/>
            </a:pPr>
            <a:r>
              <a:rPr lang="en-US" sz="1050" b="1" dirty="0">
                <a:solidFill>
                  <a:schemeClr val="bg1"/>
                </a:solidFill>
                <a:ea typeface="Roboto Light" panose="02000000000000000000" pitchFamily="2" charset="0"/>
                <a:cs typeface="Roboto Light" panose="02000000000000000000" pitchFamily="2" charset="0"/>
              </a:rPr>
              <a:t>Lorem ipsum dolor sit amet,</a:t>
            </a:r>
            <a:r>
              <a:rPr lang="en-US" sz="1050" dirty="0">
                <a:solidFill>
                  <a:schemeClr val="bg1"/>
                </a:solidFill>
                <a:ea typeface="Roboto Light" panose="02000000000000000000" pitchFamily="2" charset="0"/>
                <a:cs typeface="Roboto Light" panose="02000000000000000000" pitchFamily="2" charset="0"/>
              </a:rPr>
              <a:t> consectetur adipiscing elit. Fusce suscipit neque non libero aliquam, ut facilisis lacus pretium. Sed imperdiet tincidunt velit laoreet facilisis. </a:t>
            </a:r>
            <a:endParaRPr lang="en-US" sz="1050" dirty="0">
              <a:solidFill>
                <a:schemeClr val="bg1"/>
              </a:solidFill>
              <a:ea typeface="Roboto Light" panose="02000000000000000000" pitchFamily="2" charset="0"/>
              <a:cs typeface="Roboto Light" panose="02000000000000000000" pitchFamily="2" charset="0"/>
            </a:endParaRPr>
          </a:p>
        </p:txBody>
      </p:sp>
      <p:sp>
        <p:nvSpPr>
          <p:cNvPr id="14" name="Shape 8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4051103" y="1107557"/>
            <a:ext cx="2068042" cy="212801"/>
          </a:xfrm>
          <a:prstGeom prst="rect">
            <a:avLst/>
          </a:prstGeom>
          <a:ln w="12700">
            <a:miter lim="400000"/>
          </a:ln>
        </p:spPr>
        <p:txBody>
          <a:bodyPr lIns="0" tIns="0" rIns="0" bIns="0">
            <a:noAutofit/>
          </a:bodyPr>
          <a:lstStyle>
            <a:lvl1pPr algn="l">
              <a:lnSpc>
                <a:spcPct val="110000"/>
              </a:lnSpc>
              <a:spcBef>
                <a:spcPts val="500"/>
              </a:spcBef>
              <a:defRPr sz="2800" b="1">
                <a:solidFill>
                  <a:srgbClr val="21282F"/>
                </a:solidFill>
                <a:latin typeface="Arimo"/>
                <a:ea typeface="Arimo"/>
                <a:cs typeface="Arimo"/>
                <a:sym typeface="Arimo"/>
              </a:defRPr>
            </a:lvl1pPr>
          </a:lstStyle>
          <a:p>
            <a:pPr lvl="0" algn="ctr">
              <a:defRPr sz="1800" b="0">
                <a:solidFill>
                  <a:srgbClr val="000000"/>
                </a:solidFill>
              </a:defRPr>
            </a:pPr>
            <a:r>
              <a:rPr lang="zh-CN" altLang="en-US" sz="1400" dirty="0">
                <a:solidFill>
                  <a:schemeClr val="bg1"/>
                </a:solidFill>
                <a:latin typeface="迷你简清韵" panose="02010604000101010101" pitchFamily="2" charset="-122"/>
                <a:ea typeface="迷你简清韵" panose="02010604000101010101" pitchFamily="2" charset="-122"/>
                <a:cs typeface="Roboto Medium" panose="02000000000000000000" pitchFamily="2" charset="0"/>
              </a:rPr>
              <a:t>美好时刻</a:t>
            </a:r>
            <a:endParaRPr sz="1400" dirty="0">
              <a:solidFill>
                <a:schemeClr val="bg1"/>
              </a:solidFill>
              <a:latin typeface="迷你简清韵" panose="02010604000101010101" pitchFamily="2" charset="-122"/>
              <a:ea typeface="迷你简清韵" panose="02010604000101010101" pitchFamily="2" charset="-122"/>
              <a:cs typeface="Roboto Medium" panose="02000000000000000000" pitchFamily="2" charset="0"/>
            </a:endParaRPr>
          </a:p>
        </p:txBody>
      </p:sp>
      <p:sp>
        <p:nvSpPr>
          <p:cNvPr id="16" name="Rectangle 15"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7188199" y="2561715"/>
            <a:ext cx="1079624" cy="1079624"/>
          </a:xfrm>
          <a:prstGeom prst="rect">
            <a:avLst/>
          </a:prstGeom>
          <a:solidFill>
            <a:schemeClr val="bg1"/>
          </a:solidFill>
          <a:ln w="57150">
            <a:noFill/>
          </a:ln>
          <a:effectLst>
            <a:outerShdw blurRad="889000" sx="102000" sy="102000" algn="c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TextBox 1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6862390" y="2913397"/>
            <a:ext cx="1731241" cy="461665"/>
          </a:xfrm>
          <a:prstGeom prst="rect">
            <a:avLst/>
          </a:prstGeom>
          <a:noFill/>
        </p:spPr>
        <p:txBody>
          <a:bodyPr wrap="square" rtlCol="0">
            <a:spAutoFit/>
          </a:bodyPr>
          <a:lstStyle/>
          <a:p>
            <a:pPr algn="ctr"/>
            <a:r>
              <a:rPr lang="id-ID" sz="2400" b="1" dirty="0">
                <a:solidFill>
                  <a:srgbClr val="0E2453"/>
                </a:solidFill>
                <a:ea typeface="Roboto Condensed" panose="02000000000000000000" pitchFamily="2" charset="0"/>
              </a:rPr>
              <a:t>321K</a:t>
            </a:r>
            <a:endParaRPr lang="id-ID" sz="2400" b="1" dirty="0">
              <a:solidFill>
                <a:srgbClr val="0E2453"/>
              </a:solidFill>
              <a:ea typeface="Roboto Condensed" panose="02000000000000000000" pitchFamily="2" charset="0"/>
            </a:endParaRPr>
          </a:p>
        </p:txBody>
      </p:sp>
      <p:sp>
        <p:nvSpPr>
          <p:cNvPr id="18" name="Rectangle 17"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10310776" y="2561715"/>
            <a:ext cx="1079624" cy="1079624"/>
          </a:xfrm>
          <a:prstGeom prst="rect">
            <a:avLst/>
          </a:prstGeom>
          <a:solidFill>
            <a:srgbClr val="D8B760"/>
          </a:solidFill>
          <a:ln w="57150">
            <a:noFill/>
          </a:ln>
          <a:effectLst>
            <a:outerShdw blurRad="889000" sx="102000" sy="102000" algn="c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9" name="TextBox 18"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9984967" y="2913397"/>
            <a:ext cx="1731241" cy="461665"/>
          </a:xfrm>
          <a:prstGeom prst="rect">
            <a:avLst/>
          </a:prstGeom>
          <a:noFill/>
        </p:spPr>
        <p:txBody>
          <a:bodyPr wrap="square" rtlCol="0">
            <a:spAutoFit/>
          </a:bodyPr>
          <a:lstStyle/>
          <a:p>
            <a:pPr algn="ctr"/>
            <a:r>
              <a:rPr lang="id-ID" sz="2400" b="1" dirty="0">
                <a:solidFill>
                  <a:schemeClr val="bg1"/>
                </a:solidFill>
                <a:ea typeface="Roboto Condensed" panose="02000000000000000000" pitchFamily="2" charset="0"/>
              </a:rPr>
              <a:t>989K</a:t>
            </a:r>
            <a:endParaRPr lang="id-ID" sz="2400" b="1" dirty="0">
              <a:solidFill>
                <a:schemeClr val="bg1"/>
              </a:solidFill>
              <a:ea typeface="Roboto Condensed" panose="02000000000000000000" pitchFamily="2" charset="0"/>
            </a:endParaRPr>
          </a:p>
        </p:txBody>
      </p:sp>
      <p:sp>
        <p:nvSpPr>
          <p:cNvPr id="20" name="Rectangle 19"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8784769" y="2561715"/>
            <a:ext cx="1079624" cy="1079624"/>
          </a:xfrm>
          <a:prstGeom prst="rect">
            <a:avLst/>
          </a:prstGeom>
          <a:solidFill>
            <a:schemeClr val="tx1">
              <a:lumMod val="75000"/>
              <a:lumOff val="25000"/>
            </a:schemeClr>
          </a:solidFill>
          <a:ln w="57150">
            <a:noFill/>
          </a:ln>
          <a:effectLst>
            <a:outerShdw blurRad="889000" sx="102000" sy="102000" algn="c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TextBox 2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8458960" y="2913397"/>
            <a:ext cx="1731241" cy="461665"/>
          </a:xfrm>
          <a:prstGeom prst="rect">
            <a:avLst/>
          </a:prstGeom>
          <a:noFill/>
        </p:spPr>
        <p:txBody>
          <a:bodyPr wrap="square" rtlCol="0">
            <a:spAutoFit/>
          </a:bodyPr>
          <a:lstStyle/>
          <a:p>
            <a:pPr algn="ctr"/>
            <a:r>
              <a:rPr lang="id-ID" sz="2400" b="1" dirty="0">
                <a:solidFill>
                  <a:schemeClr val="bg1"/>
                </a:solidFill>
                <a:ea typeface="Roboto Condensed" panose="02000000000000000000" pitchFamily="2" charset="0"/>
              </a:rPr>
              <a:t>123K</a:t>
            </a:r>
            <a:endParaRPr lang="id-ID" sz="2400" b="1" dirty="0">
              <a:solidFill>
                <a:schemeClr val="bg1"/>
              </a:solidFill>
              <a:ea typeface="Roboto Condensed" panose="02000000000000000000" pitchFamily="2" charset="0"/>
            </a:endParaRPr>
          </a:p>
        </p:txBody>
      </p:sp>
      <p:sp>
        <p:nvSpPr>
          <p:cNvPr id="22" name="Title 5"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4146660" y="5460831"/>
            <a:ext cx="2018297" cy="299652"/>
          </a:xfrm>
          <a:prstGeom prst="rect">
            <a:avLst/>
          </a:prstGeom>
          <a:solidFill>
            <a:srgbClr val="D8B760"/>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d-ID" sz="1600" b="1" dirty="0">
                <a:solidFill>
                  <a:schemeClr val="bg1"/>
                </a:solidFill>
                <a:latin typeface="+mn-lt"/>
              </a:rPr>
              <a:t>CREATIVE PROJECT</a:t>
            </a:r>
            <a:endParaRPr lang="id-ID" sz="1600" b="1" dirty="0">
              <a:solidFill>
                <a:schemeClr val="bg1"/>
              </a:solidFill>
              <a:latin typeface="+mn-lt"/>
            </a:endParaRPr>
          </a:p>
        </p:txBody>
      </p:sp>
      <p:sp>
        <p:nvSpPr>
          <p:cNvPr id="24" name="Freeform 139"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a:spLocks noChangeArrowheads="1"/>
          </p:cNvSpPr>
          <p:nvPr/>
        </p:nvSpPr>
        <p:spPr bwMode="auto">
          <a:xfrm>
            <a:off x="4909264" y="4558935"/>
            <a:ext cx="493088" cy="424683"/>
          </a:xfrm>
          <a:custGeom>
            <a:avLst/>
            <a:gdLst>
              <a:gd name="T0" fmla="*/ 212372 w 634"/>
              <a:gd name="T1" fmla="*/ 85082 h 546"/>
              <a:gd name="T2" fmla="*/ 212372 w 634"/>
              <a:gd name="T3" fmla="*/ 85082 h 546"/>
              <a:gd name="T4" fmla="*/ 169825 w 634"/>
              <a:gd name="T5" fmla="*/ 111400 h 546"/>
              <a:gd name="T6" fmla="*/ 159369 w 634"/>
              <a:gd name="T7" fmla="*/ 90130 h 546"/>
              <a:gd name="T8" fmla="*/ 186051 w 634"/>
              <a:gd name="T9" fmla="*/ 47949 h 546"/>
              <a:gd name="T10" fmla="*/ 138096 w 634"/>
              <a:gd name="T11" fmla="*/ 0 h 546"/>
              <a:gd name="T12" fmla="*/ 85093 w 634"/>
              <a:gd name="T13" fmla="*/ 47949 h 546"/>
              <a:gd name="T14" fmla="*/ 100958 w 634"/>
              <a:gd name="T15" fmla="*/ 85082 h 546"/>
              <a:gd name="T16" fmla="*/ 74637 w 634"/>
              <a:gd name="T17" fmla="*/ 85082 h 546"/>
              <a:gd name="T18" fmla="*/ 85093 w 634"/>
              <a:gd name="T19" fmla="*/ 58404 h 546"/>
              <a:gd name="T20" fmla="*/ 42546 w 634"/>
              <a:gd name="T21" fmla="*/ 15863 h 546"/>
              <a:gd name="T22" fmla="*/ 0 w 634"/>
              <a:gd name="T23" fmla="*/ 58404 h 546"/>
              <a:gd name="T24" fmla="*/ 15865 w 634"/>
              <a:gd name="T25" fmla="*/ 90130 h 546"/>
              <a:gd name="T26" fmla="*/ 0 w 634"/>
              <a:gd name="T27" fmla="*/ 111400 h 546"/>
              <a:gd name="T28" fmla="*/ 0 w 634"/>
              <a:gd name="T29" fmla="*/ 169804 h 546"/>
              <a:gd name="T30" fmla="*/ 32090 w 634"/>
              <a:gd name="T31" fmla="*/ 196482 h 546"/>
              <a:gd name="T32" fmla="*/ 143504 w 634"/>
              <a:gd name="T33" fmla="*/ 196482 h 546"/>
              <a:gd name="T34" fmla="*/ 169825 w 634"/>
              <a:gd name="T35" fmla="*/ 169804 h 546"/>
              <a:gd name="T36" fmla="*/ 169825 w 634"/>
              <a:gd name="T37" fmla="*/ 164757 h 546"/>
              <a:gd name="T38" fmla="*/ 212372 w 634"/>
              <a:gd name="T39" fmla="*/ 196482 h 546"/>
              <a:gd name="T40" fmla="*/ 228236 w 634"/>
              <a:gd name="T41" fmla="*/ 186027 h 546"/>
              <a:gd name="T42" fmla="*/ 228236 w 634"/>
              <a:gd name="T43" fmla="*/ 100945 h 546"/>
              <a:gd name="T44" fmla="*/ 212372 w 634"/>
              <a:gd name="T45" fmla="*/ 85082 h 546"/>
              <a:gd name="T46" fmla="*/ 15865 w 634"/>
              <a:gd name="T47" fmla="*/ 58404 h 546"/>
              <a:gd name="T48" fmla="*/ 15865 w 634"/>
              <a:gd name="T49" fmla="*/ 58404 h 546"/>
              <a:gd name="T50" fmla="*/ 42546 w 634"/>
              <a:gd name="T51" fmla="*/ 26678 h 546"/>
              <a:gd name="T52" fmla="*/ 74637 w 634"/>
              <a:gd name="T53" fmla="*/ 58404 h 546"/>
              <a:gd name="T54" fmla="*/ 42546 w 634"/>
              <a:gd name="T55" fmla="*/ 85082 h 546"/>
              <a:gd name="T56" fmla="*/ 15865 w 634"/>
              <a:gd name="T57" fmla="*/ 58404 h 546"/>
              <a:gd name="T58" fmla="*/ 159369 w 634"/>
              <a:gd name="T59" fmla="*/ 169804 h 546"/>
              <a:gd name="T60" fmla="*/ 159369 w 634"/>
              <a:gd name="T61" fmla="*/ 169804 h 546"/>
              <a:gd name="T62" fmla="*/ 143504 w 634"/>
              <a:gd name="T63" fmla="*/ 186027 h 546"/>
              <a:gd name="T64" fmla="*/ 32090 w 634"/>
              <a:gd name="T65" fmla="*/ 186027 h 546"/>
              <a:gd name="T66" fmla="*/ 15865 w 634"/>
              <a:gd name="T67" fmla="*/ 169804 h 546"/>
              <a:gd name="T68" fmla="*/ 15865 w 634"/>
              <a:gd name="T69" fmla="*/ 111400 h 546"/>
              <a:gd name="T70" fmla="*/ 32090 w 634"/>
              <a:gd name="T71" fmla="*/ 100945 h 546"/>
              <a:gd name="T72" fmla="*/ 143504 w 634"/>
              <a:gd name="T73" fmla="*/ 100945 h 546"/>
              <a:gd name="T74" fmla="*/ 159369 w 634"/>
              <a:gd name="T75" fmla="*/ 111400 h 546"/>
              <a:gd name="T76" fmla="*/ 159369 w 634"/>
              <a:gd name="T77" fmla="*/ 169804 h 546"/>
              <a:gd name="T78" fmla="*/ 138096 w 634"/>
              <a:gd name="T79" fmla="*/ 85082 h 546"/>
              <a:gd name="T80" fmla="*/ 138096 w 634"/>
              <a:gd name="T81" fmla="*/ 85082 h 546"/>
              <a:gd name="T82" fmla="*/ 100958 w 634"/>
              <a:gd name="T83" fmla="*/ 47949 h 546"/>
              <a:gd name="T84" fmla="*/ 138096 w 634"/>
              <a:gd name="T85" fmla="*/ 15863 h 546"/>
              <a:gd name="T86" fmla="*/ 169825 w 634"/>
              <a:gd name="T87" fmla="*/ 47949 h 546"/>
              <a:gd name="T88" fmla="*/ 138096 w 634"/>
              <a:gd name="T89" fmla="*/ 85082 h 546"/>
              <a:gd name="T90" fmla="*/ 212372 w 634"/>
              <a:gd name="T91" fmla="*/ 186027 h 546"/>
              <a:gd name="T92" fmla="*/ 212372 w 634"/>
              <a:gd name="T93" fmla="*/ 186027 h 546"/>
              <a:gd name="T94" fmla="*/ 169825 w 634"/>
              <a:gd name="T95" fmla="*/ 148534 h 546"/>
              <a:gd name="T96" fmla="*/ 169825 w 634"/>
              <a:gd name="T97" fmla="*/ 127623 h 546"/>
              <a:gd name="T98" fmla="*/ 212372 w 634"/>
              <a:gd name="T99" fmla="*/ 100945 h 546"/>
              <a:gd name="T100" fmla="*/ 212372 w 634"/>
              <a:gd name="T101" fmla="*/ 186027 h 54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634" h="546">
                <a:moveTo>
                  <a:pt x="589" y="236"/>
                </a:moveTo>
                <a:lnTo>
                  <a:pt x="589" y="236"/>
                </a:lnTo>
                <a:cubicBezTo>
                  <a:pt x="471" y="309"/>
                  <a:pt x="471" y="309"/>
                  <a:pt x="471" y="309"/>
                </a:cubicBezTo>
                <a:cubicBezTo>
                  <a:pt x="471" y="295"/>
                  <a:pt x="471" y="265"/>
                  <a:pt x="442" y="250"/>
                </a:cubicBezTo>
                <a:cubicBezTo>
                  <a:pt x="486" y="236"/>
                  <a:pt x="516" y="191"/>
                  <a:pt x="516" y="133"/>
                </a:cubicBezTo>
                <a:cubicBezTo>
                  <a:pt x="516" y="59"/>
                  <a:pt x="457" y="0"/>
                  <a:pt x="383" y="0"/>
                </a:cubicBezTo>
                <a:cubicBezTo>
                  <a:pt x="310" y="0"/>
                  <a:pt x="236" y="59"/>
                  <a:pt x="236" y="133"/>
                </a:cubicBezTo>
                <a:cubicBezTo>
                  <a:pt x="236" y="177"/>
                  <a:pt x="251" y="207"/>
                  <a:pt x="280" y="236"/>
                </a:cubicBezTo>
                <a:cubicBezTo>
                  <a:pt x="207" y="236"/>
                  <a:pt x="207" y="236"/>
                  <a:pt x="207" y="236"/>
                </a:cubicBezTo>
                <a:cubicBezTo>
                  <a:pt x="236" y="221"/>
                  <a:pt x="236" y="191"/>
                  <a:pt x="236" y="162"/>
                </a:cubicBezTo>
                <a:cubicBezTo>
                  <a:pt x="236" y="89"/>
                  <a:pt x="192" y="44"/>
                  <a:pt x="118" y="44"/>
                </a:cubicBezTo>
                <a:cubicBezTo>
                  <a:pt x="59" y="44"/>
                  <a:pt x="0" y="89"/>
                  <a:pt x="0" y="162"/>
                </a:cubicBezTo>
                <a:cubicBezTo>
                  <a:pt x="0" y="191"/>
                  <a:pt x="15" y="221"/>
                  <a:pt x="44" y="250"/>
                </a:cubicBezTo>
                <a:cubicBezTo>
                  <a:pt x="15" y="265"/>
                  <a:pt x="0" y="280"/>
                  <a:pt x="0" y="309"/>
                </a:cubicBezTo>
                <a:cubicBezTo>
                  <a:pt x="0" y="471"/>
                  <a:pt x="0" y="471"/>
                  <a:pt x="0" y="471"/>
                </a:cubicBezTo>
                <a:cubicBezTo>
                  <a:pt x="0" y="516"/>
                  <a:pt x="44" y="545"/>
                  <a:pt x="89" y="545"/>
                </a:cubicBezTo>
                <a:cubicBezTo>
                  <a:pt x="398" y="545"/>
                  <a:pt x="398" y="545"/>
                  <a:pt x="398" y="545"/>
                </a:cubicBezTo>
                <a:cubicBezTo>
                  <a:pt x="442" y="545"/>
                  <a:pt x="471" y="516"/>
                  <a:pt x="471" y="471"/>
                </a:cubicBezTo>
                <a:cubicBezTo>
                  <a:pt x="471" y="457"/>
                  <a:pt x="471" y="457"/>
                  <a:pt x="471" y="457"/>
                </a:cubicBezTo>
                <a:cubicBezTo>
                  <a:pt x="589" y="545"/>
                  <a:pt x="589" y="545"/>
                  <a:pt x="589" y="545"/>
                </a:cubicBezTo>
                <a:cubicBezTo>
                  <a:pt x="619" y="545"/>
                  <a:pt x="633" y="530"/>
                  <a:pt x="633" y="516"/>
                </a:cubicBezTo>
                <a:cubicBezTo>
                  <a:pt x="633" y="280"/>
                  <a:pt x="633" y="280"/>
                  <a:pt x="633" y="280"/>
                </a:cubicBezTo>
                <a:cubicBezTo>
                  <a:pt x="633" y="250"/>
                  <a:pt x="619" y="236"/>
                  <a:pt x="589" y="236"/>
                </a:cubicBezTo>
                <a:close/>
                <a:moveTo>
                  <a:pt x="44" y="162"/>
                </a:moveTo>
                <a:lnTo>
                  <a:pt x="44" y="162"/>
                </a:lnTo>
                <a:cubicBezTo>
                  <a:pt x="44" y="118"/>
                  <a:pt x="74" y="74"/>
                  <a:pt x="118" y="74"/>
                </a:cubicBezTo>
                <a:cubicBezTo>
                  <a:pt x="162" y="74"/>
                  <a:pt x="207" y="118"/>
                  <a:pt x="207" y="162"/>
                </a:cubicBezTo>
                <a:cubicBezTo>
                  <a:pt x="207" y="207"/>
                  <a:pt x="162" y="236"/>
                  <a:pt x="118" y="236"/>
                </a:cubicBezTo>
                <a:cubicBezTo>
                  <a:pt x="74" y="236"/>
                  <a:pt x="44" y="207"/>
                  <a:pt x="44" y="162"/>
                </a:cubicBezTo>
                <a:close/>
                <a:moveTo>
                  <a:pt x="442" y="471"/>
                </a:moveTo>
                <a:lnTo>
                  <a:pt x="442" y="471"/>
                </a:lnTo>
                <a:cubicBezTo>
                  <a:pt x="442" y="486"/>
                  <a:pt x="412" y="516"/>
                  <a:pt x="398" y="516"/>
                </a:cubicBezTo>
                <a:cubicBezTo>
                  <a:pt x="89" y="516"/>
                  <a:pt x="89" y="516"/>
                  <a:pt x="89" y="516"/>
                </a:cubicBezTo>
                <a:cubicBezTo>
                  <a:pt x="59" y="516"/>
                  <a:pt x="44" y="486"/>
                  <a:pt x="44" y="471"/>
                </a:cubicBezTo>
                <a:cubicBezTo>
                  <a:pt x="44" y="309"/>
                  <a:pt x="44" y="309"/>
                  <a:pt x="44" y="309"/>
                </a:cubicBezTo>
                <a:cubicBezTo>
                  <a:pt x="44" y="295"/>
                  <a:pt x="59" y="280"/>
                  <a:pt x="89" y="280"/>
                </a:cubicBezTo>
                <a:cubicBezTo>
                  <a:pt x="398" y="280"/>
                  <a:pt x="398" y="280"/>
                  <a:pt x="398" y="280"/>
                </a:cubicBezTo>
                <a:cubicBezTo>
                  <a:pt x="412" y="280"/>
                  <a:pt x="442" y="295"/>
                  <a:pt x="442" y="309"/>
                </a:cubicBezTo>
                <a:lnTo>
                  <a:pt x="442" y="471"/>
                </a:lnTo>
                <a:close/>
                <a:moveTo>
                  <a:pt x="383" y="236"/>
                </a:moveTo>
                <a:lnTo>
                  <a:pt x="383" y="236"/>
                </a:lnTo>
                <a:cubicBezTo>
                  <a:pt x="324" y="236"/>
                  <a:pt x="280" y="191"/>
                  <a:pt x="280" y="133"/>
                </a:cubicBezTo>
                <a:cubicBezTo>
                  <a:pt x="280" y="89"/>
                  <a:pt x="324" y="44"/>
                  <a:pt x="383" y="44"/>
                </a:cubicBezTo>
                <a:cubicBezTo>
                  <a:pt x="427" y="44"/>
                  <a:pt x="471" y="89"/>
                  <a:pt x="471" y="133"/>
                </a:cubicBezTo>
                <a:cubicBezTo>
                  <a:pt x="471" y="191"/>
                  <a:pt x="427" y="236"/>
                  <a:pt x="383" y="236"/>
                </a:cubicBezTo>
                <a:close/>
                <a:moveTo>
                  <a:pt x="589" y="516"/>
                </a:moveTo>
                <a:lnTo>
                  <a:pt x="589" y="516"/>
                </a:lnTo>
                <a:cubicBezTo>
                  <a:pt x="471" y="412"/>
                  <a:pt x="471" y="412"/>
                  <a:pt x="471" y="412"/>
                </a:cubicBezTo>
                <a:cubicBezTo>
                  <a:pt x="471" y="398"/>
                  <a:pt x="471" y="368"/>
                  <a:pt x="471" y="354"/>
                </a:cubicBezTo>
                <a:cubicBezTo>
                  <a:pt x="589" y="280"/>
                  <a:pt x="589" y="280"/>
                  <a:pt x="589" y="280"/>
                </a:cubicBezTo>
                <a:cubicBezTo>
                  <a:pt x="589" y="309"/>
                  <a:pt x="589" y="501"/>
                  <a:pt x="589" y="516"/>
                </a:cubicBezTo>
                <a:close/>
              </a:path>
            </a:pathLst>
          </a:custGeom>
          <a:solidFill>
            <a:schemeClr val="bg1"/>
          </a:solidFill>
          <a:ln>
            <a:noFill/>
          </a:ln>
          <a:effectLst/>
        </p:spPr>
        <p:txBody>
          <a:bodyPr wrap="none" anchor="ctr"/>
          <a:lstStyle/>
          <a:p>
            <a:pPr algn="ctr"/>
            <a:endParaRPr lang="en-US" dirty="0"/>
          </a:p>
        </p:txBody>
      </p:sp>
      <p:sp>
        <p:nvSpPr>
          <p:cNvPr id="23" name="Text Placeholder 3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7259562" y="1713791"/>
            <a:ext cx="4726746" cy="489032"/>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en-US" sz="1200" dirty="0">
                <a:solidFill>
                  <a:schemeClr val="bg1">
                    <a:lumMod val="50000"/>
                  </a:schemeClr>
                </a:solidFill>
                <a:latin typeface="+mn-lt"/>
                <a:ea typeface="Roboto Light" panose="02000000000000000000" pitchFamily="2" charset="0"/>
                <a:cs typeface="Roboto Light" panose="02000000000000000000" pitchFamily="2" charset="0"/>
              </a:rPr>
              <a:t>There are many variations of passages of Lorem Ipsum available, </a:t>
            </a:r>
            <a:endParaRPr lang="en-US" sz="1200" dirty="0">
              <a:solidFill>
                <a:schemeClr val="bg1">
                  <a:lumMod val="50000"/>
                </a:schemeClr>
              </a:solidFill>
              <a:latin typeface="+mn-lt"/>
              <a:ea typeface="Roboto Light" panose="02000000000000000000" pitchFamily="2" charset="0"/>
              <a:cs typeface="Roboto Light" panose="02000000000000000000" pitchFamily="2" charset="0"/>
            </a:endParaRPr>
          </a:p>
        </p:txBody>
      </p:sp>
      <p:pic>
        <p:nvPicPr>
          <p:cNvPr id="26" name="图片 25"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ChangeAspect="1"/>
          </p:cNvPicPr>
          <p:nvPr/>
        </p:nvPicPr>
        <p:blipFill>
          <a:blip r:embed="rId3" cstate="screen">
            <a:lum bright="70000" contrast="-70000"/>
          </a:blip>
          <a:stretch>
            <a:fillRect/>
          </a:stretch>
        </p:blipFill>
        <p:spPr>
          <a:xfrm>
            <a:off x="3959183" y="3362911"/>
            <a:ext cx="2251881" cy="957418"/>
          </a:xfrm>
          <a:prstGeom prst="rect">
            <a:avLst/>
          </a:prstGeom>
        </p:spPr>
      </p:pic>
      <p:sp>
        <p:nvSpPr>
          <p:cNvPr id="2" name="e7d195523061f1c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hidden="1"/>
          <p:cNvSpPr txBox="1"/>
          <p:nvPr/>
        </p:nvSpPr>
        <p:spPr>
          <a:xfrm>
            <a:off x="-355600" y="1803400"/>
            <a:ext cx="293927" cy="1016000"/>
          </a:xfrm>
          <a:prstGeom prst="rect">
            <a:avLst/>
          </a:prstGeom>
          <a:noFill/>
        </p:spPr>
        <p:txBody>
          <a:bodyPr vert="wordArtVert" rtlCol="0">
            <a:spAutoFit/>
          </a:bodyPr>
          <a:lstStyle/>
          <a:p>
            <a:r>
              <a:rPr lang="en-US" altLang="zh-CN" sz="100"/>
              <a:t>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a:t>
            </a:r>
            <a:endParaRPr lang="zh-CN" altLang="en-US" sz="100"/>
          </a:p>
        </p:txBody>
      </p:sp>
      <p:pic>
        <p:nvPicPr>
          <p:cNvPr id="25" name="图片占位符 24"/>
          <p:cNvPicPr>
            <a:picLocks noGrp="1" noChangeAspect="1"/>
          </p:cNvPicPr>
          <p:nvPr>
            <p:ph type="pic" sz="quarter" idx="14"/>
          </p:nvPr>
        </p:nvPicPr>
        <p:blipFill>
          <a:blip r:embed="rId4" cstate="screen"/>
          <a:srcRect/>
          <a:stretch>
            <a:fillRect/>
          </a:stretch>
        </p:blipFill>
        <p:spPr/>
      </p:pic>
      <p:pic>
        <p:nvPicPr>
          <p:cNvPr id="28" name="图片占位符 27"/>
          <p:cNvPicPr>
            <a:picLocks noGrp="1" noChangeAspect="1"/>
          </p:cNvPicPr>
          <p:nvPr>
            <p:ph type="pic" sz="quarter" idx="15"/>
          </p:nvPr>
        </p:nvPicPr>
        <p:blipFill>
          <a:blip r:embed="rId5" cstate="screen"/>
          <a:srcRect/>
          <a:stretch>
            <a:fillRect/>
          </a:stretch>
        </p:blipFill>
        <p:spPr/>
      </p:pic>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right)">
                                      <p:cBhvr>
                                        <p:cTn id="10" dur="500"/>
                                        <p:tgtEl>
                                          <p:spTgt spid="14"/>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right)">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par>
                          <p:cTn id="27" fill="hold">
                            <p:stCondLst>
                              <p:cond delay="1500"/>
                            </p:stCondLst>
                            <p:childTnLst>
                              <p:par>
                                <p:cTn id="28" presetID="10" presetClass="entr" presetSubtype="0" fill="hold" grpId="0"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3" grpId="0"/>
      <p:bldP spid="14" grpId="0" animBg="1"/>
      <p:bldP spid="17" grpId="0"/>
      <p:bldP spid="19" grpId="0"/>
      <p:bldP spid="21" grpId="0"/>
      <p:bldP spid="24" grpId="0" animBg="1"/>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15" name="Oval 14"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5447224" y="2189108"/>
            <a:ext cx="640080" cy="640080"/>
          </a:xfrm>
          <a:prstGeom prst="ellipse">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hape 7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flipV="1">
            <a:off x="5767264" y="2903514"/>
            <a:ext cx="0" cy="252224"/>
          </a:xfrm>
          <a:prstGeom prst="line">
            <a:avLst/>
          </a:prstGeom>
          <a:ln w="19050" cap="rnd">
            <a:gradFill>
              <a:gsLst>
                <a:gs pos="0">
                  <a:schemeClr val="accent1"/>
                </a:gs>
                <a:gs pos="100000">
                  <a:schemeClr val="accent2"/>
                </a:gs>
              </a:gsLst>
              <a:lin ang="5400000" scaled="1"/>
            </a:gradFill>
            <a:custDash>
              <a:ds d="100000" sp="200000"/>
            </a:custDash>
            <a:miter lim="400000"/>
          </a:ln>
        </p:spPr>
        <p:txBody>
          <a:bodyPr lIns="0" tIns="0" rIns="0" bIns="0" anchor="ctr"/>
          <a:lstStyle/>
          <a:p>
            <a:pPr lvl="0" algn="r">
              <a:defRPr sz="3200"/>
            </a:pPr>
          </a:p>
        </p:txBody>
      </p:sp>
      <p:sp>
        <p:nvSpPr>
          <p:cNvPr id="21" name="Oval 2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5447224" y="3230064"/>
            <a:ext cx="640080" cy="640080"/>
          </a:xfrm>
          <a:prstGeom prst="ellipse">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hape 7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flipV="1">
            <a:off x="5767264" y="3936758"/>
            <a:ext cx="0" cy="252224"/>
          </a:xfrm>
          <a:prstGeom prst="line">
            <a:avLst/>
          </a:prstGeom>
          <a:ln w="19050" cap="rnd">
            <a:gradFill>
              <a:gsLst>
                <a:gs pos="0">
                  <a:schemeClr val="accent1"/>
                </a:gs>
                <a:gs pos="100000">
                  <a:schemeClr val="accent2"/>
                </a:gs>
              </a:gsLst>
              <a:lin ang="5400000" scaled="1"/>
            </a:gradFill>
            <a:custDash>
              <a:ds d="100000" sp="200000"/>
            </a:custDash>
            <a:miter lim="400000"/>
          </a:ln>
        </p:spPr>
        <p:txBody>
          <a:bodyPr lIns="0" tIns="0" rIns="0" bIns="0" anchor="ctr"/>
          <a:lstStyle/>
          <a:p>
            <a:pPr lvl="0" algn="r">
              <a:defRPr sz="3200"/>
            </a:pPr>
          </a:p>
        </p:txBody>
      </p:sp>
      <p:sp>
        <p:nvSpPr>
          <p:cNvPr id="23" name="Oval 2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5447224" y="4255596"/>
            <a:ext cx="640080" cy="640080"/>
          </a:xfrm>
          <a:prstGeom prst="ellipse">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hape 7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flipV="1">
            <a:off x="5767264" y="4960215"/>
            <a:ext cx="0" cy="252224"/>
          </a:xfrm>
          <a:prstGeom prst="line">
            <a:avLst/>
          </a:prstGeom>
          <a:ln w="19050" cap="rnd">
            <a:gradFill>
              <a:gsLst>
                <a:gs pos="0">
                  <a:schemeClr val="accent1"/>
                </a:gs>
                <a:gs pos="100000">
                  <a:schemeClr val="accent2"/>
                </a:gs>
              </a:gsLst>
              <a:lin ang="5400000" scaled="1"/>
            </a:gradFill>
            <a:custDash>
              <a:ds d="100000" sp="200000"/>
            </a:custDash>
            <a:miter lim="400000"/>
          </a:ln>
        </p:spPr>
        <p:txBody>
          <a:bodyPr lIns="0" tIns="0" rIns="0" bIns="0" anchor="ctr"/>
          <a:lstStyle/>
          <a:p>
            <a:pPr lvl="0" algn="r">
              <a:defRPr sz="3200"/>
            </a:pPr>
          </a:p>
        </p:txBody>
      </p:sp>
      <p:sp>
        <p:nvSpPr>
          <p:cNvPr id="25" name="Oval 24"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5447224" y="5276978"/>
            <a:ext cx="640080" cy="640080"/>
          </a:xfrm>
          <a:prstGeom prst="ellipse">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hape 8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3116000" y="2214977"/>
            <a:ext cx="2068042" cy="212801"/>
          </a:xfrm>
          <a:prstGeom prst="rect">
            <a:avLst/>
          </a:prstGeom>
          <a:ln w="12700">
            <a:miter lim="400000"/>
          </a:ln>
        </p:spPr>
        <p:txBody>
          <a:bodyPr lIns="0" tIns="0" rIns="0" bIns="0">
            <a:noAutofit/>
          </a:bodyPr>
          <a:lstStyle>
            <a:lvl1pPr algn="l">
              <a:lnSpc>
                <a:spcPct val="110000"/>
              </a:lnSpc>
              <a:spcBef>
                <a:spcPts val="500"/>
              </a:spcBef>
              <a:defRPr sz="2800" b="1">
                <a:solidFill>
                  <a:srgbClr val="21282F"/>
                </a:solidFill>
                <a:latin typeface="Arimo"/>
                <a:ea typeface="Arimo"/>
                <a:cs typeface="Arimo"/>
                <a:sym typeface="Arimo"/>
              </a:defRPr>
            </a:lvl1pPr>
          </a:lstStyle>
          <a:p>
            <a:pPr lvl="0" algn="r">
              <a:defRPr sz="1800" b="0">
                <a:solidFill>
                  <a:srgbClr val="000000"/>
                </a:solidFill>
              </a:defRPr>
            </a:pPr>
            <a:r>
              <a:rPr lang="zh-CN" altLang="en-US" sz="1400" dirty="0">
                <a:solidFill>
                  <a:schemeClr val="tx1"/>
                </a:solidFill>
                <a:latin typeface="迷你简清韵" panose="02010604000101010101" pitchFamily="2" charset="-122"/>
                <a:ea typeface="迷你简清韵" panose="02010604000101010101" pitchFamily="2" charset="-122"/>
                <a:cs typeface="Roboto Medium" panose="02000000000000000000" pitchFamily="2" charset="0"/>
              </a:rPr>
              <a:t>美好时刻</a:t>
            </a:r>
            <a:endParaRPr sz="1400" dirty="0">
              <a:solidFill>
                <a:schemeClr val="tx1"/>
              </a:solidFill>
              <a:latin typeface="迷你简清韵" panose="02010604000101010101" pitchFamily="2" charset="-122"/>
              <a:ea typeface="迷你简清韵" panose="02010604000101010101" pitchFamily="2" charset="-122"/>
              <a:cs typeface="Roboto Medium" panose="02000000000000000000" pitchFamily="2" charset="0"/>
            </a:endParaRPr>
          </a:p>
        </p:txBody>
      </p:sp>
      <p:sp>
        <p:nvSpPr>
          <p:cNvPr id="29" name="Shape 8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3116000" y="3237043"/>
            <a:ext cx="2068042" cy="212801"/>
          </a:xfrm>
          <a:prstGeom prst="rect">
            <a:avLst/>
          </a:prstGeom>
          <a:ln w="12700">
            <a:miter lim="400000"/>
          </a:ln>
        </p:spPr>
        <p:txBody>
          <a:bodyPr lIns="0" tIns="0" rIns="0" bIns="0">
            <a:noAutofit/>
          </a:bodyPr>
          <a:lstStyle>
            <a:lvl1pPr algn="l">
              <a:lnSpc>
                <a:spcPct val="110000"/>
              </a:lnSpc>
              <a:spcBef>
                <a:spcPts val="500"/>
              </a:spcBef>
              <a:defRPr sz="2800" b="1">
                <a:solidFill>
                  <a:srgbClr val="21282F"/>
                </a:solidFill>
                <a:latin typeface="Arimo"/>
                <a:ea typeface="Arimo"/>
                <a:cs typeface="Arimo"/>
                <a:sym typeface="Arimo"/>
              </a:defRPr>
            </a:lvl1pPr>
          </a:lstStyle>
          <a:p>
            <a:pPr lvl="0" algn="r">
              <a:defRPr sz="1800" b="0">
                <a:solidFill>
                  <a:srgbClr val="000000"/>
                </a:solidFill>
              </a:defRPr>
            </a:pPr>
            <a:r>
              <a:rPr lang="zh-CN" altLang="en-US" sz="1400" dirty="0">
                <a:solidFill>
                  <a:schemeClr val="tx1"/>
                </a:solidFill>
                <a:latin typeface="迷你简清韵" panose="02010604000101010101" pitchFamily="2" charset="-122"/>
                <a:ea typeface="迷你简清韵" panose="02010604000101010101" pitchFamily="2" charset="-122"/>
                <a:cs typeface="Roboto Medium" panose="02000000000000000000" pitchFamily="2" charset="0"/>
              </a:rPr>
              <a:t>美好时刻</a:t>
            </a:r>
            <a:endParaRPr sz="1400" dirty="0">
              <a:solidFill>
                <a:schemeClr val="tx1"/>
              </a:solidFill>
              <a:latin typeface="迷你简清韵" panose="02010604000101010101" pitchFamily="2" charset="-122"/>
              <a:ea typeface="迷你简清韵" panose="02010604000101010101" pitchFamily="2" charset="-122"/>
              <a:cs typeface="Roboto Medium" panose="02000000000000000000" pitchFamily="2" charset="0"/>
            </a:endParaRPr>
          </a:p>
        </p:txBody>
      </p:sp>
      <p:sp>
        <p:nvSpPr>
          <p:cNvPr id="31" name="Shape 8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3116000" y="4279099"/>
            <a:ext cx="2068042" cy="212801"/>
          </a:xfrm>
          <a:prstGeom prst="rect">
            <a:avLst/>
          </a:prstGeom>
          <a:ln w="12700">
            <a:miter lim="400000"/>
          </a:ln>
        </p:spPr>
        <p:txBody>
          <a:bodyPr lIns="0" tIns="0" rIns="0" bIns="0">
            <a:noAutofit/>
          </a:bodyPr>
          <a:lstStyle>
            <a:lvl1pPr algn="l">
              <a:lnSpc>
                <a:spcPct val="110000"/>
              </a:lnSpc>
              <a:spcBef>
                <a:spcPts val="500"/>
              </a:spcBef>
              <a:defRPr sz="2800" b="1">
                <a:solidFill>
                  <a:srgbClr val="21282F"/>
                </a:solidFill>
                <a:latin typeface="Arimo"/>
                <a:ea typeface="Arimo"/>
                <a:cs typeface="Arimo"/>
                <a:sym typeface="Arimo"/>
              </a:defRPr>
            </a:lvl1pPr>
          </a:lstStyle>
          <a:p>
            <a:pPr lvl="0" algn="r">
              <a:defRPr sz="1800" b="0">
                <a:solidFill>
                  <a:srgbClr val="000000"/>
                </a:solidFill>
              </a:defRPr>
            </a:pPr>
            <a:r>
              <a:rPr lang="zh-CN" altLang="en-US" sz="1400" dirty="0">
                <a:solidFill>
                  <a:schemeClr val="tx1"/>
                </a:solidFill>
                <a:latin typeface="迷你简清韵" panose="02010604000101010101" pitchFamily="2" charset="-122"/>
                <a:ea typeface="迷你简清韵" panose="02010604000101010101" pitchFamily="2" charset="-122"/>
                <a:cs typeface="Roboto Medium" panose="02000000000000000000" pitchFamily="2" charset="0"/>
              </a:rPr>
              <a:t>美好时刻</a:t>
            </a:r>
            <a:endParaRPr sz="1400" dirty="0">
              <a:solidFill>
                <a:schemeClr val="tx1"/>
              </a:solidFill>
              <a:latin typeface="迷你简清韵" panose="02010604000101010101" pitchFamily="2" charset="-122"/>
              <a:ea typeface="迷你简清韵" panose="02010604000101010101" pitchFamily="2" charset="-122"/>
              <a:cs typeface="Roboto Medium" panose="02000000000000000000" pitchFamily="2" charset="0"/>
            </a:endParaRPr>
          </a:p>
        </p:txBody>
      </p:sp>
      <p:sp>
        <p:nvSpPr>
          <p:cNvPr id="33" name="Shape 8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3116000" y="5300481"/>
            <a:ext cx="2068042" cy="212801"/>
          </a:xfrm>
          <a:prstGeom prst="rect">
            <a:avLst/>
          </a:prstGeom>
          <a:ln w="12700">
            <a:miter lim="400000"/>
          </a:ln>
        </p:spPr>
        <p:txBody>
          <a:bodyPr lIns="0" tIns="0" rIns="0" bIns="0">
            <a:noAutofit/>
          </a:bodyPr>
          <a:lstStyle>
            <a:lvl1pPr algn="l">
              <a:lnSpc>
                <a:spcPct val="110000"/>
              </a:lnSpc>
              <a:spcBef>
                <a:spcPts val="500"/>
              </a:spcBef>
              <a:defRPr sz="2800" b="1">
                <a:solidFill>
                  <a:srgbClr val="21282F"/>
                </a:solidFill>
                <a:latin typeface="Arimo"/>
                <a:ea typeface="Arimo"/>
                <a:cs typeface="Arimo"/>
                <a:sym typeface="Arimo"/>
              </a:defRPr>
            </a:lvl1pPr>
          </a:lstStyle>
          <a:p>
            <a:pPr algn="r">
              <a:defRPr sz="1800" b="0">
                <a:solidFill>
                  <a:srgbClr val="000000"/>
                </a:solidFill>
              </a:defRPr>
            </a:pPr>
            <a:r>
              <a:rPr lang="zh-CN" altLang="en-US" sz="1400" dirty="0">
                <a:solidFill>
                  <a:schemeClr val="tx1"/>
                </a:solidFill>
                <a:latin typeface="迷你简清韵" panose="02010604000101010101" pitchFamily="2" charset="-122"/>
                <a:ea typeface="迷你简清韵" panose="02010604000101010101" pitchFamily="2" charset="-122"/>
                <a:cs typeface="Roboto Medium" panose="02000000000000000000" pitchFamily="2" charset="0"/>
              </a:rPr>
              <a:t>美好时刻</a:t>
            </a:r>
            <a:endParaRPr sz="1400" dirty="0">
              <a:solidFill>
                <a:schemeClr val="tx1"/>
              </a:solidFill>
              <a:latin typeface="迷你简清韵" panose="02010604000101010101" pitchFamily="2" charset="-122"/>
              <a:ea typeface="迷你简清韵" panose="02010604000101010101" pitchFamily="2" charset="-122"/>
              <a:cs typeface="Roboto Medium" panose="02000000000000000000" pitchFamily="2" charset="0"/>
            </a:endParaRPr>
          </a:p>
        </p:txBody>
      </p:sp>
      <p:sp>
        <p:nvSpPr>
          <p:cNvPr id="35" name="TextBox 34"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2610372" y="725185"/>
            <a:ext cx="3476932" cy="584775"/>
          </a:xfrm>
          <a:prstGeom prst="rect">
            <a:avLst/>
          </a:prstGeom>
          <a:noFill/>
        </p:spPr>
        <p:txBody>
          <a:bodyPr wrap="square" rtlCol="0">
            <a:spAutoFit/>
          </a:bodyPr>
          <a:lstStyle/>
          <a:p>
            <a:pPr algn="r"/>
            <a:r>
              <a:rPr lang="zh-CN" altLang="en-US" sz="3200" b="1" dirty="0">
                <a:solidFill>
                  <a:srgbClr val="0E2453"/>
                </a:solidFill>
                <a:latin typeface="迷你简清韵" panose="02010604000101010101" pitchFamily="2" charset="-122"/>
                <a:ea typeface="迷你简清韵" panose="02010604000101010101" pitchFamily="2" charset="-122"/>
                <a:cs typeface="Roboto Medium" panose="02000000000000000000" pitchFamily="2" charset="0"/>
              </a:rPr>
              <a:t>美好时刻</a:t>
            </a:r>
            <a:endParaRPr lang="en-US" sz="3200" b="1" dirty="0">
              <a:solidFill>
                <a:srgbClr val="0E2453"/>
              </a:solidFill>
              <a:latin typeface="迷你简清韵" panose="02010604000101010101" pitchFamily="2" charset="-122"/>
              <a:ea typeface="迷你简清韵" panose="02010604000101010101" pitchFamily="2" charset="-122"/>
              <a:cs typeface="Roboto Medium" panose="02000000000000000000" pitchFamily="2" charset="0"/>
            </a:endParaRPr>
          </a:p>
        </p:txBody>
      </p:sp>
      <p:sp>
        <p:nvSpPr>
          <p:cNvPr id="42" name="Rectangle 41"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rot="16200000">
            <a:off x="5827837" y="4137167"/>
            <a:ext cx="4733778" cy="707886"/>
          </a:xfrm>
          <a:prstGeom prst="rect">
            <a:avLst/>
          </a:prstGeom>
        </p:spPr>
        <p:txBody>
          <a:bodyPr wrap="square">
            <a:spAutoFit/>
          </a:bodyPr>
          <a:lstStyle/>
          <a:p>
            <a:pPr algn="ctr"/>
            <a:r>
              <a:rPr lang="id-ID" sz="4000" b="1" dirty="0">
                <a:solidFill>
                  <a:schemeClr val="bg1"/>
                </a:solidFill>
                <a:latin typeface="迷你简清韵" panose="02010604000101010101" pitchFamily="2" charset="-122"/>
                <a:ea typeface="迷你简清韵" panose="02010604000101010101" pitchFamily="2" charset="-122"/>
              </a:rPr>
              <a:t>Creative team</a:t>
            </a:r>
            <a:endParaRPr lang="id-ID" sz="4000" b="1" dirty="0">
              <a:solidFill>
                <a:schemeClr val="bg1"/>
              </a:solidFill>
              <a:latin typeface="迷你简清韵" panose="02010604000101010101" pitchFamily="2" charset="-122"/>
              <a:ea typeface="迷你简清韵" panose="02010604000101010101" pitchFamily="2" charset="-122"/>
            </a:endParaRPr>
          </a:p>
        </p:txBody>
      </p:sp>
      <p:sp>
        <p:nvSpPr>
          <p:cNvPr id="43" name="Rectangle 4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9813467" y="2189108"/>
            <a:ext cx="2180256" cy="400110"/>
          </a:xfrm>
          <a:prstGeom prst="rect">
            <a:avLst/>
          </a:prstGeom>
        </p:spPr>
        <p:txBody>
          <a:bodyPr wrap="square">
            <a:spAutoFit/>
          </a:bodyPr>
          <a:lstStyle/>
          <a:p>
            <a:pPr algn="ctr"/>
            <a:r>
              <a:rPr lang="id-ID" sz="2000" b="1" dirty="0">
                <a:solidFill>
                  <a:schemeClr val="bg1"/>
                </a:solidFill>
                <a:latin typeface="迷你简清韵" panose="02010604000101010101" pitchFamily="2" charset="-122"/>
                <a:ea typeface="迷你简清韵" panose="02010604000101010101" pitchFamily="2" charset="-122"/>
              </a:rPr>
              <a:t>Creative team</a:t>
            </a:r>
            <a:endParaRPr lang="id-ID" sz="2000" b="1" dirty="0">
              <a:solidFill>
                <a:schemeClr val="bg1"/>
              </a:solidFill>
              <a:latin typeface="迷你简清韵" panose="02010604000101010101" pitchFamily="2" charset="-122"/>
              <a:ea typeface="迷你简清韵" panose="02010604000101010101" pitchFamily="2" charset="-122"/>
            </a:endParaRPr>
          </a:p>
        </p:txBody>
      </p:sp>
      <p:sp>
        <p:nvSpPr>
          <p:cNvPr id="44" name="Rectangle 4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966298" y="2450454"/>
            <a:ext cx="4299404" cy="478336"/>
          </a:xfrm>
          <a:prstGeom prst="rect">
            <a:avLst/>
          </a:prstGeom>
        </p:spPr>
        <p:txBody>
          <a:bodyPr wrap="square">
            <a:spAutoFit/>
          </a:bodyPr>
          <a:lstStyle/>
          <a:p>
            <a:pPr lvl="0" algn="r">
              <a:lnSpc>
                <a:spcPct val="114000"/>
              </a:lnSpc>
              <a:defRPr/>
            </a:pPr>
            <a:r>
              <a:rPr lang="id-ID" sz="1100" dirty="0">
                <a:solidFill>
                  <a:schemeClr val="bg1">
                    <a:lumMod val="50000"/>
                  </a:schemeClr>
                </a:solidFill>
                <a:cs typeface="Calibri" panose="020F0502020204030204"/>
              </a:rPr>
              <a:t>Ut wisi enim ad minim veniam, quis nostrud exerci tation ullamcorper ut laoreet dolore magna aliquam erat volutpat. </a:t>
            </a:r>
            <a:endParaRPr lang="id-ID" sz="1100" dirty="0">
              <a:solidFill>
                <a:schemeClr val="bg1">
                  <a:lumMod val="50000"/>
                </a:schemeClr>
              </a:solidFill>
              <a:cs typeface="Calibri" panose="020F0502020204030204"/>
            </a:endParaRPr>
          </a:p>
        </p:txBody>
      </p:sp>
      <p:sp>
        <p:nvSpPr>
          <p:cNvPr id="45" name="Rectangle 44"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966298" y="3498203"/>
            <a:ext cx="4299404" cy="478336"/>
          </a:xfrm>
          <a:prstGeom prst="rect">
            <a:avLst/>
          </a:prstGeom>
        </p:spPr>
        <p:txBody>
          <a:bodyPr wrap="square">
            <a:spAutoFit/>
          </a:bodyPr>
          <a:lstStyle/>
          <a:p>
            <a:pPr lvl="0" algn="r">
              <a:lnSpc>
                <a:spcPct val="114000"/>
              </a:lnSpc>
              <a:defRPr/>
            </a:pPr>
            <a:r>
              <a:rPr lang="id-ID" sz="1100" dirty="0">
                <a:solidFill>
                  <a:schemeClr val="bg1">
                    <a:lumMod val="50000"/>
                  </a:schemeClr>
                </a:solidFill>
                <a:cs typeface="Calibri" panose="020F0502020204030204"/>
              </a:rPr>
              <a:t>Ut wisi enim ad minim veniam, quis nostrud exerci tation ullamcorper ut laoreet dolore magna aliquam erat volutpat. </a:t>
            </a:r>
            <a:endParaRPr lang="id-ID" sz="1100" dirty="0">
              <a:solidFill>
                <a:schemeClr val="bg1">
                  <a:lumMod val="50000"/>
                </a:schemeClr>
              </a:solidFill>
              <a:cs typeface="Calibri" panose="020F0502020204030204"/>
            </a:endParaRPr>
          </a:p>
        </p:txBody>
      </p:sp>
      <p:sp>
        <p:nvSpPr>
          <p:cNvPr id="46" name="Rectangle 45"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966298" y="4575099"/>
            <a:ext cx="4299404" cy="478336"/>
          </a:xfrm>
          <a:prstGeom prst="rect">
            <a:avLst/>
          </a:prstGeom>
        </p:spPr>
        <p:txBody>
          <a:bodyPr wrap="square">
            <a:spAutoFit/>
          </a:bodyPr>
          <a:lstStyle/>
          <a:p>
            <a:pPr lvl="0" algn="r">
              <a:lnSpc>
                <a:spcPct val="114000"/>
              </a:lnSpc>
              <a:defRPr/>
            </a:pPr>
            <a:r>
              <a:rPr lang="id-ID" sz="1100" dirty="0">
                <a:solidFill>
                  <a:schemeClr val="bg1">
                    <a:lumMod val="50000"/>
                  </a:schemeClr>
                </a:solidFill>
                <a:cs typeface="Calibri" panose="020F0502020204030204"/>
              </a:rPr>
              <a:t>Ut wisi enim ad minim veniam, quis nostrud exerci tation ullamcorper laoreet dolore magna aliquam erat volutpat. </a:t>
            </a:r>
            <a:endParaRPr lang="id-ID" sz="1100" dirty="0">
              <a:solidFill>
                <a:schemeClr val="bg1">
                  <a:lumMod val="50000"/>
                </a:schemeClr>
              </a:solidFill>
              <a:cs typeface="Calibri" panose="020F0502020204030204"/>
            </a:endParaRPr>
          </a:p>
        </p:txBody>
      </p:sp>
      <p:sp>
        <p:nvSpPr>
          <p:cNvPr id="47" name="Rectangle 4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966298" y="5521160"/>
            <a:ext cx="4299404" cy="478336"/>
          </a:xfrm>
          <a:prstGeom prst="rect">
            <a:avLst/>
          </a:prstGeom>
        </p:spPr>
        <p:txBody>
          <a:bodyPr wrap="square">
            <a:spAutoFit/>
          </a:bodyPr>
          <a:lstStyle/>
          <a:p>
            <a:pPr lvl="0" algn="r">
              <a:lnSpc>
                <a:spcPct val="114000"/>
              </a:lnSpc>
              <a:defRPr/>
            </a:pPr>
            <a:r>
              <a:rPr lang="id-ID" sz="1100" dirty="0">
                <a:solidFill>
                  <a:schemeClr val="bg1">
                    <a:lumMod val="50000"/>
                  </a:schemeClr>
                </a:solidFill>
                <a:cs typeface="Calibri" panose="020F0502020204030204"/>
              </a:rPr>
              <a:t>Ut wisi enim ad minim veniam, quis nostrud exerci tation ullamcorper laoreet dolore magna aliquam erat volutpat. </a:t>
            </a:r>
            <a:endParaRPr lang="id-ID" sz="1100" dirty="0">
              <a:solidFill>
                <a:schemeClr val="bg1">
                  <a:lumMod val="50000"/>
                </a:schemeClr>
              </a:solidFill>
              <a:cs typeface="Calibri" panose="020F0502020204030204"/>
            </a:endParaRPr>
          </a:p>
        </p:txBody>
      </p:sp>
      <p:sp>
        <p:nvSpPr>
          <p:cNvPr id="34" name="Rectangle 3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5597185" y="2287229"/>
            <a:ext cx="340157" cy="461665"/>
          </a:xfrm>
          <a:prstGeom prst="rect">
            <a:avLst/>
          </a:prstGeom>
          <a:noFill/>
        </p:spPr>
        <p:txBody>
          <a:bodyPr wrap="none">
            <a:spAutoFit/>
          </a:bodyPr>
          <a:lstStyle/>
          <a:p>
            <a:pPr algn="ctr"/>
            <a:r>
              <a:rPr lang="en-US" sz="2400" dirty="0">
                <a:solidFill>
                  <a:schemeClr val="bg1">
                    <a:lumMod val="85000"/>
                  </a:schemeClr>
                </a:solidFill>
                <a:ea typeface="Roboto Light" panose="02000000000000000000" pitchFamily="2" charset="0"/>
                <a:cs typeface="Roboto Light" panose="02000000000000000000" pitchFamily="2" charset="0"/>
              </a:rPr>
              <a:t>1</a:t>
            </a:r>
            <a:endParaRPr lang="en-US" sz="2400" dirty="0">
              <a:solidFill>
                <a:schemeClr val="bg1">
                  <a:lumMod val="85000"/>
                </a:schemeClr>
              </a:solidFill>
              <a:ea typeface="Roboto Light" panose="02000000000000000000" pitchFamily="2" charset="0"/>
              <a:cs typeface="Roboto Light" panose="02000000000000000000" pitchFamily="2" charset="0"/>
            </a:endParaRPr>
          </a:p>
        </p:txBody>
      </p:sp>
      <p:sp>
        <p:nvSpPr>
          <p:cNvPr id="36" name="Rectangle 35"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5597184" y="3306207"/>
            <a:ext cx="340158" cy="461665"/>
          </a:xfrm>
          <a:prstGeom prst="rect">
            <a:avLst/>
          </a:prstGeom>
          <a:noFill/>
        </p:spPr>
        <p:txBody>
          <a:bodyPr wrap="none">
            <a:spAutoFit/>
          </a:bodyPr>
          <a:lstStyle/>
          <a:p>
            <a:pPr algn="ctr"/>
            <a:r>
              <a:rPr lang="id-ID" sz="2400" dirty="0">
                <a:solidFill>
                  <a:schemeClr val="bg1">
                    <a:lumMod val="85000"/>
                  </a:schemeClr>
                </a:solidFill>
                <a:ea typeface="Roboto Light" panose="02000000000000000000" pitchFamily="2" charset="0"/>
                <a:cs typeface="Roboto Light" panose="02000000000000000000" pitchFamily="2" charset="0"/>
              </a:rPr>
              <a:t>2</a:t>
            </a:r>
            <a:endParaRPr lang="en-US" sz="2400" dirty="0">
              <a:solidFill>
                <a:schemeClr val="bg1">
                  <a:lumMod val="85000"/>
                </a:schemeClr>
              </a:solidFill>
              <a:ea typeface="Roboto Light" panose="02000000000000000000" pitchFamily="2" charset="0"/>
              <a:cs typeface="Roboto Light" panose="02000000000000000000" pitchFamily="2" charset="0"/>
            </a:endParaRPr>
          </a:p>
        </p:txBody>
      </p:sp>
      <p:sp>
        <p:nvSpPr>
          <p:cNvPr id="48" name="Rectangle 47"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5597184" y="4352602"/>
            <a:ext cx="340158" cy="461665"/>
          </a:xfrm>
          <a:prstGeom prst="rect">
            <a:avLst/>
          </a:prstGeom>
          <a:noFill/>
        </p:spPr>
        <p:txBody>
          <a:bodyPr wrap="none">
            <a:spAutoFit/>
          </a:bodyPr>
          <a:lstStyle/>
          <a:p>
            <a:pPr algn="ctr"/>
            <a:r>
              <a:rPr lang="id-ID" sz="2400" dirty="0">
                <a:solidFill>
                  <a:schemeClr val="bg1">
                    <a:lumMod val="85000"/>
                  </a:schemeClr>
                </a:solidFill>
                <a:ea typeface="Roboto Light" panose="02000000000000000000" pitchFamily="2" charset="0"/>
                <a:cs typeface="Roboto Light" panose="02000000000000000000" pitchFamily="2" charset="0"/>
              </a:rPr>
              <a:t>3</a:t>
            </a:r>
            <a:endParaRPr lang="en-US" sz="2400" dirty="0">
              <a:solidFill>
                <a:schemeClr val="bg1">
                  <a:lumMod val="85000"/>
                </a:schemeClr>
              </a:solidFill>
              <a:ea typeface="Roboto Light" panose="02000000000000000000" pitchFamily="2" charset="0"/>
              <a:cs typeface="Roboto Light" panose="02000000000000000000" pitchFamily="2" charset="0"/>
            </a:endParaRPr>
          </a:p>
        </p:txBody>
      </p:sp>
      <p:sp>
        <p:nvSpPr>
          <p:cNvPr id="49" name="Rectangle 48"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5597184" y="5362908"/>
            <a:ext cx="340158" cy="461665"/>
          </a:xfrm>
          <a:prstGeom prst="rect">
            <a:avLst/>
          </a:prstGeom>
          <a:noFill/>
        </p:spPr>
        <p:txBody>
          <a:bodyPr wrap="none">
            <a:spAutoFit/>
          </a:bodyPr>
          <a:lstStyle/>
          <a:p>
            <a:pPr algn="ctr"/>
            <a:r>
              <a:rPr lang="id-ID" sz="2400" dirty="0">
                <a:solidFill>
                  <a:schemeClr val="bg1">
                    <a:lumMod val="85000"/>
                  </a:schemeClr>
                </a:solidFill>
                <a:ea typeface="Roboto Light" panose="02000000000000000000" pitchFamily="2" charset="0"/>
                <a:cs typeface="Roboto Light" panose="02000000000000000000" pitchFamily="2" charset="0"/>
              </a:rPr>
              <a:t>4</a:t>
            </a:r>
            <a:endParaRPr lang="en-US" sz="2400" dirty="0">
              <a:solidFill>
                <a:schemeClr val="bg1">
                  <a:lumMod val="85000"/>
                </a:schemeClr>
              </a:solidFill>
              <a:ea typeface="Roboto Light" panose="02000000000000000000" pitchFamily="2" charset="0"/>
              <a:cs typeface="Roboto Light" panose="02000000000000000000" pitchFamily="2" charset="0"/>
            </a:endParaRPr>
          </a:p>
        </p:txBody>
      </p:sp>
      <p:pic>
        <p:nvPicPr>
          <p:cNvPr id="17" name="图片 1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ChangeAspect="1"/>
          </p:cNvPicPr>
          <p:nvPr/>
        </p:nvPicPr>
        <p:blipFill>
          <a:blip r:embed="rId2" cstate="screen">
            <a:duotone>
              <a:schemeClr val="accent4">
                <a:shade val="45000"/>
                <a:satMod val="135000"/>
              </a:schemeClr>
              <a:prstClr val="white"/>
            </a:duotone>
          </a:blip>
          <a:stretch>
            <a:fillRect/>
          </a:stretch>
        </p:blipFill>
        <p:spPr>
          <a:xfrm>
            <a:off x="413080" y="-1298169"/>
            <a:ext cx="3736941" cy="3090128"/>
          </a:xfrm>
          <a:prstGeom prst="rect">
            <a:avLst/>
          </a:prstGeom>
        </p:spPr>
      </p:pic>
      <p:sp>
        <p:nvSpPr>
          <p:cNvPr id="2" name="e7d195523061f1c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hidden="1"/>
          <p:cNvSpPr txBox="1"/>
          <p:nvPr/>
        </p:nvSpPr>
        <p:spPr>
          <a:xfrm>
            <a:off x="-355600" y="1803400"/>
            <a:ext cx="293927" cy="1016000"/>
          </a:xfrm>
          <a:prstGeom prst="rect">
            <a:avLst/>
          </a:prstGeom>
          <a:noFill/>
        </p:spPr>
        <p:txBody>
          <a:bodyPr vert="wordArtVert" rtlCol="0">
            <a:spAutoFit/>
          </a:bodyPr>
          <a:lstStyle/>
          <a:p>
            <a:r>
              <a:rPr lang="en-US" altLang="zh-CN" sz="100"/>
              <a:t>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a:t>
            </a:r>
            <a:endParaRPr lang="zh-CN" altLang="en-US" sz="100"/>
          </a:p>
        </p:txBody>
      </p:sp>
      <p:pic>
        <p:nvPicPr>
          <p:cNvPr id="19" name="图片占位符 18"/>
          <p:cNvPicPr>
            <a:picLocks noGrp="1" noChangeAspect="1"/>
          </p:cNvPicPr>
          <p:nvPr>
            <p:ph type="pic" sz="quarter" idx="13"/>
          </p:nvPr>
        </p:nvPicPr>
        <p:blipFill>
          <a:blip r:embed="rId3" cstate="screen"/>
          <a:srcRect/>
          <a:stretch>
            <a:fillRect/>
          </a:stretch>
        </p:blipFill>
        <p:spPr/>
      </p:pic>
      <p:pic>
        <p:nvPicPr>
          <p:cNvPr id="28" name="图片占位符 27"/>
          <p:cNvPicPr>
            <a:picLocks noGrp="1" noChangeAspect="1"/>
          </p:cNvPicPr>
          <p:nvPr>
            <p:ph type="pic" sz="quarter" idx="11"/>
          </p:nvPr>
        </p:nvPicPr>
        <p:blipFill>
          <a:blip r:embed="rId4" cstate="screen"/>
          <a:srcRect/>
          <a:stretch>
            <a:fillRect/>
          </a:stretch>
        </p:blipFill>
        <p:spPr/>
      </p:pic>
      <p:pic>
        <p:nvPicPr>
          <p:cNvPr id="32" name="图片占位符 31"/>
          <p:cNvPicPr>
            <a:picLocks noGrp="1" noChangeAspect="1"/>
          </p:cNvPicPr>
          <p:nvPr>
            <p:ph type="pic" sz="quarter" idx="12"/>
          </p:nvPr>
        </p:nvPicPr>
        <p:blipFill>
          <a:blip r:embed="rId5" cstate="screen"/>
          <a:srcRect/>
          <a:stretch>
            <a:fillRect/>
          </a:stretch>
        </p:blipFill>
        <p:spPr/>
      </p:pic>
      <p:pic>
        <p:nvPicPr>
          <p:cNvPr id="38" name="图片占位符 37"/>
          <p:cNvPicPr>
            <a:picLocks noGrp="1" noChangeAspect="1"/>
          </p:cNvPicPr>
          <p:nvPr>
            <p:ph type="pic" sz="quarter" idx="10"/>
          </p:nvPr>
        </p:nvPicPr>
        <p:blipFill>
          <a:blip r:embed="rId6" cstate="screen"/>
          <a:srcRect/>
          <a:stretch>
            <a:fillRect/>
          </a:stretch>
        </p:blipFill>
        <p:spPr/>
      </p:pic>
      <p:sp>
        <p:nvSpPr>
          <p:cNvPr id="9" name="Rectangle 8"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7048501" y="2124219"/>
            <a:ext cx="2292448" cy="4733777"/>
          </a:xfrm>
          <a:prstGeom prst="rect">
            <a:avLst/>
          </a:prstGeom>
          <a:solidFill>
            <a:srgbClr val="D8B76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1" name="Rectangle 4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9604131" y="0"/>
            <a:ext cx="2587869" cy="2971657"/>
          </a:xfrm>
          <a:prstGeom prst="rect">
            <a:avLst/>
          </a:prstGeom>
          <a:solidFill>
            <a:srgbClr val="0E245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up)">
                                      <p:cBhvr>
                                        <p:cTn id="21" dur="500"/>
                                        <p:tgtEl>
                                          <p:spTgt spid="2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up)">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childTnLst>
                          </p:cTn>
                        </p:par>
                        <p:par>
                          <p:cTn id="57" fill="hold">
                            <p:stCondLst>
                              <p:cond delay="0"/>
                            </p:stCondLst>
                            <p:childTnLst>
                              <p:par>
                                <p:cTn id="58" presetID="10" presetClass="entr" presetSubtype="0" fill="hold" grpId="0" nodeType="after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fade">
                                      <p:cBhvr>
                                        <p:cTn id="60" dur="500"/>
                                        <p:tgtEl>
                                          <p:spTgt spid="44"/>
                                        </p:tgtEl>
                                      </p:cBhvr>
                                    </p:animEffect>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fade">
                                      <p:cBhvr>
                                        <p:cTn id="64" dur="500"/>
                                        <p:tgtEl>
                                          <p:spTgt spid="45"/>
                                        </p:tgtEl>
                                      </p:cBhvr>
                                    </p:animEffect>
                                  </p:childTnLst>
                                </p:cTn>
                              </p:par>
                            </p:childTnLst>
                          </p:cTn>
                        </p:par>
                        <p:par>
                          <p:cTn id="65" fill="hold">
                            <p:stCondLst>
                              <p:cond delay="1000"/>
                            </p:stCondLst>
                            <p:childTnLst>
                              <p:par>
                                <p:cTn id="66" presetID="10" presetClass="entr" presetSubtype="0" fill="hold" grpId="0" nodeType="afterEffect">
                                  <p:stCondLst>
                                    <p:cond delay="0"/>
                                  </p:stCondLst>
                                  <p:childTnLst>
                                    <p:set>
                                      <p:cBhvr>
                                        <p:cTn id="67" dur="1" fill="hold">
                                          <p:stCondLst>
                                            <p:cond delay="0"/>
                                          </p:stCondLst>
                                        </p:cTn>
                                        <p:tgtEl>
                                          <p:spTgt spid="46"/>
                                        </p:tgtEl>
                                        <p:attrNameLst>
                                          <p:attrName>style.visibility</p:attrName>
                                        </p:attrNameLst>
                                      </p:cBhvr>
                                      <p:to>
                                        <p:strVal val="visible"/>
                                      </p:to>
                                    </p:set>
                                    <p:animEffect transition="in" filter="fade">
                                      <p:cBhvr>
                                        <p:cTn id="68" dur="500"/>
                                        <p:tgtEl>
                                          <p:spTgt spid="46"/>
                                        </p:tgtEl>
                                      </p:cBhvr>
                                    </p:animEffect>
                                  </p:childTnLst>
                                </p:cTn>
                              </p:par>
                            </p:childTnLst>
                          </p:cTn>
                        </p:par>
                        <p:par>
                          <p:cTn id="69" fill="hold">
                            <p:stCondLst>
                              <p:cond delay="1500"/>
                            </p:stCondLst>
                            <p:childTnLst>
                              <p:par>
                                <p:cTn id="70" presetID="10" presetClass="entr" presetSubtype="0" fill="hold" grpId="0" nodeType="afterEffect">
                                  <p:stCondLst>
                                    <p:cond delay="0"/>
                                  </p:stCondLst>
                                  <p:childTnLst>
                                    <p:set>
                                      <p:cBhvr>
                                        <p:cTn id="71" dur="1" fill="hold">
                                          <p:stCondLst>
                                            <p:cond delay="0"/>
                                          </p:stCondLst>
                                        </p:cTn>
                                        <p:tgtEl>
                                          <p:spTgt spid="47"/>
                                        </p:tgtEl>
                                        <p:attrNameLst>
                                          <p:attrName>style.visibility</p:attrName>
                                        </p:attrNameLst>
                                      </p:cBhvr>
                                      <p:to>
                                        <p:strVal val="visible"/>
                                      </p:to>
                                    </p:set>
                                    <p:animEffect transition="in" filter="fade">
                                      <p:cBhvr>
                                        <p:cTn id="72" dur="500"/>
                                        <p:tgtEl>
                                          <p:spTgt spid="47"/>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fade">
                                      <p:cBhvr>
                                        <p:cTn id="75" dur="500"/>
                                        <p:tgtEl>
                                          <p:spTgt spid="34"/>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6"/>
                                        </p:tgtEl>
                                        <p:attrNameLst>
                                          <p:attrName>style.visibility</p:attrName>
                                        </p:attrNameLst>
                                      </p:cBhvr>
                                      <p:to>
                                        <p:strVal val="visible"/>
                                      </p:to>
                                    </p:set>
                                    <p:animEffect transition="in" filter="fade">
                                      <p:cBhvr>
                                        <p:cTn id="78" dur="500"/>
                                        <p:tgtEl>
                                          <p:spTgt spid="36"/>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48"/>
                                        </p:tgtEl>
                                        <p:attrNameLst>
                                          <p:attrName>style.visibility</p:attrName>
                                        </p:attrNameLst>
                                      </p:cBhvr>
                                      <p:to>
                                        <p:strVal val="visible"/>
                                      </p:to>
                                    </p:set>
                                    <p:animEffect transition="in" filter="fade">
                                      <p:cBhvr>
                                        <p:cTn id="81" dur="500"/>
                                        <p:tgtEl>
                                          <p:spTgt spid="48"/>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49"/>
                                        </p:tgtEl>
                                        <p:attrNameLst>
                                          <p:attrName>style.visibility</p:attrName>
                                        </p:attrNameLst>
                                      </p:cBhvr>
                                      <p:to>
                                        <p:strVal val="visible"/>
                                      </p:to>
                                    </p:set>
                                    <p:animEffect transition="in" filter="fade">
                                      <p:cBhvr>
                                        <p:cTn id="8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animBg="1"/>
      <p:bldP spid="21" grpId="0" animBg="1"/>
      <p:bldP spid="22" grpId="0" animBg="1"/>
      <p:bldP spid="23" grpId="0" animBg="1"/>
      <p:bldP spid="24" grpId="0" animBg="1"/>
      <p:bldP spid="25" grpId="0" animBg="1"/>
      <p:bldP spid="27" grpId="0" animBg="1"/>
      <p:bldP spid="29" grpId="0" animBg="1"/>
      <p:bldP spid="31" grpId="0" animBg="1"/>
      <p:bldP spid="33" grpId="0" animBg="1"/>
      <p:bldP spid="35" grpId="0"/>
      <p:bldP spid="44" grpId="0"/>
      <p:bldP spid="45" grpId="0"/>
      <p:bldP spid="46" grpId="0"/>
      <p:bldP spid="47" grpId="0"/>
      <p:bldP spid="34" grpId="0"/>
      <p:bldP spid="36" grpId="0"/>
      <p:bldP spid="48" grpId="0"/>
      <p:bldP spid="4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29" name="图片占位符 28"/>
          <p:cNvPicPr>
            <a:picLocks noGrp="1" noChangeAspect="1"/>
          </p:cNvPicPr>
          <p:nvPr>
            <p:ph type="pic" sz="quarter" idx="12"/>
          </p:nvPr>
        </p:nvPicPr>
        <p:blipFill>
          <a:blip r:embed="rId2" cstate="screen"/>
          <a:srcRect/>
          <a:stretch>
            <a:fillRect/>
          </a:stretch>
        </p:blipFill>
        <p:spPr/>
      </p:pic>
      <p:sp>
        <p:nvSpPr>
          <p:cNvPr id="14" name="Shape 7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flipV="1">
            <a:off x="6100534" y="2523826"/>
            <a:ext cx="0" cy="252224"/>
          </a:xfrm>
          <a:prstGeom prst="line">
            <a:avLst/>
          </a:prstGeom>
          <a:ln w="19050" cap="rnd">
            <a:solidFill>
              <a:srgbClr val="8F9499"/>
            </a:solidFill>
            <a:custDash>
              <a:ds d="100000" sp="200000"/>
            </a:custDash>
            <a:miter lim="400000"/>
          </a:ln>
        </p:spPr>
        <p:txBody>
          <a:bodyPr lIns="0" tIns="0" rIns="0" bIns="0" anchor="ctr"/>
          <a:lstStyle/>
          <a:p>
            <a:pPr lvl="0">
              <a:defRPr sz="3200"/>
            </a:pPr>
          </a:p>
        </p:txBody>
      </p:sp>
      <p:sp>
        <p:nvSpPr>
          <p:cNvPr id="8" name="Rectangle 7"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900331" y="4104770"/>
            <a:ext cx="2555045" cy="1023457"/>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5" name="Rectangle 34"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1087725" y="4436355"/>
            <a:ext cx="2180256" cy="400110"/>
          </a:xfrm>
          <a:prstGeom prst="rect">
            <a:avLst/>
          </a:prstGeom>
        </p:spPr>
        <p:txBody>
          <a:bodyPr wrap="square">
            <a:spAutoFit/>
          </a:bodyPr>
          <a:lstStyle/>
          <a:p>
            <a:pPr algn="ctr"/>
            <a:r>
              <a:rPr lang="id-ID" sz="2000" b="1" dirty="0">
                <a:solidFill>
                  <a:schemeClr val="tx1">
                    <a:lumMod val="65000"/>
                    <a:lumOff val="35000"/>
                  </a:schemeClr>
                </a:solidFill>
                <a:ea typeface="Roboto Condensed" panose="02000000000000000000" pitchFamily="2" charset="0"/>
              </a:rPr>
              <a:t>Creative team</a:t>
            </a:r>
            <a:endParaRPr lang="id-ID" sz="2000" b="1" dirty="0">
              <a:solidFill>
                <a:schemeClr val="tx1">
                  <a:lumMod val="65000"/>
                  <a:lumOff val="35000"/>
                </a:schemeClr>
              </a:solidFill>
              <a:ea typeface="Roboto Condensed" panose="02000000000000000000" pitchFamily="2" charset="0"/>
            </a:endParaRPr>
          </a:p>
        </p:txBody>
      </p:sp>
      <p:sp>
        <p:nvSpPr>
          <p:cNvPr id="33" name="Rectangle 3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3915329" y="2776050"/>
            <a:ext cx="2180256" cy="400110"/>
          </a:xfrm>
          <a:prstGeom prst="rect">
            <a:avLst/>
          </a:prstGeom>
        </p:spPr>
        <p:txBody>
          <a:bodyPr wrap="square">
            <a:spAutoFit/>
          </a:bodyPr>
          <a:lstStyle/>
          <a:p>
            <a:pPr algn="ctr"/>
            <a:r>
              <a:rPr lang="id-ID" sz="2000" b="1" dirty="0">
                <a:solidFill>
                  <a:schemeClr val="bg1"/>
                </a:solidFill>
                <a:latin typeface="迷你简清韵" panose="02010604000101010101" pitchFamily="2" charset="-122"/>
                <a:ea typeface="迷你简清韵" panose="02010604000101010101" pitchFamily="2" charset="-122"/>
              </a:rPr>
              <a:t>Creative team</a:t>
            </a:r>
            <a:endParaRPr lang="id-ID" sz="2000" b="1" dirty="0">
              <a:solidFill>
                <a:schemeClr val="bg1"/>
              </a:solidFill>
              <a:latin typeface="迷你简清韵" panose="02010604000101010101" pitchFamily="2" charset="-122"/>
              <a:ea typeface="迷你简清韵" panose="02010604000101010101" pitchFamily="2" charset="-122"/>
            </a:endParaRPr>
          </a:p>
        </p:txBody>
      </p:sp>
      <p:sp>
        <p:nvSpPr>
          <p:cNvPr id="37" name="Rectangle 3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3928091" y="6274049"/>
            <a:ext cx="2180256" cy="400110"/>
          </a:xfrm>
          <a:prstGeom prst="rect">
            <a:avLst/>
          </a:prstGeom>
        </p:spPr>
        <p:txBody>
          <a:bodyPr wrap="square">
            <a:spAutoFit/>
          </a:bodyPr>
          <a:lstStyle/>
          <a:p>
            <a:pPr algn="ctr"/>
            <a:r>
              <a:rPr lang="id-ID" sz="2000" b="1" dirty="0">
                <a:solidFill>
                  <a:schemeClr val="bg1"/>
                </a:solidFill>
                <a:latin typeface="迷你简清韵" panose="02010604000101010101" pitchFamily="2" charset="-122"/>
                <a:ea typeface="迷你简清韵" panose="02010604000101010101" pitchFamily="2" charset="-122"/>
              </a:rPr>
              <a:t>Creative team</a:t>
            </a:r>
            <a:endParaRPr lang="id-ID" sz="2000" b="1" dirty="0">
              <a:solidFill>
                <a:schemeClr val="bg1"/>
              </a:solidFill>
              <a:latin typeface="迷你简清韵" panose="02010604000101010101" pitchFamily="2" charset="-122"/>
              <a:ea typeface="迷你简清韵" panose="02010604000101010101" pitchFamily="2" charset="-122"/>
            </a:endParaRPr>
          </a:p>
        </p:txBody>
      </p:sp>
      <p:sp>
        <p:nvSpPr>
          <p:cNvPr id="40" name="Oval 39"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6745672" y="1933076"/>
            <a:ext cx="640080" cy="640080"/>
          </a:xfrm>
          <a:prstGeom prst="ellipse">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0E2453"/>
              </a:solidFill>
            </a:endParaRPr>
          </a:p>
        </p:txBody>
      </p:sp>
      <p:sp>
        <p:nvSpPr>
          <p:cNvPr id="41" name="Shape 7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flipV="1">
            <a:off x="7065712" y="2647482"/>
            <a:ext cx="0" cy="252224"/>
          </a:xfrm>
          <a:prstGeom prst="line">
            <a:avLst/>
          </a:prstGeom>
          <a:ln w="19050" cap="rnd">
            <a:gradFill>
              <a:gsLst>
                <a:gs pos="0">
                  <a:schemeClr val="accent1"/>
                </a:gs>
                <a:gs pos="100000">
                  <a:schemeClr val="accent2"/>
                </a:gs>
              </a:gsLst>
              <a:lin ang="5400000" scaled="1"/>
            </a:gradFill>
            <a:custDash>
              <a:ds d="100000" sp="200000"/>
            </a:custDash>
            <a:miter lim="400000"/>
          </a:ln>
        </p:spPr>
        <p:txBody>
          <a:bodyPr lIns="0" tIns="0" rIns="0" bIns="0" anchor="ctr"/>
          <a:lstStyle/>
          <a:p>
            <a:pPr lvl="0">
              <a:defRPr sz="3200"/>
            </a:pPr>
            <a:endParaRPr>
              <a:solidFill>
                <a:srgbClr val="0E2453"/>
              </a:solidFill>
            </a:endParaRPr>
          </a:p>
        </p:txBody>
      </p:sp>
      <p:sp>
        <p:nvSpPr>
          <p:cNvPr id="49" name="Oval 48"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6745672" y="2974032"/>
            <a:ext cx="640080" cy="640080"/>
          </a:xfrm>
          <a:prstGeom prst="ellipse">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0E2453"/>
              </a:solidFill>
            </a:endParaRPr>
          </a:p>
        </p:txBody>
      </p:sp>
      <p:sp>
        <p:nvSpPr>
          <p:cNvPr id="50" name="Shape 7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flipV="1">
            <a:off x="7065712" y="3680726"/>
            <a:ext cx="0" cy="252224"/>
          </a:xfrm>
          <a:prstGeom prst="line">
            <a:avLst/>
          </a:prstGeom>
          <a:ln w="19050" cap="rnd">
            <a:gradFill>
              <a:gsLst>
                <a:gs pos="0">
                  <a:schemeClr val="accent1"/>
                </a:gs>
                <a:gs pos="100000">
                  <a:schemeClr val="accent2"/>
                </a:gs>
              </a:gsLst>
              <a:lin ang="5400000" scaled="1"/>
            </a:gradFill>
            <a:custDash>
              <a:ds d="100000" sp="200000"/>
            </a:custDash>
            <a:miter lim="400000"/>
          </a:ln>
        </p:spPr>
        <p:txBody>
          <a:bodyPr lIns="0" tIns="0" rIns="0" bIns="0" anchor="ctr"/>
          <a:lstStyle/>
          <a:p>
            <a:pPr lvl="0">
              <a:defRPr sz="3200"/>
            </a:pPr>
            <a:endParaRPr>
              <a:solidFill>
                <a:srgbClr val="0E2453"/>
              </a:solidFill>
            </a:endParaRPr>
          </a:p>
        </p:txBody>
      </p:sp>
      <p:sp>
        <p:nvSpPr>
          <p:cNvPr id="51" name="Oval 5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6745672" y="3999564"/>
            <a:ext cx="640080" cy="640080"/>
          </a:xfrm>
          <a:prstGeom prst="ellipse">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0E2453"/>
              </a:solidFill>
            </a:endParaRPr>
          </a:p>
        </p:txBody>
      </p:sp>
      <p:sp>
        <p:nvSpPr>
          <p:cNvPr id="52" name="Shape 7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flipV="1">
            <a:off x="7065712" y="4704183"/>
            <a:ext cx="0" cy="252224"/>
          </a:xfrm>
          <a:prstGeom prst="line">
            <a:avLst/>
          </a:prstGeom>
          <a:ln w="19050" cap="rnd">
            <a:gradFill>
              <a:gsLst>
                <a:gs pos="0">
                  <a:schemeClr val="accent1"/>
                </a:gs>
                <a:gs pos="100000">
                  <a:schemeClr val="accent2"/>
                </a:gs>
              </a:gsLst>
              <a:lin ang="5400000" scaled="1"/>
            </a:gradFill>
            <a:custDash>
              <a:ds d="100000" sp="200000"/>
            </a:custDash>
            <a:miter lim="400000"/>
          </a:ln>
        </p:spPr>
        <p:txBody>
          <a:bodyPr lIns="0" tIns="0" rIns="0" bIns="0" anchor="ctr"/>
          <a:lstStyle/>
          <a:p>
            <a:pPr lvl="0">
              <a:defRPr sz="3200"/>
            </a:pPr>
            <a:endParaRPr>
              <a:solidFill>
                <a:srgbClr val="0E2453"/>
              </a:solidFill>
            </a:endParaRPr>
          </a:p>
        </p:txBody>
      </p:sp>
      <p:sp>
        <p:nvSpPr>
          <p:cNvPr id="53" name="Oval 5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6745672" y="5020946"/>
            <a:ext cx="640080" cy="640080"/>
          </a:xfrm>
          <a:prstGeom prst="ellipse">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0E2453"/>
              </a:solidFill>
            </a:endParaRPr>
          </a:p>
        </p:txBody>
      </p:sp>
      <p:sp>
        <p:nvSpPr>
          <p:cNvPr id="54" name="Shape 8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7742864" y="1958945"/>
            <a:ext cx="2068042" cy="212801"/>
          </a:xfrm>
          <a:prstGeom prst="rect">
            <a:avLst/>
          </a:prstGeom>
          <a:ln w="12700">
            <a:miter lim="400000"/>
          </a:ln>
        </p:spPr>
        <p:txBody>
          <a:bodyPr lIns="0" tIns="0" rIns="0" bIns="0">
            <a:noAutofit/>
          </a:bodyPr>
          <a:lstStyle>
            <a:lvl1pPr algn="l">
              <a:lnSpc>
                <a:spcPct val="110000"/>
              </a:lnSpc>
              <a:spcBef>
                <a:spcPts val="500"/>
              </a:spcBef>
              <a:defRPr sz="2800" b="1">
                <a:solidFill>
                  <a:srgbClr val="21282F"/>
                </a:solidFill>
                <a:latin typeface="Arimo"/>
                <a:ea typeface="Arimo"/>
                <a:cs typeface="Arimo"/>
                <a:sym typeface="Arimo"/>
              </a:defRPr>
            </a:lvl1pPr>
          </a:lstStyle>
          <a:p>
            <a:pPr lvl="0">
              <a:defRPr sz="1800" b="0">
                <a:solidFill>
                  <a:srgbClr val="000000"/>
                </a:solidFill>
              </a:defRPr>
            </a:pPr>
            <a:r>
              <a:rPr lang="zh-CN" altLang="en-US" sz="1400" dirty="0">
                <a:solidFill>
                  <a:schemeClr val="tx1"/>
                </a:solidFill>
                <a:latin typeface="迷你简清韵" panose="02010604000101010101" pitchFamily="2" charset="-122"/>
                <a:ea typeface="迷你简清韵" panose="02010604000101010101" pitchFamily="2" charset="-122"/>
                <a:cs typeface="Roboto Medium" panose="02000000000000000000" pitchFamily="2" charset="0"/>
              </a:rPr>
              <a:t>美好时刻</a:t>
            </a:r>
            <a:endParaRPr sz="1400" dirty="0">
              <a:solidFill>
                <a:schemeClr val="tx1"/>
              </a:solidFill>
              <a:latin typeface="迷你简清韵" panose="02010604000101010101" pitchFamily="2" charset="-122"/>
              <a:ea typeface="迷你简清韵" panose="02010604000101010101" pitchFamily="2" charset="-122"/>
              <a:cs typeface="Roboto Medium" panose="02000000000000000000" pitchFamily="2" charset="0"/>
            </a:endParaRPr>
          </a:p>
        </p:txBody>
      </p:sp>
      <p:sp>
        <p:nvSpPr>
          <p:cNvPr id="55" name="Shape 8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7742864" y="2981011"/>
            <a:ext cx="2068042" cy="212801"/>
          </a:xfrm>
          <a:prstGeom prst="rect">
            <a:avLst/>
          </a:prstGeom>
          <a:ln w="12700">
            <a:miter lim="400000"/>
          </a:ln>
        </p:spPr>
        <p:txBody>
          <a:bodyPr lIns="0" tIns="0" rIns="0" bIns="0">
            <a:noAutofit/>
          </a:bodyPr>
          <a:lstStyle>
            <a:lvl1pPr algn="l">
              <a:lnSpc>
                <a:spcPct val="110000"/>
              </a:lnSpc>
              <a:spcBef>
                <a:spcPts val="500"/>
              </a:spcBef>
              <a:defRPr sz="2800" b="1">
                <a:solidFill>
                  <a:srgbClr val="21282F"/>
                </a:solidFill>
                <a:latin typeface="Arimo"/>
                <a:ea typeface="Arimo"/>
                <a:cs typeface="Arimo"/>
                <a:sym typeface="Arimo"/>
              </a:defRPr>
            </a:lvl1pPr>
          </a:lstStyle>
          <a:p>
            <a:pPr lvl="0">
              <a:defRPr sz="1800" b="0">
                <a:solidFill>
                  <a:srgbClr val="000000"/>
                </a:solidFill>
              </a:defRPr>
            </a:pPr>
            <a:r>
              <a:rPr lang="zh-CN" altLang="en-US" sz="1400" dirty="0">
                <a:solidFill>
                  <a:schemeClr val="tx1"/>
                </a:solidFill>
                <a:latin typeface="迷你简清韵" panose="02010604000101010101" pitchFamily="2" charset="-122"/>
                <a:ea typeface="迷你简清韵" panose="02010604000101010101" pitchFamily="2" charset="-122"/>
                <a:cs typeface="Roboto Medium" panose="02000000000000000000" pitchFamily="2" charset="0"/>
              </a:rPr>
              <a:t>美好时刻</a:t>
            </a:r>
            <a:endParaRPr sz="1400" dirty="0">
              <a:solidFill>
                <a:schemeClr val="tx1"/>
              </a:solidFill>
              <a:latin typeface="迷你简清韵" panose="02010604000101010101" pitchFamily="2" charset="-122"/>
              <a:ea typeface="迷你简清韵" panose="02010604000101010101" pitchFamily="2" charset="-122"/>
              <a:cs typeface="Roboto Medium" panose="02000000000000000000" pitchFamily="2" charset="0"/>
            </a:endParaRPr>
          </a:p>
        </p:txBody>
      </p:sp>
      <p:sp>
        <p:nvSpPr>
          <p:cNvPr id="56" name="Shape 8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7742864" y="4023067"/>
            <a:ext cx="2068042" cy="212801"/>
          </a:xfrm>
          <a:prstGeom prst="rect">
            <a:avLst/>
          </a:prstGeom>
          <a:ln w="12700">
            <a:miter lim="400000"/>
          </a:ln>
        </p:spPr>
        <p:txBody>
          <a:bodyPr lIns="0" tIns="0" rIns="0" bIns="0">
            <a:noAutofit/>
          </a:bodyPr>
          <a:lstStyle>
            <a:lvl1pPr algn="l">
              <a:lnSpc>
                <a:spcPct val="110000"/>
              </a:lnSpc>
              <a:spcBef>
                <a:spcPts val="500"/>
              </a:spcBef>
              <a:defRPr sz="2800" b="1">
                <a:solidFill>
                  <a:srgbClr val="21282F"/>
                </a:solidFill>
                <a:latin typeface="Arimo"/>
                <a:ea typeface="Arimo"/>
                <a:cs typeface="Arimo"/>
                <a:sym typeface="Arimo"/>
              </a:defRPr>
            </a:lvl1pPr>
          </a:lstStyle>
          <a:p>
            <a:pPr lvl="0">
              <a:defRPr sz="1800" b="0">
                <a:solidFill>
                  <a:srgbClr val="000000"/>
                </a:solidFill>
              </a:defRPr>
            </a:pPr>
            <a:r>
              <a:rPr lang="zh-CN" altLang="en-US" sz="1400" dirty="0">
                <a:solidFill>
                  <a:schemeClr val="tx1"/>
                </a:solidFill>
                <a:latin typeface="迷你简清韵" panose="02010604000101010101" pitchFamily="2" charset="-122"/>
                <a:ea typeface="迷你简清韵" panose="02010604000101010101" pitchFamily="2" charset="-122"/>
                <a:cs typeface="Roboto Medium" panose="02000000000000000000" pitchFamily="2" charset="0"/>
              </a:rPr>
              <a:t>美好时刻</a:t>
            </a:r>
            <a:endParaRPr sz="1400" dirty="0">
              <a:solidFill>
                <a:schemeClr val="tx1"/>
              </a:solidFill>
              <a:latin typeface="迷你简清韵" panose="02010604000101010101" pitchFamily="2" charset="-122"/>
              <a:ea typeface="迷你简清韵" panose="02010604000101010101" pitchFamily="2" charset="-122"/>
              <a:cs typeface="Roboto Medium" panose="02000000000000000000" pitchFamily="2" charset="0"/>
            </a:endParaRPr>
          </a:p>
        </p:txBody>
      </p:sp>
      <p:sp>
        <p:nvSpPr>
          <p:cNvPr id="57" name="Shape 8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7742864" y="5044449"/>
            <a:ext cx="2068042" cy="212801"/>
          </a:xfrm>
          <a:prstGeom prst="rect">
            <a:avLst/>
          </a:prstGeom>
          <a:ln w="12700">
            <a:miter lim="400000"/>
          </a:ln>
        </p:spPr>
        <p:txBody>
          <a:bodyPr lIns="0" tIns="0" rIns="0" bIns="0">
            <a:noAutofit/>
          </a:bodyPr>
          <a:lstStyle>
            <a:lvl1pPr algn="l">
              <a:lnSpc>
                <a:spcPct val="110000"/>
              </a:lnSpc>
              <a:spcBef>
                <a:spcPts val="500"/>
              </a:spcBef>
              <a:defRPr sz="2800" b="1">
                <a:solidFill>
                  <a:srgbClr val="21282F"/>
                </a:solidFill>
                <a:latin typeface="Arimo"/>
                <a:ea typeface="Arimo"/>
                <a:cs typeface="Arimo"/>
                <a:sym typeface="Arimo"/>
              </a:defRPr>
            </a:lvl1pPr>
          </a:lstStyle>
          <a:p>
            <a:pPr>
              <a:defRPr sz="1800" b="0">
                <a:solidFill>
                  <a:srgbClr val="000000"/>
                </a:solidFill>
              </a:defRPr>
            </a:pPr>
            <a:r>
              <a:rPr lang="zh-CN" altLang="en-US" sz="1400" dirty="0">
                <a:solidFill>
                  <a:schemeClr val="tx1"/>
                </a:solidFill>
                <a:latin typeface="迷你简清韵" panose="02010604000101010101" pitchFamily="2" charset="-122"/>
                <a:ea typeface="迷你简清韵" panose="02010604000101010101" pitchFamily="2" charset="-122"/>
                <a:cs typeface="Roboto Medium" panose="02000000000000000000" pitchFamily="2" charset="0"/>
              </a:rPr>
              <a:t>美好时刻</a:t>
            </a:r>
            <a:endParaRPr sz="1400" dirty="0">
              <a:solidFill>
                <a:schemeClr val="tx1"/>
              </a:solidFill>
              <a:latin typeface="迷你简清韵" panose="02010604000101010101" pitchFamily="2" charset="-122"/>
              <a:ea typeface="迷你简清韵" panose="02010604000101010101" pitchFamily="2" charset="-122"/>
              <a:cs typeface="Roboto Medium" panose="02000000000000000000" pitchFamily="2" charset="0"/>
            </a:endParaRPr>
          </a:p>
        </p:txBody>
      </p:sp>
      <p:sp>
        <p:nvSpPr>
          <p:cNvPr id="58" name="Rectangle 57"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7586554" y="2194422"/>
            <a:ext cx="4299404" cy="478336"/>
          </a:xfrm>
          <a:prstGeom prst="rect">
            <a:avLst/>
          </a:prstGeom>
        </p:spPr>
        <p:txBody>
          <a:bodyPr wrap="square">
            <a:spAutoFit/>
          </a:bodyPr>
          <a:lstStyle/>
          <a:p>
            <a:pPr lvl="0">
              <a:lnSpc>
                <a:spcPct val="114000"/>
              </a:lnSpc>
              <a:defRPr/>
            </a:pPr>
            <a:r>
              <a:rPr lang="id-ID" sz="1100" dirty="0">
                <a:solidFill>
                  <a:schemeClr val="bg1">
                    <a:lumMod val="50000"/>
                  </a:schemeClr>
                </a:solidFill>
                <a:cs typeface="Calibri" panose="020F0502020204030204"/>
              </a:rPr>
              <a:t>Ut wisi enim ad minim veniam, quis nostrud exerci tation ullamcorper ut laoreet dolore magna aliquam erat volutpat. </a:t>
            </a:r>
            <a:endParaRPr lang="id-ID" sz="1100" dirty="0">
              <a:solidFill>
                <a:schemeClr val="bg1">
                  <a:lumMod val="50000"/>
                </a:schemeClr>
              </a:solidFill>
              <a:cs typeface="Calibri" panose="020F0502020204030204"/>
            </a:endParaRPr>
          </a:p>
        </p:txBody>
      </p:sp>
      <p:sp>
        <p:nvSpPr>
          <p:cNvPr id="59" name="Rectangle 58"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7586554" y="3242171"/>
            <a:ext cx="4299404" cy="478336"/>
          </a:xfrm>
          <a:prstGeom prst="rect">
            <a:avLst/>
          </a:prstGeom>
        </p:spPr>
        <p:txBody>
          <a:bodyPr wrap="square">
            <a:spAutoFit/>
          </a:bodyPr>
          <a:lstStyle/>
          <a:p>
            <a:pPr lvl="0">
              <a:lnSpc>
                <a:spcPct val="114000"/>
              </a:lnSpc>
              <a:defRPr/>
            </a:pPr>
            <a:r>
              <a:rPr lang="id-ID" sz="1100" dirty="0">
                <a:solidFill>
                  <a:schemeClr val="bg1">
                    <a:lumMod val="50000"/>
                  </a:schemeClr>
                </a:solidFill>
                <a:cs typeface="Calibri" panose="020F0502020204030204"/>
              </a:rPr>
              <a:t>Ut wisi enim ad minim veniam, quis nostrud exerci tation ullamcorper ut laoreet dolore magna aliquam erat volutpat. </a:t>
            </a:r>
            <a:endParaRPr lang="id-ID" sz="1100" dirty="0">
              <a:solidFill>
                <a:schemeClr val="bg1">
                  <a:lumMod val="50000"/>
                </a:schemeClr>
              </a:solidFill>
              <a:cs typeface="Calibri" panose="020F0502020204030204"/>
            </a:endParaRPr>
          </a:p>
        </p:txBody>
      </p:sp>
      <p:sp>
        <p:nvSpPr>
          <p:cNvPr id="60" name="Rectangle 59"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7586554" y="4319067"/>
            <a:ext cx="4299404" cy="478336"/>
          </a:xfrm>
          <a:prstGeom prst="rect">
            <a:avLst/>
          </a:prstGeom>
        </p:spPr>
        <p:txBody>
          <a:bodyPr wrap="square">
            <a:spAutoFit/>
          </a:bodyPr>
          <a:lstStyle/>
          <a:p>
            <a:pPr lvl="0">
              <a:lnSpc>
                <a:spcPct val="114000"/>
              </a:lnSpc>
              <a:defRPr/>
            </a:pPr>
            <a:r>
              <a:rPr lang="id-ID" sz="1100" dirty="0">
                <a:solidFill>
                  <a:schemeClr val="bg1">
                    <a:lumMod val="50000"/>
                  </a:schemeClr>
                </a:solidFill>
                <a:cs typeface="Calibri" panose="020F0502020204030204"/>
              </a:rPr>
              <a:t>Ut wisi enim ad minim veniam, quis nostrud exerci tation ullamcorper laoreet dolore magna aliquam erat volutpat. </a:t>
            </a:r>
            <a:endParaRPr lang="id-ID" sz="1100" dirty="0">
              <a:solidFill>
                <a:schemeClr val="bg1">
                  <a:lumMod val="50000"/>
                </a:schemeClr>
              </a:solidFill>
              <a:cs typeface="Calibri" panose="020F0502020204030204"/>
            </a:endParaRPr>
          </a:p>
        </p:txBody>
      </p:sp>
      <p:sp>
        <p:nvSpPr>
          <p:cNvPr id="61" name="Rectangle 6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7586554" y="5265128"/>
            <a:ext cx="4299404" cy="478336"/>
          </a:xfrm>
          <a:prstGeom prst="rect">
            <a:avLst/>
          </a:prstGeom>
        </p:spPr>
        <p:txBody>
          <a:bodyPr wrap="square">
            <a:spAutoFit/>
          </a:bodyPr>
          <a:lstStyle/>
          <a:p>
            <a:pPr lvl="0">
              <a:lnSpc>
                <a:spcPct val="114000"/>
              </a:lnSpc>
              <a:defRPr/>
            </a:pPr>
            <a:r>
              <a:rPr lang="id-ID" sz="1100" dirty="0">
                <a:solidFill>
                  <a:schemeClr val="bg1">
                    <a:lumMod val="50000"/>
                  </a:schemeClr>
                </a:solidFill>
                <a:cs typeface="Calibri" panose="020F0502020204030204"/>
              </a:rPr>
              <a:t>Ut wisi enim ad minim veniam, quis nostrud exerci tation ullamcorper laoreet dolore magna aliquam erat volutpat. </a:t>
            </a:r>
            <a:endParaRPr lang="id-ID" sz="1100" dirty="0">
              <a:solidFill>
                <a:schemeClr val="bg1">
                  <a:lumMod val="50000"/>
                </a:schemeClr>
              </a:solidFill>
              <a:cs typeface="Calibri" panose="020F0502020204030204"/>
            </a:endParaRPr>
          </a:p>
        </p:txBody>
      </p:sp>
      <p:sp>
        <p:nvSpPr>
          <p:cNvPr id="62" name="TextBox 61"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6745672" y="872851"/>
            <a:ext cx="3476932" cy="584775"/>
          </a:xfrm>
          <a:prstGeom prst="rect">
            <a:avLst/>
          </a:prstGeom>
          <a:noFill/>
        </p:spPr>
        <p:txBody>
          <a:bodyPr wrap="square" rtlCol="0">
            <a:spAutoFit/>
          </a:bodyPr>
          <a:lstStyle/>
          <a:p>
            <a:r>
              <a:rPr lang="zh-CN" altLang="en-US" sz="3200" b="1" dirty="0">
                <a:solidFill>
                  <a:srgbClr val="0E2453"/>
                </a:solidFill>
                <a:latin typeface="迷你简清韵" panose="02010604000101010101" pitchFamily="2" charset="-122"/>
                <a:ea typeface="迷你简清韵" panose="02010604000101010101" pitchFamily="2" charset="-122"/>
                <a:cs typeface="Roboto Medium" panose="02000000000000000000" pitchFamily="2" charset="0"/>
              </a:rPr>
              <a:t>美好时刻</a:t>
            </a:r>
            <a:endParaRPr lang="en-US" altLang="zh-CN" sz="3200" b="1" dirty="0">
              <a:solidFill>
                <a:srgbClr val="0E2453"/>
              </a:solidFill>
              <a:latin typeface="迷你简清韵" panose="02010604000101010101" pitchFamily="2" charset="-122"/>
              <a:ea typeface="迷你简清韵" panose="02010604000101010101" pitchFamily="2" charset="-122"/>
              <a:cs typeface="Roboto Medium" panose="02000000000000000000" pitchFamily="2" charset="0"/>
            </a:endParaRPr>
          </a:p>
        </p:txBody>
      </p:sp>
      <p:sp>
        <p:nvSpPr>
          <p:cNvPr id="63" name="Rectangle 6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6894557" y="2022283"/>
            <a:ext cx="346570" cy="461665"/>
          </a:xfrm>
          <a:prstGeom prst="rect">
            <a:avLst/>
          </a:prstGeom>
          <a:noFill/>
        </p:spPr>
        <p:txBody>
          <a:bodyPr wrap="none">
            <a:spAutoFit/>
          </a:bodyPr>
          <a:lstStyle/>
          <a:p>
            <a:pPr algn="ctr"/>
            <a:r>
              <a:rPr lang="en-US" sz="2400" dirty="0">
                <a:solidFill>
                  <a:srgbClr val="0E2453"/>
                </a:solidFill>
                <a:ea typeface="Roboto Light" panose="02000000000000000000" pitchFamily="2" charset="0"/>
                <a:cs typeface="Roboto Light" panose="02000000000000000000" pitchFamily="2" charset="0"/>
              </a:rPr>
              <a:t>1</a:t>
            </a:r>
            <a:endParaRPr lang="en-US" sz="2400" dirty="0">
              <a:solidFill>
                <a:srgbClr val="0E2453"/>
              </a:solidFill>
              <a:ea typeface="Roboto Light" panose="02000000000000000000" pitchFamily="2" charset="0"/>
              <a:cs typeface="Roboto Light" panose="02000000000000000000" pitchFamily="2" charset="0"/>
            </a:endParaRPr>
          </a:p>
        </p:txBody>
      </p:sp>
      <p:sp>
        <p:nvSpPr>
          <p:cNvPr id="64" name="Rectangle 6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6894556" y="3087411"/>
            <a:ext cx="346570" cy="461665"/>
          </a:xfrm>
          <a:prstGeom prst="rect">
            <a:avLst/>
          </a:prstGeom>
          <a:noFill/>
        </p:spPr>
        <p:txBody>
          <a:bodyPr wrap="none">
            <a:spAutoFit/>
          </a:bodyPr>
          <a:lstStyle/>
          <a:p>
            <a:pPr algn="ctr"/>
            <a:r>
              <a:rPr lang="id-ID" sz="2400" dirty="0">
                <a:solidFill>
                  <a:srgbClr val="0E2453"/>
                </a:solidFill>
                <a:ea typeface="Roboto Light" panose="02000000000000000000" pitchFamily="2" charset="0"/>
                <a:cs typeface="Roboto Light" panose="02000000000000000000" pitchFamily="2" charset="0"/>
              </a:rPr>
              <a:t>2</a:t>
            </a:r>
            <a:endParaRPr lang="en-US" sz="2400" dirty="0">
              <a:solidFill>
                <a:srgbClr val="0E2453"/>
              </a:solidFill>
              <a:ea typeface="Roboto Light" panose="02000000000000000000" pitchFamily="2" charset="0"/>
              <a:cs typeface="Roboto Light" panose="02000000000000000000" pitchFamily="2" charset="0"/>
            </a:endParaRPr>
          </a:p>
        </p:txBody>
      </p:sp>
      <p:sp>
        <p:nvSpPr>
          <p:cNvPr id="65" name="Rectangle 64"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6890428" y="4083419"/>
            <a:ext cx="346570" cy="461665"/>
          </a:xfrm>
          <a:prstGeom prst="rect">
            <a:avLst/>
          </a:prstGeom>
          <a:noFill/>
        </p:spPr>
        <p:txBody>
          <a:bodyPr wrap="none">
            <a:spAutoFit/>
          </a:bodyPr>
          <a:lstStyle/>
          <a:p>
            <a:pPr algn="ctr"/>
            <a:r>
              <a:rPr lang="id-ID" sz="2400" dirty="0">
                <a:solidFill>
                  <a:srgbClr val="0E2453"/>
                </a:solidFill>
                <a:ea typeface="Roboto Light" panose="02000000000000000000" pitchFamily="2" charset="0"/>
                <a:cs typeface="Roboto Light" panose="02000000000000000000" pitchFamily="2" charset="0"/>
              </a:rPr>
              <a:t>3</a:t>
            </a:r>
            <a:endParaRPr lang="en-US" sz="2400" dirty="0">
              <a:solidFill>
                <a:srgbClr val="0E2453"/>
              </a:solidFill>
              <a:ea typeface="Roboto Light" panose="02000000000000000000" pitchFamily="2" charset="0"/>
              <a:cs typeface="Roboto Light" panose="02000000000000000000" pitchFamily="2" charset="0"/>
            </a:endParaRPr>
          </a:p>
        </p:txBody>
      </p:sp>
      <p:sp>
        <p:nvSpPr>
          <p:cNvPr id="66" name="Rectangle 65"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6900460" y="5128227"/>
            <a:ext cx="346570" cy="461665"/>
          </a:xfrm>
          <a:prstGeom prst="rect">
            <a:avLst/>
          </a:prstGeom>
          <a:noFill/>
        </p:spPr>
        <p:txBody>
          <a:bodyPr wrap="none">
            <a:spAutoFit/>
          </a:bodyPr>
          <a:lstStyle/>
          <a:p>
            <a:pPr algn="ctr"/>
            <a:r>
              <a:rPr lang="id-ID" sz="2400" dirty="0">
                <a:solidFill>
                  <a:srgbClr val="0E2453"/>
                </a:solidFill>
                <a:ea typeface="Roboto Light" panose="02000000000000000000" pitchFamily="2" charset="0"/>
                <a:cs typeface="Roboto Light" panose="02000000000000000000" pitchFamily="2" charset="0"/>
              </a:rPr>
              <a:t>4</a:t>
            </a:r>
            <a:endParaRPr lang="en-US" sz="2400" dirty="0">
              <a:solidFill>
                <a:srgbClr val="0E2453"/>
              </a:solidFill>
              <a:ea typeface="Roboto Light" panose="02000000000000000000" pitchFamily="2" charset="0"/>
              <a:cs typeface="Roboto Light" panose="02000000000000000000" pitchFamily="2" charset="0"/>
            </a:endParaRPr>
          </a:p>
        </p:txBody>
      </p:sp>
      <p:pic>
        <p:nvPicPr>
          <p:cNvPr id="17" name="图片 1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ChangeAspect="1"/>
          </p:cNvPicPr>
          <p:nvPr/>
        </p:nvPicPr>
        <p:blipFill>
          <a:blip r:embed="rId3" cstate="screen"/>
          <a:stretch>
            <a:fillRect/>
          </a:stretch>
        </p:blipFill>
        <p:spPr>
          <a:xfrm>
            <a:off x="10738058" y="-15424"/>
            <a:ext cx="1088316" cy="1901593"/>
          </a:xfrm>
          <a:prstGeom prst="rect">
            <a:avLst/>
          </a:prstGeom>
        </p:spPr>
      </p:pic>
      <p:sp>
        <p:nvSpPr>
          <p:cNvPr id="2" name="e7d195523061f1c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hidden="1"/>
          <p:cNvSpPr txBox="1"/>
          <p:nvPr/>
        </p:nvSpPr>
        <p:spPr>
          <a:xfrm>
            <a:off x="-355600" y="1803400"/>
            <a:ext cx="293927" cy="1016000"/>
          </a:xfrm>
          <a:prstGeom prst="rect">
            <a:avLst/>
          </a:prstGeom>
          <a:noFill/>
        </p:spPr>
        <p:txBody>
          <a:bodyPr vert="wordArtVert" rtlCol="0">
            <a:spAutoFit/>
          </a:bodyPr>
          <a:lstStyle/>
          <a:p>
            <a:r>
              <a:rPr lang="en-US" altLang="zh-CN" sz="100"/>
              <a:t>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a:t>
            </a:r>
            <a:endParaRPr lang="zh-CN" altLang="en-US" sz="100"/>
          </a:p>
        </p:txBody>
      </p:sp>
      <p:pic>
        <p:nvPicPr>
          <p:cNvPr id="21" name="图片占位符 20"/>
          <p:cNvPicPr>
            <a:picLocks noGrp="1" noChangeAspect="1"/>
          </p:cNvPicPr>
          <p:nvPr>
            <p:ph type="pic" sz="quarter" idx="10"/>
          </p:nvPr>
        </p:nvPicPr>
        <p:blipFill>
          <a:blip r:embed="rId4" cstate="screen"/>
          <a:srcRect/>
          <a:stretch>
            <a:fillRect/>
          </a:stretch>
        </p:blipFill>
        <p:spPr/>
      </p:pic>
      <p:pic>
        <p:nvPicPr>
          <p:cNvPr id="19" name="图片占位符 18"/>
          <p:cNvPicPr>
            <a:picLocks noGrp="1" noChangeAspect="1"/>
          </p:cNvPicPr>
          <p:nvPr>
            <p:ph type="pic" sz="quarter" idx="11"/>
          </p:nvPr>
        </p:nvPicPr>
        <p:blipFill>
          <a:blip r:embed="rId5" cstate="screen"/>
          <a:srcRect/>
          <a:stretch>
            <a:fillRect/>
          </a:stretch>
        </p:blipFill>
        <p:spPr/>
      </p:pic>
      <p:sp>
        <p:nvSpPr>
          <p:cNvPr id="34" name="Rectangle 3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3722255" y="3539653"/>
            <a:ext cx="2566403" cy="3323751"/>
          </a:xfrm>
          <a:prstGeom prst="rect">
            <a:avLst/>
          </a:prstGeom>
          <a:solidFill>
            <a:srgbClr val="0E2453">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ectangle 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3746375" y="0"/>
            <a:ext cx="2555045" cy="3323751"/>
          </a:xfrm>
          <a:prstGeom prst="rect">
            <a:avLst/>
          </a:prstGeom>
          <a:solidFill>
            <a:srgbClr val="D8B7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wipe(up)">
                                      <p:cBhvr>
                                        <p:cTn id="21" dur="500"/>
                                        <p:tgtEl>
                                          <p:spTgt spid="4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fade">
                                      <p:cBhvr>
                                        <p:cTn id="24" dur="500"/>
                                        <p:tgtEl>
                                          <p:spTgt spid="49"/>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50"/>
                                        </p:tgtEl>
                                        <p:attrNameLst>
                                          <p:attrName>style.visibility</p:attrName>
                                        </p:attrNameLst>
                                      </p:cBhvr>
                                      <p:to>
                                        <p:strVal val="visible"/>
                                      </p:to>
                                    </p:set>
                                    <p:animEffect transition="in" filter="wipe(up)">
                                      <p:cBhvr>
                                        <p:cTn id="33" dur="500"/>
                                        <p:tgtEl>
                                          <p:spTgt spid="5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fade">
                                      <p:cBhvr>
                                        <p:cTn id="38" dur="500"/>
                                        <p:tgtEl>
                                          <p:spTgt spid="51"/>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wipe(up)">
                                      <p:cBhvr>
                                        <p:cTn id="47" dur="500"/>
                                        <p:tgtEl>
                                          <p:spTgt spid="5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3"/>
                                        </p:tgtEl>
                                        <p:attrNameLst>
                                          <p:attrName>style.visibility</p:attrName>
                                        </p:attrNameLst>
                                      </p:cBhvr>
                                      <p:to>
                                        <p:strVal val="visible"/>
                                      </p:to>
                                    </p:set>
                                    <p:animEffect transition="in" filter="fade">
                                      <p:cBhvr>
                                        <p:cTn id="52" dur="500"/>
                                        <p:tgtEl>
                                          <p:spTgt spid="53"/>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7"/>
                                        </p:tgtEl>
                                        <p:attrNameLst>
                                          <p:attrName>style.visibility</p:attrName>
                                        </p:attrNameLst>
                                      </p:cBhvr>
                                      <p:to>
                                        <p:strVal val="visible"/>
                                      </p:to>
                                    </p:set>
                                  </p:childTnLst>
                                </p:cTn>
                              </p:par>
                            </p:childTnLst>
                          </p:cTn>
                        </p:par>
                        <p:par>
                          <p:cTn id="57" fill="hold">
                            <p:stCondLst>
                              <p:cond delay="0"/>
                            </p:stCondLst>
                            <p:childTnLst>
                              <p:par>
                                <p:cTn id="58" presetID="10" presetClass="entr" presetSubtype="0" fill="hold" grpId="0" nodeType="afterEffect">
                                  <p:stCondLst>
                                    <p:cond delay="0"/>
                                  </p:stCondLst>
                                  <p:childTnLst>
                                    <p:set>
                                      <p:cBhvr>
                                        <p:cTn id="59" dur="1" fill="hold">
                                          <p:stCondLst>
                                            <p:cond delay="0"/>
                                          </p:stCondLst>
                                        </p:cTn>
                                        <p:tgtEl>
                                          <p:spTgt spid="58"/>
                                        </p:tgtEl>
                                        <p:attrNameLst>
                                          <p:attrName>style.visibility</p:attrName>
                                        </p:attrNameLst>
                                      </p:cBhvr>
                                      <p:to>
                                        <p:strVal val="visible"/>
                                      </p:to>
                                    </p:set>
                                    <p:animEffect transition="in" filter="fade">
                                      <p:cBhvr>
                                        <p:cTn id="60" dur="500"/>
                                        <p:tgtEl>
                                          <p:spTgt spid="58"/>
                                        </p:tgtEl>
                                      </p:cBhvr>
                                    </p:animEffect>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59"/>
                                        </p:tgtEl>
                                        <p:attrNameLst>
                                          <p:attrName>style.visibility</p:attrName>
                                        </p:attrNameLst>
                                      </p:cBhvr>
                                      <p:to>
                                        <p:strVal val="visible"/>
                                      </p:to>
                                    </p:set>
                                    <p:animEffect transition="in" filter="fade">
                                      <p:cBhvr>
                                        <p:cTn id="64" dur="500"/>
                                        <p:tgtEl>
                                          <p:spTgt spid="59"/>
                                        </p:tgtEl>
                                      </p:cBhvr>
                                    </p:animEffect>
                                  </p:childTnLst>
                                </p:cTn>
                              </p:par>
                            </p:childTnLst>
                          </p:cTn>
                        </p:par>
                        <p:par>
                          <p:cTn id="65" fill="hold">
                            <p:stCondLst>
                              <p:cond delay="1000"/>
                            </p:stCondLst>
                            <p:childTnLst>
                              <p:par>
                                <p:cTn id="66" presetID="10" presetClass="entr" presetSubtype="0" fill="hold" grpId="0" nodeType="afterEffect">
                                  <p:stCondLst>
                                    <p:cond delay="0"/>
                                  </p:stCondLst>
                                  <p:childTnLst>
                                    <p:set>
                                      <p:cBhvr>
                                        <p:cTn id="67" dur="1" fill="hold">
                                          <p:stCondLst>
                                            <p:cond delay="0"/>
                                          </p:stCondLst>
                                        </p:cTn>
                                        <p:tgtEl>
                                          <p:spTgt spid="60"/>
                                        </p:tgtEl>
                                        <p:attrNameLst>
                                          <p:attrName>style.visibility</p:attrName>
                                        </p:attrNameLst>
                                      </p:cBhvr>
                                      <p:to>
                                        <p:strVal val="visible"/>
                                      </p:to>
                                    </p:set>
                                    <p:animEffect transition="in" filter="fade">
                                      <p:cBhvr>
                                        <p:cTn id="68" dur="500"/>
                                        <p:tgtEl>
                                          <p:spTgt spid="60"/>
                                        </p:tgtEl>
                                      </p:cBhvr>
                                    </p:animEffect>
                                  </p:childTnLst>
                                </p:cTn>
                              </p:par>
                            </p:childTnLst>
                          </p:cTn>
                        </p:par>
                        <p:par>
                          <p:cTn id="69" fill="hold">
                            <p:stCondLst>
                              <p:cond delay="1500"/>
                            </p:stCondLst>
                            <p:childTnLst>
                              <p:par>
                                <p:cTn id="70" presetID="10" presetClass="entr" presetSubtype="0" fill="hold" grpId="0" nodeType="afterEffect">
                                  <p:stCondLst>
                                    <p:cond delay="0"/>
                                  </p:stCondLst>
                                  <p:childTnLst>
                                    <p:set>
                                      <p:cBhvr>
                                        <p:cTn id="71" dur="1" fill="hold">
                                          <p:stCondLst>
                                            <p:cond delay="0"/>
                                          </p:stCondLst>
                                        </p:cTn>
                                        <p:tgtEl>
                                          <p:spTgt spid="61"/>
                                        </p:tgtEl>
                                        <p:attrNameLst>
                                          <p:attrName>style.visibility</p:attrName>
                                        </p:attrNameLst>
                                      </p:cBhvr>
                                      <p:to>
                                        <p:strVal val="visible"/>
                                      </p:to>
                                    </p:set>
                                    <p:animEffect transition="in" filter="fade">
                                      <p:cBhvr>
                                        <p:cTn id="72" dur="500"/>
                                        <p:tgtEl>
                                          <p:spTgt spid="61"/>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62"/>
                                        </p:tgtEl>
                                        <p:attrNameLst>
                                          <p:attrName>style.visibility</p:attrName>
                                        </p:attrNameLst>
                                      </p:cBhvr>
                                      <p:to>
                                        <p:strVal val="visible"/>
                                      </p:to>
                                    </p:set>
                                    <p:animEffect transition="in" filter="fade">
                                      <p:cBhvr>
                                        <p:cTn id="75" dur="500"/>
                                        <p:tgtEl>
                                          <p:spTgt spid="62"/>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63"/>
                                        </p:tgtEl>
                                        <p:attrNameLst>
                                          <p:attrName>style.visibility</p:attrName>
                                        </p:attrNameLst>
                                      </p:cBhvr>
                                      <p:to>
                                        <p:strVal val="visible"/>
                                      </p:to>
                                    </p:set>
                                    <p:animEffect transition="in" filter="fade">
                                      <p:cBhvr>
                                        <p:cTn id="78" dur="500"/>
                                        <p:tgtEl>
                                          <p:spTgt spid="63"/>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64"/>
                                        </p:tgtEl>
                                        <p:attrNameLst>
                                          <p:attrName>style.visibility</p:attrName>
                                        </p:attrNameLst>
                                      </p:cBhvr>
                                      <p:to>
                                        <p:strVal val="visible"/>
                                      </p:to>
                                    </p:set>
                                    <p:animEffect transition="in" filter="fade">
                                      <p:cBhvr>
                                        <p:cTn id="81" dur="500"/>
                                        <p:tgtEl>
                                          <p:spTgt spid="64"/>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65"/>
                                        </p:tgtEl>
                                        <p:attrNameLst>
                                          <p:attrName>style.visibility</p:attrName>
                                        </p:attrNameLst>
                                      </p:cBhvr>
                                      <p:to>
                                        <p:strVal val="visible"/>
                                      </p:to>
                                    </p:set>
                                    <p:animEffect transition="in" filter="fade">
                                      <p:cBhvr>
                                        <p:cTn id="84" dur="500"/>
                                        <p:tgtEl>
                                          <p:spTgt spid="65"/>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66"/>
                                        </p:tgtEl>
                                        <p:attrNameLst>
                                          <p:attrName>style.visibility</p:attrName>
                                        </p:attrNameLst>
                                      </p:cBhvr>
                                      <p:to>
                                        <p:strVal val="visible"/>
                                      </p:to>
                                    </p:set>
                                    <p:animEffect transition="in" filter="fade">
                                      <p:cBhvr>
                                        <p:cTn id="8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0" grpId="0" animBg="1"/>
      <p:bldP spid="41"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p:bldP spid="59" grpId="0"/>
      <p:bldP spid="60" grpId="0"/>
      <p:bldP spid="61" grpId="0"/>
      <p:bldP spid="62" grpId="0"/>
      <p:bldP spid="63" grpId="0"/>
      <p:bldP spid="64" grpId="0"/>
      <p:bldP spid="65" grpId="0"/>
      <p:bldP spid="6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32" name="图片占位符 31"/>
          <p:cNvPicPr>
            <a:picLocks noGrp="1" noChangeAspect="1"/>
          </p:cNvPicPr>
          <p:nvPr>
            <p:ph type="pic" sz="quarter" idx="34"/>
          </p:nvPr>
        </p:nvPicPr>
        <p:blipFill>
          <a:blip r:embed="rId2" cstate="screen"/>
          <a:srcRect/>
          <a:stretch>
            <a:fillRect/>
          </a:stretch>
        </p:blipFill>
        <p:spPr/>
      </p:pic>
      <p:sp>
        <p:nvSpPr>
          <p:cNvPr id="40" name="Shape 281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1242641" y="928467"/>
            <a:ext cx="3351180" cy="662205"/>
          </a:xfrm>
          <a:prstGeom prst="rect">
            <a:avLst/>
          </a:prstGeom>
          <a:noFill/>
          <a:ln w="12700" cap="flat">
            <a:noFill/>
            <a:miter lim="400000"/>
          </a:ln>
          <a:effectLst/>
        </p:spPr>
        <p:txBody>
          <a:bodyPr wrap="square" lIns="0" tIns="0" rIns="0" bIns="0" numCol="1" anchor="b">
            <a:normAutofit/>
          </a:bodyPr>
          <a:lstStyle/>
          <a:p>
            <a:r>
              <a:rPr lang="zh-CN" altLang="en-US" sz="3600" b="1" dirty="0">
                <a:solidFill>
                  <a:srgbClr val="0E2453"/>
                </a:solidFill>
                <a:latin typeface="迷你简清韵" panose="02010604000101010101" pitchFamily="2" charset="-122"/>
                <a:ea typeface="迷你简清韵" panose="02010604000101010101" pitchFamily="2" charset="-122"/>
                <a:cs typeface="Roboto Medium" panose="02000000000000000000" pitchFamily="2" charset="0"/>
              </a:rPr>
              <a:t>美好时刻</a:t>
            </a:r>
            <a:endParaRPr lang="en-US" altLang="zh-CN" sz="3600" b="1" dirty="0">
              <a:solidFill>
                <a:srgbClr val="0E2453"/>
              </a:solidFill>
              <a:latin typeface="迷你简清韵" panose="02010604000101010101" pitchFamily="2" charset="-122"/>
              <a:ea typeface="迷你简清韵" panose="02010604000101010101" pitchFamily="2" charset="-122"/>
              <a:cs typeface="Roboto Medium" panose="02000000000000000000" pitchFamily="2" charset="0"/>
            </a:endParaRPr>
          </a:p>
        </p:txBody>
      </p:sp>
      <p:sp>
        <p:nvSpPr>
          <p:cNvPr id="18" name="Rectangle 17"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1233265" y="1590672"/>
            <a:ext cx="6396110" cy="1074653"/>
          </a:xfrm>
          <a:prstGeom prst="rect">
            <a:avLst/>
          </a:prstGeom>
        </p:spPr>
        <p:txBody>
          <a:bodyPr wrap="square">
            <a:spAutoFit/>
          </a:bodyPr>
          <a:lstStyle/>
          <a:p>
            <a:pPr lvl="0">
              <a:lnSpc>
                <a:spcPct val="114000"/>
              </a:lnSpc>
              <a:defRPr/>
            </a:pPr>
            <a:r>
              <a:rPr lang="id-ID" sz="1400" dirty="0">
                <a:solidFill>
                  <a:schemeClr val="bg1">
                    <a:lumMod val="50000"/>
                  </a:schemeClr>
                </a:solidFill>
                <a:cs typeface="Calibri" panose="020F0502020204030204"/>
              </a:rPr>
              <a:t>Ut wisi enim ad minim veniam, quis nostrud exerci tation ullamcorper nibh euismod tincidunt ut laoreet dolore magna aliquam erat volutpat. Ut wisi enim ad minim veniam, quis nostrud exerci. exerci tation ullamcorper nibh euismod tincidunt ut .</a:t>
            </a:r>
            <a:endParaRPr lang="id-ID" sz="1400" dirty="0">
              <a:solidFill>
                <a:schemeClr val="bg1">
                  <a:lumMod val="50000"/>
                </a:schemeClr>
              </a:solidFill>
              <a:cs typeface="Calibri" panose="020F0502020204030204"/>
            </a:endParaRPr>
          </a:p>
          <a:p>
            <a:pPr lvl="0">
              <a:lnSpc>
                <a:spcPct val="114000"/>
              </a:lnSpc>
              <a:defRPr/>
            </a:pPr>
            <a:endParaRPr lang="id-ID" sz="1400" dirty="0">
              <a:solidFill>
                <a:schemeClr val="bg1">
                  <a:lumMod val="50000"/>
                </a:schemeClr>
              </a:solidFill>
              <a:cs typeface="Calibri" panose="020F0502020204030204"/>
            </a:endParaRPr>
          </a:p>
        </p:txBody>
      </p:sp>
      <p:sp>
        <p:nvSpPr>
          <p:cNvPr id="3" name="e7d195523061f1c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hidden="1"/>
          <p:cNvSpPr txBox="1"/>
          <p:nvPr/>
        </p:nvSpPr>
        <p:spPr>
          <a:xfrm>
            <a:off x="-355600" y="1803400"/>
            <a:ext cx="293927" cy="1016000"/>
          </a:xfrm>
          <a:prstGeom prst="rect">
            <a:avLst/>
          </a:prstGeom>
          <a:noFill/>
        </p:spPr>
        <p:txBody>
          <a:bodyPr vert="wordArtVert" rtlCol="0">
            <a:spAutoFit/>
          </a:bodyPr>
          <a:lstStyle/>
          <a:p>
            <a:r>
              <a:rPr lang="en-US" altLang="zh-CN" sz="100"/>
              <a:t>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a:t>
            </a:r>
            <a:endParaRPr lang="zh-CN" altLang="en-US" sz="100"/>
          </a:p>
        </p:txBody>
      </p:sp>
      <p:pic>
        <p:nvPicPr>
          <p:cNvPr id="24" name="图片占位符 23"/>
          <p:cNvPicPr>
            <a:picLocks noGrp="1" noChangeAspect="1"/>
          </p:cNvPicPr>
          <p:nvPr>
            <p:ph type="pic" sz="quarter" idx="36"/>
          </p:nvPr>
        </p:nvPicPr>
        <p:blipFill>
          <a:blip r:embed="rId3" cstate="screen"/>
          <a:srcRect/>
          <a:stretch>
            <a:fillRect/>
          </a:stretch>
        </p:blipFill>
        <p:spPr/>
      </p:pic>
      <p:pic>
        <p:nvPicPr>
          <p:cNvPr id="26" name="图片占位符 25"/>
          <p:cNvPicPr>
            <a:picLocks noGrp="1" noChangeAspect="1"/>
          </p:cNvPicPr>
          <p:nvPr>
            <p:ph type="pic" sz="quarter" idx="35"/>
          </p:nvPr>
        </p:nvPicPr>
        <p:blipFill>
          <a:blip r:embed="rId4" cstate="screen"/>
          <a:srcRect/>
          <a:stretch>
            <a:fillRect/>
          </a:stretch>
        </p:blipFill>
        <p:spPr/>
      </p:pic>
      <p:sp>
        <p:nvSpPr>
          <p:cNvPr id="2" name="Rectangle 1"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9699670" y="4804117"/>
            <a:ext cx="2177426" cy="696352"/>
          </a:xfrm>
          <a:prstGeom prst="rect">
            <a:avLst/>
          </a:prstGeom>
          <a:solidFill>
            <a:srgbClr val="0E24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Rectangle 9"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5819693" y="5617698"/>
            <a:ext cx="2177426" cy="696352"/>
          </a:xfrm>
          <a:prstGeom prst="rect">
            <a:avLst/>
          </a:prstGeom>
          <a:solidFill>
            <a:srgbClr val="0E24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Rectangle 1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2318728" y="5617698"/>
            <a:ext cx="2177426" cy="696352"/>
          </a:xfrm>
          <a:prstGeom prst="rect">
            <a:avLst/>
          </a:prstGeom>
          <a:solidFill>
            <a:srgbClr val="0E24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Text Placeholder 2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2482227" y="5693713"/>
            <a:ext cx="1818787" cy="2864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sz="1400" dirty="0">
                <a:solidFill>
                  <a:schemeClr val="bg1"/>
                </a:solidFill>
                <a:latin typeface="+mn-lt"/>
                <a:ea typeface="Roboto Medium" panose="02000000000000000000" pitchFamily="2" charset="0"/>
                <a:cs typeface="Roboto Medium" panose="02000000000000000000" pitchFamily="2" charset="0"/>
              </a:rPr>
              <a:t>Peter Douglas</a:t>
            </a:r>
            <a:endParaRPr lang="en-AU" sz="1400" dirty="0">
              <a:solidFill>
                <a:schemeClr val="bg1"/>
              </a:solidFill>
              <a:latin typeface="+mn-lt"/>
              <a:ea typeface="Roboto Medium" panose="02000000000000000000" pitchFamily="2" charset="0"/>
              <a:cs typeface="Roboto Medium" panose="02000000000000000000" pitchFamily="2" charset="0"/>
            </a:endParaRPr>
          </a:p>
        </p:txBody>
      </p:sp>
      <p:sp>
        <p:nvSpPr>
          <p:cNvPr id="13" name="Text Placeholder 2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2482227" y="5984098"/>
            <a:ext cx="1818787" cy="4270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sz="1000" dirty="0">
                <a:solidFill>
                  <a:schemeClr val="bg1"/>
                </a:solidFill>
                <a:latin typeface="+mn-lt"/>
              </a:rPr>
              <a:t>Designer</a:t>
            </a:r>
            <a:endParaRPr lang="en-AU" sz="1000" dirty="0">
              <a:solidFill>
                <a:schemeClr val="bg1"/>
              </a:solidFill>
              <a:latin typeface="+mn-lt"/>
            </a:endParaRPr>
          </a:p>
        </p:txBody>
      </p:sp>
      <p:sp>
        <p:nvSpPr>
          <p:cNvPr id="14" name="Text Placeholder 2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5994460" y="5693713"/>
            <a:ext cx="1818787" cy="2864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sz="1400" dirty="0">
                <a:solidFill>
                  <a:schemeClr val="bg1"/>
                </a:solidFill>
                <a:latin typeface="+mn-lt"/>
                <a:ea typeface="Roboto Medium" panose="02000000000000000000" pitchFamily="2" charset="0"/>
                <a:cs typeface="Roboto Medium" panose="02000000000000000000" pitchFamily="2" charset="0"/>
              </a:rPr>
              <a:t>Peter Douglas</a:t>
            </a:r>
            <a:endParaRPr lang="en-AU" sz="1400" dirty="0">
              <a:solidFill>
                <a:schemeClr val="bg1"/>
              </a:solidFill>
              <a:latin typeface="+mn-lt"/>
              <a:ea typeface="Roboto Medium" panose="02000000000000000000" pitchFamily="2" charset="0"/>
              <a:cs typeface="Roboto Medium" panose="02000000000000000000" pitchFamily="2" charset="0"/>
            </a:endParaRPr>
          </a:p>
        </p:txBody>
      </p:sp>
      <p:sp>
        <p:nvSpPr>
          <p:cNvPr id="15" name="Text Placeholder 2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5994460" y="5984098"/>
            <a:ext cx="1818787" cy="4270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sz="1000" dirty="0">
                <a:solidFill>
                  <a:schemeClr val="bg1"/>
                </a:solidFill>
                <a:latin typeface="+mn-lt"/>
              </a:rPr>
              <a:t>Designer</a:t>
            </a:r>
            <a:endParaRPr lang="en-AU" sz="1000" dirty="0">
              <a:solidFill>
                <a:schemeClr val="bg1"/>
              </a:solidFill>
              <a:latin typeface="+mn-lt"/>
            </a:endParaRPr>
          </a:p>
        </p:txBody>
      </p:sp>
      <p:sp>
        <p:nvSpPr>
          <p:cNvPr id="16" name="Text Placeholder 2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9936703" y="4910653"/>
            <a:ext cx="1818787" cy="2864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sz="1400" dirty="0">
                <a:solidFill>
                  <a:schemeClr val="bg1"/>
                </a:solidFill>
                <a:latin typeface="+mn-lt"/>
                <a:ea typeface="Roboto Medium" panose="02000000000000000000" pitchFamily="2" charset="0"/>
                <a:cs typeface="Roboto Medium" panose="02000000000000000000" pitchFamily="2" charset="0"/>
              </a:rPr>
              <a:t>Peter Douglas</a:t>
            </a:r>
            <a:endParaRPr lang="en-AU" sz="1400" dirty="0">
              <a:solidFill>
                <a:schemeClr val="bg1"/>
              </a:solidFill>
              <a:latin typeface="+mn-lt"/>
              <a:ea typeface="Roboto Medium" panose="02000000000000000000" pitchFamily="2" charset="0"/>
              <a:cs typeface="Roboto Medium" panose="02000000000000000000" pitchFamily="2" charset="0"/>
            </a:endParaRPr>
          </a:p>
        </p:txBody>
      </p:sp>
      <p:sp>
        <p:nvSpPr>
          <p:cNvPr id="17" name="Text Placeholder 2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9936703" y="5201038"/>
            <a:ext cx="1818787" cy="4270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AU" sz="1000" dirty="0">
                <a:solidFill>
                  <a:schemeClr val="bg1"/>
                </a:solidFill>
                <a:latin typeface="+mn-lt"/>
              </a:rPr>
              <a:t>Designer</a:t>
            </a:r>
            <a:endParaRPr lang="en-AU" sz="1000" dirty="0">
              <a:solidFill>
                <a:schemeClr val="bg1"/>
              </a:solidFill>
              <a:latin typeface="+mn-lt"/>
            </a:endParaRPr>
          </a:p>
        </p:txBody>
      </p:sp>
      <p:pic>
        <p:nvPicPr>
          <p:cNvPr id="22" name="图片 21"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ChangeAspect="1"/>
          </p:cNvPicPr>
          <p:nvPr/>
        </p:nvPicPr>
        <p:blipFill>
          <a:blip r:embed="rId5" cstate="screen">
            <a:biLevel thresh="25000"/>
          </a:blip>
          <a:stretch>
            <a:fillRect/>
          </a:stretch>
        </p:blipFill>
        <p:spPr>
          <a:xfrm>
            <a:off x="7164124" y="-1949311"/>
            <a:ext cx="757047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1+#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18" grpId="0"/>
      <p:bldP spid="12" grpId="0"/>
      <p:bldP spid="13" grpId="0"/>
      <p:bldP spid="14" grpId="0"/>
      <p:bldP spid="15" grpId="0"/>
      <p:bldP spid="16"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44" name="图片 4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ChangeAspect="1"/>
          </p:cNvPicPr>
          <p:nvPr/>
        </p:nvPicPr>
        <p:blipFill>
          <a:blip r:embed="rId2" cstate="screen">
            <a:duotone>
              <a:prstClr val="black"/>
              <a:schemeClr val="accent5">
                <a:tint val="45000"/>
                <a:satMod val="400000"/>
              </a:schemeClr>
            </a:duotone>
          </a:blip>
          <a:stretch>
            <a:fillRect/>
          </a:stretch>
        </p:blipFill>
        <p:spPr>
          <a:xfrm>
            <a:off x="4819455" y="1720183"/>
            <a:ext cx="2815926" cy="3309582"/>
          </a:xfrm>
          <a:prstGeom prst="rect">
            <a:avLst/>
          </a:prstGeom>
        </p:spPr>
      </p:pic>
      <p:pic>
        <p:nvPicPr>
          <p:cNvPr id="45" name="图片 44"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ChangeAspect="1"/>
          </p:cNvPicPr>
          <p:nvPr/>
        </p:nvPicPr>
        <p:blipFill>
          <a:blip r:embed="rId2" cstate="screen">
            <a:duotone>
              <a:prstClr val="black"/>
              <a:schemeClr val="accent5">
                <a:tint val="45000"/>
                <a:satMod val="400000"/>
              </a:schemeClr>
            </a:duotone>
          </a:blip>
          <a:stretch>
            <a:fillRect/>
          </a:stretch>
        </p:blipFill>
        <p:spPr>
          <a:xfrm>
            <a:off x="7655357" y="1689090"/>
            <a:ext cx="2815926" cy="3309582"/>
          </a:xfrm>
          <a:prstGeom prst="rect">
            <a:avLst/>
          </a:prstGeom>
        </p:spPr>
      </p:pic>
      <p:pic>
        <p:nvPicPr>
          <p:cNvPr id="16" name="图片 15"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ChangeAspect="1"/>
          </p:cNvPicPr>
          <p:nvPr/>
        </p:nvPicPr>
        <p:blipFill>
          <a:blip r:embed="rId2" cstate="screen">
            <a:duotone>
              <a:prstClr val="black"/>
              <a:schemeClr val="accent5">
                <a:tint val="45000"/>
                <a:satMod val="400000"/>
              </a:schemeClr>
            </a:duotone>
          </a:blip>
          <a:stretch>
            <a:fillRect/>
          </a:stretch>
        </p:blipFill>
        <p:spPr>
          <a:xfrm>
            <a:off x="1922917" y="1742019"/>
            <a:ext cx="2815926" cy="3309582"/>
          </a:xfrm>
          <a:prstGeom prst="rect">
            <a:avLst/>
          </a:prstGeom>
        </p:spPr>
      </p:pic>
      <p:sp>
        <p:nvSpPr>
          <p:cNvPr id="2" name="Donut 1"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2258112" y="2245455"/>
            <a:ext cx="2276630" cy="2341035"/>
          </a:xfrm>
          <a:prstGeom prst="donut">
            <a:avLst>
              <a:gd name="adj" fmla="val 3974"/>
            </a:avLst>
          </a:prstGeom>
          <a:gradFill>
            <a:gsLst>
              <a:gs pos="0">
                <a:schemeClr val="accent1"/>
              </a:gs>
              <a:gs pos="85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33" name="Title 1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1983998" y="205979"/>
            <a:ext cx="8229600" cy="85725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algn="ctr"/>
            <a:r>
              <a:rPr lang="zh-CN" altLang="en-US" b="1" dirty="0">
                <a:solidFill>
                  <a:srgbClr val="0E2453"/>
                </a:solidFill>
                <a:latin typeface="迷你简清韵" panose="02010604000101010101" pitchFamily="2" charset="-122"/>
                <a:ea typeface="迷你简清韵" panose="02010604000101010101" pitchFamily="2" charset="-122"/>
                <a:cs typeface="Roboto Medium" panose="02000000000000000000" pitchFamily="2" charset="0"/>
              </a:rPr>
              <a:t>美好时刻</a:t>
            </a:r>
            <a:endParaRPr lang="en-US" altLang="zh-CN" b="1" dirty="0">
              <a:solidFill>
                <a:srgbClr val="0E2453"/>
              </a:solidFill>
              <a:latin typeface="迷你简清韵" panose="02010604000101010101" pitchFamily="2" charset="-122"/>
              <a:ea typeface="迷你简清韵" panose="02010604000101010101" pitchFamily="2" charset="-122"/>
              <a:cs typeface="Roboto Medium" panose="02000000000000000000" pitchFamily="2" charset="0"/>
            </a:endParaRPr>
          </a:p>
        </p:txBody>
      </p:sp>
      <p:grpSp>
        <p:nvGrpSpPr>
          <p:cNvPr id="34" name="Group 3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GrpSpPr/>
          <p:nvPr/>
        </p:nvGrpSpPr>
        <p:grpSpPr>
          <a:xfrm>
            <a:off x="3875279" y="2243692"/>
            <a:ext cx="677150" cy="677150"/>
            <a:chOff x="-684584" y="1340768"/>
            <a:chExt cx="4689887" cy="4392488"/>
          </a:xfrm>
          <a:gradFill>
            <a:gsLst>
              <a:gs pos="0">
                <a:schemeClr val="accent1"/>
              </a:gs>
              <a:gs pos="85000">
                <a:schemeClr val="accent2"/>
              </a:gs>
            </a:gsLst>
            <a:lin ang="5400000" scaled="1"/>
          </a:gradFill>
        </p:grpSpPr>
        <p:sp>
          <p:nvSpPr>
            <p:cNvPr id="35" name="Oval 34"/>
            <p:cNvSpPr/>
            <p:nvPr/>
          </p:nvSpPr>
          <p:spPr>
            <a:xfrm>
              <a:off x="-684584" y="1340768"/>
              <a:ext cx="4392488" cy="43924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387185" y="1340768"/>
              <a:ext cx="4392488" cy="4392488"/>
            </a:xfrm>
            <a:prstGeom prst="ellipse">
              <a:avLst/>
            </a:prstGeom>
            <a:solidFill>
              <a:srgbClr val="0E24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7" name="Text Placeholder 2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5433376" y="4825596"/>
            <a:ext cx="1818787" cy="2864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zh-CN" altLang="en-US" sz="1400" dirty="0">
                <a:solidFill>
                  <a:srgbClr val="657284"/>
                </a:solidFill>
                <a:latin typeface="+mn-lt"/>
                <a:ea typeface="Roboto Medium" panose="02000000000000000000" pitchFamily="2" charset="0"/>
                <a:cs typeface="Roboto Medium" panose="02000000000000000000" pitchFamily="2" charset="0"/>
              </a:rPr>
              <a:t>美好时刻</a:t>
            </a:r>
            <a:endParaRPr lang="en-AU" sz="1400" dirty="0">
              <a:solidFill>
                <a:srgbClr val="657284"/>
              </a:solidFill>
              <a:latin typeface="+mn-lt"/>
              <a:ea typeface="Roboto Medium" panose="02000000000000000000" pitchFamily="2" charset="0"/>
              <a:cs typeface="Roboto Medium" panose="02000000000000000000" pitchFamily="2" charset="0"/>
            </a:endParaRPr>
          </a:p>
        </p:txBody>
      </p:sp>
      <p:sp>
        <p:nvSpPr>
          <p:cNvPr id="88" name="Text Placeholder 2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5433376" y="5115981"/>
            <a:ext cx="1818787" cy="4270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id-ID" sz="1000" dirty="0">
                <a:solidFill>
                  <a:srgbClr val="657284"/>
                </a:solidFill>
                <a:latin typeface="+mn-lt"/>
              </a:rPr>
              <a:t>Manager</a:t>
            </a:r>
            <a:endParaRPr lang="en-AU" sz="1000" dirty="0">
              <a:solidFill>
                <a:srgbClr val="657284"/>
              </a:solidFill>
              <a:latin typeface="+mn-lt"/>
            </a:endParaRPr>
          </a:p>
        </p:txBody>
      </p:sp>
      <p:sp>
        <p:nvSpPr>
          <p:cNvPr id="58" name="Text Placeholder 2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2495293" y="4825596"/>
            <a:ext cx="1818787" cy="2864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zh-CN" altLang="en-US" sz="1400" dirty="0">
                <a:solidFill>
                  <a:srgbClr val="657284"/>
                </a:solidFill>
                <a:latin typeface="+mn-lt"/>
                <a:ea typeface="Roboto Medium" panose="02000000000000000000" pitchFamily="2" charset="0"/>
                <a:cs typeface="Roboto Medium" panose="02000000000000000000" pitchFamily="2" charset="0"/>
              </a:rPr>
              <a:t>美好时刻</a:t>
            </a:r>
            <a:endParaRPr lang="en-AU" sz="1400" dirty="0">
              <a:solidFill>
                <a:srgbClr val="657284"/>
              </a:solidFill>
              <a:latin typeface="+mn-lt"/>
              <a:ea typeface="Roboto Medium" panose="02000000000000000000" pitchFamily="2" charset="0"/>
              <a:cs typeface="Roboto Medium" panose="02000000000000000000" pitchFamily="2" charset="0"/>
            </a:endParaRPr>
          </a:p>
        </p:txBody>
      </p:sp>
      <p:sp>
        <p:nvSpPr>
          <p:cNvPr id="59" name="Text Placeholder 2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2495293" y="5115981"/>
            <a:ext cx="1818787" cy="4270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id-ID" sz="1000" dirty="0">
                <a:solidFill>
                  <a:srgbClr val="657284"/>
                </a:solidFill>
                <a:latin typeface="+mn-lt"/>
              </a:rPr>
              <a:t>Manager</a:t>
            </a:r>
            <a:endParaRPr lang="en-AU" sz="1000" dirty="0">
              <a:solidFill>
                <a:srgbClr val="657284"/>
              </a:solidFill>
              <a:latin typeface="+mn-lt"/>
            </a:endParaRPr>
          </a:p>
        </p:txBody>
      </p:sp>
      <p:sp>
        <p:nvSpPr>
          <p:cNvPr id="8" name="Rectangle 7"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0" y="1383115"/>
            <a:ext cx="1433015" cy="3530622"/>
          </a:xfrm>
          <a:prstGeom prst="rect">
            <a:avLst/>
          </a:prstGeom>
          <a:solidFill>
            <a:srgbClr val="0E24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2" name="Rectangle 61"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10758985" y="1383115"/>
            <a:ext cx="1433015" cy="3530622"/>
          </a:xfrm>
          <a:prstGeom prst="rect">
            <a:avLst/>
          </a:prstGeom>
          <a:solidFill>
            <a:srgbClr val="0E24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4" name="Rectangle 2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rot="16200000">
            <a:off x="-1650382" y="2794014"/>
            <a:ext cx="4733778" cy="707886"/>
          </a:xfrm>
          <a:prstGeom prst="rect">
            <a:avLst/>
          </a:prstGeom>
        </p:spPr>
        <p:txBody>
          <a:bodyPr wrap="square">
            <a:spAutoFit/>
          </a:bodyPr>
          <a:lstStyle/>
          <a:p>
            <a:pPr algn="ctr"/>
            <a:r>
              <a:rPr lang="id-ID" sz="4000" b="1" dirty="0">
                <a:solidFill>
                  <a:schemeClr val="bg1"/>
                </a:solidFill>
                <a:latin typeface="迷你简清韵" panose="02010604000101010101" pitchFamily="2" charset="-122"/>
                <a:ea typeface="迷你简清韵" panose="02010604000101010101" pitchFamily="2" charset="-122"/>
              </a:rPr>
              <a:t>Creative team</a:t>
            </a:r>
            <a:endParaRPr lang="id-ID" sz="4000" b="1" dirty="0">
              <a:solidFill>
                <a:schemeClr val="bg1"/>
              </a:solidFill>
              <a:latin typeface="迷你简清韵" panose="02010604000101010101" pitchFamily="2" charset="-122"/>
              <a:ea typeface="迷你简清韵" panose="02010604000101010101" pitchFamily="2" charset="-122"/>
            </a:endParaRPr>
          </a:p>
        </p:txBody>
      </p:sp>
      <p:sp>
        <p:nvSpPr>
          <p:cNvPr id="25" name="Rectangle 24"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rot="16200000">
            <a:off x="9105909" y="2794014"/>
            <a:ext cx="4733778" cy="707886"/>
          </a:xfrm>
          <a:prstGeom prst="rect">
            <a:avLst/>
          </a:prstGeom>
        </p:spPr>
        <p:txBody>
          <a:bodyPr wrap="square">
            <a:spAutoFit/>
          </a:bodyPr>
          <a:lstStyle/>
          <a:p>
            <a:pPr algn="ctr"/>
            <a:r>
              <a:rPr lang="id-ID" sz="4000" b="1" dirty="0">
                <a:solidFill>
                  <a:schemeClr val="bg1"/>
                </a:solidFill>
                <a:latin typeface="迷你简清韵" panose="02010604000101010101" pitchFamily="2" charset="-122"/>
                <a:ea typeface="迷你简清韵" panose="02010604000101010101" pitchFamily="2" charset="-122"/>
              </a:rPr>
              <a:t>Creative team</a:t>
            </a:r>
            <a:endParaRPr lang="id-ID" sz="4000" b="1" dirty="0">
              <a:solidFill>
                <a:schemeClr val="bg1"/>
              </a:solidFill>
              <a:latin typeface="迷你简清韵" panose="02010604000101010101" pitchFamily="2" charset="-122"/>
              <a:ea typeface="迷你简清韵" panose="02010604000101010101" pitchFamily="2" charset="-122"/>
            </a:endParaRPr>
          </a:p>
        </p:txBody>
      </p:sp>
      <p:sp>
        <p:nvSpPr>
          <p:cNvPr id="26" name="Text Placeholder 3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5176377" y="5500003"/>
            <a:ext cx="2332126" cy="561898"/>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25000"/>
              </a:lnSpc>
              <a:spcBef>
                <a:spcPts val="0"/>
              </a:spcBef>
              <a:buNone/>
            </a:pPr>
            <a:r>
              <a:rPr lang="en-US" sz="1000" dirty="0">
                <a:solidFill>
                  <a:schemeClr val="bg1">
                    <a:lumMod val="50000"/>
                  </a:schemeClr>
                </a:solidFill>
                <a:latin typeface="+mn-lt"/>
                <a:ea typeface="Roboto Light" panose="02000000000000000000" pitchFamily="2" charset="0"/>
                <a:cs typeface="Roboto Light" panose="02000000000000000000" pitchFamily="2" charset="0"/>
              </a:rPr>
              <a:t>Ut wisi enim ad minim veniam, quis nostrud exerci tation ullamcorper nibh euismod tincidunt ut laoreet dolore magna aliquam era</a:t>
            </a:r>
            <a:endParaRPr lang="en-US" sz="1000" dirty="0">
              <a:solidFill>
                <a:schemeClr val="bg1">
                  <a:lumMod val="50000"/>
                </a:schemeClr>
              </a:solidFill>
              <a:latin typeface="+mn-lt"/>
              <a:ea typeface="Roboto Light" panose="02000000000000000000" pitchFamily="2" charset="0"/>
              <a:cs typeface="Roboto Light" panose="02000000000000000000" pitchFamily="2" charset="0"/>
            </a:endParaRPr>
          </a:p>
        </p:txBody>
      </p:sp>
      <p:sp>
        <p:nvSpPr>
          <p:cNvPr id="27" name="Text Placeholder 3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2238623" y="5543317"/>
            <a:ext cx="2332126" cy="561898"/>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25000"/>
              </a:lnSpc>
              <a:spcBef>
                <a:spcPts val="0"/>
              </a:spcBef>
              <a:buNone/>
            </a:pPr>
            <a:r>
              <a:rPr lang="en-US" sz="1000" dirty="0">
                <a:solidFill>
                  <a:schemeClr val="bg1">
                    <a:lumMod val="50000"/>
                  </a:schemeClr>
                </a:solidFill>
                <a:latin typeface="+mn-lt"/>
                <a:ea typeface="Roboto Light" panose="02000000000000000000" pitchFamily="2" charset="0"/>
                <a:cs typeface="Roboto Light" panose="02000000000000000000" pitchFamily="2" charset="0"/>
              </a:rPr>
              <a:t>Ut wisi enim ad minim veniam, quis nostrud exerci tation ullamcorper nibh euismod tincidunt ut laoreet dolore magna aliquam era</a:t>
            </a:r>
            <a:endParaRPr lang="en-US" sz="1000" dirty="0">
              <a:solidFill>
                <a:schemeClr val="bg1">
                  <a:lumMod val="50000"/>
                </a:schemeClr>
              </a:solidFill>
              <a:latin typeface="+mn-lt"/>
              <a:ea typeface="Roboto Light" panose="02000000000000000000" pitchFamily="2" charset="0"/>
              <a:cs typeface="Roboto Light" panose="02000000000000000000" pitchFamily="2" charset="0"/>
            </a:endParaRPr>
          </a:p>
        </p:txBody>
      </p:sp>
      <p:sp>
        <p:nvSpPr>
          <p:cNvPr id="28" name="Rectangle 27"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3869679" y="2351434"/>
            <a:ext cx="731290" cy="400110"/>
          </a:xfrm>
          <a:prstGeom prst="rect">
            <a:avLst/>
          </a:prstGeom>
          <a:noFill/>
        </p:spPr>
        <p:txBody>
          <a:bodyPr wrap="none">
            <a:spAutoFit/>
          </a:bodyPr>
          <a:lstStyle/>
          <a:p>
            <a:pPr algn="ctr"/>
            <a:r>
              <a:rPr lang="id-ID" sz="2000" dirty="0">
                <a:solidFill>
                  <a:schemeClr val="bg1">
                    <a:lumMod val="85000"/>
                  </a:schemeClr>
                </a:solidFill>
                <a:ea typeface="Roboto Light" panose="02000000000000000000" pitchFamily="2" charset="0"/>
                <a:cs typeface="Roboto Light" panose="02000000000000000000" pitchFamily="2" charset="0"/>
              </a:rPr>
              <a:t>MNG</a:t>
            </a:r>
            <a:endParaRPr lang="en-US" sz="2000" dirty="0">
              <a:solidFill>
                <a:schemeClr val="bg1">
                  <a:lumMod val="85000"/>
                </a:schemeClr>
              </a:solidFill>
              <a:ea typeface="Roboto Light" panose="02000000000000000000" pitchFamily="2" charset="0"/>
              <a:cs typeface="Roboto Light" panose="02000000000000000000" pitchFamily="2" charset="0"/>
            </a:endParaRPr>
          </a:p>
        </p:txBody>
      </p:sp>
      <p:sp>
        <p:nvSpPr>
          <p:cNvPr id="30" name="Donut 29"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7856987" y="2243692"/>
            <a:ext cx="2276630" cy="2341035"/>
          </a:xfrm>
          <a:prstGeom prst="donut">
            <a:avLst>
              <a:gd name="adj" fmla="val 3974"/>
            </a:avLst>
          </a:prstGeom>
          <a:gradFill>
            <a:gsLst>
              <a:gs pos="0">
                <a:schemeClr val="accent1"/>
              </a:gs>
              <a:gs pos="85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31" name="Donut 3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5071049" y="2243692"/>
            <a:ext cx="2276630" cy="2341035"/>
          </a:xfrm>
          <a:prstGeom prst="donut">
            <a:avLst>
              <a:gd name="adj" fmla="val 3974"/>
            </a:avLst>
          </a:prstGeom>
          <a:gradFill>
            <a:gsLst>
              <a:gs pos="0">
                <a:schemeClr val="accent1"/>
              </a:gs>
              <a:gs pos="85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grpSp>
        <p:nvGrpSpPr>
          <p:cNvPr id="32" name="Group 31"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GrpSpPr/>
          <p:nvPr/>
        </p:nvGrpSpPr>
        <p:grpSpPr>
          <a:xfrm>
            <a:off x="6700139" y="2243692"/>
            <a:ext cx="677150" cy="677150"/>
            <a:chOff x="-684584" y="1340768"/>
            <a:chExt cx="4689887" cy="4392488"/>
          </a:xfrm>
          <a:solidFill>
            <a:srgbClr val="0E2453"/>
          </a:solidFill>
        </p:grpSpPr>
        <p:sp>
          <p:nvSpPr>
            <p:cNvPr id="38" name="Oval 37"/>
            <p:cNvSpPr/>
            <p:nvPr/>
          </p:nvSpPr>
          <p:spPr>
            <a:xfrm>
              <a:off x="-684584" y="1340768"/>
              <a:ext cx="4392488" cy="43924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387185" y="1340768"/>
              <a:ext cx="4392488" cy="43924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Rectangle 39"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6694539" y="2351434"/>
            <a:ext cx="731290" cy="400110"/>
          </a:xfrm>
          <a:prstGeom prst="rect">
            <a:avLst/>
          </a:prstGeom>
          <a:noFill/>
        </p:spPr>
        <p:txBody>
          <a:bodyPr wrap="none">
            <a:spAutoFit/>
          </a:bodyPr>
          <a:lstStyle/>
          <a:p>
            <a:pPr algn="ctr"/>
            <a:r>
              <a:rPr lang="id-ID" sz="2000" dirty="0">
                <a:solidFill>
                  <a:schemeClr val="bg1">
                    <a:lumMod val="85000"/>
                  </a:schemeClr>
                </a:solidFill>
                <a:ea typeface="Roboto Light" panose="02000000000000000000" pitchFamily="2" charset="0"/>
                <a:cs typeface="Roboto Light" panose="02000000000000000000" pitchFamily="2" charset="0"/>
              </a:rPr>
              <a:t>MNG</a:t>
            </a:r>
            <a:endParaRPr lang="en-US" sz="2000" dirty="0">
              <a:solidFill>
                <a:schemeClr val="bg1">
                  <a:lumMod val="85000"/>
                </a:schemeClr>
              </a:solidFill>
              <a:ea typeface="Roboto Light" panose="02000000000000000000" pitchFamily="2" charset="0"/>
              <a:cs typeface="Roboto Light" panose="02000000000000000000" pitchFamily="2" charset="0"/>
            </a:endParaRPr>
          </a:p>
        </p:txBody>
      </p:sp>
      <p:grpSp>
        <p:nvGrpSpPr>
          <p:cNvPr id="54" name="Group 5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GrpSpPr/>
          <p:nvPr/>
        </p:nvGrpSpPr>
        <p:grpSpPr>
          <a:xfrm>
            <a:off x="9499491" y="2243692"/>
            <a:ext cx="677150" cy="677150"/>
            <a:chOff x="-684584" y="1340768"/>
            <a:chExt cx="4689887" cy="4392488"/>
          </a:xfrm>
          <a:solidFill>
            <a:srgbClr val="0E2453"/>
          </a:solidFill>
        </p:grpSpPr>
        <p:sp>
          <p:nvSpPr>
            <p:cNvPr id="55" name="Oval 54"/>
            <p:cNvSpPr/>
            <p:nvPr/>
          </p:nvSpPr>
          <p:spPr>
            <a:xfrm>
              <a:off x="-684584" y="1340768"/>
              <a:ext cx="4392488" cy="43924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387185" y="1340768"/>
              <a:ext cx="4392488" cy="43924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9471803" y="2351434"/>
            <a:ext cx="731290" cy="400110"/>
          </a:xfrm>
          <a:prstGeom prst="rect">
            <a:avLst/>
          </a:prstGeom>
          <a:noFill/>
        </p:spPr>
        <p:txBody>
          <a:bodyPr wrap="none">
            <a:spAutoFit/>
          </a:bodyPr>
          <a:lstStyle/>
          <a:p>
            <a:pPr algn="ctr"/>
            <a:r>
              <a:rPr lang="id-ID" sz="2000" dirty="0">
                <a:solidFill>
                  <a:schemeClr val="bg1">
                    <a:lumMod val="85000"/>
                  </a:schemeClr>
                </a:solidFill>
                <a:ea typeface="Roboto Light" panose="02000000000000000000" pitchFamily="2" charset="0"/>
                <a:cs typeface="Roboto Light" panose="02000000000000000000" pitchFamily="2" charset="0"/>
              </a:rPr>
              <a:t>MNG</a:t>
            </a:r>
            <a:endParaRPr lang="en-US" sz="2000" dirty="0">
              <a:solidFill>
                <a:schemeClr val="bg1">
                  <a:lumMod val="85000"/>
                </a:schemeClr>
              </a:solidFill>
              <a:ea typeface="Roboto Light" panose="02000000000000000000" pitchFamily="2" charset="0"/>
              <a:cs typeface="Roboto Light" panose="02000000000000000000" pitchFamily="2" charset="0"/>
            </a:endParaRPr>
          </a:p>
        </p:txBody>
      </p:sp>
      <p:sp>
        <p:nvSpPr>
          <p:cNvPr id="41" name="Text Placeholder 2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8275786" y="4851451"/>
            <a:ext cx="1818787" cy="2864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zh-CN" altLang="en-US" sz="1400" dirty="0">
                <a:solidFill>
                  <a:srgbClr val="657284"/>
                </a:solidFill>
                <a:latin typeface="+mn-lt"/>
                <a:ea typeface="Roboto Medium" panose="02000000000000000000" pitchFamily="2" charset="0"/>
                <a:cs typeface="Roboto Medium" panose="02000000000000000000" pitchFamily="2" charset="0"/>
              </a:rPr>
              <a:t>美好时刻</a:t>
            </a:r>
            <a:endParaRPr lang="en-AU" sz="1400" dirty="0">
              <a:solidFill>
                <a:srgbClr val="657284"/>
              </a:solidFill>
              <a:latin typeface="+mn-lt"/>
              <a:ea typeface="Roboto Medium" panose="02000000000000000000" pitchFamily="2" charset="0"/>
              <a:cs typeface="Roboto Medium" panose="02000000000000000000" pitchFamily="2" charset="0"/>
            </a:endParaRPr>
          </a:p>
        </p:txBody>
      </p:sp>
      <p:sp>
        <p:nvSpPr>
          <p:cNvPr id="42" name="Text Placeholder 2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8275786" y="5141836"/>
            <a:ext cx="1818787" cy="4270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id-ID" sz="1000" dirty="0">
                <a:solidFill>
                  <a:srgbClr val="657284"/>
                </a:solidFill>
                <a:latin typeface="+mn-lt"/>
              </a:rPr>
              <a:t>Manager</a:t>
            </a:r>
            <a:endParaRPr lang="en-AU" sz="1000" dirty="0">
              <a:solidFill>
                <a:srgbClr val="657284"/>
              </a:solidFill>
              <a:latin typeface="+mn-lt"/>
            </a:endParaRPr>
          </a:p>
        </p:txBody>
      </p:sp>
      <p:sp>
        <p:nvSpPr>
          <p:cNvPr id="43" name="Text Placeholder 3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8018787" y="5525858"/>
            <a:ext cx="2332126" cy="561898"/>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25000"/>
              </a:lnSpc>
              <a:spcBef>
                <a:spcPts val="0"/>
              </a:spcBef>
              <a:buNone/>
            </a:pPr>
            <a:r>
              <a:rPr lang="en-US" sz="1000" dirty="0">
                <a:solidFill>
                  <a:schemeClr val="bg1">
                    <a:lumMod val="50000"/>
                  </a:schemeClr>
                </a:solidFill>
                <a:latin typeface="+mn-lt"/>
                <a:ea typeface="Roboto Light" panose="02000000000000000000" pitchFamily="2" charset="0"/>
                <a:cs typeface="Roboto Light" panose="02000000000000000000" pitchFamily="2" charset="0"/>
              </a:rPr>
              <a:t>Ut wisi enim ad minim veniam, quis nostrud exerci tation ullamcorper nibh euismod tincidunt ut laoreet dolore magna aliquam era</a:t>
            </a:r>
            <a:endParaRPr lang="en-US" sz="1000" dirty="0">
              <a:solidFill>
                <a:schemeClr val="bg1">
                  <a:lumMod val="50000"/>
                </a:schemeClr>
              </a:solidFill>
              <a:latin typeface="+mn-lt"/>
              <a:ea typeface="Roboto Light" panose="02000000000000000000" pitchFamily="2" charset="0"/>
              <a:cs typeface="Roboto Light" panose="02000000000000000000" pitchFamily="2" charset="0"/>
            </a:endParaRPr>
          </a:p>
        </p:txBody>
      </p:sp>
      <p:sp>
        <p:nvSpPr>
          <p:cNvPr id="3" name="e7d195523061f1c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hidden="1"/>
          <p:cNvSpPr txBox="1"/>
          <p:nvPr/>
        </p:nvSpPr>
        <p:spPr>
          <a:xfrm>
            <a:off x="-355600" y="1803400"/>
            <a:ext cx="293927" cy="1016000"/>
          </a:xfrm>
          <a:prstGeom prst="rect">
            <a:avLst/>
          </a:prstGeom>
          <a:noFill/>
        </p:spPr>
        <p:txBody>
          <a:bodyPr vert="wordArtVert" rtlCol="0">
            <a:spAutoFit/>
          </a:bodyPr>
          <a:lstStyle/>
          <a:p>
            <a:r>
              <a:rPr lang="en-US" altLang="zh-CN" sz="100"/>
              <a:t>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a:t>
            </a:r>
            <a:endParaRPr lang="zh-CN" altLang="en-US" sz="100"/>
          </a:p>
        </p:txBody>
      </p:sp>
      <p:pic>
        <p:nvPicPr>
          <p:cNvPr id="15" name="图片占位符 14"/>
          <p:cNvPicPr>
            <a:picLocks noGrp="1" noChangeAspect="1"/>
          </p:cNvPicPr>
          <p:nvPr>
            <p:ph type="pic" sz="quarter" idx="19"/>
          </p:nvPr>
        </p:nvPicPr>
        <p:blipFill>
          <a:blip r:embed="rId3" cstate="screen"/>
          <a:srcRect/>
          <a:stretch>
            <a:fillRect/>
          </a:stretch>
        </p:blipFill>
        <p:spPr>
          <a:xfrm>
            <a:off x="2304885" y="2320035"/>
            <a:ext cx="2186801" cy="2186801"/>
          </a:xfrm>
        </p:spPr>
      </p:pic>
      <p:pic>
        <p:nvPicPr>
          <p:cNvPr id="22" name="图片占位符 21"/>
          <p:cNvPicPr>
            <a:picLocks noGrp="1" noChangeAspect="1"/>
          </p:cNvPicPr>
          <p:nvPr>
            <p:ph type="pic" sz="quarter" idx="21"/>
          </p:nvPr>
        </p:nvPicPr>
        <p:blipFill>
          <a:blip r:embed="rId4" cstate="screen"/>
          <a:srcRect/>
          <a:stretch>
            <a:fillRect/>
          </a:stretch>
        </p:blipFill>
        <p:spPr/>
      </p:pic>
      <p:pic>
        <p:nvPicPr>
          <p:cNvPr id="49" name="图片占位符 48"/>
          <p:cNvPicPr>
            <a:picLocks noGrp="1" noChangeAspect="1"/>
          </p:cNvPicPr>
          <p:nvPr>
            <p:ph type="pic" sz="quarter" idx="20"/>
          </p:nvPr>
        </p:nvPicPr>
        <p:blipFill>
          <a:blip r:embed="rId5" cstate="screen"/>
          <a:srcRect/>
          <a:stretch>
            <a:fillRect/>
          </a:stretch>
        </p:blipFill>
        <p:spPr/>
      </p:pic>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7"/>
                                        </p:tgtEl>
                                        <p:attrNameLst>
                                          <p:attrName>style.visibility</p:attrName>
                                        </p:attrNameLst>
                                      </p:cBhvr>
                                      <p:to>
                                        <p:strVal val="visible"/>
                                      </p:to>
                                    </p:set>
                                    <p:animEffect transition="in" filter="barn(inVertical)">
                                      <p:cBhvr>
                                        <p:cTn id="17" dur="500"/>
                                        <p:tgtEl>
                                          <p:spTgt spid="8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88"/>
                                        </p:tgtEl>
                                        <p:attrNameLst>
                                          <p:attrName>style.visibility</p:attrName>
                                        </p:attrNameLst>
                                      </p:cBhvr>
                                      <p:to>
                                        <p:strVal val="visible"/>
                                      </p:to>
                                    </p:set>
                                    <p:animEffect transition="in" filter="barn(inVertical)">
                                      <p:cBhvr>
                                        <p:cTn id="20" dur="500"/>
                                        <p:tgtEl>
                                          <p:spTgt spid="8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fade">
                                      <p:cBhvr>
                                        <p:cTn id="25" dur="500"/>
                                        <p:tgtEl>
                                          <p:spTgt spid="5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8"/>
                                        </p:tgtEl>
                                        <p:attrNameLst>
                                          <p:attrName>style.visibility</p:attrName>
                                        </p:attrNameLst>
                                      </p:cBhvr>
                                      <p:to>
                                        <p:strVal val="visible"/>
                                      </p:to>
                                    </p:set>
                                    <p:animEffect transition="in" filter="barn(inVertical)">
                                      <p:cBhvr>
                                        <p:cTn id="30" dur="500"/>
                                        <p:tgtEl>
                                          <p:spTgt spid="58"/>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59"/>
                                        </p:tgtEl>
                                        <p:attrNameLst>
                                          <p:attrName>style.visibility</p:attrName>
                                        </p:attrNameLst>
                                      </p:cBhvr>
                                      <p:to>
                                        <p:strVal val="visible"/>
                                      </p:to>
                                    </p:set>
                                    <p:animEffect transition="in" filter="barn(inVertical)">
                                      <p:cBhvr>
                                        <p:cTn id="33" dur="500"/>
                                        <p:tgtEl>
                                          <p:spTgt spid="5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fade">
                                      <p:cBhvr>
                                        <p:cTn id="50" dur="500"/>
                                        <p:tgtEl>
                                          <p:spTgt spid="3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fade">
                                      <p:cBhvr>
                                        <p:cTn id="53" dur="500"/>
                                        <p:tgtEl>
                                          <p:spTgt spid="40"/>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barn(inVertical)">
                                      <p:cBhvr>
                                        <p:cTn id="58" dur="500"/>
                                        <p:tgtEl>
                                          <p:spTgt spid="41"/>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barn(inVertical)">
                                      <p:cBhvr>
                                        <p:cTn id="61" dur="500"/>
                                        <p:tgtEl>
                                          <p:spTgt spid="42"/>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3"/>
                                        </p:tgtEl>
                                        <p:attrNameLst>
                                          <p:attrName>style.visibility</p:attrName>
                                        </p:attrNameLst>
                                      </p:cBhvr>
                                      <p:to>
                                        <p:strVal val="visible"/>
                                      </p:to>
                                    </p:set>
                                    <p:animEffect transition="in" filter="fade">
                                      <p:cBhvr>
                                        <p:cTn id="6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87" grpId="0"/>
      <p:bldP spid="88" grpId="0"/>
      <p:bldP spid="58" grpId="0"/>
      <p:bldP spid="59" grpId="0"/>
      <p:bldP spid="26" grpId="0"/>
      <p:bldP spid="27" grpId="0"/>
      <p:bldP spid="28" grpId="0"/>
      <p:bldP spid="40" grpId="0"/>
      <p:bldP spid="29" grpId="0"/>
      <p:bldP spid="41" grpId="0"/>
      <p:bldP spid="42" grpId="0"/>
      <p:bldP spid="4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cstate="screen">
            <a:lum/>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400594" y="-2135777"/>
            <a:ext cx="11129554" cy="11129554"/>
          </a:xfrm>
          <a:prstGeom prst="rect">
            <a:avLst/>
          </a:prstGeom>
        </p:spPr>
      </p:pic>
      <p:sp>
        <p:nvSpPr>
          <p:cNvPr id="4" name="文本框 3"/>
          <p:cNvSpPr txBox="1"/>
          <p:nvPr/>
        </p:nvSpPr>
        <p:spPr>
          <a:xfrm>
            <a:off x="5138045" y="2024743"/>
            <a:ext cx="1915909" cy="369332"/>
          </a:xfrm>
          <a:prstGeom prst="rect">
            <a:avLst/>
          </a:prstGeom>
          <a:noFill/>
        </p:spPr>
        <p:txBody>
          <a:bodyPr wrap="none" rtlCol="0">
            <a:spAutoFit/>
          </a:bodyPr>
          <a:lstStyle/>
          <a:p>
            <a:pPr algn="ctr"/>
            <a:r>
              <a:rPr lang="en-US" altLang="zh-CN" dirty="0">
                <a:solidFill>
                  <a:srgbClr val="D8B760"/>
                </a:solidFill>
              </a:rPr>
              <a:t>Don’t wait for the</a:t>
            </a:r>
            <a:endParaRPr lang="zh-CN" altLang="en-US" dirty="0">
              <a:solidFill>
                <a:srgbClr val="D8B760"/>
              </a:solidFill>
            </a:endParaRPr>
          </a:p>
        </p:txBody>
      </p:sp>
      <p:sp>
        <p:nvSpPr>
          <p:cNvPr id="5" name="文本框 4"/>
          <p:cNvSpPr txBox="1"/>
          <p:nvPr/>
        </p:nvSpPr>
        <p:spPr>
          <a:xfrm>
            <a:off x="3541452" y="2209409"/>
            <a:ext cx="5109091" cy="1569660"/>
          </a:xfrm>
          <a:prstGeom prst="rect">
            <a:avLst/>
          </a:prstGeom>
          <a:noFill/>
        </p:spPr>
        <p:txBody>
          <a:bodyPr wrap="none" rtlCol="0">
            <a:spAutoFit/>
          </a:bodyPr>
          <a:lstStyle/>
          <a:p>
            <a:pPr algn="ctr"/>
            <a:r>
              <a:rPr lang="zh-CN" altLang="en-US" sz="9600" dirty="0">
                <a:solidFill>
                  <a:srgbClr val="D8B760"/>
                </a:solidFill>
                <a:latin typeface="腾祥倩女简" panose="01010104010101010101" pitchFamily="2" charset="-122"/>
                <a:ea typeface="腾祥倩女简" panose="01010104010101010101" pitchFamily="2" charset="-122"/>
              </a:rPr>
              <a:t>第叁部分</a:t>
            </a:r>
            <a:endParaRPr lang="zh-CN" altLang="en-US" sz="9600" dirty="0">
              <a:solidFill>
                <a:srgbClr val="D8B760"/>
              </a:solidFill>
              <a:latin typeface="腾祥倩女简" panose="01010104010101010101" pitchFamily="2" charset="-122"/>
              <a:ea typeface="腾祥倩女简" panose="01010104010101010101" pitchFamily="2" charset="-122"/>
            </a:endParaRPr>
          </a:p>
        </p:txBody>
      </p:sp>
      <p:sp>
        <p:nvSpPr>
          <p:cNvPr id="6" name="文本框 5"/>
          <p:cNvSpPr txBox="1"/>
          <p:nvPr/>
        </p:nvSpPr>
        <p:spPr>
          <a:xfrm>
            <a:off x="4517683" y="3594403"/>
            <a:ext cx="3156633" cy="369332"/>
          </a:xfrm>
          <a:prstGeom prst="rect">
            <a:avLst/>
          </a:prstGeom>
          <a:noFill/>
        </p:spPr>
        <p:txBody>
          <a:bodyPr wrap="none" rtlCol="0">
            <a:spAutoFit/>
          </a:bodyPr>
          <a:lstStyle/>
          <a:p>
            <a:pPr algn="ctr"/>
            <a:r>
              <a:rPr lang="en-US" altLang="zh-CN" dirty="0">
                <a:solidFill>
                  <a:srgbClr val="D8B760"/>
                </a:solidFill>
              </a:rPr>
              <a:t>Take the moment and make it</a:t>
            </a:r>
            <a:endParaRPr lang="zh-CN" altLang="en-US" dirty="0">
              <a:solidFill>
                <a:srgbClr val="D8B760"/>
              </a:solidFill>
            </a:endParaRPr>
          </a:p>
        </p:txBody>
      </p:sp>
      <p:sp>
        <p:nvSpPr>
          <p:cNvPr id="7" name="文本框 6"/>
          <p:cNvSpPr txBox="1"/>
          <p:nvPr/>
        </p:nvSpPr>
        <p:spPr>
          <a:xfrm>
            <a:off x="5311169" y="3995749"/>
            <a:ext cx="1569661" cy="830997"/>
          </a:xfrm>
          <a:prstGeom prst="rect">
            <a:avLst/>
          </a:prstGeom>
          <a:noFill/>
        </p:spPr>
        <p:txBody>
          <a:bodyPr wrap="none" rtlCol="0">
            <a:spAutoFit/>
          </a:bodyPr>
          <a:lstStyle/>
          <a:p>
            <a:pPr algn="ctr"/>
            <a:r>
              <a:rPr lang="en-US" altLang="zh-CN" sz="4800" dirty="0">
                <a:solidFill>
                  <a:srgbClr val="D8B760"/>
                </a:solidFill>
                <a:latin typeface="Atlantis the lost City" pitchFamily="2" charset="0"/>
              </a:rPr>
              <a:t>perfect</a:t>
            </a:r>
            <a:endParaRPr lang="zh-CN" altLang="en-US" sz="4800" dirty="0">
              <a:solidFill>
                <a:srgbClr val="D8B760"/>
              </a:solidFill>
              <a:latin typeface="Atlantis the lost City"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p:tgtEl>
                                          <p:spTgt spid="4"/>
                                        </p:tgtEl>
                                        <p:attrNameLst>
                                          <p:attrName>ppt_x</p:attrName>
                                        </p:attrNameLst>
                                      </p:cBhvr>
                                      <p:tavLst>
                                        <p:tav tm="0">
                                          <p:val>
                                            <p:strVal val="#ppt_x-#ppt_w*1.125000"/>
                                          </p:val>
                                        </p:tav>
                                        <p:tav tm="100000">
                                          <p:val>
                                            <p:strVal val="#ppt_x"/>
                                          </p:val>
                                        </p:tav>
                                      </p:tavLst>
                                    </p:anim>
                                    <p:animEffect transition="in" filter="wipe(right)">
                                      <p:cBhvr>
                                        <p:cTn id="13" dur="500"/>
                                        <p:tgtEl>
                                          <p:spTgt spid="4"/>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p:tgtEl>
                                          <p:spTgt spid="6"/>
                                        </p:tgtEl>
                                        <p:attrNameLst>
                                          <p:attrName>ppt_x</p:attrName>
                                        </p:attrNameLst>
                                      </p:cBhvr>
                                      <p:tavLst>
                                        <p:tav tm="0">
                                          <p:val>
                                            <p:strVal val="#ppt_x-#ppt_w*1.125000"/>
                                          </p:val>
                                        </p:tav>
                                        <p:tav tm="100000">
                                          <p:val>
                                            <p:strVal val="#ppt_x"/>
                                          </p:val>
                                        </p:tav>
                                      </p:tavLst>
                                    </p:anim>
                                    <p:animEffect transition="in" filter="wipe(right)">
                                      <p:cBhvr>
                                        <p:cTn id="18" dur="500"/>
                                        <p:tgtEl>
                                          <p:spTgt spid="6"/>
                                        </p:tgtEl>
                                      </p:cBhvr>
                                    </p:animEffect>
                                  </p:childTnLst>
                                </p:cTn>
                              </p:par>
                            </p:childTnLst>
                          </p:cTn>
                        </p:par>
                        <p:par>
                          <p:cTn id="19" fill="hold">
                            <p:stCondLst>
                              <p:cond delay="1500"/>
                            </p:stCondLst>
                            <p:childTnLst>
                              <p:par>
                                <p:cTn id="20" presetID="12" presetClass="entr" presetSubtype="8"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p:tgtEl>
                                          <p:spTgt spid="7"/>
                                        </p:tgtEl>
                                        <p:attrNameLst>
                                          <p:attrName>ppt_x</p:attrName>
                                        </p:attrNameLst>
                                      </p:cBhvr>
                                      <p:tavLst>
                                        <p:tav tm="0">
                                          <p:val>
                                            <p:strVal val="#ppt_x-#ppt_w*1.125000"/>
                                          </p:val>
                                        </p:tav>
                                        <p:tav tm="100000">
                                          <p:val>
                                            <p:strVal val="#ppt_x"/>
                                          </p:val>
                                        </p:tav>
                                      </p:tavLst>
                                    </p:anim>
                                    <p:animEffect transition="in" filter="wipe(right)">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6" name="Picture 25"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ChangeAspect="1"/>
          </p:cNvPicPr>
          <p:nvPr/>
        </p:nvPicPr>
        <p:blipFill>
          <a:blip r:embed="rId3"/>
          <a:stretch>
            <a:fillRect/>
          </a:stretch>
        </p:blipFill>
        <p:spPr>
          <a:xfrm>
            <a:off x="-1729375" y="198990"/>
            <a:ext cx="7212330" cy="7212330"/>
          </a:xfrm>
          <a:prstGeom prst="rect">
            <a:avLst/>
          </a:prstGeom>
          <a:effectLst>
            <a:outerShdw blurRad="50800" dist="38100" dir="10800000" algn="r" rotWithShape="0">
              <a:prstClr val="black">
                <a:alpha val="40000"/>
              </a:prstClr>
            </a:outerShdw>
          </a:effectLst>
        </p:spPr>
      </p:pic>
      <p:pic>
        <p:nvPicPr>
          <p:cNvPr id="7" name="图片占位符 6"/>
          <p:cNvPicPr>
            <a:picLocks noGrp="1" noChangeAspect="1"/>
          </p:cNvPicPr>
          <p:nvPr>
            <p:ph type="pic" sz="quarter" idx="10"/>
          </p:nvPr>
        </p:nvPicPr>
        <p:blipFill>
          <a:blip r:embed="rId4" cstate="screen"/>
          <a:srcRect/>
          <a:stretch>
            <a:fillRect/>
          </a:stretch>
        </p:blipFill>
        <p:spPr/>
      </p:pic>
      <p:sp>
        <p:nvSpPr>
          <p:cNvPr id="31" name="TextBox 3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5946667" y="4426255"/>
            <a:ext cx="5266312" cy="923330"/>
          </a:xfrm>
          <a:prstGeom prst="rect">
            <a:avLst/>
          </a:prstGeom>
          <a:noFill/>
        </p:spPr>
        <p:txBody>
          <a:bodyPr wrap="square" rtlCol="0">
            <a:spAutoFit/>
          </a:bodyPr>
          <a:lstStyle/>
          <a:p>
            <a:pPr algn="just">
              <a:lnSpc>
                <a:spcPct val="150000"/>
              </a:lnSpc>
            </a:pPr>
            <a:r>
              <a:rPr lang="en-US" sz="1200" dirty="0">
                <a:solidFill>
                  <a:schemeClr val="bg1">
                    <a:lumMod val="65000"/>
                  </a:schemeClr>
                </a:solidFill>
                <a:cs typeface="Aharoni" panose="02010803020104030203" pitchFamily="2" charset="-79"/>
              </a:rPr>
              <a:t>Lorem ipsum dolor sit </a:t>
            </a:r>
            <a:r>
              <a:rPr lang="en-US" sz="1200" dirty="0" err="1">
                <a:solidFill>
                  <a:schemeClr val="bg1">
                    <a:lumMod val="65000"/>
                  </a:schemeClr>
                </a:solidFill>
                <a:cs typeface="Aharoni" panose="02010803020104030203" pitchFamily="2" charset="-79"/>
              </a:rPr>
              <a:t>amet</a:t>
            </a:r>
            <a:r>
              <a:rPr lang="en-US" sz="1200" dirty="0">
                <a:solidFill>
                  <a:schemeClr val="bg1">
                    <a:lumMod val="65000"/>
                  </a:schemeClr>
                </a:solidFill>
                <a:cs typeface="Aharoni" panose="02010803020104030203" pitchFamily="2" charset="-79"/>
              </a:rPr>
              <a:t>, cons </a:t>
            </a:r>
            <a:r>
              <a:rPr lang="en-US" sz="1200" dirty="0" err="1">
                <a:solidFill>
                  <a:schemeClr val="bg1">
                    <a:lumMod val="65000"/>
                  </a:schemeClr>
                </a:solidFill>
                <a:cs typeface="Aharoni" panose="02010803020104030203" pitchFamily="2" charset="-79"/>
              </a:rPr>
              <a:t>ectetur</a:t>
            </a:r>
            <a:r>
              <a:rPr lang="en-US" sz="1200" dirty="0">
                <a:solidFill>
                  <a:schemeClr val="bg1">
                    <a:lumMod val="65000"/>
                  </a:schemeClr>
                </a:solidFill>
                <a:cs typeface="Aharoni" panose="02010803020104030203" pitchFamily="2" charset="-79"/>
              </a:rPr>
              <a:t> </a:t>
            </a:r>
            <a:r>
              <a:rPr lang="en-US" sz="1200" dirty="0" err="1">
                <a:solidFill>
                  <a:schemeClr val="bg1">
                    <a:lumMod val="65000"/>
                  </a:schemeClr>
                </a:solidFill>
                <a:cs typeface="Aharoni" panose="02010803020104030203" pitchFamily="2" charset="-79"/>
              </a:rPr>
              <a:t>adipis</a:t>
            </a:r>
            <a:r>
              <a:rPr lang="en-US" sz="1200" dirty="0">
                <a:solidFill>
                  <a:schemeClr val="bg1">
                    <a:lumMod val="65000"/>
                  </a:schemeClr>
                </a:solidFill>
                <a:cs typeface="Aharoni" panose="02010803020104030203" pitchFamily="2" charset="-79"/>
              </a:rPr>
              <a:t> </a:t>
            </a:r>
            <a:r>
              <a:rPr lang="en-US" sz="1200" dirty="0" err="1">
                <a:solidFill>
                  <a:schemeClr val="bg1">
                    <a:lumMod val="65000"/>
                  </a:schemeClr>
                </a:solidFill>
                <a:cs typeface="Aharoni" panose="02010803020104030203" pitchFamily="2" charset="-79"/>
              </a:rPr>
              <a:t>cing</a:t>
            </a:r>
            <a:r>
              <a:rPr lang="en-US" sz="1200" dirty="0">
                <a:solidFill>
                  <a:schemeClr val="bg1">
                    <a:lumMod val="65000"/>
                  </a:schemeClr>
                </a:solidFill>
                <a:cs typeface="Aharoni" panose="02010803020104030203" pitchFamily="2" charset="-79"/>
              </a:rPr>
              <a:t> </a:t>
            </a:r>
            <a:r>
              <a:rPr lang="en-US" sz="1200" dirty="0" err="1">
                <a:solidFill>
                  <a:schemeClr val="bg1">
                    <a:lumMod val="65000"/>
                  </a:schemeClr>
                </a:solidFill>
                <a:cs typeface="Aharoni" panose="02010803020104030203" pitchFamily="2" charset="-79"/>
              </a:rPr>
              <a:t>elit</a:t>
            </a:r>
            <a:r>
              <a:rPr lang="en-US" sz="1200" dirty="0">
                <a:solidFill>
                  <a:schemeClr val="bg1">
                    <a:lumMod val="65000"/>
                  </a:schemeClr>
                </a:solidFill>
                <a:cs typeface="Aharoni" panose="02010803020104030203" pitchFamily="2" charset="-79"/>
              </a:rPr>
              <a:t>, </a:t>
            </a:r>
            <a:r>
              <a:rPr lang="en-US" sz="1200" dirty="0" err="1">
                <a:solidFill>
                  <a:schemeClr val="bg1">
                    <a:lumMod val="65000"/>
                  </a:schemeClr>
                </a:solidFill>
                <a:cs typeface="Aharoni" panose="02010803020104030203" pitchFamily="2" charset="-79"/>
              </a:rPr>
              <a:t>sed</a:t>
            </a:r>
            <a:r>
              <a:rPr lang="en-US" sz="1200" dirty="0">
                <a:solidFill>
                  <a:schemeClr val="bg1">
                    <a:lumMod val="65000"/>
                  </a:schemeClr>
                </a:solidFill>
                <a:cs typeface="Aharoni" panose="02010803020104030203" pitchFamily="2" charset="-79"/>
              </a:rPr>
              <a:t> do </a:t>
            </a:r>
            <a:r>
              <a:rPr lang="en-US" sz="1200" dirty="0" err="1">
                <a:solidFill>
                  <a:schemeClr val="bg1">
                    <a:lumMod val="65000"/>
                  </a:schemeClr>
                </a:solidFill>
                <a:cs typeface="Aharoni" panose="02010803020104030203" pitchFamily="2" charset="-79"/>
              </a:rPr>
              <a:t>eiusmod</a:t>
            </a:r>
            <a:r>
              <a:rPr lang="en-US" sz="1200" dirty="0">
                <a:solidFill>
                  <a:schemeClr val="bg1">
                    <a:lumMod val="65000"/>
                  </a:schemeClr>
                </a:solidFill>
                <a:cs typeface="Aharoni" panose="02010803020104030203" pitchFamily="2" charset="-79"/>
              </a:rPr>
              <a:t> </a:t>
            </a:r>
            <a:r>
              <a:rPr lang="en-US" sz="1200" dirty="0" err="1">
                <a:solidFill>
                  <a:schemeClr val="bg1">
                    <a:lumMod val="65000"/>
                  </a:schemeClr>
                </a:solidFill>
                <a:cs typeface="Aharoni" panose="02010803020104030203" pitchFamily="2" charset="-79"/>
              </a:rPr>
              <a:t>tempor</a:t>
            </a:r>
            <a:r>
              <a:rPr lang="en-US" sz="1200" dirty="0">
                <a:solidFill>
                  <a:schemeClr val="bg1">
                    <a:lumMod val="65000"/>
                  </a:schemeClr>
                </a:solidFill>
                <a:cs typeface="Aharoni" panose="02010803020104030203" pitchFamily="2" charset="-79"/>
              </a:rPr>
              <a:t> </a:t>
            </a:r>
            <a:r>
              <a:rPr lang="en-US" sz="1200" dirty="0" err="1">
                <a:solidFill>
                  <a:schemeClr val="bg1">
                    <a:lumMod val="65000"/>
                  </a:schemeClr>
                </a:solidFill>
                <a:cs typeface="Aharoni" panose="02010803020104030203" pitchFamily="2" charset="-79"/>
              </a:rPr>
              <a:t>incidi</a:t>
            </a:r>
            <a:r>
              <a:rPr lang="en-US" sz="1200" dirty="0">
                <a:solidFill>
                  <a:schemeClr val="bg1">
                    <a:lumMod val="65000"/>
                  </a:schemeClr>
                </a:solidFill>
                <a:cs typeface="Aharoni" panose="02010803020104030203" pitchFamily="2" charset="-79"/>
              </a:rPr>
              <a:t> </a:t>
            </a:r>
            <a:r>
              <a:rPr lang="en-US" sz="1200" dirty="0" err="1">
                <a:solidFill>
                  <a:schemeClr val="bg1">
                    <a:lumMod val="65000"/>
                  </a:schemeClr>
                </a:solidFill>
                <a:cs typeface="Aharoni" panose="02010803020104030203" pitchFamily="2" charset="-79"/>
              </a:rPr>
              <a:t>dunt</a:t>
            </a:r>
            <a:r>
              <a:rPr lang="en-US" sz="1200" dirty="0">
                <a:solidFill>
                  <a:schemeClr val="bg1">
                    <a:lumMod val="65000"/>
                  </a:schemeClr>
                </a:solidFill>
                <a:cs typeface="Aharoni" panose="02010803020104030203" pitchFamily="2" charset="-79"/>
              </a:rPr>
              <a:t> </a:t>
            </a:r>
            <a:r>
              <a:rPr lang="en-US" sz="1200" dirty="0" err="1">
                <a:solidFill>
                  <a:schemeClr val="bg1">
                    <a:lumMod val="65000"/>
                  </a:schemeClr>
                </a:solidFill>
                <a:cs typeface="Aharoni" panose="02010803020104030203" pitchFamily="2" charset="-79"/>
              </a:rPr>
              <a:t>ut</a:t>
            </a:r>
            <a:r>
              <a:rPr lang="en-US" sz="1200" dirty="0">
                <a:solidFill>
                  <a:schemeClr val="bg1">
                    <a:lumMod val="65000"/>
                  </a:schemeClr>
                </a:solidFill>
                <a:cs typeface="Aharoni" panose="02010803020104030203" pitchFamily="2" charset="-79"/>
              </a:rPr>
              <a:t> </a:t>
            </a:r>
            <a:r>
              <a:rPr lang="en-US" sz="1200" dirty="0" err="1">
                <a:solidFill>
                  <a:schemeClr val="bg1">
                    <a:lumMod val="65000"/>
                  </a:schemeClr>
                </a:solidFill>
                <a:cs typeface="Aharoni" panose="02010803020104030203" pitchFamily="2" charset="-79"/>
              </a:rPr>
              <a:t>labore</a:t>
            </a:r>
            <a:r>
              <a:rPr lang="en-US" sz="1200" dirty="0">
                <a:solidFill>
                  <a:schemeClr val="bg1">
                    <a:lumMod val="65000"/>
                  </a:schemeClr>
                </a:solidFill>
                <a:cs typeface="Aharoni" panose="02010803020104030203" pitchFamily="2" charset="-79"/>
              </a:rPr>
              <a:t> et </a:t>
            </a:r>
            <a:r>
              <a:rPr lang="en-US" sz="1200" dirty="0" err="1">
                <a:solidFill>
                  <a:schemeClr val="bg1">
                    <a:lumMod val="65000"/>
                  </a:schemeClr>
                </a:solidFill>
                <a:cs typeface="Aharoni" panose="02010803020104030203" pitchFamily="2" charset="-79"/>
              </a:rPr>
              <a:t>dolore</a:t>
            </a:r>
            <a:r>
              <a:rPr lang="en-US" sz="1200" dirty="0">
                <a:solidFill>
                  <a:schemeClr val="bg1">
                    <a:lumMod val="65000"/>
                  </a:schemeClr>
                </a:solidFill>
                <a:cs typeface="Aharoni" panose="02010803020104030203" pitchFamily="2" charset="-79"/>
              </a:rPr>
              <a:t> magna </a:t>
            </a:r>
            <a:r>
              <a:rPr lang="en-US" sz="1200" dirty="0" err="1">
                <a:solidFill>
                  <a:schemeClr val="bg1">
                    <a:lumMod val="65000"/>
                  </a:schemeClr>
                </a:solidFill>
                <a:cs typeface="Aharoni" panose="02010803020104030203" pitchFamily="2" charset="-79"/>
              </a:rPr>
              <a:t>aliqua</a:t>
            </a:r>
            <a:r>
              <a:rPr lang="en-US" sz="1200" dirty="0">
                <a:solidFill>
                  <a:schemeClr val="bg1">
                    <a:lumMod val="65000"/>
                  </a:schemeClr>
                </a:solidFill>
                <a:cs typeface="Aharoni" panose="02010803020104030203" pitchFamily="2" charset="-79"/>
              </a:rPr>
              <a:t>. sit </a:t>
            </a:r>
            <a:r>
              <a:rPr lang="en-US" sz="1200" dirty="0" err="1">
                <a:solidFill>
                  <a:schemeClr val="bg1">
                    <a:lumMod val="65000"/>
                  </a:schemeClr>
                </a:solidFill>
                <a:cs typeface="Aharoni" panose="02010803020104030203" pitchFamily="2" charset="-79"/>
              </a:rPr>
              <a:t>amet</a:t>
            </a:r>
            <a:r>
              <a:rPr lang="en-US" sz="1200" dirty="0">
                <a:solidFill>
                  <a:schemeClr val="bg1">
                    <a:lumMod val="65000"/>
                  </a:schemeClr>
                </a:solidFill>
                <a:cs typeface="Aharoni" panose="02010803020104030203" pitchFamily="2" charset="-79"/>
              </a:rPr>
              <a:t>, </a:t>
            </a:r>
            <a:r>
              <a:rPr lang="en-US" sz="1200" dirty="0" err="1">
                <a:solidFill>
                  <a:schemeClr val="bg1">
                    <a:lumMod val="65000"/>
                  </a:schemeClr>
                </a:solidFill>
                <a:cs typeface="Aharoni" panose="02010803020104030203" pitchFamily="2" charset="-79"/>
              </a:rPr>
              <a:t>conse</a:t>
            </a:r>
            <a:r>
              <a:rPr lang="en-US" sz="1200" dirty="0">
                <a:solidFill>
                  <a:schemeClr val="bg1">
                    <a:lumMod val="65000"/>
                  </a:schemeClr>
                </a:solidFill>
                <a:cs typeface="Aharoni" panose="02010803020104030203" pitchFamily="2" charset="-79"/>
              </a:rPr>
              <a:t> </a:t>
            </a:r>
            <a:r>
              <a:rPr lang="en-US" sz="1200" dirty="0" err="1">
                <a:solidFill>
                  <a:schemeClr val="bg1">
                    <a:lumMod val="65000"/>
                  </a:schemeClr>
                </a:solidFill>
                <a:cs typeface="Aharoni" panose="02010803020104030203" pitchFamily="2" charset="-79"/>
              </a:rPr>
              <a:t>eiusmod</a:t>
            </a:r>
            <a:r>
              <a:rPr lang="en-US" sz="1200" dirty="0">
                <a:solidFill>
                  <a:schemeClr val="bg1">
                    <a:lumMod val="65000"/>
                  </a:schemeClr>
                </a:solidFill>
                <a:cs typeface="Aharoni" panose="02010803020104030203" pitchFamily="2" charset="-79"/>
              </a:rPr>
              <a:t> </a:t>
            </a:r>
            <a:r>
              <a:rPr lang="en-US" sz="1200" dirty="0" err="1">
                <a:solidFill>
                  <a:schemeClr val="bg1">
                    <a:lumMod val="65000"/>
                  </a:schemeClr>
                </a:solidFill>
                <a:cs typeface="Aharoni" panose="02010803020104030203" pitchFamily="2" charset="-79"/>
              </a:rPr>
              <a:t>tempor</a:t>
            </a:r>
            <a:r>
              <a:rPr lang="en-US" sz="1200" dirty="0">
                <a:solidFill>
                  <a:schemeClr val="bg1">
                    <a:lumMod val="65000"/>
                  </a:schemeClr>
                </a:solidFill>
                <a:cs typeface="Aharoni" panose="02010803020104030203" pitchFamily="2" charset="-79"/>
              </a:rPr>
              <a:t> </a:t>
            </a:r>
            <a:r>
              <a:rPr lang="en-US" sz="1200" dirty="0" err="1">
                <a:solidFill>
                  <a:schemeClr val="bg1">
                    <a:lumMod val="65000"/>
                  </a:schemeClr>
                </a:solidFill>
                <a:cs typeface="Aharoni" panose="02010803020104030203" pitchFamily="2" charset="-79"/>
              </a:rPr>
              <a:t>aliqua</a:t>
            </a:r>
            <a:r>
              <a:rPr lang="en-US" sz="1200" dirty="0">
                <a:solidFill>
                  <a:schemeClr val="bg1">
                    <a:lumMod val="65000"/>
                  </a:schemeClr>
                </a:solidFill>
                <a:cs typeface="Aharoni" panose="02010803020104030203" pitchFamily="2" charset="-79"/>
              </a:rPr>
              <a:t> dolor sit </a:t>
            </a:r>
            <a:r>
              <a:rPr lang="en-US" sz="1200" dirty="0" err="1">
                <a:solidFill>
                  <a:schemeClr val="bg1">
                    <a:lumMod val="65000"/>
                  </a:schemeClr>
                </a:solidFill>
                <a:cs typeface="Aharoni" panose="02010803020104030203" pitchFamily="2" charset="-79"/>
              </a:rPr>
              <a:t>amet</a:t>
            </a:r>
            <a:r>
              <a:rPr lang="en-US" sz="1200" dirty="0">
                <a:solidFill>
                  <a:schemeClr val="bg1">
                    <a:lumMod val="65000"/>
                  </a:schemeClr>
                </a:solidFill>
                <a:cs typeface="Aharoni" panose="02010803020104030203" pitchFamily="2" charset="-79"/>
              </a:rPr>
              <a:t> </a:t>
            </a:r>
            <a:r>
              <a:rPr lang="en-US" sz="1200" dirty="0" err="1">
                <a:solidFill>
                  <a:schemeClr val="bg1">
                    <a:lumMod val="65000"/>
                  </a:schemeClr>
                </a:solidFill>
                <a:cs typeface="Aharoni" panose="02010803020104030203" pitchFamily="2" charset="-79"/>
              </a:rPr>
              <a:t>consaec</a:t>
            </a:r>
            <a:r>
              <a:rPr lang="en-US" sz="1200" dirty="0">
                <a:solidFill>
                  <a:schemeClr val="bg1">
                    <a:lumMod val="65000"/>
                  </a:schemeClr>
                </a:solidFill>
                <a:cs typeface="Aharoni" panose="02010803020104030203" pitchFamily="2" charset="-79"/>
              </a:rPr>
              <a:t> </a:t>
            </a:r>
            <a:r>
              <a:rPr lang="en-US" sz="1200" dirty="0" err="1">
                <a:solidFill>
                  <a:schemeClr val="bg1">
                    <a:lumMod val="65000"/>
                  </a:schemeClr>
                </a:solidFill>
                <a:cs typeface="Aharoni" panose="02010803020104030203" pitchFamily="2" charset="-79"/>
              </a:rPr>
              <a:t>tetrie</a:t>
            </a:r>
            <a:r>
              <a:rPr lang="en-US" sz="1200" dirty="0">
                <a:solidFill>
                  <a:schemeClr val="bg1">
                    <a:lumMod val="65000"/>
                  </a:schemeClr>
                </a:solidFill>
                <a:cs typeface="Aharoni" panose="02010803020104030203" pitchFamily="2" charset="-79"/>
              </a:rPr>
              <a:t> </a:t>
            </a:r>
            <a:r>
              <a:rPr lang="en-US" sz="1200" dirty="0" err="1">
                <a:solidFill>
                  <a:schemeClr val="bg1">
                    <a:lumMod val="65000"/>
                  </a:schemeClr>
                </a:solidFill>
                <a:cs typeface="Aharoni" panose="02010803020104030203" pitchFamily="2" charset="-79"/>
              </a:rPr>
              <a:t>adis</a:t>
            </a:r>
            <a:r>
              <a:rPr lang="en-US" sz="1200" dirty="0">
                <a:solidFill>
                  <a:schemeClr val="bg1">
                    <a:lumMod val="65000"/>
                  </a:schemeClr>
                </a:solidFill>
                <a:cs typeface="Aharoni" panose="02010803020104030203" pitchFamily="2" charset="-79"/>
              </a:rPr>
              <a:t> </a:t>
            </a:r>
            <a:r>
              <a:rPr lang="en-US" sz="1200" dirty="0" err="1">
                <a:solidFill>
                  <a:schemeClr val="bg1">
                    <a:lumMod val="65000"/>
                  </a:schemeClr>
                </a:solidFill>
                <a:cs typeface="Aharoni" panose="02010803020104030203" pitchFamily="2" charset="-79"/>
              </a:rPr>
              <a:t>piscing</a:t>
            </a:r>
            <a:endParaRPr lang="en-US" sz="1200" dirty="0">
              <a:solidFill>
                <a:schemeClr val="bg1">
                  <a:lumMod val="65000"/>
                </a:schemeClr>
              </a:solidFill>
              <a:cs typeface="Aharoni" panose="02010803020104030203" pitchFamily="2" charset="-79"/>
            </a:endParaRPr>
          </a:p>
        </p:txBody>
      </p:sp>
      <p:graphicFrame>
        <p:nvGraphicFramePr>
          <p:cNvPr id="32" name="Chart 31"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GraphicFramePr/>
          <p:nvPr/>
        </p:nvGraphicFramePr>
        <p:xfrm>
          <a:off x="5482955" y="2331197"/>
          <a:ext cx="2435907" cy="1750649"/>
        </p:xfrm>
        <a:graphic>
          <a:graphicData uri="http://schemas.openxmlformats.org/drawingml/2006/chart">
            <c:chart xmlns:c="http://schemas.openxmlformats.org/drawingml/2006/chart" xmlns:r="http://schemas.openxmlformats.org/officeDocument/2006/relationships" r:id="rId1"/>
          </a:graphicData>
        </a:graphic>
      </p:graphicFrame>
      <p:sp>
        <p:nvSpPr>
          <p:cNvPr id="33" name="TextBox 3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5946667" y="2944911"/>
            <a:ext cx="1537012" cy="523220"/>
          </a:xfrm>
          <a:prstGeom prst="rect">
            <a:avLst/>
          </a:prstGeom>
          <a:noFill/>
        </p:spPr>
        <p:txBody>
          <a:bodyPr wrap="square" rtlCol="0">
            <a:spAutoFit/>
          </a:bodyPr>
          <a:lstStyle/>
          <a:p>
            <a:pPr algn="ctr"/>
            <a:r>
              <a:rPr lang="id-ID" sz="2800" b="1" dirty="0">
                <a:solidFill>
                  <a:schemeClr val="bg1">
                    <a:lumMod val="50000"/>
                  </a:schemeClr>
                </a:solidFill>
              </a:rPr>
              <a:t>65</a:t>
            </a:r>
            <a:r>
              <a:rPr lang="en-US" sz="2800" b="1" dirty="0">
                <a:solidFill>
                  <a:schemeClr val="bg1">
                    <a:lumMod val="50000"/>
                  </a:schemeClr>
                </a:solidFill>
              </a:rPr>
              <a:t>%</a:t>
            </a:r>
            <a:endParaRPr lang="en-US" sz="2800" b="1" dirty="0">
              <a:solidFill>
                <a:schemeClr val="bg1">
                  <a:lumMod val="50000"/>
                </a:schemeClr>
              </a:solidFill>
            </a:endParaRPr>
          </a:p>
        </p:txBody>
      </p:sp>
      <p:sp>
        <p:nvSpPr>
          <p:cNvPr id="34" name="Rectangle 3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7646317" y="2675606"/>
            <a:ext cx="3644396" cy="894732"/>
          </a:xfrm>
          <a:prstGeom prst="rect">
            <a:avLst/>
          </a:prstGeom>
        </p:spPr>
        <p:txBody>
          <a:bodyPr wrap="square">
            <a:spAutoFit/>
          </a:bodyPr>
          <a:lstStyle/>
          <a:p>
            <a:pPr>
              <a:lnSpc>
                <a:spcPct val="150000"/>
              </a:lnSpc>
            </a:pPr>
            <a:r>
              <a:rPr lang="en-US" sz="1200" dirty="0">
                <a:solidFill>
                  <a:schemeClr val="bg1">
                    <a:lumMod val="65000"/>
                  </a:schemeClr>
                </a:solidFill>
                <a:ea typeface="胡晓波趣圆体" panose="020B0100000000000000" pitchFamily="50" charset="-128"/>
              </a:rPr>
              <a:t>Lorem ipsum dolor sit </a:t>
            </a:r>
            <a:r>
              <a:rPr lang="en-US" sz="1200" dirty="0" err="1">
                <a:solidFill>
                  <a:schemeClr val="bg1">
                    <a:lumMod val="65000"/>
                  </a:schemeClr>
                </a:solidFill>
                <a:ea typeface="胡晓波趣圆体" panose="020B0100000000000000" pitchFamily="50" charset="-128"/>
              </a:rPr>
              <a:t>amet</a:t>
            </a:r>
            <a:r>
              <a:rPr lang="en-US" sz="1200" dirty="0">
                <a:solidFill>
                  <a:schemeClr val="bg1">
                    <a:lumMod val="65000"/>
                  </a:schemeClr>
                </a:solidFill>
                <a:ea typeface="胡晓波趣圆体" panose="020B0100000000000000" pitchFamily="50" charset="-128"/>
              </a:rPr>
              <a:t>, </a:t>
            </a:r>
            <a:r>
              <a:rPr lang="en-US" sz="1200" dirty="0" err="1">
                <a:solidFill>
                  <a:schemeClr val="bg1">
                    <a:lumMod val="65000"/>
                  </a:schemeClr>
                </a:solidFill>
                <a:ea typeface="胡晓波趣圆体" panose="020B0100000000000000" pitchFamily="50" charset="-128"/>
              </a:rPr>
              <a:t>conse</a:t>
            </a:r>
            <a:r>
              <a:rPr lang="en-US" sz="1200" dirty="0">
                <a:solidFill>
                  <a:schemeClr val="bg1">
                    <a:lumMod val="65000"/>
                  </a:schemeClr>
                </a:solidFill>
                <a:ea typeface="胡晓波趣圆体" panose="020B0100000000000000" pitchFamily="50" charset="-128"/>
              </a:rPr>
              <a:t> </a:t>
            </a:r>
            <a:r>
              <a:rPr lang="en-US" sz="1200" dirty="0" err="1">
                <a:solidFill>
                  <a:schemeClr val="bg1">
                    <a:lumMod val="65000"/>
                  </a:schemeClr>
                </a:solidFill>
                <a:ea typeface="胡晓波趣圆体" panose="020B0100000000000000" pitchFamily="50" charset="-128"/>
              </a:rPr>
              <a:t>ctetur</a:t>
            </a:r>
            <a:r>
              <a:rPr lang="en-US" sz="1200" dirty="0">
                <a:solidFill>
                  <a:schemeClr val="bg1">
                    <a:lumMod val="65000"/>
                  </a:schemeClr>
                </a:solidFill>
                <a:ea typeface="胡晓波趣圆体" panose="020B0100000000000000" pitchFamily="50" charset="-128"/>
              </a:rPr>
              <a:t> </a:t>
            </a:r>
            <a:r>
              <a:rPr lang="en-US" sz="1200" dirty="0" err="1">
                <a:solidFill>
                  <a:schemeClr val="bg1">
                    <a:lumMod val="65000"/>
                  </a:schemeClr>
                </a:solidFill>
                <a:ea typeface="胡晓波趣圆体" panose="020B0100000000000000" pitchFamily="50" charset="-128"/>
              </a:rPr>
              <a:t>conse</a:t>
            </a:r>
            <a:r>
              <a:rPr lang="en-US" sz="1200" dirty="0">
                <a:solidFill>
                  <a:schemeClr val="bg1">
                    <a:lumMod val="65000"/>
                  </a:schemeClr>
                </a:solidFill>
                <a:ea typeface="胡晓波趣圆体" panose="020B0100000000000000" pitchFamily="50" charset="-128"/>
              </a:rPr>
              <a:t> </a:t>
            </a:r>
            <a:r>
              <a:rPr lang="en-US" sz="1200" dirty="0" err="1">
                <a:solidFill>
                  <a:schemeClr val="bg1">
                    <a:lumMod val="65000"/>
                  </a:schemeClr>
                </a:solidFill>
                <a:ea typeface="胡晓波趣圆体" panose="020B0100000000000000" pitchFamily="50" charset="-128"/>
              </a:rPr>
              <a:t>ctetur</a:t>
            </a:r>
            <a:r>
              <a:rPr lang="en-US" sz="1200" dirty="0">
                <a:solidFill>
                  <a:schemeClr val="bg1">
                    <a:lumMod val="65000"/>
                  </a:schemeClr>
                </a:solidFill>
                <a:ea typeface="胡晓波趣圆体" panose="020B0100000000000000" pitchFamily="50" charset="-128"/>
              </a:rPr>
              <a:t> </a:t>
            </a:r>
            <a:r>
              <a:rPr lang="en-US" sz="1200" dirty="0" err="1">
                <a:solidFill>
                  <a:schemeClr val="bg1">
                    <a:lumMod val="65000"/>
                  </a:schemeClr>
                </a:solidFill>
                <a:ea typeface="胡晓波趣圆体" panose="020B0100000000000000" pitchFamily="50" charset="-128"/>
              </a:rPr>
              <a:t>amet</a:t>
            </a:r>
            <a:r>
              <a:rPr lang="en-US" sz="1200" dirty="0">
                <a:solidFill>
                  <a:schemeClr val="bg1">
                    <a:lumMod val="65000"/>
                  </a:schemeClr>
                </a:solidFill>
                <a:ea typeface="胡晓波趣圆体" panose="020B0100000000000000" pitchFamily="50" charset="-128"/>
              </a:rPr>
              <a:t>, </a:t>
            </a:r>
            <a:r>
              <a:rPr lang="en-US" sz="1200" dirty="0" err="1">
                <a:solidFill>
                  <a:schemeClr val="bg1">
                    <a:lumMod val="65000"/>
                  </a:schemeClr>
                </a:solidFill>
                <a:ea typeface="胡晓波趣圆体" panose="020B0100000000000000" pitchFamily="50" charset="-128"/>
              </a:rPr>
              <a:t>conse</a:t>
            </a:r>
            <a:r>
              <a:rPr lang="en-US" sz="1200" dirty="0">
                <a:solidFill>
                  <a:schemeClr val="bg1">
                    <a:lumMod val="65000"/>
                  </a:schemeClr>
                </a:solidFill>
                <a:ea typeface="胡晓波趣圆体" panose="020B0100000000000000" pitchFamily="50" charset="-128"/>
              </a:rPr>
              <a:t> </a:t>
            </a:r>
            <a:r>
              <a:rPr lang="en-US" sz="1200" dirty="0" err="1">
                <a:solidFill>
                  <a:schemeClr val="bg1">
                    <a:lumMod val="65000"/>
                  </a:schemeClr>
                </a:solidFill>
                <a:ea typeface="胡晓波趣圆体" panose="020B0100000000000000" pitchFamily="50" charset="-128"/>
              </a:rPr>
              <a:t>ctetur</a:t>
            </a:r>
            <a:r>
              <a:rPr lang="en-US" sz="1200" dirty="0">
                <a:solidFill>
                  <a:schemeClr val="bg1">
                    <a:lumMod val="65000"/>
                  </a:schemeClr>
                </a:solidFill>
                <a:ea typeface="胡晓波趣圆体" panose="020B0100000000000000" pitchFamily="50" charset="-128"/>
              </a:rPr>
              <a:t> cons </a:t>
            </a:r>
            <a:r>
              <a:rPr lang="en-US" sz="1200" dirty="0" err="1">
                <a:solidFill>
                  <a:schemeClr val="bg1">
                    <a:lumMod val="65000"/>
                  </a:schemeClr>
                </a:solidFill>
                <a:ea typeface="胡晓波趣圆体" panose="020B0100000000000000" pitchFamily="50" charset="-128"/>
              </a:rPr>
              <a:t>conse</a:t>
            </a:r>
            <a:r>
              <a:rPr lang="en-US" sz="1200" dirty="0">
                <a:solidFill>
                  <a:schemeClr val="bg1">
                    <a:lumMod val="65000"/>
                  </a:schemeClr>
                </a:solidFill>
                <a:ea typeface="胡晓波趣圆体" panose="020B0100000000000000" pitchFamily="50" charset="-128"/>
              </a:rPr>
              <a:t> </a:t>
            </a:r>
            <a:r>
              <a:rPr lang="en-US" sz="1200" dirty="0" err="1">
                <a:solidFill>
                  <a:schemeClr val="bg1">
                    <a:lumMod val="65000"/>
                  </a:schemeClr>
                </a:solidFill>
                <a:ea typeface="胡晓波趣圆体" panose="020B0100000000000000" pitchFamily="50" charset="-128"/>
              </a:rPr>
              <a:t>ctetur</a:t>
            </a:r>
            <a:r>
              <a:rPr lang="en-US" sz="1200" dirty="0">
                <a:solidFill>
                  <a:schemeClr val="bg1">
                    <a:lumMod val="65000"/>
                  </a:schemeClr>
                </a:solidFill>
                <a:ea typeface="胡晓波趣圆体" panose="020B0100000000000000" pitchFamily="50" charset="-128"/>
              </a:rPr>
              <a:t> </a:t>
            </a:r>
            <a:r>
              <a:rPr lang="en-US" sz="1200" dirty="0" err="1">
                <a:solidFill>
                  <a:schemeClr val="bg1">
                    <a:lumMod val="65000"/>
                  </a:schemeClr>
                </a:solidFill>
                <a:ea typeface="胡晓波趣圆体" panose="020B0100000000000000" pitchFamily="50" charset="-128"/>
              </a:rPr>
              <a:t>conse</a:t>
            </a:r>
            <a:r>
              <a:rPr lang="en-US" sz="1200" dirty="0">
                <a:solidFill>
                  <a:schemeClr val="bg1">
                    <a:lumMod val="65000"/>
                  </a:schemeClr>
                </a:solidFill>
                <a:ea typeface="胡晓波趣圆体" panose="020B0100000000000000" pitchFamily="50" charset="-128"/>
              </a:rPr>
              <a:t> </a:t>
            </a:r>
            <a:r>
              <a:rPr lang="en-US" sz="1200" dirty="0" err="1">
                <a:solidFill>
                  <a:schemeClr val="bg1">
                    <a:lumMod val="65000"/>
                  </a:schemeClr>
                </a:solidFill>
                <a:ea typeface="胡晓波趣圆体" panose="020B0100000000000000" pitchFamily="50" charset="-128"/>
              </a:rPr>
              <a:t>ctetur</a:t>
            </a:r>
            <a:r>
              <a:rPr lang="en-US" sz="1200" dirty="0">
                <a:solidFill>
                  <a:schemeClr val="bg1">
                    <a:lumMod val="65000"/>
                  </a:schemeClr>
                </a:solidFill>
                <a:ea typeface="胡晓波趣圆体" panose="020B0100000000000000" pitchFamily="50" charset="-128"/>
              </a:rPr>
              <a:t> </a:t>
            </a:r>
            <a:r>
              <a:rPr lang="en-US" sz="1200" dirty="0" err="1">
                <a:solidFill>
                  <a:schemeClr val="bg1">
                    <a:lumMod val="65000"/>
                  </a:schemeClr>
                </a:solidFill>
                <a:ea typeface="胡晓波趣圆体" panose="020B0100000000000000" pitchFamily="50" charset="-128"/>
              </a:rPr>
              <a:t>amet</a:t>
            </a:r>
            <a:r>
              <a:rPr lang="en-US" sz="1200" dirty="0">
                <a:solidFill>
                  <a:schemeClr val="bg1">
                    <a:lumMod val="65000"/>
                  </a:schemeClr>
                </a:solidFill>
                <a:ea typeface="胡晓波趣圆体" panose="020B0100000000000000" pitchFamily="50" charset="-128"/>
              </a:rPr>
              <a:t>, </a:t>
            </a:r>
            <a:r>
              <a:rPr lang="en-US" sz="1200" dirty="0" err="1">
                <a:solidFill>
                  <a:schemeClr val="bg1">
                    <a:lumMod val="65000"/>
                  </a:schemeClr>
                </a:solidFill>
                <a:ea typeface="胡晓波趣圆体" panose="020B0100000000000000" pitchFamily="50" charset="-128"/>
              </a:rPr>
              <a:t>conse</a:t>
            </a:r>
            <a:r>
              <a:rPr lang="en-US" sz="1200" dirty="0">
                <a:solidFill>
                  <a:schemeClr val="bg1">
                    <a:lumMod val="65000"/>
                  </a:schemeClr>
                </a:solidFill>
                <a:ea typeface="胡晓波趣圆体" panose="020B0100000000000000" pitchFamily="50" charset="-128"/>
              </a:rPr>
              <a:t> </a:t>
            </a:r>
            <a:r>
              <a:rPr lang="en-US" sz="1200" dirty="0" err="1">
                <a:solidFill>
                  <a:schemeClr val="bg1">
                    <a:lumMod val="65000"/>
                  </a:schemeClr>
                </a:solidFill>
                <a:ea typeface="胡晓波趣圆体" panose="020B0100000000000000" pitchFamily="50" charset="-128"/>
              </a:rPr>
              <a:t>ctetur</a:t>
            </a:r>
            <a:r>
              <a:rPr lang="en-US" sz="1200" dirty="0">
                <a:solidFill>
                  <a:schemeClr val="bg1">
                    <a:lumMod val="65000"/>
                  </a:schemeClr>
                </a:solidFill>
                <a:ea typeface="胡晓波趣圆体" panose="020B0100000000000000" pitchFamily="50" charset="-128"/>
              </a:rPr>
              <a:t> cons</a:t>
            </a:r>
            <a:endParaRPr lang="en-US" sz="1200" dirty="0">
              <a:solidFill>
                <a:schemeClr val="bg1">
                  <a:lumMod val="65000"/>
                </a:schemeClr>
              </a:solidFill>
            </a:endParaRPr>
          </a:p>
        </p:txBody>
      </p:sp>
      <p:sp>
        <p:nvSpPr>
          <p:cNvPr id="17" name="TextBox 1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6893243" y="1364255"/>
            <a:ext cx="1826141" cy="584775"/>
          </a:xfrm>
          <a:prstGeom prst="rect">
            <a:avLst/>
          </a:prstGeom>
          <a:noFill/>
        </p:spPr>
        <p:txBody>
          <a:bodyPr wrap="none" rtlCol="0">
            <a:spAutoFit/>
          </a:bodyPr>
          <a:lstStyle/>
          <a:p>
            <a:pPr algn="ctr"/>
            <a:r>
              <a:rPr lang="zh-CN" altLang="en-US" sz="3200" b="1" dirty="0">
                <a:solidFill>
                  <a:srgbClr val="0E2453"/>
                </a:solidFill>
                <a:latin typeface="迷你简清韵" panose="02010604000101010101" pitchFamily="2" charset="-122"/>
                <a:ea typeface="迷你简清韵" panose="02010604000101010101" pitchFamily="2" charset="-122"/>
                <a:cs typeface="Roboto Medium" panose="02000000000000000000" pitchFamily="2" charset="0"/>
              </a:rPr>
              <a:t>美好时刻</a:t>
            </a:r>
            <a:endParaRPr lang="zh-CN" altLang="en-US" sz="3200" b="1" dirty="0">
              <a:solidFill>
                <a:srgbClr val="0E2453"/>
              </a:solidFill>
              <a:latin typeface="迷你简清韵" panose="02010604000101010101" pitchFamily="2" charset="-122"/>
              <a:ea typeface="迷你简清韵" panose="02010604000101010101" pitchFamily="2" charset="-122"/>
              <a:cs typeface="Roboto Medium" panose="02000000000000000000" pitchFamily="2" charset="0"/>
            </a:endParaRPr>
          </a:p>
        </p:txBody>
      </p:sp>
      <p:pic>
        <p:nvPicPr>
          <p:cNvPr id="10" name="图片 9"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ChangeAspect="1"/>
          </p:cNvPicPr>
          <p:nvPr/>
        </p:nvPicPr>
        <p:blipFill>
          <a:blip r:embed="rId5" cstate="screen">
            <a:duotone>
              <a:prstClr val="black"/>
              <a:schemeClr val="accent6">
                <a:tint val="45000"/>
                <a:satMod val="400000"/>
              </a:schemeClr>
            </a:duotone>
          </a:blip>
          <a:stretch>
            <a:fillRect/>
          </a:stretch>
        </p:blipFill>
        <p:spPr>
          <a:xfrm>
            <a:off x="2209888" y="1364255"/>
            <a:ext cx="4129156" cy="3913089"/>
          </a:xfrm>
          <a:prstGeom prst="rect">
            <a:avLst/>
          </a:prstGeom>
        </p:spPr>
      </p:pic>
      <p:sp>
        <p:nvSpPr>
          <p:cNvPr id="2" name="e7d195523061f1c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hidden="1"/>
          <p:cNvSpPr txBox="1"/>
          <p:nvPr/>
        </p:nvSpPr>
        <p:spPr>
          <a:xfrm>
            <a:off x="-355600" y="1803400"/>
            <a:ext cx="293927" cy="1016000"/>
          </a:xfrm>
          <a:prstGeom prst="rect">
            <a:avLst/>
          </a:prstGeom>
          <a:noFill/>
        </p:spPr>
        <p:txBody>
          <a:bodyPr vert="wordArtVert" rtlCol="0">
            <a:spAutoFit/>
          </a:bodyPr>
          <a:lstStyle/>
          <a:p>
            <a:r>
              <a:rPr lang="en-US" altLang="zh-CN" sz="100"/>
              <a:t>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a:t>
            </a:r>
            <a:endParaRPr lang="zh-CN" altLang="en-US" sz="10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Rectangle 1"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0" y="5015549"/>
            <a:ext cx="12192000" cy="1842451"/>
          </a:xfrm>
          <a:prstGeom prst="rect">
            <a:avLst/>
          </a:prstGeom>
          <a:solidFill>
            <a:srgbClr val="0E24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36" name="Picture 35"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ChangeAspect="1"/>
          </p:cNvPicPr>
          <p:nvPr/>
        </p:nvPicPr>
        <p:blipFill>
          <a:blip r:embed="rId2"/>
          <a:stretch>
            <a:fillRect/>
          </a:stretch>
        </p:blipFill>
        <p:spPr>
          <a:xfrm>
            <a:off x="3007805" y="204781"/>
            <a:ext cx="6009586" cy="6448438"/>
          </a:xfrm>
          <a:prstGeom prst="rect">
            <a:avLst/>
          </a:prstGeom>
          <a:effectLst>
            <a:outerShdw blurRad="889000" dir="4200000" sx="102000" sy="102000" algn="ctr" rotWithShape="0">
              <a:prstClr val="black">
                <a:alpha val="30000"/>
              </a:prstClr>
            </a:outerShdw>
          </a:effectLst>
        </p:spPr>
      </p:pic>
      <p:grpSp>
        <p:nvGrpSpPr>
          <p:cNvPr id="44" name="Group 547"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GrpSpPr>
            <a:grpSpLocks noChangeAspect="1"/>
          </p:cNvGrpSpPr>
          <p:nvPr/>
        </p:nvGrpSpPr>
        <p:grpSpPr bwMode="auto">
          <a:xfrm>
            <a:off x="8600204" y="3532026"/>
            <a:ext cx="364753" cy="364399"/>
            <a:chOff x="647" y="1848"/>
            <a:chExt cx="2051" cy="2049"/>
          </a:xfrm>
          <a:solidFill>
            <a:srgbClr val="D8B760"/>
          </a:solidFill>
        </p:grpSpPr>
        <p:sp>
          <p:nvSpPr>
            <p:cNvPr id="45" name="Freeform 549"/>
            <p:cNvSpPr/>
            <p:nvPr/>
          </p:nvSpPr>
          <p:spPr bwMode="auto">
            <a:xfrm>
              <a:off x="647" y="1982"/>
              <a:ext cx="1466" cy="1496"/>
            </a:xfrm>
            <a:custGeom>
              <a:avLst/>
              <a:gdLst>
                <a:gd name="T0" fmla="*/ 1428 w 2931"/>
                <a:gd name="T1" fmla="*/ 0 h 2992"/>
                <a:gd name="T2" fmla="*/ 1479 w 2931"/>
                <a:gd name="T3" fmla="*/ 18 h 2992"/>
                <a:gd name="T4" fmla="*/ 1519 w 2931"/>
                <a:gd name="T5" fmla="*/ 54 h 2992"/>
                <a:gd name="T6" fmla="*/ 1542 w 2931"/>
                <a:gd name="T7" fmla="*/ 104 h 2992"/>
                <a:gd name="T8" fmla="*/ 1544 w 2931"/>
                <a:gd name="T9" fmla="*/ 1407 h 2992"/>
                <a:gd name="T10" fmla="*/ 1557 w 2931"/>
                <a:gd name="T11" fmla="*/ 1464 h 2992"/>
                <a:gd name="T12" fmla="*/ 1593 w 2931"/>
                <a:gd name="T13" fmla="*/ 1508 h 2992"/>
                <a:gd name="T14" fmla="*/ 1645 w 2931"/>
                <a:gd name="T15" fmla="*/ 1534 h 2992"/>
                <a:gd name="T16" fmla="*/ 2931 w 2931"/>
                <a:gd name="T17" fmla="*/ 1536 h 2992"/>
                <a:gd name="T18" fmla="*/ 2860 w 2931"/>
                <a:gd name="T19" fmla="*/ 1596 h 2992"/>
                <a:gd name="T20" fmla="*/ 2807 w 2931"/>
                <a:gd name="T21" fmla="*/ 1673 h 2992"/>
                <a:gd name="T22" fmla="*/ 2778 w 2931"/>
                <a:gd name="T23" fmla="*/ 1766 h 2992"/>
                <a:gd name="T24" fmla="*/ 2701 w 2931"/>
                <a:gd name="T25" fmla="*/ 1746 h 2992"/>
                <a:gd name="T26" fmla="*/ 2619 w 2931"/>
                <a:gd name="T27" fmla="*/ 1746 h 2992"/>
                <a:gd name="T28" fmla="*/ 2536 w 2931"/>
                <a:gd name="T29" fmla="*/ 1768 h 2992"/>
                <a:gd name="T30" fmla="*/ 2463 w 2931"/>
                <a:gd name="T31" fmla="*/ 1811 h 2992"/>
                <a:gd name="T32" fmla="*/ 2402 w 2931"/>
                <a:gd name="T33" fmla="*/ 1870 h 2992"/>
                <a:gd name="T34" fmla="*/ 2232 w 2931"/>
                <a:gd name="T35" fmla="*/ 2159 h 2992"/>
                <a:gd name="T36" fmla="*/ 2201 w 2931"/>
                <a:gd name="T37" fmla="*/ 2235 h 2992"/>
                <a:gd name="T38" fmla="*/ 2155 w 2931"/>
                <a:gd name="T39" fmla="*/ 2254 h 2992"/>
                <a:gd name="T40" fmla="*/ 2071 w 2931"/>
                <a:gd name="T41" fmla="*/ 2228 h 2992"/>
                <a:gd name="T42" fmla="*/ 1793 w 2931"/>
                <a:gd name="T43" fmla="*/ 2224 h 2992"/>
                <a:gd name="T44" fmla="*/ 1707 w 2931"/>
                <a:gd name="T45" fmla="*/ 2237 h 2992"/>
                <a:gd name="T46" fmla="*/ 1631 w 2931"/>
                <a:gd name="T47" fmla="*/ 2271 h 2992"/>
                <a:gd name="T48" fmla="*/ 1569 w 2931"/>
                <a:gd name="T49" fmla="*/ 2325 h 2992"/>
                <a:gd name="T50" fmla="*/ 1522 w 2931"/>
                <a:gd name="T51" fmla="*/ 2394 h 2992"/>
                <a:gd name="T52" fmla="*/ 1476 w 2931"/>
                <a:gd name="T53" fmla="*/ 2427 h 2992"/>
                <a:gd name="T54" fmla="*/ 1404 w 2931"/>
                <a:gd name="T55" fmla="*/ 2428 h 2992"/>
                <a:gd name="T56" fmla="*/ 1328 w 2931"/>
                <a:gd name="T57" fmla="*/ 2448 h 2992"/>
                <a:gd name="T58" fmla="*/ 1260 w 2931"/>
                <a:gd name="T59" fmla="*/ 2488 h 2992"/>
                <a:gd name="T60" fmla="*/ 1205 w 2931"/>
                <a:gd name="T61" fmla="*/ 2543 h 2992"/>
                <a:gd name="T62" fmla="*/ 1067 w 2931"/>
                <a:gd name="T63" fmla="*/ 2777 h 2992"/>
                <a:gd name="T64" fmla="*/ 1034 w 2931"/>
                <a:gd name="T65" fmla="*/ 2862 h 2992"/>
                <a:gd name="T66" fmla="*/ 1028 w 2931"/>
                <a:gd name="T67" fmla="*/ 2949 h 2992"/>
                <a:gd name="T68" fmla="*/ 935 w 2931"/>
                <a:gd name="T69" fmla="*/ 2954 h 2992"/>
                <a:gd name="T70" fmla="*/ 748 w 2931"/>
                <a:gd name="T71" fmla="*/ 2858 h 2992"/>
                <a:gd name="T72" fmla="*/ 577 w 2931"/>
                <a:gd name="T73" fmla="*/ 2739 h 2992"/>
                <a:gd name="T74" fmla="*/ 424 w 2931"/>
                <a:gd name="T75" fmla="*/ 2598 h 2992"/>
                <a:gd name="T76" fmla="*/ 291 w 2931"/>
                <a:gd name="T77" fmla="*/ 2438 h 2992"/>
                <a:gd name="T78" fmla="*/ 180 w 2931"/>
                <a:gd name="T79" fmla="*/ 2262 h 2992"/>
                <a:gd name="T80" fmla="*/ 94 w 2931"/>
                <a:gd name="T81" fmla="*/ 2068 h 2992"/>
                <a:gd name="T82" fmla="*/ 35 w 2931"/>
                <a:gd name="T83" fmla="*/ 1864 h 2992"/>
                <a:gd name="T84" fmla="*/ 3 w 2931"/>
                <a:gd name="T85" fmla="*/ 1649 h 2992"/>
                <a:gd name="T86" fmla="*/ 3 w 2931"/>
                <a:gd name="T87" fmla="*/ 1428 h 2992"/>
                <a:gd name="T88" fmla="*/ 33 w 2931"/>
                <a:gd name="T89" fmla="*/ 1218 h 2992"/>
                <a:gd name="T90" fmla="*/ 89 w 2931"/>
                <a:gd name="T91" fmla="*/ 1016 h 2992"/>
                <a:gd name="T92" fmla="*/ 173 w 2931"/>
                <a:gd name="T93" fmla="*/ 828 h 2992"/>
                <a:gd name="T94" fmla="*/ 279 w 2931"/>
                <a:gd name="T95" fmla="*/ 653 h 2992"/>
                <a:gd name="T96" fmla="*/ 406 w 2931"/>
                <a:gd name="T97" fmla="*/ 494 h 2992"/>
                <a:gd name="T98" fmla="*/ 553 w 2931"/>
                <a:gd name="T99" fmla="*/ 354 h 2992"/>
                <a:gd name="T100" fmla="*/ 716 w 2931"/>
                <a:gd name="T101" fmla="*/ 233 h 2992"/>
                <a:gd name="T102" fmla="*/ 897 w 2931"/>
                <a:gd name="T103" fmla="*/ 135 h 2992"/>
                <a:gd name="T104" fmla="*/ 1090 w 2931"/>
                <a:gd name="T105" fmla="*/ 61 h 2992"/>
                <a:gd name="T106" fmla="*/ 1295 w 2931"/>
                <a:gd name="T107" fmla="*/ 14 h 2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31" h="2992">
                  <a:moveTo>
                    <a:pt x="1401" y="0"/>
                  </a:moveTo>
                  <a:lnTo>
                    <a:pt x="1428" y="0"/>
                  </a:lnTo>
                  <a:lnTo>
                    <a:pt x="1454" y="7"/>
                  </a:lnTo>
                  <a:lnTo>
                    <a:pt x="1479" y="18"/>
                  </a:lnTo>
                  <a:lnTo>
                    <a:pt x="1502" y="34"/>
                  </a:lnTo>
                  <a:lnTo>
                    <a:pt x="1519" y="54"/>
                  </a:lnTo>
                  <a:lnTo>
                    <a:pt x="1533" y="78"/>
                  </a:lnTo>
                  <a:lnTo>
                    <a:pt x="1542" y="104"/>
                  </a:lnTo>
                  <a:lnTo>
                    <a:pt x="1544" y="130"/>
                  </a:lnTo>
                  <a:lnTo>
                    <a:pt x="1544" y="1407"/>
                  </a:lnTo>
                  <a:lnTo>
                    <a:pt x="1548" y="1437"/>
                  </a:lnTo>
                  <a:lnTo>
                    <a:pt x="1557" y="1464"/>
                  </a:lnTo>
                  <a:lnTo>
                    <a:pt x="1573" y="1488"/>
                  </a:lnTo>
                  <a:lnTo>
                    <a:pt x="1593" y="1508"/>
                  </a:lnTo>
                  <a:lnTo>
                    <a:pt x="1618" y="1524"/>
                  </a:lnTo>
                  <a:lnTo>
                    <a:pt x="1645" y="1534"/>
                  </a:lnTo>
                  <a:lnTo>
                    <a:pt x="1675" y="1536"/>
                  </a:lnTo>
                  <a:lnTo>
                    <a:pt x="2931" y="1536"/>
                  </a:lnTo>
                  <a:lnTo>
                    <a:pt x="2894" y="1564"/>
                  </a:lnTo>
                  <a:lnTo>
                    <a:pt x="2860" y="1596"/>
                  </a:lnTo>
                  <a:lnTo>
                    <a:pt x="2830" y="1634"/>
                  </a:lnTo>
                  <a:lnTo>
                    <a:pt x="2807" y="1673"/>
                  </a:lnTo>
                  <a:lnTo>
                    <a:pt x="2789" y="1718"/>
                  </a:lnTo>
                  <a:lnTo>
                    <a:pt x="2778" y="1766"/>
                  </a:lnTo>
                  <a:lnTo>
                    <a:pt x="2741" y="1753"/>
                  </a:lnTo>
                  <a:lnTo>
                    <a:pt x="2701" y="1746"/>
                  </a:lnTo>
                  <a:lnTo>
                    <a:pt x="2661" y="1743"/>
                  </a:lnTo>
                  <a:lnTo>
                    <a:pt x="2619" y="1746"/>
                  </a:lnTo>
                  <a:lnTo>
                    <a:pt x="2576" y="1754"/>
                  </a:lnTo>
                  <a:lnTo>
                    <a:pt x="2536" y="1768"/>
                  </a:lnTo>
                  <a:lnTo>
                    <a:pt x="2498" y="1787"/>
                  </a:lnTo>
                  <a:lnTo>
                    <a:pt x="2463" y="1811"/>
                  </a:lnTo>
                  <a:lnTo>
                    <a:pt x="2430" y="1839"/>
                  </a:lnTo>
                  <a:lnTo>
                    <a:pt x="2402" y="1870"/>
                  </a:lnTo>
                  <a:lnTo>
                    <a:pt x="2378" y="1906"/>
                  </a:lnTo>
                  <a:lnTo>
                    <a:pt x="2232" y="2159"/>
                  </a:lnTo>
                  <a:lnTo>
                    <a:pt x="2213" y="2197"/>
                  </a:lnTo>
                  <a:lnTo>
                    <a:pt x="2201" y="2235"/>
                  </a:lnTo>
                  <a:lnTo>
                    <a:pt x="2192" y="2275"/>
                  </a:lnTo>
                  <a:lnTo>
                    <a:pt x="2155" y="2254"/>
                  </a:lnTo>
                  <a:lnTo>
                    <a:pt x="2114" y="2238"/>
                  </a:lnTo>
                  <a:lnTo>
                    <a:pt x="2071" y="2228"/>
                  </a:lnTo>
                  <a:lnTo>
                    <a:pt x="2025" y="2224"/>
                  </a:lnTo>
                  <a:lnTo>
                    <a:pt x="1793" y="2224"/>
                  </a:lnTo>
                  <a:lnTo>
                    <a:pt x="1750" y="2228"/>
                  </a:lnTo>
                  <a:lnTo>
                    <a:pt x="1707" y="2237"/>
                  </a:lnTo>
                  <a:lnTo>
                    <a:pt x="1669" y="2252"/>
                  </a:lnTo>
                  <a:lnTo>
                    <a:pt x="1631" y="2271"/>
                  </a:lnTo>
                  <a:lnTo>
                    <a:pt x="1598" y="2296"/>
                  </a:lnTo>
                  <a:lnTo>
                    <a:pt x="1569" y="2325"/>
                  </a:lnTo>
                  <a:lnTo>
                    <a:pt x="1543" y="2357"/>
                  </a:lnTo>
                  <a:lnTo>
                    <a:pt x="1522" y="2394"/>
                  </a:lnTo>
                  <a:lnTo>
                    <a:pt x="1507" y="2432"/>
                  </a:lnTo>
                  <a:lnTo>
                    <a:pt x="1476" y="2427"/>
                  </a:lnTo>
                  <a:lnTo>
                    <a:pt x="1444" y="2426"/>
                  </a:lnTo>
                  <a:lnTo>
                    <a:pt x="1404" y="2428"/>
                  </a:lnTo>
                  <a:lnTo>
                    <a:pt x="1366" y="2436"/>
                  </a:lnTo>
                  <a:lnTo>
                    <a:pt x="1328" y="2448"/>
                  </a:lnTo>
                  <a:lnTo>
                    <a:pt x="1294" y="2466"/>
                  </a:lnTo>
                  <a:lnTo>
                    <a:pt x="1260" y="2488"/>
                  </a:lnTo>
                  <a:lnTo>
                    <a:pt x="1231" y="2513"/>
                  </a:lnTo>
                  <a:lnTo>
                    <a:pt x="1205" y="2543"/>
                  </a:lnTo>
                  <a:lnTo>
                    <a:pt x="1183" y="2577"/>
                  </a:lnTo>
                  <a:lnTo>
                    <a:pt x="1067" y="2777"/>
                  </a:lnTo>
                  <a:lnTo>
                    <a:pt x="1047" y="2818"/>
                  </a:lnTo>
                  <a:lnTo>
                    <a:pt x="1034" y="2862"/>
                  </a:lnTo>
                  <a:lnTo>
                    <a:pt x="1027" y="2906"/>
                  </a:lnTo>
                  <a:lnTo>
                    <a:pt x="1028" y="2949"/>
                  </a:lnTo>
                  <a:lnTo>
                    <a:pt x="1034" y="2992"/>
                  </a:lnTo>
                  <a:lnTo>
                    <a:pt x="935" y="2954"/>
                  </a:lnTo>
                  <a:lnTo>
                    <a:pt x="840" y="2909"/>
                  </a:lnTo>
                  <a:lnTo>
                    <a:pt x="748" y="2858"/>
                  </a:lnTo>
                  <a:lnTo>
                    <a:pt x="660" y="2801"/>
                  </a:lnTo>
                  <a:lnTo>
                    <a:pt x="577" y="2739"/>
                  </a:lnTo>
                  <a:lnTo>
                    <a:pt x="498" y="2671"/>
                  </a:lnTo>
                  <a:lnTo>
                    <a:pt x="424" y="2598"/>
                  </a:lnTo>
                  <a:lnTo>
                    <a:pt x="355" y="2521"/>
                  </a:lnTo>
                  <a:lnTo>
                    <a:pt x="291" y="2438"/>
                  </a:lnTo>
                  <a:lnTo>
                    <a:pt x="233" y="2351"/>
                  </a:lnTo>
                  <a:lnTo>
                    <a:pt x="180" y="2262"/>
                  </a:lnTo>
                  <a:lnTo>
                    <a:pt x="134" y="2167"/>
                  </a:lnTo>
                  <a:lnTo>
                    <a:pt x="94" y="2068"/>
                  </a:lnTo>
                  <a:lnTo>
                    <a:pt x="61" y="1968"/>
                  </a:lnTo>
                  <a:lnTo>
                    <a:pt x="35" y="1864"/>
                  </a:lnTo>
                  <a:lnTo>
                    <a:pt x="16" y="1757"/>
                  </a:lnTo>
                  <a:lnTo>
                    <a:pt x="3" y="1649"/>
                  </a:lnTo>
                  <a:lnTo>
                    <a:pt x="0" y="1536"/>
                  </a:lnTo>
                  <a:lnTo>
                    <a:pt x="3" y="1428"/>
                  </a:lnTo>
                  <a:lnTo>
                    <a:pt x="15" y="1322"/>
                  </a:lnTo>
                  <a:lnTo>
                    <a:pt x="33" y="1218"/>
                  </a:lnTo>
                  <a:lnTo>
                    <a:pt x="58" y="1115"/>
                  </a:lnTo>
                  <a:lnTo>
                    <a:pt x="89" y="1016"/>
                  </a:lnTo>
                  <a:lnTo>
                    <a:pt x="128" y="920"/>
                  </a:lnTo>
                  <a:lnTo>
                    <a:pt x="173" y="828"/>
                  </a:lnTo>
                  <a:lnTo>
                    <a:pt x="223" y="738"/>
                  </a:lnTo>
                  <a:lnTo>
                    <a:pt x="279" y="653"/>
                  </a:lnTo>
                  <a:lnTo>
                    <a:pt x="340" y="571"/>
                  </a:lnTo>
                  <a:lnTo>
                    <a:pt x="406" y="494"/>
                  </a:lnTo>
                  <a:lnTo>
                    <a:pt x="477" y="421"/>
                  </a:lnTo>
                  <a:lnTo>
                    <a:pt x="553" y="354"/>
                  </a:lnTo>
                  <a:lnTo>
                    <a:pt x="633" y="291"/>
                  </a:lnTo>
                  <a:lnTo>
                    <a:pt x="716" y="233"/>
                  </a:lnTo>
                  <a:lnTo>
                    <a:pt x="805" y="182"/>
                  </a:lnTo>
                  <a:lnTo>
                    <a:pt x="897" y="135"/>
                  </a:lnTo>
                  <a:lnTo>
                    <a:pt x="992" y="95"/>
                  </a:lnTo>
                  <a:lnTo>
                    <a:pt x="1090" y="61"/>
                  </a:lnTo>
                  <a:lnTo>
                    <a:pt x="1191" y="34"/>
                  </a:lnTo>
                  <a:lnTo>
                    <a:pt x="1295" y="14"/>
                  </a:lnTo>
                  <a:lnTo>
                    <a:pt x="1401"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46" name="Freeform 550"/>
            <p:cNvSpPr/>
            <p:nvPr/>
          </p:nvSpPr>
          <p:spPr bwMode="auto">
            <a:xfrm>
              <a:off x="1554" y="1848"/>
              <a:ext cx="769" cy="768"/>
            </a:xfrm>
            <a:custGeom>
              <a:avLst/>
              <a:gdLst>
                <a:gd name="T0" fmla="*/ 143 w 1538"/>
                <a:gd name="T1" fmla="*/ 0 h 1537"/>
                <a:gd name="T2" fmla="*/ 248 w 1538"/>
                <a:gd name="T3" fmla="*/ 13 h 1537"/>
                <a:gd name="T4" fmla="*/ 350 w 1538"/>
                <a:gd name="T5" fmla="*/ 33 h 1537"/>
                <a:gd name="T6" fmla="*/ 449 w 1538"/>
                <a:gd name="T7" fmla="*/ 60 h 1537"/>
                <a:gd name="T8" fmla="*/ 546 w 1538"/>
                <a:gd name="T9" fmla="*/ 93 h 1537"/>
                <a:gd name="T10" fmla="*/ 641 w 1538"/>
                <a:gd name="T11" fmla="*/ 131 h 1537"/>
                <a:gd name="T12" fmla="*/ 730 w 1538"/>
                <a:gd name="T13" fmla="*/ 177 h 1537"/>
                <a:gd name="T14" fmla="*/ 818 w 1538"/>
                <a:gd name="T15" fmla="*/ 227 h 1537"/>
                <a:gd name="T16" fmla="*/ 901 w 1538"/>
                <a:gd name="T17" fmla="*/ 283 h 1537"/>
                <a:gd name="T18" fmla="*/ 981 w 1538"/>
                <a:gd name="T19" fmla="*/ 344 h 1537"/>
                <a:gd name="T20" fmla="*/ 1056 w 1538"/>
                <a:gd name="T21" fmla="*/ 410 h 1537"/>
                <a:gd name="T22" fmla="*/ 1127 w 1538"/>
                <a:gd name="T23" fmla="*/ 481 h 1537"/>
                <a:gd name="T24" fmla="*/ 1193 w 1538"/>
                <a:gd name="T25" fmla="*/ 556 h 1537"/>
                <a:gd name="T26" fmla="*/ 1254 w 1538"/>
                <a:gd name="T27" fmla="*/ 636 h 1537"/>
                <a:gd name="T28" fmla="*/ 1310 w 1538"/>
                <a:gd name="T29" fmla="*/ 719 h 1537"/>
                <a:gd name="T30" fmla="*/ 1361 w 1538"/>
                <a:gd name="T31" fmla="*/ 807 h 1537"/>
                <a:gd name="T32" fmla="*/ 1406 w 1538"/>
                <a:gd name="T33" fmla="*/ 897 h 1537"/>
                <a:gd name="T34" fmla="*/ 1445 w 1538"/>
                <a:gd name="T35" fmla="*/ 991 h 1537"/>
                <a:gd name="T36" fmla="*/ 1478 w 1538"/>
                <a:gd name="T37" fmla="*/ 1088 h 1537"/>
                <a:gd name="T38" fmla="*/ 1505 w 1538"/>
                <a:gd name="T39" fmla="*/ 1188 h 1537"/>
                <a:gd name="T40" fmla="*/ 1524 w 1538"/>
                <a:gd name="T41" fmla="*/ 1289 h 1537"/>
                <a:gd name="T42" fmla="*/ 1538 w 1538"/>
                <a:gd name="T43" fmla="*/ 1393 h 1537"/>
                <a:gd name="T44" fmla="*/ 1537 w 1538"/>
                <a:gd name="T45" fmla="*/ 1421 h 1537"/>
                <a:gd name="T46" fmla="*/ 1532 w 1538"/>
                <a:gd name="T47" fmla="*/ 1447 h 1537"/>
                <a:gd name="T48" fmla="*/ 1521 w 1538"/>
                <a:gd name="T49" fmla="*/ 1472 h 1537"/>
                <a:gd name="T50" fmla="*/ 1505 w 1538"/>
                <a:gd name="T51" fmla="*/ 1494 h 1537"/>
                <a:gd name="T52" fmla="*/ 1483 w 1538"/>
                <a:gd name="T53" fmla="*/ 1512 h 1537"/>
                <a:gd name="T54" fmla="*/ 1461 w 1538"/>
                <a:gd name="T55" fmla="*/ 1525 h 1537"/>
                <a:gd name="T56" fmla="*/ 1435 w 1538"/>
                <a:gd name="T57" fmla="*/ 1534 h 1537"/>
                <a:gd name="T58" fmla="*/ 1407 w 1538"/>
                <a:gd name="T59" fmla="*/ 1537 h 1537"/>
                <a:gd name="T60" fmla="*/ 131 w 1538"/>
                <a:gd name="T61" fmla="*/ 1537 h 1537"/>
                <a:gd name="T62" fmla="*/ 101 w 1538"/>
                <a:gd name="T63" fmla="*/ 1533 h 1537"/>
                <a:gd name="T64" fmla="*/ 74 w 1538"/>
                <a:gd name="T65" fmla="*/ 1523 h 1537"/>
                <a:gd name="T66" fmla="*/ 50 w 1538"/>
                <a:gd name="T67" fmla="*/ 1508 h 1537"/>
                <a:gd name="T68" fmla="*/ 29 w 1538"/>
                <a:gd name="T69" fmla="*/ 1488 h 1537"/>
                <a:gd name="T70" fmla="*/ 14 w 1538"/>
                <a:gd name="T71" fmla="*/ 1463 h 1537"/>
                <a:gd name="T72" fmla="*/ 4 w 1538"/>
                <a:gd name="T73" fmla="*/ 1436 h 1537"/>
                <a:gd name="T74" fmla="*/ 0 w 1538"/>
                <a:gd name="T75" fmla="*/ 1406 h 1537"/>
                <a:gd name="T76" fmla="*/ 0 w 1538"/>
                <a:gd name="T77" fmla="*/ 130 h 1537"/>
                <a:gd name="T78" fmla="*/ 4 w 1538"/>
                <a:gd name="T79" fmla="*/ 103 h 1537"/>
                <a:gd name="T80" fmla="*/ 11 w 1538"/>
                <a:gd name="T81" fmla="*/ 78 h 1537"/>
                <a:gd name="T82" fmla="*/ 25 w 1538"/>
                <a:gd name="T83" fmla="*/ 54 h 1537"/>
                <a:gd name="T84" fmla="*/ 44 w 1538"/>
                <a:gd name="T85" fmla="*/ 34 h 1537"/>
                <a:gd name="T86" fmla="*/ 65 w 1538"/>
                <a:gd name="T87" fmla="*/ 18 h 1537"/>
                <a:gd name="T88" fmla="*/ 90 w 1538"/>
                <a:gd name="T89" fmla="*/ 7 h 1537"/>
                <a:gd name="T90" fmla="*/ 116 w 1538"/>
                <a:gd name="T91" fmla="*/ 0 h 1537"/>
                <a:gd name="T92" fmla="*/ 143 w 1538"/>
                <a:gd name="T93" fmla="*/ 0 h 1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38" h="1537">
                  <a:moveTo>
                    <a:pt x="143" y="0"/>
                  </a:moveTo>
                  <a:lnTo>
                    <a:pt x="248" y="13"/>
                  </a:lnTo>
                  <a:lnTo>
                    <a:pt x="350" y="33"/>
                  </a:lnTo>
                  <a:lnTo>
                    <a:pt x="449" y="60"/>
                  </a:lnTo>
                  <a:lnTo>
                    <a:pt x="546" y="93"/>
                  </a:lnTo>
                  <a:lnTo>
                    <a:pt x="641" y="131"/>
                  </a:lnTo>
                  <a:lnTo>
                    <a:pt x="730" y="177"/>
                  </a:lnTo>
                  <a:lnTo>
                    <a:pt x="818" y="227"/>
                  </a:lnTo>
                  <a:lnTo>
                    <a:pt x="901" y="283"/>
                  </a:lnTo>
                  <a:lnTo>
                    <a:pt x="981" y="344"/>
                  </a:lnTo>
                  <a:lnTo>
                    <a:pt x="1056" y="410"/>
                  </a:lnTo>
                  <a:lnTo>
                    <a:pt x="1127" y="481"/>
                  </a:lnTo>
                  <a:lnTo>
                    <a:pt x="1193" y="556"/>
                  </a:lnTo>
                  <a:lnTo>
                    <a:pt x="1254" y="636"/>
                  </a:lnTo>
                  <a:lnTo>
                    <a:pt x="1310" y="719"/>
                  </a:lnTo>
                  <a:lnTo>
                    <a:pt x="1361" y="807"/>
                  </a:lnTo>
                  <a:lnTo>
                    <a:pt x="1406" y="897"/>
                  </a:lnTo>
                  <a:lnTo>
                    <a:pt x="1445" y="991"/>
                  </a:lnTo>
                  <a:lnTo>
                    <a:pt x="1478" y="1088"/>
                  </a:lnTo>
                  <a:lnTo>
                    <a:pt x="1505" y="1188"/>
                  </a:lnTo>
                  <a:lnTo>
                    <a:pt x="1524" y="1289"/>
                  </a:lnTo>
                  <a:lnTo>
                    <a:pt x="1538" y="1393"/>
                  </a:lnTo>
                  <a:lnTo>
                    <a:pt x="1537" y="1421"/>
                  </a:lnTo>
                  <a:lnTo>
                    <a:pt x="1532" y="1447"/>
                  </a:lnTo>
                  <a:lnTo>
                    <a:pt x="1521" y="1472"/>
                  </a:lnTo>
                  <a:lnTo>
                    <a:pt x="1505" y="1494"/>
                  </a:lnTo>
                  <a:lnTo>
                    <a:pt x="1483" y="1512"/>
                  </a:lnTo>
                  <a:lnTo>
                    <a:pt x="1461" y="1525"/>
                  </a:lnTo>
                  <a:lnTo>
                    <a:pt x="1435" y="1534"/>
                  </a:lnTo>
                  <a:lnTo>
                    <a:pt x="1407" y="1537"/>
                  </a:lnTo>
                  <a:lnTo>
                    <a:pt x="131" y="1537"/>
                  </a:lnTo>
                  <a:lnTo>
                    <a:pt x="101" y="1533"/>
                  </a:lnTo>
                  <a:lnTo>
                    <a:pt x="74" y="1523"/>
                  </a:lnTo>
                  <a:lnTo>
                    <a:pt x="50" y="1508"/>
                  </a:lnTo>
                  <a:lnTo>
                    <a:pt x="29" y="1488"/>
                  </a:lnTo>
                  <a:lnTo>
                    <a:pt x="14" y="1463"/>
                  </a:lnTo>
                  <a:lnTo>
                    <a:pt x="4" y="1436"/>
                  </a:lnTo>
                  <a:lnTo>
                    <a:pt x="0" y="1406"/>
                  </a:lnTo>
                  <a:lnTo>
                    <a:pt x="0" y="130"/>
                  </a:lnTo>
                  <a:lnTo>
                    <a:pt x="4" y="103"/>
                  </a:lnTo>
                  <a:lnTo>
                    <a:pt x="11" y="78"/>
                  </a:lnTo>
                  <a:lnTo>
                    <a:pt x="25" y="54"/>
                  </a:lnTo>
                  <a:lnTo>
                    <a:pt x="44" y="34"/>
                  </a:lnTo>
                  <a:lnTo>
                    <a:pt x="65" y="18"/>
                  </a:lnTo>
                  <a:lnTo>
                    <a:pt x="90" y="7"/>
                  </a:lnTo>
                  <a:lnTo>
                    <a:pt x="116" y="0"/>
                  </a:lnTo>
                  <a:lnTo>
                    <a:pt x="143"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47" name="Freeform 551"/>
            <p:cNvSpPr/>
            <p:nvPr/>
          </p:nvSpPr>
          <p:spPr bwMode="auto">
            <a:xfrm>
              <a:off x="2118" y="3117"/>
              <a:ext cx="307" cy="307"/>
            </a:xfrm>
            <a:custGeom>
              <a:avLst/>
              <a:gdLst>
                <a:gd name="T0" fmla="*/ 307 w 614"/>
                <a:gd name="T1" fmla="*/ 0 h 613"/>
                <a:gd name="T2" fmla="*/ 352 w 614"/>
                <a:gd name="T3" fmla="*/ 4 h 613"/>
                <a:gd name="T4" fmla="*/ 395 w 614"/>
                <a:gd name="T5" fmla="*/ 14 h 613"/>
                <a:gd name="T6" fmla="*/ 435 w 614"/>
                <a:gd name="T7" fmla="*/ 29 h 613"/>
                <a:gd name="T8" fmla="*/ 473 w 614"/>
                <a:gd name="T9" fmla="*/ 50 h 613"/>
                <a:gd name="T10" fmla="*/ 508 w 614"/>
                <a:gd name="T11" fmla="*/ 76 h 613"/>
                <a:gd name="T12" fmla="*/ 538 w 614"/>
                <a:gd name="T13" fmla="*/ 106 h 613"/>
                <a:gd name="T14" fmla="*/ 564 w 614"/>
                <a:gd name="T15" fmla="*/ 141 h 613"/>
                <a:gd name="T16" fmla="*/ 585 w 614"/>
                <a:gd name="T17" fmla="*/ 178 h 613"/>
                <a:gd name="T18" fmla="*/ 600 w 614"/>
                <a:gd name="T19" fmla="*/ 218 h 613"/>
                <a:gd name="T20" fmla="*/ 610 w 614"/>
                <a:gd name="T21" fmla="*/ 262 h 613"/>
                <a:gd name="T22" fmla="*/ 614 w 614"/>
                <a:gd name="T23" fmla="*/ 307 h 613"/>
                <a:gd name="T24" fmla="*/ 610 w 614"/>
                <a:gd name="T25" fmla="*/ 353 h 613"/>
                <a:gd name="T26" fmla="*/ 600 w 614"/>
                <a:gd name="T27" fmla="*/ 395 h 613"/>
                <a:gd name="T28" fmla="*/ 585 w 614"/>
                <a:gd name="T29" fmla="*/ 436 h 613"/>
                <a:gd name="T30" fmla="*/ 564 w 614"/>
                <a:gd name="T31" fmla="*/ 474 h 613"/>
                <a:gd name="T32" fmla="*/ 538 w 614"/>
                <a:gd name="T33" fmla="*/ 509 h 613"/>
                <a:gd name="T34" fmla="*/ 508 w 614"/>
                <a:gd name="T35" fmla="*/ 538 h 613"/>
                <a:gd name="T36" fmla="*/ 473 w 614"/>
                <a:gd name="T37" fmla="*/ 565 h 613"/>
                <a:gd name="T38" fmla="*/ 435 w 614"/>
                <a:gd name="T39" fmla="*/ 585 h 613"/>
                <a:gd name="T40" fmla="*/ 395 w 614"/>
                <a:gd name="T41" fmla="*/ 601 h 613"/>
                <a:gd name="T42" fmla="*/ 352 w 614"/>
                <a:gd name="T43" fmla="*/ 611 h 613"/>
                <a:gd name="T44" fmla="*/ 307 w 614"/>
                <a:gd name="T45" fmla="*/ 613 h 613"/>
                <a:gd name="T46" fmla="*/ 261 w 614"/>
                <a:gd name="T47" fmla="*/ 611 h 613"/>
                <a:gd name="T48" fmla="*/ 218 w 614"/>
                <a:gd name="T49" fmla="*/ 601 h 613"/>
                <a:gd name="T50" fmla="*/ 177 w 614"/>
                <a:gd name="T51" fmla="*/ 585 h 613"/>
                <a:gd name="T52" fmla="*/ 140 w 614"/>
                <a:gd name="T53" fmla="*/ 565 h 613"/>
                <a:gd name="T54" fmla="*/ 105 w 614"/>
                <a:gd name="T55" fmla="*/ 538 h 613"/>
                <a:gd name="T56" fmla="*/ 75 w 614"/>
                <a:gd name="T57" fmla="*/ 509 h 613"/>
                <a:gd name="T58" fmla="*/ 49 w 614"/>
                <a:gd name="T59" fmla="*/ 474 h 613"/>
                <a:gd name="T60" fmla="*/ 28 w 614"/>
                <a:gd name="T61" fmla="*/ 436 h 613"/>
                <a:gd name="T62" fmla="*/ 13 w 614"/>
                <a:gd name="T63" fmla="*/ 395 h 613"/>
                <a:gd name="T64" fmla="*/ 3 w 614"/>
                <a:gd name="T65" fmla="*/ 353 h 613"/>
                <a:gd name="T66" fmla="*/ 0 w 614"/>
                <a:gd name="T67" fmla="*/ 307 h 613"/>
                <a:gd name="T68" fmla="*/ 3 w 614"/>
                <a:gd name="T69" fmla="*/ 262 h 613"/>
                <a:gd name="T70" fmla="*/ 13 w 614"/>
                <a:gd name="T71" fmla="*/ 218 h 613"/>
                <a:gd name="T72" fmla="*/ 28 w 614"/>
                <a:gd name="T73" fmla="*/ 178 h 613"/>
                <a:gd name="T74" fmla="*/ 49 w 614"/>
                <a:gd name="T75" fmla="*/ 141 h 613"/>
                <a:gd name="T76" fmla="*/ 75 w 614"/>
                <a:gd name="T77" fmla="*/ 106 h 613"/>
                <a:gd name="T78" fmla="*/ 105 w 614"/>
                <a:gd name="T79" fmla="*/ 76 h 613"/>
                <a:gd name="T80" fmla="*/ 140 w 614"/>
                <a:gd name="T81" fmla="*/ 50 h 613"/>
                <a:gd name="T82" fmla="*/ 177 w 614"/>
                <a:gd name="T83" fmla="*/ 29 h 613"/>
                <a:gd name="T84" fmla="*/ 218 w 614"/>
                <a:gd name="T85" fmla="*/ 14 h 613"/>
                <a:gd name="T86" fmla="*/ 261 w 614"/>
                <a:gd name="T87" fmla="*/ 4 h 613"/>
                <a:gd name="T88" fmla="*/ 307 w 614"/>
                <a:gd name="T89" fmla="*/ 0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14" h="613">
                  <a:moveTo>
                    <a:pt x="307" y="0"/>
                  </a:moveTo>
                  <a:lnTo>
                    <a:pt x="352" y="4"/>
                  </a:lnTo>
                  <a:lnTo>
                    <a:pt x="395" y="14"/>
                  </a:lnTo>
                  <a:lnTo>
                    <a:pt x="435" y="29"/>
                  </a:lnTo>
                  <a:lnTo>
                    <a:pt x="473" y="50"/>
                  </a:lnTo>
                  <a:lnTo>
                    <a:pt x="508" y="76"/>
                  </a:lnTo>
                  <a:lnTo>
                    <a:pt x="538" y="106"/>
                  </a:lnTo>
                  <a:lnTo>
                    <a:pt x="564" y="141"/>
                  </a:lnTo>
                  <a:lnTo>
                    <a:pt x="585" y="178"/>
                  </a:lnTo>
                  <a:lnTo>
                    <a:pt x="600" y="218"/>
                  </a:lnTo>
                  <a:lnTo>
                    <a:pt x="610" y="262"/>
                  </a:lnTo>
                  <a:lnTo>
                    <a:pt x="614" y="307"/>
                  </a:lnTo>
                  <a:lnTo>
                    <a:pt x="610" y="353"/>
                  </a:lnTo>
                  <a:lnTo>
                    <a:pt x="600" y="395"/>
                  </a:lnTo>
                  <a:lnTo>
                    <a:pt x="585" y="436"/>
                  </a:lnTo>
                  <a:lnTo>
                    <a:pt x="564" y="474"/>
                  </a:lnTo>
                  <a:lnTo>
                    <a:pt x="538" y="509"/>
                  </a:lnTo>
                  <a:lnTo>
                    <a:pt x="508" y="538"/>
                  </a:lnTo>
                  <a:lnTo>
                    <a:pt x="473" y="565"/>
                  </a:lnTo>
                  <a:lnTo>
                    <a:pt x="435" y="585"/>
                  </a:lnTo>
                  <a:lnTo>
                    <a:pt x="395" y="601"/>
                  </a:lnTo>
                  <a:lnTo>
                    <a:pt x="352" y="611"/>
                  </a:lnTo>
                  <a:lnTo>
                    <a:pt x="307" y="613"/>
                  </a:lnTo>
                  <a:lnTo>
                    <a:pt x="261" y="611"/>
                  </a:lnTo>
                  <a:lnTo>
                    <a:pt x="218" y="601"/>
                  </a:lnTo>
                  <a:lnTo>
                    <a:pt x="177" y="585"/>
                  </a:lnTo>
                  <a:lnTo>
                    <a:pt x="140" y="565"/>
                  </a:lnTo>
                  <a:lnTo>
                    <a:pt x="105" y="538"/>
                  </a:lnTo>
                  <a:lnTo>
                    <a:pt x="75" y="509"/>
                  </a:lnTo>
                  <a:lnTo>
                    <a:pt x="49" y="474"/>
                  </a:lnTo>
                  <a:lnTo>
                    <a:pt x="28" y="436"/>
                  </a:lnTo>
                  <a:lnTo>
                    <a:pt x="13" y="395"/>
                  </a:lnTo>
                  <a:lnTo>
                    <a:pt x="3" y="353"/>
                  </a:lnTo>
                  <a:lnTo>
                    <a:pt x="0" y="307"/>
                  </a:lnTo>
                  <a:lnTo>
                    <a:pt x="3" y="262"/>
                  </a:lnTo>
                  <a:lnTo>
                    <a:pt x="13" y="218"/>
                  </a:lnTo>
                  <a:lnTo>
                    <a:pt x="28" y="178"/>
                  </a:lnTo>
                  <a:lnTo>
                    <a:pt x="49" y="141"/>
                  </a:lnTo>
                  <a:lnTo>
                    <a:pt x="75" y="106"/>
                  </a:lnTo>
                  <a:lnTo>
                    <a:pt x="105" y="76"/>
                  </a:lnTo>
                  <a:lnTo>
                    <a:pt x="140" y="50"/>
                  </a:lnTo>
                  <a:lnTo>
                    <a:pt x="177" y="29"/>
                  </a:lnTo>
                  <a:lnTo>
                    <a:pt x="218" y="14"/>
                  </a:lnTo>
                  <a:lnTo>
                    <a:pt x="261" y="4"/>
                  </a:lnTo>
                  <a:lnTo>
                    <a:pt x="307"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48" name="Freeform 552"/>
            <p:cNvSpPr>
              <a:spLocks noEditPoints="1"/>
            </p:cNvSpPr>
            <p:nvPr/>
          </p:nvSpPr>
          <p:spPr bwMode="auto">
            <a:xfrm>
              <a:off x="1845" y="2830"/>
              <a:ext cx="853" cy="881"/>
            </a:xfrm>
            <a:custGeom>
              <a:avLst/>
              <a:gdLst>
                <a:gd name="T0" fmla="*/ 743 w 1706"/>
                <a:gd name="T1" fmla="*/ 451 h 1763"/>
                <a:gd name="T2" fmla="*/ 599 w 1706"/>
                <a:gd name="T3" fmla="*/ 517 h 1763"/>
                <a:gd name="T4" fmla="*/ 488 w 1706"/>
                <a:gd name="T5" fmla="*/ 628 h 1763"/>
                <a:gd name="T6" fmla="*/ 422 w 1706"/>
                <a:gd name="T7" fmla="*/ 772 h 1763"/>
                <a:gd name="T8" fmla="*/ 412 w 1706"/>
                <a:gd name="T9" fmla="*/ 937 h 1763"/>
                <a:gd name="T10" fmla="*/ 460 w 1706"/>
                <a:gd name="T11" fmla="*/ 1090 h 1763"/>
                <a:gd name="T12" fmla="*/ 558 w 1706"/>
                <a:gd name="T13" fmla="*/ 1213 h 1763"/>
                <a:gd name="T14" fmla="*/ 692 w 1706"/>
                <a:gd name="T15" fmla="*/ 1296 h 1763"/>
                <a:gd name="T16" fmla="*/ 853 w 1706"/>
                <a:gd name="T17" fmla="*/ 1325 h 1763"/>
                <a:gd name="T18" fmla="*/ 1012 w 1706"/>
                <a:gd name="T19" fmla="*/ 1296 h 1763"/>
                <a:gd name="T20" fmla="*/ 1147 w 1706"/>
                <a:gd name="T21" fmla="*/ 1213 h 1763"/>
                <a:gd name="T22" fmla="*/ 1244 w 1706"/>
                <a:gd name="T23" fmla="*/ 1090 h 1763"/>
                <a:gd name="T24" fmla="*/ 1293 w 1706"/>
                <a:gd name="T25" fmla="*/ 937 h 1763"/>
                <a:gd name="T26" fmla="*/ 1283 w 1706"/>
                <a:gd name="T27" fmla="*/ 772 h 1763"/>
                <a:gd name="T28" fmla="*/ 1217 w 1706"/>
                <a:gd name="T29" fmla="*/ 628 h 1763"/>
                <a:gd name="T30" fmla="*/ 1106 w 1706"/>
                <a:gd name="T31" fmla="*/ 517 h 1763"/>
                <a:gd name="T32" fmla="*/ 961 w 1706"/>
                <a:gd name="T33" fmla="*/ 451 h 1763"/>
                <a:gd name="T34" fmla="*/ 706 w 1706"/>
                <a:gd name="T35" fmla="*/ 0 h 1763"/>
                <a:gd name="T36" fmla="*/ 1051 w 1706"/>
                <a:gd name="T37" fmla="*/ 12 h 1763"/>
                <a:gd name="T38" fmla="*/ 1107 w 1706"/>
                <a:gd name="T39" fmla="*/ 67 h 1763"/>
                <a:gd name="T40" fmla="*/ 1120 w 1706"/>
                <a:gd name="T41" fmla="*/ 244 h 1763"/>
                <a:gd name="T42" fmla="*/ 1268 w 1706"/>
                <a:gd name="T43" fmla="*/ 334 h 1763"/>
                <a:gd name="T44" fmla="*/ 1418 w 1706"/>
                <a:gd name="T45" fmla="*/ 255 h 1763"/>
                <a:gd name="T46" fmla="*/ 1486 w 1706"/>
                <a:gd name="T47" fmla="*/ 264 h 1763"/>
                <a:gd name="T48" fmla="*/ 1542 w 1706"/>
                <a:gd name="T49" fmla="*/ 314 h 1763"/>
                <a:gd name="T50" fmla="*/ 1704 w 1706"/>
                <a:gd name="T51" fmla="*/ 612 h 1763"/>
                <a:gd name="T52" fmla="*/ 1693 w 1706"/>
                <a:gd name="T53" fmla="*/ 680 h 1763"/>
                <a:gd name="T54" fmla="*/ 1644 w 1706"/>
                <a:gd name="T55" fmla="*/ 731 h 1763"/>
                <a:gd name="T56" fmla="*/ 1543 w 1706"/>
                <a:gd name="T57" fmla="*/ 881 h 1763"/>
                <a:gd name="T58" fmla="*/ 1644 w 1706"/>
                <a:gd name="T59" fmla="*/ 1030 h 1763"/>
                <a:gd name="T60" fmla="*/ 1697 w 1706"/>
                <a:gd name="T61" fmla="*/ 1091 h 1763"/>
                <a:gd name="T62" fmla="*/ 1701 w 1706"/>
                <a:gd name="T63" fmla="*/ 1170 h 1763"/>
                <a:gd name="T64" fmla="*/ 1529 w 1706"/>
                <a:gd name="T65" fmla="*/ 1468 h 1763"/>
                <a:gd name="T66" fmla="*/ 1470 w 1706"/>
                <a:gd name="T67" fmla="*/ 1505 h 1763"/>
                <a:gd name="T68" fmla="*/ 1398 w 1706"/>
                <a:gd name="T69" fmla="*/ 1501 h 1763"/>
                <a:gd name="T70" fmla="*/ 1222 w 1706"/>
                <a:gd name="T71" fmla="*/ 1463 h 1763"/>
                <a:gd name="T72" fmla="*/ 1120 w 1706"/>
                <a:gd name="T73" fmla="*/ 1642 h 1763"/>
                <a:gd name="T74" fmla="*/ 1092 w 1706"/>
                <a:gd name="T75" fmla="*/ 1718 h 1763"/>
                <a:gd name="T76" fmla="*/ 1026 w 1706"/>
                <a:gd name="T77" fmla="*/ 1759 h 1763"/>
                <a:gd name="T78" fmla="*/ 678 w 1706"/>
                <a:gd name="T79" fmla="*/ 1759 h 1763"/>
                <a:gd name="T80" fmla="*/ 612 w 1706"/>
                <a:gd name="T81" fmla="*/ 1718 h 1763"/>
                <a:gd name="T82" fmla="*/ 586 w 1706"/>
                <a:gd name="T83" fmla="*/ 1642 h 1763"/>
                <a:gd name="T84" fmla="*/ 484 w 1706"/>
                <a:gd name="T85" fmla="*/ 1463 h 1763"/>
                <a:gd name="T86" fmla="*/ 338 w 1706"/>
                <a:gd name="T87" fmla="*/ 1455 h 1763"/>
                <a:gd name="T88" fmla="*/ 361 w 1706"/>
                <a:gd name="T89" fmla="*/ 1377 h 1763"/>
                <a:gd name="T90" fmla="*/ 396 w 1706"/>
                <a:gd name="T91" fmla="*/ 1263 h 1763"/>
                <a:gd name="T92" fmla="*/ 378 w 1706"/>
                <a:gd name="T93" fmla="*/ 1125 h 1763"/>
                <a:gd name="T94" fmla="*/ 221 w 1706"/>
                <a:gd name="T95" fmla="*/ 851 h 1763"/>
                <a:gd name="T96" fmla="*/ 170 w 1706"/>
                <a:gd name="T97" fmla="*/ 795 h 1763"/>
                <a:gd name="T98" fmla="*/ 60 w 1706"/>
                <a:gd name="T99" fmla="*/ 731 h 1763"/>
                <a:gd name="T100" fmla="*/ 8 w 1706"/>
                <a:gd name="T101" fmla="*/ 671 h 1763"/>
                <a:gd name="T102" fmla="*/ 4 w 1706"/>
                <a:gd name="T103" fmla="*/ 593 h 1763"/>
                <a:gd name="T104" fmla="*/ 176 w 1706"/>
                <a:gd name="T105" fmla="*/ 295 h 1763"/>
                <a:gd name="T106" fmla="*/ 235 w 1706"/>
                <a:gd name="T107" fmla="*/ 258 h 1763"/>
                <a:gd name="T108" fmla="*/ 307 w 1706"/>
                <a:gd name="T109" fmla="*/ 262 h 1763"/>
                <a:gd name="T110" fmla="*/ 484 w 1706"/>
                <a:gd name="T111" fmla="*/ 300 h 1763"/>
                <a:gd name="T112" fmla="*/ 586 w 1706"/>
                <a:gd name="T113" fmla="*/ 121 h 1763"/>
                <a:gd name="T114" fmla="*/ 612 w 1706"/>
                <a:gd name="T115" fmla="*/ 45 h 1763"/>
                <a:gd name="T116" fmla="*/ 678 w 1706"/>
                <a:gd name="T117" fmla="*/ 4 h 1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06" h="1763">
                  <a:moveTo>
                    <a:pt x="853" y="437"/>
                  </a:moveTo>
                  <a:lnTo>
                    <a:pt x="797" y="441"/>
                  </a:lnTo>
                  <a:lnTo>
                    <a:pt x="743" y="451"/>
                  </a:lnTo>
                  <a:lnTo>
                    <a:pt x="692" y="467"/>
                  </a:lnTo>
                  <a:lnTo>
                    <a:pt x="644" y="490"/>
                  </a:lnTo>
                  <a:lnTo>
                    <a:pt x="599" y="517"/>
                  </a:lnTo>
                  <a:lnTo>
                    <a:pt x="558" y="549"/>
                  </a:lnTo>
                  <a:lnTo>
                    <a:pt x="520" y="587"/>
                  </a:lnTo>
                  <a:lnTo>
                    <a:pt x="488" y="628"/>
                  </a:lnTo>
                  <a:lnTo>
                    <a:pt x="460" y="673"/>
                  </a:lnTo>
                  <a:lnTo>
                    <a:pt x="438" y="721"/>
                  </a:lnTo>
                  <a:lnTo>
                    <a:pt x="422" y="772"/>
                  </a:lnTo>
                  <a:lnTo>
                    <a:pt x="412" y="826"/>
                  </a:lnTo>
                  <a:lnTo>
                    <a:pt x="408" y="881"/>
                  </a:lnTo>
                  <a:lnTo>
                    <a:pt x="412" y="937"/>
                  </a:lnTo>
                  <a:lnTo>
                    <a:pt x="422" y="990"/>
                  </a:lnTo>
                  <a:lnTo>
                    <a:pt x="438" y="1041"/>
                  </a:lnTo>
                  <a:lnTo>
                    <a:pt x="460" y="1090"/>
                  </a:lnTo>
                  <a:lnTo>
                    <a:pt x="488" y="1135"/>
                  </a:lnTo>
                  <a:lnTo>
                    <a:pt x="520" y="1176"/>
                  </a:lnTo>
                  <a:lnTo>
                    <a:pt x="558" y="1213"/>
                  </a:lnTo>
                  <a:lnTo>
                    <a:pt x="599" y="1246"/>
                  </a:lnTo>
                  <a:lnTo>
                    <a:pt x="644" y="1273"/>
                  </a:lnTo>
                  <a:lnTo>
                    <a:pt x="692" y="1296"/>
                  </a:lnTo>
                  <a:lnTo>
                    <a:pt x="743" y="1312"/>
                  </a:lnTo>
                  <a:lnTo>
                    <a:pt x="797" y="1322"/>
                  </a:lnTo>
                  <a:lnTo>
                    <a:pt x="853" y="1325"/>
                  </a:lnTo>
                  <a:lnTo>
                    <a:pt x="908" y="1322"/>
                  </a:lnTo>
                  <a:lnTo>
                    <a:pt x="961" y="1312"/>
                  </a:lnTo>
                  <a:lnTo>
                    <a:pt x="1012" y="1296"/>
                  </a:lnTo>
                  <a:lnTo>
                    <a:pt x="1061" y="1273"/>
                  </a:lnTo>
                  <a:lnTo>
                    <a:pt x="1106" y="1246"/>
                  </a:lnTo>
                  <a:lnTo>
                    <a:pt x="1147" y="1213"/>
                  </a:lnTo>
                  <a:lnTo>
                    <a:pt x="1184" y="1176"/>
                  </a:lnTo>
                  <a:lnTo>
                    <a:pt x="1217" y="1135"/>
                  </a:lnTo>
                  <a:lnTo>
                    <a:pt x="1244" y="1090"/>
                  </a:lnTo>
                  <a:lnTo>
                    <a:pt x="1267" y="1041"/>
                  </a:lnTo>
                  <a:lnTo>
                    <a:pt x="1283" y="990"/>
                  </a:lnTo>
                  <a:lnTo>
                    <a:pt x="1293" y="937"/>
                  </a:lnTo>
                  <a:lnTo>
                    <a:pt x="1297" y="881"/>
                  </a:lnTo>
                  <a:lnTo>
                    <a:pt x="1293" y="826"/>
                  </a:lnTo>
                  <a:lnTo>
                    <a:pt x="1283" y="772"/>
                  </a:lnTo>
                  <a:lnTo>
                    <a:pt x="1267" y="721"/>
                  </a:lnTo>
                  <a:lnTo>
                    <a:pt x="1244" y="673"/>
                  </a:lnTo>
                  <a:lnTo>
                    <a:pt x="1217" y="628"/>
                  </a:lnTo>
                  <a:lnTo>
                    <a:pt x="1184" y="587"/>
                  </a:lnTo>
                  <a:lnTo>
                    <a:pt x="1147" y="549"/>
                  </a:lnTo>
                  <a:lnTo>
                    <a:pt x="1106" y="517"/>
                  </a:lnTo>
                  <a:lnTo>
                    <a:pt x="1061" y="490"/>
                  </a:lnTo>
                  <a:lnTo>
                    <a:pt x="1012" y="467"/>
                  </a:lnTo>
                  <a:lnTo>
                    <a:pt x="961" y="451"/>
                  </a:lnTo>
                  <a:lnTo>
                    <a:pt x="908" y="441"/>
                  </a:lnTo>
                  <a:lnTo>
                    <a:pt x="853" y="437"/>
                  </a:lnTo>
                  <a:close/>
                  <a:moveTo>
                    <a:pt x="706" y="0"/>
                  </a:moveTo>
                  <a:lnTo>
                    <a:pt x="999" y="0"/>
                  </a:lnTo>
                  <a:lnTo>
                    <a:pt x="1026" y="4"/>
                  </a:lnTo>
                  <a:lnTo>
                    <a:pt x="1051" y="12"/>
                  </a:lnTo>
                  <a:lnTo>
                    <a:pt x="1074" y="26"/>
                  </a:lnTo>
                  <a:lnTo>
                    <a:pt x="1092" y="45"/>
                  </a:lnTo>
                  <a:lnTo>
                    <a:pt x="1107" y="67"/>
                  </a:lnTo>
                  <a:lnTo>
                    <a:pt x="1116" y="92"/>
                  </a:lnTo>
                  <a:lnTo>
                    <a:pt x="1120" y="121"/>
                  </a:lnTo>
                  <a:lnTo>
                    <a:pt x="1120" y="244"/>
                  </a:lnTo>
                  <a:lnTo>
                    <a:pt x="1172" y="269"/>
                  </a:lnTo>
                  <a:lnTo>
                    <a:pt x="1221" y="300"/>
                  </a:lnTo>
                  <a:lnTo>
                    <a:pt x="1268" y="334"/>
                  </a:lnTo>
                  <a:lnTo>
                    <a:pt x="1379" y="270"/>
                  </a:lnTo>
                  <a:lnTo>
                    <a:pt x="1398" y="260"/>
                  </a:lnTo>
                  <a:lnTo>
                    <a:pt x="1418" y="255"/>
                  </a:lnTo>
                  <a:lnTo>
                    <a:pt x="1439" y="254"/>
                  </a:lnTo>
                  <a:lnTo>
                    <a:pt x="1464" y="257"/>
                  </a:lnTo>
                  <a:lnTo>
                    <a:pt x="1486" y="264"/>
                  </a:lnTo>
                  <a:lnTo>
                    <a:pt x="1509" y="276"/>
                  </a:lnTo>
                  <a:lnTo>
                    <a:pt x="1527" y="293"/>
                  </a:lnTo>
                  <a:lnTo>
                    <a:pt x="1542" y="314"/>
                  </a:lnTo>
                  <a:lnTo>
                    <a:pt x="1689" y="567"/>
                  </a:lnTo>
                  <a:lnTo>
                    <a:pt x="1699" y="589"/>
                  </a:lnTo>
                  <a:lnTo>
                    <a:pt x="1704" y="612"/>
                  </a:lnTo>
                  <a:lnTo>
                    <a:pt x="1706" y="635"/>
                  </a:lnTo>
                  <a:lnTo>
                    <a:pt x="1701" y="659"/>
                  </a:lnTo>
                  <a:lnTo>
                    <a:pt x="1693" y="680"/>
                  </a:lnTo>
                  <a:lnTo>
                    <a:pt x="1681" y="700"/>
                  </a:lnTo>
                  <a:lnTo>
                    <a:pt x="1664" y="718"/>
                  </a:lnTo>
                  <a:lnTo>
                    <a:pt x="1644" y="731"/>
                  </a:lnTo>
                  <a:lnTo>
                    <a:pt x="1535" y="795"/>
                  </a:lnTo>
                  <a:lnTo>
                    <a:pt x="1540" y="838"/>
                  </a:lnTo>
                  <a:lnTo>
                    <a:pt x="1543" y="881"/>
                  </a:lnTo>
                  <a:lnTo>
                    <a:pt x="1540" y="924"/>
                  </a:lnTo>
                  <a:lnTo>
                    <a:pt x="1535" y="967"/>
                  </a:lnTo>
                  <a:lnTo>
                    <a:pt x="1644" y="1030"/>
                  </a:lnTo>
                  <a:lnTo>
                    <a:pt x="1667" y="1048"/>
                  </a:lnTo>
                  <a:lnTo>
                    <a:pt x="1684" y="1068"/>
                  </a:lnTo>
                  <a:lnTo>
                    <a:pt x="1697" y="1091"/>
                  </a:lnTo>
                  <a:lnTo>
                    <a:pt x="1704" y="1117"/>
                  </a:lnTo>
                  <a:lnTo>
                    <a:pt x="1706" y="1144"/>
                  </a:lnTo>
                  <a:lnTo>
                    <a:pt x="1701" y="1170"/>
                  </a:lnTo>
                  <a:lnTo>
                    <a:pt x="1689" y="1195"/>
                  </a:lnTo>
                  <a:lnTo>
                    <a:pt x="1542" y="1449"/>
                  </a:lnTo>
                  <a:lnTo>
                    <a:pt x="1529" y="1468"/>
                  </a:lnTo>
                  <a:lnTo>
                    <a:pt x="1512" y="1484"/>
                  </a:lnTo>
                  <a:lnTo>
                    <a:pt x="1492" y="1496"/>
                  </a:lnTo>
                  <a:lnTo>
                    <a:pt x="1470" y="1505"/>
                  </a:lnTo>
                  <a:lnTo>
                    <a:pt x="1439" y="1509"/>
                  </a:lnTo>
                  <a:lnTo>
                    <a:pt x="1418" y="1507"/>
                  </a:lnTo>
                  <a:lnTo>
                    <a:pt x="1398" y="1501"/>
                  </a:lnTo>
                  <a:lnTo>
                    <a:pt x="1379" y="1492"/>
                  </a:lnTo>
                  <a:lnTo>
                    <a:pt x="1268" y="1429"/>
                  </a:lnTo>
                  <a:lnTo>
                    <a:pt x="1222" y="1463"/>
                  </a:lnTo>
                  <a:lnTo>
                    <a:pt x="1172" y="1492"/>
                  </a:lnTo>
                  <a:lnTo>
                    <a:pt x="1120" y="1519"/>
                  </a:lnTo>
                  <a:lnTo>
                    <a:pt x="1120" y="1642"/>
                  </a:lnTo>
                  <a:lnTo>
                    <a:pt x="1116" y="1669"/>
                  </a:lnTo>
                  <a:lnTo>
                    <a:pt x="1107" y="1696"/>
                  </a:lnTo>
                  <a:lnTo>
                    <a:pt x="1092" y="1718"/>
                  </a:lnTo>
                  <a:lnTo>
                    <a:pt x="1074" y="1737"/>
                  </a:lnTo>
                  <a:lnTo>
                    <a:pt x="1051" y="1750"/>
                  </a:lnTo>
                  <a:lnTo>
                    <a:pt x="1026" y="1759"/>
                  </a:lnTo>
                  <a:lnTo>
                    <a:pt x="999" y="1763"/>
                  </a:lnTo>
                  <a:lnTo>
                    <a:pt x="706" y="1763"/>
                  </a:lnTo>
                  <a:lnTo>
                    <a:pt x="678" y="1759"/>
                  </a:lnTo>
                  <a:lnTo>
                    <a:pt x="654" y="1750"/>
                  </a:lnTo>
                  <a:lnTo>
                    <a:pt x="631" y="1737"/>
                  </a:lnTo>
                  <a:lnTo>
                    <a:pt x="612" y="1718"/>
                  </a:lnTo>
                  <a:lnTo>
                    <a:pt x="597" y="1696"/>
                  </a:lnTo>
                  <a:lnTo>
                    <a:pt x="589" y="1669"/>
                  </a:lnTo>
                  <a:lnTo>
                    <a:pt x="586" y="1642"/>
                  </a:lnTo>
                  <a:lnTo>
                    <a:pt x="586" y="1519"/>
                  </a:lnTo>
                  <a:lnTo>
                    <a:pt x="533" y="1492"/>
                  </a:lnTo>
                  <a:lnTo>
                    <a:pt x="484" y="1463"/>
                  </a:lnTo>
                  <a:lnTo>
                    <a:pt x="437" y="1429"/>
                  </a:lnTo>
                  <a:lnTo>
                    <a:pt x="352" y="1477"/>
                  </a:lnTo>
                  <a:lnTo>
                    <a:pt x="338" y="1455"/>
                  </a:lnTo>
                  <a:lnTo>
                    <a:pt x="321" y="1434"/>
                  </a:lnTo>
                  <a:lnTo>
                    <a:pt x="343" y="1406"/>
                  </a:lnTo>
                  <a:lnTo>
                    <a:pt x="361" y="1377"/>
                  </a:lnTo>
                  <a:lnTo>
                    <a:pt x="376" y="1345"/>
                  </a:lnTo>
                  <a:lnTo>
                    <a:pt x="387" y="1311"/>
                  </a:lnTo>
                  <a:lnTo>
                    <a:pt x="396" y="1263"/>
                  </a:lnTo>
                  <a:lnTo>
                    <a:pt x="397" y="1217"/>
                  </a:lnTo>
                  <a:lnTo>
                    <a:pt x="392" y="1170"/>
                  </a:lnTo>
                  <a:lnTo>
                    <a:pt x="378" y="1125"/>
                  </a:lnTo>
                  <a:lnTo>
                    <a:pt x="358" y="1083"/>
                  </a:lnTo>
                  <a:lnTo>
                    <a:pt x="241" y="881"/>
                  </a:lnTo>
                  <a:lnTo>
                    <a:pt x="221" y="851"/>
                  </a:lnTo>
                  <a:lnTo>
                    <a:pt x="196" y="825"/>
                  </a:lnTo>
                  <a:lnTo>
                    <a:pt x="170" y="800"/>
                  </a:lnTo>
                  <a:lnTo>
                    <a:pt x="170" y="795"/>
                  </a:lnTo>
                  <a:lnTo>
                    <a:pt x="141" y="779"/>
                  </a:lnTo>
                  <a:lnTo>
                    <a:pt x="118" y="765"/>
                  </a:lnTo>
                  <a:lnTo>
                    <a:pt x="60" y="731"/>
                  </a:lnTo>
                  <a:lnTo>
                    <a:pt x="38" y="715"/>
                  </a:lnTo>
                  <a:lnTo>
                    <a:pt x="20" y="695"/>
                  </a:lnTo>
                  <a:lnTo>
                    <a:pt x="8" y="671"/>
                  </a:lnTo>
                  <a:lnTo>
                    <a:pt x="0" y="645"/>
                  </a:lnTo>
                  <a:lnTo>
                    <a:pt x="0" y="619"/>
                  </a:lnTo>
                  <a:lnTo>
                    <a:pt x="4" y="593"/>
                  </a:lnTo>
                  <a:lnTo>
                    <a:pt x="15" y="567"/>
                  </a:lnTo>
                  <a:lnTo>
                    <a:pt x="162" y="314"/>
                  </a:lnTo>
                  <a:lnTo>
                    <a:pt x="176" y="295"/>
                  </a:lnTo>
                  <a:lnTo>
                    <a:pt x="192" y="279"/>
                  </a:lnTo>
                  <a:lnTo>
                    <a:pt x="212" y="267"/>
                  </a:lnTo>
                  <a:lnTo>
                    <a:pt x="235" y="258"/>
                  </a:lnTo>
                  <a:lnTo>
                    <a:pt x="266" y="254"/>
                  </a:lnTo>
                  <a:lnTo>
                    <a:pt x="287" y="255"/>
                  </a:lnTo>
                  <a:lnTo>
                    <a:pt x="307" y="262"/>
                  </a:lnTo>
                  <a:lnTo>
                    <a:pt x="327" y="270"/>
                  </a:lnTo>
                  <a:lnTo>
                    <a:pt x="437" y="334"/>
                  </a:lnTo>
                  <a:lnTo>
                    <a:pt x="484" y="300"/>
                  </a:lnTo>
                  <a:lnTo>
                    <a:pt x="533" y="269"/>
                  </a:lnTo>
                  <a:lnTo>
                    <a:pt x="586" y="244"/>
                  </a:lnTo>
                  <a:lnTo>
                    <a:pt x="586" y="121"/>
                  </a:lnTo>
                  <a:lnTo>
                    <a:pt x="589" y="92"/>
                  </a:lnTo>
                  <a:lnTo>
                    <a:pt x="597" y="67"/>
                  </a:lnTo>
                  <a:lnTo>
                    <a:pt x="612" y="45"/>
                  </a:lnTo>
                  <a:lnTo>
                    <a:pt x="631" y="26"/>
                  </a:lnTo>
                  <a:lnTo>
                    <a:pt x="654" y="12"/>
                  </a:lnTo>
                  <a:lnTo>
                    <a:pt x="678" y="4"/>
                  </a:lnTo>
                  <a:lnTo>
                    <a:pt x="706"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49" name="Freeform 553"/>
            <p:cNvSpPr>
              <a:spLocks noEditPoints="1"/>
            </p:cNvSpPr>
            <p:nvPr/>
          </p:nvSpPr>
          <p:spPr bwMode="auto">
            <a:xfrm>
              <a:off x="1264" y="3197"/>
              <a:ext cx="677" cy="700"/>
            </a:xfrm>
            <a:custGeom>
              <a:avLst/>
              <a:gdLst>
                <a:gd name="T0" fmla="*/ 594 w 1354"/>
                <a:gd name="T1" fmla="*/ 448 h 1399"/>
                <a:gd name="T2" fmla="*/ 492 w 1354"/>
                <a:gd name="T3" fmla="*/ 513 h 1399"/>
                <a:gd name="T4" fmla="*/ 427 w 1354"/>
                <a:gd name="T5" fmla="*/ 615 h 1399"/>
                <a:gd name="T6" fmla="*/ 417 w 1354"/>
                <a:gd name="T7" fmla="*/ 741 h 1399"/>
                <a:gd name="T8" fmla="*/ 464 w 1354"/>
                <a:gd name="T9" fmla="*/ 855 h 1399"/>
                <a:gd name="T10" fmla="*/ 556 w 1354"/>
                <a:gd name="T11" fmla="*/ 933 h 1399"/>
                <a:gd name="T12" fmla="*/ 677 w 1354"/>
                <a:gd name="T13" fmla="*/ 963 h 1399"/>
                <a:gd name="T14" fmla="*/ 798 w 1354"/>
                <a:gd name="T15" fmla="*/ 933 h 1399"/>
                <a:gd name="T16" fmla="*/ 890 w 1354"/>
                <a:gd name="T17" fmla="*/ 855 h 1399"/>
                <a:gd name="T18" fmla="*/ 938 w 1354"/>
                <a:gd name="T19" fmla="*/ 741 h 1399"/>
                <a:gd name="T20" fmla="*/ 928 w 1354"/>
                <a:gd name="T21" fmla="*/ 615 h 1399"/>
                <a:gd name="T22" fmla="*/ 864 w 1354"/>
                <a:gd name="T23" fmla="*/ 513 h 1399"/>
                <a:gd name="T24" fmla="*/ 761 w 1354"/>
                <a:gd name="T25" fmla="*/ 448 h 1399"/>
                <a:gd name="T26" fmla="*/ 561 w 1354"/>
                <a:gd name="T27" fmla="*/ 0 h 1399"/>
                <a:gd name="T28" fmla="*/ 842 w 1354"/>
                <a:gd name="T29" fmla="*/ 12 h 1399"/>
                <a:gd name="T30" fmla="*/ 885 w 1354"/>
                <a:gd name="T31" fmla="*/ 70 h 1399"/>
                <a:gd name="T32" fmla="*/ 930 w 1354"/>
                <a:gd name="T33" fmla="*/ 214 h 1399"/>
                <a:gd name="T34" fmla="*/ 1095 w 1354"/>
                <a:gd name="T35" fmla="*/ 214 h 1399"/>
                <a:gd name="T36" fmla="*/ 1162 w 1354"/>
                <a:gd name="T37" fmla="*/ 203 h 1399"/>
                <a:gd name="T38" fmla="*/ 1213 w 1354"/>
                <a:gd name="T39" fmla="*/ 232 h 1399"/>
                <a:gd name="T40" fmla="*/ 1352 w 1354"/>
                <a:gd name="T41" fmla="*/ 473 h 1399"/>
                <a:gd name="T42" fmla="*/ 1342 w 1354"/>
                <a:gd name="T43" fmla="*/ 546 h 1399"/>
                <a:gd name="T44" fmla="*/ 1218 w 1354"/>
                <a:gd name="T45" fmla="*/ 630 h 1399"/>
                <a:gd name="T46" fmla="*/ 1223 w 1354"/>
                <a:gd name="T47" fmla="*/ 734 h 1399"/>
                <a:gd name="T48" fmla="*/ 1324 w 1354"/>
                <a:gd name="T49" fmla="*/ 831 h 1399"/>
                <a:gd name="T50" fmla="*/ 1353 w 1354"/>
                <a:gd name="T51" fmla="*/ 886 h 1399"/>
                <a:gd name="T52" fmla="*/ 1342 w 1354"/>
                <a:gd name="T53" fmla="*/ 948 h 1399"/>
                <a:gd name="T54" fmla="*/ 1191 w 1354"/>
                <a:gd name="T55" fmla="*/ 1185 h 1399"/>
                <a:gd name="T56" fmla="*/ 1119 w 1354"/>
                <a:gd name="T57" fmla="*/ 1193 h 1399"/>
                <a:gd name="T58" fmla="*/ 970 w 1354"/>
                <a:gd name="T59" fmla="*/ 1161 h 1399"/>
                <a:gd name="T60" fmla="*/ 889 w 1354"/>
                <a:gd name="T61" fmla="*/ 1303 h 1399"/>
                <a:gd name="T62" fmla="*/ 861 w 1354"/>
                <a:gd name="T63" fmla="*/ 1370 h 1399"/>
                <a:gd name="T64" fmla="*/ 793 w 1354"/>
                <a:gd name="T65" fmla="*/ 1399 h 1399"/>
                <a:gd name="T66" fmla="*/ 513 w 1354"/>
                <a:gd name="T67" fmla="*/ 1385 h 1399"/>
                <a:gd name="T68" fmla="*/ 469 w 1354"/>
                <a:gd name="T69" fmla="*/ 1328 h 1399"/>
                <a:gd name="T70" fmla="*/ 424 w 1354"/>
                <a:gd name="T71" fmla="*/ 1185 h 1399"/>
                <a:gd name="T72" fmla="*/ 260 w 1354"/>
                <a:gd name="T73" fmla="*/ 1185 h 1399"/>
                <a:gd name="T74" fmla="*/ 187 w 1354"/>
                <a:gd name="T75" fmla="*/ 1193 h 1399"/>
                <a:gd name="T76" fmla="*/ 129 w 1354"/>
                <a:gd name="T77" fmla="*/ 1150 h 1399"/>
                <a:gd name="T78" fmla="*/ 0 w 1354"/>
                <a:gd name="T79" fmla="*/ 907 h 1399"/>
                <a:gd name="T80" fmla="*/ 17 w 1354"/>
                <a:gd name="T81" fmla="*/ 847 h 1399"/>
                <a:gd name="T82" fmla="*/ 136 w 1354"/>
                <a:gd name="T83" fmla="*/ 767 h 1399"/>
                <a:gd name="T84" fmla="*/ 131 w 1354"/>
                <a:gd name="T85" fmla="*/ 665 h 1399"/>
                <a:gd name="T86" fmla="*/ 30 w 1354"/>
                <a:gd name="T87" fmla="*/ 567 h 1399"/>
                <a:gd name="T88" fmla="*/ 2 w 1354"/>
                <a:gd name="T89" fmla="*/ 512 h 1399"/>
                <a:gd name="T90" fmla="*/ 13 w 1354"/>
                <a:gd name="T91" fmla="*/ 450 h 1399"/>
                <a:gd name="T92" fmla="*/ 164 w 1354"/>
                <a:gd name="T93" fmla="*/ 214 h 1399"/>
                <a:gd name="T94" fmla="*/ 237 w 1354"/>
                <a:gd name="T95" fmla="*/ 204 h 1399"/>
                <a:gd name="T96" fmla="*/ 384 w 1354"/>
                <a:gd name="T97" fmla="*/ 238 h 1399"/>
                <a:gd name="T98" fmla="*/ 465 w 1354"/>
                <a:gd name="T99" fmla="*/ 95 h 1399"/>
                <a:gd name="T100" fmla="*/ 494 w 1354"/>
                <a:gd name="T101" fmla="*/ 27 h 1399"/>
                <a:gd name="T102" fmla="*/ 561 w 1354"/>
                <a:gd name="T103" fmla="*/ 0 h 1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54" h="1399">
                  <a:moveTo>
                    <a:pt x="677" y="436"/>
                  </a:moveTo>
                  <a:lnTo>
                    <a:pt x="635" y="438"/>
                  </a:lnTo>
                  <a:lnTo>
                    <a:pt x="594" y="448"/>
                  </a:lnTo>
                  <a:lnTo>
                    <a:pt x="556" y="465"/>
                  </a:lnTo>
                  <a:lnTo>
                    <a:pt x="521" y="487"/>
                  </a:lnTo>
                  <a:lnTo>
                    <a:pt x="492" y="513"/>
                  </a:lnTo>
                  <a:lnTo>
                    <a:pt x="464" y="543"/>
                  </a:lnTo>
                  <a:lnTo>
                    <a:pt x="443" y="578"/>
                  </a:lnTo>
                  <a:lnTo>
                    <a:pt x="427" y="615"/>
                  </a:lnTo>
                  <a:lnTo>
                    <a:pt x="417" y="657"/>
                  </a:lnTo>
                  <a:lnTo>
                    <a:pt x="414" y="699"/>
                  </a:lnTo>
                  <a:lnTo>
                    <a:pt x="417" y="741"/>
                  </a:lnTo>
                  <a:lnTo>
                    <a:pt x="427" y="782"/>
                  </a:lnTo>
                  <a:lnTo>
                    <a:pt x="443" y="820"/>
                  </a:lnTo>
                  <a:lnTo>
                    <a:pt x="464" y="855"/>
                  </a:lnTo>
                  <a:lnTo>
                    <a:pt x="492" y="886"/>
                  </a:lnTo>
                  <a:lnTo>
                    <a:pt x="521" y="912"/>
                  </a:lnTo>
                  <a:lnTo>
                    <a:pt x="556" y="933"/>
                  </a:lnTo>
                  <a:lnTo>
                    <a:pt x="594" y="949"/>
                  </a:lnTo>
                  <a:lnTo>
                    <a:pt x="635" y="959"/>
                  </a:lnTo>
                  <a:lnTo>
                    <a:pt x="677" y="963"/>
                  </a:lnTo>
                  <a:lnTo>
                    <a:pt x="720" y="959"/>
                  </a:lnTo>
                  <a:lnTo>
                    <a:pt x="761" y="949"/>
                  </a:lnTo>
                  <a:lnTo>
                    <a:pt x="798" y="933"/>
                  </a:lnTo>
                  <a:lnTo>
                    <a:pt x="833" y="912"/>
                  </a:lnTo>
                  <a:lnTo>
                    <a:pt x="864" y="886"/>
                  </a:lnTo>
                  <a:lnTo>
                    <a:pt x="890" y="855"/>
                  </a:lnTo>
                  <a:lnTo>
                    <a:pt x="912" y="820"/>
                  </a:lnTo>
                  <a:lnTo>
                    <a:pt x="928" y="782"/>
                  </a:lnTo>
                  <a:lnTo>
                    <a:pt x="938" y="741"/>
                  </a:lnTo>
                  <a:lnTo>
                    <a:pt x="942" y="699"/>
                  </a:lnTo>
                  <a:lnTo>
                    <a:pt x="938" y="657"/>
                  </a:lnTo>
                  <a:lnTo>
                    <a:pt x="928" y="615"/>
                  </a:lnTo>
                  <a:lnTo>
                    <a:pt x="912" y="578"/>
                  </a:lnTo>
                  <a:lnTo>
                    <a:pt x="890" y="543"/>
                  </a:lnTo>
                  <a:lnTo>
                    <a:pt x="864" y="513"/>
                  </a:lnTo>
                  <a:lnTo>
                    <a:pt x="833" y="487"/>
                  </a:lnTo>
                  <a:lnTo>
                    <a:pt x="798" y="465"/>
                  </a:lnTo>
                  <a:lnTo>
                    <a:pt x="761" y="448"/>
                  </a:lnTo>
                  <a:lnTo>
                    <a:pt x="720" y="438"/>
                  </a:lnTo>
                  <a:lnTo>
                    <a:pt x="677" y="436"/>
                  </a:lnTo>
                  <a:close/>
                  <a:moveTo>
                    <a:pt x="561" y="0"/>
                  </a:moveTo>
                  <a:lnTo>
                    <a:pt x="793" y="0"/>
                  </a:lnTo>
                  <a:lnTo>
                    <a:pt x="818" y="2"/>
                  </a:lnTo>
                  <a:lnTo>
                    <a:pt x="842" y="12"/>
                  </a:lnTo>
                  <a:lnTo>
                    <a:pt x="861" y="27"/>
                  </a:lnTo>
                  <a:lnTo>
                    <a:pt x="875" y="47"/>
                  </a:lnTo>
                  <a:lnTo>
                    <a:pt x="885" y="70"/>
                  </a:lnTo>
                  <a:lnTo>
                    <a:pt x="889" y="95"/>
                  </a:lnTo>
                  <a:lnTo>
                    <a:pt x="889" y="193"/>
                  </a:lnTo>
                  <a:lnTo>
                    <a:pt x="930" y="214"/>
                  </a:lnTo>
                  <a:lnTo>
                    <a:pt x="970" y="238"/>
                  </a:lnTo>
                  <a:lnTo>
                    <a:pt x="1008" y="264"/>
                  </a:lnTo>
                  <a:lnTo>
                    <a:pt x="1095" y="214"/>
                  </a:lnTo>
                  <a:lnTo>
                    <a:pt x="1119" y="204"/>
                  </a:lnTo>
                  <a:lnTo>
                    <a:pt x="1142" y="201"/>
                  </a:lnTo>
                  <a:lnTo>
                    <a:pt x="1162" y="203"/>
                  </a:lnTo>
                  <a:lnTo>
                    <a:pt x="1181" y="209"/>
                  </a:lnTo>
                  <a:lnTo>
                    <a:pt x="1198" y="219"/>
                  </a:lnTo>
                  <a:lnTo>
                    <a:pt x="1213" y="232"/>
                  </a:lnTo>
                  <a:lnTo>
                    <a:pt x="1226" y="249"/>
                  </a:lnTo>
                  <a:lnTo>
                    <a:pt x="1342" y="450"/>
                  </a:lnTo>
                  <a:lnTo>
                    <a:pt x="1352" y="473"/>
                  </a:lnTo>
                  <a:lnTo>
                    <a:pt x="1354" y="497"/>
                  </a:lnTo>
                  <a:lnTo>
                    <a:pt x="1352" y="522"/>
                  </a:lnTo>
                  <a:lnTo>
                    <a:pt x="1342" y="546"/>
                  </a:lnTo>
                  <a:lnTo>
                    <a:pt x="1327" y="566"/>
                  </a:lnTo>
                  <a:lnTo>
                    <a:pt x="1307" y="581"/>
                  </a:lnTo>
                  <a:lnTo>
                    <a:pt x="1218" y="630"/>
                  </a:lnTo>
                  <a:lnTo>
                    <a:pt x="1223" y="665"/>
                  </a:lnTo>
                  <a:lnTo>
                    <a:pt x="1226" y="699"/>
                  </a:lnTo>
                  <a:lnTo>
                    <a:pt x="1223" y="734"/>
                  </a:lnTo>
                  <a:lnTo>
                    <a:pt x="1218" y="767"/>
                  </a:lnTo>
                  <a:lnTo>
                    <a:pt x="1307" y="818"/>
                  </a:lnTo>
                  <a:lnTo>
                    <a:pt x="1324" y="831"/>
                  </a:lnTo>
                  <a:lnTo>
                    <a:pt x="1338" y="847"/>
                  </a:lnTo>
                  <a:lnTo>
                    <a:pt x="1348" y="866"/>
                  </a:lnTo>
                  <a:lnTo>
                    <a:pt x="1353" y="886"/>
                  </a:lnTo>
                  <a:lnTo>
                    <a:pt x="1354" y="907"/>
                  </a:lnTo>
                  <a:lnTo>
                    <a:pt x="1350" y="928"/>
                  </a:lnTo>
                  <a:lnTo>
                    <a:pt x="1342" y="948"/>
                  </a:lnTo>
                  <a:lnTo>
                    <a:pt x="1226" y="1150"/>
                  </a:lnTo>
                  <a:lnTo>
                    <a:pt x="1210" y="1169"/>
                  </a:lnTo>
                  <a:lnTo>
                    <a:pt x="1191" y="1185"/>
                  </a:lnTo>
                  <a:lnTo>
                    <a:pt x="1167" y="1193"/>
                  </a:lnTo>
                  <a:lnTo>
                    <a:pt x="1142" y="1197"/>
                  </a:lnTo>
                  <a:lnTo>
                    <a:pt x="1119" y="1193"/>
                  </a:lnTo>
                  <a:lnTo>
                    <a:pt x="1095" y="1185"/>
                  </a:lnTo>
                  <a:lnTo>
                    <a:pt x="1008" y="1134"/>
                  </a:lnTo>
                  <a:lnTo>
                    <a:pt x="970" y="1161"/>
                  </a:lnTo>
                  <a:lnTo>
                    <a:pt x="930" y="1185"/>
                  </a:lnTo>
                  <a:lnTo>
                    <a:pt x="889" y="1205"/>
                  </a:lnTo>
                  <a:lnTo>
                    <a:pt x="889" y="1303"/>
                  </a:lnTo>
                  <a:lnTo>
                    <a:pt x="885" y="1328"/>
                  </a:lnTo>
                  <a:lnTo>
                    <a:pt x="875" y="1352"/>
                  </a:lnTo>
                  <a:lnTo>
                    <a:pt x="861" y="1370"/>
                  </a:lnTo>
                  <a:lnTo>
                    <a:pt x="842" y="1385"/>
                  </a:lnTo>
                  <a:lnTo>
                    <a:pt x="818" y="1395"/>
                  </a:lnTo>
                  <a:lnTo>
                    <a:pt x="793" y="1399"/>
                  </a:lnTo>
                  <a:lnTo>
                    <a:pt x="561" y="1399"/>
                  </a:lnTo>
                  <a:lnTo>
                    <a:pt x="535" y="1395"/>
                  </a:lnTo>
                  <a:lnTo>
                    <a:pt x="513" y="1385"/>
                  </a:lnTo>
                  <a:lnTo>
                    <a:pt x="494" y="1370"/>
                  </a:lnTo>
                  <a:lnTo>
                    <a:pt x="479" y="1352"/>
                  </a:lnTo>
                  <a:lnTo>
                    <a:pt x="469" y="1328"/>
                  </a:lnTo>
                  <a:lnTo>
                    <a:pt x="465" y="1303"/>
                  </a:lnTo>
                  <a:lnTo>
                    <a:pt x="465" y="1205"/>
                  </a:lnTo>
                  <a:lnTo>
                    <a:pt x="424" y="1185"/>
                  </a:lnTo>
                  <a:lnTo>
                    <a:pt x="384" y="1161"/>
                  </a:lnTo>
                  <a:lnTo>
                    <a:pt x="347" y="1134"/>
                  </a:lnTo>
                  <a:lnTo>
                    <a:pt x="260" y="1185"/>
                  </a:lnTo>
                  <a:lnTo>
                    <a:pt x="237" y="1193"/>
                  </a:lnTo>
                  <a:lnTo>
                    <a:pt x="212" y="1197"/>
                  </a:lnTo>
                  <a:lnTo>
                    <a:pt x="187" y="1193"/>
                  </a:lnTo>
                  <a:lnTo>
                    <a:pt x="164" y="1185"/>
                  </a:lnTo>
                  <a:lnTo>
                    <a:pt x="145" y="1169"/>
                  </a:lnTo>
                  <a:lnTo>
                    <a:pt x="129" y="1150"/>
                  </a:lnTo>
                  <a:lnTo>
                    <a:pt x="13" y="948"/>
                  </a:lnTo>
                  <a:lnTo>
                    <a:pt x="4" y="928"/>
                  </a:lnTo>
                  <a:lnTo>
                    <a:pt x="0" y="907"/>
                  </a:lnTo>
                  <a:lnTo>
                    <a:pt x="2" y="886"/>
                  </a:lnTo>
                  <a:lnTo>
                    <a:pt x="7" y="866"/>
                  </a:lnTo>
                  <a:lnTo>
                    <a:pt x="17" y="847"/>
                  </a:lnTo>
                  <a:lnTo>
                    <a:pt x="30" y="831"/>
                  </a:lnTo>
                  <a:lnTo>
                    <a:pt x="48" y="817"/>
                  </a:lnTo>
                  <a:lnTo>
                    <a:pt x="136" y="767"/>
                  </a:lnTo>
                  <a:lnTo>
                    <a:pt x="131" y="734"/>
                  </a:lnTo>
                  <a:lnTo>
                    <a:pt x="129" y="699"/>
                  </a:lnTo>
                  <a:lnTo>
                    <a:pt x="131" y="665"/>
                  </a:lnTo>
                  <a:lnTo>
                    <a:pt x="136" y="630"/>
                  </a:lnTo>
                  <a:lnTo>
                    <a:pt x="48" y="581"/>
                  </a:lnTo>
                  <a:lnTo>
                    <a:pt x="30" y="567"/>
                  </a:lnTo>
                  <a:lnTo>
                    <a:pt x="17" y="551"/>
                  </a:lnTo>
                  <a:lnTo>
                    <a:pt x="7" y="532"/>
                  </a:lnTo>
                  <a:lnTo>
                    <a:pt x="2" y="512"/>
                  </a:lnTo>
                  <a:lnTo>
                    <a:pt x="0" y="491"/>
                  </a:lnTo>
                  <a:lnTo>
                    <a:pt x="4" y="470"/>
                  </a:lnTo>
                  <a:lnTo>
                    <a:pt x="13" y="450"/>
                  </a:lnTo>
                  <a:lnTo>
                    <a:pt x="129" y="249"/>
                  </a:lnTo>
                  <a:lnTo>
                    <a:pt x="145" y="229"/>
                  </a:lnTo>
                  <a:lnTo>
                    <a:pt x="164" y="214"/>
                  </a:lnTo>
                  <a:lnTo>
                    <a:pt x="187" y="204"/>
                  </a:lnTo>
                  <a:lnTo>
                    <a:pt x="212" y="201"/>
                  </a:lnTo>
                  <a:lnTo>
                    <a:pt x="237" y="204"/>
                  </a:lnTo>
                  <a:lnTo>
                    <a:pt x="260" y="214"/>
                  </a:lnTo>
                  <a:lnTo>
                    <a:pt x="347" y="264"/>
                  </a:lnTo>
                  <a:lnTo>
                    <a:pt x="384" y="238"/>
                  </a:lnTo>
                  <a:lnTo>
                    <a:pt x="424" y="214"/>
                  </a:lnTo>
                  <a:lnTo>
                    <a:pt x="465" y="193"/>
                  </a:lnTo>
                  <a:lnTo>
                    <a:pt x="465" y="95"/>
                  </a:lnTo>
                  <a:lnTo>
                    <a:pt x="469" y="70"/>
                  </a:lnTo>
                  <a:lnTo>
                    <a:pt x="479" y="47"/>
                  </a:lnTo>
                  <a:lnTo>
                    <a:pt x="494" y="27"/>
                  </a:lnTo>
                  <a:lnTo>
                    <a:pt x="513" y="12"/>
                  </a:lnTo>
                  <a:lnTo>
                    <a:pt x="535" y="2"/>
                  </a:lnTo>
                  <a:lnTo>
                    <a:pt x="561" y="0"/>
                  </a:lnTo>
                  <a:close/>
                </a:path>
              </a:pathLst>
            </a:custGeom>
            <a:grpFill/>
            <a:ln w="0">
              <a:noFill/>
              <a:prstDash val="solid"/>
              <a:round/>
            </a:ln>
          </p:spPr>
          <p:txBody>
            <a:bodyPr vert="horz" wrap="square" lIns="91440" tIns="45720" rIns="91440" bIns="45720" numCol="1" anchor="t" anchorCtr="0" compatLnSpc="1"/>
            <a:lstStyle/>
            <a:p>
              <a:endParaRPr lang="en-US"/>
            </a:p>
          </p:txBody>
        </p:sp>
      </p:grpSp>
      <p:sp>
        <p:nvSpPr>
          <p:cNvPr id="50" name="Freeform 1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a:spLocks noEditPoints="1"/>
          </p:cNvSpPr>
          <p:nvPr/>
        </p:nvSpPr>
        <p:spPr bwMode="auto">
          <a:xfrm>
            <a:off x="8508529" y="1768100"/>
            <a:ext cx="444277" cy="415847"/>
          </a:xfrm>
          <a:custGeom>
            <a:avLst/>
            <a:gdLst>
              <a:gd name="T0" fmla="*/ 2221 w 3375"/>
              <a:gd name="T1" fmla="*/ 1236 h 3159"/>
              <a:gd name="T2" fmla="*/ 2242 w 3375"/>
              <a:gd name="T3" fmla="*/ 1252 h 3159"/>
              <a:gd name="T4" fmla="*/ 2246 w 3375"/>
              <a:gd name="T5" fmla="*/ 1178 h 3159"/>
              <a:gd name="T6" fmla="*/ 2443 w 3375"/>
              <a:gd name="T7" fmla="*/ 1830 h 3159"/>
              <a:gd name="T8" fmla="*/ 1518 w 3375"/>
              <a:gd name="T9" fmla="*/ 982 h 3159"/>
              <a:gd name="T10" fmla="*/ 1704 w 3375"/>
              <a:gd name="T11" fmla="*/ 1062 h 3159"/>
              <a:gd name="T12" fmla="*/ 1771 w 3375"/>
              <a:gd name="T13" fmla="*/ 1272 h 3159"/>
              <a:gd name="T14" fmla="*/ 1664 w 3375"/>
              <a:gd name="T15" fmla="*/ 1457 h 3159"/>
              <a:gd name="T16" fmla="*/ 1501 w 3375"/>
              <a:gd name="T17" fmla="*/ 1570 h 3159"/>
              <a:gd name="T18" fmla="*/ 1787 w 3375"/>
              <a:gd name="T19" fmla="*/ 1655 h 3159"/>
              <a:gd name="T20" fmla="*/ 1208 w 3375"/>
              <a:gd name="T21" fmla="*/ 1662 h 3159"/>
              <a:gd name="T22" fmla="*/ 1331 w 3375"/>
              <a:gd name="T23" fmla="*/ 1466 h 3159"/>
              <a:gd name="T24" fmla="*/ 1494 w 3375"/>
              <a:gd name="T25" fmla="*/ 1347 h 3159"/>
              <a:gd name="T26" fmla="*/ 1558 w 3375"/>
              <a:gd name="T27" fmla="*/ 1236 h 3159"/>
              <a:gd name="T28" fmla="*/ 1470 w 3375"/>
              <a:gd name="T29" fmla="*/ 1173 h 3159"/>
              <a:gd name="T30" fmla="*/ 1358 w 3375"/>
              <a:gd name="T31" fmla="*/ 1243 h 3159"/>
              <a:gd name="T32" fmla="*/ 1203 w 3375"/>
              <a:gd name="T33" fmla="*/ 1144 h 3159"/>
              <a:gd name="T34" fmla="*/ 1300 w 3375"/>
              <a:gd name="T35" fmla="*/ 1038 h 3159"/>
              <a:gd name="T36" fmla="*/ 422 w 3375"/>
              <a:gd name="T37" fmla="*/ 734 h 3159"/>
              <a:gd name="T38" fmla="*/ 646 w 3375"/>
              <a:gd name="T39" fmla="*/ 863 h 3159"/>
              <a:gd name="T40" fmla="*/ 822 w 3375"/>
              <a:gd name="T41" fmla="*/ 1130 h 3159"/>
              <a:gd name="T42" fmla="*/ 827 w 3375"/>
              <a:gd name="T43" fmla="*/ 1309 h 3159"/>
              <a:gd name="T44" fmla="*/ 726 w 3375"/>
              <a:gd name="T45" fmla="*/ 1446 h 3159"/>
              <a:gd name="T46" fmla="*/ 639 w 3375"/>
              <a:gd name="T47" fmla="*/ 1590 h 3159"/>
              <a:gd name="T48" fmla="*/ 738 w 3375"/>
              <a:gd name="T49" fmla="*/ 1805 h 3159"/>
              <a:gd name="T50" fmla="*/ 955 w 3375"/>
              <a:gd name="T51" fmla="*/ 2061 h 3159"/>
              <a:gd name="T52" fmla="*/ 1210 w 3375"/>
              <a:gd name="T53" fmla="*/ 2306 h 3159"/>
              <a:gd name="T54" fmla="*/ 1454 w 3375"/>
              <a:gd name="T55" fmla="*/ 2483 h 3159"/>
              <a:gd name="T56" fmla="*/ 1636 w 3375"/>
              <a:gd name="T57" fmla="*/ 2506 h 3159"/>
              <a:gd name="T58" fmla="*/ 1770 w 3375"/>
              <a:gd name="T59" fmla="*/ 2381 h 3159"/>
              <a:gd name="T60" fmla="*/ 1919 w 3375"/>
              <a:gd name="T61" fmla="*/ 2316 h 3159"/>
              <a:gd name="T62" fmla="*/ 2131 w 3375"/>
              <a:gd name="T63" fmla="*/ 2388 h 3159"/>
              <a:gd name="T64" fmla="*/ 2384 w 3375"/>
              <a:gd name="T65" fmla="*/ 2614 h 3159"/>
              <a:gd name="T66" fmla="*/ 2412 w 3375"/>
              <a:gd name="T67" fmla="*/ 2819 h 3159"/>
              <a:gd name="T68" fmla="*/ 2291 w 3375"/>
              <a:gd name="T69" fmla="*/ 2989 h 3159"/>
              <a:gd name="T70" fmla="*/ 2131 w 3375"/>
              <a:gd name="T71" fmla="*/ 3129 h 3159"/>
              <a:gd name="T72" fmla="*/ 1830 w 3375"/>
              <a:gd name="T73" fmla="*/ 3144 h 3159"/>
              <a:gd name="T74" fmla="*/ 1384 w 3375"/>
              <a:gd name="T75" fmla="*/ 2974 h 3159"/>
              <a:gd name="T76" fmla="*/ 859 w 3375"/>
              <a:gd name="T77" fmla="*/ 2602 h 3159"/>
              <a:gd name="T78" fmla="*/ 372 w 3375"/>
              <a:gd name="T79" fmla="*/ 2070 h 3159"/>
              <a:gd name="T80" fmla="*/ 89 w 3375"/>
              <a:gd name="T81" fmla="*/ 1571 h 3159"/>
              <a:gd name="T82" fmla="*/ 0 w 3375"/>
              <a:gd name="T83" fmla="*/ 1179 h 3159"/>
              <a:gd name="T84" fmla="*/ 86 w 3375"/>
              <a:gd name="T85" fmla="*/ 956 h 3159"/>
              <a:gd name="T86" fmla="*/ 239 w 3375"/>
              <a:gd name="T87" fmla="*/ 807 h 3159"/>
              <a:gd name="T88" fmla="*/ 422 w 3375"/>
              <a:gd name="T89" fmla="*/ 734 h 3159"/>
              <a:gd name="T90" fmla="*/ 2434 w 3375"/>
              <a:gd name="T91" fmla="*/ 110 h 3159"/>
              <a:gd name="T92" fmla="*/ 2966 w 3375"/>
              <a:gd name="T93" fmla="*/ 475 h 3159"/>
              <a:gd name="T94" fmla="*/ 3298 w 3375"/>
              <a:gd name="T95" fmla="*/ 1030 h 3159"/>
              <a:gd name="T96" fmla="*/ 3364 w 3375"/>
              <a:gd name="T97" fmla="*/ 1692 h 3159"/>
              <a:gd name="T98" fmla="*/ 3155 w 3375"/>
              <a:gd name="T99" fmla="*/ 2287 h 3159"/>
              <a:gd name="T100" fmla="*/ 2733 w 3375"/>
              <a:gd name="T101" fmla="*/ 2737 h 3159"/>
              <a:gd name="T102" fmla="*/ 2574 w 3375"/>
              <a:gd name="T103" fmla="*/ 2633 h 3159"/>
              <a:gd name="T104" fmla="*/ 2907 w 3375"/>
              <a:gd name="T105" fmla="*/ 2260 h 3159"/>
              <a:gd name="T106" fmla="*/ 3132 w 3375"/>
              <a:gd name="T107" fmla="*/ 1742 h 3159"/>
              <a:gd name="T108" fmla="*/ 3057 w 3375"/>
              <a:gd name="T109" fmla="*/ 1016 h 3159"/>
              <a:gd name="T110" fmla="*/ 2716 w 3375"/>
              <a:gd name="T111" fmla="*/ 540 h 3159"/>
              <a:gd name="T112" fmla="*/ 2197 w 3375"/>
              <a:gd name="T113" fmla="*/ 264 h 3159"/>
              <a:gd name="T114" fmla="*/ 1463 w 3375"/>
              <a:gd name="T115" fmla="*/ 288 h 3159"/>
              <a:gd name="T116" fmla="*/ 964 w 3375"/>
              <a:gd name="T117" fmla="*/ 598 h 3159"/>
              <a:gd name="T118" fmla="*/ 640 w 3375"/>
              <a:gd name="T119" fmla="*/ 641 h 3159"/>
              <a:gd name="T120" fmla="*/ 1090 w 3375"/>
              <a:gd name="T121" fmla="*/ 220 h 3159"/>
              <a:gd name="T122" fmla="*/ 1683 w 3375"/>
              <a:gd name="T123" fmla="*/ 12 h 3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75" h="3159">
                <a:moveTo>
                  <a:pt x="2246" y="1178"/>
                </a:moveTo>
                <a:lnTo>
                  <a:pt x="2246" y="1180"/>
                </a:lnTo>
                <a:lnTo>
                  <a:pt x="2243" y="1186"/>
                </a:lnTo>
                <a:lnTo>
                  <a:pt x="2240" y="1197"/>
                </a:lnTo>
                <a:lnTo>
                  <a:pt x="2235" y="1208"/>
                </a:lnTo>
                <a:lnTo>
                  <a:pt x="2229" y="1222"/>
                </a:lnTo>
                <a:lnTo>
                  <a:pt x="2221" y="1236"/>
                </a:lnTo>
                <a:lnTo>
                  <a:pt x="2214" y="1251"/>
                </a:lnTo>
                <a:lnTo>
                  <a:pt x="2206" y="1264"/>
                </a:lnTo>
                <a:lnTo>
                  <a:pt x="2079" y="1456"/>
                </a:lnTo>
                <a:lnTo>
                  <a:pt x="2079" y="1458"/>
                </a:lnTo>
                <a:lnTo>
                  <a:pt x="2242" y="1458"/>
                </a:lnTo>
                <a:lnTo>
                  <a:pt x="2242" y="1271"/>
                </a:lnTo>
                <a:lnTo>
                  <a:pt x="2242" y="1252"/>
                </a:lnTo>
                <a:lnTo>
                  <a:pt x="2243" y="1233"/>
                </a:lnTo>
                <a:lnTo>
                  <a:pt x="2245" y="1216"/>
                </a:lnTo>
                <a:lnTo>
                  <a:pt x="2246" y="1201"/>
                </a:lnTo>
                <a:lnTo>
                  <a:pt x="2247" y="1188"/>
                </a:lnTo>
                <a:lnTo>
                  <a:pt x="2248" y="1181"/>
                </a:lnTo>
                <a:lnTo>
                  <a:pt x="2249" y="1178"/>
                </a:lnTo>
                <a:lnTo>
                  <a:pt x="2246" y="1178"/>
                </a:lnTo>
                <a:close/>
                <a:moveTo>
                  <a:pt x="2194" y="995"/>
                </a:moveTo>
                <a:lnTo>
                  <a:pt x="2443" y="995"/>
                </a:lnTo>
                <a:lnTo>
                  <a:pt x="2443" y="1458"/>
                </a:lnTo>
                <a:lnTo>
                  <a:pt x="2543" y="1458"/>
                </a:lnTo>
                <a:lnTo>
                  <a:pt x="2543" y="1627"/>
                </a:lnTo>
                <a:lnTo>
                  <a:pt x="2443" y="1627"/>
                </a:lnTo>
                <a:lnTo>
                  <a:pt x="2443" y="1830"/>
                </a:lnTo>
                <a:lnTo>
                  <a:pt x="2242" y="1830"/>
                </a:lnTo>
                <a:lnTo>
                  <a:pt x="2242" y="1627"/>
                </a:lnTo>
                <a:lnTo>
                  <a:pt x="1872" y="1627"/>
                </a:lnTo>
                <a:lnTo>
                  <a:pt x="1872" y="1503"/>
                </a:lnTo>
                <a:lnTo>
                  <a:pt x="2194" y="995"/>
                </a:lnTo>
                <a:close/>
                <a:moveTo>
                  <a:pt x="1489" y="981"/>
                </a:moveTo>
                <a:lnTo>
                  <a:pt x="1518" y="982"/>
                </a:lnTo>
                <a:lnTo>
                  <a:pt x="1547" y="986"/>
                </a:lnTo>
                <a:lnTo>
                  <a:pt x="1576" y="992"/>
                </a:lnTo>
                <a:lnTo>
                  <a:pt x="1605" y="1000"/>
                </a:lnTo>
                <a:lnTo>
                  <a:pt x="1632" y="1011"/>
                </a:lnTo>
                <a:lnTo>
                  <a:pt x="1658" y="1026"/>
                </a:lnTo>
                <a:lnTo>
                  <a:pt x="1682" y="1042"/>
                </a:lnTo>
                <a:lnTo>
                  <a:pt x="1704" y="1062"/>
                </a:lnTo>
                <a:lnTo>
                  <a:pt x="1724" y="1083"/>
                </a:lnTo>
                <a:lnTo>
                  <a:pt x="1741" y="1109"/>
                </a:lnTo>
                <a:lnTo>
                  <a:pt x="1755" y="1136"/>
                </a:lnTo>
                <a:lnTo>
                  <a:pt x="1765" y="1167"/>
                </a:lnTo>
                <a:lnTo>
                  <a:pt x="1771" y="1200"/>
                </a:lnTo>
                <a:lnTo>
                  <a:pt x="1773" y="1236"/>
                </a:lnTo>
                <a:lnTo>
                  <a:pt x="1771" y="1272"/>
                </a:lnTo>
                <a:lnTo>
                  <a:pt x="1765" y="1305"/>
                </a:lnTo>
                <a:lnTo>
                  <a:pt x="1755" y="1336"/>
                </a:lnTo>
                <a:lnTo>
                  <a:pt x="1742" y="1364"/>
                </a:lnTo>
                <a:lnTo>
                  <a:pt x="1725" y="1390"/>
                </a:lnTo>
                <a:lnTo>
                  <a:pt x="1707" y="1414"/>
                </a:lnTo>
                <a:lnTo>
                  <a:pt x="1686" y="1437"/>
                </a:lnTo>
                <a:lnTo>
                  <a:pt x="1664" y="1457"/>
                </a:lnTo>
                <a:lnTo>
                  <a:pt x="1640" y="1477"/>
                </a:lnTo>
                <a:lnTo>
                  <a:pt x="1617" y="1494"/>
                </a:lnTo>
                <a:lnTo>
                  <a:pt x="1592" y="1510"/>
                </a:lnTo>
                <a:lnTo>
                  <a:pt x="1569" y="1527"/>
                </a:lnTo>
                <a:lnTo>
                  <a:pt x="1545" y="1542"/>
                </a:lnTo>
                <a:lnTo>
                  <a:pt x="1523" y="1556"/>
                </a:lnTo>
                <a:lnTo>
                  <a:pt x="1501" y="1570"/>
                </a:lnTo>
                <a:lnTo>
                  <a:pt x="1483" y="1584"/>
                </a:lnTo>
                <a:lnTo>
                  <a:pt x="1466" y="1597"/>
                </a:lnTo>
                <a:lnTo>
                  <a:pt x="1452" y="1611"/>
                </a:lnTo>
                <a:lnTo>
                  <a:pt x="1441" y="1625"/>
                </a:lnTo>
                <a:lnTo>
                  <a:pt x="1435" y="1639"/>
                </a:lnTo>
                <a:lnTo>
                  <a:pt x="1432" y="1655"/>
                </a:lnTo>
                <a:lnTo>
                  <a:pt x="1787" y="1655"/>
                </a:lnTo>
                <a:lnTo>
                  <a:pt x="1787" y="1830"/>
                </a:lnTo>
                <a:lnTo>
                  <a:pt x="1209" y="1830"/>
                </a:lnTo>
                <a:lnTo>
                  <a:pt x="1204" y="1798"/>
                </a:lnTo>
                <a:lnTo>
                  <a:pt x="1201" y="1768"/>
                </a:lnTo>
                <a:lnTo>
                  <a:pt x="1199" y="1740"/>
                </a:lnTo>
                <a:lnTo>
                  <a:pt x="1202" y="1699"/>
                </a:lnTo>
                <a:lnTo>
                  <a:pt x="1208" y="1662"/>
                </a:lnTo>
                <a:lnTo>
                  <a:pt x="1217" y="1627"/>
                </a:lnTo>
                <a:lnTo>
                  <a:pt x="1230" y="1594"/>
                </a:lnTo>
                <a:lnTo>
                  <a:pt x="1247" y="1565"/>
                </a:lnTo>
                <a:lnTo>
                  <a:pt x="1265" y="1537"/>
                </a:lnTo>
                <a:lnTo>
                  <a:pt x="1286" y="1513"/>
                </a:lnTo>
                <a:lnTo>
                  <a:pt x="1307" y="1489"/>
                </a:lnTo>
                <a:lnTo>
                  <a:pt x="1331" y="1466"/>
                </a:lnTo>
                <a:lnTo>
                  <a:pt x="1355" y="1446"/>
                </a:lnTo>
                <a:lnTo>
                  <a:pt x="1380" y="1428"/>
                </a:lnTo>
                <a:lnTo>
                  <a:pt x="1404" y="1409"/>
                </a:lnTo>
                <a:lnTo>
                  <a:pt x="1428" y="1393"/>
                </a:lnTo>
                <a:lnTo>
                  <a:pt x="1451" y="1377"/>
                </a:lnTo>
                <a:lnTo>
                  <a:pt x="1474" y="1361"/>
                </a:lnTo>
                <a:lnTo>
                  <a:pt x="1494" y="1347"/>
                </a:lnTo>
                <a:lnTo>
                  <a:pt x="1513" y="1332"/>
                </a:lnTo>
                <a:lnTo>
                  <a:pt x="1528" y="1317"/>
                </a:lnTo>
                <a:lnTo>
                  <a:pt x="1541" y="1303"/>
                </a:lnTo>
                <a:lnTo>
                  <a:pt x="1551" y="1288"/>
                </a:lnTo>
                <a:lnTo>
                  <a:pt x="1558" y="1272"/>
                </a:lnTo>
                <a:lnTo>
                  <a:pt x="1560" y="1256"/>
                </a:lnTo>
                <a:lnTo>
                  <a:pt x="1558" y="1236"/>
                </a:lnTo>
                <a:lnTo>
                  <a:pt x="1551" y="1219"/>
                </a:lnTo>
                <a:lnTo>
                  <a:pt x="1542" y="1205"/>
                </a:lnTo>
                <a:lnTo>
                  <a:pt x="1531" y="1192"/>
                </a:lnTo>
                <a:lnTo>
                  <a:pt x="1518" y="1184"/>
                </a:lnTo>
                <a:lnTo>
                  <a:pt x="1502" y="1178"/>
                </a:lnTo>
                <a:lnTo>
                  <a:pt x="1486" y="1175"/>
                </a:lnTo>
                <a:lnTo>
                  <a:pt x="1470" y="1173"/>
                </a:lnTo>
                <a:lnTo>
                  <a:pt x="1447" y="1176"/>
                </a:lnTo>
                <a:lnTo>
                  <a:pt x="1427" y="1182"/>
                </a:lnTo>
                <a:lnTo>
                  <a:pt x="1408" y="1192"/>
                </a:lnTo>
                <a:lnTo>
                  <a:pt x="1392" y="1205"/>
                </a:lnTo>
                <a:lnTo>
                  <a:pt x="1379" y="1218"/>
                </a:lnTo>
                <a:lnTo>
                  <a:pt x="1366" y="1231"/>
                </a:lnTo>
                <a:lnTo>
                  <a:pt x="1358" y="1243"/>
                </a:lnTo>
                <a:lnTo>
                  <a:pt x="1351" y="1253"/>
                </a:lnTo>
                <a:lnTo>
                  <a:pt x="1348" y="1260"/>
                </a:lnTo>
                <a:lnTo>
                  <a:pt x="1346" y="1262"/>
                </a:lnTo>
                <a:lnTo>
                  <a:pt x="1195" y="1161"/>
                </a:lnTo>
                <a:lnTo>
                  <a:pt x="1196" y="1159"/>
                </a:lnTo>
                <a:lnTo>
                  <a:pt x="1199" y="1153"/>
                </a:lnTo>
                <a:lnTo>
                  <a:pt x="1203" y="1144"/>
                </a:lnTo>
                <a:lnTo>
                  <a:pt x="1210" y="1132"/>
                </a:lnTo>
                <a:lnTo>
                  <a:pt x="1219" y="1119"/>
                </a:lnTo>
                <a:lnTo>
                  <a:pt x="1230" y="1103"/>
                </a:lnTo>
                <a:lnTo>
                  <a:pt x="1244" y="1087"/>
                </a:lnTo>
                <a:lnTo>
                  <a:pt x="1260" y="1071"/>
                </a:lnTo>
                <a:lnTo>
                  <a:pt x="1278" y="1054"/>
                </a:lnTo>
                <a:lnTo>
                  <a:pt x="1300" y="1038"/>
                </a:lnTo>
                <a:lnTo>
                  <a:pt x="1324" y="1023"/>
                </a:lnTo>
                <a:lnTo>
                  <a:pt x="1351" y="1008"/>
                </a:lnTo>
                <a:lnTo>
                  <a:pt x="1381" y="997"/>
                </a:lnTo>
                <a:lnTo>
                  <a:pt x="1413" y="989"/>
                </a:lnTo>
                <a:lnTo>
                  <a:pt x="1449" y="983"/>
                </a:lnTo>
                <a:lnTo>
                  <a:pt x="1489" y="981"/>
                </a:lnTo>
                <a:close/>
                <a:moveTo>
                  <a:pt x="422" y="734"/>
                </a:moveTo>
                <a:lnTo>
                  <a:pt x="452" y="738"/>
                </a:lnTo>
                <a:lnTo>
                  <a:pt x="482" y="746"/>
                </a:lnTo>
                <a:lnTo>
                  <a:pt x="513" y="758"/>
                </a:lnTo>
                <a:lnTo>
                  <a:pt x="545" y="775"/>
                </a:lnTo>
                <a:lnTo>
                  <a:pt x="578" y="799"/>
                </a:lnTo>
                <a:lnTo>
                  <a:pt x="612" y="827"/>
                </a:lnTo>
                <a:lnTo>
                  <a:pt x="646" y="863"/>
                </a:lnTo>
                <a:lnTo>
                  <a:pt x="682" y="905"/>
                </a:lnTo>
                <a:lnTo>
                  <a:pt x="716" y="948"/>
                </a:lnTo>
                <a:lnTo>
                  <a:pt x="746" y="990"/>
                </a:lnTo>
                <a:lnTo>
                  <a:pt x="771" y="1028"/>
                </a:lnTo>
                <a:lnTo>
                  <a:pt x="792" y="1065"/>
                </a:lnTo>
                <a:lnTo>
                  <a:pt x="809" y="1098"/>
                </a:lnTo>
                <a:lnTo>
                  <a:pt x="822" y="1130"/>
                </a:lnTo>
                <a:lnTo>
                  <a:pt x="833" y="1161"/>
                </a:lnTo>
                <a:lnTo>
                  <a:pt x="839" y="1188"/>
                </a:lnTo>
                <a:lnTo>
                  <a:pt x="842" y="1215"/>
                </a:lnTo>
                <a:lnTo>
                  <a:pt x="843" y="1240"/>
                </a:lnTo>
                <a:lnTo>
                  <a:pt x="841" y="1264"/>
                </a:lnTo>
                <a:lnTo>
                  <a:pt x="836" y="1288"/>
                </a:lnTo>
                <a:lnTo>
                  <a:pt x="827" y="1309"/>
                </a:lnTo>
                <a:lnTo>
                  <a:pt x="818" y="1329"/>
                </a:lnTo>
                <a:lnTo>
                  <a:pt x="807" y="1350"/>
                </a:lnTo>
                <a:lnTo>
                  <a:pt x="794" y="1369"/>
                </a:lnTo>
                <a:lnTo>
                  <a:pt x="778" y="1389"/>
                </a:lnTo>
                <a:lnTo>
                  <a:pt x="762" y="1408"/>
                </a:lnTo>
                <a:lnTo>
                  <a:pt x="745" y="1428"/>
                </a:lnTo>
                <a:lnTo>
                  <a:pt x="726" y="1446"/>
                </a:lnTo>
                <a:lnTo>
                  <a:pt x="707" y="1465"/>
                </a:lnTo>
                <a:lnTo>
                  <a:pt x="687" y="1485"/>
                </a:lnTo>
                <a:lnTo>
                  <a:pt x="667" y="1505"/>
                </a:lnTo>
                <a:lnTo>
                  <a:pt x="653" y="1523"/>
                </a:lnTo>
                <a:lnTo>
                  <a:pt x="643" y="1543"/>
                </a:lnTo>
                <a:lnTo>
                  <a:pt x="639" y="1566"/>
                </a:lnTo>
                <a:lnTo>
                  <a:pt x="639" y="1590"/>
                </a:lnTo>
                <a:lnTo>
                  <a:pt x="643" y="1616"/>
                </a:lnTo>
                <a:lnTo>
                  <a:pt x="650" y="1644"/>
                </a:lnTo>
                <a:lnTo>
                  <a:pt x="662" y="1674"/>
                </a:lnTo>
                <a:lnTo>
                  <a:pt x="677" y="1705"/>
                </a:lnTo>
                <a:lnTo>
                  <a:pt x="694" y="1737"/>
                </a:lnTo>
                <a:lnTo>
                  <a:pt x="715" y="1770"/>
                </a:lnTo>
                <a:lnTo>
                  <a:pt x="738" y="1805"/>
                </a:lnTo>
                <a:lnTo>
                  <a:pt x="764" y="1840"/>
                </a:lnTo>
                <a:lnTo>
                  <a:pt x="793" y="1876"/>
                </a:lnTo>
                <a:lnTo>
                  <a:pt x="822" y="1912"/>
                </a:lnTo>
                <a:lnTo>
                  <a:pt x="853" y="1949"/>
                </a:lnTo>
                <a:lnTo>
                  <a:pt x="887" y="1986"/>
                </a:lnTo>
                <a:lnTo>
                  <a:pt x="920" y="2023"/>
                </a:lnTo>
                <a:lnTo>
                  <a:pt x="955" y="2061"/>
                </a:lnTo>
                <a:lnTo>
                  <a:pt x="990" y="2096"/>
                </a:lnTo>
                <a:lnTo>
                  <a:pt x="1026" y="2133"/>
                </a:lnTo>
                <a:lnTo>
                  <a:pt x="1063" y="2169"/>
                </a:lnTo>
                <a:lnTo>
                  <a:pt x="1099" y="2205"/>
                </a:lnTo>
                <a:lnTo>
                  <a:pt x="1136" y="2240"/>
                </a:lnTo>
                <a:lnTo>
                  <a:pt x="1173" y="2273"/>
                </a:lnTo>
                <a:lnTo>
                  <a:pt x="1210" y="2306"/>
                </a:lnTo>
                <a:lnTo>
                  <a:pt x="1247" y="2338"/>
                </a:lnTo>
                <a:lnTo>
                  <a:pt x="1284" y="2367"/>
                </a:lnTo>
                <a:lnTo>
                  <a:pt x="1319" y="2395"/>
                </a:lnTo>
                <a:lnTo>
                  <a:pt x="1354" y="2421"/>
                </a:lnTo>
                <a:lnTo>
                  <a:pt x="1389" y="2444"/>
                </a:lnTo>
                <a:lnTo>
                  <a:pt x="1423" y="2465"/>
                </a:lnTo>
                <a:lnTo>
                  <a:pt x="1454" y="2483"/>
                </a:lnTo>
                <a:lnTo>
                  <a:pt x="1486" y="2497"/>
                </a:lnTo>
                <a:lnTo>
                  <a:pt x="1516" y="2509"/>
                </a:lnTo>
                <a:lnTo>
                  <a:pt x="1543" y="2517"/>
                </a:lnTo>
                <a:lnTo>
                  <a:pt x="1570" y="2521"/>
                </a:lnTo>
                <a:lnTo>
                  <a:pt x="1593" y="2520"/>
                </a:lnTo>
                <a:lnTo>
                  <a:pt x="1616" y="2516"/>
                </a:lnTo>
                <a:lnTo>
                  <a:pt x="1636" y="2506"/>
                </a:lnTo>
                <a:lnTo>
                  <a:pt x="1654" y="2492"/>
                </a:lnTo>
                <a:lnTo>
                  <a:pt x="1674" y="2472"/>
                </a:lnTo>
                <a:lnTo>
                  <a:pt x="1694" y="2452"/>
                </a:lnTo>
                <a:lnTo>
                  <a:pt x="1713" y="2433"/>
                </a:lnTo>
                <a:lnTo>
                  <a:pt x="1733" y="2414"/>
                </a:lnTo>
                <a:lnTo>
                  <a:pt x="1751" y="2397"/>
                </a:lnTo>
                <a:lnTo>
                  <a:pt x="1770" y="2381"/>
                </a:lnTo>
                <a:lnTo>
                  <a:pt x="1790" y="2365"/>
                </a:lnTo>
                <a:lnTo>
                  <a:pt x="1809" y="2352"/>
                </a:lnTo>
                <a:lnTo>
                  <a:pt x="1830" y="2341"/>
                </a:lnTo>
                <a:lnTo>
                  <a:pt x="1850" y="2332"/>
                </a:lnTo>
                <a:lnTo>
                  <a:pt x="1873" y="2324"/>
                </a:lnTo>
                <a:lnTo>
                  <a:pt x="1895" y="2319"/>
                </a:lnTo>
                <a:lnTo>
                  <a:pt x="1919" y="2316"/>
                </a:lnTo>
                <a:lnTo>
                  <a:pt x="1944" y="2317"/>
                </a:lnTo>
                <a:lnTo>
                  <a:pt x="1971" y="2320"/>
                </a:lnTo>
                <a:lnTo>
                  <a:pt x="1999" y="2326"/>
                </a:lnTo>
                <a:lnTo>
                  <a:pt x="2029" y="2337"/>
                </a:lnTo>
                <a:lnTo>
                  <a:pt x="2061" y="2350"/>
                </a:lnTo>
                <a:lnTo>
                  <a:pt x="2095" y="2367"/>
                </a:lnTo>
                <a:lnTo>
                  <a:pt x="2131" y="2388"/>
                </a:lnTo>
                <a:lnTo>
                  <a:pt x="2170" y="2413"/>
                </a:lnTo>
                <a:lnTo>
                  <a:pt x="2211" y="2443"/>
                </a:lnTo>
                <a:lnTo>
                  <a:pt x="2255" y="2477"/>
                </a:lnTo>
                <a:lnTo>
                  <a:pt x="2297" y="2513"/>
                </a:lnTo>
                <a:lnTo>
                  <a:pt x="2332" y="2547"/>
                </a:lnTo>
                <a:lnTo>
                  <a:pt x="2360" y="2581"/>
                </a:lnTo>
                <a:lnTo>
                  <a:pt x="2384" y="2614"/>
                </a:lnTo>
                <a:lnTo>
                  <a:pt x="2401" y="2647"/>
                </a:lnTo>
                <a:lnTo>
                  <a:pt x="2414" y="2677"/>
                </a:lnTo>
                <a:lnTo>
                  <a:pt x="2422" y="2707"/>
                </a:lnTo>
                <a:lnTo>
                  <a:pt x="2425" y="2737"/>
                </a:lnTo>
                <a:lnTo>
                  <a:pt x="2424" y="2765"/>
                </a:lnTo>
                <a:lnTo>
                  <a:pt x="2419" y="2793"/>
                </a:lnTo>
                <a:lnTo>
                  <a:pt x="2412" y="2819"/>
                </a:lnTo>
                <a:lnTo>
                  <a:pt x="2400" y="2846"/>
                </a:lnTo>
                <a:lnTo>
                  <a:pt x="2387" y="2872"/>
                </a:lnTo>
                <a:lnTo>
                  <a:pt x="2371" y="2896"/>
                </a:lnTo>
                <a:lnTo>
                  <a:pt x="2352" y="2920"/>
                </a:lnTo>
                <a:lnTo>
                  <a:pt x="2333" y="2943"/>
                </a:lnTo>
                <a:lnTo>
                  <a:pt x="2312" y="2967"/>
                </a:lnTo>
                <a:lnTo>
                  <a:pt x="2291" y="2989"/>
                </a:lnTo>
                <a:lnTo>
                  <a:pt x="2269" y="3011"/>
                </a:lnTo>
                <a:lnTo>
                  <a:pt x="2247" y="3032"/>
                </a:lnTo>
                <a:lnTo>
                  <a:pt x="2224" y="3054"/>
                </a:lnTo>
                <a:lnTo>
                  <a:pt x="2203" y="3074"/>
                </a:lnTo>
                <a:lnTo>
                  <a:pt x="2183" y="3093"/>
                </a:lnTo>
                <a:lnTo>
                  <a:pt x="2160" y="3113"/>
                </a:lnTo>
                <a:lnTo>
                  <a:pt x="2131" y="3129"/>
                </a:lnTo>
                <a:lnTo>
                  <a:pt x="2100" y="3142"/>
                </a:lnTo>
                <a:lnTo>
                  <a:pt x="2064" y="3151"/>
                </a:lnTo>
                <a:lnTo>
                  <a:pt x="2024" y="3157"/>
                </a:lnTo>
                <a:lnTo>
                  <a:pt x="1980" y="3159"/>
                </a:lnTo>
                <a:lnTo>
                  <a:pt x="1933" y="3158"/>
                </a:lnTo>
                <a:lnTo>
                  <a:pt x="1883" y="3153"/>
                </a:lnTo>
                <a:lnTo>
                  <a:pt x="1830" y="3144"/>
                </a:lnTo>
                <a:lnTo>
                  <a:pt x="1773" y="3131"/>
                </a:lnTo>
                <a:lnTo>
                  <a:pt x="1714" y="3115"/>
                </a:lnTo>
                <a:lnTo>
                  <a:pt x="1652" y="3094"/>
                </a:lnTo>
                <a:lnTo>
                  <a:pt x="1588" y="3071"/>
                </a:lnTo>
                <a:lnTo>
                  <a:pt x="1522" y="3042"/>
                </a:lnTo>
                <a:lnTo>
                  <a:pt x="1453" y="3011"/>
                </a:lnTo>
                <a:lnTo>
                  <a:pt x="1384" y="2974"/>
                </a:lnTo>
                <a:lnTo>
                  <a:pt x="1312" y="2934"/>
                </a:lnTo>
                <a:lnTo>
                  <a:pt x="1240" y="2889"/>
                </a:lnTo>
                <a:lnTo>
                  <a:pt x="1165" y="2841"/>
                </a:lnTo>
                <a:lnTo>
                  <a:pt x="1089" y="2788"/>
                </a:lnTo>
                <a:lnTo>
                  <a:pt x="1014" y="2729"/>
                </a:lnTo>
                <a:lnTo>
                  <a:pt x="937" y="2668"/>
                </a:lnTo>
                <a:lnTo>
                  <a:pt x="859" y="2602"/>
                </a:lnTo>
                <a:lnTo>
                  <a:pt x="781" y="2531"/>
                </a:lnTo>
                <a:lnTo>
                  <a:pt x="704" y="2455"/>
                </a:lnTo>
                <a:lnTo>
                  <a:pt x="629" y="2378"/>
                </a:lnTo>
                <a:lnTo>
                  <a:pt x="557" y="2300"/>
                </a:lnTo>
                <a:lnTo>
                  <a:pt x="491" y="2222"/>
                </a:lnTo>
                <a:lnTo>
                  <a:pt x="430" y="2145"/>
                </a:lnTo>
                <a:lnTo>
                  <a:pt x="372" y="2070"/>
                </a:lnTo>
                <a:lnTo>
                  <a:pt x="319" y="1994"/>
                </a:lnTo>
                <a:lnTo>
                  <a:pt x="270" y="1921"/>
                </a:lnTo>
                <a:lnTo>
                  <a:pt x="225" y="1847"/>
                </a:lnTo>
                <a:lnTo>
                  <a:pt x="185" y="1775"/>
                </a:lnTo>
                <a:lnTo>
                  <a:pt x="148" y="1706"/>
                </a:lnTo>
                <a:lnTo>
                  <a:pt x="117" y="1637"/>
                </a:lnTo>
                <a:lnTo>
                  <a:pt x="89" y="1571"/>
                </a:lnTo>
                <a:lnTo>
                  <a:pt x="64" y="1507"/>
                </a:lnTo>
                <a:lnTo>
                  <a:pt x="44" y="1446"/>
                </a:lnTo>
                <a:lnTo>
                  <a:pt x="28" y="1387"/>
                </a:lnTo>
                <a:lnTo>
                  <a:pt x="15" y="1330"/>
                </a:lnTo>
                <a:lnTo>
                  <a:pt x="6" y="1276"/>
                </a:lnTo>
                <a:lnTo>
                  <a:pt x="1" y="1226"/>
                </a:lnTo>
                <a:lnTo>
                  <a:pt x="0" y="1179"/>
                </a:lnTo>
                <a:lnTo>
                  <a:pt x="2" y="1135"/>
                </a:lnTo>
                <a:lnTo>
                  <a:pt x="8" y="1095"/>
                </a:lnTo>
                <a:lnTo>
                  <a:pt x="17" y="1059"/>
                </a:lnTo>
                <a:lnTo>
                  <a:pt x="30" y="1028"/>
                </a:lnTo>
                <a:lnTo>
                  <a:pt x="46" y="1000"/>
                </a:lnTo>
                <a:lnTo>
                  <a:pt x="65" y="977"/>
                </a:lnTo>
                <a:lnTo>
                  <a:pt x="86" y="956"/>
                </a:lnTo>
                <a:lnTo>
                  <a:pt x="106" y="935"/>
                </a:lnTo>
                <a:lnTo>
                  <a:pt x="127" y="912"/>
                </a:lnTo>
                <a:lnTo>
                  <a:pt x="148" y="891"/>
                </a:lnTo>
                <a:lnTo>
                  <a:pt x="171" y="868"/>
                </a:lnTo>
                <a:lnTo>
                  <a:pt x="192" y="847"/>
                </a:lnTo>
                <a:lnTo>
                  <a:pt x="216" y="826"/>
                </a:lnTo>
                <a:lnTo>
                  <a:pt x="239" y="807"/>
                </a:lnTo>
                <a:lnTo>
                  <a:pt x="263" y="789"/>
                </a:lnTo>
                <a:lnTo>
                  <a:pt x="288" y="773"/>
                </a:lnTo>
                <a:lnTo>
                  <a:pt x="314" y="759"/>
                </a:lnTo>
                <a:lnTo>
                  <a:pt x="340" y="749"/>
                </a:lnTo>
                <a:lnTo>
                  <a:pt x="367" y="740"/>
                </a:lnTo>
                <a:lnTo>
                  <a:pt x="395" y="735"/>
                </a:lnTo>
                <a:lnTo>
                  <a:pt x="422" y="734"/>
                </a:lnTo>
                <a:close/>
                <a:moveTo>
                  <a:pt x="1872" y="0"/>
                </a:moveTo>
                <a:lnTo>
                  <a:pt x="1970" y="4"/>
                </a:lnTo>
                <a:lnTo>
                  <a:pt x="2067" y="13"/>
                </a:lnTo>
                <a:lnTo>
                  <a:pt x="2162" y="29"/>
                </a:lnTo>
                <a:lnTo>
                  <a:pt x="2255" y="50"/>
                </a:lnTo>
                <a:lnTo>
                  <a:pt x="2346" y="77"/>
                </a:lnTo>
                <a:lnTo>
                  <a:pt x="2434" y="110"/>
                </a:lnTo>
                <a:lnTo>
                  <a:pt x="2520" y="147"/>
                </a:lnTo>
                <a:lnTo>
                  <a:pt x="2603" y="190"/>
                </a:lnTo>
                <a:lnTo>
                  <a:pt x="2683" y="238"/>
                </a:lnTo>
                <a:lnTo>
                  <a:pt x="2758" y="291"/>
                </a:lnTo>
                <a:lnTo>
                  <a:pt x="2832" y="348"/>
                </a:lnTo>
                <a:lnTo>
                  <a:pt x="2900" y="409"/>
                </a:lnTo>
                <a:lnTo>
                  <a:pt x="2966" y="475"/>
                </a:lnTo>
                <a:lnTo>
                  <a:pt x="3027" y="544"/>
                </a:lnTo>
                <a:lnTo>
                  <a:pt x="3085" y="617"/>
                </a:lnTo>
                <a:lnTo>
                  <a:pt x="3137" y="693"/>
                </a:lnTo>
                <a:lnTo>
                  <a:pt x="3185" y="773"/>
                </a:lnTo>
                <a:lnTo>
                  <a:pt x="3228" y="855"/>
                </a:lnTo>
                <a:lnTo>
                  <a:pt x="3266" y="941"/>
                </a:lnTo>
                <a:lnTo>
                  <a:pt x="3298" y="1030"/>
                </a:lnTo>
                <a:lnTo>
                  <a:pt x="3325" y="1120"/>
                </a:lnTo>
                <a:lnTo>
                  <a:pt x="3346" y="1213"/>
                </a:lnTo>
                <a:lnTo>
                  <a:pt x="3363" y="1308"/>
                </a:lnTo>
                <a:lnTo>
                  <a:pt x="3372" y="1405"/>
                </a:lnTo>
                <a:lnTo>
                  <a:pt x="3375" y="1504"/>
                </a:lnTo>
                <a:lnTo>
                  <a:pt x="3372" y="1598"/>
                </a:lnTo>
                <a:lnTo>
                  <a:pt x="3364" y="1692"/>
                </a:lnTo>
                <a:lnTo>
                  <a:pt x="3349" y="1783"/>
                </a:lnTo>
                <a:lnTo>
                  <a:pt x="3329" y="1873"/>
                </a:lnTo>
                <a:lnTo>
                  <a:pt x="3304" y="1960"/>
                </a:lnTo>
                <a:lnTo>
                  <a:pt x="3274" y="2046"/>
                </a:lnTo>
                <a:lnTo>
                  <a:pt x="3239" y="2129"/>
                </a:lnTo>
                <a:lnTo>
                  <a:pt x="3199" y="2209"/>
                </a:lnTo>
                <a:lnTo>
                  <a:pt x="3155" y="2287"/>
                </a:lnTo>
                <a:lnTo>
                  <a:pt x="3106" y="2361"/>
                </a:lnTo>
                <a:lnTo>
                  <a:pt x="3054" y="2433"/>
                </a:lnTo>
                <a:lnTo>
                  <a:pt x="2997" y="2500"/>
                </a:lnTo>
                <a:lnTo>
                  <a:pt x="2936" y="2565"/>
                </a:lnTo>
                <a:lnTo>
                  <a:pt x="2872" y="2626"/>
                </a:lnTo>
                <a:lnTo>
                  <a:pt x="2803" y="2683"/>
                </a:lnTo>
                <a:lnTo>
                  <a:pt x="2733" y="2737"/>
                </a:lnTo>
                <a:lnTo>
                  <a:pt x="2658" y="2785"/>
                </a:lnTo>
                <a:lnTo>
                  <a:pt x="2580" y="2830"/>
                </a:lnTo>
                <a:lnTo>
                  <a:pt x="2586" y="2797"/>
                </a:lnTo>
                <a:lnTo>
                  <a:pt x="2590" y="2763"/>
                </a:lnTo>
                <a:lnTo>
                  <a:pt x="2591" y="2728"/>
                </a:lnTo>
                <a:lnTo>
                  <a:pt x="2585" y="2680"/>
                </a:lnTo>
                <a:lnTo>
                  <a:pt x="2574" y="2633"/>
                </a:lnTo>
                <a:lnTo>
                  <a:pt x="2557" y="2587"/>
                </a:lnTo>
                <a:lnTo>
                  <a:pt x="2623" y="2541"/>
                </a:lnTo>
                <a:lnTo>
                  <a:pt x="2687" y="2492"/>
                </a:lnTo>
                <a:lnTo>
                  <a:pt x="2747" y="2440"/>
                </a:lnTo>
                <a:lnTo>
                  <a:pt x="2803" y="2383"/>
                </a:lnTo>
                <a:lnTo>
                  <a:pt x="2856" y="2323"/>
                </a:lnTo>
                <a:lnTo>
                  <a:pt x="2907" y="2260"/>
                </a:lnTo>
                <a:lnTo>
                  <a:pt x="2952" y="2194"/>
                </a:lnTo>
                <a:lnTo>
                  <a:pt x="2994" y="2124"/>
                </a:lnTo>
                <a:lnTo>
                  <a:pt x="3030" y="2052"/>
                </a:lnTo>
                <a:lnTo>
                  <a:pt x="3063" y="1978"/>
                </a:lnTo>
                <a:lnTo>
                  <a:pt x="3091" y="1901"/>
                </a:lnTo>
                <a:lnTo>
                  <a:pt x="3114" y="1822"/>
                </a:lnTo>
                <a:lnTo>
                  <a:pt x="3132" y="1742"/>
                </a:lnTo>
                <a:lnTo>
                  <a:pt x="3145" y="1659"/>
                </a:lnTo>
                <a:lnTo>
                  <a:pt x="2883" y="1504"/>
                </a:lnTo>
                <a:lnTo>
                  <a:pt x="3145" y="1350"/>
                </a:lnTo>
                <a:lnTo>
                  <a:pt x="3132" y="1263"/>
                </a:lnTo>
                <a:lnTo>
                  <a:pt x="3112" y="1178"/>
                </a:lnTo>
                <a:lnTo>
                  <a:pt x="3088" y="1096"/>
                </a:lnTo>
                <a:lnTo>
                  <a:pt x="3057" y="1016"/>
                </a:lnTo>
                <a:lnTo>
                  <a:pt x="3022" y="939"/>
                </a:lnTo>
                <a:lnTo>
                  <a:pt x="2982" y="864"/>
                </a:lnTo>
                <a:lnTo>
                  <a:pt x="2937" y="793"/>
                </a:lnTo>
                <a:lnTo>
                  <a:pt x="2888" y="724"/>
                </a:lnTo>
                <a:lnTo>
                  <a:pt x="2835" y="659"/>
                </a:lnTo>
                <a:lnTo>
                  <a:pt x="2778" y="597"/>
                </a:lnTo>
                <a:lnTo>
                  <a:pt x="2716" y="540"/>
                </a:lnTo>
                <a:lnTo>
                  <a:pt x="2652" y="487"/>
                </a:lnTo>
                <a:lnTo>
                  <a:pt x="2583" y="438"/>
                </a:lnTo>
                <a:lnTo>
                  <a:pt x="2512" y="393"/>
                </a:lnTo>
                <a:lnTo>
                  <a:pt x="2437" y="353"/>
                </a:lnTo>
                <a:lnTo>
                  <a:pt x="2359" y="318"/>
                </a:lnTo>
                <a:lnTo>
                  <a:pt x="2280" y="288"/>
                </a:lnTo>
                <a:lnTo>
                  <a:pt x="2197" y="264"/>
                </a:lnTo>
                <a:lnTo>
                  <a:pt x="2112" y="244"/>
                </a:lnTo>
                <a:lnTo>
                  <a:pt x="2025" y="231"/>
                </a:lnTo>
                <a:lnTo>
                  <a:pt x="1872" y="492"/>
                </a:lnTo>
                <a:lnTo>
                  <a:pt x="1717" y="231"/>
                </a:lnTo>
                <a:lnTo>
                  <a:pt x="1630" y="244"/>
                </a:lnTo>
                <a:lnTo>
                  <a:pt x="1545" y="264"/>
                </a:lnTo>
                <a:lnTo>
                  <a:pt x="1463" y="288"/>
                </a:lnTo>
                <a:lnTo>
                  <a:pt x="1383" y="318"/>
                </a:lnTo>
                <a:lnTo>
                  <a:pt x="1305" y="354"/>
                </a:lnTo>
                <a:lnTo>
                  <a:pt x="1230" y="394"/>
                </a:lnTo>
                <a:lnTo>
                  <a:pt x="1159" y="439"/>
                </a:lnTo>
                <a:lnTo>
                  <a:pt x="1091" y="488"/>
                </a:lnTo>
                <a:lnTo>
                  <a:pt x="1026" y="541"/>
                </a:lnTo>
                <a:lnTo>
                  <a:pt x="964" y="598"/>
                </a:lnTo>
                <a:lnTo>
                  <a:pt x="907" y="660"/>
                </a:lnTo>
                <a:lnTo>
                  <a:pt x="854" y="725"/>
                </a:lnTo>
                <a:lnTo>
                  <a:pt x="805" y="794"/>
                </a:lnTo>
                <a:lnTo>
                  <a:pt x="765" y="748"/>
                </a:lnTo>
                <a:lnTo>
                  <a:pt x="724" y="707"/>
                </a:lnTo>
                <a:lnTo>
                  <a:pt x="682" y="672"/>
                </a:lnTo>
                <a:lnTo>
                  <a:pt x="640" y="641"/>
                </a:lnTo>
                <a:lnTo>
                  <a:pt x="693" y="571"/>
                </a:lnTo>
                <a:lnTo>
                  <a:pt x="751" y="503"/>
                </a:lnTo>
                <a:lnTo>
                  <a:pt x="812" y="439"/>
                </a:lnTo>
                <a:lnTo>
                  <a:pt x="876" y="378"/>
                </a:lnTo>
                <a:lnTo>
                  <a:pt x="944" y="321"/>
                </a:lnTo>
                <a:lnTo>
                  <a:pt x="1016" y="268"/>
                </a:lnTo>
                <a:lnTo>
                  <a:pt x="1090" y="220"/>
                </a:lnTo>
                <a:lnTo>
                  <a:pt x="1167" y="176"/>
                </a:lnTo>
                <a:lnTo>
                  <a:pt x="1248" y="136"/>
                </a:lnTo>
                <a:lnTo>
                  <a:pt x="1331" y="101"/>
                </a:lnTo>
                <a:lnTo>
                  <a:pt x="1415" y="71"/>
                </a:lnTo>
                <a:lnTo>
                  <a:pt x="1502" y="46"/>
                </a:lnTo>
                <a:lnTo>
                  <a:pt x="1592" y="27"/>
                </a:lnTo>
                <a:lnTo>
                  <a:pt x="1683" y="12"/>
                </a:lnTo>
                <a:lnTo>
                  <a:pt x="1776" y="3"/>
                </a:lnTo>
                <a:lnTo>
                  <a:pt x="1872" y="0"/>
                </a:lnTo>
                <a:close/>
              </a:path>
            </a:pathLst>
          </a:custGeom>
          <a:solidFill>
            <a:srgbClr val="D8B760"/>
          </a:solidFill>
          <a:ln w="0">
            <a:noFill/>
            <a:prstDash val="solid"/>
            <a:round/>
          </a:ln>
        </p:spPr>
        <p:txBody>
          <a:bodyPr vert="horz" wrap="square" lIns="91440" tIns="45720" rIns="91440" bIns="45720" numCol="1" anchor="t" anchorCtr="0" compatLnSpc="1"/>
          <a:lstStyle/>
          <a:p>
            <a:endParaRPr lang="en-US"/>
          </a:p>
        </p:txBody>
      </p:sp>
      <p:sp>
        <p:nvSpPr>
          <p:cNvPr id="51" name="Rectangle 5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9180057" y="2029647"/>
            <a:ext cx="2176575" cy="1200329"/>
          </a:xfrm>
          <a:prstGeom prst="rect">
            <a:avLst/>
          </a:prstGeom>
        </p:spPr>
        <p:txBody>
          <a:bodyPr wrap="square">
            <a:spAutoFit/>
          </a:bodyPr>
          <a:lstStyle/>
          <a:p>
            <a:pPr>
              <a:lnSpc>
                <a:spcPct val="150000"/>
              </a:lnSpc>
            </a:pPr>
            <a:r>
              <a:rPr lang="en-US" sz="1200" dirty="0">
                <a:solidFill>
                  <a:schemeClr val="tx1">
                    <a:lumMod val="65000"/>
                    <a:lumOff val="35000"/>
                  </a:schemeClr>
                </a:solidFill>
                <a:effectLst/>
              </a:rPr>
              <a:t>Lorem Ipsum is simply dummy text for example lorem ipsum dolor sit </a:t>
            </a:r>
            <a:r>
              <a:rPr lang="en-US" sz="1200" dirty="0" err="1">
                <a:solidFill>
                  <a:schemeClr val="tx1">
                    <a:lumMod val="65000"/>
                    <a:lumOff val="35000"/>
                  </a:schemeClr>
                </a:solidFill>
                <a:effectLst/>
              </a:rPr>
              <a:t>amet</a:t>
            </a:r>
            <a:r>
              <a:rPr lang="en-US" sz="1200" dirty="0">
                <a:solidFill>
                  <a:schemeClr val="tx1">
                    <a:lumMod val="65000"/>
                    <a:lumOff val="35000"/>
                  </a:schemeClr>
                </a:solidFill>
                <a:effectLst/>
              </a:rPr>
              <a:t> text for example lorem ipsum</a:t>
            </a:r>
            <a:endParaRPr lang="en-US" sz="1200" dirty="0">
              <a:solidFill>
                <a:schemeClr val="tx1">
                  <a:lumMod val="65000"/>
                  <a:lumOff val="35000"/>
                </a:schemeClr>
              </a:solidFill>
            </a:endParaRPr>
          </a:p>
        </p:txBody>
      </p:sp>
      <p:sp>
        <p:nvSpPr>
          <p:cNvPr id="52" name="Rectangle 51"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9178693" y="1700249"/>
            <a:ext cx="1114408" cy="369332"/>
          </a:xfrm>
          <a:prstGeom prst="rect">
            <a:avLst/>
          </a:prstGeom>
        </p:spPr>
        <p:txBody>
          <a:bodyPr wrap="none">
            <a:spAutoFit/>
          </a:bodyPr>
          <a:lstStyle/>
          <a:p>
            <a:r>
              <a:rPr lang="zh-CN" altLang="en-US" b="1" dirty="0">
                <a:solidFill>
                  <a:schemeClr val="tx1">
                    <a:lumMod val="75000"/>
                    <a:lumOff val="25000"/>
                  </a:schemeClr>
                </a:solidFill>
                <a:latin typeface="+mj-lt"/>
              </a:rPr>
              <a:t>美好时刻</a:t>
            </a:r>
            <a:endParaRPr lang="en-US" b="1" dirty="0">
              <a:solidFill>
                <a:schemeClr val="tx1">
                  <a:lumMod val="75000"/>
                  <a:lumOff val="25000"/>
                </a:schemeClr>
              </a:solidFill>
              <a:latin typeface="+mj-lt"/>
            </a:endParaRPr>
          </a:p>
        </p:txBody>
      </p:sp>
      <p:sp>
        <p:nvSpPr>
          <p:cNvPr id="53" name="Rectangle 5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9179374" y="3775286"/>
            <a:ext cx="2177258" cy="1200329"/>
          </a:xfrm>
          <a:prstGeom prst="rect">
            <a:avLst/>
          </a:prstGeom>
        </p:spPr>
        <p:txBody>
          <a:bodyPr wrap="square">
            <a:spAutoFit/>
          </a:bodyPr>
          <a:lstStyle/>
          <a:p>
            <a:pPr>
              <a:lnSpc>
                <a:spcPct val="150000"/>
              </a:lnSpc>
            </a:pPr>
            <a:r>
              <a:rPr lang="en-US" sz="1200" dirty="0">
                <a:solidFill>
                  <a:schemeClr val="tx1">
                    <a:lumMod val="65000"/>
                    <a:lumOff val="35000"/>
                  </a:schemeClr>
                </a:solidFill>
                <a:effectLst/>
              </a:rPr>
              <a:t>Lorem Ipsum is simply dummy text for example lorem ipsum dolor sit </a:t>
            </a:r>
            <a:r>
              <a:rPr lang="en-US" sz="1200" dirty="0" err="1">
                <a:solidFill>
                  <a:schemeClr val="tx1">
                    <a:lumMod val="65000"/>
                    <a:lumOff val="35000"/>
                  </a:schemeClr>
                </a:solidFill>
                <a:effectLst/>
              </a:rPr>
              <a:t>amet</a:t>
            </a:r>
            <a:r>
              <a:rPr lang="en-US" sz="1200" dirty="0">
                <a:solidFill>
                  <a:schemeClr val="tx1">
                    <a:lumMod val="65000"/>
                    <a:lumOff val="35000"/>
                  </a:schemeClr>
                </a:solidFill>
                <a:effectLst/>
              </a:rPr>
              <a:t> text for example lorem</a:t>
            </a:r>
            <a:endParaRPr lang="en-US" sz="1200" dirty="0">
              <a:solidFill>
                <a:schemeClr val="tx1">
                  <a:lumMod val="65000"/>
                  <a:lumOff val="35000"/>
                </a:schemeClr>
              </a:solidFill>
            </a:endParaRPr>
          </a:p>
        </p:txBody>
      </p:sp>
      <p:sp>
        <p:nvSpPr>
          <p:cNvPr id="54" name="Rectangle 5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9178011" y="3445888"/>
            <a:ext cx="1114408" cy="369332"/>
          </a:xfrm>
          <a:prstGeom prst="rect">
            <a:avLst/>
          </a:prstGeom>
        </p:spPr>
        <p:txBody>
          <a:bodyPr wrap="none">
            <a:spAutoFit/>
          </a:bodyPr>
          <a:lstStyle/>
          <a:p>
            <a:r>
              <a:rPr lang="zh-CN" altLang="en-US" b="1" dirty="0">
                <a:solidFill>
                  <a:schemeClr val="tx1">
                    <a:lumMod val="75000"/>
                    <a:lumOff val="25000"/>
                  </a:schemeClr>
                </a:solidFill>
                <a:latin typeface="+mj-lt"/>
              </a:rPr>
              <a:t>美好时刻</a:t>
            </a:r>
            <a:endParaRPr lang="en-US" b="1" dirty="0">
              <a:solidFill>
                <a:schemeClr val="tx1">
                  <a:lumMod val="75000"/>
                  <a:lumOff val="25000"/>
                </a:schemeClr>
              </a:solidFill>
              <a:latin typeface="+mj-lt"/>
            </a:endParaRPr>
          </a:p>
        </p:txBody>
      </p:sp>
      <p:grpSp>
        <p:nvGrpSpPr>
          <p:cNvPr id="27" name="Group 547"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GrpSpPr>
            <a:grpSpLocks noChangeAspect="1"/>
          </p:cNvGrpSpPr>
          <p:nvPr/>
        </p:nvGrpSpPr>
        <p:grpSpPr bwMode="auto">
          <a:xfrm>
            <a:off x="3066654" y="3504109"/>
            <a:ext cx="364753" cy="364399"/>
            <a:chOff x="647" y="1848"/>
            <a:chExt cx="2051" cy="2049"/>
          </a:xfrm>
          <a:solidFill>
            <a:srgbClr val="D8B760"/>
          </a:solidFill>
        </p:grpSpPr>
        <p:sp>
          <p:nvSpPr>
            <p:cNvPr id="28" name="Freeform 549"/>
            <p:cNvSpPr/>
            <p:nvPr/>
          </p:nvSpPr>
          <p:spPr bwMode="auto">
            <a:xfrm>
              <a:off x="647" y="1982"/>
              <a:ext cx="1466" cy="1496"/>
            </a:xfrm>
            <a:custGeom>
              <a:avLst/>
              <a:gdLst>
                <a:gd name="T0" fmla="*/ 1428 w 2931"/>
                <a:gd name="T1" fmla="*/ 0 h 2992"/>
                <a:gd name="T2" fmla="*/ 1479 w 2931"/>
                <a:gd name="T3" fmla="*/ 18 h 2992"/>
                <a:gd name="T4" fmla="*/ 1519 w 2931"/>
                <a:gd name="T5" fmla="*/ 54 h 2992"/>
                <a:gd name="T6" fmla="*/ 1542 w 2931"/>
                <a:gd name="T7" fmla="*/ 104 h 2992"/>
                <a:gd name="T8" fmla="*/ 1544 w 2931"/>
                <a:gd name="T9" fmla="*/ 1407 h 2992"/>
                <a:gd name="T10" fmla="*/ 1557 w 2931"/>
                <a:gd name="T11" fmla="*/ 1464 h 2992"/>
                <a:gd name="T12" fmla="*/ 1593 w 2931"/>
                <a:gd name="T13" fmla="*/ 1508 h 2992"/>
                <a:gd name="T14" fmla="*/ 1645 w 2931"/>
                <a:gd name="T15" fmla="*/ 1534 h 2992"/>
                <a:gd name="T16" fmla="*/ 2931 w 2931"/>
                <a:gd name="T17" fmla="*/ 1536 h 2992"/>
                <a:gd name="T18" fmla="*/ 2860 w 2931"/>
                <a:gd name="T19" fmla="*/ 1596 h 2992"/>
                <a:gd name="T20" fmla="*/ 2807 w 2931"/>
                <a:gd name="T21" fmla="*/ 1673 h 2992"/>
                <a:gd name="T22" fmla="*/ 2778 w 2931"/>
                <a:gd name="T23" fmla="*/ 1766 h 2992"/>
                <a:gd name="T24" fmla="*/ 2701 w 2931"/>
                <a:gd name="T25" fmla="*/ 1746 h 2992"/>
                <a:gd name="T26" fmla="*/ 2619 w 2931"/>
                <a:gd name="T27" fmla="*/ 1746 h 2992"/>
                <a:gd name="T28" fmla="*/ 2536 w 2931"/>
                <a:gd name="T29" fmla="*/ 1768 h 2992"/>
                <a:gd name="T30" fmla="*/ 2463 w 2931"/>
                <a:gd name="T31" fmla="*/ 1811 h 2992"/>
                <a:gd name="T32" fmla="*/ 2402 w 2931"/>
                <a:gd name="T33" fmla="*/ 1870 h 2992"/>
                <a:gd name="T34" fmla="*/ 2232 w 2931"/>
                <a:gd name="T35" fmla="*/ 2159 h 2992"/>
                <a:gd name="T36" fmla="*/ 2201 w 2931"/>
                <a:gd name="T37" fmla="*/ 2235 h 2992"/>
                <a:gd name="T38" fmla="*/ 2155 w 2931"/>
                <a:gd name="T39" fmla="*/ 2254 h 2992"/>
                <a:gd name="T40" fmla="*/ 2071 w 2931"/>
                <a:gd name="T41" fmla="*/ 2228 h 2992"/>
                <a:gd name="T42" fmla="*/ 1793 w 2931"/>
                <a:gd name="T43" fmla="*/ 2224 h 2992"/>
                <a:gd name="T44" fmla="*/ 1707 w 2931"/>
                <a:gd name="T45" fmla="*/ 2237 h 2992"/>
                <a:gd name="T46" fmla="*/ 1631 w 2931"/>
                <a:gd name="T47" fmla="*/ 2271 h 2992"/>
                <a:gd name="T48" fmla="*/ 1569 w 2931"/>
                <a:gd name="T49" fmla="*/ 2325 h 2992"/>
                <a:gd name="T50" fmla="*/ 1522 w 2931"/>
                <a:gd name="T51" fmla="*/ 2394 h 2992"/>
                <a:gd name="T52" fmla="*/ 1476 w 2931"/>
                <a:gd name="T53" fmla="*/ 2427 h 2992"/>
                <a:gd name="T54" fmla="*/ 1404 w 2931"/>
                <a:gd name="T55" fmla="*/ 2428 h 2992"/>
                <a:gd name="T56" fmla="*/ 1328 w 2931"/>
                <a:gd name="T57" fmla="*/ 2448 h 2992"/>
                <a:gd name="T58" fmla="*/ 1260 w 2931"/>
                <a:gd name="T59" fmla="*/ 2488 h 2992"/>
                <a:gd name="T60" fmla="*/ 1205 w 2931"/>
                <a:gd name="T61" fmla="*/ 2543 h 2992"/>
                <a:gd name="T62" fmla="*/ 1067 w 2931"/>
                <a:gd name="T63" fmla="*/ 2777 h 2992"/>
                <a:gd name="T64" fmla="*/ 1034 w 2931"/>
                <a:gd name="T65" fmla="*/ 2862 h 2992"/>
                <a:gd name="T66" fmla="*/ 1028 w 2931"/>
                <a:gd name="T67" fmla="*/ 2949 h 2992"/>
                <a:gd name="T68" fmla="*/ 935 w 2931"/>
                <a:gd name="T69" fmla="*/ 2954 h 2992"/>
                <a:gd name="T70" fmla="*/ 748 w 2931"/>
                <a:gd name="T71" fmla="*/ 2858 h 2992"/>
                <a:gd name="T72" fmla="*/ 577 w 2931"/>
                <a:gd name="T73" fmla="*/ 2739 h 2992"/>
                <a:gd name="T74" fmla="*/ 424 w 2931"/>
                <a:gd name="T75" fmla="*/ 2598 h 2992"/>
                <a:gd name="T76" fmla="*/ 291 w 2931"/>
                <a:gd name="T77" fmla="*/ 2438 h 2992"/>
                <a:gd name="T78" fmla="*/ 180 w 2931"/>
                <a:gd name="T79" fmla="*/ 2262 h 2992"/>
                <a:gd name="T80" fmla="*/ 94 w 2931"/>
                <a:gd name="T81" fmla="*/ 2068 h 2992"/>
                <a:gd name="T82" fmla="*/ 35 w 2931"/>
                <a:gd name="T83" fmla="*/ 1864 h 2992"/>
                <a:gd name="T84" fmla="*/ 3 w 2931"/>
                <a:gd name="T85" fmla="*/ 1649 h 2992"/>
                <a:gd name="T86" fmla="*/ 3 w 2931"/>
                <a:gd name="T87" fmla="*/ 1428 h 2992"/>
                <a:gd name="T88" fmla="*/ 33 w 2931"/>
                <a:gd name="T89" fmla="*/ 1218 h 2992"/>
                <a:gd name="T90" fmla="*/ 89 w 2931"/>
                <a:gd name="T91" fmla="*/ 1016 h 2992"/>
                <a:gd name="T92" fmla="*/ 173 w 2931"/>
                <a:gd name="T93" fmla="*/ 828 h 2992"/>
                <a:gd name="T94" fmla="*/ 279 w 2931"/>
                <a:gd name="T95" fmla="*/ 653 h 2992"/>
                <a:gd name="T96" fmla="*/ 406 w 2931"/>
                <a:gd name="T97" fmla="*/ 494 h 2992"/>
                <a:gd name="T98" fmla="*/ 553 w 2931"/>
                <a:gd name="T99" fmla="*/ 354 h 2992"/>
                <a:gd name="T100" fmla="*/ 716 w 2931"/>
                <a:gd name="T101" fmla="*/ 233 h 2992"/>
                <a:gd name="T102" fmla="*/ 897 w 2931"/>
                <a:gd name="T103" fmla="*/ 135 h 2992"/>
                <a:gd name="T104" fmla="*/ 1090 w 2931"/>
                <a:gd name="T105" fmla="*/ 61 h 2992"/>
                <a:gd name="T106" fmla="*/ 1295 w 2931"/>
                <a:gd name="T107" fmla="*/ 14 h 2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31" h="2992">
                  <a:moveTo>
                    <a:pt x="1401" y="0"/>
                  </a:moveTo>
                  <a:lnTo>
                    <a:pt x="1428" y="0"/>
                  </a:lnTo>
                  <a:lnTo>
                    <a:pt x="1454" y="7"/>
                  </a:lnTo>
                  <a:lnTo>
                    <a:pt x="1479" y="18"/>
                  </a:lnTo>
                  <a:lnTo>
                    <a:pt x="1502" y="34"/>
                  </a:lnTo>
                  <a:lnTo>
                    <a:pt x="1519" y="54"/>
                  </a:lnTo>
                  <a:lnTo>
                    <a:pt x="1533" y="78"/>
                  </a:lnTo>
                  <a:lnTo>
                    <a:pt x="1542" y="104"/>
                  </a:lnTo>
                  <a:lnTo>
                    <a:pt x="1544" y="130"/>
                  </a:lnTo>
                  <a:lnTo>
                    <a:pt x="1544" y="1407"/>
                  </a:lnTo>
                  <a:lnTo>
                    <a:pt x="1548" y="1437"/>
                  </a:lnTo>
                  <a:lnTo>
                    <a:pt x="1557" y="1464"/>
                  </a:lnTo>
                  <a:lnTo>
                    <a:pt x="1573" y="1488"/>
                  </a:lnTo>
                  <a:lnTo>
                    <a:pt x="1593" y="1508"/>
                  </a:lnTo>
                  <a:lnTo>
                    <a:pt x="1618" y="1524"/>
                  </a:lnTo>
                  <a:lnTo>
                    <a:pt x="1645" y="1534"/>
                  </a:lnTo>
                  <a:lnTo>
                    <a:pt x="1675" y="1536"/>
                  </a:lnTo>
                  <a:lnTo>
                    <a:pt x="2931" y="1536"/>
                  </a:lnTo>
                  <a:lnTo>
                    <a:pt x="2894" y="1564"/>
                  </a:lnTo>
                  <a:lnTo>
                    <a:pt x="2860" y="1596"/>
                  </a:lnTo>
                  <a:lnTo>
                    <a:pt x="2830" y="1634"/>
                  </a:lnTo>
                  <a:lnTo>
                    <a:pt x="2807" y="1673"/>
                  </a:lnTo>
                  <a:lnTo>
                    <a:pt x="2789" y="1718"/>
                  </a:lnTo>
                  <a:lnTo>
                    <a:pt x="2778" y="1766"/>
                  </a:lnTo>
                  <a:lnTo>
                    <a:pt x="2741" y="1753"/>
                  </a:lnTo>
                  <a:lnTo>
                    <a:pt x="2701" y="1746"/>
                  </a:lnTo>
                  <a:lnTo>
                    <a:pt x="2661" y="1743"/>
                  </a:lnTo>
                  <a:lnTo>
                    <a:pt x="2619" y="1746"/>
                  </a:lnTo>
                  <a:lnTo>
                    <a:pt x="2576" y="1754"/>
                  </a:lnTo>
                  <a:lnTo>
                    <a:pt x="2536" y="1768"/>
                  </a:lnTo>
                  <a:lnTo>
                    <a:pt x="2498" y="1787"/>
                  </a:lnTo>
                  <a:lnTo>
                    <a:pt x="2463" y="1811"/>
                  </a:lnTo>
                  <a:lnTo>
                    <a:pt x="2430" y="1839"/>
                  </a:lnTo>
                  <a:lnTo>
                    <a:pt x="2402" y="1870"/>
                  </a:lnTo>
                  <a:lnTo>
                    <a:pt x="2378" y="1906"/>
                  </a:lnTo>
                  <a:lnTo>
                    <a:pt x="2232" y="2159"/>
                  </a:lnTo>
                  <a:lnTo>
                    <a:pt x="2213" y="2197"/>
                  </a:lnTo>
                  <a:lnTo>
                    <a:pt x="2201" y="2235"/>
                  </a:lnTo>
                  <a:lnTo>
                    <a:pt x="2192" y="2275"/>
                  </a:lnTo>
                  <a:lnTo>
                    <a:pt x="2155" y="2254"/>
                  </a:lnTo>
                  <a:lnTo>
                    <a:pt x="2114" y="2238"/>
                  </a:lnTo>
                  <a:lnTo>
                    <a:pt x="2071" y="2228"/>
                  </a:lnTo>
                  <a:lnTo>
                    <a:pt x="2025" y="2224"/>
                  </a:lnTo>
                  <a:lnTo>
                    <a:pt x="1793" y="2224"/>
                  </a:lnTo>
                  <a:lnTo>
                    <a:pt x="1750" y="2228"/>
                  </a:lnTo>
                  <a:lnTo>
                    <a:pt x="1707" y="2237"/>
                  </a:lnTo>
                  <a:lnTo>
                    <a:pt x="1669" y="2252"/>
                  </a:lnTo>
                  <a:lnTo>
                    <a:pt x="1631" y="2271"/>
                  </a:lnTo>
                  <a:lnTo>
                    <a:pt x="1598" y="2296"/>
                  </a:lnTo>
                  <a:lnTo>
                    <a:pt x="1569" y="2325"/>
                  </a:lnTo>
                  <a:lnTo>
                    <a:pt x="1543" y="2357"/>
                  </a:lnTo>
                  <a:lnTo>
                    <a:pt x="1522" y="2394"/>
                  </a:lnTo>
                  <a:lnTo>
                    <a:pt x="1507" y="2432"/>
                  </a:lnTo>
                  <a:lnTo>
                    <a:pt x="1476" y="2427"/>
                  </a:lnTo>
                  <a:lnTo>
                    <a:pt x="1444" y="2426"/>
                  </a:lnTo>
                  <a:lnTo>
                    <a:pt x="1404" y="2428"/>
                  </a:lnTo>
                  <a:lnTo>
                    <a:pt x="1366" y="2436"/>
                  </a:lnTo>
                  <a:lnTo>
                    <a:pt x="1328" y="2448"/>
                  </a:lnTo>
                  <a:lnTo>
                    <a:pt x="1294" y="2466"/>
                  </a:lnTo>
                  <a:lnTo>
                    <a:pt x="1260" y="2488"/>
                  </a:lnTo>
                  <a:lnTo>
                    <a:pt x="1231" y="2513"/>
                  </a:lnTo>
                  <a:lnTo>
                    <a:pt x="1205" y="2543"/>
                  </a:lnTo>
                  <a:lnTo>
                    <a:pt x="1183" y="2577"/>
                  </a:lnTo>
                  <a:lnTo>
                    <a:pt x="1067" y="2777"/>
                  </a:lnTo>
                  <a:lnTo>
                    <a:pt x="1047" y="2818"/>
                  </a:lnTo>
                  <a:lnTo>
                    <a:pt x="1034" y="2862"/>
                  </a:lnTo>
                  <a:lnTo>
                    <a:pt x="1027" y="2906"/>
                  </a:lnTo>
                  <a:lnTo>
                    <a:pt x="1028" y="2949"/>
                  </a:lnTo>
                  <a:lnTo>
                    <a:pt x="1034" y="2992"/>
                  </a:lnTo>
                  <a:lnTo>
                    <a:pt x="935" y="2954"/>
                  </a:lnTo>
                  <a:lnTo>
                    <a:pt x="840" y="2909"/>
                  </a:lnTo>
                  <a:lnTo>
                    <a:pt x="748" y="2858"/>
                  </a:lnTo>
                  <a:lnTo>
                    <a:pt x="660" y="2801"/>
                  </a:lnTo>
                  <a:lnTo>
                    <a:pt x="577" y="2739"/>
                  </a:lnTo>
                  <a:lnTo>
                    <a:pt x="498" y="2671"/>
                  </a:lnTo>
                  <a:lnTo>
                    <a:pt x="424" y="2598"/>
                  </a:lnTo>
                  <a:lnTo>
                    <a:pt x="355" y="2521"/>
                  </a:lnTo>
                  <a:lnTo>
                    <a:pt x="291" y="2438"/>
                  </a:lnTo>
                  <a:lnTo>
                    <a:pt x="233" y="2351"/>
                  </a:lnTo>
                  <a:lnTo>
                    <a:pt x="180" y="2262"/>
                  </a:lnTo>
                  <a:lnTo>
                    <a:pt x="134" y="2167"/>
                  </a:lnTo>
                  <a:lnTo>
                    <a:pt x="94" y="2068"/>
                  </a:lnTo>
                  <a:lnTo>
                    <a:pt x="61" y="1968"/>
                  </a:lnTo>
                  <a:lnTo>
                    <a:pt x="35" y="1864"/>
                  </a:lnTo>
                  <a:lnTo>
                    <a:pt x="16" y="1757"/>
                  </a:lnTo>
                  <a:lnTo>
                    <a:pt x="3" y="1649"/>
                  </a:lnTo>
                  <a:lnTo>
                    <a:pt x="0" y="1536"/>
                  </a:lnTo>
                  <a:lnTo>
                    <a:pt x="3" y="1428"/>
                  </a:lnTo>
                  <a:lnTo>
                    <a:pt x="15" y="1322"/>
                  </a:lnTo>
                  <a:lnTo>
                    <a:pt x="33" y="1218"/>
                  </a:lnTo>
                  <a:lnTo>
                    <a:pt x="58" y="1115"/>
                  </a:lnTo>
                  <a:lnTo>
                    <a:pt x="89" y="1016"/>
                  </a:lnTo>
                  <a:lnTo>
                    <a:pt x="128" y="920"/>
                  </a:lnTo>
                  <a:lnTo>
                    <a:pt x="173" y="828"/>
                  </a:lnTo>
                  <a:lnTo>
                    <a:pt x="223" y="738"/>
                  </a:lnTo>
                  <a:lnTo>
                    <a:pt x="279" y="653"/>
                  </a:lnTo>
                  <a:lnTo>
                    <a:pt x="340" y="571"/>
                  </a:lnTo>
                  <a:lnTo>
                    <a:pt x="406" y="494"/>
                  </a:lnTo>
                  <a:lnTo>
                    <a:pt x="477" y="421"/>
                  </a:lnTo>
                  <a:lnTo>
                    <a:pt x="553" y="354"/>
                  </a:lnTo>
                  <a:lnTo>
                    <a:pt x="633" y="291"/>
                  </a:lnTo>
                  <a:lnTo>
                    <a:pt x="716" y="233"/>
                  </a:lnTo>
                  <a:lnTo>
                    <a:pt x="805" y="182"/>
                  </a:lnTo>
                  <a:lnTo>
                    <a:pt x="897" y="135"/>
                  </a:lnTo>
                  <a:lnTo>
                    <a:pt x="992" y="95"/>
                  </a:lnTo>
                  <a:lnTo>
                    <a:pt x="1090" y="61"/>
                  </a:lnTo>
                  <a:lnTo>
                    <a:pt x="1191" y="34"/>
                  </a:lnTo>
                  <a:lnTo>
                    <a:pt x="1295" y="14"/>
                  </a:lnTo>
                  <a:lnTo>
                    <a:pt x="1401"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29" name="Freeform 550"/>
            <p:cNvSpPr/>
            <p:nvPr/>
          </p:nvSpPr>
          <p:spPr bwMode="auto">
            <a:xfrm>
              <a:off x="1554" y="1848"/>
              <a:ext cx="769" cy="768"/>
            </a:xfrm>
            <a:custGeom>
              <a:avLst/>
              <a:gdLst>
                <a:gd name="T0" fmla="*/ 143 w 1538"/>
                <a:gd name="T1" fmla="*/ 0 h 1537"/>
                <a:gd name="T2" fmla="*/ 248 w 1538"/>
                <a:gd name="T3" fmla="*/ 13 h 1537"/>
                <a:gd name="T4" fmla="*/ 350 w 1538"/>
                <a:gd name="T5" fmla="*/ 33 h 1537"/>
                <a:gd name="T6" fmla="*/ 449 w 1538"/>
                <a:gd name="T7" fmla="*/ 60 h 1537"/>
                <a:gd name="T8" fmla="*/ 546 w 1538"/>
                <a:gd name="T9" fmla="*/ 93 h 1537"/>
                <a:gd name="T10" fmla="*/ 641 w 1538"/>
                <a:gd name="T11" fmla="*/ 131 h 1537"/>
                <a:gd name="T12" fmla="*/ 730 w 1538"/>
                <a:gd name="T13" fmla="*/ 177 h 1537"/>
                <a:gd name="T14" fmla="*/ 818 w 1538"/>
                <a:gd name="T15" fmla="*/ 227 h 1537"/>
                <a:gd name="T16" fmla="*/ 901 w 1538"/>
                <a:gd name="T17" fmla="*/ 283 h 1537"/>
                <a:gd name="T18" fmla="*/ 981 w 1538"/>
                <a:gd name="T19" fmla="*/ 344 h 1537"/>
                <a:gd name="T20" fmla="*/ 1056 w 1538"/>
                <a:gd name="T21" fmla="*/ 410 h 1537"/>
                <a:gd name="T22" fmla="*/ 1127 w 1538"/>
                <a:gd name="T23" fmla="*/ 481 h 1537"/>
                <a:gd name="T24" fmla="*/ 1193 w 1538"/>
                <a:gd name="T25" fmla="*/ 556 h 1537"/>
                <a:gd name="T26" fmla="*/ 1254 w 1538"/>
                <a:gd name="T27" fmla="*/ 636 h 1537"/>
                <a:gd name="T28" fmla="*/ 1310 w 1538"/>
                <a:gd name="T29" fmla="*/ 719 h 1537"/>
                <a:gd name="T30" fmla="*/ 1361 w 1538"/>
                <a:gd name="T31" fmla="*/ 807 h 1537"/>
                <a:gd name="T32" fmla="*/ 1406 w 1538"/>
                <a:gd name="T33" fmla="*/ 897 h 1537"/>
                <a:gd name="T34" fmla="*/ 1445 w 1538"/>
                <a:gd name="T35" fmla="*/ 991 h 1537"/>
                <a:gd name="T36" fmla="*/ 1478 w 1538"/>
                <a:gd name="T37" fmla="*/ 1088 h 1537"/>
                <a:gd name="T38" fmla="*/ 1505 w 1538"/>
                <a:gd name="T39" fmla="*/ 1188 h 1537"/>
                <a:gd name="T40" fmla="*/ 1524 w 1538"/>
                <a:gd name="T41" fmla="*/ 1289 h 1537"/>
                <a:gd name="T42" fmla="*/ 1538 w 1538"/>
                <a:gd name="T43" fmla="*/ 1393 h 1537"/>
                <a:gd name="T44" fmla="*/ 1537 w 1538"/>
                <a:gd name="T45" fmla="*/ 1421 h 1537"/>
                <a:gd name="T46" fmla="*/ 1532 w 1538"/>
                <a:gd name="T47" fmla="*/ 1447 h 1537"/>
                <a:gd name="T48" fmla="*/ 1521 w 1538"/>
                <a:gd name="T49" fmla="*/ 1472 h 1537"/>
                <a:gd name="T50" fmla="*/ 1505 w 1538"/>
                <a:gd name="T51" fmla="*/ 1494 h 1537"/>
                <a:gd name="T52" fmla="*/ 1483 w 1538"/>
                <a:gd name="T53" fmla="*/ 1512 h 1537"/>
                <a:gd name="T54" fmla="*/ 1461 w 1538"/>
                <a:gd name="T55" fmla="*/ 1525 h 1537"/>
                <a:gd name="T56" fmla="*/ 1435 w 1538"/>
                <a:gd name="T57" fmla="*/ 1534 h 1537"/>
                <a:gd name="T58" fmla="*/ 1407 w 1538"/>
                <a:gd name="T59" fmla="*/ 1537 h 1537"/>
                <a:gd name="T60" fmla="*/ 131 w 1538"/>
                <a:gd name="T61" fmla="*/ 1537 h 1537"/>
                <a:gd name="T62" fmla="*/ 101 w 1538"/>
                <a:gd name="T63" fmla="*/ 1533 h 1537"/>
                <a:gd name="T64" fmla="*/ 74 w 1538"/>
                <a:gd name="T65" fmla="*/ 1523 h 1537"/>
                <a:gd name="T66" fmla="*/ 50 w 1538"/>
                <a:gd name="T67" fmla="*/ 1508 h 1537"/>
                <a:gd name="T68" fmla="*/ 29 w 1538"/>
                <a:gd name="T69" fmla="*/ 1488 h 1537"/>
                <a:gd name="T70" fmla="*/ 14 w 1538"/>
                <a:gd name="T71" fmla="*/ 1463 h 1537"/>
                <a:gd name="T72" fmla="*/ 4 w 1538"/>
                <a:gd name="T73" fmla="*/ 1436 h 1537"/>
                <a:gd name="T74" fmla="*/ 0 w 1538"/>
                <a:gd name="T75" fmla="*/ 1406 h 1537"/>
                <a:gd name="T76" fmla="*/ 0 w 1538"/>
                <a:gd name="T77" fmla="*/ 130 h 1537"/>
                <a:gd name="T78" fmla="*/ 4 w 1538"/>
                <a:gd name="T79" fmla="*/ 103 h 1537"/>
                <a:gd name="T80" fmla="*/ 11 w 1538"/>
                <a:gd name="T81" fmla="*/ 78 h 1537"/>
                <a:gd name="T82" fmla="*/ 25 w 1538"/>
                <a:gd name="T83" fmla="*/ 54 h 1537"/>
                <a:gd name="T84" fmla="*/ 44 w 1538"/>
                <a:gd name="T85" fmla="*/ 34 h 1537"/>
                <a:gd name="T86" fmla="*/ 65 w 1538"/>
                <a:gd name="T87" fmla="*/ 18 h 1537"/>
                <a:gd name="T88" fmla="*/ 90 w 1538"/>
                <a:gd name="T89" fmla="*/ 7 h 1537"/>
                <a:gd name="T90" fmla="*/ 116 w 1538"/>
                <a:gd name="T91" fmla="*/ 0 h 1537"/>
                <a:gd name="T92" fmla="*/ 143 w 1538"/>
                <a:gd name="T93" fmla="*/ 0 h 1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38" h="1537">
                  <a:moveTo>
                    <a:pt x="143" y="0"/>
                  </a:moveTo>
                  <a:lnTo>
                    <a:pt x="248" y="13"/>
                  </a:lnTo>
                  <a:lnTo>
                    <a:pt x="350" y="33"/>
                  </a:lnTo>
                  <a:lnTo>
                    <a:pt x="449" y="60"/>
                  </a:lnTo>
                  <a:lnTo>
                    <a:pt x="546" y="93"/>
                  </a:lnTo>
                  <a:lnTo>
                    <a:pt x="641" y="131"/>
                  </a:lnTo>
                  <a:lnTo>
                    <a:pt x="730" y="177"/>
                  </a:lnTo>
                  <a:lnTo>
                    <a:pt x="818" y="227"/>
                  </a:lnTo>
                  <a:lnTo>
                    <a:pt x="901" y="283"/>
                  </a:lnTo>
                  <a:lnTo>
                    <a:pt x="981" y="344"/>
                  </a:lnTo>
                  <a:lnTo>
                    <a:pt x="1056" y="410"/>
                  </a:lnTo>
                  <a:lnTo>
                    <a:pt x="1127" y="481"/>
                  </a:lnTo>
                  <a:lnTo>
                    <a:pt x="1193" y="556"/>
                  </a:lnTo>
                  <a:lnTo>
                    <a:pt x="1254" y="636"/>
                  </a:lnTo>
                  <a:lnTo>
                    <a:pt x="1310" y="719"/>
                  </a:lnTo>
                  <a:lnTo>
                    <a:pt x="1361" y="807"/>
                  </a:lnTo>
                  <a:lnTo>
                    <a:pt x="1406" y="897"/>
                  </a:lnTo>
                  <a:lnTo>
                    <a:pt x="1445" y="991"/>
                  </a:lnTo>
                  <a:lnTo>
                    <a:pt x="1478" y="1088"/>
                  </a:lnTo>
                  <a:lnTo>
                    <a:pt x="1505" y="1188"/>
                  </a:lnTo>
                  <a:lnTo>
                    <a:pt x="1524" y="1289"/>
                  </a:lnTo>
                  <a:lnTo>
                    <a:pt x="1538" y="1393"/>
                  </a:lnTo>
                  <a:lnTo>
                    <a:pt x="1537" y="1421"/>
                  </a:lnTo>
                  <a:lnTo>
                    <a:pt x="1532" y="1447"/>
                  </a:lnTo>
                  <a:lnTo>
                    <a:pt x="1521" y="1472"/>
                  </a:lnTo>
                  <a:lnTo>
                    <a:pt x="1505" y="1494"/>
                  </a:lnTo>
                  <a:lnTo>
                    <a:pt x="1483" y="1512"/>
                  </a:lnTo>
                  <a:lnTo>
                    <a:pt x="1461" y="1525"/>
                  </a:lnTo>
                  <a:lnTo>
                    <a:pt x="1435" y="1534"/>
                  </a:lnTo>
                  <a:lnTo>
                    <a:pt x="1407" y="1537"/>
                  </a:lnTo>
                  <a:lnTo>
                    <a:pt x="131" y="1537"/>
                  </a:lnTo>
                  <a:lnTo>
                    <a:pt x="101" y="1533"/>
                  </a:lnTo>
                  <a:lnTo>
                    <a:pt x="74" y="1523"/>
                  </a:lnTo>
                  <a:lnTo>
                    <a:pt x="50" y="1508"/>
                  </a:lnTo>
                  <a:lnTo>
                    <a:pt x="29" y="1488"/>
                  </a:lnTo>
                  <a:lnTo>
                    <a:pt x="14" y="1463"/>
                  </a:lnTo>
                  <a:lnTo>
                    <a:pt x="4" y="1436"/>
                  </a:lnTo>
                  <a:lnTo>
                    <a:pt x="0" y="1406"/>
                  </a:lnTo>
                  <a:lnTo>
                    <a:pt x="0" y="130"/>
                  </a:lnTo>
                  <a:lnTo>
                    <a:pt x="4" y="103"/>
                  </a:lnTo>
                  <a:lnTo>
                    <a:pt x="11" y="78"/>
                  </a:lnTo>
                  <a:lnTo>
                    <a:pt x="25" y="54"/>
                  </a:lnTo>
                  <a:lnTo>
                    <a:pt x="44" y="34"/>
                  </a:lnTo>
                  <a:lnTo>
                    <a:pt x="65" y="18"/>
                  </a:lnTo>
                  <a:lnTo>
                    <a:pt x="90" y="7"/>
                  </a:lnTo>
                  <a:lnTo>
                    <a:pt x="116" y="0"/>
                  </a:lnTo>
                  <a:lnTo>
                    <a:pt x="143"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30" name="Freeform 551"/>
            <p:cNvSpPr/>
            <p:nvPr/>
          </p:nvSpPr>
          <p:spPr bwMode="auto">
            <a:xfrm>
              <a:off x="2118" y="3117"/>
              <a:ext cx="307" cy="307"/>
            </a:xfrm>
            <a:custGeom>
              <a:avLst/>
              <a:gdLst>
                <a:gd name="T0" fmla="*/ 307 w 614"/>
                <a:gd name="T1" fmla="*/ 0 h 613"/>
                <a:gd name="T2" fmla="*/ 352 w 614"/>
                <a:gd name="T3" fmla="*/ 4 h 613"/>
                <a:gd name="T4" fmla="*/ 395 w 614"/>
                <a:gd name="T5" fmla="*/ 14 h 613"/>
                <a:gd name="T6" fmla="*/ 435 w 614"/>
                <a:gd name="T7" fmla="*/ 29 h 613"/>
                <a:gd name="T8" fmla="*/ 473 w 614"/>
                <a:gd name="T9" fmla="*/ 50 h 613"/>
                <a:gd name="T10" fmla="*/ 508 w 614"/>
                <a:gd name="T11" fmla="*/ 76 h 613"/>
                <a:gd name="T12" fmla="*/ 538 w 614"/>
                <a:gd name="T13" fmla="*/ 106 h 613"/>
                <a:gd name="T14" fmla="*/ 564 w 614"/>
                <a:gd name="T15" fmla="*/ 141 h 613"/>
                <a:gd name="T16" fmla="*/ 585 w 614"/>
                <a:gd name="T17" fmla="*/ 178 h 613"/>
                <a:gd name="T18" fmla="*/ 600 w 614"/>
                <a:gd name="T19" fmla="*/ 218 h 613"/>
                <a:gd name="T20" fmla="*/ 610 w 614"/>
                <a:gd name="T21" fmla="*/ 262 h 613"/>
                <a:gd name="T22" fmla="*/ 614 w 614"/>
                <a:gd name="T23" fmla="*/ 307 h 613"/>
                <a:gd name="T24" fmla="*/ 610 w 614"/>
                <a:gd name="T25" fmla="*/ 353 h 613"/>
                <a:gd name="T26" fmla="*/ 600 w 614"/>
                <a:gd name="T27" fmla="*/ 395 h 613"/>
                <a:gd name="T28" fmla="*/ 585 w 614"/>
                <a:gd name="T29" fmla="*/ 436 h 613"/>
                <a:gd name="T30" fmla="*/ 564 w 614"/>
                <a:gd name="T31" fmla="*/ 474 h 613"/>
                <a:gd name="T32" fmla="*/ 538 w 614"/>
                <a:gd name="T33" fmla="*/ 509 h 613"/>
                <a:gd name="T34" fmla="*/ 508 w 614"/>
                <a:gd name="T35" fmla="*/ 538 h 613"/>
                <a:gd name="T36" fmla="*/ 473 w 614"/>
                <a:gd name="T37" fmla="*/ 565 h 613"/>
                <a:gd name="T38" fmla="*/ 435 w 614"/>
                <a:gd name="T39" fmla="*/ 585 h 613"/>
                <a:gd name="T40" fmla="*/ 395 w 614"/>
                <a:gd name="T41" fmla="*/ 601 h 613"/>
                <a:gd name="T42" fmla="*/ 352 w 614"/>
                <a:gd name="T43" fmla="*/ 611 h 613"/>
                <a:gd name="T44" fmla="*/ 307 w 614"/>
                <a:gd name="T45" fmla="*/ 613 h 613"/>
                <a:gd name="T46" fmla="*/ 261 w 614"/>
                <a:gd name="T47" fmla="*/ 611 h 613"/>
                <a:gd name="T48" fmla="*/ 218 w 614"/>
                <a:gd name="T49" fmla="*/ 601 h 613"/>
                <a:gd name="T50" fmla="*/ 177 w 614"/>
                <a:gd name="T51" fmla="*/ 585 h 613"/>
                <a:gd name="T52" fmla="*/ 140 w 614"/>
                <a:gd name="T53" fmla="*/ 565 h 613"/>
                <a:gd name="T54" fmla="*/ 105 w 614"/>
                <a:gd name="T55" fmla="*/ 538 h 613"/>
                <a:gd name="T56" fmla="*/ 75 w 614"/>
                <a:gd name="T57" fmla="*/ 509 h 613"/>
                <a:gd name="T58" fmla="*/ 49 w 614"/>
                <a:gd name="T59" fmla="*/ 474 h 613"/>
                <a:gd name="T60" fmla="*/ 28 w 614"/>
                <a:gd name="T61" fmla="*/ 436 h 613"/>
                <a:gd name="T62" fmla="*/ 13 w 614"/>
                <a:gd name="T63" fmla="*/ 395 h 613"/>
                <a:gd name="T64" fmla="*/ 3 w 614"/>
                <a:gd name="T65" fmla="*/ 353 h 613"/>
                <a:gd name="T66" fmla="*/ 0 w 614"/>
                <a:gd name="T67" fmla="*/ 307 h 613"/>
                <a:gd name="T68" fmla="*/ 3 w 614"/>
                <a:gd name="T69" fmla="*/ 262 h 613"/>
                <a:gd name="T70" fmla="*/ 13 w 614"/>
                <a:gd name="T71" fmla="*/ 218 h 613"/>
                <a:gd name="T72" fmla="*/ 28 w 614"/>
                <a:gd name="T73" fmla="*/ 178 h 613"/>
                <a:gd name="T74" fmla="*/ 49 w 614"/>
                <a:gd name="T75" fmla="*/ 141 h 613"/>
                <a:gd name="T76" fmla="*/ 75 w 614"/>
                <a:gd name="T77" fmla="*/ 106 h 613"/>
                <a:gd name="T78" fmla="*/ 105 w 614"/>
                <a:gd name="T79" fmla="*/ 76 h 613"/>
                <a:gd name="T80" fmla="*/ 140 w 614"/>
                <a:gd name="T81" fmla="*/ 50 h 613"/>
                <a:gd name="T82" fmla="*/ 177 w 614"/>
                <a:gd name="T83" fmla="*/ 29 h 613"/>
                <a:gd name="T84" fmla="*/ 218 w 614"/>
                <a:gd name="T85" fmla="*/ 14 h 613"/>
                <a:gd name="T86" fmla="*/ 261 w 614"/>
                <a:gd name="T87" fmla="*/ 4 h 613"/>
                <a:gd name="T88" fmla="*/ 307 w 614"/>
                <a:gd name="T89" fmla="*/ 0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14" h="613">
                  <a:moveTo>
                    <a:pt x="307" y="0"/>
                  </a:moveTo>
                  <a:lnTo>
                    <a:pt x="352" y="4"/>
                  </a:lnTo>
                  <a:lnTo>
                    <a:pt x="395" y="14"/>
                  </a:lnTo>
                  <a:lnTo>
                    <a:pt x="435" y="29"/>
                  </a:lnTo>
                  <a:lnTo>
                    <a:pt x="473" y="50"/>
                  </a:lnTo>
                  <a:lnTo>
                    <a:pt x="508" y="76"/>
                  </a:lnTo>
                  <a:lnTo>
                    <a:pt x="538" y="106"/>
                  </a:lnTo>
                  <a:lnTo>
                    <a:pt x="564" y="141"/>
                  </a:lnTo>
                  <a:lnTo>
                    <a:pt x="585" y="178"/>
                  </a:lnTo>
                  <a:lnTo>
                    <a:pt x="600" y="218"/>
                  </a:lnTo>
                  <a:lnTo>
                    <a:pt x="610" y="262"/>
                  </a:lnTo>
                  <a:lnTo>
                    <a:pt x="614" y="307"/>
                  </a:lnTo>
                  <a:lnTo>
                    <a:pt x="610" y="353"/>
                  </a:lnTo>
                  <a:lnTo>
                    <a:pt x="600" y="395"/>
                  </a:lnTo>
                  <a:lnTo>
                    <a:pt x="585" y="436"/>
                  </a:lnTo>
                  <a:lnTo>
                    <a:pt x="564" y="474"/>
                  </a:lnTo>
                  <a:lnTo>
                    <a:pt x="538" y="509"/>
                  </a:lnTo>
                  <a:lnTo>
                    <a:pt x="508" y="538"/>
                  </a:lnTo>
                  <a:lnTo>
                    <a:pt x="473" y="565"/>
                  </a:lnTo>
                  <a:lnTo>
                    <a:pt x="435" y="585"/>
                  </a:lnTo>
                  <a:lnTo>
                    <a:pt x="395" y="601"/>
                  </a:lnTo>
                  <a:lnTo>
                    <a:pt x="352" y="611"/>
                  </a:lnTo>
                  <a:lnTo>
                    <a:pt x="307" y="613"/>
                  </a:lnTo>
                  <a:lnTo>
                    <a:pt x="261" y="611"/>
                  </a:lnTo>
                  <a:lnTo>
                    <a:pt x="218" y="601"/>
                  </a:lnTo>
                  <a:lnTo>
                    <a:pt x="177" y="585"/>
                  </a:lnTo>
                  <a:lnTo>
                    <a:pt x="140" y="565"/>
                  </a:lnTo>
                  <a:lnTo>
                    <a:pt x="105" y="538"/>
                  </a:lnTo>
                  <a:lnTo>
                    <a:pt x="75" y="509"/>
                  </a:lnTo>
                  <a:lnTo>
                    <a:pt x="49" y="474"/>
                  </a:lnTo>
                  <a:lnTo>
                    <a:pt x="28" y="436"/>
                  </a:lnTo>
                  <a:lnTo>
                    <a:pt x="13" y="395"/>
                  </a:lnTo>
                  <a:lnTo>
                    <a:pt x="3" y="353"/>
                  </a:lnTo>
                  <a:lnTo>
                    <a:pt x="0" y="307"/>
                  </a:lnTo>
                  <a:lnTo>
                    <a:pt x="3" y="262"/>
                  </a:lnTo>
                  <a:lnTo>
                    <a:pt x="13" y="218"/>
                  </a:lnTo>
                  <a:lnTo>
                    <a:pt x="28" y="178"/>
                  </a:lnTo>
                  <a:lnTo>
                    <a:pt x="49" y="141"/>
                  </a:lnTo>
                  <a:lnTo>
                    <a:pt x="75" y="106"/>
                  </a:lnTo>
                  <a:lnTo>
                    <a:pt x="105" y="76"/>
                  </a:lnTo>
                  <a:lnTo>
                    <a:pt x="140" y="50"/>
                  </a:lnTo>
                  <a:lnTo>
                    <a:pt x="177" y="29"/>
                  </a:lnTo>
                  <a:lnTo>
                    <a:pt x="218" y="14"/>
                  </a:lnTo>
                  <a:lnTo>
                    <a:pt x="261" y="4"/>
                  </a:lnTo>
                  <a:lnTo>
                    <a:pt x="307"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33" name="Freeform 552"/>
            <p:cNvSpPr>
              <a:spLocks noEditPoints="1"/>
            </p:cNvSpPr>
            <p:nvPr/>
          </p:nvSpPr>
          <p:spPr bwMode="auto">
            <a:xfrm>
              <a:off x="1845" y="2830"/>
              <a:ext cx="853" cy="881"/>
            </a:xfrm>
            <a:custGeom>
              <a:avLst/>
              <a:gdLst>
                <a:gd name="T0" fmla="*/ 743 w 1706"/>
                <a:gd name="T1" fmla="*/ 451 h 1763"/>
                <a:gd name="T2" fmla="*/ 599 w 1706"/>
                <a:gd name="T3" fmla="*/ 517 h 1763"/>
                <a:gd name="T4" fmla="*/ 488 w 1706"/>
                <a:gd name="T5" fmla="*/ 628 h 1763"/>
                <a:gd name="T6" fmla="*/ 422 w 1706"/>
                <a:gd name="T7" fmla="*/ 772 h 1763"/>
                <a:gd name="T8" fmla="*/ 412 w 1706"/>
                <a:gd name="T9" fmla="*/ 937 h 1763"/>
                <a:gd name="T10" fmla="*/ 460 w 1706"/>
                <a:gd name="T11" fmla="*/ 1090 h 1763"/>
                <a:gd name="T12" fmla="*/ 558 w 1706"/>
                <a:gd name="T13" fmla="*/ 1213 h 1763"/>
                <a:gd name="T14" fmla="*/ 692 w 1706"/>
                <a:gd name="T15" fmla="*/ 1296 h 1763"/>
                <a:gd name="T16" fmla="*/ 853 w 1706"/>
                <a:gd name="T17" fmla="*/ 1325 h 1763"/>
                <a:gd name="T18" fmla="*/ 1012 w 1706"/>
                <a:gd name="T19" fmla="*/ 1296 h 1763"/>
                <a:gd name="T20" fmla="*/ 1147 w 1706"/>
                <a:gd name="T21" fmla="*/ 1213 h 1763"/>
                <a:gd name="T22" fmla="*/ 1244 w 1706"/>
                <a:gd name="T23" fmla="*/ 1090 h 1763"/>
                <a:gd name="T24" fmla="*/ 1293 w 1706"/>
                <a:gd name="T25" fmla="*/ 937 h 1763"/>
                <a:gd name="T26" fmla="*/ 1283 w 1706"/>
                <a:gd name="T27" fmla="*/ 772 h 1763"/>
                <a:gd name="T28" fmla="*/ 1217 w 1706"/>
                <a:gd name="T29" fmla="*/ 628 h 1763"/>
                <a:gd name="T30" fmla="*/ 1106 w 1706"/>
                <a:gd name="T31" fmla="*/ 517 h 1763"/>
                <a:gd name="T32" fmla="*/ 961 w 1706"/>
                <a:gd name="T33" fmla="*/ 451 h 1763"/>
                <a:gd name="T34" fmla="*/ 706 w 1706"/>
                <a:gd name="T35" fmla="*/ 0 h 1763"/>
                <a:gd name="T36" fmla="*/ 1051 w 1706"/>
                <a:gd name="T37" fmla="*/ 12 h 1763"/>
                <a:gd name="T38" fmla="*/ 1107 w 1706"/>
                <a:gd name="T39" fmla="*/ 67 h 1763"/>
                <a:gd name="T40" fmla="*/ 1120 w 1706"/>
                <a:gd name="T41" fmla="*/ 244 h 1763"/>
                <a:gd name="T42" fmla="*/ 1268 w 1706"/>
                <a:gd name="T43" fmla="*/ 334 h 1763"/>
                <a:gd name="T44" fmla="*/ 1418 w 1706"/>
                <a:gd name="T45" fmla="*/ 255 h 1763"/>
                <a:gd name="T46" fmla="*/ 1486 w 1706"/>
                <a:gd name="T47" fmla="*/ 264 h 1763"/>
                <a:gd name="T48" fmla="*/ 1542 w 1706"/>
                <a:gd name="T49" fmla="*/ 314 h 1763"/>
                <a:gd name="T50" fmla="*/ 1704 w 1706"/>
                <a:gd name="T51" fmla="*/ 612 h 1763"/>
                <a:gd name="T52" fmla="*/ 1693 w 1706"/>
                <a:gd name="T53" fmla="*/ 680 h 1763"/>
                <a:gd name="T54" fmla="*/ 1644 w 1706"/>
                <a:gd name="T55" fmla="*/ 731 h 1763"/>
                <a:gd name="T56" fmla="*/ 1543 w 1706"/>
                <a:gd name="T57" fmla="*/ 881 h 1763"/>
                <a:gd name="T58" fmla="*/ 1644 w 1706"/>
                <a:gd name="T59" fmla="*/ 1030 h 1763"/>
                <a:gd name="T60" fmla="*/ 1697 w 1706"/>
                <a:gd name="T61" fmla="*/ 1091 h 1763"/>
                <a:gd name="T62" fmla="*/ 1701 w 1706"/>
                <a:gd name="T63" fmla="*/ 1170 h 1763"/>
                <a:gd name="T64" fmla="*/ 1529 w 1706"/>
                <a:gd name="T65" fmla="*/ 1468 h 1763"/>
                <a:gd name="T66" fmla="*/ 1470 w 1706"/>
                <a:gd name="T67" fmla="*/ 1505 h 1763"/>
                <a:gd name="T68" fmla="*/ 1398 w 1706"/>
                <a:gd name="T69" fmla="*/ 1501 h 1763"/>
                <a:gd name="T70" fmla="*/ 1222 w 1706"/>
                <a:gd name="T71" fmla="*/ 1463 h 1763"/>
                <a:gd name="T72" fmla="*/ 1120 w 1706"/>
                <a:gd name="T73" fmla="*/ 1642 h 1763"/>
                <a:gd name="T74" fmla="*/ 1092 w 1706"/>
                <a:gd name="T75" fmla="*/ 1718 h 1763"/>
                <a:gd name="T76" fmla="*/ 1026 w 1706"/>
                <a:gd name="T77" fmla="*/ 1759 h 1763"/>
                <a:gd name="T78" fmla="*/ 678 w 1706"/>
                <a:gd name="T79" fmla="*/ 1759 h 1763"/>
                <a:gd name="T80" fmla="*/ 612 w 1706"/>
                <a:gd name="T81" fmla="*/ 1718 h 1763"/>
                <a:gd name="T82" fmla="*/ 586 w 1706"/>
                <a:gd name="T83" fmla="*/ 1642 h 1763"/>
                <a:gd name="T84" fmla="*/ 484 w 1706"/>
                <a:gd name="T85" fmla="*/ 1463 h 1763"/>
                <a:gd name="T86" fmla="*/ 338 w 1706"/>
                <a:gd name="T87" fmla="*/ 1455 h 1763"/>
                <a:gd name="T88" fmla="*/ 361 w 1706"/>
                <a:gd name="T89" fmla="*/ 1377 h 1763"/>
                <a:gd name="T90" fmla="*/ 396 w 1706"/>
                <a:gd name="T91" fmla="*/ 1263 h 1763"/>
                <a:gd name="T92" fmla="*/ 378 w 1706"/>
                <a:gd name="T93" fmla="*/ 1125 h 1763"/>
                <a:gd name="T94" fmla="*/ 221 w 1706"/>
                <a:gd name="T95" fmla="*/ 851 h 1763"/>
                <a:gd name="T96" fmla="*/ 170 w 1706"/>
                <a:gd name="T97" fmla="*/ 795 h 1763"/>
                <a:gd name="T98" fmla="*/ 60 w 1706"/>
                <a:gd name="T99" fmla="*/ 731 h 1763"/>
                <a:gd name="T100" fmla="*/ 8 w 1706"/>
                <a:gd name="T101" fmla="*/ 671 h 1763"/>
                <a:gd name="T102" fmla="*/ 4 w 1706"/>
                <a:gd name="T103" fmla="*/ 593 h 1763"/>
                <a:gd name="T104" fmla="*/ 176 w 1706"/>
                <a:gd name="T105" fmla="*/ 295 h 1763"/>
                <a:gd name="T106" fmla="*/ 235 w 1706"/>
                <a:gd name="T107" fmla="*/ 258 h 1763"/>
                <a:gd name="T108" fmla="*/ 307 w 1706"/>
                <a:gd name="T109" fmla="*/ 262 h 1763"/>
                <a:gd name="T110" fmla="*/ 484 w 1706"/>
                <a:gd name="T111" fmla="*/ 300 h 1763"/>
                <a:gd name="T112" fmla="*/ 586 w 1706"/>
                <a:gd name="T113" fmla="*/ 121 h 1763"/>
                <a:gd name="T114" fmla="*/ 612 w 1706"/>
                <a:gd name="T115" fmla="*/ 45 h 1763"/>
                <a:gd name="T116" fmla="*/ 678 w 1706"/>
                <a:gd name="T117" fmla="*/ 4 h 1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06" h="1763">
                  <a:moveTo>
                    <a:pt x="853" y="437"/>
                  </a:moveTo>
                  <a:lnTo>
                    <a:pt x="797" y="441"/>
                  </a:lnTo>
                  <a:lnTo>
                    <a:pt x="743" y="451"/>
                  </a:lnTo>
                  <a:lnTo>
                    <a:pt x="692" y="467"/>
                  </a:lnTo>
                  <a:lnTo>
                    <a:pt x="644" y="490"/>
                  </a:lnTo>
                  <a:lnTo>
                    <a:pt x="599" y="517"/>
                  </a:lnTo>
                  <a:lnTo>
                    <a:pt x="558" y="549"/>
                  </a:lnTo>
                  <a:lnTo>
                    <a:pt x="520" y="587"/>
                  </a:lnTo>
                  <a:lnTo>
                    <a:pt x="488" y="628"/>
                  </a:lnTo>
                  <a:lnTo>
                    <a:pt x="460" y="673"/>
                  </a:lnTo>
                  <a:lnTo>
                    <a:pt x="438" y="721"/>
                  </a:lnTo>
                  <a:lnTo>
                    <a:pt x="422" y="772"/>
                  </a:lnTo>
                  <a:lnTo>
                    <a:pt x="412" y="826"/>
                  </a:lnTo>
                  <a:lnTo>
                    <a:pt x="408" y="881"/>
                  </a:lnTo>
                  <a:lnTo>
                    <a:pt x="412" y="937"/>
                  </a:lnTo>
                  <a:lnTo>
                    <a:pt x="422" y="990"/>
                  </a:lnTo>
                  <a:lnTo>
                    <a:pt x="438" y="1041"/>
                  </a:lnTo>
                  <a:lnTo>
                    <a:pt x="460" y="1090"/>
                  </a:lnTo>
                  <a:lnTo>
                    <a:pt x="488" y="1135"/>
                  </a:lnTo>
                  <a:lnTo>
                    <a:pt x="520" y="1176"/>
                  </a:lnTo>
                  <a:lnTo>
                    <a:pt x="558" y="1213"/>
                  </a:lnTo>
                  <a:lnTo>
                    <a:pt x="599" y="1246"/>
                  </a:lnTo>
                  <a:lnTo>
                    <a:pt x="644" y="1273"/>
                  </a:lnTo>
                  <a:lnTo>
                    <a:pt x="692" y="1296"/>
                  </a:lnTo>
                  <a:lnTo>
                    <a:pt x="743" y="1312"/>
                  </a:lnTo>
                  <a:lnTo>
                    <a:pt x="797" y="1322"/>
                  </a:lnTo>
                  <a:lnTo>
                    <a:pt x="853" y="1325"/>
                  </a:lnTo>
                  <a:lnTo>
                    <a:pt x="908" y="1322"/>
                  </a:lnTo>
                  <a:lnTo>
                    <a:pt x="961" y="1312"/>
                  </a:lnTo>
                  <a:lnTo>
                    <a:pt x="1012" y="1296"/>
                  </a:lnTo>
                  <a:lnTo>
                    <a:pt x="1061" y="1273"/>
                  </a:lnTo>
                  <a:lnTo>
                    <a:pt x="1106" y="1246"/>
                  </a:lnTo>
                  <a:lnTo>
                    <a:pt x="1147" y="1213"/>
                  </a:lnTo>
                  <a:lnTo>
                    <a:pt x="1184" y="1176"/>
                  </a:lnTo>
                  <a:lnTo>
                    <a:pt x="1217" y="1135"/>
                  </a:lnTo>
                  <a:lnTo>
                    <a:pt x="1244" y="1090"/>
                  </a:lnTo>
                  <a:lnTo>
                    <a:pt x="1267" y="1041"/>
                  </a:lnTo>
                  <a:lnTo>
                    <a:pt x="1283" y="990"/>
                  </a:lnTo>
                  <a:lnTo>
                    <a:pt x="1293" y="937"/>
                  </a:lnTo>
                  <a:lnTo>
                    <a:pt x="1297" y="881"/>
                  </a:lnTo>
                  <a:lnTo>
                    <a:pt x="1293" y="826"/>
                  </a:lnTo>
                  <a:lnTo>
                    <a:pt x="1283" y="772"/>
                  </a:lnTo>
                  <a:lnTo>
                    <a:pt x="1267" y="721"/>
                  </a:lnTo>
                  <a:lnTo>
                    <a:pt x="1244" y="673"/>
                  </a:lnTo>
                  <a:lnTo>
                    <a:pt x="1217" y="628"/>
                  </a:lnTo>
                  <a:lnTo>
                    <a:pt x="1184" y="587"/>
                  </a:lnTo>
                  <a:lnTo>
                    <a:pt x="1147" y="549"/>
                  </a:lnTo>
                  <a:lnTo>
                    <a:pt x="1106" y="517"/>
                  </a:lnTo>
                  <a:lnTo>
                    <a:pt x="1061" y="490"/>
                  </a:lnTo>
                  <a:lnTo>
                    <a:pt x="1012" y="467"/>
                  </a:lnTo>
                  <a:lnTo>
                    <a:pt x="961" y="451"/>
                  </a:lnTo>
                  <a:lnTo>
                    <a:pt x="908" y="441"/>
                  </a:lnTo>
                  <a:lnTo>
                    <a:pt x="853" y="437"/>
                  </a:lnTo>
                  <a:close/>
                  <a:moveTo>
                    <a:pt x="706" y="0"/>
                  </a:moveTo>
                  <a:lnTo>
                    <a:pt x="999" y="0"/>
                  </a:lnTo>
                  <a:lnTo>
                    <a:pt x="1026" y="4"/>
                  </a:lnTo>
                  <a:lnTo>
                    <a:pt x="1051" y="12"/>
                  </a:lnTo>
                  <a:lnTo>
                    <a:pt x="1074" y="26"/>
                  </a:lnTo>
                  <a:lnTo>
                    <a:pt x="1092" y="45"/>
                  </a:lnTo>
                  <a:lnTo>
                    <a:pt x="1107" y="67"/>
                  </a:lnTo>
                  <a:lnTo>
                    <a:pt x="1116" y="92"/>
                  </a:lnTo>
                  <a:lnTo>
                    <a:pt x="1120" y="121"/>
                  </a:lnTo>
                  <a:lnTo>
                    <a:pt x="1120" y="244"/>
                  </a:lnTo>
                  <a:lnTo>
                    <a:pt x="1172" y="269"/>
                  </a:lnTo>
                  <a:lnTo>
                    <a:pt x="1221" y="300"/>
                  </a:lnTo>
                  <a:lnTo>
                    <a:pt x="1268" y="334"/>
                  </a:lnTo>
                  <a:lnTo>
                    <a:pt x="1379" y="270"/>
                  </a:lnTo>
                  <a:lnTo>
                    <a:pt x="1398" y="260"/>
                  </a:lnTo>
                  <a:lnTo>
                    <a:pt x="1418" y="255"/>
                  </a:lnTo>
                  <a:lnTo>
                    <a:pt x="1439" y="254"/>
                  </a:lnTo>
                  <a:lnTo>
                    <a:pt x="1464" y="257"/>
                  </a:lnTo>
                  <a:lnTo>
                    <a:pt x="1486" y="264"/>
                  </a:lnTo>
                  <a:lnTo>
                    <a:pt x="1509" y="276"/>
                  </a:lnTo>
                  <a:lnTo>
                    <a:pt x="1527" y="293"/>
                  </a:lnTo>
                  <a:lnTo>
                    <a:pt x="1542" y="314"/>
                  </a:lnTo>
                  <a:lnTo>
                    <a:pt x="1689" y="567"/>
                  </a:lnTo>
                  <a:lnTo>
                    <a:pt x="1699" y="589"/>
                  </a:lnTo>
                  <a:lnTo>
                    <a:pt x="1704" y="612"/>
                  </a:lnTo>
                  <a:lnTo>
                    <a:pt x="1706" y="635"/>
                  </a:lnTo>
                  <a:lnTo>
                    <a:pt x="1701" y="659"/>
                  </a:lnTo>
                  <a:lnTo>
                    <a:pt x="1693" y="680"/>
                  </a:lnTo>
                  <a:lnTo>
                    <a:pt x="1681" y="700"/>
                  </a:lnTo>
                  <a:lnTo>
                    <a:pt x="1664" y="718"/>
                  </a:lnTo>
                  <a:lnTo>
                    <a:pt x="1644" y="731"/>
                  </a:lnTo>
                  <a:lnTo>
                    <a:pt x="1535" y="795"/>
                  </a:lnTo>
                  <a:lnTo>
                    <a:pt x="1540" y="838"/>
                  </a:lnTo>
                  <a:lnTo>
                    <a:pt x="1543" y="881"/>
                  </a:lnTo>
                  <a:lnTo>
                    <a:pt x="1540" y="924"/>
                  </a:lnTo>
                  <a:lnTo>
                    <a:pt x="1535" y="967"/>
                  </a:lnTo>
                  <a:lnTo>
                    <a:pt x="1644" y="1030"/>
                  </a:lnTo>
                  <a:lnTo>
                    <a:pt x="1667" y="1048"/>
                  </a:lnTo>
                  <a:lnTo>
                    <a:pt x="1684" y="1068"/>
                  </a:lnTo>
                  <a:lnTo>
                    <a:pt x="1697" y="1091"/>
                  </a:lnTo>
                  <a:lnTo>
                    <a:pt x="1704" y="1117"/>
                  </a:lnTo>
                  <a:lnTo>
                    <a:pt x="1706" y="1144"/>
                  </a:lnTo>
                  <a:lnTo>
                    <a:pt x="1701" y="1170"/>
                  </a:lnTo>
                  <a:lnTo>
                    <a:pt x="1689" y="1195"/>
                  </a:lnTo>
                  <a:lnTo>
                    <a:pt x="1542" y="1449"/>
                  </a:lnTo>
                  <a:lnTo>
                    <a:pt x="1529" y="1468"/>
                  </a:lnTo>
                  <a:lnTo>
                    <a:pt x="1512" y="1484"/>
                  </a:lnTo>
                  <a:lnTo>
                    <a:pt x="1492" y="1496"/>
                  </a:lnTo>
                  <a:lnTo>
                    <a:pt x="1470" y="1505"/>
                  </a:lnTo>
                  <a:lnTo>
                    <a:pt x="1439" y="1509"/>
                  </a:lnTo>
                  <a:lnTo>
                    <a:pt x="1418" y="1507"/>
                  </a:lnTo>
                  <a:lnTo>
                    <a:pt x="1398" y="1501"/>
                  </a:lnTo>
                  <a:lnTo>
                    <a:pt x="1379" y="1492"/>
                  </a:lnTo>
                  <a:lnTo>
                    <a:pt x="1268" y="1429"/>
                  </a:lnTo>
                  <a:lnTo>
                    <a:pt x="1222" y="1463"/>
                  </a:lnTo>
                  <a:lnTo>
                    <a:pt x="1172" y="1492"/>
                  </a:lnTo>
                  <a:lnTo>
                    <a:pt x="1120" y="1519"/>
                  </a:lnTo>
                  <a:lnTo>
                    <a:pt x="1120" y="1642"/>
                  </a:lnTo>
                  <a:lnTo>
                    <a:pt x="1116" y="1669"/>
                  </a:lnTo>
                  <a:lnTo>
                    <a:pt x="1107" y="1696"/>
                  </a:lnTo>
                  <a:lnTo>
                    <a:pt x="1092" y="1718"/>
                  </a:lnTo>
                  <a:lnTo>
                    <a:pt x="1074" y="1737"/>
                  </a:lnTo>
                  <a:lnTo>
                    <a:pt x="1051" y="1750"/>
                  </a:lnTo>
                  <a:lnTo>
                    <a:pt x="1026" y="1759"/>
                  </a:lnTo>
                  <a:lnTo>
                    <a:pt x="999" y="1763"/>
                  </a:lnTo>
                  <a:lnTo>
                    <a:pt x="706" y="1763"/>
                  </a:lnTo>
                  <a:lnTo>
                    <a:pt x="678" y="1759"/>
                  </a:lnTo>
                  <a:lnTo>
                    <a:pt x="654" y="1750"/>
                  </a:lnTo>
                  <a:lnTo>
                    <a:pt x="631" y="1737"/>
                  </a:lnTo>
                  <a:lnTo>
                    <a:pt x="612" y="1718"/>
                  </a:lnTo>
                  <a:lnTo>
                    <a:pt x="597" y="1696"/>
                  </a:lnTo>
                  <a:lnTo>
                    <a:pt x="589" y="1669"/>
                  </a:lnTo>
                  <a:lnTo>
                    <a:pt x="586" y="1642"/>
                  </a:lnTo>
                  <a:lnTo>
                    <a:pt x="586" y="1519"/>
                  </a:lnTo>
                  <a:lnTo>
                    <a:pt x="533" y="1492"/>
                  </a:lnTo>
                  <a:lnTo>
                    <a:pt x="484" y="1463"/>
                  </a:lnTo>
                  <a:lnTo>
                    <a:pt x="437" y="1429"/>
                  </a:lnTo>
                  <a:lnTo>
                    <a:pt x="352" y="1477"/>
                  </a:lnTo>
                  <a:lnTo>
                    <a:pt x="338" y="1455"/>
                  </a:lnTo>
                  <a:lnTo>
                    <a:pt x="321" y="1434"/>
                  </a:lnTo>
                  <a:lnTo>
                    <a:pt x="343" y="1406"/>
                  </a:lnTo>
                  <a:lnTo>
                    <a:pt x="361" y="1377"/>
                  </a:lnTo>
                  <a:lnTo>
                    <a:pt x="376" y="1345"/>
                  </a:lnTo>
                  <a:lnTo>
                    <a:pt x="387" y="1311"/>
                  </a:lnTo>
                  <a:lnTo>
                    <a:pt x="396" y="1263"/>
                  </a:lnTo>
                  <a:lnTo>
                    <a:pt x="397" y="1217"/>
                  </a:lnTo>
                  <a:lnTo>
                    <a:pt x="392" y="1170"/>
                  </a:lnTo>
                  <a:lnTo>
                    <a:pt x="378" y="1125"/>
                  </a:lnTo>
                  <a:lnTo>
                    <a:pt x="358" y="1083"/>
                  </a:lnTo>
                  <a:lnTo>
                    <a:pt x="241" y="881"/>
                  </a:lnTo>
                  <a:lnTo>
                    <a:pt x="221" y="851"/>
                  </a:lnTo>
                  <a:lnTo>
                    <a:pt x="196" y="825"/>
                  </a:lnTo>
                  <a:lnTo>
                    <a:pt x="170" y="800"/>
                  </a:lnTo>
                  <a:lnTo>
                    <a:pt x="170" y="795"/>
                  </a:lnTo>
                  <a:lnTo>
                    <a:pt x="141" y="779"/>
                  </a:lnTo>
                  <a:lnTo>
                    <a:pt x="118" y="765"/>
                  </a:lnTo>
                  <a:lnTo>
                    <a:pt x="60" y="731"/>
                  </a:lnTo>
                  <a:lnTo>
                    <a:pt x="38" y="715"/>
                  </a:lnTo>
                  <a:lnTo>
                    <a:pt x="20" y="695"/>
                  </a:lnTo>
                  <a:lnTo>
                    <a:pt x="8" y="671"/>
                  </a:lnTo>
                  <a:lnTo>
                    <a:pt x="0" y="645"/>
                  </a:lnTo>
                  <a:lnTo>
                    <a:pt x="0" y="619"/>
                  </a:lnTo>
                  <a:lnTo>
                    <a:pt x="4" y="593"/>
                  </a:lnTo>
                  <a:lnTo>
                    <a:pt x="15" y="567"/>
                  </a:lnTo>
                  <a:lnTo>
                    <a:pt x="162" y="314"/>
                  </a:lnTo>
                  <a:lnTo>
                    <a:pt x="176" y="295"/>
                  </a:lnTo>
                  <a:lnTo>
                    <a:pt x="192" y="279"/>
                  </a:lnTo>
                  <a:lnTo>
                    <a:pt x="212" y="267"/>
                  </a:lnTo>
                  <a:lnTo>
                    <a:pt x="235" y="258"/>
                  </a:lnTo>
                  <a:lnTo>
                    <a:pt x="266" y="254"/>
                  </a:lnTo>
                  <a:lnTo>
                    <a:pt x="287" y="255"/>
                  </a:lnTo>
                  <a:lnTo>
                    <a:pt x="307" y="262"/>
                  </a:lnTo>
                  <a:lnTo>
                    <a:pt x="327" y="270"/>
                  </a:lnTo>
                  <a:lnTo>
                    <a:pt x="437" y="334"/>
                  </a:lnTo>
                  <a:lnTo>
                    <a:pt x="484" y="300"/>
                  </a:lnTo>
                  <a:lnTo>
                    <a:pt x="533" y="269"/>
                  </a:lnTo>
                  <a:lnTo>
                    <a:pt x="586" y="244"/>
                  </a:lnTo>
                  <a:lnTo>
                    <a:pt x="586" y="121"/>
                  </a:lnTo>
                  <a:lnTo>
                    <a:pt x="589" y="92"/>
                  </a:lnTo>
                  <a:lnTo>
                    <a:pt x="597" y="67"/>
                  </a:lnTo>
                  <a:lnTo>
                    <a:pt x="612" y="45"/>
                  </a:lnTo>
                  <a:lnTo>
                    <a:pt x="631" y="26"/>
                  </a:lnTo>
                  <a:lnTo>
                    <a:pt x="654" y="12"/>
                  </a:lnTo>
                  <a:lnTo>
                    <a:pt x="678" y="4"/>
                  </a:lnTo>
                  <a:lnTo>
                    <a:pt x="706"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34" name="Freeform 553"/>
            <p:cNvSpPr>
              <a:spLocks noEditPoints="1"/>
            </p:cNvSpPr>
            <p:nvPr/>
          </p:nvSpPr>
          <p:spPr bwMode="auto">
            <a:xfrm>
              <a:off x="1264" y="3197"/>
              <a:ext cx="677" cy="700"/>
            </a:xfrm>
            <a:custGeom>
              <a:avLst/>
              <a:gdLst>
                <a:gd name="T0" fmla="*/ 594 w 1354"/>
                <a:gd name="T1" fmla="*/ 448 h 1399"/>
                <a:gd name="T2" fmla="*/ 492 w 1354"/>
                <a:gd name="T3" fmla="*/ 513 h 1399"/>
                <a:gd name="T4" fmla="*/ 427 w 1354"/>
                <a:gd name="T5" fmla="*/ 615 h 1399"/>
                <a:gd name="T6" fmla="*/ 417 w 1354"/>
                <a:gd name="T7" fmla="*/ 741 h 1399"/>
                <a:gd name="T8" fmla="*/ 464 w 1354"/>
                <a:gd name="T9" fmla="*/ 855 h 1399"/>
                <a:gd name="T10" fmla="*/ 556 w 1354"/>
                <a:gd name="T11" fmla="*/ 933 h 1399"/>
                <a:gd name="T12" fmla="*/ 677 w 1354"/>
                <a:gd name="T13" fmla="*/ 963 h 1399"/>
                <a:gd name="T14" fmla="*/ 798 w 1354"/>
                <a:gd name="T15" fmla="*/ 933 h 1399"/>
                <a:gd name="T16" fmla="*/ 890 w 1354"/>
                <a:gd name="T17" fmla="*/ 855 h 1399"/>
                <a:gd name="T18" fmla="*/ 938 w 1354"/>
                <a:gd name="T19" fmla="*/ 741 h 1399"/>
                <a:gd name="T20" fmla="*/ 928 w 1354"/>
                <a:gd name="T21" fmla="*/ 615 h 1399"/>
                <a:gd name="T22" fmla="*/ 864 w 1354"/>
                <a:gd name="T23" fmla="*/ 513 h 1399"/>
                <a:gd name="T24" fmla="*/ 761 w 1354"/>
                <a:gd name="T25" fmla="*/ 448 h 1399"/>
                <a:gd name="T26" fmla="*/ 561 w 1354"/>
                <a:gd name="T27" fmla="*/ 0 h 1399"/>
                <a:gd name="T28" fmla="*/ 842 w 1354"/>
                <a:gd name="T29" fmla="*/ 12 h 1399"/>
                <a:gd name="T30" fmla="*/ 885 w 1354"/>
                <a:gd name="T31" fmla="*/ 70 h 1399"/>
                <a:gd name="T32" fmla="*/ 930 w 1354"/>
                <a:gd name="T33" fmla="*/ 214 h 1399"/>
                <a:gd name="T34" fmla="*/ 1095 w 1354"/>
                <a:gd name="T35" fmla="*/ 214 h 1399"/>
                <a:gd name="T36" fmla="*/ 1162 w 1354"/>
                <a:gd name="T37" fmla="*/ 203 h 1399"/>
                <a:gd name="T38" fmla="*/ 1213 w 1354"/>
                <a:gd name="T39" fmla="*/ 232 h 1399"/>
                <a:gd name="T40" fmla="*/ 1352 w 1354"/>
                <a:gd name="T41" fmla="*/ 473 h 1399"/>
                <a:gd name="T42" fmla="*/ 1342 w 1354"/>
                <a:gd name="T43" fmla="*/ 546 h 1399"/>
                <a:gd name="T44" fmla="*/ 1218 w 1354"/>
                <a:gd name="T45" fmla="*/ 630 h 1399"/>
                <a:gd name="T46" fmla="*/ 1223 w 1354"/>
                <a:gd name="T47" fmla="*/ 734 h 1399"/>
                <a:gd name="T48" fmla="*/ 1324 w 1354"/>
                <a:gd name="T49" fmla="*/ 831 h 1399"/>
                <a:gd name="T50" fmla="*/ 1353 w 1354"/>
                <a:gd name="T51" fmla="*/ 886 h 1399"/>
                <a:gd name="T52" fmla="*/ 1342 w 1354"/>
                <a:gd name="T53" fmla="*/ 948 h 1399"/>
                <a:gd name="T54" fmla="*/ 1191 w 1354"/>
                <a:gd name="T55" fmla="*/ 1185 h 1399"/>
                <a:gd name="T56" fmla="*/ 1119 w 1354"/>
                <a:gd name="T57" fmla="*/ 1193 h 1399"/>
                <a:gd name="T58" fmla="*/ 970 w 1354"/>
                <a:gd name="T59" fmla="*/ 1161 h 1399"/>
                <a:gd name="T60" fmla="*/ 889 w 1354"/>
                <a:gd name="T61" fmla="*/ 1303 h 1399"/>
                <a:gd name="T62" fmla="*/ 861 w 1354"/>
                <a:gd name="T63" fmla="*/ 1370 h 1399"/>
                <a:gd name="T64" fmla="*/ 793 w 1354"/>
                <a:gd name="T65" fmla="*/ 1399 h 1399"/>
                <a:gd name="T66" fmla="*/ 513 w 1354"/>
                <a:gd name="T67" fmla="*/ 1385 h 1399"/>
                <a:gd name="T68" fmla="*/ 469 w 1354"/>
                <a:gd name="T69" fmla="*/ 1328 h 1399"/>
                <a:gd name="T70" fmla="*/ 424 w 1354"/>
                <a:gd name="T71" fmla="*/ 1185 h 1399"/>
                <a:gd name="T72" fmla="*/ 260 w 1354"/>
                <a:gd name="T73" fmla="*/ 1185 h 1399"/>
                <a:gd name="T74" fmla="*/ 187 w 1354"/>
                <a:gd name="T75" fmla="*/ 1193 h 1399"/>
                <a:gd name="T76" fmla="*/ 129 w 1354"/>
                <a:gd name="T77" fmla="*/ 1150 h 1399"/>
                <a:gd name="T78" fmla="*/ 0 w 1354"/>
                <a:gd name="T79" fmla="*/ 907 h 1399"/>
                <a:gd name="T80" fmla="*/ 17 w 1354"/>
                <a:gd name="T81" fmla="*/ 847 h 1399"/>
                <a:gd name="T82" fmla="*/ 136 w 1354"/>
                <a:gd name="T83" fmla="*/ 767 h 1399"/>
                <a:gd name="T84" fmla="*/ 131 w 1354"/>
                <a:gd name="T85" fmla="*/ 665 h 1399"/>
                <a:gd name="T86" fmla="*/ 30 w 1354"/>
                <a:gd name="T87" fmla="*/ 567 h 1399"/>
                <a:gd name="T88" fmla="*/ 2 w 1354"/>
                <a:gd name="T89" fmla="*/ 512 h 1399"/>
                <a:gd name="T90" fmla="*/ 13 w 1354"/>
                <a:gd name="T91" fmla="*/ 450 h 1399"/>
                <a:gd name="T92" fmla="*/ 164 w 1354"/>
                <a:gd name="T93" fmla="*/ 214 h 1399"/>
                <a:gd name="T94" fmla="*/ 237 w 1354"/>
                <a:gd name="T95" fmla="*/ 204 h 1399"/>
                <a:gd name="T96" fmla="*/ 384 w 1354"/>
                <a:gd name="T97" fmla="*/ 238 h 1399"/>
                <a:gd name="T98" fmla="*/ 465 w 1354"/>
                <a:gd name="T99" fmla="*/ 95 h 1399"/>
                <a:gd name="T100" fmla="*/ 494 w 1354"/>
                <a:gd name="T101" fmla="*/ 27 h 1399"/>
                <a:gd name="T102" fmla="*/ 561 w 1354"/>
                <a:gd name="T103" fmla="*/ 0 h 1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54" h="1399">
                  <a:moveTo>
                    <a:pt x="677" y="436"/>
                  </a:moveTo>
                  <a:lnTo>
                    <a:pt x="635" y="438"/>
                  </a:lnTo>
                  <a:lnTo>
                    <a:pt x="594" y="448"/>
                  </a:lnTo>
                  <a:lnTo>
                    <a:pt x="556" y="465"/>
                  </a:lnTo>
                  <a:lnTo>
                    <a:pt x="521" y="487"/>
                  </a:lnTo>
                  <a:lnTo>
                    <a:pt x="492" y="513"/>
                  </a:lnTo>
                  <a:lnTo>
                    <a:pt x="464" y="543"/>
                  </a:lnTo>
                  <a:lnTo>
                    <a:pt x="443" y="578"/>
                  </a:lnTo>
                  <a:lnTo>
                    <a:pt x="427" y="615"/>
                  </a:lnTo>
                  <a:lnTo>
                    <a:pt x="417" y="657"/>
                  </a:lnTo>
                  <a:lnTo>
                    <a:pt x="414" y="699"/>
                  </a:lnTo>
                  <a:lnTo>
                    <a:pt x="417" y="741"/>
                  </a:lnTo>
                  <a:lnTo>
                    <a:pt x="427" y="782"/>
                  </a:lnTo>
                  <a:lnTo>
                    <a:pt x="443" y="820"/>
                  </a:lnTo>
                  <a:lnTo>
                    <a:pt x="464" y="855"/>
                  </a:lnTo>
                  <a:lnTo>
                    <a:pt x="492" y="886"/>
                  </a:lnTo>
                  <a:lnTo>
                    <a:pt x="521" y="912"/>
                  </a:lnTo>
                  <a:lnTo>
                    <a:pt x="556" y="933"/>
                  </a:lnTo>
                  <a:lnTo>
                    <a:pt x="594" y="949"/>
                  </a:lnTo>
                  <a:lnTo>
                    <a:pt x="635" y="959"/>
                  </a:lnTo>
                  <a:lnTo>
                    <a:pt x="677" y="963"/>
                  </a:lnTo>
                  <a:lnTo>
                    <a:pt x="720" y="959"/>
                  </a:lnTo>
                  <a:lnTo>
                    <a:pt x="761" y="949"/>
                  </a:lnTo>
                  <a:lnTo>
                    <a:pt x="798" y="933"/>
                  </a:lnTo>
                  <a:lnTo>
                    <a:pt x="833" y="912"/>
                  </a:lnTo>
                  <a:lnTo>
                    <a:pt x="864" y="886"/>
                  </a:lnTo>
                  <a:lnTo>
                    <a:pt x="890" y="855"/>
                  </a:lnTo>
                  <a:lnTo>
                    <a:pt x="912" y="820"/>
                  </a:lnTo>
                  <a:lnTo>
                    <a:pt x="928" y="782"/>
                  </a:lnTo>
                  <a:lnTo>
                    <a:pt x="938" y="741"/>
                  </a:lnTo>
                  <a:lnTo>
                    <a:pt x="942" y="699"/>
                  </a:lnTo>
                  <a:lnTo>
                    <a:pt x="938" y="657"/>
                  </a:lnTo>
                  <a:lnTo>
                    <a:pt x="928" y="615"/>
                  </a:lnTo>
                  <a:lnTo>
                    <a:pt x="912" y="578"/>
                  </a:lnTo>
                  <a:lnTo>
                    <a:pt x="890" y="543"/>
                  </a:lnTo>
                  <a:lnTo>
                    <a:pt x="864" y="513"/>
                  </a:lnTo>
                  <a:lnTo>
                    <a:pt x="833" y="487"/>
                  </a:lnTo>
                  <a:lnTo>
                    <a:pt x="798" y="465"/>
                  </a:lnTo>
                  <a:lnTo>
                    <a:pt x="761" y="448"/>
                  </a:lnTo>
                  <a:lnTo>
                    <a:pt x="720" y="438"/>
                  </a:lnTo>
                  <a:lnTo>
                    <a:pt x="677" y="436"/>
                  </a:lnTo>
                  <a:close/>
                  <a:moveTo>
                    <a:pt x="561" y="0"/>
                  </a:moveTo>
                  <a:lnTo>
                    <a:pt x="793" y="0"/>
                  </a:lnTo>
                  <a:lnTo>
                    <a:pt x="818" y="2"/>
                  </a:lnTo>
                  <a:lnTo>
                    <a:pt x="842" y="12"/>
                  </a:lnTo>
                  <a:lnTo>
                    <a:pt x="861" y="27"/>
                  </a:lnTo>
                  <a:lnTo>
                    <a:pt x="875" y="47"/>
                  </a:lnTo>
                  <a:lnTo>
                    <a:pt x="885" y="70"/>
                  </a:lnTo>
                  <a:lnTo>
                    <a:pt x="889" y="95"/>
                  </a:lnTo>
                  <a:lnTo>
                    <a:pt x="889" y="193"/>
                  </a:lnTo>
                  <a:lnTo>
                    <a:pt x="930" y="214"/>
                  </a:lnTo>
                  <a:lnTo>
                    <a:pt x="970" y="238"/>
                  </a:lnTo>
                  <a:lnTo>
                    <a:pt x="1008" y="264"/>
                  </a:lnTo>
                  <a:lnTo>
                    <a:pt x="1095" y="214"/>
                  </a:lnTo>
                  <a:lnTo>
                    <a:pt x="1119" y="204"/>
                  </a:lnTo>
                  <a:lnTo>
                    <a:pt x="1142" y="201"/>
                  </a:lnTo>
                  <a:lnTo>
                    <a:pt x="1162" y="203"/>
                  </a:lnTo>
                  <a:lnTo>
                    <a:pt x="1181" y="209"/>
                  </a:lnTo>
                  <a:lnTo>
                    <a:pt x="1198" y="219"/>
                  </a:lnTo>
                  <a:lnTo>
                    <a:pt x="1213" y="232"/>
                  </a:lnTo>
                  <a:lnTo>
                    <a:pt x="1226" y="249"/>
                  </a:lnTo>
                  <a:lnTo>
                    <a:pt x="1342" y="450"/>
                  </a:lnTo>
                  <a:lnTo>
                    <a:pt x="1352" y="473"/>
                  </a:lnTo>
                  <a:lnTo>
                    <a:pt x="1354" y="497"/>
                  </a:lnTo>
                  <a:lnTo>
                    <a:pt x="1352" y="522"/>
                  </a:lnTo>
                  <a:lnTo>
                    <a:pt x="1342" y="546"/>
                  </a:lnTo>
                  <a:lnTo>
                    <a:pt x="1327" y="566"/>
                  </a:lnTo>
                  <a:lnTo>
                    <a:pt x="1307" y="581"/>
                  </a:lnTo>
                  <a:lnTo>
                    <a:pt x="1218" y="630"/>
                  </a:lnTo>
                  <a:lnTo>
                    <a:pt x="1223" y="665"/>
                  </a:lnTo>
                  <a:lnTo>
                    <a:pt x="1226" y="699"/>
                  </a:lnTo>
                  <a:lnTo>
                    <a:pt x="1223" y="734"/>
                  </a:lnTo>
                  <a:lnTo>
                    <a:pt x="1218" y="767"/>
                  </a:lnTo>
                  <a:lnTo>
                    <a:pt x="1307" y="818"/>
                  </a:lnTo>
                  <a:lnTo>
                    <a:pt x="1324" y="831"/>
                  </a:lnTo>
                  <a:lnTo>
                    <a:pt x="1338" y="847"/>
                  </a:lnTo>
                  <a:lnTo>
                    <a:pt x="1348" y="866"/>
                  </a:lnTo>
                  <a:lnTo>
                    <a:pt x="1353" y="886"/>
                  </a:lnTo>
                  <a:lnTo>
                    <a:pt x="1354" y="907"/>
                  </a:lnTo>
                  <a:lnTo>
                    <a:pt x="1350" y="928"/>
                  </a:lnTo>
                  <a:lnTo>
                    <a:pt x="1342" y="948"/>
                  </a:lnTo>
                  <a:lnTo>
                    <a:pt x="1226" y="1150"/>
                  </a:lnTo>
                  <a:lnTo>
                    <a:pt x="1210" y="1169"/>
                  </a:lnTo>
                  <a:lnTo>
                    <a:pt x="1191" y="1185"/>
                  </a:lnTo>
                  <a:lnTo>
                    <a:pt x="1167" y="1193"/>
                  </a:lnTo>
                  <a:lnTo>
                    <a:pt x="1142" y="1197"/>
                  </a:lnTo>
                  <a:lnTo>
                    <a:pt x="1119" y="1193"/>
                  </a:lnTo>
                  <a:lnTo>
                    <a:pt x="1095" y="1185"/>
                  </a:lnTo>
                  <a:lnTo>
                    <a:pt x="1008" y="1134"/>
                  </a:lnTo>
                  <a:lnTo>
                    <a:pt x="970" y="1161"/>
                  </a:lnTo>
                  <a:lnTo>
                    <a:pt x="930" y="1185"/>
                  </a:lnTo>
                  <a:lnTo>
                    <a:pt x="889" y="1205"/>
                  </a:lnTo>
                  <a:lnTo>
                    <a:pt x="889" y="1303"/>
                  </a:lnTo>
                  <a:lnTo>
                    <a:pt x="885" y="1328"/>
                  </a:lnTo>
                  <a:lnTo>
                    <a:pt x="875" y="1352"/>
                  </a:lnTo>
                  <a:lnTo>
                    <a:pt x="861" y="1370"/>
                  </a:lnTo>
                  <a:lnTo>
                    <a:pt x="842" y="1385"/>
                  </a:lnTo>
                  <a:lnTo>
                    <a:pt x="818" y="1395"/>
                  </a:lnTo>
                  <a:lnTo>
                    <a:pt x="793" y="1399"/>
                  </a:lnTo>
                  <a:lnTo>
                    <a:pt x="561" y="1399"/>
                  </a:lnTo>
                  <a:lnTo>
                    <a:pt x="535" y="1395"/>
                  </a:lnTo>
                  <a:lnTo>
                    <a:pt x="513" y="1385"/>
                  </a:lnTo>
                  <a:lnTo>
                    <a:pt x="494" y="1370"/>
                  </a:lnTo>
                  <a:lnTo>
                    <a:pt x="479" y="1352"/>
                  </a:lnTo>
                  <a:lnTo>
                    <a:pt x="469" y="1328"/>
                  </a:lnTo>
                  <a:lnTo>
                    <a:pt x="465" y="1303"/>
                  </a:lnTo>
                  <a:lnTo>
                    <a:pt x="465" y="1205"/>
                  </a:lnTo>
                  <a:lnTo>
                    <a:pt x="424" y="1185"/>
                  </a:lnTo>
                  <a:lnTo>
                    <a:pt x="384" y="1161"/>
                  </a:lnTo>
                  <a:lnTo>
                    <a:pt x="347" y="1134"/>
                  </a:lnTo>
                  <a:lnTo>
                    <a:pt x="260" y="1185"/>
                  </a:lnTo>
                  <a:lnTo>
                    <a:pt x="237" y="1193"/>
                  </a:lnTo>
                  <a:lnTo>
                    <a:pt x="212" y="1197"/>
                  </a:lnTo>
                  <a:lnTo>
                    <a:pt x="187" y="1193"/>
                  </a:lnTo>
                  <a:lnTo>
                    <a:pt x="164" y="1185"/>
                  </a:lnTo>
                  <a:lnTo>
                    <a:pt x="145" y="1169"/>
                  </a:lnTo>
                  <a:lnTo>
                    <a:pt x="129" y="1150"/>
                  </a:lnTo>
                  <a:lnTo>
                    <a:pt x="13" y="948"/>
                  </a:lnTo>
                  <a:lnTo>
                    <a:pt x="4" y="928"/>
                  </a:lnTo>
                  <a:lnTo>
                    <a:pt x="0" y="907"/>
                  </a:lnTo>
                  <a:lnTo>
                    <a:pt x="2" y="886"/>
                  </a:lnTo>
                  <a:lnTo>
                    <a:pt x="7" y="866"/>
                  </a:lnTo>
                  <a:lnTo>
                    <a:pt x="17" y="847"/>
                  </a:lnTo>
                  <a:lnTo>
                    <a:pt x="30" y="831"/>
                  </a:lnTo>
                  <a:lnTo>
                    <a:pt x="48" y="817"/>
                  </a:lnTo>
                  <a:lnTo>
                    <a:pt x="136" y="767"/>
                  </a:lnTo>
                  <a:lnTo>
                    <a:pt x="131" y="734"/>
                  </a:lnTo>
                  <a:lnTo>
                    <a:pt x="129" y="699"/>
                  </a:lnTo>
                  <a:lnTo>
                    <a:pt x="131" y="665"/>
                  </a:lnTo>
                  <a:lnTo>
                    <a:pt x="136" y="630"/>
                  </a:lnTo>
                  <a:lnTo>
                    <a:pt x="48" y="581"/>
                  </a:lnTo>
                  <a:lnTo>
                    <a:pt x="30" y="567"/>
                  </a:lnTo>
                  <a:lnTo>
                    <a:pt x="17" y="551"/>
                  </a:lnTo>
                  <a:lnTo>
                    <a:pt x="7" y="532"/>
                  </a:lnTo>
                  <a:lnTo>
                    <a:pt x="2" y="512"/>
                  </a:lnTo>
                  <a:lnTo>
                    <a:pt x="0" y="491"/>
                  </a:lnTo>
                  <a:lnTo>
                    <a:pt x="4" y="470"/>
                  </a:lnTo>
                  <a:lnTo>
                    <a:pt x="13" y="450"/>
                  </a:lnTo>
                  <a:lnTo>
                    <a:pt x="129" y="249"/>
                  </a:lnTo>
                  <a:lnTo>
                    <a:pt x="145" y="229"/>
                  </a:lnTo>
                  <a:lnTo>
                    <a:pt x="164" y="214"/>
                  </a:lnTo>
                  <a:lnTo>
                    <a:pt x="187" y="204"/>
                  </a:lnTo>
                  <a:lnTo>
                    <a:pt x="212" y="201"/>
                  </a:lnTo>
                  <a:lnTo>
                    <a:pt x="237" y="204"/>
                  </a:lnTo>
                  <a:lnTo>
                    <a:pt x="260" y="214"/>
                  </a:lnTo>
                  <a:lnTo>
                    <a:pt x="347" y="264"/>
                  </a:lnTo>
                  <a:lnTo>
                    <a:pt x="384" y="238"/>
                  </a:lnTo>
                  <a:lnTo>
                    <a:pt x="424" y="214"/>
                  </a:lnTo>
                  <a:lnTo>
                    <a:pt x="465" y="193"/>
                  </a:lnTo>
                  <a:lnTo>
                    <a:pt x="465" y="95"/>
                  </a:lnTo>
                  <a:lnTo>
                    <a:pt x="469" y="70"/>
                  </a:lnTo>
                  <a:lnTo>
                    <a:pt x="479" y="47"/>
                  </a:lnTo>
                  <a:lnTo>
                    <a:pt x="494" y="27"/>
                  </a:lnTo>
                  <a:lnTo>
                    <a:pt x="513" y="12"/>
                  </a:lnTo>
                  <a:lnTo>
                    <a:pt x="535" y="2"/>
                  </a:lnTo>
                  <a:lnTo>
                    <a:pt x="561" y="0"/>
                  </a:lnTo>
                  <a:close/>
                </a:path>
              </a:pathLst>
            </a:custGeom>
            <a:grpFill/>
            <a:ln w="0">
              <a:noFill/>
              <a:prstDash val="solid"/>
              <a:round/>
            </a:ln>
          </p:spPr>
          <p:txBody>
            <a:bodyPr vert="horz" wrap="square" lIns="91440" tIns="45720" rIns="91440" bIns="45720" numCol="1" anchor="t" anchorCtr="0" compatLnSpc="1"/>
            <a:lstStyle/>
            <a:p>
              <a:endParaRPr lang="en-US"/>
            </a:p>
          </p:txBody>
        </p:sp>
      </p:grpSp>
      <p:sp>
        <p:nvSpPr>
          <p:cNvPr id="35" name="Freeform 1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a:spLocks noEditPoints="1"/>
          </p:cNvSpPr>
          <p:nvPr/>
        </p:nvSpPr>
        <p:spPr bwMode="auto">
          <a:xfrm>
            <a:off x="2974979" y="1740183"/>
            <a:ext cx="444277" cy="415847"/>
          </a:xfrm>
          <a:custGeom>
            <a:avLst/>
            <a:gdLst>
              <a:gd name="T0" fmla="*/ 2221 w 3375"/>
              <a:gd name="T1" fmla="*/ 1236 h 3159"/>
              <a:gd name="T2" fmla="*/ 2242 w 3375"/>
              <a:gd name="T3" fmla="*/ 1252 h 3159"/>
              <a:gd name="T4" fmla="*/ 2246 w 3375"/>
              <a:gd name="T5" fmla="*/ 1178 h 3159"/>
              <a:gd name="T6" fmla="*/ 2443 w 3375"/>
              <a:gd name="T7" fmla="*/ 1830 h 3159"/>
              <a:gd name="T8" fmla="*/ 1518 w 3375"/>
              <a:gd name="T9" fmla="*/ 982 h 3159"/>
              <a:gd name="T10" fmla="*/ 1704 w 3375"/>
              <a:gd name="T11" fmla="*/ 1062 h 3159"/>
              <a:gd name="T12" fmla="*/ 1771 w 3375"/>
              <a:gd name="T13" fmla="*/ 1272 h 3159"/>
              <a:gd name="T14" fmla="*/ 1664 w 3375"/>
              <a:gd name="T15" fmla="*/ 1457 h 3159"/>
              <a:gd name="T16" fmla="*/ 1501 w 3375"/>
              <a:gd name="T17" fmla="*/ 1570 h 3159"/>
              <a:gd name="T18" fmla="*/ 1787 w 3375"/>
              <a:gd name="T19" fmla="*/ 1655 h 3159"/>
              <a:gd name="T20" fmla="*/ 1208 w 3375"/>
              <a:gd name="T21" fmla="*/ 1662 h 3159"/>
              <a:gd name="T22" fmla="*/ 1331 w 3375"/>
              <a:gd name="T23" fmla="*/ 1466 h 3159"/>
              <a:gd name="T24" fmla="*/ 1494 w 3375"/>
              <a:gd name="T25" fmla="*/ 1347 h 3159"/>
              <a:gd name="T26" fmla="*/ 1558 w 3375"/>
              <a:gd name="T27" fmla="*/ 1236 h 3159"/>
              <a:gd name="T28" fmla="*/ 1470 w 3375"/>
              <a:gd name="T29" fmla="*/ 1173 h 3159"/>
              <a:gd name="T30" fmla="*/ 1358 w 3375"/>
              <a:gd name="T31" fmla="*/ 1243 h 3159"/>
              <a:gd name="T32" fmla="*/ 1203 w 3375"/>
              <a:gd name="T33" fmla="*/ 1144 h 3159"/>
              <a:gd name="T34" fmla="*/ 1300 w 3375"/>
              <a:gd name="T35" fmla="*/ 1038 h 3159"/>
              <a:gd name="T36" fmla="*/ 422 w 3375"/>
              <a:gd name="T37" fmla="*/ 734 h 3159"/>
              <a:gd name="T38" fmla="*/ 646 w 3375"/>
              <a:gd name="T39" fmla="*/ 863 h 3159"/>
              <a:gd name="T40" fmla="*/ 822 w 3375"/>
              <a:gd name="T41" fmla="*/ 1130 h 3159"/>
              <a:gd name="T42" fmla="*/ 827 w 3375"/>
              <a:gd name="T43" fmla="*/ 1309 h 3159"/>
              <a:gd name="T44" fmla="*/ 726 w 3375"/>
              <a:gd name="T45" fmla="*/ 1446 h 3159"/>
              <a:gd name="T46" fmla="*/ 639 w 3375"/>
              <a:gd name="T47" fmla="*/ 1590 h 3159"/>
              <a:gd name="T48" fmla="*/ 738 w 3375"/>
              <a:gd name="T49" fmla="*/ 1805 h 3159"/>
              <a:gd name="T50" fmla="*/ 955 w 3375"/>
              <a:gd name="T51" fmla="*/ 2061 h 3159"/>
              <a:gd name="T52" fmla="*/ 1210 w 3375"/>
              <a:gd name="T53" fmla="*/ 2306 h 3159"/>
              <a:gd name="T54" fmla="*/ 1454 w 3375"/>
              <a:gd name="T55" fmla="*/ 2483 h 3159"/>
              <a:gd name="T56" fmla="*/ 1636 w 3375"/>
              <a:gd name="T57" fmla="*/ 2506 h 3159"/>
              <a:gd name="T58" fmla="*/ 1770 w 3375"/>
              <a:gd name="T59" fmla="*/ 2381 h 3159"/>
              <a:gd name="T60" fmla="*/ 1919 w 3375"/>
              <a:gd name="T61" fmla="*/ 2316 h 3159"/>
              <a:gd name="T62" fmla="*/ 2131 w 3375"/>
              <a:gd name="T63" fmla="*/ 2388 h 3159"/>
              <a:gd name="T64" fmla="*/ 2384 w 3375"/>
              <a:gd name="T65" fmla="*/ 2614 h 3159"/>
              <a:gd name="T66" fmla="*/ 2412 w 3375"/>
              <a:gd name="T67" fmla="*/ 2819 h 3159"/>
              <a:gd name="T68" fmla="*/ 2291 w 3375"/>
              <a:gd name="T69" fmla="*/ 2989 h 3159"/>
              <a:gd name="T70" fmla="*/ 2131 w 3375"/>
              <a:gd name="T71" fmla="*/ 3129 h 3159"/>
              <a:gd name="T72" fmla="*/ 1830 w 3375"/>
              <a:gd name="T73" fmla="*/ 3144 h 3159"/>
              <a:gd name="T74" fmla="*/ 1384 w 3375"/>
              <a:gd name="T75" fmla="*/ 2974 h 3159"/>
              <a:gd name="T76" fmla="*/ 859 w 3375"/>
              <a:gd name="T77" fmla="*/ 2602 h 3159"/>
              <a:gd name="T78" fmla="*/ 372 w 3375"/>
              <a:gd name="T79" fmla="*/ 2070 h 3159"/>
              <a:gd name="T80" fmla="*/ 89 w 3375"/>
              <a:gd name="T81" fmla="*/ 1571 h 3159"/>
              <a:gd name="T82" fmla="*/ 0 w 3375"/>
              <a:gd name="T83" fmla="*/ 1179 h 3159"/>
              <a:gd name="T84" fmla="*/ 86 w 3375"/>
              <a:gd name="T85" fmla="*/ 956 h 3159"/>
              <a:gd name="T86" fmla="*/ 239 w 3375"/>
              <a:gd name="T87" fmla="*/ 807 h 3159"/>
              <a:gd name="T88" fmla="*/ 422 w 3375"/>
              <a:gd name="T89" fmla="*/ 734 h 3159"/>
              <a:gd name="T90" fmla="*/ 2434 w 3375"/>
              <a:gd name="T91" fmla="*/ 110 h 3159"/>
              <a:gd name="T92" fmla="*/ 2966 w 3375"/>
              <a:gd name="T93" fmla="*/ 475 h 3159"/>
              <a:gd name="T94" fmla="*/ 3298 w 3375"/>
              <a:gd name="T95" fmla="*/ 1030 h 3159"/>
              <a:gd name="T96" fmla="*/ 3364 w 3375"/>
              <a:gd name="T97" fmla="*/ 1692 h 3159"/>
              <a:gd name="T98" fmla="*/ 3155 w 3375"/>
              <a:gd name="T99" fmla="*/ 2287 h 3159"/>
              <a:gd name="T100" fmla="*/ 2733 w 3375"/>
              <a:gd name="T101" fmla="*/ 2737 h 3159"/>
              <a:gd name="T102" fmla="*/ 2574 w 3375"/>
              <a:gd name="T103" fmla="*/ 2633 h 3159"/>
              <a:gd name="T104" fmla="*/ 2907 w 3375"/>
              <a:gd name="T105" fmla="*/ 2260 h 3159"/>
              <a:gd name="T106" fmla="*/ 3132 w 3375"/>
              <a:gd name="T107" fmla="*/ 1742 h 3159"/>
              <a:gd name="T108" fmla="*/ 3057 w 3375"/>
              <a:gd name="T109" fmla="*/ 1016 h 3159"/>
              <a:gd name="T110" fmla="*/ 2716 w 3375"/>
              <a:gd name="T111" fmla="*/ 540 h 3159"/>
              <a:gd name="T112" fmla="*/ 2197 w 3375"/>
              <a:gd name="T113" fmla="*/ 264 h 3159"/>
              <a:gd name="T114" fmla="*/ 1463 w 3375"/>
              <a:gd name="T115" fmla="*/ 288 h 3159"/>
              <a:gd name="T116" fmla="*/ 964 w 3375"/>
              <a:gd name="T117" fmla="*/ 598 h 3159"/>
              <a:gd name="T118" fmla="*/ 640 w 3375"/>
              <a:gd name="T119" fmla="*/ 641 h 3159"/>
              <a:gd name="T120" fmla="*/ 1090 w 3375"/>
              <a:gd name="T121" fmla="*/ 220 h 3159"/>
              <a:gd name="T122" fmla="*/ 1683 w 3375"/>
              <a:gd name="T123" fmla="*/ 12 h 3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75" h="3159">
                <a:moveTo>
                  <a:pt x="2246" y="1178"/>
                </a:moveTo>
                <a:lnTo>
                  <a:pt x="2246" y="1180"/>
                </a:lnTo>
                <a:lnTo>
                  <a:pt x="2243" y="1186"/>
                </a:lnTo>
                <a:lnTo>
                  <a:pt x="2240" y="1197"/>
                </a:lnTo>
                <a:lnTo>
                  <a:pt x="2235" y="1208"/>
                </a:lnTo>
                <a:lnTo>
                  <a:pt x="2229" y="1222"/>
                </a:lnTo>
                <a:lnTo>
                  <a:pt x="2221" y="1236"/>
                </a:lnTo>
                <a:lnTo>
                  <a:pt x="2214" y="1251"/>
                </a:lnTo>
                <a:lnTo>
                  <a:pt x="2206" y="1264"/>
                </a:lnTo>
                <a:lnTo>
                  <a:pt x="2079" y="1456"/>
                </a:lnTo>
                <a:lnTo>
                  <a:pt x="2079" y="1458"/>
                </a:lnTo>
                <a:lnTo>
                  <a:pt x="2242" y="1458"/>
                </a:lnTo>
                <a:lnTo>
                  <a:pt x="2242" y="1271"/>
                </a:lnTo>
                <a:lnTo>
                  <a:pt x="2242" y="1252"/>
                </a:lnTo>
                <a:lnTo>
                  <a:pt x="2243" y="1233"/>
                </a:lnTo>
                <a:lnTo>
                  <a:pt x="2245" y="1216"/>
                </a:lnTo>
                <a:lnTo>
                  <a:pt x="2246" y="1201"/>
                </a:lnTo>
                <a:lnTo>
                  <a:pt x="2247" y="1188"/>
                </a:lnTo>
                <a:lnTo>
                  <a:pt x="2248" y="1181"/>
                </a:lnTo>
                <a:lnTo>
                  <a:pt x="2249" y="1178"/>
                </a:lnTo>
                <a:lnTo>
                  <a:pt x="2246" y="1178"/>
                </a:lnTo>
                <a:close/>
                <a:moveTo>
                  <a:pt x="2194" y="995"/>
                </a:moveTo>
                <a:lnTo>
                  <a:pt x="2443" y="995"/>
                </a:lnTo>
                <a:lnTo>
                  <a:pt x="2443" y="1458"/>
                </a:lnTo>
                <a:lnTo>
                  <a:pt x="2543" y="1458"/>
                </a:lnTo>
                <a:lnTo>
                  <a:pt x="2543" y="1627"/>
                </a:lnTo>
                <a:lnTo>
                  <a:pt x="2443" y="1627"/>
                </a:lnTo>
                <a:lnTo>
                  <a:pt x="2443" y="1830"/>
                </a:lnTo>
                <a:lnTo>
                  <a:pt x="2242" y="1830"/>
                </a:lnTo>
                <a:lnTo>
                  <a:pt x="2242" y="1627"/>
                </a:lnTo>
                <a:lnTo>
                  <a:pt x="1872" y="1627"/>
                </a:lnTo>
                <a:lnTo>
                  <a:pt x="1872" y="1503"/>
                </a:lnTo>
                <a:lnTo>
                  <a:pt x="2194" y="995"/>
                </a:lnTo>
                <a:close/>
                <a:moveTo>
                  <a:pt x="1489" y="981"/>
                </a:moveTo>
                <a:lnTo>
                  <a:pt x="1518" y="982"/>
                </a:lnTo>
                <a:lnTo>
                  <a:pt x="1547" y="986"/>
                </a:lnTo>
                <a:lnTo>
                  <a:pt x="1576" y="992"/>
                </a:lnTo>
                <a:lnTo>
                  <a:pt x="1605" y="1000"/>
                </a:lnTo>
                <a:lnTo>
                  <a:pt x="1632" y="1011"/>
                </a:lnTo>
                <a:lnTo>
                  <a:pt x="1658" y="1026"/>
                </a:lnTo>
                <a:lnTo>
                  <a:pt x="1682" y="1042"/>
                </a:lnTo>
                <a:lnTo>
                  <a:pt x="1704" y="1062"/>
                </a:lnTo>
                <a:lnTo>
                  <a:pt x="1724" y="1083"/>
                </a:lnTo>
                <a:lnTo>
                  <a:pt x="1741" y="1109"/>
                </a:lnTo>
                <a:lnTo>
                  <a:pt x="1755" y="1136"/>
                </a:lnTo>
                <a:lnTo>
                  <a:pt x="1765" y="1167"/>
                </a:lnTo>
                <a:lnTo>
                  <a:pt x="1771" y="1200"/>
                </a:lnTo>
                <a:lnTo>
                  <a:pt x="1773" y="1236"/>
                </a:lnTo>
                <a:lnTo>
                  <a:pt x="1771" y="1272"/>
                </a:lnTo>
                <a:lnTo>
                  <a:pt x="1765" y="1305"/>
                </a:lnTo>
                <a:lnTo>
                  <a:pt x="1755" y="1336"/>
                </a:lnTo>
                <a:lnTo>
                  <a:pt x="1742" y="1364"/>
                </a:lnTo>
                <a:lnTo>
                  <a:pt x="1725" y="1390"/>
                </a:lnTo>
                <a:lnTo>
                  <a:pt x="1707" y="1414"/>
                </a:lnTo>
                <a:lnTo>
                  <a:pt x="1686" y="1437"/>
                </a:lnTo>
                <a:lnTo>
                  <a:pt x="1664" y="1457"/>
                </a:lnTo>
                <a:lnTo>
                  <a:pt x="1640" y="1477"/>
                </a:lnTo>
                <a:lnTo>
                  <a:pt x="1617" y="1494"/>
                </a:lnTo>
                <a:lnTo>
                  <a:pt x="1592" y="1510"/>
                </a:lnTo>
                <a:lnTo>
                  <a:pt x="1569" y="1527"/>
                </a:lnTo>
                <a:lnTo>
                  <a:pt x="1545" y="1542"/>
                </a:lnTo>
                <a:lnTo>
                  <a:pt x="1523" y="1556"/>
                </a:lnTo>
                <a:lnTo>
                  <a:pt x="1501" y="1570"/>
                </a:lnTo>
                <a:lnTo>
                  <a:pt x="1483" y="1584"/>
                </a:lnTo>
                <a:lnTo>
                  <a:pt x="1466" y="1597"/>
                </a:lnTo>
                <a:lnTo>
                  <a:pt x="1452" y="1611"/>
                </a:lnTo>
                <a:lnTo>
                  <a:pt x="1441" y="1625"/>
                </a:lnTo>
                <a:lnTo>
                  <a:pt x="1435" y="1639"/>
                </a:lnTo>
                <a:lnTo>
                  <a:pt x="1432" y="1655"/>
                </a:lnTo>
                <a:lnTo>
                  <a:pt x="1787" y="1655"/>
                </a:lnTo>
                <a:lnTo>
                  <a:pt x="1787" y="1830"/>
                </a:lnTo>
                <a:lnTo>
                  <a:pt x="1209" y="1830"/>
                </a:lnTo>
                <a:lnTo>
                  <a:pt x="1204" y="1798"/>
                </a:lnTo>
                <a:lnTo>
                  <a:pt x="1201" y="1768"/>
                </a:lnTo>
                <a:lnTo>
                  <a:pt x="1199" y="1740"/>
                </a:lnTo>
                <a:lnTo>
                  <a:pt x="1202" y="1699"/>
                </a:lnTo>
                <a:lnTo>
                  <a:pt x="1208" y="1662"/>
                </a:lnTo>
                <a:lnTo>
                  <a:pt x="1217" y="1627"/>
                </a:lnTo>
                <a:lnTo>
                  <a:pt x="1230" y="1594"/>
                </a:lnTo>
                <a:lnTo>
                  <a:pt x="1247" y="1565"/>
                </a:lnTo>
                <a:lnTo>
                  <a:pt x="1265" y="1537"/>
                </a:lnTo>
                <a:lnTo>
                  <a:pt x="1286" y="1513"/>
                </a:lnTo>
                <a:lnTo>
                  <a:pt x="1307" y="1489"/>
                </a:lnTo>
                <a:lnTo>
                  <a:pt x="1331" y="1466"/>
                </a:lnTo>
                <a:lnTo>
                  <a:pt x="1355" y="1446"/>
                </a:lnTo>
                <a:lnTo>
                  <a:pt x="1380" y="1428"/>
                </a:lnTo>
                <a:lnTo>
                  <a:pt x="1404" y="1409"/>
                </a:lnTo>
                <a:lnTo>
                  <a:pt x="1428" y="1393"/>
                </a:lnTo>
                <a:lnTo>
                  <a:pt x="1451" y="1377"/>
                </a:lnTo>
                <a:lnTo>
                  <a:pt x="1474" y="1361"/>
                </a:lnTo>
                <a:lnTo>
                  <a:pt x="1494" y="1347"/>
                </a:lnTo>
                <a:lnTo>
                  <a:pt x="1513" y="1332"/>
                </a:lnTo>
                <a:lnTo>
                  <a:pt x="1528" y="1317"/>
                </a:lnTo>
                <a:lnTo>
                  <a:pt x="1541" y="1303"/>
                </a:lnTo>
                <a:lnTo>
                  <a:pt x="1551" y="1288"/>
                </a:lnTo>
                <a:lnTo>
                  <a:pt x="1558" y="1272"/>
                </a:lnTo>
                <a:lnTo>
                  <a:pt x="1560" y="1256"/>
                </a:lnTo>
                <a:lnTo>
                  <a:pt x="1558" y="1236"/>
                </a:lnTo>
                <a:lnTo>
                  <a:pt x="1551" y="1219"/>
                </a:lnTo>
                <a:lnTo>
                  <a:pt x="1542" y="1205"/>
                </a:lnTo>
                <a:lnTo>
                  <a:pt x="1531" y="1192"/>
                </a:lnTo>
                <a:lnTo>
                  <a:pt x="1518" y="1184"/>
                </a:lnTo>
                <a:lnTo>
                  <a:pt x="1502" y="1178"/>
                </a:lnTo>
                <a:lnTo>
                  <a:pt x="1486" y="1175"/>
                </a:lnTo>
                <a:lnTo>
                  <a:pt x="1470" y="1173"/>
                </a:lnTo>
                <a:lnTo>
                  <a:pt x="1447" y="1176"/>
                </a:lnTo>
                <a:lnTo>
                  <a:pt x="1427" y="1182"/>
                </a:lnTo>
                <a:lnTo>
                  <a:pt x="1408" y="1192"/>
                </a:lnTo>
                <a:lnTo>
                  <a:pt x="1392" y="1205"/>
                </a:lnTo>
                <a:lnTo>
                  <a:pt x="1379" y="1218"/>
                </a:lnTo>
                <a:lnTo>
                  <a:pt x="1366" y="1231"/>
                </a:lnTo>
                <a:lnTo>
                  <a:pt x="1358" y="1243"/>
                </a:lnTo>
                <a:lnTo>
                  <a:pt x="1351" y="1253"/>
                </a:lnTo>
                <a:lnTo>
                  <a:pt x="1348" y="1260"/>
                </a:lnTo>
                <a:lnTo>
                  <a:pt x="1346" y="1262"/>
                </a:lnTo>
                <a:lnTo>
                  <a:pt x="1195" y="1161"/>
                </a:lnTo>
                <a:lnTo>
                  <a:pt x="1196" y="1159"/>
                </a:lnTo>
                <a:lnTo>
                  <a:pt x="1199" y="1153"/>
                </a:lnTo>
                <a:lnTo>
                  <a:pt x="1203" y="1144"/>
                </a:lnTo>
                <a:lnTo>
                  <a:pt x="1210" y="1132"/>
                </a:lnTo>
                <a:lnTo>
                  <a:pt x="1219" y="1119"/>
                </a:lnTo>
                <a:lnTo>
                  <a:pt x="1230" y="1103"/>
                </a:lnTo>
                <a:lnTo>
                  <a:pt x="1244" y="1087"/>
                </a:lnTo>
                <a:lnTo>
                  <a:pt x="1260" y="1071"/>
                </a:lnTo>
                <a:lnTo>
                  <a:pt x="1278" y="1054"/>
                </a:lnTo>
                <a:lnTo>
                  <a:pt x="1300" y="1038"/>
                </a:lnTo>
                <a:lnTo>
                  <a:pt x="1324" y="1023"/>
                </a:lnTo>
                <a:lnTo>
                  <a:pt x="1351" y="1008"/>
                </a:lnTo>
                <a:lnTo>
                  <a:pt x="1381" y="997"/>
                </a:lnTo>
                <a:lnTo>
                  <a:pt x="1413" y="989"/>
                </a:lnTo>
                <a:lnTo>
                  <a:pt x="1449" y="983"/>
                </a:lnTo>
                <a:lnTo>
                  <a:pt x="1489" y="981"/>
                </a:lnTo>
                <a:close/>
                <a:moveTo>
                  <a:pt x="422" y="734"/>
                </a:moveTo>
                <a:lnTo>
                  <a:pt x="452" y="738"/>
                </a:lnTo>
                <a:lnTo>
                  <a:pt x="482" y="746"/>
                </a:lnTo>
                <a:lnTo>
                  <a:pt x="513" y="758"/>
                </a:lnTo>
                <a:lnTo>
                  <a:pt x="545" y="775"/>
                </a:lnTo>
                <a:lnTo>
                  <a:pt x="578" y="799"/>
                </a:lnTo>
                <a:lnTo>
                  <a:pt x="612" y="827"/>
                </a:lnTo>
                <a:lnTo>
                  <a:pt x="646" y="863"/>
                </a:lnTo>
                <a:lnTo>
                  <a:pt x="682" y="905"/>
                </a:lnTo>
                <a:lnTo>
                  <a:pt x="716" y="948"/>
                </a:lnTo>
                <a:lnTo>
                  <a:pt x="746" y="990"/>
                </a:lnTo>
                <a:lnTo>
                  <a:pt x="771" y="1028"/>
                </a:lnTo>
                <a:lnTo>
                  <a:pt x="792" y="1065"/>
                </a:lnTo>
                <a:lnTo>
                  <a:pt x="809" y="1098"/>
                </a:lnTo>
                <a:lnTo>
                  <a:pt x="822" y="1130"/>
                </a:lnTo>
                <a:lnTo>
                  <a:pt x="833" y="1161"/>
                </a:lnTo>
                <a:lnTo>
                  <a:pt x="839" y="1188"/>
                </a:lnTo>
                <a:lnTo>
                  <a:pt x="842" y="1215"/>
                </a:lnTo>
                <a:lnTo>
                  <a:pt x="843" y="1240"/>
                </a:lnTo>
                <a:lnTo>
                  <a:pt x="841" y="1264"/>
                </a:lnTo>
                <a:lnTo>
                  <a:pt x="836" y="1288"/>
                </a:lnTo>
                <a:lnTo>
                  <a:pt x="827" y="1309"/>
                </a:lnTo>
                <a:lnTo>
                  <a:pt x="818" y="1329"/>
                </a:lnTo>
                <a:lnTo>
                  <a:pt x="807" y="1350"/>
                </a:lnTo>
                <a:lnTo>
                  <a:pt x="794" y="1369"/>
                </a:lnTo>
                <a:lnTo>
                  <a:pt x="778" y="1389"/>
                </a:lnTo>
                <a:lnTo>
                  <a:pt x="762" y="1408"/>
                </a:lnTo>
                <a:lnTo>
                  <a:pt x="745" y="1428"/>
                </a:lnTo>
                <a:lnTo>
                  <a:pt x="726" y="1446"/>
                </a:lnTo>
                <a:lnTo>
                  <a:pt x="707" y="1465"/>
                </a:lnTo>
                <a:lnTo>
                  <a:pt x="687" y="1485"/>
                </a:lnTo>
                <a:lnTo>
                  <a:pt x="667" y="1505"/>
                </a:lnTo>
                <a:lnTo>
                  <a:pt x="653" y="1523"/>
                </a:lnTo>
                <a:lnTo>
                  <a:pt x="643" y="1543"/>
                </a:lnTo>
                <a:lnTo>
                  <a:pt x="639" y="1566"/>
                </a:lnTo>
                <a:lnTo>
                  <a:pt x="639" y="1590"/>
                </a:lnTo>
                <a:lnTo>
                  <a:pt x="643" y="1616"/>
                </a:lnTo>
                <a:lnTo>
                  <a:pt x="650" y="1644"/>
                </a:lnTo>
                <a:lnTo>
                  <a:pt x="662" y="1674"/>
                </a:lnTo>
                <a:lnTo>
                  <a:pt x="677" y="1705"/>
                </a:lnTo>
                <a:lnTo>
                  <a:pt x="694" y="1737"/>
                </a:lnTo>
                <a:lnTo>
                  <a:pt x="715" y="1770"/>
                </a:lnTo>
                <a:lnTo>
                  <a:pt x="738" y="1805"/>
                </a:lnTo>
                <a:lnTo>
                  <a:pt x="764" y="1840"/>
                </a:lnTo>
                <a:lnTo>
                  <a:pt x="793" y="1876"/>
                </a:lnTo>
                <a:lnTo>
                  <a:pt x="822" y="1912"/>
                </a:lnTo>
                <a:lnTo>
                  <a:pt x="853" y="1949"/>
                </a:lnTo>
                <a:lnTo>
                  <a:pt x="887" y="1986"/>
                </a:lnTo>
                <a:lnTo>
                  <a:pt x="920" y="2023"/>
                </a:lnTo>
                <a:lnTo>
                  <a:pt x="955" y="2061"/>
                </a:lnTo>
                <a:lnTo>
                  <a:pt x="990" y="2096"/>
                </a:lnTo>
                <a:lnTo>
                  <a:pt x="1026" y="2133"/>
                </a:lnTo>
                <a:lnTo>
                  <a:pt x="1063" y="2169"/>
                </a:lnTo>
                <a:lnTo>
                  <a:pt x="1099" y="2205"/>
                </a:lnTo>
                <a:lnTo>
                  <a:pt x="1136" y="2240"/>
                </a:lnTo>
                <a:lnTo>
                  <a:pt x="1173" y="2273"/>
                </a:lnTo>
                <a:lnTo>
                  <a:pt x="1210" y="2306"/>
                </a:lnTo>
                <a:lnTo>
                  <a:pt x="1247" y="2338"/>
                </a:lnTo>
                <a:lnTo>
                  <a:pt x="1284" y="2367"/>
                </a:lnTo>
                <a:lnTo>
                  <a:pt x="1319" y="2395"/>
                </a:lnTo>
                <a:lnTo>
                  <a:pt x="1354" y="2421"/>
                </a:lnTo>
                <a:lnTo>
                  <a:pt x="1389" y="2444"/>
                </a:lnTo>
                <a:lnTo>
                  <a:pt x="1423" y="2465"/>
                </a:lnTo>
                <a:lnTo>
                  <a:pt x="1454" y="2483"/>
                </a:lnTo>
                <a:lnTo>
                  <a:pt x="1486" y="2497"/>
                </a:lnTo>
                <a:lnTo>
                  <a:pt x="1516" y="2509"/>
                </a:lnTo>
                <a:lnTo>
                  <a:pt x="1543" y="2517"/>
                </a:lnTo>
                <a:lnTo>
                  <a:pt x="1570" y="2521"/>
                </a:lnTo>
                <a:lnTo>
                  <a:pt x="1593" y="2520"/>
                </a:lnTo>
                <a:lnTo>
                  <a:pt x="1616" y="2516"/>
                </a:lnTo>
                <a:lnTo>
                  <a:pt x="1636" y="2506"/>
                </a:lnTo>
                <a:lnTo>
                  <a:pt x="1654" y="2492"/>
                </a:lnTo>
                <a:lnTo>
                  <a:pt x="1674" y="2472"/>
                </a:lnTo>
                <a:lnTo>
                  <a:pt x="1694" y="2452"/>
                </a:lnTo>
                <a:lnTo>
                  <a:pt x="1713" y="2433"/>
                </a:lnTo>
                <a:lnTo>
                  <a:pt x="1733" y="2414"/>
                </a:lnTo>
                <a:lnTo>
                  <a:pt x="1751" y="2397"/>
                </a:lnTo>
                <a:lnTo>
                  <a:pt x="1770" y="2381"/>
                </a:lnTo>
                <a:lnTo>
                  <a:pt x="1790" y="2365"/>
                </a:lnTo>
                <a:lnTo>
                  <a:pt x="1809" y="2352"/>
                </a:lnTo>
                <a:lnTo>
                  <a:pt x="1830" y="2341"/>
                </a:lnTo>
                <a:lnTo>
                  <a:pt x="1850" y="2332"/>
                </a:lnTo>
                <a:lnTo>
                  <a:pt x="1873" y="2324"/>
                </a:lnTo>
                <a:lnTo>
                  <a:pt x="1895" y="2319"/>
                </a:lnTo>
                <a:lnTo>
                  <a:pt x="1919" y="2316"/>
                </a:lnTo>
                <a:lnTo>
                  <a:pt x="1944" y="2317"/>
                </a:lnTo>
                <a:lnTo>
                  <a:pt x="1971" y="2320"/>
                </a:lnTo>
                <a:lnTo>
                  <a:pt x="1999" y="2326"/>
                </a:lnTo>
                <a:lnTo>
                  <a:pt x="2029" y="2337"/>
                </a:lnTo>
                <a:lnTo>
                  <a:pt x="2061" y="2350"/>
                </a:lnTo>
                <a:lnTo>
                  <a:pt x="2095" y="2367"/>
                </a:lnTo>
                <a:lnTo>
                  <a:pt x="2131" y="2388"/>
                </a:lnTo>
                <a:lnTo>
                  <a:pt x="2170" y="2413"/>
                </a:lnTo>
                <a:lnTo>
                  <a:pt x="2211" y="2443"/>
                </a:lnTo>
                <a:lnTo>
                  <a:pt x="2255" y="2477"/>
                </a:lnTo>
                <a:lnTo>
                  <a:pt x="2297" y="2513"/>
                </a:lnTo>
                <a:lnTo>
                  <a:pt x="2332" y="2547"/>
                </a:lnTo>
                <a:lnTo>
                  <a:pt x="2360" y="2581"/>
                </a:lnTo>
                <a:lnTo>
                  <a:pt x="2384" y="2614"/>
                </a:lnTo>
                <a:lnTo>
                  <a:pt x="2401" y="2647"/>
                </a:lnTo>
                <a:lnTo>
                  <a:pt x="2414" y="2677"/>
                </a:lnTo>
                <a:lnTo>
                  <a:pt x="2422" y="2707"/>
                </a:lnTo>
                <a:lnTo>
                  <a:pt x="2425" y="2737"/>
                </a:lnTo>
                <a:lnTo>
                  <a:pt x="2424" y="2765"/>
                </a:lnTo>
                <a:lnTo>
                  <a:pt x="2419" y="2793"/>
                </a:lnTo>
                <a:lnTo>
                  <a:pt x="2412" y="2819"/>
                </a:lnTo>
                <a:lnTo>
                  <a:pt x="2400" y="2846"/>
                </a:lnTo>
                <a:lnTo>
                  <a:pt x="2387" y="2872"/>
                </a:lnTo>
                <a:lnTo>
                  <a:pt x="2371" y="2896"/>
                </a:lnTo>
                <a:lnTo>
                  <a:pt x="2352" y="2920"/>
                </a:lnTo>
                <a:lnTo>
                  <a:pt x="2333" y="2943"/>
                </a:lnTo>
                <a:lnTo>
                  <a:pt x="2312" y="2967"/>
                </a:lnTo>
                <a:lnTo>
                  <a:pt x="2291" y="2989"/>
                </a:lnTo>
                <a:lnTo>
                  <a:pt x="2269" y="3011"/>
                </a:lnTo>
                <a:lnTo>
                  <a:pt x="2247" y="3032"/>
                </a:lnTo>
                <a:lnTo>
                  <a:pt x="2224" y="3054"/>
                </a:lnTo>
                <a:lnTo>
                  <a:pt x="2203" y="3074"/>
                </a:lnTo>
                <a:lnTo>
                  <a:pt x="2183" y="3093"/>
                </a:lnTo>
                <a:lnTo>
                  <a:pt x="2160" y="3113"/>
                </a:lnTo>
                <a:lnTo>
                  <a:pt x="2131" y="3129"/>
                </a:lnTo>
                <a:lnTo>
                  <a:pt x="2100" y="3142"/>
                </a:lnTo>
                <a:lnTo>
                  <a:pt x="2064" y="3151"/>
                </a:lnTo>
                <a:lnTo>
                  <a:pt x="2024" y="3157"/>
                </a:lnTo>
                <a:lnTo>
                  <a:pt x="1980" y="3159"/>
                </a:lnTo>
                <a:lnTo>
                  <a:pt x="1933" y="3158"/>
                </a:lnTo>
                <a:lnTo>
                  <a:pt x="1883" y="3153"/>
                </a:lnTo>
                <a:lnTo>
                  <a:pt x="1830" y="3144"/>
                </a:lnTo>
                <a:lnTo>
                  <a:pt x="1773" y="3131"/>
                </a:lnTo>
                <a:lnTo>
                  <a:pt x="1714" y="3115"/>
                </a:lnTo>
                <a:lnTo>
                  <a:pt x="1652" y="3094"/>
                </a:lnTo>
                <a:lnTo>
                  <a:pt x="1588" y="3071"/>
                </a:lnTo>
                <a:lnTo>
                  <a:pt x="1522" y="3042"/>
                </a:lnTo>
                <a:lnTo>
                  <a:pt x="1453" y="3011"/>
                </a:lnTo>
                <a:lnTo>
                  <a:pt x="1384" y="2974"/>
                </a:lnTo>
                <a:lnTo>
                  <a:pt x="1312" y="2934"/>
                </a:lnTo>
                <a:lnTo>
                  <a:pt x="1240" y="2889"/>
                </a:lnTo>
                <a:lnTo>
                  <a:pt x="1165" y="2841"/>
                </a:lnTo>
                <a:lnTo>
                  <a:pt x="1089" y="2788"/>
                </a:lnTo>
                <a:lnTo>
                  <a:pt x="1014" y="2729"/>
                </a:lnTo>
                <a:lnTo>
                  <a:pt x="937" y="2668"/>
                </a:lnTo>
                <a:lnTo>
                  <a:pt x="859" y="2602"/>
                </a:lnTo>
                <a:lnTo>
                  <a:pt x="781" y="2531"/>
                </a:lnTo>
                <a:lnTo>
                  <a:pt x="704" y="2455"/>
                </a:lnTo>
                <a:lnTo>
                  <a:pt x="629" y="2378"/>
                </a:lnTo>
                <a:lnTo>
                  <a:pt x="557" y="2300"/>
                </a:lnTo>
                <a:lnTo>
                  <a:pt x="491" y="2222"/>
                </a:lnTo>
                <a:lnTo>
                  <a:pt x="430" y="2145"/>
                </a:lnTo>
                <a:lnTo>
                  <a:pt x="372" y="2070"/>
                </a:lnTo>
                <a:lnTo>
                  <a:pt x="319" y="1994"/>
                </a:lnTo>
                <a:lnTo>
                  <a:pt x="270" y="1921"/>
                </a:lnTo>
                <a:lnTo>
                  <a:pt x="225" y="1847"/>
                </a:lnTo>
                <a:lnTo>
                  <a:pt x="185" y="1775"/>
                </a:lnTo>
                <a:lnTo>
                  <a:pt x="148" y="1706"/>
                </a:lnTo>
                <a:lnTo>
                  <a:pt x="117" y="1637"/>
                </a:lnTo>
                <a:lnTo>
                  <a:pt x="89" y="1571"/>
                </a:lnTo>
                <a:lnTo>
                  <a:pt x="64" y="1507"/>
                </a:lnTo>
                <a:lnTo>
                  <a:pt x="44" y="1446"/>
                </a:lnTo>
                <a:lnTo>
                  <a:pt x="28" y="1387"/>
                </a:lnTo>
                <a:lnTo>
                  <a:pt x="15" y="1330"/>
                </a:lnTo>
                <a:lnTo>
                  <a:pt x="6" y="1276"/>
                </a:lnTo>
                <a:lnTo>
                  <a:pt x="1" y="1226"/>
                </a:lnTo>
                <a:lnTo>
                  <a:pt x="0" y="1179"/>
                </a:lnTo>
                <a:lnTo>
                  <a:pt x="2" y="1135"/>
                </a:lnTo>
                <a:lnTo>
                  <a:pt x="8" y="1095"/>
                </a:lnTo>
                <a:lnTo>
                  <a:pt x="17" y="1059"/>
                </a:lnTo>
                <a:lnTo>
                  <a:pt x="30" y="1028"/>
                </a:lnTo>
                <a:lnTo>
                  <a:pt x="46" y="1000"/>
                </a:lnTo>
                <a:lnTo>
                  <a:pt x="65" y="977"/>
                </a:lnTo>
                <a:lnTo>
                  <a:pt x="86" y="956"/>
                </a:lnTo>
                <a:lnTo>
                  <a:pt x="106" y="935"/>
                </a:lnTo>
                <a:lnTo>
                  <a:pt x="127" y="912"/>
                </a:lnTo>
                <a:lnTo>
                  <a:pt x="148" y="891"/>
                </a:lnTo>
                <a:lnTo>
                  <a:pt x="171" y="868"/>
                </a:lnTo>
                <a:lnTo>
                  <a:pt x="192" y="847"/>
                </a:lnTo>
                <a:lnTo>
                  <a:pt x="216" y="826"/>
                </a:lnTo>
                <a:lnTo>
                  <a:pt x="239" y="807"/>
                </a:lnTo>
                <a:lnTo>
                  <a:pt x="263" y="789"/>
                </a:lnTo>
                <a:lnTo>
                  <a:pt x="288" y="773"/>
                </a:lnTo>
                <a:lnTo>
                  <a:pt x="314" y="759"/>
                </a:lnTo>
                <a:lnTo>
                  <a:pt x="340" y="749"/>
                </a:lnTo>
                <a:lnTo>
                  <a:pt x="367" y="740"/>
                </a:lnTo>
                <a:lnTo>
                  <a:pt x="395" y="735"/>
                </a:lnTo>
                <a:lnTo>
                  <a:pt x="422" y="734"/>
                </a:lnTo>
                <a:close/>
                <a:moveTo>
                  <a:pt x="1872" y="0"/>
                </a:moveTo>
                <a:lnTo>
                  <a:pt x="1970" y="4"/>
                </a:lnTo>
                <a:lnTo>
                  <a:pt x="2067" y="13"/>
                </a:lnTo>
                <a:lnTo>
                  <a:pt x="2162" y="29"/>
                </a:lnTo>
                <a:lnTo>
                  <a:pt x="2255" y="50"/>
                </a:lnTo>
                <a:lnTo>
                  <a:pt x="2346" y="77"/>
                </a:lnTo>
                <a:lnTo>
                  <a:pt x="2434" y="110"/>
                </a:lnTo>
                <a:lnTo>
                  <a:pt x="2520" y="147"/>
                </a:lnTo>
                <a:lnTo>
                  <a:pt x="2603" y="190"/>
                </a:lnTo>
                <a:lnTo>
                  <a:pt x="2683" y="238"/>
                </a:lnTo>
                <a:lnTo>
                  <a:pt x="2758" y="291"/>
                </a:lnTo>
                <a:lnTo>
                  <a:pt x="2832" y="348"/>
                </a:lnTo>
                <a:lnTo>
                  <a:pt x="2900" y="409"/>
                </a:lnTo>
                <a:lnTo>
                  <a:pt x="2966" y="475"/>
                </a:lnTo>
                <a:lnTo>
                  <a:pt x="3027" y="544"/>
                </a:lnTo>
                <a:lnTo>
                  <a:pt x="3085" y="617"/>
                </a:lnTo>
                <a:lnTo>
                  <a:pt x="3137" y="693"/>
                </a:lnTo>
                <a:lnTo>
                  <a:pt x="3185" y="773"/>
                </a:lnTo>
                <a:lnTo>
                  <a:pt x="3228" y="855"/>
                </a:lnTo>
                <a:lnTo>
                  <a:pt x="3266" y="941"/>
                </a:lnTo>
                <a:lnTo>
                  <a:pt x="3298" y="1030"/>
                </a:lnTo>
                <a:lnTo>
                  <a:pt x="3325" y="1120"/>
                </a:lnTo>
                <a:lnTo>
                  <a:pt x="3346" y="1213"/>
                </a:lnTo>
                <a:lnTo>
                  <a:pt x="3363" y="1308"/>
                </a:lnTo>
                <a:lnTo>
                  <a:pt x="3372" y="1405"/>
                </a:lnTo>
                <a:lnTo>
                  <a:pt x="3375" y="1504"/>
                </a:lnTo>
                <a:lnTo>
                  <a:pt x="3372" y="1598"/>
                </a:lnTo>
                <a:lnTo>
                  <a:pt x="3364" y="1692"/>
                </a:lnTo>
                <a:lnTo>
                  <a:pt x="3349" y="1783"/>
                </a:lnTo>
                <a:lnTo>
                  <a:pt x="3329" y="1873"/>
                </a:lnTo>
                <a:lnTo>
                  <a:pt x="3304" y="1960"/>
                </a:lnTo>
                <a:lnTo>
                  <a:pt x="3274" y="2046"/>
                </a:lnTo>
                <a:lnTo>
                  <a:pt x="3239" y="2129"/>
                </a:lnTo>
                <a:lnTo>
                  <a:pt x="3199" y="2209"/>
                </a:lnTo>
                <a:lnTo>
                  <a:pt x="3155" y="2287"/>
                </a:lnTo>
                <a:lnTo>
                  <a:pt x="3106" y="2361"/>
                </a:lnTo>
                <a:lnTo>
                  <a:pt x="3054" y="2433"/>
                </a:lnTo>
                <a:lnTo>
                  <a:pt x="2997" y="2500"/>
                </a:lnTo>
                <a:lnTo>
                  <a:pt x="2936" y="2565"/>
                </a:lnTo>
                <a:lnTo>
                  <a:pt x="2872" y="2626"/>
                </a:lnTo>
                <a:lnTo>
                  <a:pt x="2803" y="2683"/>
                </a:lnTo>
                <a:lnTo>
                  <a:pt x="2733" y="2737"/>
                </a:lnTo>
                <a:lnTo>
                  <a:pt x="2658" y="2785"/>
                </a:lnTo>
                <a:lnTo>
                  <a:pt x="2580" y="2830"/>
                </a:lnTo>
                <a:lnTo>
                  <a:pt x="2586" y="2797"/>
                </a:lnTo>
                <a:lnTo>
                  <a:pt x="2590" y="2763"/>
                </a:lnTo>
                <a:lnTo>
                  <a:pt x="2591" y="2728"/>
                </a:lnTo>
                <a:lnTo>
                  <a:pt x="2585" y="2680"/>
                </a:lnTo>
                <a:lnTo>
                  <a:pt x="2574" y="2633"/>
                </a:lnTo>
                <a:lnTo>
                  <a:pt x="2557" y="2587"/>
                </a:lnTo>
                <a:lnTo>
                  <a:pt x="2623" y="2541"/>
                </a:lnTo>
                <a:lnTo>
                  <a:pt x="2687" y="2492"/>
                </a:lnTo>
                <a:lnTo>
                  <a:pt x="2747" y="2440"/>
                </a:lnTo>
                <a:lnTo>
                  <a:pt x="2803" y="2383"/>
                </a:lnTo>
                <a:lnTo>
                  <a:pt x="2856" y="2323"/>
                </a:lnTo>
                <a:lnTo>
                  <a:pt x="2907" y="2260"/>
                </a:lnTo>
                <a:lnTo>
                  <a:pt x="2952" y="2194"/>
                </a:lnTo>
                <a:lnTo>
                  <a:pt x="2994" y="2124"/>
                </a:lnTo>
                <a:lnTo>
                  <a:pt x="3030" y="2052"/>
                </a:lnTo>
                <a:lnTo>
                  <a:pt x="3063" y="1978"/>
                </a:lnTo>
                <a:lnTo>
                  <a:pt x="3091" y="1901"/>
                </a:lnTo>
                <a:lnTo>
                  <a:pt x="3114" y="1822"/>
                </a:lnTo>
                <a:lnTo>
                  <a:pt x="3132" y="1742"/>
                </a:lnTo>
                <a:lnTo>
                  <a:pt x="3145" y="1659"/>
                </a:lnTo>
                <a:lnTo>
                  <a:pt x="2883" y="1504"/>
                </a:lnTo>
                <a:lnTo>
                  <a:pt x="3145" y="1350"/>
                </a:lnTo>
                <a:lnTo>
                  <a:pt x="3132" y="1263"/>
                </a:lnTo>
                <a:lnTo>
                  <a:pt x="3112" y="1178"/>
                </a:lnTo>
                <a:lnTo>
                  <a:pt x="3088" y="1096"/>
                </a:lnTo>
                <a:lnTo>
                  <a:pt x="3057" y="1016"/>
                </a:lnTo>
                <a:lnTo>
                  <a:pt x="3022" y="939"/>
                </a:lnTo>
                <a:lnTo>
                  <a:pt x="2982" y="864"/>
                </a:lnTo>
                <a:lnTo>
                  <a:pt x="2937" y="793"/>
                </a:lnTo>
                <a:lnTo>
                  <a:pt x="2888" y="724"/>
                </a:lnTo>
                <a:lnTo>
                  <a:pt x="2835" y="659"/>
                </a:lnTo>
                <a:lnTo>
                  <a:pt x="2778" y="597"/>
                </a:lnTo>
                <a:lnTo>
                  <a:pt x="2716" y="540"/>
                </a:lnTo>
                <a:lnTo>
                  <a:pt x="2652" y="487"/>
                </a:lnTo>
                <a:lnTo>
                  <a:pt x="2583" y="438"/>
                </a:lnTo>
                <a:lnTo>
                  <a:pt x="2512" y="393"/>
                </a:lnTo>
                <a:lnTo>
                  <a:pt x="2437" y="353"/>
                </a:lnTo>
                <a:lnTo>
                  <a:pt x="2359" y="318"/>
                </a:lnTo>
                <a:lnTo>
                  <a:pt x="2280" y="288"/>
                </a:lnTo>
                <a:lnTo>
                  <a:pt x="2197" y="264"/>
                </a:lnTo>
                <a:lnTo>
                  <a:pt x="2112" y="244"/>
                </a:lnTo>
                <a:lnTo>
                  <a:pt x="2025" y="231"/>
                </a:lnTo>
                <a:lnTo>
                  <a:pt x="1872" y="492"/>
                </a:lnTo>
                <a:lnTo>
                  <a:pt x="1717" y="231"/>
                </a:lnTo>
                <a:lnTo>
                  <a:pt x="1630" y="244"/>
                </a:lnTo>
                <a:lnTo>
                  <a:pt x="1545" y="264"/>
                </a:lnTo>
                <a:lnTo>
                  <a:pt x="1463" y="288"/>
                </a:lnTo>
                <a:lnTo>
                  <a:pt x="1383" y="318"/>
                </a:lnTo>
                <a:lnTo>
                  <a:pt x="1305" y="354"/>
                </a:lnTo>
                <a:lnTo>
                  <a:pt x="1230" y="394"/>
                </a:lnTo>
                <a:lnTo>
                  <a:pt x="1159" y="439"/>
                </a:lnTo>
                <a:lnTo>
                  <a:pt x="1091" y="488"/>
                </a:lnTo>
                <a:lnTo>
                  <a:pt x="1026" y="541"/>
                </a:lnTo>
                <a:lnTo>
                  <a:pt x="964" y="598"/>
                </a:lnTo>
                <a:lnTo>
                  <a:pt x="907" y="660"/>
                </a:lnTo>
                <a:lnTo>
                  <a:pt x="854" y="725"/>
                </a:lnTo>
                <a:lnTo>
                  <a:pt x="805" y="794"/>
                </a:lnTo>
                <a:lnTo>
                  <a:pt x="765" y="748"/>
                </a:lnTo>
                <a:lnTo>
                  <a:pt x="724" y="707"/>
                </a:lnTo>
                <a:lnTo>
                  <a:pt x="682" y="672"/>
                </a:lnTo>
                <a:lnTo>
                  <a:pt x="640" y="641"/>
                </a:lnTo>
                <a:lnTo>
                  <a:pt x="693" y="571"/>
                </a:lnTo>
                <a:lnTo>
                  <a:pt x="751" y="503"/>
                </a:lnTo>
                <a:lnTo>
                  <a:pt x="812" y="439"/>
                </a:lnTo>
                <a:lnTo>
                  <a:pt x="876" y="378"/>
                </a:lnTo>
                <a:lnTo>
                  <a:pt x="944" y="321"/>
                </a:lnTo>
                <a:lnTo>
                  <a:pt x="1016" y="268"/>
                </a:lnTo>
                <a:lnTo>
                  <a:pt x="1090" y="220"/>
                </a:lnTo>
                <a:lnTo>
                  <a:pt x="1167" y="176"/>
                </a:lnTo>
                <a:lnTo>
                  <a:pt x="1248" y="136"/>
                </a:lnTo>
                <a:lnTo>
                  <a:pt x="1331" y="101"/>
                </a:lnTo>
                <a:lnTo>
                  <a:pt x="1415" y="71"/>
                </a:lnTo>
                <a:lnTo>
                  <a:pt x="1502" y="46"/>
                </a:lnTo>
                <a:lnTo>
                  <a:pt x="1592" y="27"/>
                </a:lnTo>
                <a:lnTo>
                  <a:pt x="1683" y="12"/>
                </a:lnTo>
                <a:lnTo>
                  <a:pt x="1776" y="3"/>
                </a:lnTo>
                <a:lnTo>
                  <a:pt x="1872" y="0"/>
                </a:lnTo>
                <a:close/>
              </a:path>
            </a:pathLst>
          </a:custGeom>
          <a:solidFill>
            <a:srgbClr val="D8B760"/>
          </a:solidFill>
          <a:ln w="0">
            <a:noFill/>
            <a:prstDash val="solid"/>
            <a:round/>
          </a:ln>
        </p:spPr>
        <p:txBody>
          <a:bodyPr vert="horz" wrap="square" lIns="91440" tIns="45720" rIns="91440" bIns="45720" numCol="1" anchor="t" anchorCtr="0" compatLnSpc="1"/>
          <a:lstStyle/>
          <a:p>
            <a:endParaRPr lang="en-US"/>
          </a:p>
        </p:txBody>
      </p:sp>
      <p:sp>
        <p:nvSpPr>
          <p:cNvPr id="37" name="Rectangle 3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819696" y="2069581"/>
            <a:ext cx="2176575" cy="1200329"/>
          </a:xfrm>
          <a:prstGeom prst="rect">
            <a:avLst/>
          </a:prstGeom>
        </p:spPr>
        <p:txBody>
          <a:bodyPr wrap="square">
            <a:spAutoFit/>
          </a:bodyPr>
          <a:lstStyle/>
          <a:p>
            <a:pPr algn="r">
              <a:lnSpc>
                <a:spcPct val="150000"/>
              </a:lnSpc>
            </a:pPr>
            <a:r>
              <a:rPr lang="en-US" sz="1200" dirty="0">
                <a:solidFill>
                  <a:schemeClr val="tx1">
                    <a:lumMod val="65000"/>
                    <a:lumOff val="35000"/>
                  </a:schemeClr>
                </a:solidFill>
                <a:effectLst/>
              </a:rPr>
              <a:t>Lorem Ipsum is simply dummy text for example lorem ipsum dolor sit </a:t>
            </a:r>
            <a:r>
              <a:rPr lang="en-US" sz="1200" dirty="0" err="1">
                <a:solidFill>
                  <a:schemeClr val="tx1">
                    <a:lumMod val="65000"/>
                    <a:lumOff val="35000"/>
                  </a:schemeClr>
                </a:solidFill>
                <a:effectLst/>
              </a:rPr>
              <a:t>amet</a:t>
            </a:r>
            <a:r>
              <a:rPr lang="en-US" sz="1200" dirty="0">
                <a:solidFill>
                  <a:schemeClr val="tx1">
                    <a:lumMod val="65000"/>
                    <a:lumOff val="35000"/>
                  </a:schemeClr>
                </a:solidFill>
                <a:effectLst/>
              </a:rPr>
              <a:t> text for example lorem ipsum</a:t>
            </a:r>
            <a:endParaRPr lang="en-US" sz="1200" dirty="0">
              <a:solidFill>
                <a:schemeClr val="tx1">
                  <a:lumMod val="65000"/>
                  <a:lumOff val="35000"/>
                </a:schemeClr>
              </a:solidFill>
            </a:endParaRPr>
          </a:p>
        </p:txBody>
      </p:sp>
      <p:sp>
        <p:nvSpPr>
          <p:cNvPr id="38" name="Rectangle 37"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1861253" y="1740183"/>
            <a:ext cx="1114408" cy="369332"/>
          </a:xfrm>
          <a:prstGeom prst="rect">
            <a:avLst/>
          </a:prstGeom>
        </p:spPr>
        <p:txBody>
          <a:bodyPr wrap="none">
            <a:spAutoFit/>
          </a:bodyPr>
          <a:lstStyle/>
          <a:p>
            <a:pPr algn="r"/>
            <a:r>
              <a:rPr lang="zh-CN" altLang="en-US" b="1" dirty="0">
                <a:solidFill>
                  <a:schemeClr val="tx1">
                    <a:lumMod val="75000"/>
                    <a:lumOff val="25000"/>
                  </a:schemeClr>
                </a:solidFill>
                <a:latin typeface="+mj-lt"/>
              </a:rPr>
              <a:t>美好时刻</a:t>
            </a:r>
            <a:endParaRPr lang="en-US" b="1" dirty="0">
              <a:solidFill>
                <a:schemeClr val="tx1">
                  <a:lumMod val="75000"/>
                  <a:lumOff val="25000"/>
                </a:schemeClr>
              </a:solidFill>
              <a:latin typeface="+mj-lt"/>
            </a:endParaRPr>
          </a:p>
        </p:txBody>
      </p:sp>
      <p:sp>
        <p:nvSpPr>
          <p:cNvPr id="39" name="Rectangle 38"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819013" y="3815220"/>
            <a:ext cx="2177258" cy="1200329"/>
          </a:xfrm>
          <a:prstGeom prst="rect">
            <a:avLst/>
          </a:prstGeom>
        </p:spPr>
        <p:txBody>
          <a:bodyPr wrap="square">
            <a:spAutoFit/>
          </a:bodyPr>
          <a:lstStyle/>
          <a:p>
            <a:pPr algn="r">
              <a:lnSpc>
                <a:spcPct val="150000"/>
              </a:lnSpc>
            </a:pPr>
            <a:r>
              <a:rPr lang="en-US" sz="1200" dirty="0">
                <a:solidFill>
                  <a:schemeClr val="tx1">
                    <a:lumMod val="65000"/>
                    <a:lumOff val="35000"/>
                  </a:schemeClr>
                </a:solidFill>
                <a:effectLst/>
              </a:rPr>
              <a:t>Lorem Ipsum is simply dummy text for example lorem ipsum dolor sit </a:t>
            </a:r>
            <a:r>
              <a:rPr lang="en-US" sz="1200" dirty="0" err="1">
                <a:solidFill>
                  <a:schemeClr val="tx1">
                    <a:lumMod val="65000"/>
                    <a:lumOff val="35000"/>
                  </a:schemeClr>
                </a:solidFill>
                <a:effectLst/>
              </a:rPr>
              <a:t>amet</a:t>
            </a:r>
            <a:r>
              <a:rPr lang="en-US" sz="1200" dirty="0">
                <a:solidFill>
                  <a:schemeClr val="tx1">
                    <a:lumMod val="65000"/>
                    <a:lumOff val="35000"/>
                  </a:schemeClr>
                </a:solidFill>
                <a:effectLst/>
              </a:rPr>
              <a:t> text for example lorem</a:t>
            </a:r>
            <a:endParaRPr lang="en-US" sz="1200" dirty="0">
              <a:solidFill>
                <a:schemeClr val="tx1">
                  <a:lumMod val="65000"/>
                  <a:lumOff val="35000"/>
                </a:schemeClr>
              </a:solidFill>
            </a:endParaRPr>
          </a:p>
        </p:txBody>
      </p:sp>
      <p:sp>
        <p:nvSpPr>
          <p:cNvPr id="41" name="Rectangle 4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1860571" y="3485822"/>
            <a:ext cx="1114408" cy="369332"/>
          </a:xfrm>
          <a:prstGeom prst="rect">
            <a:avLst/>
          </a:prstGeom>
        </p:spPr>
        <p:txBody>
          <a:bodyPr wrap="none">
            <a:spAutoFit/>
          </a:bodyPr>
          <a:lstStyle/>
          <a:p>
            <a:pPr algn="r"/>
            <a:r>
              <a:rPr lang="zh-CN" altLang="en-US" b="1" dirty="0">
                <a:solidFill>
                  <a:schemeClr val="tx1">
                    <a:lumMod val="75000"/>
                    <a:lumOff val="25000"/>
                  </a:schemeClr>
                </a:solidFill>
                <a:latin typeface="+mj-lt"/>
              </a:rPr>
              <a:t>美好时刻</a:t>
            </a:r>
            <a:endParaRPr lang="en-US" b="1" dirty="0">
              <a:solidFill>
                <a:schemeClr val="tx1">
                  <a:lumMod val="75000"/>
                  <a:lumOff val="25000"/>
                </a:schemeClr>
              </a:solidFill>
              <a:latin typeface="+mj-lt"/>
            </a:endParaRPr>
          </a:p>
        </p:txBody>
      </p:sp>
      <p:sp>
        <p:nvSpPr>
          <p:cNvPr id="42" name="Rectangle 41"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1069743" y="5583484"/>
            <a:ext cx="10052513" cy="1061829"/>
          </a:xfrm>
          <a:prstGeom prst="rect">
            <a:avLst/>
          </a:prstGeom>
        </p:spPr>
        <p:txBody>
          <a:bodyPr wrap="square">
            <a:spAutoFit/>
          </a:bodyPr>
          <a:lstStyle/>
          <a:p>
            <a:pPr lvl="0" algn="ctr">
              <a:lnSpc>
                <a:spcPct val="150000"/>
              </a:lnSpc>
              <a:defRPr/>
            </a:pPr>
            <a:r>
              <a:rPr lang="id-ID" sz="1400" dirty="0">
                <a:solidFill>
                  <a:schemeClr val="bg1"/>
                </a:solidFill>
                <a:cs typeface="Calibri" panose="020F0502020204030204"/>
              </a:rPr>
              <a:t>Ut wisi enim ad minim veniam, quis nostrud exerci tation ullamcorper nibh euismod tincidunt ut laoreet dolore magna aliquam erat volutpat. Ut wisi enim ad minim veniam, quis nostrud exerci. exerci tation ullamcorper nibh euismod tincidunt ut .</a:t>
            </a:r>
            <a:endParaRPr lang="id-ID" sz="1400" dirty="0">
              <a:solidFill>
                <a:schemeClr val="bg1"/>
              </a:solidFill>
              <a:cs typeface="Calibri" panose="020F0502020204030204"/>
            </a:endParaRPr>
          </a:p>
          <a:p>
            <a:pPr lvl="0" algn="ctr">
              <a:lnSpc>
                <a:spcPct val="150000"/>
              </a:lnSpc>
              <a:defRPr/>
            </a:pPr>
            <a:endParaRPr lang="id-ID" sz="1400" dirty="0">
              <a:solidFill>
                <a:schemeClr val="bg1"/>
              </a:solidFill>
              <a:cs typeface="Calibri" panose="020F0502020204030204"/>
            </a:endParaRPr>
          </a:p>
        </p:txBody>
      </p:sp>
      <p:sp>
        <p:nvSpPr>
          <p:cNvPr id="43" name="TextBox 4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3197012" y="522272"/>
            <a:ext cx="5625961" cy="646331"/>
          </a:xfrm>
          <a:prstGeom prst="rect">
            <a:avLst/>
          </a:prstGeom>
          <a:noFill/>
          <a:ln>
            <a:noFill/>
          </a:ln>
        </p:spPr>
        <p:txBody>
          <a:bodyPr wrap="square" rtlCol="0">
            <a:spAutoFit/>
          </a:bodyPr>
          <a:lstStyle/>
          <a:p>
            <a:pPr algn="ctr"/>
            <a:r>
              <a:rPr lang="zh-CN" altLang="en-US" sz="3600" b="1" dirty="0">
                <a:solidFill>
                  <a:srgbClr val="0E2453"/>
                </a:solidFill>
                <a:latin typeface="迷你简清韵" panose="02010604000101010101" pitchFamily="2" charset="-122"/>
                <a:ea typeface="迷你简清韵" panose="02010604000101010101" pitchFamily="2" charset="-122"/>
                <a:cs typeface="Roboto Medium" panose="02000000000000000000" pitchFamily="2" charset="0"/>
              </a:rPr>
              <a:t>美好时刻</a:t>
            </a:r>
            <a:endParaRPr lang="zh-CN" altLang="en-US" sz="3600" b="1" dirty="0">
              <a:solidFill>
                <a:srgbClr val="0E2453"/>
              </a:solidFill>
              <a:latin typeface="迷你简清韵" panose="02010604000101010101" pitchFamily="2" charset="-122"/>
              <a:ea typeface="迷你简清韵" panose="02010604000101010101" pitchFamily="2" charset="-122"/>
              <a:cs typeface="Roboto Medium" panose="02000000000000000000" pitchFamily="2" charset="0"/>
            </a:endParaRPr>
          </a:p>
        </p:txBody>
      </p:sp>
      <p:sp>
        <p:nvSpPr>
          <p:cNvPr id="3" name="e7d195523061f1c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hidden="1"/>
          <p:cNvSpPr txBox="1"/>
          <p:nvPr/>
        </p:nvSpPr>
        <p:spPr>
          <a:xfrm>
            <a:off x="-355600" y="1803400"/>
            <a:ext cx="293927" cy="1016000"/>
          </a:xfrm>
          <a:prstGeom prst="rect">
            <a:avLst/>
          </a:prstGeom>
          <a:noFill/>
        </p:spPr>
        <p:txBody>
          <a:bodyPr vert="wordArtVert" rtlCol="0">
            <a:spAutoFit/>
          </a:bodyPr>
          <a:lstStyle/>
          <a:p>
            <a:r>
              <a:rPr lang="en-US" altLang="zh-CN" sz="100"/>
              <a:t>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a:t>
            </a:r>
            <a:endParaRPr lang="zh-CN" altLang="en-US" sz="100"/>
          </a:p>
        </p:txBody>
      </p:sp>
      <p:pic>
        <p:nvPicPr>
          <p:cNvPr id="10" name="图片占位符 9"/>
          <p:cNvPicPr>
            <a:picLocks noGrp="1" noChangeAspect="1"/>
          </p:cNvPicPr>
          <p:nvPr>
            <p:ph type="pic" sz="quarter" idx="10"/>
          </p:nvPr>
        </p:nvPicPr>
        <p:blipFill>
          <a:blip r:embed="rId3" cstate="screen"/>
          <a:srcRect/>
          <a:stretch>
            <a:fillRect/>
          </a:stretch>
        </p:blipFill>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9" name="Picture 8"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ChangeAspect="1"/>
          </p:cNvPicPr>
          <p:nvPr/>
        </p:nvPicPr>
        <p:blipFill>
          <a:blip r:embed="rId5" cstate="screen"/>
          <a:stretch>
            <a:fillRect/>
          </a:stretch>
        </p:blipFill>
        <p:spPr>
          <a:xfrm>
            <a:off x="4801780" y="1026942"/>
            <a:ext cx="8371388" cy="5580925"/>
          </a:xfrm>
          <a:prstGeom prst="rect">
            <a:avLst/>
          </a:prstGeom>
        </p:spPr>
      </p:pic>
      <p:sp>
        <p:nvSpPr>
          <p:cNvPr id="39" name="Rectangle 38"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617068" y="4733500"/>
            <a:ext cx="5722292" cy="923330"/>
          </a:xfrm>
          <a:prstGeom prst="rect">
            <a:avLst/>
          </a:prstGeom>
        </p:spPr>
        <p:txBody>
          <a:bodyPr wrap="square">
            <a:spAutoFit/>
          </a:bodyPr>
          <a:lstStyle/>
          <a:p>
            <a:pPr>
              <a:lnSpc>
                <a:spcPct val="150000"/>
              </a:lnSpc>
            </a:pPr>
            <a:r>
              <a:rPr lang="en-US" sz="1200" dirty="0">
                <a:solidFill>
                  <a:schemeClr val="bg1">
                    <a:lumMod val="50000"/>
                  </a:schemeClr>
                </a:solidFill>
                <a:effectLst/>
              </a:rPr>
              <a:t>lorem ipsum dolor sit </a:t>
            </a:r>
            <a:r>
              <a:rPr lang="en-US" sz="1200" dirty="0" err="1">
                <a:solidFill>
                  <a:schemeClr val="bg1">
                    <a:lumMod val="50000"/>
                  </a:schemeClr>
                </a:solidFill>
                <a:effectLst/>
              </a:rPr>
              <a:t>amet</a:t>
            </a:r>
            <a:r>
              <a:rPr lang="en-US" sz="1200" dirty="0">
                <a:solidFill>
                  <a:schemeClr val="bg1">
                    <a:lumMod val="50000"/>
                  </a:schemeClr>
                </a:solidFill>
                <a:effectLst/>
              </a:rPr>
              <a:t>, </a:t>
            </a:r>
            <a:r>
              <a:rPr lang="en-US" sz="1200" dirty="0" err="1">
                <a:solidFill>
                  <a:schemeClr val="bg1">
                    <a:lumMod val="50000"/>
                  </a:schemeClr>
                </a:solidFill>
                <a:effectLst/>
              </a:rPr>
              <a:t>consectetur</a:t>
            </a:r>
            <a:r>
              <a:rPr lang="en-US" sz="1200" dirty="0">
                <a:solidFill>
                  <a:schemeClr val="bg1">
                    <a:lumMod val="50000"/>
                  </a:schemeClr>
                </a:solidFill>
                <a:effectLst/>
              </a:rPr>
              <a:t> </a:t>
            </a:r>
            <a:r>
              <a:rPr lang="en-US" sz="1200" dirty="0" err="1">
                <a:solidFill>
                  <a:schemeClr val="bg1">
                    <a:lumMod val="50000"/>
                  </a:schemeClr>
                </a:solidFill>
                <a:effectLst/>
              </a:rPr>
              <a:t>adipiscing</a:t>
            </a:r>
            <a:r>
              <a:rPr lang="en-US" sz="1200" dirty="0">
                <a:solidFill>
                  <a:schemeClr val="bg1">
                    <a:lumMod val="50000"/>
                  </a:schemeClr>
                </a:solidFill>
                <a:effectLst/>
              </a:rPr>
              <a:t> </a:t>
            </a:r>
            <a:r>
              <a:rPr lang="en-US" sz="1200" dirty="0" err="1">
                <a:solidFill>
                  <a:schemeClr val="bg1">
                    <a:lumMod val="50000"/>
                  </a:schemeClr>
                </a:solidFill>
                <a:effectLst/>
              </a:rPr>
              <a:t>elit</a:t>
            </a:r>
            <a:r>
              <a:rPr lang="en-US" sz="1200" dirty="0">
                <a:solidFill>
                  <a:schemeClr val="bg1">
                    <a:lumMod val="50000"/>
                  </a:schemeClr>
                </a:solidFill>
                <a:effectLst/>
              </a:rPr>
              <a:t>, </a:t>
            </a:r>
            <a:r>
              <a:rPr lang="en-US" sz="1200" dirty="0" err="1">
                <a:solidFill>
                  <a:schemeClr val="bg1">
                    <a:lumMod val="50000"/>
                  </a:schemeClr>
                </a:solidFill>
                <a:effectLst/>
              </a:rPr>
              <a:t>sed</a:t>
            </a:r>
            <a:r>
              <a:rPr lang="en-US" sz="1200" dirty="0">
                <a:solidFill>
                  <a:schemeClr val="bg1">
                    <a:lumMod val="50000"/>
                  </a:schemeClr>
                </a:solidFill>
                <a:effectLst/>
              </a:rPr>
              <a:t> do </a:t>
            </a:r>
            <a:r>
              <a:rPr lang="en-US" sz="1200" dirty="0" err="1">
                <a:solidFill>
                  <a:schemeClr val="bg1">
                    <a:lumMod val="50000"/>
                  </a:schemeClr>
                </a:solidFill>
                <a:effectLst/>
              </a:rPr>
              <a:t>eiusmod</a:t>
            </a:r>
            <a:r>
              <a:rPr lang="en-US" sz="1200" dirty="0">
                <a:solidFill>
                  <a:schemeClr val="bg1">
                    <a:lumMod val="50000"/>
                  </a:schemeClr>
                </a:solidFill>
                <a:effectLst/>
              </a:rPr>
              <a:t> </a:t>
            </a:r>
            <a:r>
              <a:rPr lang="en-US" sz="1200" dirty="0" err="1">
                <a:solidFill>
                  <a:schemeClr val="bg1">
                    <a:lumMod val="50000"/>
                  </a:schemeClr>
                </a:solidFill>
                <a:effectLst/>
              </a:rPr>
              <a:t>tempor</a:t>
            </a:r>
            <a:r>
              <a:rPr lang="en-US" sz="1200" dirty="0">
                <a:solidFill>
                  <a:schemeClr val="bg1">
                    <a:lumMod val="50000"/>
                  </a:schemeClr>
                </a:solidFill>
                <a:effectLst/>
              </a:rPr>
              <a:t> </a:t>
            </a:r>
            <a:r>
              <a:rPr lang="en-US" sz="1200" dirty="0" err="1">
                <a:solidFill>
                  <a:schemeClr val="bg1">
                    <a:lumMod val="50000"/>
                  </a:schemeClr>
                </a:solidFill>
                <a:effectLst/>
              </a:rPr>
              <a:t>incididunt</a:t>
            </a:r>
            <a:r>
              <a:rPr lang="en-US" sz="1200" dirty="0">
                <a:solidFill>
                  <a:schemeClr val="bg1">
                    <a:lumMod val="50000"/>
                  </a:schemeClr>
                </a:solidFill>
                <a:effectLst/>
              </a:rPr>
              <a:t> </a:t>
            </a:r>
            <a:r>
              <a:rPr lang="en-US" sz="1200" dirty="0" err="1">
                <a:solidFill>
                  <a:schemeClr val="bg1">
                    <a:lumMod val="50000"/>
                  </a:schemeClr>
                </a:solidFill>
                <a:effectLst/>
              </a:rPr>
              <a:t>ut</a:t>
            </a:r>
            <a:r>
              <a:rPr lang="en-US" sz="1200" dirty="0">
                <a:solidFill>
                  <a:schemeClr val="bg1">
                    <a:lumMod val="50000"/>
                  </a:schemeClr>
                </a:solidFill>
                <a:effectLst/>
              </a:rPr>
              <a:t> </a:t>
            </a:r>
            <a:r>
              <a:rPr lang="en-US" sz="1200" dirty="0" err="1">
                <a:solidFill>
                  <a:schemeClr val="bg1">
                    <a:lumMod val="50000"/>
                  </a:schemeClr>
                </a:solidFill>
                <a:effectLst/>
              </a:rPr>
              <a:t>labore</a:t>
            </a:r>
            <a:r>
              <a:rPr lang="en-US" sz="1200" dirty="0">
                <a:solidFill>
                  <a:schemeClr val="bg1">
                    <a:lumMod val="50000"/>
                  </a:schemeClr>
                </a:solidFill>
                <a:effectLst/>
              </a:rPr>
              <a:t> et </a:t>
            </a:r>
            <a:r>
              <a:rPr lang="en-US" sz="1200" dirty="0" err="1">
                <a:solidFill>
                  <a:schemeClr val="bg1">
                    <a:lumMod val="50000"/>
                  </a:schemeClr>
                </a:solidFill>
                <a:effectLst/>
              </a:rPr>
              <a:t>dolore</a:t>
            </a:r>
            <a:r>
              <a:rPr lang="en-US" sz="1200" dirty="0">
                <a:solidFill>
                  <a:schemeClr val="bg1">
                    <a:lumMod val="50000"/>
                  </a:schemeClr>
                </a:solidFill>
                <a:effectLst/>
              </a:rPr>
              <a:t> magna </a:t>
            </a:r>
            <a:r>
              <a:rPr lang="en-US" sz="1200" dirty="0" err="1">
                <a:solidFill>
                  <a:schemeClr val="bg1">
                    <a:lumMod val="50000"/>
                  </a:schemeClr>
                </a:solidFill>
                <a:effectLst/>
              </a:rPr>
              <a:t>aliqua</a:t>
            </a:r>
            <a:r>
              <a:rPr lang="en-US" sz="1200" dirty="0">
                <a:solidFill>
                  <a:schemeClr val="bg1">
                    <a:lumMod val="50000"/>
                  </a:schemeClr>
                </a:solidFill>
                <a:effectLst/>
              </a:rPr>
              <a:t>. </a:t>
            </a:r>
            <a:r>
              <a:rPr lang="en-US" sz="1200" dirty="0" err="1">
                <a:solidFill>
                  <a:schemeClr val="bg1">
                    <a:lumMod val="50000"/>
                  </a:schemeClr>
                </a:solidFill>
                <a:effectLst/>
              </a:rPr>
              <a:t>ut</a:t>
            </a:r>
            <a:r>
              <a:rPr lang="en-US" sz="1200" dirty="0">
                <a:solidFill>
                  <a:schemeClr val="bg1">
                    <a:lumMod val="50000"/>
                  </a:schemeClr>
                </a:solidFill>
                <a:effectLst/>
              </a:rPr>
              <a:t> </a:t>
            </a:r>
            <a:r>
              <a:rPr lang="en-US" sz="1200" dirty="0" err="1">
                <a:solidFill>
                  <a:schemeClr val="bg1">
                    <a:lumMod val="50000"/>
                  </a:schemeClr>
                </a:solidFill>
                <a:effectLst/>
              </a:rPr>
              <a:t>enim</a:t>
            </a:r>
            <a:r>
              <a:rPr lang="en-US" sz="1200" dirty="0">
                <a:solidFill>
                  <a:schemeClr val="bg1">
                    <a:lumMod val="50000"/>
                  </a:schemeClr>
                </a:solidFill>
                <a:effectLst/>
              </a:rPr>
              <a:t> lorem ipsum dolor sit </a:t>
            </a:r>
            <a:r>
              <a:rPr lang="en-US" sz="1200" dirty="0" err="1">
                <a:solidFill>
                  <a:schemeClr val="bg1">
                    <a:lumMod val="50000"/>
                  </a:schemeClr>
                </a:solidFill>
                <a:effectLst/>
              </a:rPr>
              <a:t>amet</a:t>
            </a:r>
            <a:r>
              <a:rPr lang="en-US" sz="1200" dirty="0">
                <a:solidFill>
                  <a:schemeClr val="bg1">
                    <a:lumMod val="50000"/>
                  </a:schemeClr>
                </a:solidFill>
                <a:effectLst/>
              </a:rPr>
              <a:t>, </a:t>
            </a:r>
            <a:r>
              <a:rPr lang="en-US" sz="1200" dirty="0" err="1">
                <a:solidFill>
                  <a:schemeClr val="bg1">
                    <a:lumMod val="50000"/>
                  </a:schemeClr>
                </a:solidFill>
                <a:effectLst/>
              </a:rPr>
              <a:t>consectetur</a:t>
            </a:r>
            <a:r>
              <a:rPr lang="en-US" sz="1200" dirty="0">
                <a:solidFill>
                  <a:schemeClr val="bg1">
                    <a:lumMod val="50000"/>
                  </a:schemeClr>
                </a:solidFill>
                <a:effectLst/>
              </a:rPr>
              <a:t> </a:t>
            </a:r>
            <a:r>
              <a:rPr lang="en-US" sz="1200" dirty="0" err="1">
                <a:solidFill>
                  <a:schemeClr val="bg1">
                    <a:lumMod val="50000"/>
                  </a:schemeClr>
                </a:solidFill>
                <a:effectLst/>
              </a:rPr>
              <a:t>adipiscing</a:t>
            </a:r>
            <a:r>
              <a:rPr lang="en-US" sz="1200" dirty="0">
                <a:solidFill>
                  <a:schemeClr val="bg1">
                    <a:lumMod val="50000"/>
                  </a:schemeClr>
                </a:solidFill>
                <a:effectLst/>
              </a:rPr>
              <a:t> </a:t>
            </a:r>
            <a:r>
              <a:rPr lang="en-US" sz="1200" dirty="0" err="1">
                <a:solidFill>
                  <a:schemeClr val="bg1">
                    <a:lumMod val="50000"/>
                  </a:schemeClr>
                </a:solidFill>
                <a:effectLst/>
              </a:rPr>
              <a:t>elit</a:t>
            </a:r>
            <a:r>
              <a:rPr lang="en-US" sz="1200" dirty="0">
                <a:solidFill>
                  <a:schemeClr val="bg1">
                    <a:lumMod val="50000"/>
                  </a:schemeClr>
                </a:solidFill>
                <a:effectLst/>
              </a:rPr>
              <a:t>, </a:t>
            </a:r>
            <a:endParaRPr lang="en-US" sz="1200" dirty="0">
              <a:solidFill>
                <a:schemeClr val="bg1">
                  <a:lumMod val="50000"/>
                </a:schemeClr>
              </a:solidFill>
            </a:endParaRPr>
          </a:p>
        </p:txBody>
      </p:sp>
      <p:sp>
        <p:nvSpPr>
          <p:cNvPr id="53" name="Rectangle 5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3026338" y="3776215"/>
            <a:ext cx="1107996" cy="369332"/>
          </a:xfrm>
          <a:prstGeom prst="rect">
            <a:avLst/>
          </a:prstGeom>
        </p:spPr>
        <p:txBody>
          <a:bodyPr wrap="none">
            <a:spAutoFit/>
          </a:bodyPr>
          <a:lstStyle/>
          <a:p>
            <a:pPr algn="ctr"/>
            <a:r>
              <a:rPr lang="zh-CN" altLang="en-US" dirty="0">
                <a:solidFill>
                  <a:schemeClr val="tx1">
                    <a:lumMod val="65000"/>
                    <a:lumOff val="35000"/>
                  </a:schemeClr>
                </a:solidFill>
                <a:latin typeface="+mj-lt"/>
              </a:rPr>
              <a:t>美好时刻</a:t>
            </a:r>
            <a:endParaRPr lang="en-US" dirty="0">
              <a:solidFill>
                <a:schemeClr val="tx1">
                  <a:lumMod val="65000"/>
                  <a:lumOff val="35000"/>
                </a:schemeClr>
              </a:solidFill>
              <a:latin typeface="+mj-lt"/>
            </a:endParaRPr>
          </a:p>
        </p:txBody>
      </p:sp>
      <p:sp>
        <p:nvSpPr>
          <p:cNvPr id="55" name="Rectangle 54"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5301914" y="3745759"/>
            <a:ext cx="1107996" cy="369332"/>
          </a:xfrm>
          <a:prstGeom prst="rect">
            <a:avLst/>
          </a:prstGeom>
        </p:spPr>
        <p:txBody>
          <a:bodyPr wrap="none">
            <a:spAutoFit/>
          </a:bodyPr>
          <a:lstStyle/>
          <a:p>
            <a:pPr algn="ctr"/>
            <a:r>
              <a:rPr lang="zh-CN" altLang="en-US" dirty="0">
                <a:solidFill>
                  <a:schemeClr val="tx1">
                    <a:lumMod val="65000"/>
                    <a:lumOff val="35000"/>
                  </a:schemeClr>
                </a:solidFill>
                <a:latin typeface="+mj-lt"/>
              </a:rPr>
              <a:t>美好时刻</a:t>
            </a:r>
            <a:endParaRPr lang="en-US" dirty="0">
              <a:solidFill>
                <a:schemeClr val="tx1">
                  <a:lumMod val="65000"/>
                  <a:lumOff val="35000"/>
                </a:schemeClr>
              </a:solidFill>
              <a:latin typeface="+mj-lt"/>
            </a:endParaRPr>
          </a:p>
        </p:txBody>
      </p:sp>
      <p:sp>
        <p:nvSpPr>
          <p:cNvPr id="25" name="Rectangle 24"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870556" y="3776215"/>
            <a:ext cx="1107996" cy="369332"/>
          </a:xfrm>
          <a:prstGeom prst="rect">
            <a:avLst/>
          </a:prstGeom>
        </p:spPr>
        <p:txBody>
          <a:bodyPr wrap="none">
            <a:spAutoFit/>
          </a:bodyPr>
          <a:lstStyle/>
          <a:p>
            <a:pPr algn="ctr"/>
            <a:r>
              <a:rPr lang="zh-CN" altLang="en-US" dirty="0">
                <a:solidFill>
                  <a:schemeClr val="tx1">
                    <a:lumMod val="65000"/>
                    <a:lumOff val="35000"/>
                  </a:schemeClr>
                </a:solidFill>
                <a:latin typeface="+mj-lt"/>
              </a:rPr>
              <a:t>美好时刻</a:t>
            </a:r>
            <a:endParaRPr lang="en-US" dirty="0">
              <a:solidFill>
                <a:schemeClr val="tx1">
                  <a:lumMod val="65000"/>
                  <a:lumOff val="35000"/>
                </a:schemeClr>
              </a:solidFill>
              <a:latin typeface="+mj-lt"/>
            </a:endParaRPr>
          </a:p>
        </p:txBody>
      </p:sp>
      <p:sp>
        <p:nvSpPr>
          <p:cNvPr id="30" name="TextBox 29"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665233" y="468441"/>
            <a:ext cx="5625961" cy="646331"/>
          </a:xfrm>
          <a:prstGeom prst="rect">
            <a:avLst/>
          </a:prstGeom>
          <a:noFill/>
          <a:ln>
            <a:noFill/>
          </a:ln>
        </p:spPr>
        <p:txBody>
          <a:bodyPr wrap="square" rtlCol="0">
            <a:spAutoFit/>
          </a:bodyPr>
          <a:lstStyle/>
          <a:p>
            <a:r>
              <a:rPr lang="zh-CN" altLang="en-US" sz="3600" b="1" dirty="0">
                <a:solidFill>
                  <a:srgbClr val="0E2453"/>
                </a:solidFill>
                <a:latin typeface="迷你简清韵" panose="02010604000101010101" pitchFamily="2" charset="-122"/>
                <a:ea typeface="迷你简清韵" panose="02010604000101010101" pitchFamily="2" charset="-122"/>
                <a:cs typeface="Roboto Medium" panose="02000000000000000000" pitchFamily="2" charset="0"/>
              </a:rPr>
              <a:t>美好时刻</a:t>
            </a:r>
            <a:endParaRPr lang="zh-CN" altLang="en-US" sz="3600" b="1" dirty="0">
              <a:solidFill>
                <a:srgbClr val="0E2453"/>
              </a:solidFill>
              <a:latin typeface="迷你简清韵" panose="02010604000101010101" pitchFamily="2" charset="-122"/>
              <a:ea typeface="迷你简清韵" panose="02010604000101010101" pitchFamily="2" charset="-122"/>
              <a:cs typeface="Roboto Medium" panose="02000000000000000000" pitchFamily="2" charset="0"/>
            </a:endParaRPr>
          </a:p>
        </p:txBody>
      </p:sp>
      <p:sp>
        <p:nvSpPr>
          <p:cNvPr id="31" name="Rectangle 3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665233" y="1026942"/>
            <a:ext cx="2848428" cy="340734"/>
          </a:xfrm>
          <a:prstGeom prst="rect">
            <a:avLst/>
          </a:prstGeom>
        </p:spPr>
        <p:txBody>
          <a:bodyPr wrap="square">
            <a:spAutoFit/>
          </a:bodyPr>
          <a:lstStyle/>
          <a:p>
            <a:pPr>
              <a:lnSpc>
                <a:spcPct val="150000"/>
              </a:lnSpc>
            </a:pPr>
            <a:r>
              <a:rPr lang="en-US" sz="1200" i="0" dirty="0">
                <a:solidFill>
                  <a:schemeClr val="tx1">
                    <a:lumMod val="65000"/>
                    <a:lumOff val="35000"/>
                  </a:schemeClr>
                </a:solidFill>
                <a:effectLst/>
                <a:latin typeface="+mj-lt"/>
              </a:rPr>
              <a:t>Few Words About Our Company</a:t>
            </a:r>
            <a:endParaRPr lang="en-US" sz="1200" dirty="0">
              <a:solidFill>
                <a:schemeClr val="tx1">
                  <a:lumMod val="65000"/>
                  <a:lumOff val="35000"/>
                </a:schemeClr>
              </a:solidFill>
              <a:latin typeface="+mj-lt"/>
            </a:endParaRPr>
          </a:p>
        </p:txBody>
      </p:sp>
      <p:graphicFrame>
        <p:nvGraphicFramePr>
          <p:cNvPr id="16" name="Chart 15"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GraphicFramePr/>
          <p:nvPr/>
        </p:nvGraphicFramePr>
        <p:xfrm>
          <a:off x="4615185" y="2048809"/>
          <a:ext cx="2435907" cy="1750649"/>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17" name="Chart 1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GraphicFramePr/>
          <p:nvPr/>
        </p:nvGraphicFramePr>
        <p:xfrm>
          <a:off x="2260259" y="2048810"/>
          <a:ext cx="2435907" cy="175064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8" name="Chart 17"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GraphicFramePr/>
          <p:nvPr/>
        </p:nvGraphicFramePr>
        <p:xfrm>
          <a:off x="206600" y="2048811"/>
          <a:ext cx="2435907" cy="1750649"/>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699487" y="2662523"/>
            <a:ext cx="1537012" cy="523220"/>
          </a:xfrm>
          <a:prstGeom prst="rect">
            <a:avLst/>
          </a:prstGeom>
          <a:noFill/>
        </p:spPr>
        <p:txBody>
          <a:bodyPr wrap="square" rtlCol="0">
            <a:spAutoFit/>
          </a:bodyPr>
          <a:lstStyle/>
          <a:p>
            <a:pPr algn="ctr"/>
            <a:r>
              <a:rPr lang="id-ID" sz="2800" b="1" dirty="0">
                <a:solidFill>
                  <a:schemeClr val="bg1">
                    <a:lumMod val="50000"/>
                  </a:schemeClr>
                </a:solidFill>
              </a:rPr>
              <a:t>43</a:t>
            </a:r>
            <a:r>
              <a:rPr lang="en-US" sz="2800" b="1" dirty="0">
                <a:solidFill>
                  <a:schemeClr val="bg1">
                    <a:lumMod val="50000"/>
                  </a:schemeClr>
                </a:solidFill>
              </a:rPr>
              <a:t>%</a:t>
            </a:r>
            <a:endParaRPr lang="en-US" sz="2800" b="1" dirty="0">
              <a:solidFill>
                <a:schemeClr val="bg1">
                  <a:lumMod val="50000"/>
                </a:schemeClr>
              </a:solidFill>
            </a:endParaRPr>
          </a:p>
        </p:txBody>
      </p:sp>
      <p:sp>
        <p:nvSpPr>
          <p:cNvPr id="20" name="TextBox 19"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5087819" y="2662523"/>
            <a:ext cx="1537012" cy="523220"/>
          </a:xfrm>
          <a:prstGeom prst="rect">
            <a:avLst/>
          </a:prstGeom>
          <a:noFill/>
        </p:spPr>
        <p:txBody>
          <a:bodyPr wrap="square" rtlCol="0">
            <a:spAutoFit/>
          </a:bodyPr>
          <a:lstStyle/>
          <a:p>
            <a:pPr algn="ctr"/>
            <a:r>
              <a:rPr lang="id-ID" sz="2800" b="1" dirty="0">
                <a:solidFill>
                  <a:schemeClr val="bg1">
                    <a:lumMod val="50000"/>
                  </a:schemeClr>
                </a:solidFill>
              </a:rPr>
              <a:t>65</a:t>
            </a:r>
            <a:r>
              <a:rPr lang="en-US" sz="2800" b="1" dirty="0">
                <a:solidFill>
                  <a:schemeClr val="bg1">
                    <a:lumMod val="50000"/>
                  </a:schemeClr>
                </a:solidFill>
              </a:rPr>
              <a:t>%</a:t>
            </a:r>
            <a:endParaRPr lang="en-US" sz="2800" b="1" dirty="0">
              <a:solidFill>
                <a:schemeClr val="bg1">
                  <a:lumMod val="50000"/>
                </a:schemeClr>
              </a:solidFill>
            </a:endParaRPr>
          </a:p>
        </p:txBody>
      </p:sp>
      <p:sp>
        <p:nvSpPr>
          <p:cNvPr id="21" name="TextBox 2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2709706" y="2662523"/>
            <a:ext cx="1537012" cy="523220"/>
          </a:xfrm>
          <a:prstGeom prst="rect">
            <a:avLst/>
          </a:prstGeom>
          <a:noFill/>
        </p:spPr>
        <p:txBody>
          <a:bodyPr wrap="square" rtlCol="0">
            <a:spAutoFit/>
          </a:bodyPr>
          <a:lstStyle/>
          <a:p>
            <a:pPr algn="ctr"/>
            <a:r>
              <a:rPr lang="id-ID" sz="2800" b="1" dirty="0">
                <a:solidFill>
                  <a:schemeClr val="bg1">
                    <a:lumMod val="50000"/>
                  </a:schemeClr>
                </a:solidFill>
              </a:rPr>
              <a:t>87</a:t>
            </a:r>
            <a:r>
              <a:rPr lang="en-US" sz="2800" b="1" dirty="0">
                <a:solidFill>
                  <a:schemeClr val="bg1">
                    <a:lumMod val="50000"/>
                  </a:schemeClr>
                </a:solidFill>
              </a:rPr>
              <a:t>%</a:t>
            </a:r>
            <a:endParaRPr lang="en-US" sz="2800" b="1" dirty="0">
              <a:solidFill>
                <a:schemeClr val="bg1">
                  <a:lumMod val="50000"/>
                </a:schemeClr>
              </a:solidFill>
            </a:endParaRPr>
          </a:p>
        </p:txBody>
      </p:sp>
      <p:sp>
        <p:nvSpPr>
          <p:cNvPr id="2" name="e7d195523061f1c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hidden="1"/>
          <p:cNvSpPr txBox="1"/>
          <p:nvPr/>
        </p:nvSpPr>
        <p:spPr>
          <a:xfrm>
            <a:off x="-355600" y="1803400"/>
            <a:ext cx="293927" cy="1016000"/>
          </a:xfrm>
          <a:prstGeom prst="rect">
            <a:avLst/>
          </a:prstGeom>
          <a:noFill/>
        </p:spPr>
        <p:txBody>
          <a:bodyPr vert="wordArtVert" rtlCol="0">
            <a:spAutoFit/>
          </a:bodyPr>
          <a:lstStyle/>
          <a:p>
            <a:r>
              <a:rPr lang="en-US" altLang="zh-CN" sz="100"/>
              <a:t>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a:t>
            </a:r>
            <a:endParaRPr lang="zh-CN" altLang="en-US" sz="100"/>
          </a:p>
        </p:txBody>
      </p:sp>
      <p:pic>
        <p:nvPicPr>
          <p:cNvPr id="7" name="图片占位符 6"/>
          <p:cNvPicPr>
            <a:picLocks noGrp="1" noChangeAspect="1"/>
          </p:cNvPicPr>
          <p:nvPr>
            <p:ph type="pic" sz="quarter" idx="10"/>
          </p:nvPr>
        </p:nvPicPr>
        <p:blipFill>
          <a:blip r:embed="rId6" cstate="screen"/>
          <a:srcRect/>
          <a:stretch>
            <a:fillRect/>
          </a:stretch>
        </p:blipFill>
        <p:spPr/>
      </p:pic>
      <p:pic>
        <p:nvPicPr>
          <p:cNvPr id="8" name="图片 7"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ChangeAspect="1"/>
          </p:cNvPicPr>
          <p:nvPr/>
        </p:nvPicPr>
        <p:blipFill>
          <a:blip r:embed="rId7" cstate="screen">
            <a:duotone>
              <a:prstClr val="black"/>
              <a:schemeClr val="accent5">
                <a:tint val="45000"/>
                <a:satMod val="400000"/>
              </a:schemeClr>
            </a:duotone>
          </a:blip>
          <a:stretch>
            <a:fillRect/>
          </a:stretch>
        </p:blipFill>
        <p:spPr>
          <a:xfrm>
            <a:off x="6409910" y="3429000"/>
            <a:ext cx="5852640" cy="254611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10" name="Picture 9"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ChangeAspect="1"/>
          </p:cNvPicPr>
          <p:nvPr/>
        </p:nvPicPr>
        <p:blipFill>
          <a:blip r:embed="rId2" cstate="screen"/>
          <a:stretch>
            <a:fillRect/>
          </a:stretch>
        </p:blipFill>
        <p:spPr>
          <a:xfrm>
            <a:off x="6839712" y="1719073"/>
            <a:ext cx="3014088" cy="3014088"/>
          </a:xfrm>
          <a:prstGeom prst="rect">
            <a:avLst/>
          </a:prstGeom>
          <a:effectLst>
            <a:outerShdw blurRad="889000" sx="102000" sy="102000" algn="ctr" rotWithShape="0">
              <a:prstClr val="black">
                <a:alpha val="58000"/>
              </a:prstClr>
            </a:outerShdw>
          </a:effectLst>
        </p:spPr>
      </p:pic>
      <p:pic>
        <p:nvPicPr>
          <p:cNvPr id="28" name="图片占位符 27"/>
          <p:cNvPicPr>
            <a:picLocks noGrp="1" noChangeAspect="1"/>
          </p:cNvPicPr>
          <p:nvPr>
            <p:ph type="pic" sz="quarter" idx="13"/>
          </p:nvPr>
        </p:nvPicPr>
        <p:blipFill>
          <a:blip r:embed="rId3" cstate="screen"/>
          <a:srcRect/>
          <a:stretch>
            <a:fillRect/>
          </a:stretch>
        </p:blipFill>
        <p:spPr/>
      </p:pic>
      <p:pic>
        <p:nvPicPr>
          <p:cNvPr id="11" name="Picture 1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ChangeAspect="1"/>
          </p:cNvPicPr>
          <p:nvPr/>
        </p:nvPicPr>
        <p:blipFill>
          <a:blip r:embed="rId2" cstate="screen"/>
          <a:stretch>
            <a:fillRect/>
          </a:stretch>
        </p:blipFill>
        <p:spPr>
          <a:xfrm>
            <a:off x="2338200" y="1719073"/>
            <a:ext cx="3014088" cy="3014088"/>
          </a:xfrm>
          <a:prstGeom prst="rect">
            <a:avLst/>
          </a:prstGeom>
          <a:effectLst>
            <a:outerShdw blurRad="889000" sx="102000" sy="102000" algn="ctr" rotWithShape="0">
              <a:prstClr val="black">
                <a:alpha val="58000"/>
              </a:prstClr>
            </a:outerShdw>
          </a:effectLst>
        </p:spPr>
      </p:pic>
      <p:pic>
        <p:nvPicPr>
          <p:cNvPr id="18" name="图片占位符 17"/>
          <p:cNvPicPr>
            <a:picLocks noGrp="1" noChangeAspect="1"/>
          </p:cNvPicPr>
          <p:nvPr>
            <p:ph type="pic" sz="quarter" idx="12"/>
          </p:nvPr>
        </p:nvPicPr>
        <p:blipFill>
          <a:blip r:embed="rId4" cstate="screen"/>
          <a:srcRect/>
          <a:stretch>
            <a:fillRect/>
          </a:stretch>
        </p:blipFill>
        <p:spPr/>
      </p:pic>
      <p:grpSp>
        <p:nvGrpSpPr>
          <p:cNvPr id="13" name="Group 547"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GrpSpPr>
            <a:grpSpLocks noChangeAspect="1"/>
          </p:cNvGrpSpPr>
          <p:nvPr/>
        </p:nvGrpSpPr>
        <p:grpSpPr bwMode="auto">
          <a:xfrm>
            <a:off x="1391816" y="4911793"/>
            <a:ext cx="338026" cy="337698"/>
            <a:chOff x="647" y="1848"/>
            <a:chExt cx="2051" cy="2049"/>
          </a:xfrm>
          <a:gradFill>
            <a:gsLst>
              <a:gs pos="0">
                <a:schemeClr val="accent1"/>
              </a:gs>
              <a:gs pos="85000">
                <a:schemeClr val="accent2"/>
              </a:gs>
            </a:gsLst>
            <a:lin ang="5400000" scaled="1"/>
          </a:gradFill>
        </p:grpSpPr>
        <p:sp>
          <p:nvSpPr>
            <p:cNvPr id="16" name="Freeform 549"/>
            <p:cNvSpPr/>
            <p:nvPr/>
          </p:nvSpPr>
          <p:spPr bwMode="auto">
            <a:xfrm>
              <a:off x="647" y="1982"/>
              <a:ext cx="1466" cy="1496"/>
            </a:xfrm>
            <a:custGeom>
              <a:avLst/>
              <a:gdLst>
                <a:gd name="T0" fmla="*/ 1428 w 2931"/>
                <a:gd name="T1" fmla="*/ 0 h 2992"/>
                <a:gd name="T2" fmla="*/ 1479 w 2931"/>
                <a:gd name="T3" fmla="*/ 18 h 2992"/>
                <a:gd name="T4" fmla="*/ 1519 w 2931"/>
                <a:gd name="T5" fmla="*/ 54 h 2992"/>
                <a:gd name="T6" fmla="*/ 1542 w 2931"/>
                <a:gd name="T7" fmla="*/ 104 h 2992"/>
                <a:gd name="T8" fmla="*/ 1544 w 2931"/>
                <a:gd name="T9" fmla="*/ 1407 h 2992"/>
                <a:gd name="T10" fmla="*/ 1557 w 2931"/>
                <a:gd name="T11" fmla="*/ 1464 h 2992"/>
                <a:gd name="T12" fmla="*/ 1593 w 2931"/>
                <a:gd name="T13" fmla="*/ 1508 h 2992"/>
                <a:gd name="T14" fmla="*/ 1645 w 2931"/>
                <a:gd name="T15" fmla="*/ 1534 h 2992"/>
                <a:gd name="T16" fmla="*/ 2931 w 2931"/>
                <a:gd name="T17" fmla="*/ 1536 h 2992"/>
                <a:gd name="T18" fmla="*/ 2860 w 2931"/>
                <a:gd name="T19" fmla="*/ 1596 h 2992"/>
                <a:gd name="T20" fmla="*/ 2807 w 2931"/>
                <a:gd name="T21" fmla="*/ 1673 h 2992"/>
                <a:gd name="T22" fmla="*/ 2778 w 2931"/>
                <a:gd name="T23" fmla="*/ 1766 h 2992"/>
                <a:gd name="T24" fmla="*/ 2701 w 2931"/>
                <a:gd name="T25" fmla="*/ 1746 h 2992"/>
                <a:gd name="T26" fmla="*/ 2619 w 2931"/>
                <a:gd name="T27" fmla="*/ 1746 h 2992"/>
                <a:gd name="T28" fmla="*/ 2536 w 2931"/>
                <a:gd name="T29" fmla="*/ 1768 h 2992"/>
                <a:gd name="T30" fmla="*/ 2463 w 2931"/>
                <a:gd name="T31" fmla="*/ 1811 h 2992"/>
                <a:gd name="T32" fmla="*/ 2402 w 2931"/>
                <a:gd name="T33" fmla="*/ 1870 h 2992"/>
                <a:gd name="T34" fmla="*/ 2232 w 2931"/>
                <a:gd name="T35" fmla="*/ 2159 h 2992"/>
                <a:gd name="T36" fmla="*/ 2201 w 2931"/>
                <a:gd name="T37" fmla="*/ 2235 h 2992"/>
                <a:gd name="T38" fmla="*/ 2155 w 2931"/>
                <a:gd name="T39" fmla="*/ 2254 h 2992"/>
                <a:gd name="T40" fmla="*/ 2071 w 2931"/>
                <a:gd name="T41" fmla="*/ 2228 h 2992"/>
                <a:gd name="T42" fmla="*/ 1793 w 2931"/>
                <a:gd name="T43" fmla="*/ 2224 h 2992"/>
                <a:gd name="T44" fmla="*/ 1707 w 2931"/>
                <a:gd name="T45" fmla="*/ 2237 h 2992"/>
                <a:gd name="T46" fmla="*/ 1631 w 2931"/>
                <a:gd name="T47" fmla="*/ 2271 h 2992"/>
                <a:gd name="T48" fmla="*/ 1569 w 2931"/>
                <a:gd name="T49" fmla="*/ 2325 h 2992"/>
                <a:gd name="T50" fmla="*/ 1522 w 2931"/>
                <a:gd name="T51" fmla="*/ 2394 h 2992"/>
                <a:gd name="T52" fmla="*/ 1476 w 2931"/>
                <a:gd name="T53" fmla="*/ 2427 h 2992"/>
                <a:gd name="T54" fmla="*/ 1404 w 2931"/>
                <a:gd name="T55" fmla="*/ 2428 h 2992"/>
                <a:gd name="T56" fmla="*/ 1328 w 2931"/>
                <a:gd name="T57" fmla="*/ 2448 h 2992"/>
                <a:gd name="T58" fmla="*/ 1260 w 2931"/>
                <a:gd name="T59" fmla="*/ 2488 h 2992"/>
                <a:gd name="T60" fmla="*/ 1205 w 2931"/>
                <a:gd name="T61" fmla="*/ 2543 h 2992"/>
                <a:gd name="T62" fmla="*/ 1067 w 2931"/>
                <a:gd name="T63" fmla="*/ 2777 h 2992"/>
                <a:gd name="T64" fmla="*/ 1034 w 2931"/>
                <a:gd name="T65" fmla="*/ 2862 h 2992"/>
                <a:gd name="T66" fmla="*/ 1028 w 2931"/>
                <a:gd name="T67" fmla="*/ 2949 h 2992"/>
                <a:gd name="T68" fmla="*/ 935 w 2931"/>
                <a:gd name="T69" fmla="*/ 2954 h 2992"/>
                <a:gd name="T70" fmla="*/ 748 w 2931"/>
                <a:gd name="T71" fmla="*/ 2858 h 2992"/>
                <a:gd name="T72" fmla="*/ 577 w 2931"/>
                <a:gd name="T73" fmla="*/ 2739 h 2992"/>
                <a:gd name="T74" fmla="*/ 424 w 2931"/>
                <a:gd name="T75" fmla="*/ 2598 h 2992"/>
                <a:gd name="T76" fmla="*/ 291 w 2931"/>
                <a:gd name="T77" fmla="*/ 2438 h 2992"/>
                <a:gd name="T78" fmla="*/ 180 w 2931"/>
                <a:gd name="T79" fmla="*/ 2262 h 2992"/>
                <a:gd name="T80" fmla="*/ 94 w 2931"/>
                <a:gd name="T81" fmla="*/ 2068 h 2992"/>
                <a:gd name="T82" fmla="*/ 35 w 2931"/>
                <a:gd name="T83" fmla="*/ 1864 h 2992"/>
                <a:gd name="T84" fmla="*/ 3 w 2931"/>
                <a:gd name="T85" fmla="*/ 1649 h 2992"/>
                <a:gd name="T86" fmla="*/ 3 w 2931"/>
                <a:gd name="T87" fmla="*/ 1428 h 2992"/>
                <a:gd name="T88" fmla="*/ 33 w 2931"/>
                <a:gd name="T89" fmla="*/ 1218 h 2992"/>
                <a:gd name="T90" fmla="*/ 89 w 2931"/>
                <a:gd name="T91" fmla="*/ 1016 h 2992"/>
                <a:gd name="T92" fmla="*/ 173 w 2931"/>
                <a:gd name="T93" fmla="*/ 828 h 2992"/>
                <a:gd name="T94" fmla="*/ 279 w 2931"/>
                <a:gd name="T95" fmla="*/ 653 h 2992"/>
                <a:gd name="T96" fmla="*/ 406 w 2931"/>
                <a:gd name="T97" fmla="*/ 494 h 2992"/>
                <a:gd name="T98" fmla="*/ 553 w 2931"/>
                <a:gd name="T99" fmla="*/ 354 h 2992"/>
                <a:gd name="T100" fmla="*/ 716 w 2931"/>
                <a:gd name="T101" fmla="*/ 233 h 2992"/>
                <a:gd name="T102" fmla="*/ 897 w 2931"/>
                <a:gd name="T103" fmla="*/ 135 h 2992"/>
                <a:gd name="T104" fmla="*/ 1090 w 2931"/>
                <a:gd name="T105" fmla="*/ 61 h 2992"/>
                <a:gd name="T106" fmla="*/ 1295 w 2931"/>
                <a:gd name="T107" fmla="*/ 14 h 2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31" h="2992">
                  <a:moveTo>
                    <a:pt x="1401" y="0"/>
                  </a:moveTo>
                  <a:lnTo>
                    <a:pt x="1428" y="0"/>
                  </a:lnTo>
                  <a:lnTo>
                    <a:pt x="1454" y="7"/>
                  </a:lnTo>
                  <a:lnTo>
                    <a:pt x="1479" y="18"/>
                  </a:lnTo>
                  <a:lnTo>
                    <a:pt x="1502" y="34"/>
                  </a:lnTo>
                  <a:lnTo>
                    <a:pt x="1519" y="54"/>
                  </a:lnTo>
                  <a:lnTo>
                    <a:pt x="1533" y="78"/>
                  </a:lnTo>
                  <a:lnTo>
                    <a:pt x="1542" y="104"/>
                  </a:lnTo>
                  <a:lnTo>
                    <a:pt x="1544" y="130"/>
                  </a:lnTo>
                  <a:lnTo>
                    <a:pt x="1544" y="1407"/>
                  </a:lnTo>
                  <a:lnTo>
                    <a:pt x="1548" y="1437"/>
                  </a:lnTo>
                  <a:lnTo>
                    <a:pt x="1557" y="1464"/>
                  </a:lnTo>
                  <a:lnTo>
                    <a:pt x="1573" y="1488"/>
                  </a:lnTo>
                  <a:lnTo>
                    <a:pt x="1593" y="1508"/>
                  </a:lnTo>
                  <a:lnTo>
                    <a:pt x="1618" y="1524"/>
                  </a:lnTo>
                  <a:lnTo>
                    <a:pt x="1645" y="1534"/>
                  </a:lnTo>
                  <a:lnTo>
                    <a:pt x="1675" y="1536"/>
                  </a:lnTo>
                  <a:lnTo>
                    <a:pt x="2931" y="1536"/>
                  </a:lnTo>
                  <a:lnTo>
                    <a:pt x="2894" y="1564"/>
                  </a:lnTo>
                  <a:lnTo>
                    <a:pt x="2860" y="1596"/>
                  </a:lnTo>
                  <a:lnTo>
                    <a:pt x="2830" y="1634"/>
                  </a:lnTo>
                  <a:lnTo>
                    <a:pt x="2807" y="1673"/>
                  </a:lnTo>
                  <a:lnTo>
                    <a:pt x="2789" y="1718"/>
                  </a:lnTo>
                  <a:lnTo>
                    <a:pt x="2778" y="1766"/>
                  </a:lnTo>
                  <a:lnTo>
                    <a:pt x="2741" y="1753"/>
                  </a:lnTo>
                  <a:lnTo>
                    <a:pt x="2701" y="1746"/>
                  </a:lnTo>
                  <a:lnTo>
                    <a:pt x="2661" y="1743"/>
                  </a:lnTo>
                  <a:lnTo>
                    <a:pt x="2619" y="1746"/>
                  </a:lnTo>
                  <a:lnTo>
                    <a:pt x="2576" y="1754"/>
                  </a:lnTo>
                  <a:lnTo>
                    <a:pt x="2536" y="1768"/>
                  </a:lnTo>
                  <a:lnTo>
                    <a:pt x="2498" y="1787"/>
                  </a:lnTo>
                  <a:lnTo>
                    <a:pt x="2463" y="1811"/>
                  </a:lnTo>
                  <a:lnTo>
                    <a:pt x="2430" y="1839"/>
                  </a:lnTo>
                  <a:lnTo>
                    <a:pt x="2402" y="1870"/>
                  </a:lnTo>
                  <a:lnTo>
                    <a:pt x="2378" y="1906"/>
                  </a:lnTo>
                  <a:lnTo>
                    <a:pt x="2232" y="2159"/>
                  </a:lnTo>
                  <a:lnTo>
                    <a:pt x="2213" y="2197"/>
                  </a:lnTo>
                  <a:lnTo>
                    <a:pt x="2201" y="2235"/>
                  </a:lnTo>
                  <a:lnTo>
                    <a:pt x="2192" y="2275"/>
                  </a:lnTo>
                  <a:lnTo>
                    <a:pt x="2155" y="2254"/>
                  </a:lnTo>
                  <a:lnTo>
                    <a:pt x="2114" y="2238"/>
                  </a:lnTo>
                  <a:lnTo>
                    <a:pt x="2071" y="2228"/>
                  </a:lnTo>
                  <a:lnTo>
                    <a:pt x="2025" y="2224"/>
                  </a:lnTo>
                  <a:lnTo>
                    <a:pt x="1793" y="2224"/>
                  </a:lnTo>
                  <a:lnTo>
                    <a:pt x="1750" y="2228"/>
                  </a:lnTo>
                  <a:lnTo>
                    <a:pt x="1707" y="2237"/>
                  </a:lnTo>
                  <a:lnTo>
                    <a:pt x="1669" y="2252"/>
                  </a:lnTo>
                  <a:lnTo>
                    <a:pt x="1631" y="2271"/>
                  </a:lnTo>
                  <a:lnTo>
                    <a:pt x="1598" y="2296"/>
                  </a:lnTo>
                  <a:lnTo>
                    <a:pt x="1569" y="2325"/>
                  </a:lnTo>
                  <a:lnTo>
                    <a:pt x="1543" y="2357"/>
                  </a:lnTo>
                  <a:lnTo>
                    <a:pt x="1522" y="2394"/>
                  </a:lnTo>
                  <a:lnTo>
                    <a:pt x="1507" y="2432"/>
                  </a:lnTo>
                  <a:lnTo>
                    <a:pt x="1476" y="2427"/>
                  </a:lnTo>
                  <a:lnTo>
                    <a:pt x="1444" y="2426"/>
                  </a:lnTo>
                  <a:lnTo>
                    <a:pt x="1404" y="2428"/>
                  </a:lnTo>
                  <a:lnTo>
                    <a:pt x="1366" y="2436"/>
                  </a:lnTo>
                  <a:lnTo>
                    <a:pt x="1328" y="2448"/>
                  </a:lnTo>
                  <a:lnTo>
                    <a:pt x="1294" y="2466"/>
                  </a:lnTo>
                  <a:lnTo>
                    <a:pt x="1260" y="2488"/>
                  </a:lnTo>
                  <a:lnTo>
                    <a:pt x="1231" y="2513"/>
                  </a:lnTo>
                  <a:lnTo>
                    <a:pt x="1205" y="2543"/>
                  </a:lnTo>
                  <a:lnTo>
                    <a:pt x="1183" y="2577"/>
                  </a:lnTo>
                  <a:lnTo>
                    <a:pt x="1067" y="2777"/>
                  </a:lnTo>
                  <a:lnTo>
                    <a:pt x="1047" y="2818"/>
                  </a:lnTo>
                  <a:lnTo>
                    <a:pt x="1034" y="2862"/>
                  </a:lnTo>
                  <a:lnTo>
                    <a:pt x="1027" y="2906"/>
                  </a:lnTo>
                  <a:lnTo>
                    <a:pt x="1028" y="2949"/>
                  </a:lnTo>
                  <a:lnTo>
                    <a:pt x="1034" y="2992"/>
                  </a:lnTo>
                  <a:lnTo>
                    <a:pt x="935" y="2954"/>
                  </a:lnTo>
                  <a:lnTo>
                    <a:pt x="840" y="2909"/>
                  </a:lnTo>
                  <a:lnTo>
                    <a:pt x="748" y="2858"/>
                  </a:lnTo>
                  <a:lnTo>
                    <a:pt x="660" y="2801"/>
                  </a:lnTo>
                  <a:lnTo>
                    <a:pt x="577" y="2739"/>
                  </a:lnTo>
                  <a:lnTo>
                    <a:pt x="498" y="2671"/>
                  </a:lnTo>
                  <a:lnTo>
                    <a:pt x="424" y="2598"/>
                  </a:lnTo>
                  <a:lnTo>
                    <a:pt x="355" y="2521"/>
                  </a:lnTo>
                  <a:lnTo>
                    <a:pt x="291" y="2438"/>
                  </a:lnTo>
                  <a:lnTo>
                    <a:pt x="233" y="2351"/>
                  </a:lnTo>
                  <a:lnTo>
                    <a:pt x="180" y="2262"/>
                  </a:lnTo>
                  <a:lnTo>
                    <a:pt x="134" y="2167"/>
                  </a:lnTo>
                  <a:lnTo>
                    <a:pt x="94" y="2068"/>
                  </a:lnTo>
                  <a:lnTo>
                    <a:pt x="61" y="1968"/>
                  </a:lnTo>
                  <a:lnTo>
                    <a:pt x="35" y="1864"/>
                  </a:lnTo>
                  <a:lnTo>
                    <a:pt x="16" y="1757"/>
                  </a:lnTo>
                  <a:lnTo>
                    <a:pt x="3" y="1649"/>
                  </a:lnTo>
                  <a:lnTo>
                    <a:pt x="0" y="1536"/>
                  </a:lnTo>
                  <a:lnTo>
                    <a:pt x="3" y="1428"/>
                  </a:lnTo>
                  <a:lnTo>
                    <a:pt x="15" y="1322"/>
                  </a:lnTo>
                  <a:lnTo>
                    <a:pt x="33" y="1218"/>
                  </a:lnTo>
                  <a:lnTo>
                    <a:pt x="58" y="1115"/>
                  </a:lnTo>
                  <a:lnTo>
                    <a:pt x="89" y="1016"/>
                  </a:lnTo>
                  <a:lnTo>
                    <a:pt x="128" y="920"/>
                  </a:lnTo>
                  <a:lnTo>
                    <a:pt x="173" y="828"/>
                  </a:lnTo>
                  <a:lnTo>
                    <a:pt x="223" y="738"/>
                  </a:lnTo>
                  <a:lnTo>
                    <a:pt x="279" y="653"/>
                  </a:lnTo>
                  <a:lnTo>
                    <a:pt x="340" y="571"/>
                  </a:lnTo>
                  <a:lnTo>
                    <a:pt x="406" y="494"/>
                  </a:lnTo>
                  <a:lnTo>
                    <a:pt x="477" y="421"/>
                  </a:lnTo>
                  <a:lnTo>
                    <a:pt x="553" y="354"/>
                  </a:lnTo>
                  <a:lnTo>
                    <a:pt x="633" y="291"/>
                  </a:lnTo>
                  <a:lnTo>
                    <a:pt x="716" y="233"/>
                  </a:lnTo>
                  <a:lnTo>
                    <a:pt x="805" y="182"/>
                  </a:lnTo>
                  <a:lnTo>
                    <a:pt x="897" y="135"/>
                  </a:lnTo>
                  <a:lnTo>
                    <a:pt x="992" y="95"/>
                  </a:lnTo>
                  <a:lnTo>
                    <a:pt x="1090" y="61"/>
                  </a:lnTo>
                  <a:lnTo>
                    <a:pt x="1191" y="34"/>
                  </a:lnTo>
                  <a:lnTo>
                    <a:pt x="1295" y="14"/>
                  </a:lnTo>
                  <a:lnTo>
                    <a:pt x="1401"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19" name="Freeform 550"/>
            <p:cNvSpPr/>
            <p:nvPr/>
          </p:nvSpPr>
          <p:spPr bwMode="auto">
            <a:xfrm>
              <a:off x="1554" y="1848"/>
              <a:ext cx="769" cy="768"/>
            </a:xfrm>
            <a:custGeom>
              <a:avLst/>
              <a:gdLst>
                <a:gd name="T0" fmla="*/ 143 w 1538"/>
                <a:gd name="T1" fmla="*/ 0 h 1537"/>
                <a:gd name="T2" fmla="*/ 248 w 1538"/>
                <a:gd name="T3" fmla="*/ 13 h 1537"/>
                <a:gd name="T4" fmla="*/ 350 w 1538"/>
                <a:gd name="T5" fmla="*/ 33 h 1537"/>
                <a:gd name="T6" fmla="*/ 449 w 1538"/>
                <a:gd name="T7" fmla="*/ 60 h 1537"/>
                <a:gd name="T8" fmla="*/ 546 w 1538"/>
                <a:gd name="T9" fmla="*/ 93 h 1537"/>
                <a:gd name="T10" fmla="*/ 641 w 1538"/>
                <a:gd name="T11" fmla="*/ 131 h 1537"/>
                <a:gd name="T12" fmla="*/ 730 w 1538"/>
                <a:gd name="T13" fmla="*/ 177 h 1537"/>
                <a:gd name="T14" fmla="*/ 818 w 1538"/>
                <a:gd name="T15" fmla="*/ 227 h 1537"/>
                <a:gd name="T16" fmla="*/ 901 w 1538"/>
                <a:gd name="T17" fmla="*/ 283 h 1537"/>
                <a:gd name="T18" fmla="*/ 981 w 1538"/>
                <a:gd name="T19" fmla="*/ 344 h 1537"/>
                <a:gd name="T20" fmla="*/ 1056 w 1538"/>
                <a:gd name="T21" fmla="*/ 410 h 1537"/>
                <a:gd name="T22" fmla="*/ 1127 w 1538"/>
                <a:gd name="T23" fmla="*/ 481 h 1537"/>
                <a:gd name="T24" fmla="*/ 1193 w 1538"/>
                <a:gd name="T25" fmla="*/ 556 h 1537"/>
                <a:gd name="T26" fmla="*/ 1254 w 1538"/>
                <a:gd name="T27" fmla="*/ 636 h 1537"/>
                <a:gd name="T28" fmla="*/ 1310 w 1538"/>
                <a:gd name="T29" fmla="*/ 719 h 1537"/>
                <a:gd name="T30" fmla="*/ 1361 w 1538"/>
                <a:gd name="T31" fmla="*/ 807 h 1537"/>
                <a:gd name="T32" fmla="*/ 1406 w 1538"/>
                <a:gd name="T33" fmla="*/ 897 h 1537"/>
                <a:gd name="T34" fmla="*/ 1445 w 1538"/>
                <a:gd name="T35" fmla="*/ 991 h 1537"/>
                <a:gd name="T36" fmla="*/ 1478 w 1538"/>
                <a:gd name="T37" fmla="*/ 1088 h 1537"/>
                <a:gd name="T38" fmla="*/ 1505 w 1538"/>
                <a:gd name="T39" fmla="*/ 1188 h 1537"/>
                <a:gd name="T40" fmla="*/ 1524 w 1538"/>
                <a:gd name="T41" fmla="*/ 1289 h 1537"/>
                <a:gd name="T42" fmla="*/ 1538 w 1538"/>
                <a:gd name="T43" fmla="*/ 1393 h 1537"/>
                <a:gd name="T44" fmla="*/ 1537 w 1538"/>
                <a:gd name="T45" fmla="*/ 1421 h 1537"/>
                <a:gd name="T46" fmla="*/ 1532 w 1538"/>
                <a:gd name="T47" fmla="*/ 1447 h 1537"/>
                <a:gd name="T48" fmla="*/ 1521 w 1538"/>
                <a:gd name="T49" fmla="*/ 1472 h 1537"/>
                <a:gd name="T50" fmla="*/ 1505 w 1538"/>
                <a:gd name="T51" fmla="*/ 1494 h 1537"/>
                <a:gd name="T52" fmla="*/ 1483 w 1538"/>
                <a:gd name="T53" fmla="*/ 1512 h 1537"/>
                <a:gd name="T54" fmla="*/ 1461 w 1538"/>
                <a:gd name="T55" fmla="*/ 1525 h 1537"/>
                <a:gd name="T56" fmla="*/ 1435 w 1538"/>
                <a:gd name="T57" fmla="*/ 1534 h 1537"/>
                <a:gd name="T58" fmla="*/ 1407 w 1538"/>
                <a:gd name="T59" fmla="*/ 1537 h 1537"/>
                <a:gd name="T60" fmla="*/ 131 w 1538"/>
                <a:gd name="T61" fmla="*/ 1537 h 1537"/>
                <a:gd name="T62" fmla="*/ 101 w 1538"/>
                <a:gd name="T63" fmla="*/ 1533 h 1537"/>
                <a:gd name="T64" fmla="*/ 74 w 1538"/>
                <a:gd name="T65" fmla="*/ 1523 h 1537"/>
                <a:gd name="T66" fmla="*/ 50 w 1538"/>
                <a:gd name="T67" fmla="*/ 1508 h 1537"/>
                <a:gd name="T68" fmla="*/ 29 w 1538"/>
                <a:gd name="T69" fmla="*/ 1488 h 1537"/>
                <a:gd name="T70" fmla="*/ 14 w 1538"/>
                <a:gd name="T71" fmla="*/ 1463 h 1537"/>
                <a:gd name="T72" fmla="*/ 4 w 1538"/>
                <a:gd name="T73" fmla="*/ 1436 h 1537"/>
                <a:gd name="T74" fmla="*/ 0 w 1538"/>
                <a:gd name="T75" fmla="*/ 1406 h 1537"/>
                <a:gd name="T76" fmla="*/ 0 w 1538"/>
                <a:gd name="T77" fmla="*/ 130 h 1537"/>
                <a:gd name="T78" fmla="*/ 4 w 1538"/>
                <a:gd name="T79" fmla="*/ 103 h 1537"/>
                <a:gd name="T80" fmla="*/ 11 w 1538"/>
                <a:gd name="T81" fmla="*/ 78 h 1537"/>
                <a:gd name="T82" fmla="*/ 25 w 1538"/>
                <a:gd name="T83" fmla="*/ 54 h 1537"/>
                <a:gd name="T84" fmla="*/ 44 w 1538"/>
                <a:gd name="T85" fmla="*/ 34 h 1537"/>
                <a:gd name="T86" fmla="*/ 65 w 1538"/>
                <a:gd name="T87" fmla="*/ 18 h 1537"/>
                <a:gd name="T88" fmla="*/ 90 w 1538"/>
                <a:gd name="T89" fmla="*/ 7 h 1537"/>
                <a:gd name="T90" fmla="*/ 116 w 1538"/>
                <a:gd name="T91" fmla="*/ 0 h 1537"/>
                <a:gd name="T92" fmla="*/ 143 w 1538"/>
                <a:gd name="T93" fmla="*/ 0 h 1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38" h="1537">
                  <a:moveTo>
                    <a:pt x="143" y="0"/>
                  </a:moveTo>
                  <a:lnTo>
                    <a:pt x="248" y="13"/>
                  </a:lnTo>
                  <a:lnTo>
                    <a:pt x="350" y="33"/>
                  </a:lnTo>
                  <a:lnTo>
                    <a:pt x="449" y="60"/>
                  </a:lnTo>
                  <a:lnTo>
                    <a:pt x="546" y="93"/>
                  </a:lnTo>
                  <a:lnTo>
                    <a:pt x="641" y="131"/>
                  </a:lnTo>
                  <a:lnTo>
                    <a:pt x="730" y="177"/>
                  </a:lnTo>
                  <a:lnTo>
                    <a:pt x="818" y="227"/>
                  </a:lnTo>
                  <a:lnTo>
                    <a:pt x="901" y="283"/>
                  </a:lnTo>
                  <a:lnTo>
                    <a:pt x="981" y="344"/>
                  </a:lnTo>
                  <a:lnTo>
                    <a:pt x="1056" y="410"/>
                  </a:lnTo>
                  <a:lnTo>
                    <a:pt x="1127" y="481"/>
                  </a:lnTo>
                  <a:lnTo>
                    <a:pt x="1193" y="556"/>
                  </a:lnTo>
                  <a:lnTo>
                    <a:pt x="1254" y="636"/>
                  </a:lnTo>
                  <a:lnTo>
                    <a:pt x="1310" y="719"/>
                  </a:lnTo>
                  <a:lnTo>
                    <a:pt x="1361" y="807"/>
                  </a:lnTo>
                  <a:lnTo>
                    <a:pt x="1406" y="897"/>
                  </a:lnTo>
                  <a:lnTo>
                    <a:pt x="1445" y="991"/>
                  </a:lnTo>
                  <a:lnTo>
                    <a:pt x="1478" y="1088"/>
                  </a:lnTo>
                  <a:lnTo>
                    <a:pt x="1505" y="1188"/>
                  </a:lnTo>
                  <a:lnTo>
                    <a:pt x="1524" y="1289"/>
                  </a:lnTo>
                  <a:lnTo>
                    <a:pt x="1538" y="1393"/>
                  </a:lnTo>
                  <a:lnTo>
                    <a:pt x="1537" y="1421"/>
                  </a:lnTo>
                  <a:lnTo>
                    <a:pt x="1532" y="1447"/>
                  </a:lnTo>
                  <a:lnTo>
                    <a:pt x="1521" y="1472"/>
                  </a:lnTo>
                  <a:lnTo>
                    <a:pt x="1505" y="1494"/>
                  </a:lnTo>
                  <a:lnTo>
                    <a:pt x="1483" y="1512"/>
                  </a:lnTo>
                  <a:lnTo>
                    <a:pt x="1461" y="1525"/>
                  </a:lnTo>
                  <a:lnTo>
                    <a:pt x="1435" y="1534"/>
                  </a:lnTo>
                  <a:lnTo>
                    <a:pt x="1407" y="1537"/>
                  </a:lnTo>
                  <a:lnTo>
                    <a:pt x="131" y="1537"/>
                  </a:lnTo>
                  <a:lnTo>
                    <a:pt x="101" y="1533"/>
                  </a:lnTo>
                  <a:lnTo>
                    <a:pt x="74" y="1523"/>
                  </a:lnTo>
                  <a:lnTo>
                    <a:pt x="50" y="1508"/>
                  </a:lnTo>
                  <a:lnTo>
                    <a:pt x="29" y="1488"/>
                  </a:lnTo>
                  <a:lnTo>
                    <a:pt x="14" y="1463"/>
                  </a:lnTo>
                  <a:lnTo>
                    <a:pt x="4" y="1436"/>
                  </a:lnTo>
                  <a:lnTo>
                    <a:pt x="0" y="1406"/>
                  </a:lnTo>
                  <a:lnTo>
                    <a:pt x="0" y="130"/>
                  </a:lnTo>
                  <a:lnTo>
                    <a:pt x="4" y="103"/>
                  </a:lnTo>
                  <a:lnTo>
                    <a:pt x="11" y="78"/>
                  </a:lnTo>
                  <a:lnTo>
                    <a:pt x="25" y="54"/>
                  </a:lnTo>
                  <a:lnTo>
                    <a:pt x="44" y="34"/>
                  </a:lnTo>
                  <a:lnTo>
                    <a:pt x="65" y="18"/>
                  </a:lnTo>
                  <a:lnTo>
                    <a:pt x="90" y="7"/>
                  </a:lnTo>
                  <a:lnTo>
                    <a:pt x="116" y="0"/>
                  </a:lnTo>
                  <a:lnTo>
                    <a:pt x="143"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20" name="Freeform 551"/>
            <p:cNvSpPr/>
            <p:nvPr/>
          </p:nvSpPr>
          <p:spPr bwMode="auto">
            <a:xfrm>
              <a:off x="2118" y="3117"/>
              <a:ext cx="307" cy="307"/>
            </a:xfrm>
            <a:custGeom>
              <a:avLst/>
              <a:gdLst>
                <a:gd name="T0" fmla="*/ 307 w 614"/>
                <a:gd name="T1" fmla="*/ 0 h 613"/>
                <a:gd name="T2" fmla="*/ 352 w 614"/>
                <a:gd name="T3" fmla="*/ 4 h 613"/>
                <a:gd name="T4" fmla="*/ 395 w 614"/>
                <a:gd name="T5" fmla="*/ 14 h 613"/>
                <a:gd name="T6" fmla="*/ 435 w 614"/>
                <a:gd name="T7" fmla="*/ 29 h 613"/>
                <a:gd name="T8" fmla="*/ 473 w 614"/>
                <a:gd name="T9" fmla="*/ 50 h 613"/>
                <a:gd name="T10" fmla="*/ 508 w 614"/>
                <a:gd name="T11" fmla="*/ 76 h 613"/>
                <a:gd name="T12" fmla="*/ 538 w 614"/>
                <a:gd name="T13" fmla="*/ 106 h 613"/>
                <a:gd name="T14" fmla="*/ 564 w 614"/>
                <a:gd name="T15" fmla="*/ 141 h 613"/>
                <a:gd name="T16" fmla="*/ 585 w 614"/>
                <a:gd name="T17" fmla="*/ 178 h 613"/>
                <a:gd name="T18" fmla="*/ 600 w 614"/>
                <a:gd name="T19" fmla="*/ 218 h 613"/>
                <a:gd name="T20" fmla="*/ 610 w 614"/>
                <a:gd name="T21" fmla="*/ 262 h 613"/>
                <a:gd name="T22" fmla="*/ 614 w 614"/>
                <a:gd name="T23" fmla="*/ 307 h 613"/>
                <a:gd name="T24" fmla="*/ 610 w 614"/>
                <a:gd name="T25" fmla="*/ 353 h 613"/>
                <a:gd name="T26" fmla="*/ 600 w 614"/>
                <a:gd name="T27" fmla="*/ 395 h 613"/>
                <a:gd name="T28" fmla="*/ 585 w 614"/>
                <a:gd name="T29" fmla="*/ 436 h 613"/>
                <a:gd name="T30" fmla="*/ 564 w 614"/>
                <a:gd name="T31" fmla="*/ 474 h 613"/>
                <a:gd name="T32" fmla="*/ 538 w 614"/>
                <a:gd name="T33" fmla="*/ 509 h 613"/>
                <a:gd name="T34" fmla="*/ 508 w 614"/>
                <a:gd name="T35" fmla="*/ 538 h 613"/>
                <a:gd name="T36" fmla="*/ 473 w 614"/>
                <a:gd name="T37" fmla="*/ 565 h 613"/>
                <a:gd name="T38" fmla="*/ 435 w 614"/>
                <a:gd name="T39" fmla="*/ 585 h 613"/>
                <a:gd name="T40" fmla="*/ 395 w 614"/>
                <a:gd name="T41" fmla="*/ 601 h 613"/>
                <a:gd name="T42" fmla="*/ 352 w 614"/>
                <a:gd name="T43" fmla="*/ 611 h 613"/>
                <a:gd name="T44" fmla="*/ 307 w 614"/>
                <a:gd name="T45" fmla="*/ 613 h 613"/>
                <a:gd name="T46" fmla="*/ 261 w 614"/>
                <a:gd name="T47" fmla="*/ 611 h 613"/>
                <a:gd name="T48" fmla="*/ 218 w 614"/>
                <a:gd name="T49" fmla="*/ 601 h 613"/>
                <a:gd name="T50" fmla="*/ 177 w 614"/>
                <a:gd name="T51" fmla="*/ 585 h 613"/>
                <a:gd name="T52" fmla="*/ 140 w 614"/>
                <a:gd name="T53" fmla="*/ 565 h 613"/>
                <a:gd name="T54" fmla="*/ 105 w 614"/>
                <a:gd name="T55" fmla="*/ 538 h 613"/>
                <a:gd name="T56" fmla="*/ 75 w 614"/>
                <a:gd name="T57" fmla="*/ 509 h 613"/>
                <a:gd name="T58" fmla="*/ 49 w 614"/>
                <a:gd name="T59" fmla="*/ 474 h 613"/>
                <a:gd name="T60" fmla="*/ 28 w 614"/>
                <a:gd name="T61" fmla="*/ 436 h 613"/>
                <a:gd name="T62" fmla="*/ 13 w 614"/>
                <a:gd name="T63" fmla="*/ 395 h 613"/>
                <a:gd name="T64" fmla="*/ 3 w 614"/>
                <a:gd name="T65" fmla="*/ 353 h 613"/>
                <a:gd name="T66" fmla="*/ 0 w 614"/>
                <a:gd name="T67" fmla="*/ 307 h 613"/>
                <a:gd name="T68" fmla="*/ 3 w 614"/>
                <a:gd name="T69" fmla="*/ 262 h 613"/>
                <a:gd name="T70" fmla="*/ 13 w 614"/>
                <a:gd name="T71" fmla="*/ 218 h 613"/>
                <a:gd name="T72" fmla="*/ 28 w 614"/>
                <a:gd name="T73" fmla="*/ 178 h 613"/>
                <a:gd name="T74" fmla="*/ 49 w 614"/>
                <a:gd name="T75" fmla="*/ 141 h 613"/>
                <a:gd name="T76" fmla="*/ 75 w 614"/>
                <a:gd name="T77" fmla="*/ 106 h 613"/>
                <a:gd name="T78" fmla="*/ 105 w 614"/>
                <a:gd name="T79" fmla="*/ 76 h 613"/>
                <a:gd name="T80" fmla="*/ 140 w 614"/>
                <a:gd name="T81" fmla="*/ 50 h 613"/>
                <a:gd name="T82" fmla="*/ 177 w 614"/>
                <a:gd name="T83" fmla="*/ 29 h 613"/>
                <a:gd name="T84" fmla="*/ 218 w 614"/>
                <a:gd name="T85" fmla="*/ 14 h 613"/>
                <a:gd name="T86" fmla="*/ 261 w 614"/>
                <a:gd name="T87" fmla="*/ 4 h 613"/>
                <a:gd name="T88" fmla="*/ 307 w 614"/>
                <a:gd name="T89" fmla="*/ 0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14" h="613">
                  <a:moveTo>
                    <a:pt x="307" y="0"/>
                  </a:moveTo>
                  <a:lnTo>
                    <a:pt x="352" y="4"/>
                  </a:lnTo>
                  <a:lnTo>
                    <a:pt x="395" y="14"/>
                  </a:lnTo>
                  <a:lnTo>
                    <a:pt x="435" y="29"/>
                  </a:lnTo>
                  <a:lnTo>
                    <a:pt x="473" y="50"/>
                  </a:lnTo>
                  <a:lnTo>
                    <a:pt x="508" y="76"/>
                  </a:lnTo>
                  <a:lnTo>
                    <a:pt x="538" y="106"/>
                  </a:lnTo>
                  <a:lnTo>
                    <a:pt x="564" y="141"/>
                  </a:lnTo>
                  <a:lnTo>
                    <a:pt x="585" y="178"/>
                  </a:lnTo>
                  <a:lnTo>
                    <a:pt x="600" y="218"/>
                  </a:lnTo>
                  <a:lnTo>
                    <a:pt x="610" y="262"/>
                  </a:lnTo>
                  <a:lnTo>
                    <a:pt x="614" y="307"/>
                  </a:lnTo>
                  <a:lnTo>
                    <a:pt x="610" y="353"/>
                  </a:lnTo>
                  <a:lnTo>
                    <a:pt x="600" y="395"/>
                  </a:lnTo>
                  <a:lnTo>
                    <a:pt x="585" y="436"/>
                  </a:lnTo>
                  <a:lnTo>
                    <a:pt x="564" y="474"/>
                  </a:lnTo>
                  <a:lnTo>
                    <a:pt x="538" y="509"/>
                  </a:lnTo>
                  <a:lnTo>
                    <a:pt x="508" y="538"/>
                  </a:lnTo>
                  <a:lnTo>
                    <a:pt x="473" y="565"/>
                  </a:lnTo>
                  <a:lnTo>
                    <a:pt x="435" y="585"/>
                  </a:lnTo>
                  <a:lnTo>
                    <a:pt x="395" y="601"/>
                  </a:lnTo>
                  <a:lnTo>
                    <a:pt x="352" y="611"/>
                  </a:lnTo>
                  <a:lnTo>
                    <a:pt x="307" y="613"/>
                  </a:lnTo>
                  <a:lnTo>
                    <a:pt x="261" y="611"/>
                  </a:lnTo>
                  <a:lnTo>
                    <a:pt x="218" y="601"/>
                  </a:lnTo>
                  <a:lnTo>
                    <a:pt x="177" y="585"/>
                  </a:lnTo>
                  <a:lnTo>
                    <a:pt x="140" y="565"/>
                  </a:lnTo>
                  <a:lnTo>
                    <a:pt x="105" y="538"/>
                  </a:lnTo>
                  <a:lnTo>
                    <a:pt x="75" y="509"/>
                  </a:lnTo>
                  <a:lnTo>
                    <a:pt x="49" y="474"/>
                  </a:lnTo>
                  <a:lnTo>
                    <a:pt x="28" y="436"/>
                  </a:lnTo>
                  <a:lnTo>
                    <a:pt x="13" y="395"/>
                  </a:lnTo>
                  <a:lnTo>
                    <a:pt x="3" y="353"/>
                  </a:lnTo>
                  <a:lnTo>
                    <a:pt x="0" y="307"/>
                  </a:lnTo>
                  <a:lnTo>
                    <a:pt x="3" y="262"/>
                  </a:lnTo>
                  <a:lnTo>
                    <a:pt x="13" y="218"/>
                  </a:lnTo>
                  <a:lnTo>
                    <a:pt x="28" y="178"/>
                  </a:lnTo>
                  <a:lnTo>
                    <a:pt x="49" y="141"/>
                  </a:lnTo>
                  <a:lnTo>
                    <a:pt x="75" y="106"/>
                  </a:lnTo>
                  <a:lnTo>
                    <a:pt x="105" y="76"/>
                  </a:lnTo>
                  <a:lnTo>
                    <a:pt x="140" y="50"/>
                  </a:lnTo>
                  <a:lnTo>
                    <a:pt x="177" y="29"/>
                  </a:lnTo>
                  <a:lnTo>
                    <a:pt x="218" y="14"/>
                  </a:lnTo>
                  <a:lnTo>
                    <a:pt x="261" y="4"/>
                  </a:lnTo>
                  <a:lnTo>
                    <a:pt x="307"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21" name="Freeform 552"/>
            <p:cNvSpPr>
              <a:spLocks noEditPoints="1"/>
            </p:cNvSpPr>
            <p:nvPr/>
          </p:nvSpPr>
          <p:spPr bwMode="auto">
            <a:xfrm>
              <a:off x="1845" y="2830"/>
              <a:ext cx="853" cy="881"/>
            </a:xfrm>
            <a:custGeom>
              <a:avLst/>
              <a:gdLst>
                <a:gd name="T0" fmla="*/ 743 w 1706"/>
                <a:gd name="T1" fmla="*/ 451 h 1763"/>
                <a:gd name="T2" fmla="*/ 599 w 1706"/>
                <a:gd name="T3" fmla="*/ 517 h 1763"/>
                <a:gd name="T4" fmla="*/ 488 w 1706"/>
                <a:gd name="T5" fmla="*/ 628 h 1763"/>
                <a:gd name="T6" fmla="*/ 422 w 1706"/>
                <a:gd name="T7" fmla="*/ 772 h 1763"/>
                <a:gd name="T8" fmla="*/ 412 w 1706"/>
                <a:gd name="T9" fmla="*/ 937 h 1763"/>
                <a:gd name="T10" fmla="*/ 460 w 1706"/>
                <a:gd name="T11" fmla="*/ 1090 h 1763"/>
                <a:gd name="T12" fmla="*/ 558 w 1706"/>
                <a:gd name="T13" fmla="*/ 1213 h 1763"/>
                <a:gd name="T14" fmla="*/ 692 w 1706"/>
                <a:gd name="T15" fmla="*/ 1296 h 1763"/>
                <a:gd name="T16" fmla="*/ 853 w 1706"/>
                <a:gd name="T17" fmla="*/ 1325 h 1763"/>
                <a:gd name="T18" fmla="*/ 1012 w 1706"/>
                <a:gd name="T19" fmla="*/ 1296 h 1763"/>
                <a:gd name="T20" fmla="*/ 1147 w 1706"/>
                <a:gd name="T21" fmla="*/ 1213 h 1763"/>
                <a:gd name="T22" fmla="*/ 1244 w 1706"/>
                <a:gd name="T23" fmla="*/ 1090 h 1763"/>
                <a:gd name="T24" fmla="*/ 1293 w 1706"/>
                <a:gd name="T25" fmla="*/ 937 h 1763"/>
                <a:gd name="T26" fmla="*/ 1283 w 1706"/>
                <a:gd name="T27" fmla="*/ 772 h 1763"/>
                <a:gd name="T28" fmla="*/ 1217 w 1706"/>
                <a:gd name="T29" fmla="*/ 628 h 1763"/>
                <a:gd name="T30" fmla="*/ 1106 w 1706"/>
                <a:gd name="T31" fmla="*/ 517 h 1763"/>
                <a:gd name="T32" fmla="*/ 961 w 1706"/>
                <a:gd name="T33" fmla="*/ 451 h 1763"/>
                <a:gd name="T34" fmla="*/ 706 w 1706"/>
                <a:gd name="T35" fmla="*/ 0 h 1763"/>
                <a:gd name="T36" fmla="*/ 1051 w 1706"/>
                <a:gd name="T37" fmla="*/ 12 h 1763"/>
                <a:gd name="T38" fmla="*/ 1107 w 1706"/>
                <a:gd name="T39" fmla="*/ 67 h 1763"/>
                <a:gd name="T40" fmla="*/ 1120 w 1706"/>
                <a:gd name="T41" fmla="*/ 244 h 1763"/>
                <a:gd name="T42" fmla="*/ 1268 w 1706"/>
                <a:gd name="T43" fmla="*/ 334 h 1763"/>
                <a:gd name="T44" fmla="*/ 1418 w 1706"/>
                <a:gd name="T45" fmla="*/ 255 h 1763"/>
                <a:gd name="T46" fmla="*/ 1486 w 1706"/>
                <a:gd name="T47" fmla="*/ 264 h 1763"/>
                <a:gd name="T48" fmla="*/ 1542 w 1706"/>
                <a:gd name="T49" fmla="*/ 314 h 1763"/>
                <a:gd name="T50" fmla="*/ 1704 w 1706"/>
                <a:gd name="T51" fmla="*/ 612 h 1763"/>
                <a:gd name="T52" fmla="*/ 1693 w 1706"/>
                <a:gd name="T53" fmla="*/ 680 h 1763"/>
                <a:gd name="T54" fmla="*/ 1644 w 1706"/>
                <a:gd name="T55" fmla="*/ 731 h 1763"/>
                <a:gd name="T56" fmla="*/ 1543 w 1706"/>
                <a:gd name="T57" fmla="*/ 881 h 1763"/>
                <a:gd name="T58" fmla="*/ 1644 w 1706"/>
                <a:gd name="T59" fmla="*/ 1030 h 1763"/>
                <a:gd name="T60" fmla="*/ 1697 w 1706"/>
                <a:gd name="T61" fmla="*/ 1091 h 1763"/>
                <a:gd name="T62" fmla="*/ 1701 w 1706"/>
                <a:gd name="T63" fmla="*/ 1170 h 1763"/>
                <a:gd name="T64" fmla="*/ 1529 w 1706"/>
                <a:gd name="T65" fmla="*/ 1468 h 1763"/>
                <a:gd name="T66" fmla="*/ 1470 w 1706"/>
                <a:gd name="T67" fmla="*/ 1505 h 1763"/>
                <a:gd name="T68" fmla="*/ 1398 w 1706"/>
                <a:gd name="T69" fmla="*/ 1501 h 1763"/>
                <a:gd name="T70" fmla="*/ 1222 w 1706"/>
                <a:gd name="T71" fmla="*/ 1463 h 1763"/>
                <a:gd name="T72" fmla="*/ 1120 w 1706"/>
                <a:gd name="T73" fmla="*/ 1642 h 1763"/>
                <a:gd name="T74" fmla="*/ 1092 w 1706"/>
                <a:gd name="T75" fmla="*/ 1718 h 1763"/>
                <a:gd name="T76" fmla="*/ 1026 w 1706"/>
                <a:gd name="T77" fmla="*/ 1759 h 1763"/>
                <a:gd name="T78" fmla="*/ 678 w 1706"/>
                <a:gd name="T79" fmla="*/ 1759 h 1763"/>
                <a:gd name="T80" fmla="*/ 612 w 1706"/>
                <a:gd name="T81" fmla="*/ 1718 h 1763"/>
                <a:gd name="T82" fmla="*/ 586 w 1706"/>
                <a:gd name="T83" fmla="*/ 1642 h 1763"/>
                <a:gd name="T84" fmla="*/ 484 w 1706"/>
                <a:gd name="T85" fmla="*/ 1463 h 1763"/>
                <a:gd name="T86" fmla="*/ 338 w 1706"/>
                <a:gd name="T87" fmla="*/ 1455 h 1763"/>
                <a:gd name="T88" fmla="*/ 361 w 1706"/>
                <a:gd name="T89" fmla="*/ 1377 h 1763"/>
                <a:gd name="T90" fmla="*/ 396 w 1706"/>
                <a:gd name="T91" fmla="*/ 1263 h 1763"/>
                <a:gd name="T92" fmla="*/ 378 w 1706"/>
                <a:gd name="T93" fmla="*/ 1125 h 1763"/>
                <a:gd name="T94" fmla="*/ 221 w 1706"/>
                <a:gd name="T95" fmla="*/ 851 h 1763"/>
                <a:gd name="T96" fmla="*/ 170 w 1706"/>
                <a:gd name="T97" fmla="*/ 795 h 1763"/>
                <a:gd name="T98" fmla="*/ 60 w 1706"/>
                <a:gd name="T99" fmla="*/ 731 h 1763"/>
                <a:gd name="T100" fmla="*/ 8 w 1706"/>
                <a:gd name="T101" fmla="*/ 671 h 1763"/>
                <a:gd name="T102" fmla="*/ 4 w 1706"/>
                <a:gd name="T103" fmla="*/ 593 h 1763"/>
                <a:gd name="T104" fmla="*/ 176 w 1706"/>
                <a:gd name="T105" fmla="*/ 295 h 1763"/>
                <a:gd name="T106" fmla="*/ 235 w 1706"/>
                <a:gd name="T107" fmla="*/ 258 h 1763"/>
                <a:gd name="T108" fmla="*/ 307 w 1706"/>
                <a:gd name="T109" fmla="*/ 262 h 1763"/>
                <a:gd name="T110" fmla="*/ 484 w 1706"/>
                <a:gd name="T111" fmla="*/ 300 h 1763"/>
                <a:gd name="T112" fmla="*/ 586 w 1706"/>
                <a:gd name="T113" fmla="*/ 121 h 1763"/>
                <a:gd name="T114" fmla="*/ 612 w 1706"/>
                <a:gd name="T115" fmla="*/ 45 h 1763"/>
                <a:gd name="T116" fmla="*/ 678 w 1706"/>
                <a:gd name="T117" fmla="*/ 4 h 1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06" h="1763">
                  <a:moveTo>
                    <a:pt x="853" y="437"/>
                  </a:moveTo>
                  <a:lnTo>
                    <a:pt x="797" y="441"/>
                  </a:lnTo>
                  <a:lnTo>
                    <a:pt x="743" y="451"/>
                  </a:lnTo>
                  <a:lnTo>
                    <a:pt x="692" y="467"/>
                  </a:lnTo>
                  <a:lnTo>
                    <a:pt x="644" y="490"/>
                  </a:lnTo>
                  <a:lnTo>
                    <a:pt x="599" y="517"/>
                  </a:lnTo>
                  <a:lnTo>
                    <a:pt x="558" y="549"/>
                  </a:lnTo>
                  <a:lnTo>
                    <a:pt x="520" y="587"/>
                  </a:lnTo>
                  <a:lnTo>
                    <a:pt x="488" y="628"/>
                  </a:lnTo>
                  <a:lnTo>
                    <a:pt x="460" y="673"/>
                  </a:lnTo>
                  <a:lnTo>
                    <a:pt x="438" y="721"/>
                  </a:lnTo>
                  <a:lnTo>
                    <a:pt x="422" y="772"/>
                  </a:lnTo>
                  <a:lnTo>
                    <a:pt x="412" y="826"/>
                  </a:lnTo>
                  <a:lnTo>
                    <a:pt x="408" y="881"/>
                  </a:lnTo>
                  <a:lnTo>
                    <a:pt x="412" y="937"/>
                  </a:lnTo>
                  <a:lnTo>
                    <a:pt x="422" y="990"/>
                  </a:lnTo>
                  <a:lnTo>
                    <a:pt x="438" y="1041"/>
                  </a:lnTo>
                  <a:lnTo>
                    <a:pt x="460" y="1090"/>
                  </a:lnTo>
                  <a:lnTo>
                    <a:pt x="488" y="1135"/>
                  </a:lnTo>
                  <a:lnTo>
                    <a:pt x="520" y="1176"/>
                  </a:lnTo>
                  <a:lnTo>
                    <a:pt x="558" y="1213"/>
                  </a:lnTo>
                  <a:lnTo>
                    <a:pt x="599" y="1246"/>
                  </a:lnTo>
                  <a:lnTo>
                    <a:pt x="644" y="1273"/>
                  </a:lnTo>
                  <a:lnTo>
                    <a:pt x="692" y="1296"/>
                  </a:lnTo>
                  <a:lnTo>
                    <a:pt x="743" y="1312"/>
                  </a:lnTo>
                  <a:lnTo>
                    <a:pt x="797" y="1322"/>
                  </a:lnTo>
                  <a:lnTo>
                    <a:pt x="853" y="1325"/>
                  </a:lnTo>
                  <a:lnTo>
                    <a:pt x="908" y="1322"/>
                  </a:lnTo>
                  <a:lnTo>
                    <a:pt x="961" y="1312"/>
                  </a:lnTo>
                  <a:lnTo>
                    <a:pt x="1012" y="1296"/>
                  </a:lnTo>
                  <a:lnTo>
                    <a:pt x="1061" y="1273"/>
                  </a:lnTo>
                  <a:lnTo>
                    <a:pt x="1106" y="1246"/>
                  </a:lnTo>
                  <a:lnTo>
                    <a:pt x="1147" y="1213"/>
                  </a:lnTo>
                  <a:lnTo>
                    <a:pt x="1184" y="1176"/>
                  </a:lnTo>
                  <a:lnTo>
                    <a:pt x="1217" y="1135"/>
                  </a:lnTo>
                  <a:lnTo>
                    <a:pt x="1244" y="1090"/>
                  </a:lnTo>
                  <a:lnTo>
                    <a:pt x="1267" y="1041"/>
                  </a:lnTo>
                  <a:lnTo>
                    <a:pt x="1283" y="990"/>
                  </a:lnTo>
                  <a:lnTo>
                    <a:pt x="1293" y="937"/>
                  </a:lnTo>
                  <a:lnTo>
                    <a:pt x="1297" y="881"/>
                  </a:lnTo>
                  <a:lnTo>
                    <a:pt x="1293" y="826"/>
                  </a:lnTo>
                  <a:lnTo>
                    <a:pt x="1283" y="772"/>
                  </a:lnTo>
                  <a:lnTo>
                    <a:pt x="1267" y="721"/>
                  </a:lnTo>
                  <a:lnTo>
                    <a:pt x="1244" y="673"/>
                  </a:lnTo>
                  <a:lnTo>
                    <a:pt x="1217" y="628"/>
                  </a:lnTo>
                  <a:lnTo>
                    <a:pt x="1184" y="587"/>
                  </a:lnTo>
                  <a:lnTo>
                    <a:pt x="1147" y="549"/>
                  </a:lnTo>
                  <a:lnTo>
                    <a:pt x="1106" y="517"/>
                  </a:lnTo>
                  <a:lnTo>
                    <a:pt x="1061" y="490"/>
                  </a:lnTo>
                  <a:lnTo>
                    <a:pt x="1012" y="467"/>
                  </a:lnTo>
                  <a:lnTo>
                    <a:pt x="961" y="451"/>
                  </a:lnTo>
                  <a:lnTo>
                    <a:pt x="908" y="441"/>
                  </a:lnTo>
                  <a:lnTo>
                    <a:pt x="853" y="437"/>
                  </a:lnTo>
                  <a:close/>
                  <a:moveTo>
                    <a:pt x="706" y="0"/>
                  </a:moveTo>
                  <a:lnTo>
                    <a:pt x="999" y="0"/>
                  </a:lnTo>
                  <a:lnTo>
                    <a:pt x="1026" y="4"/>
                  </a:lnTo>
                  <a:lnTo>
                    <a:pt x="1051" y="12"/>
                  </a:lnTo>
                  <a:lnTo>
                    <a:pt x="1074" y="26"/>
                  </a:lnTo>
                  <a:lnTo>
                    <a:pt x="1092" y="45"/>
                  </a:lnTo>
                  <a:lnTo>
                    <a:pt x="1107" y="67"/>
                  </a:lnTo>
                  <a:lnTo>
                    <a:pt x="1116" y="92"/>
                  </a:lnTo>
                  <a:lnTo>
                    <a:pt x="1120" y="121"/>
                  </a:lnTo>
                  <a:lnTo>
                    <a:pt x="1120" y="244"/>
                  </a:lnTo>
                  <a:lnTo>
                    <a:pt x="1172" y="269"/>
                  </a:lnTo>
                  <a:lnTo>
                    <a:pt x="1221" y="300"/>
                  </a:lnTo>
                  <a:lnTo>
                    <a:pt x="1268" y="334"/>
                  </a:lnTo>
                  <a:lnTo>
                    <a:pt x="1379" y="270"/>
                  </a:lnTo>
                  <a:lnTo>
                    <a:pt x="1398" y="260"/>
                  </a:lnTo>
                  <a:lnTo>
                    <a:pt x="1418" y="255"/>
                  </a:lnTo>
                  <a:lnTo>
                    <a:pt x="1439" y="254"/>
                  </a:lnTo>
                  <a:lnTo>
                    <a:pt x="1464" y="257"/>
                  </a:lnTo>
                  <a:lnTo>
                    <a:pt x="1486" y="264"/>
                  </a:lnTo>
                  <a:lnTo>
                    <a:pt x="1509" y="276"/>
                  </a:lnTo>
                  <a:lnTo>
                    <a:pt x="1527" y="293"/>
                  </a:lnTo>
                  <a:lnTo>
                    <a:pt x="1542" y="314"/>
                  </a:lnTo>
                  <a:lnTo>
                    <a:pt x="1689" y="567"/>
                  </a:lnTo>
                  <a:lnTo>
                    <a:pt x="1699" y="589"/>
                  </a:lnTo>
                  <a:lnTo>
                    <a:pt x="1704" y="612"/>
                  </a:lnTo>
                  <a:lnTo>
                    <a:pt x="1706" y="635"/>
                  </a:lnTo>
                  <a:lnTo>
                    <a:pt x="1701" y="659"/>
                  </a:lnTo>
                  <a:lnTo>
                    <a:pt x="1693" y="680"/>
                  </a:lnTo>
                  <a:lnTo>
                    <a:pt x="1681" y="700"/>
                  </a:lnTo>
                  <a:lnTo>
                    <a:pt x="1664" y="718"/>
                  </a:lnTo>
                  <a:lnTo>
                    <a:pt x="1644" y="731"/>
                  </a:lnTo>
                  <a:lnTo>
                    <a:pt x="1535" y="795"/>
                  </a:lnTo>
                  <a:lnTo>
                    <a:pt x="1540" y="838"/>
                  </a:lnTo>
                  <a:lnTo>
                    <a:pt x="1543" y="881"/>
                  </a:lnTo>
                  <a:lnTo>
                    <a:pt x="1540" y="924"/>
                  </a:lnTo>
                  <a:lnTo>
                    <a:pt x="1535" y="967"/>
                  </a:lnTo>
                  <a:lnTo>
                    <a:pt x="1644" y="1030"/>
                  </a:lnTo>
                  <a:lnTo>
                    <a:pt x="1667" y="1048"/>
                  </a:lnTo>
                  <a:lnTo>
                    <a:pt x="1684" y="1068"/>
                  </a:lnTo>
                  <a:lnTo>
                    <a:pt x="1697" y="1091"/>
                  </a:lnTo>
                  <a:lnTo>
                    <a:pt x="1704" y="1117"/>
                  </a:lnTo>
                  <a:lnTo>
                    <a:pt x="1706" y="1144"/>
                  </a:lnTo>
                  <a:lnTo>
                    <a:pt x="1701" y="1170"/>
                  </a:lnTo>
                  <a:lnTo>
                    <a:pt x="1689" y="1195"/>
                  </a:lnTo>
                  <a:lnTo>
                    <a:pt x="1542" y="1449"/>
                  </a:lnTo>
                  <a:lnTo>
                    <a:pt x="1529" y="1468"/>
                  </a:lnTo>
                  <a:lnTo>
                    <a:pt x="1512" y="1484"/>
                  </a:lnTo>
                  <a:lnTo>
                    <a:pt x="1492" y="1496"/>
                  </a:lnTo>
                  <a:lnTo>
                    <a:pt x="1470" y="1505"/>
                  </a:lnTo>
                  <a:lnTo>
                    <a:pt x="1439" y="1509"/>
                  </a:lnTo>
                  <a:lnTo>
                    <a:pt x="1418" y="1507"/>
                  </a:lnTo>
                  <a:lnTo>
                    <a:pt x="1398" y="1501"/>
                  </a:lnTo>
                  <a:lnTo>
                    <a:pt x="1379" y="1492"/>
                  </a:lnTo>
                  <a:lnTo>
                    <a:pt x="1268" y="1429"/>
                  </a:lnTo>
                  <a:lnTo>
                    <a:pt x="1222" y="1463"/>
                  </a:lnTo>
                  <a:lnTo>
                    <a:pt x="1172" y="1492"/>
                  </a:lnTo>
                  <a:lnTo>
                    <a:pt x="1120" y="1519"/>
                  </a:lnTo>
                  <a:lnTo>
                    <a:pt x="1120" y="1642"/>
                  </a:lnTo>
                  <a:lnTo>
                    <a:pt x="1116" y="1669"/>
                  </a:lnTo>
                  <a:lnTo>
                    <a:pt x="1107" y="1696"/>
                  </a:lnTo>
                  <a:lnTo>
                    <a:pt x="1092" y="1718"/>
                  </a:lnTo>
                  <a:lnTo>
                    <a:pt x="1074" y="1737"/>
                  </a:lnTo>
                  <a:lnTo>
                    <a:pt x="1051" y="1750"/>
                  </a:lnTo>
                  <a:lnTo>
                    <a:pt x="1026" y="1759"/>
                  </a:lnTo>
                  <a:lnTo>
                    <a:pt x="999" y="1763"/>
                  </a:lnTo>
                  <a:lnTo>
                    <a:pt x="706" y="1763"/>
                  </a:lnTo>
                  <a:lnTo>
                    <a:pt x="678" y="1759"/>
                  </a:lnTo>
                  <a:lnTo>
                    <a:pt x="654" y="1750"/>
                  </a:lnTo>
                  <a:lnTo>
                    <a:pt x="631" y="1737"/>
                  </a:lnTo>
                  <a:lnTo>
                    <a:pt x="612" y="1718"/>
                  </a:lnTo>
                  <a:lnTo>
                    <a:pt x="597" y="1696"/>
                  </a:lnTo>
                  <a:lnTo>
                    <a:pt x="589" y="1669"/>
                  </a:lnTo>
                  <a:lnTo>
                    <a:pt x="586" y="1642"/>
                  </a:lnTo>
                  <a:lnTo>
                    <a:pt x="586" y="1519"/>
                  </a:lnTo>
                  <a:lnTo>
                    <a:pt x="533" y="1492"/>
                  </a:lnTo>
                  <a:lnTo>
                    <a:pt x="484" y="1463"/>
                  </a:lnTo>
                  <a:lnTo>
                    <a:pt x="437" y="1429"/>
                  </a:lnTo>
                  <a:lnTo>
                    <a:pt x="352" y="1477"/>
                  </a:lnTo>
                  <a:lnTo>
                    <a:pt x="338" y="1455"/>
                  </a:lnTo>
                  <a:lnTo>
                    <a:pt x="321" y="1434"/>
                  </a:lnTo>
                  <a:lnTo>
                    <a:pt x="343" y="1406"/>
                  </a:lnTo>
                  <a:lnTo>
                    <a:pt x="361" y="1377"/>
                  </a:lnTo>
                  <a:lnTo>
                    <a:pt x="376" y="1345"/>
                  </a:lnTo>
                  <a:lnTo>
                    <a:pt x="387" y="1311"/>
                  </a:lnTo>
                  <a:lnTo>
                    <a:pt x="396" y="1263"/>
                  </a:lnTo>
                  <a:lnTo>
                    <a:pt x="397" y="1217"/>
                  </a:lnTo>
                  <a:lnTo>
                    <a:pt x="392" y="1170"/>
                  </a:lnTo>
                  <a:lnTo>
                    <a:pt x="378" y="1125"/>
                  </a:lnTo>
                  <a:lnTo>
                    <a:pt x="358" y="1083"/>
                  </a:lnTo>
                  <a:lnTo>
                    <a:pt x="241" y="881"/>
                  </a:lnTo>
                  <a:lnTo>
                    <a:pt x="221" y="851"/>
                  </a:lnTo>
                  <a:lnTo>
                    <a:pt x="196" y="825"/>
                  </a:lnTo>
                  <a:lnTo>
                    <a:pt x="170" y="800"/>
                  </a:lnTo>
                  <a:lnTo>
                    <a:pt x="170" y="795"/>
                  </a:lnTo>
                  <a:lnTo>
                    <a:pt x="141" y="779"/>
                  </a:lnTo>
                  <a:lnTo>
                    <a:pt x="118" y="765"/>
                  </a:lnTo>
                  <a:lnTo>
                    <a:pt x="60" y="731"/>
                  </a:lnTo>
                  <a:lnTo>
                    <a:pt x="38" y="715"/>
                  </a:lnTo>
                  <a:lnTo>
                    <a:pt x="20" y="695"/>
                  </a:lnTo>
                  <a:lnTo>
                    <a:pt x="8" y="671"/>
                  </a:lnTo>
                  <a:lnTo>
                    <a:pt x="0" y="645"/>
                  </a:lnTo>
                  <a:lnTo>
                    <a:pt x="0" y="619"/>
                  </a:lnTo>
                  <a:lnTo>
                    <a:pt x="4" y="593"/>
                  </a:lnTo>
                  <a:lnTo>
                    <a:pt x="15" y="567"/>
                  </a:lnTo>
                  <a:lnTo>
                    <a:pt x="162" y="314"/>
                  </a:lnTo>
                  <a:lnTo>
                    <a:pt x="176" y="295"/>
                  </a:lnTo>
                  <a:lnTo>
                    <a:pt x="192" y="279"/>
                  </a:lnTo>
                  <a:lnTo>
                    <a:pt x="212" y="267"/>
                  </a:lnTo>
                  <a:lnTo>
                    <a:pt x="235" y="258"/>
                  </a:lnTo>
                  <a:lnTo>
                    <a:pt x="266" y="254"/>
                  </a:lnTo>
                  <a:lnTo>
                    <a:pt x="287" y="255"/>
                  </a:lnTo>
                  <a:lnTo>
                    <a:pt x="307" y="262"/>
                  </a:lnTo>
                  <a:lnTo>
                    <a:pt x="327" y="270"/>
                  </a:lnTo>
                  <a:lnTo>
                    <a:pt x="437" y="334"/>
                  </a:lnTo>
                  <a:lnTo>
                    <a:pt x="484" y="300"/>
                  </a:lnTo>
                  <a:lnTo>
                    <a:pt x="533" y="269"/>
                  </a:lnTo>
                  <a:lnTo>
                    <a:pt x="586" y="244"/>
                  </a:lnTo>
                  <a:lnTo>
                    <a:pt x="586" y="121"/>
                  </a:lnTo>
                  <a:lnTo>
                    <a:pt x="589" y="92"/>
                  </a:lnTo>
                  <a:lnTo>
                    <a:pt x="597" y="67"/>
                  </a:lnTo>
                  <a:lnTo>
                    <a:pt x="612" y="45"/>
                  </a:lnTo>
                  <a:lnTo>
                    <a:pt x="631" y="26"/>
                  </a:lnTo>
                  <a:lnTo>
                    <a:pt x="654" y="12"/>
                  </a:lnTo>
                  <a:lnTo>
                    <a:pt x="678" y="4"/>
                  </a:lnTo>
                  <a:lnTo>
                    <a:pt x="706"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22" name="Freeform 553"/>
            <p:cNvSpPr>
              <a:spLocks noEditPoints="1"/>
            </p:cNvSpPr>
            <p:nvPr/>
          </p:nvSpPr>
          <p:spPr bwMode="auto">
            <a:xfrm>
              <a:off x="1264" y="3197"/>
              <a:ext cx="677" cy="700"/>
            </a:xfrm>
            <a:custGeom>
              <a:avLst/>
              <a:gdLst>
                <a:gd name="T0" fmla="*/ 594 w 1354"/>
                <a:gd name="T1" fmla="*/ 448 h 1399"/>
                <a:gd name="T2" fmla="*/ 492 w 1354"/>
                <a:gd name="T3" fmla="*/ 513 h 1399"/>
                <a:gd name="T4" fmla="*/ 427 w 1354"/>
                <a:gd name="T5" fmla="*/ 615 h 1399"/>
                <a:gd name="T6" fmla="*/ 417 w 1354"/>
                <a:gd name="T7" fmla="*/ 741 h 1399"/>
                <a:gd name="T8" fmla="*/ 464 w 1354"/>
                <a:gd name="T9" fmla="*/ 855 h 1399"/>
                <a:gd name="T10" fmla="*/ 556 w 1354"/>
                <a:gd name="T11" fmla="*/ 933 h 1399"/>
                <a:gd name="T12" fmla="*/ 677 w 1354"/>
                <a:gd name="T13" fmla="*/ 963 h 1399"/>
                <a:gd name="T14" fmla="*/ 798 w 1354"/>
                <a:gd name="T15" fmla="*/ 933 h 1399"/>
                <a:gd name="T16" fmla="*/ 890 w 1354"/>
                <a:gd name="T17" fmla="*/ 855 h 1399"/>
                <a:gd name="T18" fmla="*/ 938 w 1354"/>
                <a:gd name="T19" fmla="*/ 741 h 1399"/>
                <a:gd name="T20" fmla="*/ 928 w 1354"/>
                <a:gd name="T21" fmla="*/ 615 h 1399"/>
                <a:gd name="T22" fmla="*/ 864 w 1354"/>
                <a:gd name="T23" fmla="*/ 513 h 1399"/>
                <a:gd name="T24" fmla="*/ 761 w 1354"/>
                <a:gd name="T25" fmla="*/ 448 h 1399"/>
                <a:gd name="T26" fmla="*/ 561 w 1354"/>
                <a:gd name="T27" fmla="*/ 0 h 1399"/>
                <a:gd name="T28" fmla="*/ 842 w 1354"/>
                <a:gd name="T29" fmla="*/ 12 h 1399"/>
                <a:gd name="T30" fmla="*/ 885 w 1354"/>
                <a:gd name="T31" fmla="*/ 70 h 1399"/>
                <a:gd name="T32" fmla="*/ 930 w 1354"/>
                <a:gd name="T33" fmla="*/ 214 h 1399"/>
                <a:gd name="T34" fmla="*/ 1095 w 1354"/>
                <a:gd name="T35" fmla="*/ 214 h 1399"/>
                <a:gd name="T36" fmla="*/ 1162 w 1354"/>
                <a:gd name="T37" fmla="*/ 203 h 1399"/>
                <a:gd name="T38" fmla="*/ 1213 w 1354"/>
                <a:gd name="T39" fmla="*/ 232 h 1399"/>
                <a:gd name="T40" fmla="*/ 1352 w 1354"/>
                <a:gd name="T41" fmla="*/ 473 h 1399"/>
                <a:gd name="T42" fmla="*/ 1342 w 1354"/>
                <a:gd name="T43" fmla="*/ 546 h 1399"/>
                <a:gd name="T44" fmla="*/ 1218 w 1354"/>
                <a:gd name="T45" fmla="*/ 630 h 1399"/>
                <a:gd name="T46" fmla="*/ 1223 w 1354"/>
                <a:gd name="T47" fmla="*/ 734 h 1399"/>
                <a:gd name="T48" fmla="*/ 1324 w 1354"/>
                <a:gd name="T49" fmla="*/ 831 h 1399"/>
                <a:gd name="T50" fmla="*/ 1353 w 1354"/>
                <a:gd name="T51" fmla="*/ 886 h 1399"/>
                <a:gd name="T52" fmla="*/ 1342 w 1354"/>
                <a:gd name="T53" fmla="*/ 948 h 1399"/>
                <a:gd name="T54" fmla="*/ 1191 w 1354"/>
                <a:gd name="T55" fmla="*/ 1185 h 1399"/>
                <a:gd name="T56" fmla="*/ 1119 w 1354"/>
                <a:gd name="T57" fmla="*/ 1193 h 1399"/>
                <a:gd name="T58" fmla="*/ 970 w 1354"/>
                <a:gd name="T59" fmla="*/ 1161 h 1399"/>
                <a:gd name="T60" fmla="*/ 889 w 1354"/>
                <a:gd name="T61" fmla="*/ 1303 h 1399"/>
                <a:gd name="T62" fmla="*/ 861 w 1354"/>
                <a:gd name="T63" fmla="*/ 1370 h 1399"/>
                <a:gd name="T64" fmla="*/ 793 w 1354"/>
                <a:gd name="T65" fmla="*/ 1399 h 1399"/>
                <a:gd name="T66" fmla="*/ 513 w 1354"/>
                <a:gd name="T67" fmla="*/ 1385 h 1399"/>
                <a:gd name="T68" fmla="*/ 469 w 1354"/>
                <a:gd name="T69" fmla="*/ 1328 h 1399"/>
                <a:gd name="T70" fmla="*/ 424 w 1354"/>
                <a:gd name="T71" fmla="*/ 1185 h 1399"/>
                <a:gd name="T72" fmla="*/ 260 w 1354"/>
                <a:gd name="T73" fmla="*/ 1185 h 1399"/>
                <a:gd name="T74" fmla="*/ 187 w 1354"/>
                <a:gd name="T75" fmla="*/ 1193 h 1399"/>
                <a:gd name="T76" fmla="*/ 129 w 1354"/>
                <a:gd name="T77" fmla="*/ 1150 h 1399"/>
                <a:gd name="T78" fmla="*/ 0 w 1354"/>
                <a:gd name="T79" fmla="*/ 907 h 1399"/>
                <a:gd name="T80" fmla="*/ 17 w 1354"/>
                <a:gd name="T81" fmla="*/ 847 h 1399"/>
                <a:gd name="T82" fmla="*/ 136 w 1354"/>
                <a:gd name="T83" fmla="*/ 767 h 1399"/>
                <a:gd name="T84" fmla="*/ 131 w 1354"/>
                <a:gd name="T85" fmla="*/ 665 h 1399"/>
                <a:gd name="T86" fmla="*/ 30 w 1354"/>
                <a:gd name="T87" fmla="*/ 567 h 1399"/>
                <a:gd name="T88" fmla="*/ 2 w 1354"/>
                <a:gd name="T89" fmla="*/ 512 h 1399"/>
                <a:gd name="T90" fmla="*/ 13 w 1354"/>
                <a:gd name="T91" fmla="*/ 450 h 1399"/>
                <a:gd name="T92" fmla="*/ 164 w 1354"/>
                <a:gd name="T93" fmla="*/ 214 h 1399"/>
                <a:gd name="T94" fmla="*/ 237 w 1354"/>
                <a:gd name="T95" fmla="*/ 204 h 1399"/>
                <a:gd name="T96" fmla="*/ 384 w 1354"/>
                <a:gd name="T97" fmla="*/ 238 h 1399"/>
                <a:gd name="T98" fmla="*/ 465 w 1354"/>
                <a:gd name="T99" fmla="*/ 95 h 1399"/>
                <a:gd name="T100" fmla="*/ 494 w 1354"/>
                <a:gd name="T101" fmla="*/ 27 h 1399"/>
                <a:gd name="T102" fmla="*/ 561 w 1354"/>
                <a:gd name="T103" fmla="*/ 0 h 1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54" h="1399">
                  <a:moveTo>
                    <a:pt x="677" y="436"/>
                  </a:moveTo>
                  <a:lnTo>
                    <a:pt x="635" y="438"/>
                  </a:lnTo>
                  <a:lnTo>
                    <a:pt x="594" y="448"/>
                  </a:lnTo>
                  <a:lnTo>
                    <a:pt x="556" y="465"/>
                  </a:lnTo>
                  <a:lnTo>
                    <a:pt x="521" y="487"/>
                  </a:lnTo>
                  <a:lnTo>
                    <a:pt x="492" y="513"/>
                  </a:lnTo>
                  <a:lnTo>
                    <a:pt x="464" y="543"/>
                  </a:lnTo>
                  <a:lnTo>
                    <a:pt x="443" y="578"/>
                  </a:lnTo>
                  <a:lnTo>
                    <a:pt x="427" y="615"/>
                  </a:lnTo>
                  <a:lnTo>
                    <a:pt x="417" y="657"/>
                  </a:lnTo>
                  <a:lnTo>
                    <a:pt x="414" y="699"/>
                  </a:lnTo>
                  <a:lnTo>
                    <a:pt x="417" y="741"/>
                  </a:lnTo>
                  <a:lnTo>
                    <a:pt x="427" y="782"/>
                  </a:lnTo>
                  <a:lnTo>
                    <a:pt x="443" y="820"/>
                  </a:lnTo>
                  <a:lnTo>
                    <a:pt x="464" y="855"/>
                  </a:lnTo>
                  <a:lnTo>
                    <a:pt x="492" y="886"/>
                  </a:lnTo>
                  <a:lnTo>
                    <a:pt x="521" y="912"/>
                  </a:lnTo>
                  <a:lnTo>
                    <a:pt x="556" y="933"/>
                  </a:lnTo>
                  <a:lnTo>
                    <a:pt x="594" y="949"/>
                  </a:lnTo>
                  <a:lnTo>
                    <a:pt x="635" y="959"/>
                  </a:lnTo>
                  <a:lnTo>
                    <a:pt x="677" y="963"/>
                  </a:lnTo>
                  <a:lnTo>
                    <a:pt x="720" y="959"/>
                  </a:lnTo>
                  <a:lnTo>
                    <a:pt x="761" y="949"/>
                  </a:lnTo>
                  <a:lnTo>
                    <a:pt x="798" y="933"/>
                  </a:lnTo>
                  <a:lnTo>
                    <a:pt x="833" y="912"/>
                  </a:lnTo>
                  <a:lnTo>
                    <a:pt x="864" y="886"/>
                  </a:lnTo>
                  <a:lnTo>
                    <a:pt x="890" y="855"/>
                  </a:lnTo>
                  <a:lnTo>
                    <a:pt x="912" y="820"/>
                  </a:lnTo>
                  <a:lnTo>
                    <a:pt x="928" y="782"/>
                  </a:lnTo>
                  <a:lnTo>
                    <a:pt x="938" y="741"/>
                  </a:lnTo>
                  <a:lnTo>
                    <a:pt x="942" y="699"/>
                  </a:lnTo>
                  <a:lnTo>
                    <a:pt x="938" y="657"/>
                  </a:lnTo>
                  <a:lnTo>
                    <a:pt x="928" y="615"/>
                  </a:lnTo>
                  <a:lnTo>
                    <a:pt x="912" y="578"/>
                  </a:lnTo>
                  <a:lnTo>
                    <a:pt x="890" y="543"/>
                  </a:lnTo>
                  <a:lnTo>
                    <a:pt x="864" y="513"/>
                  </a:lnTo>
                  <a:lnTo>
                    <a:pt x="833" y="487"/>
                  </a:lnTo>
                  <a:lnTo>
                    <a:pt x="798" y="465"/>
                  </a:lnTo>
                  <a:lnTo>
                    <a:pt x="761" y="448"/>
                  </a:lnTo>
                  <a:lnTo>
                    <a:pt x="720" y="438"/>
                  </a:lnTo>
                  <a:lnTo>
                    <a:pt x="677" y="436"/>
                  </a:lnTo>
                  <a:close/>
                  <a:moveTo>
                    <a:pt x="561" y="0"/>
                  </a:moveTo>
                  <a:lnTo>
                    <a:pt x="793" y="0"/>
                  </a:lnTo>
                  <a:lnTo>
                    <a:pt x="818" y="2"/>
                  </a:lnTo>
                  <a:lnTo>
                    <a:pt x="842" y="12"/>
                  </a:lnTo>
                  <a:lnTo>
                    <a:pt x="861" y="27"/>
                  </a:lnTo>
                  <a:lnTo>
                    <a:pt x="875" y="47"/>
                  </a:lnTo>
                  <a:lnTo>
                    <a:pt x="885" y="70"/>
                  </a:lnTo>
                  <a:lnTo>
                    <a:pt x="889" y="95"/>
                  </a:lnTo>
                  <a:lnTo>
                    <a:pt x="889" y="193"/>
                  </a:lnTo>
                  <a:lnTo>
                    <a:pt x="930" y="214"/>
                  </a:lnTo>
                  <a:lnTo>
                    <a:pt x="970" y="238"/>
                  </a:lnTo>
                  <a:lnTo>
                    <a:pt x="1008" y="264"/>
                  </a:lnTo>
                  <a:lnTo>
                    <a:pt x="1095" y="214"/>
                  </a:lnTo>
                  <a:lnTo>
                    <a:pt x="1119" y="204"/>
                  </a:lnTo>
                  <a:lnTo>
                    <a:pt x="1142" y="201"/>
                  </a:lnTo>
                  <a:lnTo>
                    <a:pt x="1162" y="203"/>
                  </a:lnTo>
                  <a:lnTo>
                    <a:pt x="1181" y="209"/>
                  </a:lnTo>
                  <a:lnTo>
                    <a:pt x="1198" y="219"/>
                  </a:lnTo>
                  <a:lnTo>
                    <a:pt x="1213" y="232"/>
                  </a:lnTo>
                  <a:lnTo>
                    <a:pt x="1226" y="249"/>
                  </a:lnTo>
                  <a:lnTo>
                    <a:pt x="1342" y="450"/>
                  </a:lnTo>
                  <a:lnTo>
                    <a:pt x="1352" y="473"/>
                  </a:lnTo>
                  <a:lnTo>
                    <a:pt x="1354" y="497"/>
                  </a:lnTo>
                  <a:lnTo>
                    <a:pt x="1352" y="522"/>
                  </a:lnTo>
                  <a:lnTo>
                    <a:pt x="1342" y="546"/>
                  </a:lnTo>
                  <a:lnTo>
                    <a:pt x="1327" y="566"/>
                  </a:lnTo>
                  <a:lnTo>
                    <a:pt x="1307" y="581"/>
                  </a:lnTo>
                  <a:lnTo>
                    <a:pt x="1218" y="630"/>
                  </a:lnTo>
                  <a:lnTo>
                    <a:pt x="1223" y="665"/>
                  </a:lnTo>
                  <a:lnTo>
                    <a:pt x="1226" y="699"/>
                  </a:lnTo>
                  <a:lnTo>
                    <a:pt x="1223" y="734"/>
                  </a:lnTo>
                  <a:lnTo>
                    <a:pt x="1218" y="767"/>
                  </a:lnTo>
                  <a:lnTo>
                    <a:pt x="1307" y="818"/>
                  </a:lnTo>
                  <a:lnTo>
                    <a:pt x="1324" y="831"/>
                  </a:lnTo>
                  <a:lnTo>
                    <a:pt x="1338" y="847"/>
                  </a:lnTo>
                  <a:lnTo>
                    <a:pt x="1348" y="866"/>
                  </a:lnTo>
                  <a:lnTo>
                    <a:pt x="1353" y="886"/>
                  </a:lnTo>
                  <a:lnTo>
                    <a:pt x="1354" y="907"/>
                  </a:lnTo>
                  <a:lnTo>
                    <a:pt x="1350" y="928"/>
                  </a:lnTo>
                  <a:lnTo>
                    <a:pt x="1342" y="948"/>
                  </a:lnTo>
                  <a:lnTo>
                    <a:pt x="1226" y="1150"/>
                  </a:lnTo>
                  <a:lnTo>
                    <a:pt x="1210" y="1169"/>
                  </a:lnTo>
                  <a:lnTo>
                    <a:pt x="1191" y="1185"/>
                  </a:lnTo>
                  <a:lnTo>
                    <a:pt x="1167" y="1193"/>
                  </a:lnTo>
                  <a:lnTo>
                    <a:pt x="1142" y="1197"/>
                  </a:lnTo>
                  <a:lnTo>
                    <a:pt x="1119" y="1193"/>
                  </a:lnTo>
                  <a:lnTo>
                    <a:pt x="1095" y="1185"/>
                  </a:lnTo>
                  <a:lnTo>
                    <a:pt x="1008" y="1134"/>
                  </a:lnTo>
                  <a:lnTo>
                    <a:pt x="970" y="1161"/>
                  </a:lnTo>
                  <a:lnTo>
                    <a:pt x="930" y="1185"/>
                  </a:lnTo>
                  <a:lnTo>
                    <a:pt x="889" y="1205"/>
                  </a:lnTo>
                  <a:lnTo>
                    <a:pt x="889" y="1303"/>
                  </a:lnTo>
                  <a:lnTo>
                    <a:pt x="885" y="1328"/>
                  </a:lnTo>
                  <a:lnTo>
                    <a:pt x="875" y="1352"/>
                  </a:lnTo>
                  <a:lnTo>
                    <a:pt x="861" y="1370"/>
                  </a:lnTo>
                  <a:lnTo>
                    <a:pt x="842" y="1385"/>
                  </a:lnTo>
                  <a:lnTo>
                    <a:pt x="818" y="1395"/>
                  </a:lnTo>
                  <a:lnTo>
                    <a:pt x="793" y="1399"/>
                  </a:lnTo>
                  <a:lnTo>
                    <a:pt x="561" y="1399"/>
                  </a:lnTo>
                  <a:lnTo>
                    <a:pt x="535" y="1395"/>
                  </a:lnTo>
                  <a:lnTo>
                    <a:pt x="513" y="1385"/>
                  </a:lnTo>
                  <a:lnTo>
                    <a:pt x="494" y="1370"/>
                  </a:lnTo>
                  <a:lnTo>
                    <a:pt x="479" y="1352"/>
                  </a:lnTo>
                  <a:lnTo>
                    <a:pt x="469" y="1328"/>
                  </a:lnTo>
                  <a:lnTo>
                    <a:pt x="465" y="1303"/>
                  </a:lnTo>
                  <a:lnTo>
                    <a:pt x="465" y="1205"/>
                  </a:lnTo>
                  <a:lnTo>
                    <a:pt x="424" y="1185"/>
                  </a:lnTo>
                  <a:lnTo>
                    <a:pt x="384" y="1161"/>
                  </a:lnTo>
                  <a:lnTo>
                    <a:pt x="347" y="1134"/>
                  </a:lnTo>
                  <a:lnTo>
                    <a:pt x="260" y="1185"/>
                  </a:lnTo>
                  <a:lnTo>
                    <a:pt x="237" y="1193"/>
                  </a:lnTo>
                  <a:lnTo>
                    <a:pt x="212" y="1197"/>
                  </a:lnTo>
                  <a:lnTo>
                    <a:pt x="187" y="1193"/>
                  </a:lnTo>
                  <a:lnTo>
                    <a:pt x="164" y="1185"/>
                  </a:lnTo>
                  <a:lnTo>
                    <a:pt x="145" y="1169"/>
                  </a:lnTo>
                  <a:lnTo>
                    <a:pt x="129" y="1150"/>
                  </a:lnTo>
                  <a:lnTo>
                    <a:pt x="13" y="948"/>
                  </a:lnTo>
                  <a:lnTo>
                    <a:pt x="4" y="928"/>
                  </a:lnTo>
                  <a:lnTo>
                    <a:pt x="0" y="907"/>
                  </a:lnTo>
                  <a:lnTo>
                    <a:pt x="2" y="886"/>
                  </a:lnTo>
                  <a:lnTo>
                    <a:pt x="7" y="866"/>
                  </a:lnTo>
                  <a:lnTo>
                    <a:pt x="17" y="847"/>
                  </a:lnTo>
                  <a:lnTo>
                    <a:pt x="30" y="831"/>
                  </a:lnTo>
                  <a:lnTo>
                    <a:pt x="48" y="817"/>
                  </a:lnTo>
                  <a:lnTo>
                    <a:pt x="136" y="767"/>
                  </a:lnTo>
                  <a:lnTo>
                    <a:pt x="131" y="734"/>
                  </a:lnTo>
                  <a:lnTo>
                    <a:pt x="129" y="699"/>
                  </a:lnTo>
                  <a:lnTo>
                    <a:pt x="131" y="665"/>
                  </a:lnTo>
                  <a:lnTo>
                    <a:pt x="136" y="630"/>
                  </a:lnTo>
                  <a:lnTo>
                    <a:pt x="48" y="581"/>
                  </a:lnTo>
                  <a:lnTo>
                    <a:pt x="30" y="567"/>
                  </a:lnTo>
                  <a:lnTo>
                    <a:pt x="17" y="551"/>
                  </a:lnTo>
                  <a:lnTo>
                    <a:pt x="7" y="532"/>
                  </a:lnTo>
                  <a:lnTo>
                    <a:pt x="2" y="512"/>
                  </a:lnTo>
                  <a:lnTo>
                    <a:pt x="0" y="491"/>
                  </a:lnTo>
                  <a:lnTo>
                    <a:pt x="4" y="470"/>
                  </a:lnTo>
                  <a:lnTo>
                    <a:pt x="13" y="450"/>
                  </a:lnTo>
                  <a:lnTo>
                    <a:pt x="129" y="249"/>
                  </a:lnTo>
                  <a:lnTo>
                    <a:pt x="145" y="229"/>
                  </a:lnTo>
                  <a:lnTo>
                    <a:pt x="164" y="214"/>
                  </a:lnTo>
                  <a:lnTo>
                    <a:pt x="187" y="204"/>
                  </a:lnTo>
                  <a:lnTo>
                    <a:pt x="212" y="201"/>
                  </a:lnTo>
                  <a:lnTo>
                    <a:pt x="237" y="204"/>
                  </a:lnTo>
                  <a:lnTo>
                    <a:pt x="260" y="214"/>
                  </a:lnTo>
                  <a:lnTo>
                    <a:pt x="347" y="264"/>
                  </a:lnTo>
                  <a:lnTo>
                    <a:pt x="384" y="238"/>
                  </a:lnTo>
                  <a:lnTo>
                    <a:pt x="424" y="214"/>
                  </a:lnTo>
                  <a:lnTo>
                    <a:pt x="465" y="193"/>
                  </a:lnTo>
                  <a:lnTo>
                    <a:pt x="465" y="95"/>
                  </a:lnTo>
                  <a:lnTo>
                    <a:pt x="469" y="70"/>
                  </a:lnTo>
                  <a:lnTo>
                    <a:pt x="479" y="47"/>
                  </a:lnTo>
                  <a:lnTo>
                    <a:pt x="494" y="27"/>
                  </a:lnTo>
                  <a:lnTo>
                    <a:pt x="513" y="12"/>
                  </a:lnTo>
                  <a:lnTo>
                    <a:pt x="535" y="2"/>
                  </a:lnTo>
                  <a:lnTo>
                    <a:pt x="561" y="0"/>
                  </a:lnTo>
                  <a:close/>
                </a:path>
              </a:pathLst>
            </a:custGeom>
            <a:grpFill/>
            <a:ln w="0">
              <a:noFill/>
              <a:prstDash val="solid"/>
              <a:round/>
            </a:ln>
          </p:spPr>
          <p:txBody>
            <a:bodyPr vert="horz" wrap="square" lIns="91440" tIns="45720" rIns="91440" bIns="45720" numCol="1" anchor="t" anchorCtr="0" compatLnSpc="1"/>
            <a:lstStyle/>
            <a:p>
              <a:endParaRPr lang="en-US"/>
            </a:p>
          </p:txBody>
        </p:sp>
      </p:grpSp>
      <p:sp>
        <p:nvSpPr>
          <p:cNvPr id="23" name="Rectangle 2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2054957" y="5021968"/>
            <a:ext cx="3987841" cy="923330"/>
          </a:xfrm>
          <a:prstGeom prst="rect">
            <a:avLst/>
          </a:prstGeom>
        </p:spPr>
        <p:txBody>
          <a:bodyPr wrap="square">
            <a:spAutoFit/>
          </a:bodyPr>
          <a:lstStyle/>
          <a:p>
            <a:pPr algn="just">
              <a:lnSpc>
                <a:spcPct val="150000"/>
              </a:lnSpc>
            </a:pPr>
            <a:r>
              <a:rPr lang="en-US" sz="1200" dirty="0">
                <a:solidFill>
                  <a:schemeClr val="bg1">
                    <a:lumMod val="50000"/>
                  </a:schemeClr>
                </a:solidFill>
                <a:effectLst/>
                <a:latin typeface="+mj-lt"/>
              </a:rPr>
              <a:t>Lorem Ipsum is simply dummy text for example lorem ipsum dolor sit </a:t>
            </a:r>
            <a:r>
              <a:rPr lang="en-US" sz="1200" dirty="0" err="1">
                <a:solidFill>
                  <a:schemeClr val="bg1">
                    <a:lumMod val="50000"/>
                  </a:schemeClr>
                </a:solidFill>
                <a:effectLst/>
                <a:latin typeface="+mj-lt"/>
              </a:rPr>
              <a:t>amet</a:t>
            </a:r>
            <a:r>
              <a:rPr lang="en-US" sz="1200" dirty="0">
                <a:solidFill>
                  <a:schemeClr val="bg1">
                    <a:lumMod val="50000"/>
                  </a:schemeClr>
                </a:solidFill>
                <a:latin typeface="+mj-lt"/>
              </a:rPr>
              <a:t> text for example lorem ipsum dolor ipsum dolor sit </a:t>
            </a:r>
            <a:r>
              <a:rPr lang="en-US" sz="1200" dirty="0" err="1">
                <a:solidFill>
                  <a:schemeClr val="bg1">
                    <a:lumMod val="50000"/>
                  </a:schemeClr>
                </a:solidFill>
                <a:latin typeface="+mj-lt"/>
              </a:rPr>
              <a:t>amet</a:t>
            </a:r>
            <a:r>
              <a:rPr lang="en-US" sz="1200" dirty="0">
                <a:solidFill>
                  <a:schemeClr val="bg1">
                    <a:lumMod val="50000"/>
                  </a:schemeClr>
                </a:solidFill>
                <a:latin typeface="+mj-lt"/>
              </a:rPr>
              <a:t> text for example lorem ipsum dolor </a:t>
            </a:r>
            <a:endParaRPr lang="en-US" sz="1200" dirty="0">
              <a:solidFill>
                <a:schemeClr val="bg1">
                  <a:lumMod val="50000"/>
                </a:schemeClr>
              </a:solidFill>
              <a:latin typeface="+mj-lt"/>
            </a:endParaRPr>
          </a:p>
        </p:txBody>
      </p:sp>
      <p:sp>
        <p:nvSpPr>
          <p:cNvPr id="24" name="Rectangle 2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2053594" y="4692570"/>
            <a:ext cx="1114408" cy="369332"/>
          </a:xfrm>
          <a:prstGeom prst="rect">
            <a:avLst/>
          </a:prstGeom>
        </p:spPr>
        <p:txBody>
          <a:bodyPr wrap="none">
            <a:spAutoFit/>
          </a:bodyPr>
          <a:lstStyle/>
          <a:p>
            <a:r>
              <a:rPr lang="zh-CN" altLang="en-US" b="1" dirty="0">
                <a:solidFill>
                  <a:schemeClr val="tx1">
                    <a:lumMod val="65000"/>
                    <a:lumOff val="35000"/>
                  </a:schemeClr>
                </a:solidFill>
                <a:latin typeface="+mj-lt"/>
              </a:rPr>
              <a:t>美好时刻</a:t>
            </a:r>
            <a:endParaRPr lang="en-US" b="1" dirty="0">
              <a:solidFill>
                <a:schemeClr val="tx1">
                  <a:lumMod val="65000"/>
                  <a:lumOff val="35000"/>
                </a:schemeClr>
              </a:solidFill>
              <a:latin typeface="+mj-lt"/>
            </a:endParaRPr>
          </a:p>
        </p:txBody>
      </p:sp>
      <p:grpSp>
        <p:nvGrpSpPr>
          <p:cNvPr id="48" name="Group 547"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GrpSpPr>
            <a:grpSpLocks noChangeAspect="1"/>
          </p:cNvGrpSpPr>
          <p:nvPr/>
        </p:nvGrpSpPr>
        <p:grpSpPr bwMode="auto">
          <a:xfrm>
            <a:off x="6367913" y="4911793"/>
            <a:ext cx="338026" cy="337698"/>
            <a:chOff x="647" y="1848"/>
            <a:chExt cx="2051" cy="2049"/>
          </a:xfrm>
          <a:gradFill>
            <a:gsLst>
              <a:gs pos="0">
                <a:schemeClr val="accent1"/>
              </a:gs>
              <a:gs pos="85000">
                <a:schemeClr val="accent2"/>
              </a:gs>
            </a:gsLst>
            <a:lin ang="5400000" scaled="1"/>
          </a:gradFill>
        </p:grpSpPr>
        <p:sp>
          <p:nvSpPr>
            <p:cNvPr id="49" name="Freeform 549"/>
            <p:cNvSpPr/>
            <p:nvPr/>
          </p:nvSpPr>
          <p:spPr bwMode="auto">
            <a:xfrm>
              <a:off x="647" y="1982"/>
              <a:ext cx="1466" cy="1496"/>
            </a:xfrm>
            <a:custGeom>
              <a:avLst/>
              <a:gdLst>
                <a:gd name="T0" fmla="*/ 1428 w 2931"/>
                <a:gd name="T1" fmla="*/ 0 h 2992"/>
                <a:gd name="T2" fmla="*/ 1479 w 2931"/>
                <a:gd name="T3" fmla="*/ 18 h 2992"/>
                <a:gd name="T4" fmla="*/ 1519 w 2931"/>
                <a:gd name="T5" fmla="*/ 54 h 2992"/>
                <a:gd name="T6" fmla="*/ 1542 w 2931"/>
                <a:gd name="T7" fmla="*/ 104 h 2992"/>
                <a:gd name="T8" fmla="*/ 1544 w 2931"/>
                <a:gd name="T9" fmla="*/ 1407 h 2992"/>
                <a:gd name="T10" fmla="*/ 1557 w 2931"/>
                <a:gd name="T11" fmla="*/ 1464 h 2992"/>
                <a:gd name="T12" fmla="*/ 1593 w 2931"/>
                <a:gd name="T13" fmla="*/ 1508 h 2992"/>
                <a:gd name="T14" fmla="*/ 1645 w 2931"/>
                <a:gd name="T15" fmla="*/ 1534 h 2992"/>
                <a:gd name="T16" fmla="*/ 2931 w 2931"/>
                <a:gd name="T17" fmla="*/ 1536 h 2992"/>
                <a:gd name="T18" fmla="*/ 2860 w 2931"/>
                <a:gd name="T19" fmla="*/ 1596 h 2992"/>
                <a:gd name="T20" fmla="*/ 2807 w 2931"/>
                <a:gd name="T21" fmla="*/ 1673 h 2992"/>
                <a:gd name="T22" fmla="*/ 2778 w 2931"/>
                <a:gd name="T23" fmla="*/ 1766 h 2992"/>
                <a:gd name="T24" fmla="*/ 2701 w 2931"/>
                <a:gd name="T25" fmla="*/ 1746 h 2992"/>
                <a:gd name="T26" fmla="*/ 2619 w 2931"/>
                <a:gd name="T27" fmla="*/ 1746 h 2992"/>
                <a:gd name="T28" fmla="*/ 2536 w 2931"/>
                <a:gd name="T29" fmla="*/ 1768 h 2992"/>
                <a:gd name="T30" fmla="*/ 2463 w 2931"/>
                <a:gd name="T31" fmla="*/ 1811 h 2992"/>
                <a:gd name="T32" fmla="*/ 2402 w 2931"/>
                <a:gd name="T33" fmla="*/ 1870 h 2992"/>
                <a:gd name="T34" fmla="*/ 2232 w 2931"/>
                <a:gd name="T35" fmla="*/ 2159 h 2992"/>
                <a:gd name="T36" fmla="*/ 2201 w 2931"/>
                <a:gd name="T37" fmla="*/ 2235 h 2992"/>
                <a:gd name="T38" fmla="*/ 2155 w 2931"/>
                <a:gd name="T39" fmla="*/ 2254 h 2992"/>
                <a:gd name="T40" fmla="*/ 2071 w 2931"/>
                <a:gd name="T41" fmla="*/ 2228 h 2992"/>
                <a:gd name="T42" fmla="*/ 1793 w 2931"/>
                <a:gd name="T43" fmla="*/ 2224 h 2992"/>
                <a:gd name="T44" fmla="*/ 1707 w 2931"/>
                <a:gd name="T45" fmla="*/ 2237 h 2992"/>
                <a:gd name="T46" fmla="*/ 1631 w 2931"/>
                <a:gd name="T47" fmla="*/ 2271 h 2992"/>
                <a:gd name="T48" fmla="*/ 1569 w 2931"/>
                <a:gd name="T49" fmla="*/ 2325 h 2992"/>
                <a:gd name="T50" fmla="*/ 1522 w 2931"/>
                <a:gd name="T51" fmla="*/ 2394 h 2992"/>
                <a:gd name="T52" fmla="*/ 1476 w 2931"/>
                <a:gd name="T53" fmla="*/ 2427 h 2992"/>
                <a:gd name="T54" fmla="*/ 1404 w 2931"/>
                <a:gd name="T55" fmla="*/ 2428 h 2992"/>
                <a:gd name="T56" fmla="*/ 1328 w 2931"/>
                <a:gd name="T57" fmla="*/ 2448 h 2992"/>
                <a:gd name="T58" fmla="*/ 1260 w 2931"/>
                <a:gd name="T59" fmla="*/ 2488 h 2992"/>
                <a:gd name="T60" fmla="*/ 1205 w 2931"/>
                <a:gd name="T61" fmla="*/ 2543 h 2992"/>
                <a:gd name="T62" fmla="*/ 1067 w 2931"/>
                <a:gd name="T63" fmla="*/ 2777 h 2992"/>
                <a:gd name="T64" fmla="*/ 1034 w 2931"/>
                <a:gd name="T65" fmla="*/ 2862 h 2992"/>
                <a:gd name="T66" fmla="*/ 1028 w 2931"/>
                <a:gd name="T67" fmla="*/ 2949 h 2992"/>
                <a:gd name="T68" fmla="*/ 935 w 2931"/>
                <a:gd name="T69" fmla="*/ 2954 h 2992"/>
                <a:gd name="T70" fmla="*/ 748 w 2931"/>
                <a:gd name="T71" fmla="*/ 2858 h 2992"/>
                <a:gd name="T72" fmla="*/ 577 w 2931"/>
                <a:gd name="T73" fmla="*/ 2739 h 2992"/>
                <a:gd name="T74" fmla="*/ 424 w 2931"/>
                <a:gd name="T75" fmla="*/ 2598 h 2992"/>
                <a:gd name="T76" fmla="*/ 291 w 2931"/>
                <a:gd name="T77" fmla="*/ 2438 h 2992"/>
                <a:gd name="T78" fmla="*/ 180 w 2931"/>
                <a:gd name="T79" fmla="*/ 2262 h 2992"/>
                <a:gd name="T80" fmla="*/ 94 w 2931"/>
                <a:gd name="T81" fmla="*/ 2068 h 2992"/>
                <a:gd name="T82" fmla="*/ 35 w 2931"/>
                <a:gd name="T83" fmla="*/ 1864 h 2992"/>
                <a:gd name="T84" fmla="*/ 3 w 2931"/>
                <a:gd name="T85" fmla="*/ 1649 h 2992"/>
                <a:gd name="T86" fmla="*/ 3 w 2931"/>
                <a:gd name="T87" fmla="*/ 1428 h 2992"/>
                <a:gd name="T88" fmla="*/ 33 w 2931"/>
                <a:gd name="T89" fmla="*/ 1218 h 2992"/>
                <a:gd name="T90" fmla="*/ 89 w 2931"/>
                <a:gd name="T91" fmla="*/ 1016 h 2992"/>
                <a:gd name="T92" fmla="*/ 173 w 2931"/>
                <a:gd name="T93" fmla="*/ 828 h 2992"/>
                <a:gd name="T94" fmla="*/ 279 w 2931"/>
                <a:gd name="T95" fmla="*/ 653 h 2992"/>
                <a:gd name="T96" fmla="*/ 406 w 2931"/>
                <a:gd name="T97" fmla="*/ 494 h 2992"/>
                <a:gd name="T98" fmla="*/ 553 w 2931"/>
                <a:gd name="T99" fmla="*/ 354 h 2992"/>
                <a:gd name="T100" fmla="*/ 716 w 2931"/>
                <a:gd name="T101" fmla="*/ 233 h 2992"/>
                <a:gd name="T102" fmla="*/ 897 w 2931"/>
                <a:gd name="T103" fmla="*/ 135 h 2992"/>
                <a:gd name="T104" fmla="*/ 1090 w 2931"/>
                <a:gd name="T105" fmla="*/ 61 h 2992"/>
                <a:gd name="T106" fmla="*/ 1295 w 2931"/>
                <a:gd name="T107" fmla="*/ 14 h 2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31" h="2992">
                  <a:moveTo>
                    <a:pt x="1401" y="0"/>
                  </a:moveTo>
                  <a:lnTo>
                    <a:pt x="1428" y="0"/>
                  </a:lnTo>
                  <a:lnTo>
                    <a:pt x="1454" y="7"/>
                  </a:lnTo>
                  <a:lnTo>
                    <a:pt x="1479" y="18"/>
                  </a:lnTo>
                  <a:lnTo>
                    <a:pt x="1502" y="34"/>
                  </a:lnTo>
                  <a:lnTo>
                    <a:pt x="1519" y="54"/>
                  </a:lnTo>
                  <a:lnTo>
                    <a:pt x="1533" y="78"/>
                  </a:lnTo>
                  <a:lnTo>
                    <a:pt x="1542" y="104"/>
                  </a:lnTo>
                  <a:lnTo>
                    <a:pt x="1544" y="130"/>
                  </a:lnTo>
                  <a:lnTo>
                    <a:pt x="1544" y="1407"/>
                  </a:lnTo>
                  <a:lnTo>
                    <a:pt x="1548" y="1437"/>
                  </a:lnTo>
                  <a:lnTo>
                    <a:pt x="1557" y="1464"/>
                  </a:lnTo>
                  <a:lnTo>
                    <a:pt x="1573" y="1488"/>
                  </a:lnTo>
                  <a:lnTo>
                    <a:pt x="1593" y="1508"/>
                  </a:lnTo>
                  <a:lnTo>
                    <a:pt x="1618" y="1524"/>
                  </a:lnTo>
                  <a:lnTo>
                    <a:pt x="1645" y="1534"/>
                  </a:lnTo>
                  <a:lnTo>
                    <a:pt x="1675" y="1536"/>
                  </a:lnTo>
                  <a:lnTo>
                    <a:pt x="2931" y="1536"/>
                  </a:lnTo>
                  <a:lnTo>
                    <a:pt x="2894" y="1564"/>
                  </a:lnTo>
                  <a:lnTo>
                    <a:pt x="2860" y="1596"/>
                  </a:lnTo>
                  <a:lnTo>
                    <a:pt x="2830" y="1634"/>
                  </a:lnTo>
                  <a:lnTo>
                    <a:pt x="2807" y="1673"/>
                  </a:lnTo>
                  <a:lnTo>
                    <a:pt x="2789" y="1718"/>
                  </a:lnTo>
                  <a:lnTo>
                    <a:pt x="2778" y="1766"/>
                  </a:lnTo>
                  <a:lnTo>
                    <a:pt x="2741" y="1753"/>
                  </a:lnTo>
                  <a:lnTo>
                    <a:pt x="2701" y="1746"/>
                  </a:lnTo>
                  <a:lnTo>
                    <a:pt x="2661" y="1743"/>
                  </a:lnTo>
                  <a:lnTo>
                    <a:pt x="2619" y="1746"/>
                  </a:lnTo>
                  <a:lnTo>
                    <a:pt x="2576" y="1754"/>
                  </a:lnTo>
                  <a:lnTo>
                    <a:pt x="2536" y="1768"/>
                  </a:lnTo>
                  <a:lnTo>
                    <a:pt x="2498" y="1787"/>
                  </a:lnTo>
                  <a:lnTo>
                    <a:pt x="2463" y="1811"/>
                  </a:lnTo>
                  <a:lnTo>
                    <a:pt x="2430" y="1839"/>
                  </a:lnTo>
                  <a:lnTo>
                    <a:pt x="2402" y="1870"/>
                  </a:lnTo>
                  <a:lnTo>
                    <a:pt x="2378" y="1906"/>
                  </a:lnTo>
                  <a:lnTo>
                    <a:pt x="2232" y="2159"/>
                  </a:lnTo>
                  <a:lnTo>
                    <a:pt x="2213" y="2197"/>
                  </a:lnTo>
                  <a:lnTo>
                    <a:pt x="2201" y="2235"/>
                  </a:lnTo>
                  <a:lnTo>
                    <a:pt x="2192" y="2275"/>
                  </a:lnTo>
                  <a:lnTo>
                    <a:pt x="2155" y="2254"/>
                  </a:lnTo>
                  <a:lnTo>
                    <a:pt x="2114" y="2238"/>
                  </a:lnTo>
                  <a:lnTo>
                    <a:pt x="2071" y="2228"/>
                  </a:lnTo>
                  <a:lnTo>
                    <a:pt x="2025" y="2224"/>
                  </a:lnTo>
                  <a:lnTo>
                    <a:pt x="1793" y="2224"/>
                  </a:lnTo>
                  <a:lnTo>
                    <a:pt x="1750" y="2228"/>
                  </a:lnTo>
                  <a:lnTo>
                    <a:pt x="1707" y="2237"/>
                  </a:lnTo>
                  <a:lnTo>
                    <a:pt x="1669" y="2252"/>
                  </a:lnTo>
                  <a:lnTo>
                    <a:pt x="1631" y="2271"/>
                  </a:lnTo>
                  <a:lnTo>
                    <a:pt x="1598" y="2296"/>
                  </a:lnTo>
                  <a:lnTo>
                    <a:pt x="1569" y="2325"/>
                  </a:lnTo>
                  <a:lnTo>
                    <a:pt x="1543" y="2357"/>
                  </a:lnTo>
                  <a:lnTo>
                    <a:pt x="1522" y="2394"/>
                  </a:lnTo>
                  <a:lnTo>
                    <a:pt x="1507" y="2432"/>
                  </a:lnTo>
                  <a:lnTo>
                    <a:pt x="1476" y="2427"/>
                  </a:lnTo>
                  <a:lnTo>
                    <a:pt x="1444" y="2426"/>
                  </a:lnTo>
                  <a:lnTo>
                    <a:pt x="1404" y="2428"/>
                  </a:lnTo>
                  <a:lnTo>
                    <a:pt x="1366" y="2436"/>
                  </a:lnTo>
                  <a:lnTo>
                    <a:pt x="1328" y="2448"/>
                  </a:lnTo>
                  <a:lnTo>
                    <a:pt x="1294" y="2466"/>
                  </a:lnTo>
                  <a:lnTo>
                    <a:pt x="1260" y="2488"/>
                  </a:lnTo>
                  <a:lnTo>
                    <a:pt x="1231" y="2513"/>
                  </a:lnTo>
                  <a:lnTo>
                    <a:pt x="1205" y="2543"/>
                  </a:lnTo>
                  <a:lnTo>
                    <a:pt x="1183" y="2577"/>
                  </a:lnTo>
                  <a:lnTo>
                    <a:pt x="1067" y="2777"/>
                  </a:lnTo>
                  <a:lnTo>
                    <a:pt x="1047" y="2818"/>
                  </a:lnTo>
                  <a:lnTo>
                    <a:pt x="1034" y="2862"/>
                  </a:lnTo>
                  <a:lnTo>
                    <a:pt x="1027" y="2906"/>
                  </a:lnTo>
                  <a:lnTo>
                    <a:pt x="1028" y="2949"/>
                  </a:lnTo>
                  <a:lnTo>
                    <a:pt x="1034" y="2992"/>
                  </a:lnTo>
                  <a:lnTo>
                    <a:pt x="935" y="2954"/>
                  </a:lnTo>
                  <a:lnTo>
                    <a:pt x="840" y="2909"/>
                  </a:lnTo>
                  <a:lnTo>
                    <a:pt x="748" y="2858"/>
                  </a:lnTo>
                  <a:lnTo>
                    <a:pt x="660" y="2801"/>
                  </a:lnTo>
                  <a:lnTo>
                    <a:pt x="577" y="2739"/>
                  </a:lnTo>
                  <a:lnTo>
                    <a:pt x="498" y="2671"/>
                  </a:lnTo>
                  <a:lnTo>
                    <a:pt x="424" y="2598"/>
                  </a:lnTo>
                  <a:lnTo>
                    <a:pt x="355" y="2521"/>
                  </a:lnTo>
                  <a:lnTo>
                    <a:pt x="291" y="2438"/>
                  </a:lnTo>
                  <a:lnTo>
                    <a:pt x="233" y="2351"/>
                  </a:lnTo>
                  <a:lnTo>
                    <a:pt x="180" y="2262"/>
                  </a:lnTo>
                  <a:lnTo>
                    <a:pt x="134" y="2167"/>
                  </a:lnTo>
                  <a:lnTo>
                    <a:pt x="94" y="2068"/>
                  </a:lnTo>
                  <a:lnTo>
                    <a:pt x="61" y="1968"/>
                  </a:lnTo>
                  <a:lnTo>
                    <a:pt x="35" y="1864"/>
                  </a:lnTo>
                  <a:lnTo>
                    <a:pt x="16" y="1757"/>
                  </a:lnTo>
                  <a:lnTo>
                    <a:pt x="3" y="1649"/>
                  </a:lnTo>
                  <a:lnTo>
                    <a:pt x="0" y="1536"/>
                  </a:lnTo>
                  <a:lnTo>
                    <a:pt x="3" y="1428"/>
                  </a:lnTo>
                  <a:lnTo>
                    <a:pt x="15" y="1322"/>
                  </a:lnTo>
                  <a:lnTo>
                    <a:pt x="33" y="1218"/>
                  </a:lnTo>
                  <a:lnTo>
                    <a:pt x="58" y="1115"/>
                  </a:lnTo>
                  <a:lnTo>
                    <a:pt x="89" y="1016"/>
                  </a:lnTo>
                  <a:lnTo>
                    <a:pt x="128" y="920"/>
                  </a:lnTo>
                  <a:lnTo>
                    <a:pt x="173" y="828"/>
                  </a:lnTo>
                  <a:lnTo>
                    <a:pt x="223" y="738"/>
                  </a:lnTo>
                  <a:lnTo>
                    <a:pt x="279" y="653"/>
                  </a:lnTo>
                  <a:lnTo>
                    <a:pt x="340" y="571"/>
                  </a:lnTo>
                  <a:lnTo>
                    <a:pt x="406" y="494"/>
                  </a:lnTo>
                  <a:lnTo>
                    <a:pt x="477" y="421"/>
                  </a:lnTo>
                  <a:lnTo>
                    <a:pt x="553" y="354"/>
                  </a:lnTo>
                  <a:lnTo>
                    <a:pt x="633" y="291"/>
                  </a:lnTo>
                  <a:lnTo>
                    <a:pt x="716" y="233"/>
                  </a:lnTo>
                  <a:lnTo>
                    <a:pt x="805" y="182"/>
                  </a:lnTo>
                  <a:lnTo>
                    <a:pt x="897" y="135"/>
                  </a:lnTo>
                  <a:lnTo>
                    <a:pt x="992" y="95"/>
                  </a:lnTo>
                  <a:lnTo>
                    <a:pt x="1090" y="61"/>
                  </a:lnTo>
                  <a:lnTo>
                    <a:pt x="1191" y="34"/>
                  </a:lnTo>
                  <a:lnTo>
                    <a:pt x="1295" y="14"/>
                  </a:lnTo>
                  <a:lnTo>
                    <a:pt x="1401"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50" name="Freeform 550"/>
            <p:cNvSpPr/>
            <p:nvPr/>
          </p:nvSpPr>
          <p:spPr bwMode="auto">
            <a:xfrm>
              <a:off x="1554" y="1848"/>
              <a:ext cx="769" cy="768"/>
            </a:xfrm>
            <a:custGeom>
              <a:avLst/>
              <a:gdLst>
                <a:gd name="T0" fmla="*/ 143 w 1538"/>
                <a:gd name="T1" fmla="*/ 0 h 1537"/>
                <a:gd name="T2" fmla="*/ 248 w 1538"/>
                <a:gd name="T3" fmla="*/ 13 h 1537"/>
                <a:gd name="T4" fmla="*/ 350 w 1538"/>
                <a:gd name="T5" fmla="*/ 33 h 1537"/>
                <a:gd name="T6" fmla="*/ 449 w 1538"/>
                <a:gd name="T7" fmla="*/ 60 h 1537"/>
                <a:gd name="T8" fmla="*/ 546 w 1538"/>
                <a:gd name="T9" fmla="*/ 93 h 1537"/>
                <a:gd name="T10" fmla="*/ 641 w 1538"/>
                <a:gd name="T11" fmla="*/ 131 h 1537"/>
                <a:gd name="T12" fmla="*/ 730 w 1538"/>
                <a:gd name="T13" fmla="*/ 177 h 1537"/>
                <a:gd name="T14" fmla="*/ 818 w 1538"/>
                <a:gd name="T15" fmla="*/ 227 h 1537"/>
                <a:gd name="T16" fmla="*/ 901 w 1538"/>
                <a:gd name="T17" fmla="*/ 283 h 1537"/>
                <a:gd name="T18" fmla="*/ 981 w 1538"/>
                <a:gd name="T19" fmla="*/ 344 h 1537"/>
                <a:gd name="T20" fmla="*/ 1056 w 1538"/>
                <a:gd name="T21" fmla="*/ 410 h 1537"/>
                <a:gd name="T22" fmla="*/ 1127 w 1538"/>
                <a:gd name="T23" fmla="*/ 481 h 1537"/>
                <a:gd name="T24" fmla="*/ 1193 w 1538"/>
                <a:gd name="T25" fmla="*/ 556 h 1537"/>
                <a:gd name="T26" fmla="*/ 1254 w 1538"/>
                <a:gd name="T27" fmla="*/ 636 h 1537"/>
                <a:gd name="T28" fmla="*/ 1310 w 1538"/>
                <a:gd name="T29" fmla="*/ 719 h 1537"/>
                <a:gd name="T30" fmla="*/ 1361 w 1538"/>
                <a:gd name="T31" fmla="*/ 807 h 1537"/>
                <a:gd name="T32" fmla="*/ 1406 w 1538"/>
                <a:gd name="T33" fmla="*/ 897 h 1537"/>
                <a:gd name="T34" fmla="*/ 1445 w 1538"/>
                <a:gd name="T35" fmla="*/ 991 h 1537"/>
                <a:gd name="T36" fmla="*/ 1478 w 1538"/>
                <a:gd name="T37" fmla="*/ 1088 h 1537"/>
                <a:gd name="T38" fmla="*/ 1505 w 1538"/>
                <a:gd name="T39" fmla="*/ 1188 h 1537"/>
                <a:gd name="T40" fmla="*/ 1524 w 1538"/>
                <a:gd name="T41" fmla="*/ 1289 h 1537"/>
                <a:gd name="T42" fmla="*/ 1538 w 1538"/>
                <a:gd name="T43" fmla="*/ 1393 h 1537"/>
                <a:gd name="T44" fmla="*/ 1537 w 1538"/>
                <a:gd name="T45" fmla="*/ 1421 h 1537"/>
                <a:gd name="T46" fmla="*/ 1532 w 1538"/>
                <a:gd name="T47" fmla="*/ 1447 h 1537"/>
                <a:gd name="T48" fmla="*/ 1521 w 1538"/>
                <a:gd name="T49" fmla="*/ 1472 h 1537"/>
                <a:gd name="T50" fmla="*/ 1505 w 1538"/>
                <a:gd name="T51" fmla="*/ 1494 h 1537"/>
                <a:gd name="T52" fmla="*/ 1483 w 1538"/>
                <a:gd name="T53" fmla="*/ 1512 h 1537"/>
                <a:gd name="T54" fmla="*/ 1461 w 1538"/>
                <a:gd name="T55" fmla="*/ 1525 h 1537"/>
                <a:gd name="T56" fmla="*/ 1435 w 1538"/>
                <a:gd name="T57" fmla="*/ 1534 h 1537"/>
                <a:gd name="T58" fmla="*/ 1407 w 1538"/>
                <a:gd name="T59" fmla="*/ 1537 h 1537"/>
                <a:gd name="T60" fmla="*/ 131 w 1538"/>
                <a:gd name="T61" fmla="*/ 1537 h 1537"/>
                <a:gd name="T62" fmla="*/ 101 w 1538"/>
                <a:gd name="T63" fmla="*/ 1533 h 1537"/>
                <a:gd name="T64" fmla="*/ 74 w 1538"/>
                <a:gd name="T65" fmla="*/ 1523 h 1537"/>
                <a:gd name="T66" fmla="*/ 50 w 1538"/>
                <a:gd name="T67" fmla="*/ 1508 h 1537"/>
                <a:gd name="T68" fmla="*/ 29 w 1538"/>
                <a:gd name="T69" fmla="*/ 1488 h 1537"/>
                <a:gd name="T70" fmla="*/ 14 w 1538"/>
                <a:gd name="T71" fmla="*/ 1463 h 1537"/>
                <a:gd name="T72" fmla="*/ 4 w 1538"/>
                <a:gd name="T73" fmla="*/ 1436 h 1537"/>
                <a:gd name="T74" fmla="*/ 0 w 1538"/>
                <a:gd name="T75" fmla="*/ 1406 h 1537"/>
                <a:gd name="T76" fmla="*/ 0 w 1538"/>
                <a:gd name="T77" fmla="*/ 130 h 1537"/>
                <a:gd name="T78" fmla="*/ 4 w 1538"/>
                <a:gd name="T79" fmla="*/ 103 h 1537"/>
                <a:gd name="T80" fmla="*/ 11 w 1538"/>
                <a:gd name="T81" fmla="*/ 78 h 1537"/>
                <a:gd name="T82" fmla="*/ 25 w 1538"/>
                <a:gd name="T83" fmla="*/ 54 h 1537"/>
                <a:gd name="T84" fmla="*/ 44 w 1538"/>
                <a:gd name="T85" fmla="*/ 34 h 1537"/>
                <a:gd name="T86" fmla="*/ 65 w 1538"/>
                <a:gd name="T87" fmla="*/ 18 h 1537"/>
                <a:gd name="T88" fmla="*/ 90 w 1538"/>
                <a:gd name="T89" fmla="*/ 7 h 1537"/>
                <a:gd name="T90" fmla="*/ 116 w 1538"/>
                <a:gd name="T91" fmla="*/ 0 h 1537"/>
                <a:gd name="T92" fmla="*/ 143 w 1538"/>
                <a:gd name="T93" fmla="*/ 0 h 1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38" h="1537">
                  <a:moveTo>
                    <a:pt x="143" y="0"/>
                  </a:moveTo>
                  <a:lnTo>
                    <a:pt x="248" y="13"/>
                  </a:lnTo>
                  <a:lnTo>
                    <a:pt x="350" y="33"/>
                  </a:lnTo>
                  <a:lnTo>
                    <a:pt x="449" y="60"/>
                  </a:lnTo>
                  <a:lnTo>
                    <a:pt x="546" y="93"/>
                  </a:lnTo>
                  <a:lnTo>
                    <a:pt x="641" y="131"/>
                  </a:lnTo>
                  <a:lnTo>
                    <a:pt x="730" y="177"/>
                  </a:lnTo>
                  <a:lnTo>
                    <a:pt x="818" y="227"/>
                  </a:lnTo>
                  <a:lnTo>
                    <a:pt x="901" y="283"/>
                  </a:lnTo>
                  <a:lnTo>
                    <a:pt x="981" y="344"/>
                  </a:lnTo>
                  <a:lnTo>
                    <a:pt x="1056" y="410"/>
                  </a:lnTo>
                  <a:lnTo>
                    <a:pt x="1127" y="481"/>
                  </a:lnTo>
                  <a:lnTo>
                    <a:pt x="1193" y="556"/>
                  </a:lnTo>
                  <a:lnTo>
                    <a:pt x="1254" y="636"/>
                  </a:lnTo>
                  <a:lnTo>
                    <a:pt x="1310" y="719"/>
                  </a:lnTo>
                  <a:lnTo>
                    <a:pt x="1361" y="807"/>
                  </a:lnTo>
                  <a:lnTo>
                    <a:pt x="1406" y="897"/>
                  </a:lnTo>
                  <a:lnTo>
                    <a:pt x="1445" y="991"/>
                  </a:lnTo>
                  <a:lnTo>
                    <a:pt x="1478" y="1088"/>
                  </a:lnTo>
                  <a:lnTo>
                    <a:pt x="1505" y="1188"/>
                  </a:lnTo>
                  <a:lnTo>
                    <a:pt x="1524" y="1289"/>
                  </a:lnTo>
                  <a:lnTo>
                    <a:pt x="1538" y="1393"/>
                  </a:lnTo>
                  <a:lnTo>
                    <a:pt x="1537" y="1421"/>
                  </a:lnTo>
                  <a:lnTo>
                    <a:pt x="1532" y="1447"/>
                  </a:lnTo>
                  <a:lnTo>
                    <a:pt x="1521" y="1472"/>
                  </a:lnTo>
                  <a:lnTo>
                    <a:pt x="1505" y="1494"/>
                  </a:lnTo>
                  <a:lnTo>
                    <a:pt x="1483" y="1512"/>
                  </a:lnTo>
                  <a:lnTo>
                    <a:pt x="1461" y="1525"/>
                  </a:lnTo>
                  <a:lnTo>
                    <a:pt x="1435" y="1534"/>
                  </a:lnTo>
                  <a:lnTo>
                    <a:pt x="1407" y="1537"/>
                  </a:lnTo>
                  <a:lnTo>
                    <a:pt x="131" y="1537"/>
                  </a:lnTo>
                  <a:lnTo>
                    <a:pt x="101" y="1533"/>
                  </a:lnTo>
                  <a:lnTo>
                    <a:pt x="74" y="1523"/>
                  </a:lnTo>
                  <a:lnTo>
                    <a:pt x="50" y="1508"/>
                  </a:lnTo>
                  <a:lnTo>
                    <a:pt x="29" y="1488"/>
                  </a:lnTo>
                  <a:lnTo>
                    <a:pt x="14" y="1463"/>
                  </a:lnTo>
                  <a:lnTo>
                    <a:pt x="4" y="1436"/>
                  </a:lnTo>
                  <a:lnTo>
                    <a:pt x="0" y="1406"/>
                  </a:lnTo>
                  <a:lnTo>
                    <a:pt x="0" y="130"/>
                  </a:lnTo>
                  <a:lnTo>
                    <a:pt x="4" y="103"/>
                  </a:lnTo>
                  <a:lnTo>
                    <a:pt x="11" y="78"/>
                  </a:lnTo>
                  <a:lnTo>
                    <a:pt x="25" y="54"/>
                  </a:lnTo>
                  <a:lnTo>
                    <a:pt x="44" y="34"/>
                  </a:lnTo>
                  <a:lnTo>
                    <a:pt x="65" y="18"/>
                  </a:lnTo>
                  <a:lnTo>
                    <a:pt x="90" y="7"/>
                  </a:lnTo>
                  <a:lnTo>
                    <a:pt x="116" y="0"/>
                  </a:lnTo>
                  <a:lnTo>
                    <a:pt x="143"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52" name="Freeform 551"/>
            <p:cNvSpPr/>
            <p:nvPr/>
          </p:nvSpPr>
          <p:spPr bwMode="auto">
            <a:xfrm>
              <a:off x="2118" y="3117"/>
              <a:ext cx="307" cy="307"/>
            </a:xfrm>
            <a:custGeom>
              <a:avLst/>
              <a:gdLst>
                <a:gd name="T0" fmla="*/ 307 w 614"/>
                <a:gd name="T1" fmla="*/ 0 h 613"/>
                <a:gd name="T2" fmla="*/ 352 w 614"/>
                <a:gd name="T3" fmla="*/ 4 h 613"/>
                <a:gd name="T4" fmla="*/ 395 w 614"/>
                <a:gd name="T5" fmla="*/ 14 h 613"/>
                <a:gd name="T6" fmla="*/ 435 w 614"/>
                <a:gd name="T7" fmla="*/ 29 h 613"/>
                <a:gd name="T8" fmla="*/ 473 w 614"/>
                <a:gd name="T9" fmla="*/ 50 h 613"/>
                <a:gd name="T10" fmla="*/ 508 w 614"/>
                <a:gd name="T11" fmla="*/ 76 h 613"/>
                <a:gd name="T12" fmla="*/ 538 w 614"/>
                <a:gd name="T13" fmla="*/ 106 h 613"/>
                <a:gd name="T14" fmla="*/ 564 w 614"/>
                <a:gd name="T15" fmla="*/ 141 h 613"/>
                <a:gd name="T16" fmla="*/ 585 w 614"/>
                <a:gd name="T17" fmla="*/ 178 h 613"/>
                <a:gd name="T18" fmla="*/ 600 w 614"/>
                <a:gd name="T19" fmla="*/ 218 h 613"/>
                <a:gd name="T20" fmla="*/ 610 w 614"/>
                <a:gd name="T21" fmla="*/ 262 h 613"/>
                <a:gd name="T22" fmla="*/ 614 w 614"/>
                <a:gd name="T23" fmla="*/ 307 h 613"/>
                <a:gd name="T24" fmla="*/ 610 w 614"/>
                <a:gd name="T25" fmla="*/ 353 h 613"/>
                <a:gd name="T26" fmla="*/ 600 w 614"/>
                <a:gd name="T27" fmla="*/ 395 h 613"/>
                <a:gd name="T28" fmla="*/ 585 w 614"/>
                <a:gd name="T29" fmla="*/ 436 h 613"/>
                <a:gd name="T30" fmla="*/ 564 w 614"/>
                <a:gd name="T31" fmla="*/ 474 h 613"/>
                <a:gd name="T32" fmla="*/ 538 w 614"/>
                <a:gd name="T33" fmla="*/ 509 h 613"/>
                <a:gd name="T34" fmla="*/ 508 w 614"/>
                <a:gd name="T35" fmla="*/ 538 h 613"/>
                <a:gd name="T36" fmla="*/ 473 w 614"/>
                <a:gd name="T37" fmla="*/ 565 h 613"/>
                <a:gd name="T38" fmla="*/ 435 w 614"/>
                <a:gd name="T39" fmla="*/ 585 h 613"/>
                <a:gd name="T40" fmla="*/ 395 w 614"/>
                <a:gd name="T41" fmla="*/ 601 h 613"/>
                <a:gd name="T42" fmla="*/ 352 w 614"/>
                <a:gd name="T43" fmla="*/ 611 h 613"/>
                <a:gd name="T44" fmla="*/ 307 w 614"/>
                <a:gd name="T45" fmla="*/ 613 h 613"/>
                <a:gd name="T46" fmla="*/ 261 w 614"/>
                <a:gd name="T47" fmla="*/ 611 h 613"/>
                <a:gd name="T48" fmla="*/ 218 w 614"/>
                <a:gd name="T49" fmla="*/ 601 h 613"/>
                <a:gd name="T50" fmla="*/ 177 w 614"/>
                <a:gd name="T51" fmla="*/ 585 h 613"/>
                <a:gd name="T52" fmla="*/ 140 w 614"/>
                <a:gd name="T53" fmla="*/ 565 h 613"/>
                <a:gd name="T54" fmla="*/ 105 w 614"/>
                <a:gd name="T55" fmla="*/ 538 h 613"/>
                <a:gd name="T56" fmla="*/ 75 w 614"/>
                <a:gd name="T57" fmla="*/ 509 h 613"/>
                <a:gd name="T58" fmla="*/ 49 w 614"/>
                <a:gd name="T59" fmla="*/ 474 h 613"/>
                <a:gd name="T60" fmla="*/ 28 w 614"/>
                <a:gd name="T61" fmla="*/ 436 h 613"/>
                <a:gd name="T62" fmla="*/ 13 w 614"/>
                <a:gd name="T63" fmla="*/ 395 h 613"/>
                <a:gd name="T64" fmla="*/ 3 w 614"/>
                <a:gd name="T65" fmla="*/ 353 h 613"/>
                <a:gd name="T66" fmla="*/ 0 w 614"/>
                <a:gd name="T67" fmla="*/ 307 h 613"/>
                <a:gd name="T68" fmla="*/ 3 w 614"/>
                <a:gd name="T69" fmla="*/ 262 h 613"/>
                <a:gd name="T70" fmla="*/ 13 w 614"/>
                <a:gd name="T71" fmla="*/ 218 h 613"/>
                <a:gd name="T72" fmla="*/ 28 w 614"/>
                <a:gd name="T73" fmla="*/ 178 h 613"/>
                <a:gd name="T74" fmla="*/ 49 w 614"/>
                <a:gd name="T75" fmla="*/ 141 h 613"/>
                <a:gd name="T76" fmla="*/ 75 w 614"/>
                <a:gd name="T77" fmla="*/ 106 h 613"/>
                <a:gd name="T78" fmla="*/ 105 w 614"/>
                <a:gd name="T79" fmla="*/ 76 h 613"/>
                <a:gd name="T80" fmla="*/ 140 w 614"/>
                <a:gd name="T81" fmla="*/ 50 h 613"/>
                <a:gd name="T82" fmla="*/ 177 w 614"/>
                <a:gd name="T83" fmla="*/ 29 h 613"/>
                <a:gd name="T84" fmla="*/ 218 w 614"/>
                <a:gd name="T85" fmla="*/ 14 h 613"/>
                <a:gd name="T86" fmla="*/ 261 w 614"/>
                <a:gd name="T87" fmla="*/ 4 h 613"/>
                <a:gd name="T88" fmla="*/ 307 w 614"/>
                <a:gd name="T89" fmla="*/ 0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14" h="613">
                  <a:moveTo>
                    <a:pt x="307" y="0"/>
                  </a:moveTo>
                  <a:lnTo>
                    <a:pt x="352" y="4"/>
                  </a:lnTo>
                  <a:lnTo>
                    <a:pt x="395" y="14"/>
                  </a:lnTo>
                  <a:lnTo>
                    <a:pt x="435" y="29"/>
                  </a:lnTo>
                  <a:lnTo>
                    <a:pt x="473" y="50"/>
                  </a:lnTo>
                  <a:lnTo>
                    <a:pt x="508" y="76"/>
                  </a:lnTo>
                  <a:lnTo>
                    <a:pt x="538" y="106"/>
                  </a:lnTo>
                  <a:lnTo>
                    <a:pt x="564" y="141"/>
                  </a:lnTo>
                  <a:lnTo>
                    <a:pt x="585" y="178"/>
                  </a:lnTo>
                  <a:lnTo>
                    <a:pt x="600" y="218"/>
                  </a:lnTo>
                  <a:lnTo>
                    <a:pt x="610" y="262"/>
                  </a:lnTo>
                  <a:lnTo>
                    <a:pt x="614" y="307"/>
                  </a:lnTo>
                  <a:lnTo>
                    <a:pt x="610" y="353"/>
                  </a:lnTo>
                  <a:lnTo>
                    <a:pt x="600" y="395"/>
                  </a:lnTo>
                  <a:lnTo>
                    <a:pt x="585" y="436"/>
                  </a:lnTo>
                  <a:lnTo>
                    <a:pt x="564" y="474"/>
                  </a:lnTo>
                  <a:lnTo>
                    <a:pt x="538" y="509"/>
                  </a:lnTo>
                  <a:lnTo>
                    <a:pt x="508" y="538"/>
                  </a:lnTo>
                  <a:lnTo>
                    <a:pt x="473" y="565"/>
                  </a:lnTo>
                  <a:lnTo>
                    <a:pt x="435" y="585"/>
                  </a:lnTo>
                  <a:lnTo>
                    <a:pt x="395" y="601"/>
                  </a:lnTo>
                  <a:lnTo>
                    <a:pt x="352" y="611"/>
                  </a:lnTo>
                  <a:lnTo>
                    <a:pt x="307" y="613"/>
                  </a:lnTo>
                  <a:lnTo>
                    <a:pt x="261" y="611"/>
                  </a:lnTo>
                  <a:lnTo>
                    <a:pt x="218" y="601"/>
                  </a:lnTo>
                  <a:lnTo>
                    <a:pt x="177" y="585"/>
                  </a:lnTo>
                  <a:lnTo>
                    <a:pt x="140" y="565"/>
                  </a:lnTo>
                  <a:lnTo>
                    <a:pt x="105" y="538"/>
                  </a:lnTo>
                  <a:lnTo>
                    <a:pt x="75" y="509"/>
                  </a:lnTo>
                  <a:lnTo>
                    <a:pt x="49" y="474"/>
                  </a:lnTo>
                  <a:lnTo>
                    <a:pt x="28" y="436"/>
                  </a:lnTo>
                  <a:lnTo>
                    <a:pt x="13" y="395"/>
                  </a:lnTo>
                  <a:lnTo>
                    <a:pt x="3" y="353"/>
                  </a:lnTo>
                  <a:lnTo>
                    <a:pt x="0" y="307"/>
                  </a:lnTo>
                  <a:lnTo>
                    <a:pt x="3" y="262"/>
                  </a:lnTo>
                  <a:lnTo>
                    <a:pt x="13" y="218"/>
                  </a:lnTo>
                  <a:lnTo>
                    <a:pt x="28" y="178"/>
                  </a:lnTo>
                  <a:lnTo>
                    <a:pt x="49" y="141"/>
                  </a:lnTo>
                  <a:lnTo>
                    <a:pt x="75" y="106"/>
                  </a:lnTo>
                  <a:lnTo>
                    <a:pt x="105" y="76"/>
                  </a:lnTo>
                  <a:lnTo>
                    <a:pt x="140" y="50"/>
                  </a:lnTo>
                  <a:lnTo>
                    <a:pt x="177" y="29"/>
                  </a:lnTo>
                  <a:lnTo>
                    <a:pt x="218" y="14"/>
                  </a:lnTo>
                  <a:lnTo>
                    <a:pt x="261" y="4"/>
                  </a:lnTo>
                  <a:lnTo>
                    <a:pt x="307"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53" name="Freeform 552"/>
            <p:cNvSpPr>
              <a:spLocks noEditPoints="1"/>
            </p:cNvSpPr>
            <p:nvPr/>
          </p:nvSpPr>
          <p:spPr bwMode="auto">
            <a:xfrm>
              <a:off x="1845" y="2830"/>
              <a:ext cx="853" cy="881"/>
            </a:xfrm>
            <a:custGeom>
              <a:avLst/>
              <a:gdLst>
                <a:gd name="T0" fmla="*/ 743 w 1706"/>
                <a:gd name="T1" fmla="*/ 451 h 1763"/>
                <a:gd name="T2" fmla="*/ 599 w 1706"/>
                <a:gd name="T3" fmla="*/ 517 h 1763"/>
                <a:gd name="T4" fmla="*/ 488 w 1706"/>
                <a:gd name="T5" fmla="*/ 628 h 1763"/>
                <a:gd name="T6" fmla="*/ 422 w 1706"/>
                <a:gd name="T7" fmla="*/ 772 h 1763"/>
                <a:gd name="T8" fmla="*/ 412 w 1706"/>
                <a:gd name="T9" fmla="*/ 937 h 1763"/>
                <a:gd name="T10" fmla="*/ 460 w 1706"/>
                <a:gd name="T11" fmla="*/ 1090 h 1763"/>
                <a:gd name="T12" fmla="*/ 558 w 1706"/>
                <a:gd name="T13" fmla="*/ 1213 h 1763"/>
                <a:gd name="T14" fmla="*/ 692 w 1706"/>
                <a:gd name="T15" fmla="*/ 1296 h 1763"/>
                <a:gd name="T16" fmla="*/ 853 w 1706"/>
                <a:gd name="T17" fmla="*/ 1325 h 1763"/>
                <a:gd name="T18" fmla="*/ 1012 w 1706"/>
                <a:gd name="T19" fmla="*/ 1296 h 1763"/>
                <a:gd name="T20" fmla="*/ 1147 w 1706"/>
                <a:gd name="T21" fmla="*/ 1213 h 1763"/>
                <a:gd name="T22" fmla="*/ 1244 w 1706"/>
                <a:gd name="T23" fmla="*/ 1090 h 1763"/>
                <a:gd name="T24" fmla="*/ 1293 w 1706"/>
                <a:gd name="T25" fmla="*/ 937 h 1763"/>
                <a:gd name="T26" fmla="*/ 1283 w 1706"/>
                <a:gd name="T27" fmla="*/ 772 h 1763"/>
                <a:gd name="T28" fmla="*/ 1217 w 1706"/>
                <a:gd name="T29" fmla="*/ 628 h 1763"/>
                <a:gd name="T30" fmla="*/ 1106 w 1706"/>
                <a:gd name="T31" fmla="*/ 517 h 1763"/>
                <a:gd name="T32" fmla="*/ 961 w 1706"/>
                <a:gd name="T33" fmla="*/ 451 h 1763"/>
                <a:gd name="T34" fmla="*/ 706 w 1706"/>
                <a:gd name="T35" fmla="*/ 0 h 1763"/>
                <a:gd name="T36" fmla="*/ 1051 w 1706"/>
                <a:gd name="T37" fmla="*/ 12 h 1763"/>
                <a:gd name="T38" fmla="*/ 1107 w 1706"/>
                <a:gd name="T39" fmla="*/ 67 h 1763"/>
                <a:gd name="T40" fmla="*/ 1120 w 1706"/>
                <a:gd name="T41" fmla="*/ 244 h 1763"/>
                <a:gd name="T42" fmla="*/ 1268 w 1706"/>
                <a:gd name="T43" fmla="*/ 334 h 1763"/>
                <a:gd name="T44" fmla="*/ 1418 w 1706"/>
                <a:gd name="T45" fmla="*/ 255 h 1763"/>
                <a:gd name="T46" fmla="*/ 1486 w 1706"/>
                <a:gd name="T47" fmla="*/ 264 h 1763"/>
                <a:gd name="T48" fmla="*/ 1542 w 1706"/>
                <a:gd name="T49" fmla="*/ 314 h 1763"/>
                <a:gd name="T50" fmla="*/ 1704 w 1706"/>
                <a:gd name="T51" fmla="*/ 612 h 1763"/>
                <a:gd name="T52" fmla="*/ 1693 w 1706"/>
                <a:gd name="T53" fmla="*/ 680 h 1763"/>
                <a:gd name="T54" fmla="*/ 1644 w 1706"/>
                <a:gd name="T55" fmla="*/ 731 h 1763"/>
                <a:gd name="T56" fmla="*/ 1543 w 1706"/>
                <a:gd name="T57" fmla="*/ 881 h 1763"/>
                <a:gd name="T58" fmla="*/ 1644 w 1706"/>
                <a:gd name="T59" fmla="*/ 1030 h 1763"/>
                <a:gd name="T60" fmla="*/ 1697 w 1706"/>
                <a:gd name="T61" fmla="*/ 1091 h 1763"/>
                <a:gd name="T62" fmla="*/ 1701 w 1706"/>
                <a:gd name="T63" fmla="*/ 1170 h 1763"/>
                <a:gd name="T64" fmla="*/ 1529 w 1706"/>
                <a:gd name="T65" fmla="*/ 1468 h 1763"/>
                <a:gd name="T66" fmla="*/ 1470 w 1706"/>
                <a:gd name="T67" fmla="*/ 1505 h 1763"/>
                <a:gd name="T68" fmla="*/ 1398 w 1706"/>
                <a:gd name="T69" fmla="*/ 1501 h 1763"/>
                <a:gd name="T70" fmla="*/ 1222 w 1706"/>
                <a:gd name="T71" fmla="*/ 1463 h 1763"/>
                <a:gd name="T72" fmla="*/ 1120 w 1706"/>
                <a:gd name="T73" fmla="*/ 1642 h 1763"/>
                <a:gd name="T74" fmla="*/ 1092 w 1706"/>
                <a:gd name="T75" fmla="*/ 1718 h 1763"/>
                <a:gd name="T76" fmla="*/ 1026 w 1706"/>
                <a:gd name="T77" fmla="*/ 1759 h 1763"/>
                <a:gd name="T78" fmla="*/ 678 w 1706"/>
                <a:gd name="T79" fmla="*/ 1759 h 1763"/>
                <a:gd name="T80" fmla="*/ 612 w 1706"/>
                <a:gd name="T81" fmla="*/ 1718 h 1763"/>
                <a:gd name="T82" fmla="*/ 586 w 1706"/>
                <a:gd name="T83" fmla="*/ 1642 h 1763"/>
                <a:gd name="T84" fmla="*/ 484 w 1706"/>
                <a:gd name="T85" fmla="*/ 1463 h 1763"/>
                <a:gd name="T86" fmla="*/ 338 w 1706"/>
                <a:gd name="T87" fmla="*/ 1455 h 1763"/>
                <a:gd name="T88" fmla="*/ 361 w 1706"/>
                <a:gd name="T89" fmla="*/ 1377 h 1763"/>
                <a:gd name="T90" fmla="*/ 396 w 1706"/>
                <a:gd name="T91" fmla="*/ 1263 h 1763"/>
                <a:gd name="T92" fmla="*/ 378 w 1706"/>
                <a:gd name="T93" fmla="*/ 1125 h 1763"/>
                <a:gd name="T94" fmla="*/ 221 w 1706"/>
                <a:gd name="T95" fmla="*/ 851 h 1763"/>
                <a:gd name="T96" fmla="*/ 170 w 1706"/>
                <a:gd name="T97" fmla="*/ 795 h 1763"/>
                <a:gd name="T98" fmla="*/ 60 w 1706"/>
                <a:gd name="T99" fmla="*/ 731 h 1763"/>
                <a:gd name="T100" fmla="*/ 8 w 1706"/>
                <a:gd name="T101" fmla="*/ 671 h 1763"/>
                <a:gd name="T102" fmla="*/ 4 w 1706"/>
                <a:gd name="T103" fmla="*/ 593 h 1763"/>
                <a:gd name="T104" fmla="*/ 176 w 1706"/>
                <a:gd name="T105" fmla="*/ 295 h 1763"/>
                <a:gd name="T106" fmla="*/ 235 w 1706"/>
                <a:gd name="T107" fmla="*/ 258 h 1763"/>
                <a:gd name="T108" fmla="*/ 307 w 1706"/>
                <a:gd name="T109" fmla="*/ 262 h 1763"/>
                <a:gd name="T110" fmla="*/ 484 w 1706"/>
                <a:gd name="T111" fmla="*/ 300 h 1763"/>
                <a:gd name="T112" fmla="*/ 586 w 1706"/>
                <a:gd name="T113" fmla="*/ 121 h 1763"/>
                <a:gd name="T114" fmla="*/ 612 w 1706"/>
                <a:gd name="T115" fmla="*/ 45 h 1763"/>
                <a:gd name="T116" fmla="*/ 678 w 1706"/>
                <a:gd name="T117" fmla="*/ 4 h 1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06" h="1763">
                  <a:moveTo>
                    <a:pt x="853" y="437"/>
                  </a:moveTo>
                  <a:lnTo>
                    <a:pt x="797" y="441"/>
                  </a:lnTo>
                  <a:lnTo>
                    <a:pt x="743" y="451"/>
                  </a:lnTo>
                  <a:lnTo>
                    <a:pt x="692" y="467"/>
                  </a:lnTo>
                  <a:lnTo>
                    <a:pt x="644" y="490"/>
                  </a:lnTo>
                  <a:lnTo>
                    <a:pt x="599" y="517"/>
                  </a:lnTo>
                  <a:lnTo>
                    <a:pt x="558" y="549"/>
                  </a:lnTo>
                  <a:lnTo>
                    <a:pt x="520" y="587"/>
                  </a:lnTo>
                  <a:lnTo>
                    <a:pt x="488" y="628"/>
                  </a:lnTo>
                  <a:lnTo>
                    <a:pt x="460" y="673"/>
                  </a:lnTo>
                  <a:lnTo>
                    <a:pt x="438" y="721"/>
                  </a:lnTo>
                  <a:lnTo>
                    <a:pt x="422" y="772"/>
                  </a:lnTo>
                  <a:lnTo>
                    <a:pt x="412" y="826"/>
                  </a:lnTo>
                  <a:lnTo>
                    <a:pt x="408" y="881"/>
                  </a:lnTo>
                  <a:lnTo>
                    <a:pt x="412" y="937"/>
                  </a:lnTo>
                  <a:lnTo>
                    <a:pt x="422" y="990"/>
                  </a:lnTo>
                  <a:lnTo>
                    <a:pt x="438" y="1041"/>
                  </a:lnTo>
                  <a:lnTo>
                    <a:pt x="460" y="1090"/>
                  </a:lnTo>
                  <a:lnTo>
                    <a:pt x="488" y="1135"/>
                  </a:lnTo>
                  <a:lnTo>
                    <a:pt x="520" y="1176"/>
                  </a:lnTo>
                  <a:lnTo>
                    <a:pt x="558" y="1213"/>
                  </a:lnTo>
                  <a:lnTo>
                    <a:pt x="599" y="1246"/>
                  </a:lnTo>
                  <a:lnTo>
                    <a:pt x="644" y="1273"/>
                  </a:lnTo>
                  <a:lnTo>
                    <a:pt x="692" y="1296"/>
                  </a:lnTo>
                  <a:lnTo>
                    <a:pt x="743" y="1312"/>
                  </a:lnTo>
                  <a:lnTo>
                    <a:pt x="797" y="1322"/>
                  </a:lnTo>
                  <a:lnTo>
                    <a:pt x="853" y="1325"/>
                  </a:lnTo>
                  <a:lnTo>
                    <a:pt x="908" y="1322"/>
                  </a:lnTo>
                  <a:lnTo>
                    <a:pt x="961" y="1312"/>
                  </a:lnTo>
                  <a:lnTo>
                    <a:pt x="1012" y="1296"/>
                  </a:lnTo>
                  <a:lnTo>
                    <a:pt x="1061" y="1273"/>
                  </a:lnTo>
                  <a:lnTo>
                    <a:pt x="1106" y="1246"/>
                  </a:lnTo>
                  <a:lnTo>
                    <a:pt x="1147" y="1213"/>
                  </a:lnTo>
                  <a:lnTo>
                    <a:pt x="1184" y="1176"/>
                  </a:lnTo>
                  <a:lnTo>
                    <a:pt x="1217" y="1135"/>
                  </a:lnTo>
                  <a:lnTo>
                    <a:pt x="1244" y="1090"/>
                  </a:lnTo>
                  <a:lnTo>
                    <a:pt x="1267" y="1041"/>
                  </a:lnTo>
                  <a:lnTo>
                    <a:pt x="1283" y="990"/>
                  </a:lnTo>
                  <a:lnTo>
                    <a:pt x="1293" y="937"/>
                  </a:lnTo>
                  <a:lnTo>
                    <a:pt x="1297" y="881"/>
                  </a:lnTo>
                  <a:lnTo>
                    <a:pt x="1293" y="826"/>
                  </a:lnTo>
                  <a:lnTo>
                    <a:pt x="1283" y="772"/>
                  </a:lnTo>
                  <a:lnTo>
                    <a:pt x="1267" y="721"/>
                  </a:lnTo>
                  <a:lnTo>
                    <a:pt x="1244" y="673"/>
                  </a:lnTo>
                  <a:lnTo>
                    <a:pt x="1217" y="628"/>
                  </a:lnTo>
                  <a:lnTo>
                    <a:pt x="1184" y="587"/>
                  </a:lnTo>
                  <a:lnTo>
                    <a:pt x="1147" y="549"/>
                  </a:lnTo>
                  <a:lnTo>
                    <a:pt x="1106" y="517"/>
                  </a:lnTo>
                  <a:lnTo>
                    <a:pt x="1061" y="490"/>
                  </a:lnTo>
                  <a:lnTo>
                    <a:pt x="1012" y="467"/>
                  </a:lnTo>
                  <a:lnTo>
                    <a:pt x="961" y="451"/>
                  </a:lnTo>
                  <a:lnTo>
                    <a:pt x="908" y="441"/>
                  </a:lnTo>
                  <a:lnTo>
                    <a:pt x="853" y="437"/>
                  </a:lnTo>
                  <a:close/>
                  <a:moveTo>
                    <a:pt x="706" y="0"/>
                  </a:moveTo>
                  <a:lnTo>
                    <a:pt x="999" y="0"/>
                  </a:lnTo>
                  <a:lnTo>
                    <a:pt x="1026" y="4"/>
                  </a:lnTo>
                  <a:lnTo>
                    <a:pt x="1051" y="12"/>
                  </a:lnTo>
                  <a:lnTo>
                    <a:pt x="1074" y="26"/>
                  </a:lnTo>
                  <a:lnTo>
                    <a:pt x="1092" y="45"/>
                  </a:lnTo>
                  <a:lnTo>
                    <a:pt x="1107" y="67"/>
                  </a:lnTo>
                  <a:lnTo>
                    <a:pt x="1116" y="92"/>
                  </a:lnTo>
                  <a:lnTo>
                    <a:pt x="1120" y="121"/>
                  </a:lnTo>
                  <a:lnTo>
                    <a:pt x="1120" y="244"/>
                  </a:lnTo>
                  <a:lnTo>
                    <a:pt x="1172" y="269"/>
                  </a:lnTo>
                  <a:lnTo>
                    <a:pt x="1221" y="300"/>
                  </a:lnTo>
                  <a:lnTo>
                    <a:pt x="1268" y="334"/>
                  </a:lnTo>
                  <a:lnTo>
                    <a:pt x="1379" y="270"/>
                  </a:lnTo>
                  <a:lnTo>
                    <a:pt x="1398" y="260"/>
                  </a:lnTo>
                  <a:lnTo>
                    <a:pt x="1418" y="255"/>
                  </a:lnTo>
                  <a:lnTo>
                    <a:pt x="1439" y="254"/>
                  </a:lnTo>
                  <a:lnTo>
                    <a:pt x="1464" y="257"/>
                  </a:lnTo>
                  <a:lnTo>
                    <a:pt x="1486" y="264"/>
                  </a:lnTo>
                  <a:lnTo>
                    <a:pt x="1509" y="276"/>
                  </a:lnTo>
                  <a:lnTo>
                    <a:pt x="1527" y="293"/>
                  </a:lnTo>
                  <a:lnTo>
                    <a:pt x="1542" y="314"/>
                  </a:lnTo>
                  <a:lnTo>
                    <a:pt x="1689" y="567"/>
                  </a:lnTo>
                  <a:lnTo>
                    <a:pt x="1699" y="589"/>
                  </a:lnTo>
                  <a:lnTo>
                    <a:pt x="1704" y="612"/>
                  </a:lnTo>
                  <a:lnTo>
                    <a:pt x="1706" y="635"/>
                  </a:lnTo>
                  <a:lnTo>
                    <a:pt x="1701" y="659"/>
                  </a:lnTo>
                  <a:lnTo>
                    <a:pt x="1693" y="680"/>
                  </a:lnTo>
                  <a:lnTo>
                    <a:pt x="1681" y="700"/>
                  </a:lnTo>
                  <a:lnTo>
                    <a:pt x="1664" y="718"/>
                  </a:lnTo>
                  <a:lnTo>
                    <a:pt x="1644" y="731"/>
                  </a:lnTo>
                  <a:lnTo>
                    <a:pt x="1535" y="795"/>
                  </a:lnTo>
                  <a:lnTo>
                    <a:pt x="1540" y="838"/>
                  </a:lnTo>
                  <a:lnTo>
                    <a:pt x="1543" y="881"/>
                  </a:lnTo>
                  <a:lnTo>
                    <a:pt x="1540" y="924"/>
                  </a:lnTo>
                  <a:lnTo>
                    <a:pt x="1535" y="967"/>
                  </a:lnTo>
                  <a:lnTo>
                    <a:pt x="1644" y="1030"/>
                  </a:lnTo>
                  <a:lnTo>
                    <a:pt x="1667" y="1048"/>
                  </a:lnTo>
                  <a:lnTo>
                    <a:pt x="1684" y="1068"/>
                  </a:lnTo>
                  <a:lnTo>
                    <a:pt x="1697" y="1091"/>
                  </a:lnTo>
                  <a:lnTo>
                    <a:pt x="1704" y="1117"/>
                  </a:lnTo>
                  <a:lnTo>
                    <a:pt x="1706" y="1144"/>
                  </a:lnTo>
                  <a:lnTo>
                    <a:pt x="1701" y="1170"/>
                  </a:lnTo>
                  <a:lnTo>
                    <a:pt x="1689" y="1195"/>
                  </a:lnTo>
                  <a:lnTo>
                    <a:pt x="1542" y="1449"/>
                  </a:lnTo>
                  <a:lnTo>
                    <a:pt x="1529" y="1468"/>
                  </a:lnTo>
                  <a:lnTo>
                    <a:pt x="1512" y="1484"/>
                  </a:lnTo>
                  <a:lnTo>
                    <a:pt x="1492" y="1496"/>
                  </a:lnTo>
                  <a:lnTo>
                    <a:pt x="1470" y="1505"/>
                  </a:lnTo>
                  <a:lnTo>
                    <a:pt x="1439" y="1509"/>
                  </a:lnTo>
                  <a:lnTo>
                    <a:pt x="1418" y="1507"/>
                  </a:lnTo>
                  <a:lnTo>
                    <a:pt x="1398" y="1501"/>
                  </a:lnTo>
                  <a:lnTo>
                    <a:pt x="1379" y="1492"/>
                  </a:lnTo>
                  <a:lnTo>
                    <a:pt x="1268" y="1429"/>
                  </a:lnTo>
                  <a:lnTo>
                    <a:pt x="1222" y="1463"/>
                  </a:lnTo>
                  <a:lnTo>
                    <a:pt x="1172" y="1492"/>
                  </a:lnTo>
                  <a:lnTo>
                    <a:pt x="1120" y="1519"/>
                  </a:lnTo>
                  <a:lnTo>
                    <a:pt x="1120" y="1642"/>
                  </a:lnTo>
                  <a:lnTo>
                    <a:pt x="1116" y="1669"/>
                  </a:lnTo>
                  <a:lnTo>
                    <a:pt x="1107" y="1696"/>
                  </a:lnTo>
                  <a:lnTo>
                    <a:pt x="1092" y="1718"/>
                  </a:lnTo>
                  <a:lnTo>
                    <a:pt x="1074" y="1737"/>
                  </a:lnTo>
                  <a:lnTo>
                    <a:pt x="1051" y="1750"/>
                  </a:lnTo>
                  <a:lnTo>
                    <a:pt x="1026" y="1759"/>
                  </a:lnTo>
                  <a:lnTo>
                    <a:pt x="999" y="1763"/>
                  </a:lnTo>
                  <a:lnTo>
                    <a:pt x="706" y="1763"/>
                  </a:lnTo>
                  <a:lnTo>
                    <a:pt x="678" y="1759"/>
                  </a:lnTo>
                  <a:lnTo>
                    <a:pt x="654" y="1750"/>
                  </a:lnTo>
                  <a:lnTo>
                    <a:pt x="631" y="1737"/>
                  </a:lnTo>
                  <a:lnTo>
                    <a:pt x="612" y="1718"/>
                  </a:lnTo>
                  <a:lnTo>
                    <a:pt x="597" y="1696"/>
                  </a:lnTo>
                  <a:lnTo>
                    <a:pt x="589" y="1669"/>
                  </a:lnTo>
                  <a:lnTo>
                    <a:pt x="586" y="1642"/>
                  </a:lnTo>
                  <a:lnTo>
                    <a:pt x="586" y="1519"/>
                  </a:lnTo>
                  <a:lnTo>
                    <a:pt x="533" y="1492"/>
                  </a:lnTo>
                  <a:lnTo>
                    <a:pt x="484" y="1463"/>
                  </a:lnTo>
                  <a:lnTo>
                    <a:pt x="437" y="1429"/>
                  </a:lnTo>
                  <a:lnTo>
                    <a:pt x="352" y="1477"/>
                  </a:lnTo>
                  <a:lnTo>
                    <a:pt x="338" y="1455"/>
                  </a:lnTo>
                  <a:lnTo>
                    <a:pt x="321" y="1434"/>
                  </a:lnTo>
                  <a:lnTo>
                    <a:pt x="343" y="1406"/>
                  </a:lnTo>
                  <a:lnTo>
                    <a:pt x="361" y="1377"/>
                  </a:lnTo>
                  <a:lnTo>
                    <a:pt x="376" y="1345"/>
                  </a:lnTo>
                  <a:lnTo>
                    <a:pt x="387" y="1311"/>
                  </a:lnTo>
                  <a:lnTo>
                    <a:pt x="396" y="1263"/>
                  </a:lnTo>
                  <a:lnTo>
                    <a:pt x="397" y="1217"/>
                  </a:lnTo>
                  <a:lnTo>
                    <a:pt x="392" y="1170"/>
                  </a:lnTo>
                  <a:lnTo>
                    <a:pt x="378" y="1125"/>
                  </a:lnTo>
                  <a:lnTo>
                    <a:pt x="358" y="1083"/>
                  </a:lnTo>
                  <a:lnTo>
                    <a:pt x="241" y="881"/>
                  </a:lnTo>
                  <a:lnTo>
                    <a:pt x="221" y="851"/>
                  </a:lnTo>
                  <a:lnTo>
                    <a:pt x="196" y="825"/>
                  </a:lnTo>
                  <a:lnTo>
                    <a:pt x="170" y="800"/>
                  </a:lnTo>
                  <a:lnTo>
                    <a:pt x="170" y="795"/>
                  </a:lnTo>
                  <a:lnTo>
                    <a:pt x="141" y="779"/>
                  </a:lnTo>
                  <a:lnTo>
                    <a:pt x="118" y="765"/>
                  </a:lnTo>
                  <a:lnTo>
                    <a:pt x="60" y="731"/>
                  </a:lnTo>
                  <a:lnTo>
                    <a:pt x="38" y="715"/>
                  </a:lnTo>
                  <a:lnTo>
                    <a:pt x="20" y="695"/>
                  </a:lnTo>
                  <a:lnTo>
                    <a:pt x="8" y="671"/>
                  </a:lnTo>
                  <a:lnTo>
                    <a:pt x="0" y="645"/>
                  </a:lnTo>
                  <a:lnTo>
                    <a:pt x="0" y="619"/>
                  </a:lnTo>
                  <a:lnTo>
                    <a:pt x="4" y="593"/>
                  </a:lnTo>
                  <a:lnTo>
                    <a:pt x="15" y="567"/>
                  </a:lnTo>
                  <a:lnTo>
                    <a:pt x="162" y="314"/>
                  </a:lnTo>
                  <a:lnTo>
                    <a:pt x="176" y="295"/>
                  </a:lnTo>
                  <a:lnTo>
                    <a:pt x="192" y="279"/>
                  </a:lnTo>
                  <a:lnTo>
                    <a:pt x="212" y="267"/>
                  </a:lnTo>
                  <a:lnTo>
                    <a:pt x="235" y="258"/>
                  </a:lnTo>
                  <a:lnTo>
                    <a:pt x="266" y="254"/>
                  </a:lnTo>
                  <a:lnTo>
                    <a:pt x="287" y="255"/>
                  </a:lnTo>
                  <a:lnTo>
                    <a:pt x="307" y="262"/>
                  </a:lnTo>
                  <a:lnTo>
                    <a:pt x="327" y="270"/>
                  </a:lnTo>
                  <a:lnTo>
                    <a:pt x="437" y="334"/>
                  </a:lnTo>
                  <a:lnTo>
                    <a:pt x="484" y="300"/>
                  </a:lnTo>
                  <a:lnTo>
                    <a:pt x="533" y="269"/>
                  </a:lnTo>
                  <a:lnTo>
                    <a:pt x="586" y="244"/>
                  </a:lnTo>
                  <a:lnTo>
                    <a:pt x="586" y="121"/>
                  </a:lnTo>
                  <a:lnTo>
                    <a:pt x="589" y="92"/>
                  </a:lnTo>
                  <a:lnTo>
                    <a:pt x="597" y="67"/>
                  </a:lnTo>
                  <a:lnTo>
                    <a:pt x="612" y="45"/>
                  </a:lnTo>
                  <a:lnTo>
                    <a:pt x="631" y="26"/>
                  </a:lnTo>
                  <a:lnTo>
                    <a:pt x="654" y="12"/>
                  </a:lnTo>
                  <a:lnTo>
                    <a:pt x="678" y="4"/>
                  </a:lnTo>
                  <a:lnTo>
                    <a:pt x="706"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54" name="Freeform 553"/>
            <p:cNvSpPr>
              <a:spLocks noEditPoints="1"/>
            </p:cNvSpPr>
            <p:nvPr/>
          </p:nvSpPr>
          <p:spPr bwMode="auto">
            <a:xfrm>
              <a:off x="1264" y="3197"/>
              <a:ext cx="677" cy="700"/>
            </a:xfrm>
            <a:custGeom>
              <a:avLst/>
              <a:gdLst>
                <a:gd name="T0" fmla="*/ 594 w 1354"/>
                <a:gd name="T1" fmla="*/ 448 h 1399"/>
                <a:gd name="T2" fmla="*/ 492 w 1354"/>
                <a:gd name="T3" fmla="*/ 513 h 1399"/>
                <a:gd name="T4" fmla="*/ 427 w 1354"/>
                <a:gd name="T5" fmla="*/ 615 h 1399"/>
                <a:gd name="T6" fmla="*/ 417 w 1354"/>
                <a:gd name="T7" fmla="*/ 741 h 1399"/>
                <a:gd name="T8" fmla="*/ 464 w 1354"/>
                <a:gd name="T9" fmla="*/ 855 h 1399"/>
                <a:gd name="T10" fmla="*/ 556 w 1354"/>
                <a:gd name="T11" fmla="*/ 933 h 1399"/>
                <a:gd name="T12" fmla="*/ 677 w 1354"/>
                <a:gd name="T13" fmla="*/ 963 h 1399"/>
                <a:gd name="T14" fmla="*/ 798 w 1354"/>
                <a:gd name="T15" fmla="*/ 933 h 1399"/>
                <a:gd name="T16" fmla="*/ 890 w 1354"/>
                <a:gd name="T17" fmla="*/ 855 h 1399"/>
                <a:gd name="T18" fmla="*/ 938 w 1354"/>
                <a:gd name="T19" fmla="*/ 741 h 1399"/>
                <a:gd name="T20" fmla="*/ 928 w 1354"/>
                <a:gd name="T21" fmla="*/ 615 h 1399"/>
                <a:gd name="T22" fmla="*/ 864 w 1354"/>
                <a:gd name="T23" fmla="*/ 513 h 1399"/>
                <a:gd name="T24" fmla="*/ 761 w 1354"/>
                <a:gd name="T25" fmla="*/ 448 h 1399"/>
                <a:gd name="T26" fmla="*/ 561 w 1354"/>
                <a:gd name="T27" fmla="*/ 0 h 1399"/>
                <a:gd name="T28" fmla="*/ 842 w 1354"/>
                <a:gd name="T29" fmla="*/ 12 h 1399"/>
                <a:gd name="T30" fmla="*/ 885 w 1354"/>
                <a:gd name="T31" fmla="*/ 70 h 1399"/>
                <a:gd name="T32" fmla="*/ 930 w 1354"/>
                <a:gd name="T33" fmla="*/ 214 h 1399"/>
                <a:gd name="T34" fmla="*/ 1095 w 1354"/>
                <a:gd name="T35" fmla="*/ 214 h 1399"/>
                <a:gd name="T36" fmla="*/ 1162 w 1354"/>
                <a:gd name="T37" fmla="*/ 203 h 1399"/>
                <a:gd name="T38" fmla="*/ 1213 w 1354"/>
                <a:gd name="T39" fmla="*/ 232 h 1399"/>
                <a:gd name="T40" fmla="*/ 1352 w 1354"/>
                <a:gd name="T41" fmla="*/ 473 h 1399"/>
                <a:gd name="T42" fmla="*/ 1342 w 1354"/>
                <a:gd name="T43" fmla="*/ 546 h 1399"/>
                <a:gd name="T44" fmla="*/ 1218 w 1354"/>
                <a:gd name="T45" fmla="*/ 630 h 1399"/>
                <a:gd name="T46" fmla="*/ 1223 w 1354"/>
                <a:gd name="T47" fmla="*/ 734 h 1399"/>
                <a:gd name="T48" fmla="*/ 1324 w 1354"/>
                <a:gd name="T49" fmla="*/ 831 h 1399"/>
                <a:gd name="T50" fmla="*/ 1353 w 1354"/>
                <a:gd name="T51" fmla="*/ 886 h 1399"/>
                <a:gd name="T52" fmla="*/ 1342 w 1354"/>
                <a:gd name="T53" fmla="*/ 948 h 1399"/>
                <a:gd name="T54" fmla="*/ 1191 w 1354"/>
                <a:gd name="T55" fmla="*/ 1185 h 1399"/>
                <a:gd name="T56" fmla="*/ 1119 w 1354"/>
                <a:gd name="T57" fmla="*/ 1193 h 1399"/>
                <a:gd name="T58" fmla="*/ 970 w 1354"/>
                <a:gd name="T59" fmla="*/ 1161 h 1399"/>
                <a:gd name="T60" fmla="*/ 889 w 1354"/>
                <a:gd name="T61" fmla="*/ 1303 h 1399"/>
                <a:gd name="T62" fmla="*/ 861 w 1354"/>
                <a:gd name="T63" fmla="*/ 1370 h 1399"/>
                <a:gd name="T64" fmla="*/ 793 w 1354"/>
                <a:gd name="T65" fmla="*/ 1399 h 1399"/>
                <a:gd name="T66" fmla="*/ 513 w 1354"/>
                <a:gd name="T67" fmla="*/ 1385 h 1399"/>
                <a:gd name="T68" fmla="*/ 469 w 1354"/>
                <a:gd name="T69" fmla="*/ 1328 h 1399"/>
                <a:gd name="T70" fmla="*/ 424 w 1354"/>
                <a:gd name="T71" fmla="*/ 1185 h 1399"/>
                <a:gd name="T72" fmla="*/ 260 w 1354"/>
                <a:gd name="T73" fmla="*/ 1185 h 1399"/>
                <a:gd name="T74" fmla="*/ 187 w 1354"/>
                <a:gd name="T75" fmla="*/ 1193 h 1399"/>
                <a:gd name="T76" fmla="*/ 129 w 1354"/>
                <a:gd name="T77" fmla="*/ 1150 h 1399"/>
                <a:gd name="T78" fmla="*/ 0 w 1354"/>
                <a:gd name="T79" fmla="*/ 907 h 1399"/>
                <a:gd name="T80" fmla="*/ 17 w 1354"/>
                <a:gd name="T81" fmla="*/ 847 h 1399"/>
                <a:gd name="T82" fmla="*/ 136 w 1354"/>
                <a:gd name="T83" fmla="*/ 767 h 1399"/>
                <a:gd name="T84" fmla="*/ 131 w 1354"/>
                <a:gd name="T85" fmla="*/ 665 h 1399"/>
                <a:gd name="T86" fmla="*/ 30 w 1354"/>
                <a:gd name="T87" fmla="*/ 567 h 1399"/>
                <a:gd name="T88" fmla="*/ 2 w 1354"/>
                <a:gd name="T89" fmla="*/ 512 h 1399"/>
                <a:gd name="T90" fmla="*/ 13 w 1354"/>
                <a:gd name="T91" fmla="*/ 450 h 1399"/>
                <a:gd name="T92" fmla="*/ 164 w 1354"/>
                <a:gd name="T93" fmla="*/ 214 h 1399"/>
                <a:gd name="T94" fmla="*/ 237 w 1354"/>
                <a:gd name="T95" fmla="*/ 204 h 1399"/>
                <a:gd name="T96" fmla="*/ 384 w 1354"/>
                <a:gd name="T97" fmla="*/ 238 h 1399"/>
                <a:gd name="T98" fmla="*/ 465 w 1354"/>
                <a:gd name="T99" fmla="*/ 95 h 1399"/>
                <a:gd name="T100" fmla="*/ 494 w 1354"/>
                <a:gd name="T101" fmla="*/ 27 h 1399"/>
                <a:gd name="T102" fmla="*/ 561 w 1354"/>
                <a:gd name="T103" fmla="*/ 0 h 1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54" h="1399">
                  <a:moveTo>
                    <a:pt x="677" y="436"/>
                  </a:moveTo>
                  <a:lnTo>
                    <a:pt x="635" y="438"/>
                  </a:lnTo>
                  <a:lnTo>
                    <a:pt x="594" y="448"/>
                  </a:lnTo>
                  <a:lnTo>
                    <a:pt x="556" y="465"/>
                  </a:lnTo>
                  <a:lnTo>
                    <a:pt x="521" y="487"/>
                  </a:lnTo>
                  <a:lnTo>
                    <a:pt x="492" y="513"/>
                  </a:lnTo>
                  <a:lnTo>
                    <a:pt x="464" y="543"/>
                  </a:lnTo>
                  <a:lnTo>
                    <a:pt x="443" y="578"/>
                  </a:lnTo>
                  <a:lnTo>
                    <a:pt x="427" y="615"/>
                  </a:lnTo>
                  <a:lnTo>
                    <a:pt x="417" y="657"/>
                  </a:lnTo>
                  <a:lnTo>
                    <a:pt x="414" y="699"/>
                  </a:lnTo>
                  <a:lnTo>
                    <a:pt x="417" y="741"/>
                  </a:lnTo>
                  <a:lnTo>
                    <a:pt x="427" y="782"/>
                  </a:lnTo>
                  <a:lnTo>
                    <a:pt x="443" y="820"/>
                  </a:lnTo>
                  <a:lnTo>
                    <a:pt x="464" y="855"/>
                  </a:lnTo>
                  <a:lnTo>
                    <a:pt x="492" y="886"/>
                  </a:lnTo>
                  <a:lnTo>
                    <a:pt x="521" y="912"/>
                  </a:lnTo>
                  <a:lnTo>
                    <a:pt x="556" y="933"/>
                  </a:lnTo>
                  <a:lnTo>
                    <a:pt x="594" y="949"/>
                  </a:lnTo>
                  <a:lnTo>
                    <a:pt x="635" y="959"/>
                  </a:lnTo>
                  <a:lnTo>
                    <a:pt x="677" y="963"/>
                  </a:lnTo>
                  <a:lnTo>
                    <a:pt x="720" y="959"/>
                  </a:lnTo>
                  <a:lnTo>
                    <a:pt x="761" y="949"/>
                  </a:lnTo>
                  <a:lnTo>
                    <a:pt x="798" y="933"/>
                  </a:lnTo>
                  <a:lnTo>
                    <a:pt x="833" y="912"/>
                  </a:lnTo>
                  <a:lnTo>
                    <a:pt x="864" y="886"/>
                  </a:lnTo>
                  <a:lnTo>
                    <a:pt x="890" y="855"/>
                  </a:lnTo>
                  <a:lnTo>
                    <a:pt x="912" y="820"/>
                  </a:lnTo>
                  <a:lnTo>
                    <a:pt x="928" y="782"/>
                  </a:lnTo>
                  <a:lnTo>
                    <a:pt x="938" y="741"/>
                  </a:lnTo>
                  <a:lnTo>
                    <a:pt x="942" y="699"/>
                  </a:lnTo>
                  <a:lnTo>
                    <a:pt x="938" y="657"/>
                  </a:lnTo>
                  <a:lnTo>
                    <a:pt x="928" y="615"/>
                  </a:lnTo>
                  <a:lnTo>
                    <a:pt x="912" y="578"/>
                  </a:lnTo>
                  <a:lnTo>
                    <a:pt x="890" y="543"/>
                  </a:lnTo>
                  <a:lnTo>
                    <a:pt x="864" y="513"/>
                  </a:lnTo>
                  <a:lnTo>
                    <a:pt x="833" y="487"/>
                  </a:lnTo>
                  <a:lnTo>
                    <a:pt x="798" y="465"/>
                  </a:lnTo>
                  <a:lnTo>
                    <a:pt x="761" y="448"/>
                  </a:lnTo>
                  <a:lnTo>
                    <a:pt x="720" y="438"/>
                  </a:lnTo>
                  <a:lnTo>
                    <a:pt x="677" y="436"/>
                  </a:lnTo>
                  <a:close/>
                  <a:moveTo>
                    <a:pt x="561" y="0"/>
                  </a:moveTo>
                  <a:lnTo>
                    <a:pt x="793" y="0"/>
                  </a:lnTo>
                  <a:lnTo>
                    <a:pt x="818" y="2"/>
                  </a:lnTo>
                  <a:lnTo>
                    <a:pt x="842" y="12"/>
                  </a:lnTo>
                  <a:lnTo>
                    <a:pt x="861" y="27"/>
                  </a:lnTo>
                  <a:lnTo>
                    <a:pt x="875" y="47"/>
                  </a:lnTo>
                  <a:lnTo>
                    <a:pt x="885" y="70"/>
                  </a:lnTo>
                  <a:lnTo>
                    <a:pt x="889" y="95"/>
                  </a:lnTo>
                  <a:lnTo>
                    <a:pt x="889" y="193"/>
                  </a:lnTo>
                  <a:lnTo>
                    <a:pt x="930" y="214"/>
                  </a:lnTo>
                  <a:lnTo>
                    <a:pt x="970" y="238"/>
                  </a:lnTo>
                  <a:lnTo>
                    <a:pt x="1008" y="264"/>
                  </a:lnTo>
                  <a:lnTo>
                    <a:pt x="1095" y="214"/>
                  </a:lnTo>
                  <a:lnTo>
                    <a:pt x="1119" y="204"/>
                  </a:lnTo>
                  <a:lnTo>
                    <a:pt x="1142" y="201"/>
                  </a:lnTo>
                  <a:lnTo>
                    <a:pt x="1162" y="203"/>
                  </a:lnTo>
                  <a:lnTo>
                    <a:pt x="1181" y="209"/>
                  </a:lnTo>
                  <a:lnTo>
                    <a:pt x="1198" y="219"/>
                  </a:lnTo>
                  <a:lnTo>
                    <a:pt x="1213" y="232"/>
                  </a:lnTo>
                  <a:lnTo>
                    <a:pt x="1226" y="249"/>
                  </a:lnTo>
                  <a:lnTo>
                    <a:pt x="1342" y="450"/>
                  </a:lnTo>
                  <a:lnTo>
                    <a:pt x="1352" y="473"/>
                  </a:lnTo>
                  <a:lnTo>
                    <a:pt x="1354" y="497"/>
                  </a:lnTo>
                  <a:lnTo>
                    <a:pt x="1352" y="522"/>
                  </a:lnTo>
                  <a:lnTo>
                    <a:pt x="1342" y="546"/>
                  </a:lnTo>
                  <a:lnTo>
                    <a:pt x="1327" y="566"/>
                  </a:lnTo>
                  <a:lnTo>
                    <a:pt x="1307" y="581"/>
                  </a:lnTo>
                  <a:lnTo>
                    <a:pt x="1218" y="630"/>
                  </a:lnTo>
                  <a:lnTo>
                    <a:pt x="1223" y="665"/>
                  </a:lnTo>
                  <a:lnTo>
                    <a:pt x="1226" y="699"/>
                  </a:lnTo>
                  <a:lnTo>
                    <a:pt x="1223" y="734"/>
                  </a:lnTo>
                  <a:lnTo>
                    <a:pt x="1218" y="767"/>
                  </a:lnTo>
                  <a:lnTo>
                    <a:pt x="1307" y="818"/>
                  </a:lnTo>
                  <a:lnTo>
                    <a:pt x="1324" y="831"/>
                  </a:lnTo>
                  <a:lnTo>
                    <a:pt x="1338" y="847"/>
                  </a:lnTo>
                  <a:lnTo>
                    <a:pt x="1348" y="866"/>
                  </a:lnTo>
                  <a:lnTo>
                    <a:pt x="1353" y="886"/>
                  </a:lnTo>
                  <a:lnTo>
                    <a:pt x="1354" y="907"/>
                  </a:lnTo>
                  <a:lnTo>
                    <a:pt x="1350" y="928"/>
                  </a:lnTo>
                  <a:lnTo>
                    <a:pt x="1342" y="948"/>
                  </a:lnTo>
                  <a:lnTo>
                    <a:pt x="1226" y="1150"/>
                  </a:lnTo>
                  <a:lnTo>
                    <a:pt x="1210" y="1169"/>
                  </a:lnTo>
                  <a:lnTo>
                    <a:pt x="1191" y="1185"/>
                  </a:lnTo>
                  <a:lnTo>
                    <a:pt x="1167" y="1193"/>
                  </a:lnTo>
                  <a:lnTo>
                    <a:pt x="1142" y="1197"/>
                  </a:lnTo>
                  <a:lnTo>
                    <a:pt x="1119" y="1193"/>
                  </a:lnTo>
                  <a:lnTo>
                    <a:pt x="1095" y="1185"/>
                  </a:lnTo>
                  <a:lnTo>
                    <a:pt x="1008" y="1134"/>
                  </a:lnTo>
                  <a:lnTo>
                    <a:pt x="970" y="1161"/>
                  </a:lnTo>
                  <a:lnTo>
                    <a:pt x="930" y="1185"/>
                  </a:lnTo>
                  <a:lnTo>
                    <a:pt x="889" y="1205"/>
                  </a:lnTo>
                  <a:lnTo>
                    <a:pt x="889" y="1303"/>
                  </a:lnTo>
                  <a:lnTo>
                    <a:pt x="885" y="1328"/>
                  </a:lnTo>
                  <a:lnTo>
                    <a:pt x="875" y="1352"/>
                  </a:lnTo>
                  <a:lnTo>
                    <a:pt x="861" y="1370"/>
                  </a:lnTo>
                  <a:lnTo>
                    <a:pt x="842" y="1385"/>
                  </a:lnTo>
                  <a:lnTo>
                    <a:pt x="818" y="1395"/>
                  </a:lnTo>
                  <a:lnTo>
                    <a:pt x="793" y="1399"/>
                  </a:lnTo>
                  <a:lnTo>
                    <a:pt x="561" y="1399"/>
                  </a:lnTo>
                  <a:lnTo>
                    <a:pt x="535" y="1395"/>
                  </a:lnTo>
                  <a:lnTo>
                    <a:pt x="513" y="1385"/>
                  </a:lnTo>
                  <a:lnTo>
                    <a:pt x="494" y="1370"/>
                  </a:lnTo>
                  <a:lnTo>
                    <a:pt x="479" y="1352"/>
                  </a:lnTo>
                  <a:lnTo>
                    <a:pt x="469" y="1328"/>
                  </a:lnTo>
                  <a:lnTo>
                    <a:pt x="465" y="1303"/>
                  </a:lnTo>
                  <a:lnTo>
                    <a:pt x="465" y="1205"/>
                  </a:lnTo>
                  <a:lnTo>
                    <a:pt x="424" y="1185"/>
                  </a:lnTo>
                  <a:lnTo>
                    <a:pt x="384" y="1161"/>
                  </a:lnTo>
                  <a:lnTo>
                    <a:pt x="347" y="1134"/>
                  </a:lnTo>
                  <a:lnTo>
                    <a:pt x="260" y="1185"/>
                  </a:lnTo>
                  <a:lnTo>
                    <a:pt x="237" y="1193"/>
                  </a:lnTo>
                  <a:lnTo>
                    <a:pt x="212" y="1197"/>
                  </a:lnTo>
                  <a:lnTo>
                    <a:pt x="187" y="1193"/>
                  </a:lnTo>
                  <a:lnTo>
                    <a:pt x="164" y="1185"/>
                  </a:lnTo>
                  <a:lnTo>
                    <a:pt x="145" y="1169"/>
                  </a:lnTo>
                  <a:lnTo>
                    <a:pt x="129" y="1150"/>
                  </a:lnTo>
                  <a:lnTo>
                    <a:pt x="13" y="948"/>
                  </a:lnTo>
                  <a:lnTo>
                    <a:pt x="4" y="928"/>
                  </a:lnTo>
                  <a:lnTo>
                    <a:pt x="0" y="907"/>
                  </a:lnTo>
                  <a:lnTo>
                    <a:pt x="2" y="886"/>
                  </a:lnTo>
                  <a:lnTo>
                    <a:pt x="7" y="866"/>
                  </a:lnTo>
                  <a:lnTo>
                    <a:pt x="17" y="847"/>
                  </a:lnTo>
                  <a:lnTo>
                    <a:pt x="30" y="831"/>
                  </a:lnTo>
                  <a:lnTo>
                    <a:pt x="48" y="817"/>
                  </a:lnTo>
                  <a:lnTo>
                    <a:pt x="136" y="767"/>
                  </a:lnTo>
                  <a:lnTo>
                    <a:pt x="131" y="734"/>
                  </a:lnTo>
                  <a:lnTo>
                    <a:pt x="129" y="699"/>
                  </a:lnTo>
                  <a:lnTo>
                    <a:pt x="131" y="665"/>
                  </a:lnTo>
                  <a:lnTo>
                    <a:pt x="136" y="630"/>
                  </a:lnTo>
                  <a:lnTo>
                    <a:pt x="48" y="581"/>
                  </a:lnTo>
                  <a:lnTo>
                    <a:pt x="30" y="567"/>
                  </a:lnTo>
                  <a:lnTo>
                    <a:pt x="17" y="551"/>
                  </a:lnTo>
                  <a:lnTo>
                    <a:pt x="7" y="532"/>
                  </a:lnTo>
                  <a:lnTo>
                    <a:pt x="2" y="512"/>
                  </a:lnTo>
                  <a:lnTo>
                    <a:pt x="0" y="491"/>
                  </a:lnTo>
                  <a:lnTo>
                    <a:pt x="4" y="470"/>
                  </a:lnTo>
                  <a:lnTo>
                    <a:pt x="13" y="450"/>
                  </a:lnTo>
                  <a:lnTo>
                    <a:pt x="129" y="249"/>
                  </a:lnTo>
                  <a:lnTo>
                    <a:pt x="145" y="229"/>
                  </a:lnTo>
                  <a:lnTo>
                    <a:pt x="164" y="214"/>
                  </a:lnTo>
                  <a:lnTo>
                    <a:pt x="187" y="204"/>
                  </a:lnTo>
                  <a:lnTo>
                    <a:pt x="212" y="201"/>
                  </a:lnTo>
                  <a:lnTo>
                    <a:pt x="237" y="204"/>
                  </a:lnTo>
                  <a:lnTo>
                    <a:pt x="260" y="214"/>
                  </a:lnTo>
                  <a:lnTo>
                    <a:pt x="347" y="264"/>
                  </a:lnTo>
                  <a:lnTo>
                    <a:pt x="384" y="238"/>
                  </a:lnTo>
                  <a:lnTo>
                    <a:pt x="424" y="214"/>
                  </a:lnTo>
                  <a:lnTo>
                    <a:pt x="465" y="193"/>
                  </a:lnTo>
                  <a:lnTo>
                    <a:pt x="465" y="95"/>
                  </a:lnTo>
                  <a:lnTo>
                    <a:pt x="469" y="70"/>
                  </a:lnTo>
                  <a:lnTo>
                    <a:pt x="479" y="47"/>
                  </a:lnTo>
                  <a:lnTo>
                    <a:pt x="494" y="27"/>
                  </a:lnTo>
                  <a:lnTo>
                    <a:pt x="513" y="12"/>
                  </a:lnTo>
                  <a:lnTo>
                    <a:pt x="535" y="2"/>
                  </a:lnTo>
                  <a:lnTo>
                    <a:pt x="561" y="0"/>
                  </a:lnTo>
                  <a:close/>
                </a:path>
              </a:pathLst>
            </a:custGeom>
            <a:grpFill/>
            <a:ln w="0">
              <a:noFill/>
              <a:prstDash val="solid"/>
              <a:round/>
            </a:ln>
          </p:spPr>
          <p:txBody>
            <a:bodyPr vert="horz" wrap="square" lIns="91440" tIns="45720" rIns="91440" bIns="45720" numCol="1" anchor="t" anchorCtr="0" compatLnSpc="1"/>
            <a:lstStyle/>
            <a:p>
              <a:endParaRPr lang="en-US"/>
            </a:p>
          </p:txBody>
        </p:sp>
      </p:grpSp>
      <p:sp>
        <p:nvSpPr>
          <p:cNvPr id="55" name="Rectangle 54"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7031054" y="5021968"/>
            <a:ext cx="3987841" cy="923330"/>
          </a:xfrm>
          <a:prstGeom prst="rect">
            <a:avLst/>
          </a:prstGeom>
        </p:spPr>
        <p:txBody>
          <a:bodyPr wrap="square">
            <a:spAutoFit/>
          </a:bodyPr>
          <a:lstStyle/>
          <a:p>
            <a:pPr algn="just">
              <a:lnSpc>
                <a:spcPct val="150000"/>
              </a:lnSpc>
            </a:pPr>
            <a:r>
              <a:rPr lang="en-US" sz="1200" dirty="0">
                <a:solidFill>
                  <a:schemeClr val="bg1">
                    <a:lumMod val="50000"/>
                  </a:schemeClr>
                </a:solidFill>
                <a:effectLst/>
                <a:latin typeface="+mj-lt"/>
              </a:rPr>
              <a:t>Lorem Ipsum is simply dummy text for example lorem ipsum dolor sit </a:t>
            </a:r>
            <a:r>
              <a:rPr lang="en-US" sz="1200" dirty="0" err="1">
                <a:solidFill>
                  <a:schemeClr val="bg1">
                    <a:lumMod val="50000"/>
                  </a:schemeClr>
                </a:solidFill>
                <a:effectLst/>
                <a:latin typeface="+mj-lt"/>
              </a:rPr>
              <a:t>amet</a:t>
            </a:r>
            <a:r>
              <a:rPr lang="en-US" sz="1200" dirty="0">
                <a:solidFill>
                  <a:schemeClr val="bg1">
                    <a:lumMod val="50000"/>
                  </a:schemeClr>
                </a:solidFill>
                <a:latin typeface="+mj-lt"/>
              </a:rPr>
              <a:t> text for example lorem ipsum dolor ipsum dolor sit </a:t>
            </a:r>
            <a:r>
              <a:rPr lang="en-US" sz="1200" dirty="0" err="1">
                <a:solidFill>
                  <a:schemeClr val="bg1">
                    <a:lumMod val="50000"/>
                  </a:schemeClr>
                </a:solidFill>
                <a:latin typeface="+mj-lt"/>
              </a:rPr>
              <a:t>amet</a:t>
            </a:r>
            <a:r>
              <a:rPr lang="en-US" sz="1200" dirty="0">
                <a:solidFill>
                  <a:schemeClr val="bg1">
                    <a:lumMod val="50000"/>
                  </a:schemeClr>
                </a:solidFill>
                <a:latin typeface="+mj-lt"/>
              </a:rPr>
              <a:t> text for example lorem ipsum dolor </a:t>
            </a:r>
            <a:endParaRPr lang="en-US" sz="1200" dirty="0">
              <a:solidFill>
                <a:schemeClr val="bg1">
                  <a:lumMod val="50000"/>
                </a:schemeClr>
              </a:solidFill>
              <a:latin typeface="+mj-lt"/>
            </a:endParaRPr>
          </a:p>
        </p:txBody>
      </p:sp>
      <p:sp>
        <p:nvSpPr>
          <p:cNvPr id="56" name="Rectangle 55"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7029691" y="4692570"/>
            <a:ext cx="1114408" cy="369332"/>
          </a:xfrm>
          <a:prstGeom prst="rect">
            <a:avLst/>
          </a:prstGeom>
        </p:spPr>
        <p:txBody>
          <a:bodyPr wrap="none">
            <a:spAutoFit/>
          </a:bodyPr>
          <a:lstStyle/>
          <a:p>
            <a:r>
              <a:rPr lang="zh-CN" altLang="en-US" b="1" dirty="0">
                <a:solidFill>
                  <a:schemeClr val="tx1">
                    <a:lumMod val="65000"/>
                    <a:lumOff val="35000"/>
                  </a:schemeClr>
                </a:solidFill>
                <a:latin typeface="+mj-lt"/>
              </a:rPr>
              <a:t>美好时刻</a:t>
            </a:r>
            <a:endParaRPr lang="en-US" b="1" dirty="0">
              <a:solidFill>
                <a:schemeClr val="tx1">
                  <a:lumMod val="65000"/>
                  <a:lumOff val="35000"/>
                </a:schemeClr>
              </a:solidFill>
              <a:latin typeface="+mj-lt"/>
            </a:endParaRPr>
          </a:p>
        </p:txBody>
      </p:sp>
      <p:sp>
        <p:nvSpPr>
          <p:cNvPr id="57" name="Rectangle 5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1858999" y="1382130"/>
            <a:ext cx="8473999" cy="523220"/>
          </a:xfrm>
          <a:prstGeom prst="rect">
            <a:avLst/>
          </a:prstGeom>
        </p:spPr>
        <p:txBody>
          <a:bodyPr wrap="square">
            <a:spAutoFit/>
          </a:bodyPr>
          <a:lstStyle/>
          <a:p>
            <a:pPr lvl="0" algn="ctr">
              <a:defRPr/>
            </a:pPr>
            <a:r>
              <a:rPr lang="id-ID" sz="1400" dirty="0">
                <a:solidFill>
                  <a:schemeClr val="bg1">
                    <a:lumMod val="50000"/>
                  </a:schemeClr>
                </a:solidFill>
                <a:cs typeface="Calibri" panose="020F0502020204030204"/>
              </a:rPr>
              <a:t>Ut wisi enim ad minim veniam, quis nostrud exerci tation ullamcorper nibh euismod tincidunt ut laoreet dolore magna aliquam erat volutpat. Ut wisi enim ad minim veniam, </a:t>
            </a:r>
            <a:endParaRPr lang="id-ID" sz="1400" dirty="0">
              <a:solidFill>
                <a:schemeClr val="bg1">
                  <a:lumMod val="50000"/>
                </a:schemeClr>
              </a:solidFill>
              <a:cs typeface="Calibri" panose="020F0502020204030204"/>
            </a:endParaRPr>
          </a:p>
        </p:txBody>
      </p:sp>
      <p:sp>
        <p:nvSpPr>
          <p:cNvPr id="58" name="TextBox 57"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3283019" y="227103"/>
            <a:ext cx="5625961" cy="646331"/>
          </a:xfrm>
          <a:prstGeom prst="rect">
            <a:avLst/>
          </a:prstGeom>
          <a:noFill/>
          <a:ln>
            <a:noFill/>
          </a:ln>
        </p:spPr>
        <p:txBody>
          <a:bodyPr wrap="square" rtlCol="0">
            <a:spAutoFit/>
          </a:bodyPr>
          <a:lstStyle/>
          <a:p>
            <a:pPr algn="ctr"/>
            <a:r>
              <a:rPr lang="zh-CN" altLang="en-US" sz="3600" b="1" dirty="0">
                <a:solidFill>
                  <a:srgbClr val="0E2453"/>
                </a:solidFill>
                <a:latin typeface="迷你简清韵" panose="02010604000101010101" pitchFamily="2" charset="-122"/>
                <a:ea typeface="迷你简清韵" panose="02010604000101010101" pitchFamily="2" charset="-122"/>
                <a:cs typeface="Roboto Medium" panose="02000000000000000000" pitchFamily="2" charset="0"/>
              </a:rPr>
              <a:t>美好时刻</a:t>
            </a:r>
            <a:endParaRPr lang="zh-CN" altLang="en-US" sz="3600" b="1" dirty="0">
              <a:solidFill>
                <a:srgbClr val="0E2453"/>
              </a:solidFill>
              <a:latin typeface="迷你简清韵" panose="02010604000101010101" pitchFamily="2" charset="-122"/>
              <a:ea typeface="迷你简清韵" panose="02010604000101010101" pitchFamily="2" charset="-122"/>
              <a:cs typeface="Roboto Medium" panose="02000000000000000000" pitchFamily="2" charset="0"/>
            </a:endParaRPr>
          </a:p>
        </p:txBody>
      </p:sp>
      <p:pic>
        <p:nvPicPr>
          <p:cNvPr id="17" name="Picture 1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ChangeAspect="1"/>
          </p:cNvPicPr>
          <p:nvPr/>
        </p:nvPicPr>
        <p:blipFill>
          <a:blip r:embed="rId2"/>
          <a:stretch>
            <a:fillRect/>
          </a:stretch>
        </p:blipFill>
        <p:spPr>
          <a:xfrm>
            <a:off x="4107372" y="1305686"/>
            <a:ext cx="3977256" cy="3977256"/>
          </a:xfrm>
          <a:prstGeom prst="rect">
            <a:avLst/>
          </a:prstGeom>
          <a:effectLst>
            <a:outerShdw blurRad="889000" sx="102000" sy="102000" algn="ctr" rotWithShape="0">
              <a:prstClr val="black">
                <a:alpha val="58000"/>
              </a:prstClr>
            </a:outerShdw>
          </a:effectLst>
        </p:spPr>
      </p:pic>
      <p:sp>
        <p:nvSpPr>
          <p:cNvPr id="29" name="Rectangle 28"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5005872" y="3026062"/>
            <a:ext cx="2180256" cy="400110"/>
          </a:xfrm>
          <a:prstGeom prst="rect">
            <a:avLst/>
          </a:prstGeom>
          <a:solidFill>
            <a:srgbClr val="D8B760"/>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d-ID" sz="2000" b="1" dirty="0">
                <a:solidFill>
                  <a:schemeClr val="bg1"/>
                </a:solidFill>
                <a:ea typeface="Roboto Condensed" panose="02000000000000000000" pitchFamily="2" charset="0"/>
              </a:rPr>
              <a:t>Creative team</a:t>
            </a:r>
            <a:endParaRPr lang="id-ID" sz="2000" b="1" dirty="0">
              <a:solidFill>
                <a:schemeClr val="bg1"/>
              </a:solidFill>
              <a:ea typeface="Roboto Condensed" panose="02000000000000000000" pitchFamily="2" charset="0"/>
            </a:endParaRPr>
          </a:p>
        </p:txBody>
      </p:sp>
      <p:sp>
        <p:nvSpPr>
          <p:cNvPr id="2" name="e7d195523061f1c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hidden="1"/>
          <p:cNvSpPr txBox="1"/>
          <p:nvPr/>
        </p:nvSpPr>
        <p:spPr>
          <a:xfrm>
            <a:off x="-355600" y="1803400"/>
            <a:ext cx="293927" cy="1016000"/>
          </a:xfrm>
          <a:prstGeom prst="rect">
            <a:avLst/>
          </a:prstGeom>
          <a:noFill/>
        </p:spPr>
        <p:txBody>
          <a:bodyPr vert="wordArtVert" rtlCol="0">
            <a:spAutoFit/>
          </a:bodyPr>
          <a:lstStyle/>
          <a:p>
            <a:r>
              <a:rPr lang="en-US" altLang="zh-CN" sz="100"/>
              <a:t>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a:t>
            </a:r>
            <a:endParaRPr lang="zh-CN" altLang="en-US" sz="100"/>
          </a:p>
        </p:txBody>
      </p:sp>
      <p:pic>
        <p:nvPicPr>
          <p:cNvPr id="26" name="图片占位符 25"/>
          <p:cNvPicPr>
            <a:picLocks noGrp="1" noChangeAspect="1"/>
          </p:cNvPicPr>
          <p:nvPr>
            <p:ph type="pic" sz="quarter" idx="11"/>
          </p:nvPr>
        </p:nvPicPr>
        <p:blipFill>
          <a:blip r:embed="rId5" cstate="screen"/>
          <a:srcRect/>
          <a:stretch>
            <a:fillRect/>
          </a:stretch>
        </p:blipFill>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cstate="screen">
            <a:lum/>
          </a:blip>
          <a:srcRect/>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p:nvPicPr>
        <p:blipFill>
          <a:blip r:embed="rId2"/>
          <a:stretch>
            <a:fillRect/>
          </a:stretch>
        </p:blipFill>
        <p:spPr>
          <a:xfrm rot="5400000">
            <a:off x="301534" y="-2235926"/>
            <a:ext cx="11588931" cy="11588931"/>
          </a:xfrm>
          <a:prstGeom prst="rect">
            <a:avLst/>
          </a:prstGeom>
        </p:spPr>
      </p:pic>
      <p:grpSp>
        <p:nvGrpSpPr>
          <p:cNvPr id="13" name="组合 12"/>
          <p:cNvGrpSpPr/>
          <p:nvPr/>
        </p:nvGrpSpPr>
        <p:grpSpPr>
          <a:xfrm>
            <a:off x="3792195" y="435900"/>
            <a:ext cx="3137535" cy="5739712"/>
            <a:chOff x="3792195" y="435900"/>
            <a:chExt cx="3137535" cy="5739712"/>
          </a:xfrm>
        </p:grpSpPr>
        <p:sp>
          <p:nvSpPr>
            <p:cNvPr id="10" name="文本框 9"/>
            <p:cNvSpPr txBox="1"/>
            <p:nvPr/>
          </p:nvSpPr>
          <p:spPr>
            <a:xfrm>
              <a:off x="5265003" y="435900"/>
              <a:ext cx="1661993" cy="5739712"/>
            </a:xfrm>
            <a:prstGeom prst="rect">
              <a:avLst/>
            </a:prstGeom>
            <a:noFill/>
          </p:spPr>
          <p:txBody>
            <a:bodyPr vert="eaVert" wrap="none" rtlCol="0">
              <a:spAutoFit/>
            </a:bodyPr>
            <a:lstStyle/>
            <a:p>
              <a:pPr algn="ctr"/>
              <a:r>
                <a:rPr lang="en-US" altLang="zh-CN" sz="9600" dirty="0">
                  <a:solidFill>
                    <a:srgbClr val="0E2453"/>
                  </a:solidFill>
                  <a:latin typeface="773-CAI978" panose="020B0402020204020303" pitchFamily="34" charset="0"/>
                  <a:ea typeface="造字工房俊雅（非商用）常规体" pitchFamily="2" charset="-122"/>
                </a:rPr>
                <a:t>CONTENT</a:t>
              </a:r>
              <a:endParaRPr lang="zh-CN" altLang="en-US" sz="9600" dirty="0">
                <a:solidFill>
                  <a:srgbClr val="0E2453"/>
                </a:solidFill>
                <a:latin typeface="773-CAI978" panose="020B0402020204020303" pitchFamily="34" charset="0"/>
                <a:ea typeface="造字工房俊雅（非商用）常规体" pitchFamily="2" charset="-122"/>
              </a:endParaRPr>
            </a:p>
          </p:txBody>
        </p:sp>
        <p:sp>
          <p:nvSpPr>
            <p:cNvPr id="11" name="文本框 10"/>
            <p:cNvSpPr txBox="1"/>
            <p:nvPr/>
          </p:nvSpPr>
          <p:spPr>
            <a:xfrm>
              <a:off x="3792195" y="4161522"/>
              <a:ext cx="3137535" cy="218440"/>
            </a:xfrm>
            <a:prstGeom prst="rect">
              <a:avLst/>
            </a:prstGeom>
            <a:noFill/>
          </p:spPr>
          <p:txBody>
            <a:bodyPr vert="eaVert" wrap="none" rtlCol="0">
              <a:spAutoFit/>
            </a:bodyPr>
            <a:lstStyle/>
            <a:p>
              <a:pPr algn="ctr"/>
              <a:endParaRPr lang="zh-CN" altLang="en-US" sz="9600" dirty="0">
                <a:solidFill>
                  <a:srgbClr val="0E2453"/>
                </a:solidFill>
                <a:latin typeface="773-CAI978" panose="020B0402020204020303" pitchFamily="34" charset="0"/>
                <a:ea typeface="造字工房俊雅（非商用）常规体" pitchFamily="2" charset="-122"/>
              </a:endParaRPr>
            </a:p>
            <a:p>
              <a:pPr algn="ctr"/>
              <a:endParaRPr lang="zh-CN" altLang="en-US" sz="9600" dirty="0">
                <a:solidFill>
                  <a:srgbClr val="0E2453"/>
                </a:solidFill>
                <a:latin typeface="773-CAI978" panose="020B0402020204020303" pitchFamily="34" charset="0"/>
                <a:ea typeface="造字工房俊雅（非商用）常规体" pitchFamily="2" charset="-122"/>
              </a:endParaRPr>
            </a:p>
          </p:txBody>
        </p:sp>
        <p:sp>
          <p:nvSpPr>
            <p:cNvPr id="12" name="文本框 11"/>
            <p:cNvSpPr txBox="1"/>
            <p:nvPr/>
          </p:nvSpPr>
          <p:spPr>
            <a:xfrm>
              <a:off x="5253458" y="5233506"/>
              <a:ext cx="1659890" cy="218440"/>
            </a:xfrm>
            <a:prstGeom prst="rect">
              <a:avLst/>
            </a:prstGeom>
            <a:noFill/>
          </p:spPr>
          <p:txBody>
            <a:bodyPr vert="eaVert" wrap="none" rtlCol="0">
              <a:spAutoFit/>
            </a:bodyPr>
            <a:lstStyle/>
            <a:p>
              <a:pPr algn="ctr"/>
              <a:endParaRPr lang="zh-CN" altLang="en-US" sz="9600" dirty="0">
                <a:solidFill>
                  <a:srgbClr val="0E2453"/>
                </a:solidFill>
                <a:latin typeface="773-CAI978" panose="020B0402020204020303" pitchFamily="34" charset="0"/>
                <a:ea typeface="造字工房俊雅（非商用）常规体" pitchFamily="2" charset="-122"/>
              </a:endParaRPr>
            </a:p>
          </p:txBody>
        </p:sp>
      </p:grpSp>
      <p:sp>
        <p:nvSpPr>
          <p:cNvPr id="14" name="矩形 13"/>
          <p:cNvSpPr/>
          <p:nvPr/>
        </p:nvSpPr>
        <p:spPr>
          <a:xfrm>
            <a:off x="2642499" y="2546204"/>
            <a:ext cx="891591" cy="830997"/>
          </a:xfrm>
          <a:prstGeom prst="rect">
            <a:avLst/>
          </a:prstGeom>
          <a:noFill/>
          <a:effectLst>
            <a:outerShdw blurRad="50800" dist="38100" dir="2700000" algn="tl" rotWithShape="0">
              <a:prstClr val="black">
                <a:alpha val="40000"/>
              </a:prstClr>
            </a:outerShdw>
          </a:effectLst>
        </p:spPr>
        <p:txBody>
          <a:bodyPr wrap="none">
            <a:spAutoFit/>
          </a:bodyPr>
          <a:lstStyle/>
          <a:p>
            <a:r>
              <a:rPr lang="en-US" altLang="zh-CN" sz="4800" b="1" dirty="0">
                <a:solidFill>
                  <a:srgbClr val="0E2453"/>
                </a:solidFill>
                <a:effectLst>
                  <a:reflection blurRad="6350" stA="55000" endA="300" endPos="20000" dir="5400000" sy="-100000" algn="bl" rotWithShape="0"/>
                </a:effectLst>
                <a:latin typeface="773-CAI978" panose="020B0402020204020303" pitchFamily="34" charset="0"/>
                <a:ea typeface="造字工房悦黑体验版纤细体" pitchFamily="50" charset="-122"/>
                <a:cs typeface="Aparajita" panose="020B0604020202020204" pitchFamily="34" charset="0"/>
              </a:rPr>
              <a:t>01</a:t>
            </a:r>
            <a:endParaRPr lang="zh-CN" altLang="en-US" sz="4800" b="1" dirty="0">
              <a:solidFill>
                <a:srgbClr val="0E2453"/>
              </a:solidFill>
              <a:effectLst>
                <a:reflection blurRad="6350" stA="55000" endA="300" endPos="20000" dir="5400000" sy="-100000" algn="bl" rotWithShape="0"/>
              </a:effectLst>
              <a:latin typeface="773-CAI978" panose="020B0402020204020303" pitchFamily="34" charset="0"/>
              <a:ea typeface="造字工房悦黑体验版纤细体" pitchFamily="50" charset="-122"/>
              <a:cs typeface="Aparajita" panose="020B0604020202020204" pitchFamily="34" charset="0"/>
            </a:endParaRPr>
          </a:p>
        </p:txBody>
      </p:sp>
      <p:sp>
        <p:nvSpPr>
          <p:cNvPr id="15" name="矩形 14"/>
          <p:cNvSpPr/>
          <p:nvPr/>
        </p:nvSpPr>
        <p:spPr>
          <a:xfrm>
            <a:off x="7212771" y="2558697"/>
            <a:ext cx="893193" cy="830997"/>
          </a:xfrm>
          <a:prstGeom prst="rect">
            <a:avLst/>
          </a:prstGeom>
          <a:noFill/>
          <a:effectLst>
            <a:outerShdw blurRad="50800" dist="38100" dir="2700000" algn="tl" rotWithShape="0">
              <a:prstClr val="black">
                <a:alpha val="40000"/>
              </a:prstClr>
            </a:outerShdw>
          </a:effectLst>
        </p:spPr>
        <p:txBody>
          <a:bodyPr wrap="none">
            <a:spAutoFit/>
          </a:bodyPr>
          <a:lstStyle/>
          <a:p>
            <a:r>
              <a:rPr lang="en-US" altLang="zh-CN" sz="4800" b="1" dirty="0">
                <a:solidFill>
                  <a:srgbClr val="0E2453"/>
                </a:solidFill>
                <a:effectLst>
                  <a:reflection blurRad="6350" stA="55000" endA="300" endPos="20000" dir="5400000" sy="-100000" algn="bl" rotWithShape="0"/>
                </a:effectLst>
                <a:latin typeface="773-CAI978" panose="020B0402020204020303" pitchFamily="34" charset="0"/>
                <a:ea typeface="造字工房悦黑体验版纤细体" pitchFamily="50" charset="-122"/>
                <a:cs typeface="Aparajita" panose="020B0604020202020204" pitchFamily="34" charset="0"/>
              </a:rPr>
              <a:t>03</a:t>
            </a:r>
            <a:endParaRPr lang="zh-CN" altLang="en-US" sz="4800" b="1" dirty="0">
              <a:solidFill>
                <a:srgbClr val="0E2453"/>
              </a:solidFill>
              <a:effectLst>
                <a:reflection blurRad="6350" stA="55000" endA="300" endPos="20000" dir="5400000" sy="-100000" algn="bl" rotWithShape="0"/>
              </a:effectLst>
              <a:latin typeface="773-CAI978" panose="020B0402020204020303" pitchFamily="34" charset="0"/>
              <a:ea typeface="造字工房悦黑体验版纤细体" pitchFamily="50" charset="-122"/>
              <a:cs typeface="Aparajita" panose="020B0604020202020204" pitchFamily="34" charset="0"/>
            </a:endParaRPr>
          </a:p>
        </p:txBody>
      </p:sp>
      <p:sp>
        <p:nvSpPr>
          <p:cNvPr id="16" name="矩形 15"/>
          <p:cNvSpPr/>
          <p:nvPr/>
        </p:nvSpPr>
        <p:spPr>
          <a:xfrm>
            <a:off x="7212771" y="3626515"/>
            <a:ext cx="893193" cy="830997"/>
          </a:xfrm>
          <a:prstGeom prst="rect">
            <a:avLst/>
          </a:prstGeom>
          <a:noFill/>
          <a:effectLst>
            <a:outerShdw blurRad="50800" dist="38100" dir="2700000" algn="tl" rotWithShape="0">
              <a:prstClr val="black">
                <a:alpha val="40000"/>
              </a:prstClr>
            </a:outerShdw>
          </a:effectLst>
        </p:spPr>
        <p:txBody>
          <a:bodyPr wrap="none">
            <a:spAutoFit/>
          </a:bodyPr>
          <a:lstStyle/>
          <a:p>
            <a:r>
              <a:rPr lang="en-US" altLang="zh-CN" sz="4800" b="1" dirty="0">
                <a:solidFill>
                  <a:srgbClr val="0E2453"/>
                </a:solidFill>
                <a:effectLst>
                  <a:reflection blurRad="6350" stA="55000" endA="300" endPos="20000" dir="5400000" sy="-100000" algn="bl" rotWithShape="0"/>
                </a:effectLst>
                <a:latin typeface="773-CAI978" panose="020B0402020204020303" pitchFamily="34" charset="0"/>
                <a:ea typeface="造字工房悦黑体验版纤细体" pitchFamily="50" charset="-122"/>
                <a:cs typeface="Aparajita" panose="020B0604020202020204" pitchFamily="34" charset="0"/>
              </a:rPr>
              <a:t>04</a:t>
            </a:r>
            <a:endParaRPr lang="zh-CN" altLang="en-US" sz="4800" b="1" dirty="0">
              <a:solidFill>
                <a:srgbClr val="0E2453"/>
              </a:solidFill>
              <a:effectLst>
                <a:reflection blurRad="6350" stA="55000" endA="300" endPos="20000" dir="5400000" sy="-100000" algn="bl" rotWithShape="0"/>
              </a:effectLst>
              <a:latin typeface="773-CAI978" panose="020B0402020204020303" pitchFamily="34" charset="0"/>
              <a:ea typeface="造字工房悦黑体验版纤细体" pitchFamily="50" charset="-122"/>
              <a:cs typeface="Aparajita" panose="020B0604020202020204" pitchFamily="34" charset="0"/>
            </a:endParaRPr>
          </a:p>
        </p:txBody>
      </p:sp>
      <p:sp>
        <p:nvSpPr>
          <p:cNvPr id="17" name="矩形 16"/>
          <p:cNvSpPr/>
          <p:nvPr/>
        </p:nvSpPr>
        <p:spPr>
          <a:xfrm>
            <a:off x="2642499" y="3614022"/>
            <a:ext cx="893193" cy="830997"/>
          </a:xfrm>
          <a:prstGeom prst="rect">
            <a:avLst/>
          </a:prstGeom>
          <a:noFill/>
          <a:effectLst>
            <a:outerShdw blurRad="50800" dist="38100" dir="2700000" algn="tl" rotWithShape="0">
              <a:prstClr val="black">
                <a:alpha val="40000"/>
              </a:prstClr>
            </a:outerShdw>
          </a:effectLst>
        </p:spPr>
        <p:txBody>
          <a:bodyPr wrap="none">
            <a:spAutoFit/>
          </a:bodyPr>
          <a:lstStyle/>
          <a:p>
            <a:r>
              <a:rPr lang="en-US" altLang="zh-CN" sz="4800" b="1" dirty="0">
                <a:solidFill>
                  <a:srgbClr val="0E2453"/>
                </a:solidFill>
                <a:effectLst>
                  <a:reflection blurRad="6350" stA="55000" endA="300" endPos="20000" dir="5400000" sy="-100000" algn="bl" rotWithShape="0"/>
                </a:effectLst>
                <a:latin typeface="773-CAI978" panose="020B0402020204020303" pitchFamily="34" charset="0"/>
                <a:ea typeface="造字工房悦黑体验版纤细体" pitchFamily="50" charset="-122"/>
                <a:cs typeface="Aparajita" panose="020B0604020202020204" pitchFamily="34" charset="0"/>
              </a:rPr>
              <a:t>02</a:t>
            </a:r>
            <a:endParaRPr lang="zh-CN" altLang="en-US" sz="4800" b="1" dirty="0">
              <a:solidFill>
                <a:srgbClr val="0E2453"/>
              </a:solidFill>
              <a:effectLst>
                <a:reflection blurRad="6350" stA="55000" endA="300" endPos="20000" dir="5400000" sy="-100000" algn="bl" rotWithShape="0"/>
              </a:effectLst>
              <a:latin typeface="773-CAI978" panose="020B0402020204020303" pitchFamily="34" charset="0"/>
              <a:ea typeface="造字工房悦黑体验版纤细体" pitchFamily="50" charset="-122"/>
              <a:cs typeface="Aparajita" panose="020B0604020202020204" pitchFamily="34" charset="0"/>
            </a:endParaRPr>
          </a:p>
        </p:txBody>
      </p:sp>
      <p:grpSp>
        <p:nvGrpSpPr>
          <p:cNvPr id="18" name="组合 17"/>
          <p:cNvGrpSpPr/>
          <p:nvPr/>
        </p:nvGrpSpPr>
        <p:grpSpPr>
          <a:xfrm>
            <a:off x="3452978" y="2659440"/>
            <a:ext cx="1600118" cy="604525"/>
            <a:chOff x="5321227" y="3137837"/>
            <a:chExt cx="1600118" cy="604525"/>
          </a:xfrm>
        </p:grpSpPr>
        <p:sp>
          <p:nvSpPr>
            <p:cNvPr id="19" name="矩形 18"/>
            <p:cNvSpPr/>
            <p:nvPr/>
          </p:nvSpPr>
          <p:spPr>
            <a:xfrm>
              <a:off x="5321227" y="3137837"/>
              <a:ext cx="1133644" cy="369332"/>
            </a:xfrm>
            <a:prstGeom prst="rect">
              <a:avLst/>
            </a:prstGeom>
          </p:spPr>
          <p:txBody>
            <a:bodyPr wrap="none">
              <a:spAutoFit/>
            </a:bodyPr>
            <a:lstStyle/>
            <a:p>
              <a:r>
                <a:rPr lang="zh-CN" altLang="en-US" b="1" dirty="0">
                  <a:solidFill>
                    <a:srgbClr val="0E2453"/>
                  </a:solidFill>
                  <a:latin typeface="773-CAI978" panose="020B0402020204020303" pitchFamily="34" charset="0"/>
                  <a:ea typeface="文悦古典明朝体 (非商业使用) W5" pitchFamily="50" charset="-122"/>
                </a:rPr>
                <a:t>美好时刻</a:t>
              </a:r>
              <a:endParaRPr lang="zh-CN" altLang="en-US" b="1" dirty="0">
                <a:solidFill>
                  <a:srgbClr val="0E2453"/>
                </a:solidFill>
                <a:latin typeface="773-CAI978" panose="020B0402020204020303" pitchFamily="34" charset="0"/>
                <a:ea typeface="文悦古典明朝体 (非商业使用) W5" pitchFamily="50" charset="-122"/>
              </a:endParaRPr>
            </a:p>
          </p:txBody>
        </p:sp>
        <p:sp>
          <p:nvSpPr>
            <p:cNvPr id="20" name="矩形 19"/>
            <p:cNvSpPr/>
            <p:nvPr/>
          </p:nvSpPr>
          <p:spPr>
            <a:xfrm>
              <a:off x="5321227" y="3434585"/>
              <a:ext cx="1600118" cy="307777"/>
            </a:xfrm>
            <a:prstGeom prst="rect">
              <a:avLst/>
            </a:prstGeom>
          </p:spPr>
          <p:txBody>
            <a:bodyPr wrap="none">
              <a:spAutoFit/>
            </a:bodyPr>
            <a:lstStyle/>
            <a:p>
              <a:r>
                <a:rPr lang="en-US" altLang="zh-CN" sz="1400" dirty="0">
                  <a:solidFill>
                    <a:srgbClr val="0E2453"/>
                  </a:solidFill>
                  <a:latin typeface="773-CAI978" panose="020B0402020204020303" pitchFamily="34" charset="0"/>
                  <a:ea typeface="文悦古典明朝体 (非商业使用) W5" pitchFamily="50" charset="-122"/>
                </a:rPr>
                <a:t>Project description </a:t>
              </a:r>
              <a:endParaRPr lang="zh-CN" altLang="en-US" sz="1400" dirty="0">
                <a:solidFill>
                  <a:srgbClr val="0E2453"/>
                </a:solidFill>
                <a:latin typeface="773-CAI978" panose="020B0402020204020303" pitchFamily="34" charset="0"/>
                <a:ea typeface="文悦古典明朝体 (非商业使用) W5" pitchFamily="50" charset="-122"/>
              </a:endParaRPr>
            </a:p>
          </p:txBody>
        </p:sp>
      </p:grpSp>
      <p:grpSp>
        <p:nvGrpSpPr>
          <p:cNvPr id="21" name="组合 20"/>
          <p:cNvGrpSpPr/>
          <p:nvPr/>
        </p:nvGrpSpPr>
        <p:grpSpPr>
          <a:xfrm>
            <a:off x="7977404" y="2671933"/>
            <a:ext cx="1390124" cy="604525"/>
            <a:chOff x="7326531" y="3137837"/>
            <a:chExt cx="1390124" cy="604525"/>
          </a:xfrm>
        </p:grpSpPr>
        <p:sp>
          <p:nvSpPr>
            <p:cNvPr id="22" name="矩形 21"/>
            <p:cNvSpPr/>
            <p:nvPr/>
          </p:nvSpPr>
          <p:spPr>
            <a:xfrm>
              <a:off x="7326531" y="3137837"/>
              <a:ext cx="1133644" cy="369332"/>
            </a:xfrm>
            <a:prstGeom prst="rect">
              <a:avLst/>
            </a:prstGeom>
          </p:spPr>
          <p:txBody>
            <a:bodyPr wrap="none">
              <a:spAutoFit/>
            </a:bodyPr>
            <a:lstStyle/>
            <a:p>
              <a:r>
                <a:rPr lang="zh-CN" altLang="en-US" b="1" dirty="0">
                  <a:solidFill>
                    <a:srgbClr val="0E2453"/>
                  </a:solidFill>
                  <a:latin typeface="773-CAI978" panose="020B0402020204020303" pitchFamily="34" charset="0"/>
                  <a:ea typeface="文悦古典明朝体 (非商业使用) W5" pitchFamily="50" charset="-122"/>
                </a:rPr>
                <a:t>美好时刻</a:t>
              </a:r>
              <a:endParaRPr lang="zh-CN" altLang="en-US" b="1" dirty="0">
                <a:solidFill>
                  <a:srgbClr val="0E2453"/>
                </a:solidFill>
                <a:latin typeface="773-CAI978" panose="020B0402020204020303" pitchFamily="34" charset="0"/>
                <a:ea typeface="文悦古典明朝体 (非商业使用) W5" pitchFamily="50" charset="-122"/>
              </a:endParaRPr>
            </a:p>
          </p:txBody>
        </p:sp>
        <p:sp>
          <p:nvSpPr>
            <p:cNvPr id="23" name="矩形 22"/>
            <p:cNvSpPr/>
            <p:nvPr/>
          </p:nvSpPr>
          <p:spPr>
            <a:xfrm>
              <a:off x="7326531" y="3434585"/>
              <a:ext cx="1390124" cy="307777"/>
            </a:xfrm>
            <a:prstGeom prst="rect">
              <a:avLst/>
            </a:prstGeom>
          </p:spPr>
          <p:txBody>
            <a:bodyPr wrap="none">
              <a:spAutoFit/>
            </a:bodyPr>
            <a:lstStyle/>
            <a:p>
              <a:r>
                <a:rPr lang="en-US" altLang="zh-CN" sz="1400" dirty="0">
                  <a:solidFill>
                    <a:srgbClr val="0E2453"/>
                  </a:solidFill>
                  <a:latin typeface="773-CAI978" panose="020B0402020204020303" pitchFamily="34" charset="0"/>
                  <a:ea typeface="文悦古典明朝体 (非商业使用) W5" pitchFamily="50" charset="-122"/>
                </a:rPr>
                <a:t>Project planning</a:t>
              </a:r>
              <a:endParaRPr lang="zh-CN" altLang="en-US" sz="1400" dirty="0">
                <a:solidFill>
                  <a:srgbClr val="0E2453"/>
                </a:solidFill>
                <a:latin typeface="773-CAI978" panose="020B0402020204020303" pitchFamily="34" charset="0"/>
                <a:ea typeface="文悦古典明朝体 (非商业使用) W5" pitchFamily="50" charset="-122"/>
              </a:endParaRPr>
            </a:p>
          </p:txBody>
        </p:sp>
      </p:grpSp>
      <p:grpSp>
        <p:nvGrpSpPr>
          <p:cNvPr id="24" name="组合 23"/>
          <p:cNvGrpSpPr/>
          <p:nvPr/>
        </p:nvGrpSpPr>
        <p:grpSpPr>
          <a:xfrm>
            <a:off x="7977404" y="3739751"/>
            <a:ext cx="1734834" cy="604525"/>
            <a:chOff x="9867820" y="3137837"/>
            <a:chExt cx="1734834" cy="604525"/>
          </a:xfrm>
        </p:grpSpPr>
        <p:sp>
          <p:nvSpPr>
            <p:cNvPr id="25" name="矩形 24"/>
            <p:cNvSpPr/>
            <p:nvPr/>
          </p:nvSpPr>
          <p:spPr>
            <a:xfrm>
              <a:off x="9867820" y="3137837"/>
              <a:ext cx="1133644" cy="369332"/>
            </a:xfrm>
            <a:prstGeom prst="rect">
              <a:avLst/>
            </a:prstGeom>
          </p:spPr>
          <p:txBody>
            <a:bodyPr wrap="none">
              <a:spAutoFit/>
            </a:bodyPr>
            <a:lstStyle/>
            <a:p>
              <a:r>
                <a:rPr lang="zh-CN" altLang="en-US" b="1" dirty="0">
                  <a:solidFill>
                    <a:srgbClr val="0E2453"/>
                  </a:solidFill>
                  <a:latin typeface="773-CAI978" panose="020B0402020204020303" pitchFamily="34" charset="0"/>
                  <a:ea typeface="文悦古典明朝体 (非商业使用) W5" pitchFamily="50" charset="-122"/>
                </a:rPr>
                <a:t>美好时刻</a:t>
              </a:r>
              <a:endParaRPr lang="zh-CN" altLang="en-US" b="1" dirty="0">
                <a:solidFill>
                  <a:srgbClr val="0E2453"/>
                </a:solidFill>
                <a:latin typeface="773-CAI978" panose="020B0402020204020303" pitchFamily="34" charset="0"/>
                <a:ea typeface="文悦古典明朝体 (非商业使用) W5" pitchFamily="50" charset="-122"/>
              </a:endParaRPr>
            </a:p>
          </p:txBody>
        </p:sp>
        <p:sp>
          <p:nvSpPr>
            <p:cNvPr id="26" name="矩形 25"/>
            <p:cNvSpPr/>
            <p:nvPr/>
          </p:nvSpPr>
          <p:spPr>
            <a:xfrm>
              <a:off x="9867820" y="3434585"/>
              <a:ext cx="1734834" cy="307777"/>
            </a:xfrm>
            <a:prstGeom prst="rect">
              <a:avLst/>
            </a:prstGeom>
          </p:spPr>
          <p:txBody>
            <a:bodyPr wrap="none">
              <a:spAutoFit/>
            </a:bodyPr>
            <a:lstStyle/>
            <a:p>
              <a:r>
                <a:rPr lang="en-US" altLang="zh-CN" sz="1400" dirty="0">
                  <a:solidFill>
                    <a:srgbClr val="0E2453"/>
                  </a:solidFill>
                  <a:latin typeface="773-CAI978" panose="020B0402020204020303" pitchFamily="34" charset="0"/>
                  <a:ea typeface="文悦古典明朝体 (非商业使用) W5" pitchFamily="50" charset="-122"/>
                </a:rPr>
                <a:t>Return on investment</a:t>
              </a:r>
              <a:endParaRPr lang="zh-CN" altLang="en-US" sz="1400" dirty="0">
                <a:solidFill>
                  <a:srgbClr val="0E2453"/>
                </a:solidFill>
                <a:latin typeface="773-CAI978" panose="020B0402020204020303" pitchFamily="34" charset="0"/>
                <a:ea typeface="文悦古典明朝体 (非商业使用) W5" pitchFamily="50" charset="-122"/>
              </a:endParaRPr>
            </a:p>
          </p:txBody>
        </p:sp>
      </p:grpSp>
      <p:grpSp>
        <p:nvGrpSpPr>
          <p:cNvPr id="27" name="组合 26"/>
          <p:cNvGrpSpPr/>
          <p:nvPr/>
        </p:nvGrpSpPr>
        <p:grpSpPr>
          <a:xfrm>
            <a:off x="3452978" y="3727258"/>
            <a:ext cx="1338828" cy="604525"/>
            <a:chOff x="2765544" y="3137837"/>
            <a:chExt cx="1338828" cy="604525"/>
          </a:xfrm>
        </p:grpSpPr>
        <p:sp>
          <p:nvSpPr>
            <p:cNvPr id="28" name="矩形 27"/>
            <p:cNvSpPr/>
            <p:nvPr/>
          </p:nvSpPr>
          <p:spPr>
            <a:xfrm>
              <a:off x="2765544" y="3137837"/>
              <a:ext cx="1133644" cy="369332"/>
            </a:xfrm>
            <a:prstGeom prst="rect">
              <a:avLst/>
            </a:prstGeom>
          </p:spPr>
          <p:txBody>
            <a:bodyPr wrap="none">
              <a:spAutoFit/>
            </a:bodyPr>
            <a:lstStyle/>
            <a:p>
              <a:r>
                <a:rPr lang="zh-CN" altLang="en-US" b="1" dirty="0">
                  <a:solidFill>
                    <a:srgbClr val="0E2453"/>
                  </a:solidFill>
                  <a:latin typeface="773-CAI978" panose="020B0402020204020303" pitchFamily="34" charset="0"/>
                  <a:ea typeface="文悦古典明朝体 (非商业使用) W5" pitchFamily="50" charset="-122"/>
                </a:rPr>
                <a:t>美好时刻</a:t>
              </a:r>
              <a:endParaRPr lang="zh-CN" altLang="en-US" b="1" dirty="0">
                <a:solidFill>
                  <a:srgbClr val="0E2453"/>
                </a:solidFill>
                <a:latin typeface="773-CAI978" panose="020B0402020204020303" pitchFamily="34" charset="0"/>
                <a:ea typeface="文悦古典明朝体 (非商业使用) W5" pitchFamily="50" charset="-122"/>
              </a:endParaRPr>
            </a:p>
          </p:txBody>
        </p:sp>
        <p:sp>
          <p:nvSpPr>
            <p:cNvPr id="29" name="矩形 28"/>
            <p:cNvSpPr/>
            <p:nvPr/>
          </p:nvSpPr>
          <p:spPr>
            <a:xfrm>
              <a:off x="2765544" y="3434585"/>
              <a:ext cx="1338828" cy="307777"/>
            </a:xfrm>
            <a:prstGeom prst="rect">
              <a:avLst/>
            </a:prstGeom>
          </p:spPr>
          <p:txBody>
            <a:bodyPr wrap="none">
              <a:spAutoFit/>
            </a:bodyPr>
            <a:lstStyle/>
            <a:p>
              <a:r>
                <a:rPr lang="en-US" altLang="zh-CN" sz="1400" dirty="0">
                  <a:solidFill>
                    <a:srgbClr val="0E2453"/>
                  </a:solidFill>
                  <a:latin typeface="773-CAI978" panose="020B0402020204020303" pitchFamily="34" charset="0"/>
                  <a:ea typeface="文悦古典明朝体 (非商业使用) W5" pitchFamily="50" charset="-122"/>
                </a:rPr>
                <a:t>Market analysis</a:t>
              </a:r>
              <a:endParaRPr lang="zh-CN" altLang="en-US" sz="1400" dirty="0">
                <a:solidFill>
                  <a:srgbClr val="0E2453"/>
                </a:solidFill>
                <a:latin typeface="773-CAI978" panose="020B0402020204020303" pitchFamily="34" charset="0"/>
                <a:ea typeface="文悦古典明朝体 (非商业使用) W5" pitchFamily="50"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ppt_x</p:attrName>
                                        </p:attrNameLst>
                                      </p:cBhvr>
                                      <p:tavLst>
                                        <p:tav tm="0">
                                          <p:val>
                                            <p:strVal val="#ppt_x+#ppt_w*1.125000"/>
                                          </p:val>
                                        </p:tav>
                                        <p:tav tm="100000">
                                          <p:val>
                                            <p:strVal val="#ppt_x"/>
                                          </p:val>
                                        </p:tav>
                                      </p:tavLst>
                                    </p:anim>
                                    <p:animEffect transition="in" filter="wipe(left)">
                                      <p:cBhvr>
                                        <p:cTn id="8" dur="500"/>
                                        <p:tgtEl>
                                          <p:spTgt spid="14"/>
                                        </p:tgtEl>
                                      </p:cBhvr>
                                    </p:animEffect>
                                  </p:childTnLst>
                                </p:cTn>
                              </p:par>
                              <p:par>
                                <p:cTn id="9" presetID="12" presetClass="entr" presetSubtype="2"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p:tgtEl>
                                          <p:spTgt spid="15"/>
                                        </p:tgtEl>
                                        <p:attrNameLst>
                                          <p:attrName>ppt_x</p:attrName>
                                        </p:attrNameLst>
                                      </p:cBhvr>
                                      <p:tavLst>
                                        <p:tav tm="0">
                                          <p:val>
                                            <p:strVal val="#ppt_x+#ppt_w*1.125000"/>
                                          </p:val>
                                        </p:tav>
                                        <p:tav tm="100000">
                                          <p:val>
                                            <p:strVal val="#ppt_x"/>
                                          </p:val>
                                        </p:tav>
                                      </p:tavLst>
                                    </p:anim>
                                    <p:animEffect transition="in" filter="wipe(left)">
                                      <p:cBhvr>
                                        <p:cTn id="12" dur="500"/>
                                        <p:tgtEl>
                                          <p:spTgt spid="15"/>
                                        </p:tgtEl>
                                      </p:cBhvr>
                                    </p:animEffect>
                                  </p:childTnLst>
                                </p:cTn>
                              </p:par>
                              <p:par>
                                <p:cTn id="13" presetID="12" presetClass="entr" presetSubtype="2"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p:tgtEl>
                                          <p:spTgt spid="17"/>
                                        </p:tgtEl>
                                        <p:attrNameLst>
                                          <p:attrName>ppt_x</p:attrName>
                                        </p:attrNameLst>
                                      </p:cBhvr>
                                      <p:tavLst>
                                        <p:tav tm="0">
                                          <p:val>
                                            <p:strVal val="#ppt_x+#ppt_w*1.125000"/>
                                          </p:val>
                                        </p:tav>
                                        <p:tav tm="100000">
                                          <p:val>
                                            <p:strVal val="#ppt_x"/>
                                          </p:val>
                                        </p:tav>
                                      </p:tavLst>
                                    </p:anim>
                                    <p:animEffect transition="in" filter="wipe(left)">
                                      <p:cBhvr>
                                        <p:cTn id="16" dur="500"/>
                                        <p:tgtEl>
                                          <p:spTgt spid="17"/>
                                        </p:tgtEl>
                                      </p:cBhvr>
                                    </p:animEffect>
                                  </p:childTnLst>
                                </p:cTn>
                              </p:par>
                              <p:par>
                                <p:cTn id="17" presetID="12" presetClass="entr" presetSubtype="2"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p:tgtEl>
                                          <p:spTgt spid="16"/>
                                        </p:tgtEl>
                                        <p:attrNameLst>
                                          <p:attrName>ppt_x</p:attrName>
                                        </p:attrNameLst>
                                      </p:cBhvr>
                                      <p:tavLst>
                                        <p:tav tm="0">
                                          <p:val>
                                            <p:strVal val="#ppt_x+#ppt_w*1.125000"/>
                                          </p:val>
                                        </p:tav>
                                        <p:tav tm="100000">
                                          <p:val>
                                            <p:strVal val="#ppt_x"/>
                                          </p:val>
                                        </p:tav>
                                      </p:tavLst>
                                    </p:anim>
                                    <p:animEffect transition="in" filter="wipe(left)">
                                      <p:cBhvr>
                                        <p:cTn id="20" dur="500"/>
                                        <p:tgtEl>
                                          <p:spTgt spid="16"/>
                                        </p:tgtEl>
                                      </p:cBhvr>
                                    </p:animEffect>
                                  </p:childTnLst>
                                </p:cTn>
                              </p:par>
                            </p:childTnLst>
                          </p:cTn>
                        </p:par>
                        <p:par>
                          <p:cTn id="21" fill="hold">
                            <p:stCondLst>
                              <p:cond delay="500"/>
                            </p:stCondLst>
                            <p:childTnLst>
                              <p:par>
                                <p:cTn id="22" presetID="12" presetClass="entr" presetSubtype="8"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p:tgtEl>
                                          <p:spTgt spid="18"/>
                                        </p:tgtEl>
                                        <p:attrNameLst>
                                          <p:attrName>ppt_x</p:attrName>
                                        </p:attrNameLst>
                                      </p:cBhvr>
                                      <p:tavLst>
                                        <p:tav tm="0">
                                          <p:val>
                                            <p:strVal val="#ppt_x-#ppt_w*1.125000"/>
                                          </p:val>
                                        </p:tav>
                                        <p:tav tm="100000">
                                          <p:val>
                                            <p:strVal val="#ppt_x"/>
                                          </p:val>
                                        </p:tav>
                                      </p:tavLst>
                                    </p:anim>
                                    <p:animEffect transition="in" filter="wipe(right)">
                                      <p:cBhvr>
                                        <p:cTn id="25" dur="500"/>
                                        <p:tgtEl>
                                          <p:spTgt spid="18"/>
                                        </p:tgtEl>
                                      </p:cBhvr>
                                    </p:animEffect>
                                  </p:childTnLst>
                                </p:cTn>
                              </p:par>
                              <p:par>
                                <p:cTn id="26" presetID="12" presetClass="entr" presetSubtype="8"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500"/>
                                        <p:tgtEl>
                                          <p:spTgt spid="27"/>
                                        </p:tgtEl>
                                        <p:attrNameLst>
                                          <p:attrName>ppt_x</p:attrName>
                                        </p:attrNameLst>
                                      </p:cBhvr>
                                      <p:tavLst>
                                        <p:tav tm="0">
                                          <p:val>
                                            <p:strVal val="#ppt_x-#ppt_w*1.125000"/>
                                          </p:val>
                                        </p:tav>
                                        <p:tav tm="100000">
                                          <p:val>
                                            <p:strVal val="#ppt_x"/>
                                          </p:val>
                                        </p:tav>
                                      </p:tavLst>
                                    </p:anim>
                                    <p:animEffect transition="in" filter="wipe(right)">
                                      <p:cBhvr>
                                        <p:cTn id="29" dur="500"/>
                                        <p:tgtEl>
                                          <p:spTgt spid="27"/>
                                        </p:tgtEl>
                                      </p:cBhvr>
                                    </p:animEffect>
                                  </p:childTnLst>
                                </p:cTn>
                              </p:par>
                              <p:par>
                                <p:cTn id="30" presetID="12" presetClass="entr" presetSubtype="8"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500"/>
                                        <p:tgtEl>
                                          <p:spTgt spid="21"/>
                                        </p:tgtEl>
                                        <p:attrNameLst>
                                          <p:attrName>ppt_x</p:attrName>
                                        </p:attrNameLst>
                                      </p:cBhvr>
                                      <p:tavLst>
                                        <p:tav tm="0">
                                          <p:val>
                                            <p:strVal val="#ppt_x-#ppt_w*1.125000"/>
                                          </p:val>
                                        </p:tav>
                                        <p:tav tm="100000">
                                          <p:val>
                                            <p:strVal val="#ppt_x"/>
                                          </p:val>
                                        </p:tav>
                                      </p:tavLst>
                                    </p:anim>
                                    <p:animEffect transition="in" filter="wipe(right)">
                                      <p:cBhvr>
                                        <p:cTn id="33" dur="500"/>
                                        <p:tgtEl>
                                          <p:spTgt spid="21"/>
                                        </p:tgtEl>
                                      </p:cBhvr>
                                    </p:animEffect>
                                  </p:childTnLst>
                                </p:cTn>
                              </p:par>
                              <p:par>
                                <p:cTn id="34" presetID="12" presetClass="entr" presetSubtype="8"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additive="base">
                                        <p:cTn id="36" dur="500"/>
                                        <p:tgtEl>
                                          <p:spTgt spid="24"/>
                                        </p:tgtEl>
                                        <p:attrNameLst>
                                          <p:attrName>ppt_x</p:attrName>
                                        </p:attrNameLst>
                                      </p:cBhvr>
                                      <p:tavLst>
                                        <p:tav tm="0">
                                          <p:val>
                                            <p:strVal val="#ppt_x-#ppt_w*1.125000"/>
                                          </p:val>
                                        </p:tav>
                                        <p:tav tm="100000">
                                          <p:val>
                                            <p:strVal val="#ppt_x"/>
                                          </p:val>
                                        </p:tav>
                                      </p:tavLst>
                                    </p:anim>
                                    <p:animEffect transition="in" filter="wipe(right)">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 cstate="screen">
            <a:lum/>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400594" y="-2135777"/>
            <a:ext cx="11129554" cy="11129554"/>
          </a:xfrm>
          <a:prstGeom prst="rect">
            <a:avLst/>
          </a:prstGeom>
        </p:spPr>
      </p:pic>
      <p:sp>
        <p:nvSpPr>
          <p:cNvPr id="4" name="文本框 3"/>
          <p:cNvSpPr txBox="1"/>
          <p:nvPr/>
        </p:nvSpPr>
        <p:spPr>
          <a:xfrm>
            <a:off x="5138045" y="2024743"/>
            <a:ext cx="1915909" cy="369332"/>
          </a:xfrm>
          <a:prstGeom prst="rect">
            <a:avLst/>
          </a:prstGeom>
          <a:noFill/>
        </p:spPr>
        <p:txBody>
          <a:bodyPr wrap="none" rtlCol="0">
            <a:spAutoFit/>
          </a:bodyPr>
          <a:lstStyle/>
          <a:p>
            <a:pPr algn="ctr"/>
            <a:r>
              <a:rPr lang="en-US" altLang="zh-CN" dirty="0">
                <a:solidFill>
                  <a:srgbClr val="D8B760"/>
                </a:solidFill>
              </a:rPr>
              <a:t>Don’t wait for the</a:t>
            </a:r>
            <a:endParaRPr lang="zh-CN" altLang="en-US" dirty="0">
              <a:solidFill>
                <a:srgbClr val="D8B760"/>
              </a:solidFill>
            </a:endParaRPr>
          </a:p>
        </p:txBody>
      </p:sp>
      <p:sp>
        <p:nvSpPr>
          <p:cNvPr id="5" name="文本框 4"/>
          <p:cNvSpPr txBox="1"/>
          <p:nvPr/>
        </p:nvSpPr>
        <p:spPr>
          <a:xfrm>
            <a:off x="3541452" y="2209409"/>
            <a:ext cx="5109091" cy="1569660"/>
          </a:xfrm>
          <a:prstGeom prst="rect">
            <a:avLst/>
          </a:prstGeom>
          <a:noFill/>
        </p:spPr>
        <p:txBody>
          <a:bodyPr wrap="none" rtlCol="0">
            <a:spAutoFit/>
          </a:bodyPr>
          <a:lstStyle/>
          <a:p>
            <a:pPr algn="ctr"/>
            <a:r>
              <a:rPr lang="zh-CN" altLang="en-US" sz="9600" dirty="0">
                <a:solidFill>
                  <a:srgbClr val="D8B760"/>
                </a:solidFill>
                <a:latin typeface="腾祥倩女简" panose="01010104010101010101" pitchFamily="2" charset="-122"/>
                <a:ea typeface="腾祥倩女简" panose="01010104010101010101" pitchFamily="2" charset="-122"/>
              </a:rPr>
              <a:t>第肆部分</a:t>
            </a:r>
            <a:endParaRPr lang="zh-CN" altLang="en-US" sz="9600" dirty="0">
              <a:solidFill>
                <a:srgbClr val="D8B760"/>
              </a:solidFill>
              <a:latin typeface="腾祥倩女简" panose="01010104010101010101" pitchFamily="2" charset="-122"/>
              <a:ea typeface="腾祥倩女简" panose="01010104010101010101" pitchFamily="2" charset="-122"/>
            </a:endParaRPr>
          </a:p>
        </p:txBody>
      </p:sp>
      <p:sp>
        <p:nvSpPr>
          <p:cNvPr id="6" name="文本框 5"/>
          <p:cNvSpPr txBox="1"/>
          <p:nvPr/>
        </p:nvSpPr>
        <p:spPr>
          <a:xfrm>
            <a:off x="4517683" y="3594403"/>
            <a:ext cx="3156633" cy="369332"/>
          </a:xfrm>
          <a:prstGeom prst="rect">
            <a:avLst/>
          </a:prstGeom>
          <a:noFill/>
        </p:spPr>
        <p:txBody>
          <a:bodyPr wrap="none" rtlCol="0">
            <a:spAutoFit/>
          </a:bodyPr>
          <a:lstStyle/>
          <a:p>
            <a:pPr algn="ctr"/>
            <a:r>
              <a:rPr lang="en-US" altLang="zh-CN" dirty="0">
                <a:solidFill>
                  <a:srgbClr val="D8B760"/>
                </a:solidFill>
              </a:rPr>
              <a:t>Take the moment and make it</a:t>
            </a:r>
            <a:endParaRPr lang="zh-CN" altLang="en-US" dirty="0">
              <a:solidFill>
                <a:srgbClr val="D8B760"/>
              </a:solidFill>
            </a:endParaRPr>
          </a:p>
        </p:txBody>
      </p:sp>
      <p:sp>
        <p:nvSpPr>
          <p:cNvPr id="7" name="文本框 6"/>
          <p:cNvSpPr txBox="1"/>
          <p:nvPr/>
        </p:nvSpPr>
        <p:spPr>
          <a:xfrm>
            <a:off x="5311169" y="3995749"/>
            <a:ext cx="1569661" cy="830997"/>
          </a:xfrm>
          <a:prstGeom prst="rect">
            <a:avLst/>
          </a:prstGeom>
          <a:noFill/>
        </p:spPr>
        <p:txBody>
          <a:bodyPr wrap="none" rtlCol="0">
            <a:spAutoFit/>
          </a:bodyPr>
          <a:lstStyle/>
          <a:p>
            <a:pPr algn="ctr"/>
            <a:r>
              <a:rPr lang="en-US" altLang="zh-CN" sz="4800" dirty="0">
                <a:solidFill>
                  <a:srgbClr val="D8B760"/>
                </a:solidFill>
                <a:latin typeface="Atlantis the lost City" pitchFamily="2" charset="0"/>
              </a:rPr>
              <a:t>perfect</a:t>
            </a:r>
            <a:endParaRPr lang="zh-CN" altLang="en-US" sz="4800" dirty="0">
              <a:solidFill>
                <a:srgbClr val="D8B760"/>
              </a:solidFill>
              <a:latin typeface="Atlantis the lost City"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ppt_x</p:attrName>
                                        </p:attrNameLst>
                                      </p:cBhvr>
                                      <p:tavLst>
                                        <p:tav tm="0">
                                          <p:val>
                                            <p:strVal val="#ppt_x-#ppt_w*1.125000"/>
                                          </p:val>
                                        </p:tav>
                                        <p:tav tm="100000">
                                          <p:val>
                                            <p:strVal val="#ppt_x"/>
                                          </p:val>
                                        </p:tav>
                                      </p:tavLst>
                                    </p:anim>
                                    <p:animEffect transition="in" filter="wipe(right)">
                                      <p:cBhvr>
                                        <p:cTn id="13" dur="500"/>
                                        <p:tgtEl>
                                          <p:spTgt spid="5"/>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p:tgtEl>
                                          <p:spTgt spid="6"/>
                                        </p:tgtEl>
                                        <p:attrNameLst>
                                          <p:attrName>ppt_x</p:attrName>
                                        </p:attrNameLst>
                                      </p:cBhvr>
                                      <p:tavLst>
                                        <p:tav tm="0">
                                          <p:val>
                                            <p:strVal val="#ppt_x-#ppt_w*1.125000"/>
                                          </p:val>
                                        </p:tav>
                                        <p:tav tm="100000">
                                          <p:val>
                                            <p:strVal val="#ppt_x"/>
                                          </p:val>
                                        </p:tav>
                                      </p:tavLst>
                                    </p:anim>
                                    <p:animEffect transition="in" filter="wipe(right)">
                                      <p:cBhvr>
                                        <p:cTn id="18" dur="500"/>
                                        <p:tgtEl>
                                          <p:spTgt spid="6"/>
                                        </p:tgtEl>
                                      </p:cBhvr>
                                    </p:animEffect>
                                  </p:childTnLst>
                                </p:cTn>
                              </p:par>
                            </p:childTnLst>
                          </p:cTn>
                        </p:par>
                        <p:par>
                          <p:cTn id="19" fill="hold">
                            <p:stCondLst>
                              <p:cond delay="1500"/>
                            </p:stCondLst>
                            <p:childTnLst>
                              <p:par>
                                <p:cTn id="20" presetID="12" presetClass="entr" presetSubtype="8"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p:tgtEl>
                                          <p:spTgt spid="7"/>
                                        </p:tgtEl>
                                        <p:attrNameLst>
                                          <p:attrName>ppt_x</p:attrName>
                                        </p:attrNameLst>
                                      </p:cBhvr>
                                      <p:tavLst>
                                        <p:tav tm="0">
                                          <p:val>
                                            <p:strVal val="#ppt_x-#ppt_w*1.125000"/>
                                          </p:val>
                                        </p:tav>
                                        <p:tav tm="100000">
                                          <p:val>
                                            <p:strVal val="#ppt_x"/>
                                          </p:val>
                                        </p:tav>
                                      </p:tavLst>
                                    </p:anim>
                                    <p:animEffect transition="in" filter="wipe(right)">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23" name="图片占位符 22"/>
          <p:cNvPicPr>
            <a:picLocks noGrp="1" noChangeAspect="1"/>
          </p:cNvPicPr>
          <p:nvPr>
            <p:ph type="pic" sz="quarter" idx="33"/>
          </p:nvPr>
        </p:nvPicPr>
        <p:blipFill>
          <a:blip r:embed="rId2" cstate="screen"/>
          <a:srcRect/>
          <a:stretch>
            <a:fillRect/>
          </a:stretch>
        </p:blipFill>
        <p:spPr/>
      </p:pic>
      <p:sp>
        <p:nvSpPr>
          <p:cNvPr id="2" name="Rectangle 1"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4077651" y="4389120"/>
            <a:ext cx="4005072" cy="2468880"/>
          </a:xfrm>
          <a:prstGeom prst="rect">
            <a:avLst/>
          </a:prstGeom>
          <a:solidFill>
            <a:srgbClr val="0E2453">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Title 1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511628" y="909362"/>
            <a:ext cx="3489533" cy="85725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r>
              <a:rPr lang="zh-CN" altLang="en-US" b="1" dirty="0">
                <a:solidFill>
                  <a:srgbClr val="0E2453"/>
                </a:solidFill>
                <a:latin typeface="迷你简清韵" panose="02010604000101010101" pitchFamily="2" charset="-122"/>
                <a:ea typeface="迷你简清韵" panose="02010604000101010101" pitchFamily="2" charset="-122"/>
                <a:cs typeface="Roboto Medium" panose="02000000000000000000" pitchFamily="2" charset="0"/>
              </a:rPr>
              <a:t>美好时刻</a:t>
            </a:r>
            <a:endParaRPr lang="zh-CN" altLang="en-US" b="1" dirty="0">
              <a:solidFill>
                <a:srgbClr val="0E2453"/>
              </a:solidFill>
              <a:latin typeface="迷你简清韵" panose="02010604000101010101" pitchFamily="2" charset="-122"/>
              <a:ea typeface="迷你简清韵" panose="02010604000101010101" pitchFamily="2" charset="-122"/>
              <a:cs typeface="Roboto Medium" panose="02000000000000000000" pitchFamily="2" charset="0"/>
            </a:endParaRPr>
          </a:p>
        </p:txBody>
      </p:sp>
      <p:sp>
        <p:nvSpPr>
          <p:cNvPr id="12" name="Content Placeholder 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6062380" y="2279510"/>
            <a:ext cx="2786312" cy="17485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None/>
            </a:pPr>
            <a:r>
              <a:rPr lang="en-US" sz="1050" dirty="0">
                <a:solidFill>
                  <a:schemeClr val="bg1">
                    <a:lumMod val="50000"/>
                  </a:schemeClr>
                </a:solidFill>
                <a:ea typeface="Roboto Light" panose="02000000000000000000" pitchFamily="2" charset="0"/>
                <a:cs typeface="Roboto Light" panose="02000000000000000000" pitchFamily="2" charset="0"/>
              </a:rPr>
              <a:t>Lorem ipsum dolor sit amet, consectetur adipiscing elit. Fusce suscipit neque non libero aliquam, ut facilisis lacus pretium. Sed imperdiet tincidunt velit laoreet facilisis. </a:t>
            </a:r>
            <a:endParaRPr lang="en-US" sz="1050" dirty="0">
              <a:solidFill>
                <a:schemeClr val="bg1">
                  <a:lumMod val="50000"/>
                </a:schemeClr>
              </a:solidFill>
              <a:ea typeface="Roboto Light" panose="02000000000000000000" pitchFamily="2" charset="0"/>
              <a:cs typeface="Roboto Light" panose="02000000000000000000" pitchFamily="2" charset="0"/>
            </a:endParaRPr>
          </a:p>
        </p:txBody>
      </p:sp>
      <p:sp>
        <p:nvSpPr>
          <p:cNvPr id="13" name="Shape 8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6208684" y="1906594"/>
            <a:ext cx="2068042" cy="212801"/>
          </a:xfrm>
          <a:prstGeom prst="rect">
            <a:avLst/>
          </a:prstGeom>
          <a:ln w="12700">
            <a:miter lim="400000"/>
          </a:ln>
        </p:spPr>
        <p:txBody>
          <a:bodyPr lIns="0" tIns="0" rIns="0" bIns="0">
            <a:noAutofit/>
          </a:bodyPr>
          <a:lstStyle>
            <a:lvl1pPr algn="l">
              <a:lnSpc>
                <a:spcPct val="110000"/>
              </a:lnSpc>
              <a:spcBef>
                <a:spcPts val="500"/>
              </a:spcBef>
              <a:defRPr sz="2800" b="1">
                <a:solidFill>
                  <a:srgbClr val="21282F"/>
                </a:solidFill>
                <a:latin typeface="Arimo"/>
                <a:ea typeface="Arimo"/>
                <a:cs typeface="Arimo"/>
                <a:sym typeface="Arimo"/>
              </a:defRPr>
            </a:lvl1pPr>
          </a:lstStyle>
          <a:p>
            <a:pPr lvl="0">
              <a:defRPr sz="1800" b="0">
                <a:solidFill>
                  <a:srgbClr val="000000"/>
                </a:solidFill>
              </a:defRPr>
            </a:pPr>
            <a:r>
              <a:rPr lang="en-US" sz="1400" dirty="0">
                <a:solidFill>
                  <a:srgbClr val="0E2453"/>
                </a:solidFill>
                <a:latin typeface="+mn-lt"/>
                <a:ea typeface="Roboto Light" panose="02000000000000000000" pitchFamily="2" charset="0"/>
                <a:cs typeface="Roboto Light" panose="02000000000000000000" pitchFamily="2" charset="0"/>
              </a:rPr>
              <a:t>Portfolio Gallery</a:t>
            </a:r>
            <a:endParaRPr sz="1400" dirty="0">
              <a:solidFill>
                <a:srgbClr val="0E2453"/>
              </a:solidFill>
              <a:latin typeface="+mn-lt"/>
              <a:ea typeface="Roboto Light" panose="02000000000000000000" pitchFamily="2" charset="0"/>
              <a:cs typeface="Roboto Light" panose="02000000000000000000" pitchFamily="2" charset="0"/>
            </a:endParaRPr>
          </a:p>
        </p:txBody>
      </p:sp>
      <p:sp>
        <p:nvSpPr>
          <p:cNvPr id="16" name="Content Placeholder 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717509" y="2536695"/>
            <a:ext cx="4823756" cy="1195628"/>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200" dirty="0">
                <a:solidFill>
                  <a:schemeClr val="bg1">
                    <a:lumMod val="50000"/>
                  </a:schemeClr>
                </a:solidFill>
                <a:ea typeface="Roboto Light" panose="02000000000000000000" pitchFamily="2" charset="0"/>
                <a:cs typeface="Roboto Light" panose="02000000000000000000" pitchFamily="2" charset="0"/>
              </a:rPr>
              <a:t>Lorem ipsum dolor sit amet, consectetur adipiscing elit. Curabitur elementum posuere pretium. Quisque nibh dolor, dignissim ac dignissim ut, luctus ac urna. Aliquam aliquet non massa quis tincidunt. Mauris ullamcorper jus</a:t>
            </a:r>
            <a:endParaRPr lang="en-US" sz="1200" dirty="0">
              <a:solidFill>
                <a:schemeClr val="bg1">
                  <a:lumMod val="50000"/>
                </a:schemeClr>
              </a:solidFill>
              <a:ea typeface="Roboto Light" panose="02000000000000000000" pitchFamily="2" charset="0"/>
              <a:cs typeface="Roboto Light" panose="02000000000000000000" pitchFamily="2" charset="0"/>
            </a:endParaRPr>
          </a:p>
        </p:txBody>
      </p:sp>
      <p:sp>
        <p:nvSpPr>
          <p:cNvPr id="17" name="Rectangle 1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5008670" y="5423505"/>
            <a:ext cx="2180256" cy="400110"/>
          </a:xfrm>
          <a:prstGeom prst="rect">
            <a:avLst/>
          </a:prstGeom>
        </p:spPr>
        <p:txBody>
          <a:bodyPr wrap="square">
            <a:spAutoFit/>
          </a:bodyPr>
          <a:lstStyle/>
          <a:p>
            <a:pPr algn="ctr"/>
            <a:r>
              <a:rPr lang="id-ID" sz="2000" b="1" dirty="0">
                <a:solidFill>
                  <a:schemeClr val="bg1"/>
                </a:solidFill>
                <a:ea typeface="Roboto Condensed" panose="02000000000000000000" pitchFamily="2" charset="0"/>
              </a:rPr>
              <a:t>Creative team</a:t>
            </a:r>
            <a:endParaRPr lang="id-ID" sz="2000" b="1" dirty="0">
              <a:solidFill>
                <a:schemeClr val="bg1"/>
              </a:solidFill>
              <a:ea typeface="Roboto Condensed" panose="02000000000000000000" pitchFamily="2" charset="0"/>
            </a:endParaRPr>
          </a:p>
        </p:txBody>
      </p:sp>
      <p:grpSp>
        <p:nvGrpSpPr>
          <p:cNvPr id="24" name="Group 2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GrpSpPr/>
          <p:nvPr/>
        </p:nvGrpSpPr>
        <p:grpSpPr>
          <a:xfrm>
            <a:off x="6427699" y="872209"/>
            <a:ext cx="815006" cy="811640"/>
            <a:chOff x="2565400" y="3743325"/>
            <a:chExt cx="384175" cy="382588"/>
          </a:xfrm>
          <a:solidFill>
            <a:schemeClr val="bg1">
              <a:lumMod val="50000"/>
            </a:schemeClr>
          </a:solidFill>
        </p:grpSpPr>
        <p:sp>
          <p:nvSpPr>
            <p:cNvPr id="25" name="Freeform 393"/>
            <p:cNvSpPr/>
            <p:nvPr/>
          </p:nvSpPr>
          <p:spPr bwMode="auto">
            <a:xfrm>
              <a:off x="2705100" y="3743325"/>
              <a:ext cx="244475" cy="244475"/>
            </a:xfrm>
            <a:custGeom>
              <a:avLst/>
              <a:gdLst>
                <a:gd name="T0" fmla="*/ 1605 w 2146"/>
                <a:gd name="T1" fmla="*/ 0 h 2146"/>
                <a:gd name="T2" fmla="*/ 1621 w 2146"/>
                <a:gd name="T3" fmla="*/ 2 h 2146"/>
                <a:gd name="T4" fmla="*/ 1638 w 2146"/>
                <a:gd name="T5" fmla="*/ 7 h 2146"/>
                <a:gd name="T6" fmla="*/ 1652 w 2146"/>
                <a:gd name="T7" fmla="*/ 17 h 2146"/>
                <a:gd name="T8" fmla="*/ 1664 w 2146"/>
                <a:gd name="T9" fmla="*/ 30 h 2146"/>
                <a:gd name="T10" fmla="*/ 1673 w 2146"/>
                <a:gd name="T11" fmla="*/ 46 h 2146"/>
                <a:gd name="T12" fmla="*/ 1790 w 2146"/>
                <a:gd name="T13" fmla="*/ 356 h 2146"/>
                <a:gd name="T14" fmla="*/ 2100 w 2146"/>
                <a:gd name="T15" fmla="*/ 473 h 2146"/>
                <a:gd name="T16" fmla="*/ 2116 w 2146"/>
                <a:gd name="T17" fmla="*/ 483 h 2146"/>
                <a:gd name="T18" fmla="*/ 2129 w 2146"/>
                <a:gd name="T19" fmla="*/ 495 h 2146"/>
                <a:gd name="T20" fmla="*/ 2139 w 2146"/>
                <a:gd name="T21" fmla="*/ 509 h 2146"/>
                <a:gd name="T22" fmla="*/ 2145 w 2146"/>
                <a:gd name="T23" fmla="*/ 526 h 2146"/>
                <a:gd name="T24" fmla="*/ 2146 w 2146"/>
                <a:gd name="T25" fmla="*/ 543 h 2146"/>
                <a:gd name="T26" fmla="*/ 2144 w 2146"/>
                <a:gd name="T27" fmla="*/ 561 h 2146"/>
                <a:gd name="T28" fmla="*/ 2138 w 2146"/>
                <a:gd name="T29" fmla="*/ 577 h 2146"/>
                <a:gd name="T30" fmla="*/ 2126 w 2146"/>
                <a:gd name="T31" fmla="*/ 593 h 2146"/>
                <a:gd name="T32" fmla="*/ 1714 w 2146"/>
                <a:gd name="T33" fmla="*/ 1004 h 2146"/>
                <a:gd name="T34" fmla="*/ 1698 w 2146"/>
                <a:gd name="T35" fmla="*/ 1014 h 2146"/>
                <a:gd name="T36" fmla="*/ 1681 w 2146"/>
                <a:gd name="T37" fmla="*/ 1022 h 2146"/>
                <a:gd name="T38" fmla="*/ 1663 w 2146"/>
                <a:gd name="T39" fmla="*/ 1023 h 2146"/>
                <a:gd name="T40" fmla="*/ 1645 w 2146"/>
                <a:gd name="T41" fmla="*/ 1019 h 2146"/>
                <a:gd name="T42" fmla="*/ 1342 w 2146"/>
                <a:gd name="T43" fmla="*/ 905 h 2146"/>
                <a:gd name="T44" fmla="*/ 118 w 2146"/>
                <a:gd name="T45" fmla="*/ 2125 h 2146"/>
                <a:gd name="T46" fmla="*/ 103 w 2146"/>
                <a:gd name="T47" fmla="*/ 2137 h 2146"/>
                <a:gd name="T48" fmla="*/ 86 w 2146"/>
                <a:gd name="T49" fmla="*/ 2144 h 2146"/>
                <a:gd name="T50" fmla="*/ 69 w 2146"/>
                <a:gd name="T51" fmla="*/ 2146 h 2146"/>
                <a:gd name="T52" fmla="*/ 50 w 2146"/>
                <a:gd name="T53" fmla="*/ 2143 h 2146"/>
                <a:gd name="T54" fmla="*/ 34 w 2146"/>
                <a:gd name="T55" fmla="*/ 2137 h 2146"/>
                <a:gd name="T56" fmla="*/ 20 w 2146"/>
                <a:gd name="T57" fmla="*/ 2124 h 2146"/>
                <a:gd name="T58" fmla="*/ 8 w 2146"/>
                <a:gd name="T59" fmla="*/ 2110 h 2146"/>
                <a:gd name="T60" fmla="*/ 2 w 2146"/>
                <a:gd name="T61" fmla="*/ 2094 h 2146"/>
                <a:gd name="T62" fmla="*/ 0 w 2146"/>
                <a:gd name="T63" fmla="*/ 2076 h 2146"/>
                <a:gd name="T64" fmla="*/ 2 w 2146"/>
                <a:gd name="T65" fmla="*/ 2059 h 2146"/>
                <a:gd name="T66" fmla="*/ 8 w 2146"/>
                <a:gd name="T67" fmla="*/ 2042 h 2146"/>
                <a:gd name="T68" fmla="*/ 20 w 2146"/>
                <a:gd name="T69" fmla="*/ 2027 h 2146"/>
                <a:gd name="T70" fmla="*/ 1239 w 2146"/>
                <a:gd name="T71" fmla="*/ 808 h 2146"/>
                <a:gd name="T72" fmla="*/ 1127 w 2146"/>
                <a:gd name="T73" fmla="*/ 507 h 2146"/>
                <a:gd name="T74" fmla="*/ 1122 w 2146"/>
                <a:gd name="T75" fmla="*/ 491 h 2146"/>
                <a:gd name="T76" fmla="*/ 1122 w 2146"/>
                <a:gd name="T77" fmla="*/ 474 h 2146"/>
                <a:gd name="T78" fmla="*/ 1126 w 2146"/>
                <a:gd name="T79" fmla="*/ 459 h 2146"/>
                <a:gd name="T80" fmla="*/ 1133 w 2146"/>
                <a:gd name="T81" fmla="*/ 445 h 2146"/>
                <a:gd name="T82" fmla="*/ 1143 w 2146"/>
                <a:gd name="T83" fmla="*/ 432 h 2146"/>
                <a:gd name="T84" fmla="*/ 1557 w 2146"/>
                <a:gd name="T85" fmla="*/ 22 h 2146"/>
                <a:gd name="T86" fmla="*/ 1571 w 2146"/>
                <a:gd name="T87" fmla="*/ 9 h 2146"/>
                <a:gd name="T88" fmla="*/ 1587 w 2146"/>
                <a:gd name="T89" fmla="*/ 3 h 2146"/>
                <a:gd name="T90" fmla="*/ 1605 w 2146"/>
                <a:gd name="T91" fmla="*/ 0 h 2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46" h="2146">
                  <a:moveTo>
                    <a:pt x="1605" y="0"/>
                  </a:moveTo>
                  <a:lnTo>
                    <a:pt x="1621" y="2"/>
                  </a:lnTo>
                  <a:lnTo>
                    <a:pt x="1638" y="7"/>
                  </a:lnTo>
                  <a:lnTo>
                    <a:pt x="1652" y="17"/>
                  </a:lnTo>
                  <a:lnTo>
                    <a:pt x="1664" y="30"/>
                  </a:lnTo>
                  <a:lnTo>
                    <a:pt x="1673" y="46"/>
                  </a:lnTo>
                  <a:lnTo>
                    <a:pt x="1790" y="356"/>
                  </a:lnTo>
                  <a:lnTo>
                    <a:pt x="2100" y="473"/>
                  </a:lnTo>
                  <a:lnTo>
                    <a:pt x="2116" y="483"/>
                  </a:lnTo>
                  <a:lnTo>
                    <a:pt x="2129" y="495"/>
                  </a:lnTo>
                  <a:lnTo>
                    <a:pt x="2139" y="509"/>
                  </a:lnTo>
                  <a:lnTo>
                    <a:pt x="2145" y="526"/>
                  </a:lnTo>
                  <a:lnTo>
                    <a:pt x="2146" y="543"/>
                  </a:lnTo>
                  <a:lnTo>
                    <a:pt x="2144" y="561"/>
                  </a:lnTo>
                  <a:lnTo>
                    <a:pt x="2138" y="577"/>
                  </a:lnTo>
                  <a:lnTo>
                    <a:pt x="2126" y="593"/>
                  </a:lnTo>
                  <a:lnTo>
                    <a:pt x="1714" y="1004"/>
                  </a:lnTo>
                  <a:lnTo>
                    <a:pt x="1698" y="1014"/>
                  </a:lnTo>
                  <a:lnTo>
                    <a:pt x="1681" y="1022"/>
                  </a:lnTo>
                  <a:lnTo>
                    <a:pt x="1663" y="1023"/>
                  </a:lnTo>
                  <a:lnTo>
                    <a:pt x="1645" y="1019"/>
                  </a:lnTo>
                  <a:lnTo>
                    <a:pt x="1342" y="905"/>
                  </a:lnTo>
                  <a:lnTo>
                    <a:pt x="118" y="2125"/>
                  </a:lnTo>
                  <a:lnTo>
                    <a:pt x="103" y="2137"/>
                  </a:lnTo>
                  <a:lnTo>
                    <a:pt x="86" y="2144"/>
                  </a:lnTo>
                  <a:lnTo>
                    <a:pt x="69" y="2146"/>
                  </a:lnTo>
                  <a:lnTo>
                    <a:pt x="50" y="2143"/>
                  </a:lnTo>
                  <a:lnTo>
                    <a:pt x="34" y="2137"/>
                  </a:lnTo>
                  <a:lnTo>
                    <a:pt x="20" y="2124"/>
                  </a:lnTo>
                  <a:lnTo>
                    <a:pt x="8" y="2110"/>
                  </a:lnTo>
                  <a:lnTo>
                    <a:pt x="2" y="2094"/>
                  </a:lnTo>
                  <a:lnTo>
                    <a:pt x="0" y="2076"/>
                  </a:lnTo>
                  <a:lnTo>
                    <a:pt x="2" y="2059"/>
                  </a:lnTo>
                  <a:lnTo>
                    <a:pt x="8" y="2042"/>
                  </a:lnTo>
                  <a:lnTo>
                    <a:pt x="20" y="2027"/>
                  </a:lnTo>
                  <a:lnTo>
                    <a:pt x="1239" y="808"/>
                  </a:lnTo>
                  <a:lnTo>
                    <a:pt x="1127" y="507"/>
                  </a:lnTo>
                  <a:lnTo>
                    <a:pt x="1122" y="491"/>
                  </a:lnTo>
                  <a:lnTo>
                    <a:pt x="1122" y="474"/>
                  </a:lnTo>
                  <a:lnTo>
                    <a:pt x="1126" y="459"/>
                  </a:lnTo>
                  <a:lnTo>
                    <a:pt x="1133" y="445"/>
                  </a:lnTo>
                  <a:lnTo>
                    <a:pt x="1143" y="432"/>
                  </a:lnTo>
                  <a:lnTo>
                    <a:pt x="1557" y="22"/>
                  </a:lnTo>
                  <a:lnTo>
                    <a:pt x="1571" y="9"/>
                  </a:lnTo>
                  <a:lnTo>
                    <a:pt x="1587" y="3"/>
                  </a:lnTo>
                  <a:lnTo>
                    <a:pt x="1605"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26" name="Freeform 394"/>
            <p:cNvSpPr/>
            <p:nvPr/>
          </p:nvSpPr>
          <p:spPr bwMode="auto">
            <a:xfrm>
              <a:off x="2565400" y="3830638"/>
              <a:ext cx="296863" cy="295275"/>
            </a:xfrm>
            <a:custGeom>
              <a:avLst/>
              <a:gdLst>
                <a:gd name="T0" fmla="*/ 1475 w 2614"/>
                <a:gd name="T1" fmla="*/ 10 h 2614"/>
                <a:gd name="T2" fmla="*/ 1716 w 2614"/>
                <a:gd name="T3" fmla="*/ 66 h 2614"/>
                <a:gd name="T4" fmla="*/ 1937 w 2614"/>
                <a:gd name="T5" fmla="*/ 162 h 2614"/>
                <a:gd name="T6" fmla="*/ 1792 w 2614"/>
                <a:gd name="T7" fmla="*/ 528 h 2614"/>
                <a:gd name="T8" fmla="*/ 1597 w 2614"/>
                <a:gd name="T9" fmla="*/ 436 h 2614"/>
                <a:gd name="T10" fmla="*/ 1382 w 2614"/>
                <a:gd name="T11" fmla="*/ 392 h 2614"/>
                <a:gd name="T12" fmla="*/ 1157 w 2614"/>
                <a:gd name="T13" fmla="*/ 401 h 2614"/>
                <a:gd name="T14" fmla="*/ 949 w 2614"/>
                <a:gd name="T15" fmla="*/ 461 h 2614"/>
                <a:gd name="T16" fmla="*/ 764 w 2614"/>
                <a:gd name="T17" fmla="*/ 567 h 2614"/>
                <a:gd name="T18" fmla="*/ 609 w 2614"/>
                <a:gd name="T19" fmla="*/ 709 h 2614"/>
                <a:gd name="T20" fmla="*/ 491 w 2614"/>
                <a:gd name="T21" fmla="*/ 886 h 2614"/>
                <a:gd name="T22" fmla="*/ 415 w 2614"/>
                <a:gd name="T23" fmla="*/ 1087 h 2614"/>
                <a:gd name="T24" fmla="*/ 388 w 2614"/>
                <a:gd name="T25" fmla="*/ 1307 h 2614"/>
                <a:gd name="T26" fmla="*/ 415 w 2614"/>
                <a:gd name="T27" fmla="*/ 1528 h 2614"/>
                <a:gd name="T28" fmla="*/ 490 w 2614"/>
                <a:gd name="T29" fmla="*/ 1729 h 2614"/>
                <a:gd name="T30" fmla="*/ 609 w 2614"/>
                <a:gd name="T31" fmla="*/ 1904 h 2614"/>
                <a:gd name="T32" fmla="*/ 763 w 2614"/>
                <a:gd name="T33" fmla="*/ 2048 h 2614"/>
                <a:gd name="T34" fmla="*/ 948 w 2614"/>
                <a:gd name="T35" fmla="*/ 2153 h 2614"/>
                <a:gd name="T36" fmla="*/ 1156 w 2614"/>
                <a:gd name="T37" fmla="*/ 2213 h 2614"/>
                <a:gd name="T38" fmla="*/ 1381 w 2614"/>
                <a:gd name="T39" fmla="*/ 2223 h 2614"/>
                <a:gd name="T40" fmla="*/ 1595 w 2614"/>
                <a:gd name="T41" fmla="*/ 2178 h 2614"/>
                <a:gd name="T42" fmla="*/ 1789 w 2614"/>
                <a:gd name="T43" fmla="*/ 2088 h 2614"/>
                <a:gd name="T44" fmla="*/ 1955 w 2614"/>
                <a:gd name="T45" fmla="*/ 1957 h 2614"/>
                <a:gd name="T46" fmla="*/ 2086 w 2614"/>
                <a:gd name="T47" fmla="*/ 1790 h 2614"/>
                <a:gd name="T48" fmla="*/ 2177 w 2614"/>
                <a:gd name="T49" fmla="*/ 1597 h 2614"/>
                <a:gd name="T50" fmla="*/ 2221 w 2614"/>
                <a:gd name="T51" fmla="*/ 1383 h 2614"/>
                <a:gd name="T52" fmla="*/ 2212 w 2614"/>
                <a:gd name="T53" fmla="*/ 1162 h 2614"/>
                <a:gd name="T54" fmla="*/ 2155 w 2614"/>
                <a:gd name="T55" fmla="*/ 959 h 2614"/>
                <a:gd name="T56" fmla="*/ 2375 w 2614"/>
                <a:gd name="T57" fmla="*/ 553 h 2614"/>
                <a:gd name="T58" fmla="*/ 2504 w 2614"/>
                <a:gd name="T59" fmla="*/ 781 h 2614"/>
                <a:gd name="T60" fmla="*/ 2585 w 2614"/>
                <a:gd name="T61" fmla="*/ 1034 h 2614"/>
                <a:gd name="T62" fmla="*/ 2614 w 2614"/>
                <a:gd name="T63" fmla="*/ 1307 h 2614"/>
                <a:gd name="T64" fmla="*/ 2585 w 2614"/>
                <a:gd name="T65" fmla="*/ 1581 h 2614"/>
                <a:gd name="T66" fmla="*/ 2502 w 2614"/>
                <a:gd name="T67" fmla="*/ 1836 h 2614"/>
                <a:gd name="T68" fmla="*/ 2372 w 2614"/>
                <a:gd name="T69" fmla="*/ 2064 h 2614"/>
                <a:gd name="T70" fmla="*/ 2199 w 2614"/>
                <a:gd name="T71" fmla="*/ 2261 h 2614"/>
                <a:gd name="T72" fmla="*/ 1992 w 2614"/>
                <a:gd name="T73" fmla="*/ 2420 h 2614"/>
                <a:gd name="T74" fmla="*/ 1754 w 2614"/>
                <a:gd name="T75" fmla="*/ 2535 h 2614"/>
                <a:gd name="T76" fmla="*/ 1492 w 2614"/>
                <a:gd name="T77" fmla="*/ 2600 h 2614"/>
                <a:gd name="T78" fmla="*/ 1214 w 2614"/>
                <a:gd name="T79" fmla="*/ 2610 h 2614"/>
                <a:gd name="T80" fmla="*/ 945 w 2614"/>
                <a:gd name="T81" fmla="*/ 2562 h 2614"/>
                <a:gd name="T82" fmla="*/ 698 w 2614"/>
                <a:gd name="T83" fmla="*/ 2464 h 2614"/>
                <a:gd name="T84" fmla="*/ 479 w 2614"/>
                <a:gd name="T85" fmla="*/ 2318 h 2614"/>
                <a:gd name="T86" fmla="*/ 295 w 2614"/>
                <a:gd name="T87" fmla="*/ 2133 h 2614"/>
                <a:gd name="T88" fmla="*/ 150 w 2614"/>
                <a:gd name="T89" fmla="*/ 1915 h 2614"/>
                <a:gd name="T90" fmla="*/ 50 w 2614"/>
                <a:gd name="T91" fmla="*/ 1668 h 2614"/>
                <a:gd name="T92" fmla="*/ 3 w 2614"/>
                <a:gd name="T93" fmla="*/ 1400 h 2614"/>
                <a:gd name="T94" fmla="*/ 13 w 2614"/>
                <a:gd name="T95" fmla="*/ 1122 h 2614"/>
                <a:gd name="T96" fmla="*/ 78 w 2614"/>
                <a:gd name="T97" fmla="*/ 860 h 2614"/>
                <a:gd name="T98" fmla="*/ 193 w 2614"/>
                <a:gd name="T99" fmla="*/ 622 h 2614"/>
                <a:gd name="T100" fmla="*/ 352 w 2614"/>
                <a:gd name="T101" fmla="*/ 414 h 2614"/>
                <a:gd name="T102" fmla="*/ 549 w 2614"/>
                <a:gd name="T103" fmla="*/ 241 h 2614"/>
                <a:gd name="T104" fmla="*/ 778 w 2614"/>
                <a:gd name="T105" fmla="*/ 111 h 2614"/>
                <a:gd name="T106" fmla="*/ 1032 w 2614"/>
                <a:gd name="T107" fmla="*/ 29 h 2614"/>
                <a:gd name="T108" fmla="*/ 1307 w 2614"/>
                <a:gd name="T109" fmla="*/ 0 h 2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14" h="2614">
                  <a:moveTo>
                    <a:pt x="1307" y="0"/>
                  </a:moveTo>
                  <a:lnTo>
                    <a:pt x="1392" y="3"/>
                  </a:lnTo>
                  <a:lnTo>
                    <a:pt x="1475" y="10"/>
                  </a:lnTo>
                  <a:lnTo>
                    <a:pt x="1557" y="23"/>
                  </a:lnTo>
                  <a:lnTo>
                    <a:pt x="1638" y="42"/>
                  </a:lnTo>
                  <a:lnTo>
                    <a:pt x="1716" y="66"/>
                  </a:lnTo>
                  <a:lnTo>
                    <a:pt x="1792" y="93"/>
                  </a:lnTo>
                  <a:lnTo>
                    <a:pt x="1865" y="125"/>
                  </a:lnTo>
                  <a:lnTo>
                    <a:pt x="1937" y="162"/>
                  </a:lnTo>
                  <a:lnTo>
                    <a:pt x="2005" y="202"/>
                  </a:lnTo>
                  <a:lnTo>
                    <a:pt x="2072" y="247"/>
                  </a:lnTo>
                  <a:lnTo>
                    <a:pt x="1792" y="528"/>
                  </a:lnTo>
                  <a:lnTo>
                    <a:pt x="1730" y="492"/>
                  </a:lnTo>
                  <a:lnTo>
                    <a:pt x="1665" y="462"/>
                  </a:lnTo>
                  <a:lnTo>
                    <a:pt x="1597" y="436"/>
                  </a:lnTo>
                  <a:lnTo>
                    <a:pt x="1528" y="416"/>
                  </a:lnTo>
                  <a:lnTo>
                    <a:pt x="1456" y="401"/>
                  </a:lnTo>
                  <a:lnTo>
                    <a:pt x="1382" y="392"/>
                  </a:lnTo>
                  <a:lnTo>
                    <a:pt x="1306" y="389"/>
                  </a:lnTo>
                  <a:lnTo>
                    <a:pt x="1231" y="392"/>
                  </a:lnTo>
                  <a:lnTo>
                    <a:pt x="1157" y="401"/>
                  </a:lnTo>
                  <a:lnTo>
                    <a:pt x="1085" y="416"/>
                  </a:lnTo>
                  <a:lnTo>
                    <a:pt x="1015" y="436"/>
                  </a:lnTo>
                  <a:lnTo>
                    <a:pt x="949" y="461"/>
                  </a:lnTo>
                  <a:lnTo>
                    <a:pt x="884" y="492"/>
                  </a:lnTo>
                  <a:lnTo>
                    <a:pt x="822" y="527"/>
                  </a:lnTo>
                  <a:lnTo>
                    <a:pt x="764" y="567"/>
                  </a:lnTo>
                  <a:lnTo>
                    <a:pt x="708" y="610"/>
                  </a:lnTo>
                  <a:lnTo>
                    <a:pt x="657" y="658"/>
                  </a:lnTo>
                  <a:lnTo>
                    <a:pt x="609" y="709"/>
                  </a:lnTo>
                  <a:lnTo>
                    <a:pt x="565" y="765"/>
                  </a:lnTo>
                  <a:lnTo>
                    <a:pt x="526" y="823"/>
                  </a:lnTo>
                  <a:lnTo>
                    <a:pt x="491" y="886"/>
                  </a:lnTo>
                  <a:lnTo>
                    <a:pt x="460" y="950"/>
                  </a:lnTo>
                  <a:lnTo>
                    <a:pt x="434" y="1017"/>
                  </a:lnTo>
                  <a:lnTo>
                    <a:pt x="415" y="1087"/>
                  </a:lnTo>
                  <a:lnTo>
                    <a:pt x="400" y="1158"/>
                  </a:lnTo>
                  <a:lnTo>
                    <a:pt x="391" y="1232"/>
                  </a:lnTo>
                  <a:lnTo>
                    <a:pt x="388" y="1307"/>
                  </a:lnTo>
                  <a:lnTo>
                    <a:pt x="391" y="1383"/>
                  </a:lnTo>
                  <a:lnTo>
                    <a:pt x="399" y="1456"/>
                  </a:lnTo>
                  <a:lnTo>
                    <a:pt x="415" y="1528"/>
                  </a:lnTo>
                  <a:lnTo>
                    <a:pt x="434" y="1597"/>
                  </a:lnTo>
                  <a:lnTo>
                    <a:pt x="460" y="1664"/>
                  </a:lnTo>
                  <a:lnTo>
                    <a:pt x="490" y="1729"/>
                  </a:lnTo>
                  <a:lnTo>
                    <a:pt x="526" y="1790"/>
                  </a:lnTo>
                  <a:lnTo>
                    <a:pt x="565" y="1849"/>
                  </a:lnTo>
                  <a:lnTo>
                    <a:pt x="609" y="1904"/>
                  </a:lnTo>
                  <a:lnTo>
                    <a:pt x="656" y="1957"/>
                  </a:lnTo>
                  <a:lnTo>
                    <a:pt x="708" y="2004"/>
                  </a:lnTo>
                  <a:lnTo>
                    <a:pt x="763" y="2048"/>
                  </a:lnTo>
                  <a:lnTo>
                    <a:pt x="821" y="2088"/>
                  </a:lnTo>
                  <a:lnTo>
                    <a:pt x="883" y="2123"/>
                  </a:lnTo>
                  <a:lnTo>
                    <a:pt x="948" y="2153"/>
                  </a:lnTo>
                  <a:lnTo>
                    <a:pt x="1015" y="2178"/>
                  </a:lnTo>
                  <a:lnTo>
                    <a:pt x="1084" y="2199"/>
                  </a:lnTo>
                  <a:lnTo>
                    <a:pt x="1156" y="2213"/>
                  </a:lnTo>
                  <a:lnTo>
                    <a:pt x="1230" y="2223"/>
                  </a:lnTo>
                  <a:lnTo>
                    <a:pt x="1306" y="2226"/>
                  </a:lnTo>
                  <a:lnTo>
                    <a:pt x="1381" y="2223"/>
                  </a:lnTo>
                  <a:lnTo>
                    <a:pt x="1455" y="2213"/>
                  </a:lnTo>
                  <a:lnTo>
                    <a:pt x="1527" y="2199"/>
                  </a:lnTo>
                  <a:lnTo>
                    <a:pt x="1595" y="2178"/>
                  </a:lnTo>
                  <a:lnTo>
                    <a:pt x="1663" y="2153"/>
                  </a:lnTo>
                  <a:lnTo>
                    <a:pt x="1728" y="2123"/>
                  </a:lnTo>
                  <a:lnTo>
                    <a:pt x="1789" y="2088"/>
                  </a:lnTo>
                  <a:lnTo>
                    <a:pt x="1848" y="2048"/>
                  </a:lnTo>
                  <a:lnTo>
                    <a:pt x="1903" y="2004"/>
                  </a:lnTo>
                  <a:lnTo>
                    <a:pt x="1955" y="1957"/>
                  </a:lnTo>
                  <a:lnTo>
                    <a:pt x="2003" y="1904"/>
                  </a:lnTo>
                  <a:lnTo>
                    <a:pt x="2046" y="1849"/>
                  </a:lnTo>
                  <a:lnTo>
                    <a:pt x="2086" y="1790"/>
                  </a:lnTo>
                  <a:lnTo>
                    <a:pt x="2121" y="1729"/>
                  </a:lnTo>
                  <a:lnTo>
                    <a:pt x="2152" y="1664"/>
                  </a:lnTo>
                  <a:lnTo>
                    <a:pt x="2177" y="1597"/>
                  </a:lnTo>
                  <a:lnTo>
                    <a:pt x="2197" y="1528"/>
                  </a:lnTo>
                  <a:lnTo>
                    <a:pt x="2211" y="1456"/>
                  </a:lnTo>
                  <a:lnTo>
                    <a:pt x="2221" y="1383"/>
                  </a:lnTo>
                  <a:lnTo>
                    <a:pt x="2224" y="1307"/>
                  </a:lnTo>
                  <a:lnTo>
                    <a:pt x="2221" y="1234"/>
                  </a:lnTo>
                  <a:lnTo>
                    <a:pt x="2212" y="1162"/>
                  </a:lnTo>
                  <a:lnTo>
                    <a:pt x="2198" y="1092"/>
                  </a:lnTo>
                  <a:lnTo>
                    <a:pt x="2179" y="1024"/>
                  </a:lnTo>
                  <a:lnTo>
                    <a:pt x="2155" y="959"/>
                  </a:lnTo>
                  <a:lnTo>
                    <a:pt x="2125" y="895"/>
                  </a:lnTo>
                  <a:lnTo>
                    <a:pt x="2092" y="835"/>
                  </a:lnTo>
                  <a:lnTo>
                    <a:pt x="2375" y="553"/>
                  </a:lnTo>
                  <a:lnTo>
                    <a:pt x="2423" y="626"/>
                  </a:lnTo>
                  <a:lnTo>
                    <a:pt x="2466" y="702"/>
                  </a:lnTo>
                  <a:lnTo>
                    <a:pt x="2504" y="781"/>
                  </a:lnTo>
                  <a:lnTo>
                    <a:pt x="2536" y="862"/>
                  </a:lnTo>
                  <a:lnTo>
                    <a:pt x="2564" y="947"/>
                  </a:lnTo>
                  <a:lnTo>
                    <a:pt x="2585" y="1034"/>
                  </a:lnTo>
                  <a:lnTo>
                    <a:pt x="2601" y="1123"/>
                  </a:lnTo>
                  <a:lnTo>
                    <a:pt x="2611" y="1213"/>
                  </a:lnTo>
                  <a:lnTo>
                    <a:pt x="2614" y="1307"/>
                  </a:lnTo>
                  <a:lnTo>
                    <a:pt x="2611" y="1400"/>
                  </a:lnTo>
                  <a:lnTo>
                    <a:pt x="2601" y="1492"/>
                  </a:lnTo>
                  <a:lnTo>
                    <a:pt x="2585" y="1581"/>
                  </a:lnTo>
                  <a:lnTo>
                    <a:pt x="2563" y="1668"/>
                  </a:lnTo>
                  <a:lnTo>
                    <a:pt x="2535" y="1753"/>
                  </a:lnTo>
                  <a:lnTo>
                    <a:pt x="2502" y="1836"/>
                  </a:lnTo>
                  <a:lnTo>
                    <a:pt x="2464" y="1915"/>
                  </a:lnTo>
                  <a:lnTo>
                    <a:pt x="2420" y="1992"/>
                  </a:lnTo>
                  <a:lnTo>
                    <a:pt x="2372" y="2064"/>
                  </a:lnTo>
                  <a:lnTo>
                    <a:pt x="2318" y="2133"/>
                  </a:lnTo>
                  <a:lnTo>
                    <a:pt x="2261" y="2199"/>
                  </a:lnTo>
                  <a:lnTo>
                    <a:pt x="2199" y="2261"/>
                  </a:lnTo>
                  <a:lnTo>
                    <a:pt x="2133" y="2318"/>
                  </a:lnTo>
                  <a:lnTo>
                    <a:pt x="2065" y="2371"/>
                  </a:lnTo>
                  <a:lnTo>
                    <a:pt x="1992" y="2420"/>
                  </a:lnTo>
                  <a:lnTo>
                    <a:pt x="1915" y="2464"/>
                  </a:lnTo>
                  <a:lnTo>
                    <a:pt x="1836" y="2502"/>
                  </a:lnTo>
                  <a:lnTo>
                    <a:pt x="1754" y="2535"/>
                  </a:lnTo>
                  <a:lnTo>
                    <a:pt x="1668" y="2562"/>
                  </a:lnTo>
                  <a:lnTo>
                    <a:pt x="1581" y="2584"/>
                  </a:lnTo>
                  <a:lnTo>
                    <a:pt x="1492" y="2600"/>
                  </a:lnTo>
                  <a:lnTo>
                    <a:pt x="1400" y="2610"/>
                  </a:lnTo>
                  <a:lnTo>
                    <a:pt x="1307" y="2614"/>
                  </a:lnTo>
                  <a:lnTo>
                    <a:pt x="1214" y="2610"/>
                  </a:lnTo>
                  <a:lnTo>
                    <a:pt x="1122" y="2600"/>
                  </a:lnTo>
                  <a:lnTo>
                    <a:pt x="1032" y="2584"/>
                  </a:lnTo>
                  <a:lnTo>
                    <a:pt x="945" y="2562"/>
                  </a:lnTo>
                  <a:lnTo>
                    <a:pt x="860" y="2535"/>
                  </a:lnTo>
                  <a:lnTo>
                    <a:pt x="778" y="2502"/>
                  </a:lnTo>
                  <a:lnTo>
                    <a:pt x="698" y="2464"/>
                  </a:lnTo>
                  <a:lnTo>
                    <a:pt x="622" y="2420"/>
                  </a:lnTo>
                  <a:lnTo>
                    <a:pt x="549" y="2371"/>
                  </a:lnTo>
                  <a:lnTo>
                    <a:pt x="479" y="2318"/>
                  </a:lnTo>
                  <a:lnTo>
                    <a:pt x="414" y="2261"/>
                  </a:lnTo>
                  <a:lnTo>
                    <a:pt x="352" y="2199"/>
                  </a:lnTo>
                  <a:lnTo>
                    <a:pt x="295" y="2133"/>
                  </a:lnTo>
                  <a:lnTo>
                    <a:pt x="242" y="2064"/>
                  </a:lnTo>
                  <a:lnTo>
                    <a:pt x="193" y="1992"/>
                  </a:lnTo>
                  <a:lnTo>
                    <a:pt x="150" y="1915"/>
                  </a:lnTo>
                  <a:lnTo>
                    <a:pt x="112" y="1836"/>
                  </a:lnTo>
                  <a:lnTo>
                    <a:pt x="78" y="1753"/>
                  </a:lnTo>
                  <a:lnTo>
                    <a:pt x="50" y="1668"/>
                  </a:lnTo>
                  <a:lnTo>
                    <a:pt x="29" y="1581"/>
                  </a:lnTo>
                  <a:lnTo>
                    <a:pt x="13" y="1492"/>
                  </a:lnTo>
                  <a:lnTo>
                    <a:pt x="3" y="1400"/>
                  </a:lnTo>
                  <a:lnTo>
                    <a:pt x="0" y="1307"/>
                  </a:lnTo>
                  <a:lnTo>
                    <a:pt x="3" y="1213"/>
                  </a:lnTo>
                  <a:lnTo>
                    <a:pt x="13" y="1122"/>
                  </a:lnTo>
                  <a:lnTo>
                    <a:pt x="29" y="1032"/>
                  </a:lnTo>
                  <a:lnTo>
                    <a:pt x="50" y="944"/>
                  </a:lnTo>
                  <a:lnTo>
                    <a:pt x="78" y="860"/>
                  </a:lnTo>
                  <a:lnTo>
                    <a:pt x="112" y="777"/>
                  </a:lnTo>
                  <a:lnTo>
                    <a:pt x="150" y="698"/>
                  </a:lnTo>
                  <a:lnTo>
                    <a:pt x="193" y="622"/>
                  </a:lnTo>
                  <a:lnTo>
                    <a:pt x="242" y="549"/>
                  </a:lnTo>
                  <a:lnTo>
                    <a:pt x="295" y="479"/>
                  </a:lnTo>
                  <a:lnTo>
                    <a:pt x="352" y="414"/>
                  </a:lnTo>
                  <a:lnTo>
                    <a:pt x="414" y="352"/>
                  </a:lnTo>
                  <a:lnTo>
                    <a:pt x="479" y="295"/>
                  </a:lnTo>
                  <a:lnTo>
                    <a:pt x="549" y="241"/>
                  </a:lnTo>
                  <a:lnTo>
                    <a:pt x="622" y="193"/>
                  </a:lnTo>
                  <a:lnTo>
                    <a:pt x="698" y="150"/>
                  </a:lnTo>
                  <a:lnTo>
                    <a:pt x="778" y="111"/>
                  </a:lnTo>
                  <a:lnTo>
                    <a:pt x="860" y="78"/>
                  </a:lnTo>
                  <a:lnTo>
                    <a:pt x="945" y="50"/>
                  </a:lnTo>
                  <a:lnTo>
                    <a:pt x="1032" y="29"/>
                  </a:lnTo>
                  <a:lnTo>
                    <a:pt x="1122" y="13"/>
                  </a:lnTo>
                  <a:lnTo>
                    <a:pt x="1214" y="3"/>
                  </a:lnTo>
                  <a:lnTo>
                    <a:pt x="1307"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27" name="Freeform 395"/>
            <p:cNvSpPr/>
            <p:nvPr/>
          </p:nvSpPr>
          <p:spPr bwMode="auto">
            <a:xfrm>
              <a:off x="2625725" y="3889375"/>
              <a:ext cx="176213" cy="177800"/>
            </a:xfrm>
            <a:custGeom>
              <a:avLst/>
              <a:gdLst>
                <a:gd name="T0" fmla="*/ 848 w 1558"/>
                <a:gd name="T1" fmla="*/ 3 h 1559"/>
                <a:gd name="T2" fmla="*/ 980 w 1558"/>
                <a:gd name="T3" fmla="*/ 25 h 1559"/>
                <a:gd name="T4" fmla="*/ 1104 w 1558"/>
                <a:gd name="T5" fmla="*/ 70 h 1559"/>
                <a:gd name="T6" fmla="*/ 906 w 1558"/>
                <a:gd name="T7" fmla="*/ 357 h 1559"/>
                <a:gd name="T8" fmla="*/ 822 w 1558"/>
                <a:gd name="T9" fmla="*/ 340 h 1559"/>
                <a:gd name="T10" fmla="*/ 727 w 1558"/>
                <a:gd name="T11" fmla="*/ 341 h 1559"/>
                <a:gd name="T12" fmla="*/ 630 w 1558"/>
                <a:gd name="T13" fmla="*/ 364 h 1559"/>
                <a:gd name="T14" fmla="*/ 542 w 1558"/>
                <a:gd name="T15" fmla="*/ 407 h 1559"/>
                <a:gd name="T16" fmla="*/ 467 w 1558"/>
                <a:gd name="T17" fmla="*/ 468 h 1559"/>
                <a:gd name="T18" fmla="*/ 406 w 1558"/>
                <a:gd name="T19" fmla="*/ 543 h 1559"/>
                <a:gd name="T20" fmla="*/ 363 w 1558"/>
                <a:gd name="T21" fmla="*/ 630 h 1559"/>
                <a:gd name="T22" fmla="*/ 341 w 1558"/>
                <a:gd name="T23" fmla="*/ 727 h 1559"/>
                <a:gd name="T24" fmla="*/ 341 w 1558"/>
                <a:gd name="T25" fmla="*/ 830 h 1559"/>
                <a:gd name="T26" fmla="*/ 363 w 1558"/>
                <a:gd name="T27" fmla="*/ 928 h 1559"/>
                <a:gd name="T28" fmla="*/ 406 w 1558"/>
                <a:gd name="T29" fmla="*/ 1015 h 1559"/>
                <a:gd name="T30" fmla="*/ 467 w 1558"/>
                <a:gd name="T31" fmla="*/ 1091 h 1559"/>
                <a:gd name="T32" fmla="*/ 542 w 1558"/>
                <a:gd name="T33" fmla="*/ 1151 h 1559"/>
                <a:gd name="T34" fmla="*/ 629 w 1558"/>
                <a:gd name="T35" fmla="*/ 1194 h 1559"/>
                <a:gd name="T36" fmla="*/ 727 w 1558"/>
                <a:gd name="T37" fmla="*/ 1217 h 1559"/>
                <a:gd name="T38" fmla="*/ 830 w 1558"/>
                <a:gd name="T39" fmla="*/ 1217 h 1559"/>
                <a:gd name="T40" fmla="*/ 928 w 1558"/>
                <a:gd name="T41" fmla="*/ 1194 h 1559"/>
                <a:gd name="T42" fmla="*/ 1015 w 1558"/>
                <a:gd name="T43" fmla="*/ 1150 h 1559"/>
                <a:gd name="T44" fmla="*/ 1090 w 1558"/>
                <a:gd name="T45" fmla="*/ 1090 h 1559"/>
                <a:gd name="T46" fmla="*/ 1151 w 1558"/>
                <a:gd name="T47" fmla="*/ 1015 h 1559"/>
                <a:gd name="T48" fmla="*/ 1194 w 1558"/>
                <a:gd name="T49" fmla="*/ 928 h 1559"/>
                <a:gd name="T50" fmla="*/ 1216 w 1558"/>
                <a:gd name="T51" fmla="*/ 830 h 1559"/>
                <a:gd name="T52" fmla="*/ 1218 w 1558"/>
                <a:gd name="T53" fmla="*/ 740 h 1559"/>
                <a:gd name="T54" fmla="*/ 1205 w 1558"/>
                <a:gd name="T55" fmla="*/ 666 h 1559"/>
                <a:gd name="T56" fmla="*/ 1492 w 1558"/>
                <a:gd name="T57" fmla="*/ 464 h 1559"/>
                <a:gd name="T58" fmla="*/ 1534 w 1558"/>
                <a:gd name="T59" fmla="*/ 584 h 1559"/>
                <a:gd name="T60" fmla="*/ 1555 w 1558"/>
                <a:gd name="T61" fmla="*/ 712 h 1559"/>
                <a:gd name="T62" fmla="*/ 1555 w 1558"/>
                <a:gd name="T63" fmla="*/ 851 h 1559"/>
                <a:gd name="T64" fmla="*/ 1530 w 1558"/>
                <a:gd name="T65" fmla="*/ 986 h 1559"/>
                <a:gd name="T66" fmla="*/ 1483 w 1558"/>
                <a:gd name="T67" fmla="*/ 1114 h 1559"/>
                <a:gd name="T68" fmla="*/ 1415 w 1558"/>
                <a:gd name="T69" fmla="*/ 1230 h 1559"/>
                <a:gd name="T70" fmla="*/ 1330 w 1558"/>
                <a:gd name="T71" fmla="*/ 1331 h 1559"/>
                <a:gd name="T72" fmla="*/ 1229 w 1558"/>
                <a:gd name="T73" fmla="*/ 1416 h 1559"/>
                <a:gd name="T74" fmla="*/ 1114 w 1558"/>
                <a:gd name="T75" fmla="*/ 1484 h 1559"/>
                <a:gd name="T76" fmla="*/ 986 w 1558"/>
                <a:gd name="T77" fmla="*/ 1531 h 1559"/>
                <a:gd name="T78" fmla="*/ 850 w 1558"/>
                <a:gd name="T79" fmla="*/ 1556 h 1559"/>
                <a:gd name="T80" fmla="*/ 708 w 1558"/>
                <a:gd name="T81" fmla="*/ 1556 h 1559"/>
                <a:gd name="T82" fmla="*/ 572 w 1558"/>
                <a:gd name="T83" fmla="*/ 1531 h 1559"/>
                <a:gd name="T84" fmla="*/ 445 w 1558"/>
                <a:gd name="T85" fmla="*/ 1484 h 1559"/>
                <a:gd name="T86" fmla="*/ 329 w 1558"/>
                <a:gd name="T87" fmla="*/ 1416 h 1559"/>
                <a:gd name="T88" fmla="*/ 228 w 1558"/>
                <a:gd name="T89" fmla="*/ 1331 h 1559"/>
                <a:gd name="T90" fmla="*/ 141 w 1558"/>
                <a:gd name="T91" fmla="*/ 1230 h 1559"/>
                <a:gd name="T92" fmla="*/ 75 w 1558"/>
                <a:gd name="T93" fmla="*/ 1114 h 1559"/>
                <a:gd name="T94" fmla="*/ 27 w 1558"/>
                <a:gd name="T95" fmla="*/ 986 h 1559"/>
                <a:gd name="T96" fmla="*/ 3 w 1558"/>
                <a:gd name="T97" fmla="*/ 851 h 1559"/>
                <a:gd name="T98" fmla="*/ 3 w 1558"/>
                <a:gd name="T99" fmla="*/ 708 h 1559"/>
                <a:gd name="T100" fmla="*/ 27 w 1558"/>
                <a:gd name="T101" fmla="*/ 571 h 1559"/>
                <a:gd name="T102" fmla="*/ 75 w 1558"/>
                <a:gd name="T103" fmla="*/ 445 h 1559"/>
                <a:gd name="T104" fmla="*/ 141 w 1558"/>
                <a:gd name="T105" fmla="*/ 329 h 1559"/>
                <a:gd name="T106" fmla="*/ 228 w 1558"/>
                <a:gd name="T107" fmla="*/ 227 h 1559"/>
                <a:gd name="T108" fmla="*/ 329 w 1558"/>
                <a:gd name="T109" fmla="*/ 142 h 1559"/>
                <a:gd name="T110" fmla="*/ 444 w 1558"/>
                <a:gd name="T111" fmla="*/ 75 h 1559"/>
                <a:gd name="T112" fmla="*/ 572 w 1558"/>
                <a:gd name="T113" fmla="*/ 27 h 1559"/>
                <a:gd name="T114" fmla="*/ 707 w 1558"/>
                <a:gd name="T115" fmla="*/ 3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58" h="1559">
                  <a:moveTo>
                    <a:pt x="779" y="0"/>
                  </a:moveTo>
                  <a:lnTo>
                    <a:pt x="848" y="3"/>
                  </a:lnTo>
                  <a:lnTo>
                    <a:pt x="914" y="11"/>
                  </a:lnTo>
                  <a:lnTo>
                    <a:pt x="980" y="25"/>
                  </a:lnTo>
                  <a:lnTo>
                    <a:pt x="1044" y="46"/>
                  </a:lnTo>
                  <a:lnTo>
                    <a:pt x="1104" y="70"/>
                  </a:lnTo>
                  <a:lnTo>
                    <a:pt x="1163" y="100"/>
                  </a:lnTo>
                  <a:lnTo>
                    <a:pt x="906" y="357"/>
                  </a:lnTo>
                  <a:lnTo>
                    <a:pt x="865" y="347"/>
                  </a:lnTo>
                  <a:lnTo>
                    <a:pt x="822" y="340"/>
                  </a:lnTo>
                  <a:lnTo>
                    <a:pt x="779" y="338"/>
                  </a:lnTo>
                  <a:lnTo>
                    <a:pt x="727" y="341"/>
                  </a:lnTo>
                  <a:lnTo>
                    <a:pt x="677" y="350"/>
                  </a:lnTo>
                  <a:lnTo>
                    <a:pt x="630" y="364"/>
                  </a:lnTo>
                  <a:lnTo>
                    <a:pt x="585" y="383"/>
                  </a:lnTo>
                  <a:lnTo>
                    <a:pt x="542" y="407"/>
                  </a:lnTo>
                  <a:lnTo>
                    <a:pt x="503" y="435"/>
                  </a:lnTo>
                  <a:lnTo>
                    <a:pt x="467" y="468"/>
                  </a:lnTo>
                  <a:lnTo>
                    <a:pt x="435" y="504"/>
                  </a:lnTo>
                  <a:lnTo>
                    <a:pt x="406" y="543"/>
                  </a:lnTo>
                  <a:lnTo>
                    <a:pt x="383" y="585"/>
                  </a:lnTo>
                  <a:lnTo>
                    <a:pt x="363" y="630"/>
                  </a:lnTo>
                  <a:lnTo>
                    <a:pt x="349" y="678"/>
                  </a:lnTo>
                  <a:lnTo>
                    <a:pt x="341" y="727"/>
                  </a:lnTo>
                  <a:lnTo>
                    <a:pt x="337" y="779"/>
                  </a:lnTo>
                  <a:lnTo>
                    <a:pt x="341" y="830"/>
                  </a:lnTo>
                  <a:lnTo>
                    <a:pt x="349" y="879"/>
                  </a:lnTo>
                  <a:lnTo>
                    <a:pt x="363" y="928"/>
                  </a:lnTo>
                  <a:lnTo>
                    <a:pt x="382" y="973"/>
                  </a:lnTo>
                  <a:lnTo>
                    <a:pt x="406" y="1015"/>
                  </a:lnTo>
                  <a:lnTo>
                    <a:pt x="434" y="1055"/>
                  </a:lnTo>
                  <a:lnTo>
                    <a:pt x="467" y="1091"/>
                  </a:lnTo>
                  <a:lnTo>
                    <a:pt x="503" y="1123"/>
                  </a:lnTo>
                  <a:lnTo>
                    <a:pt x="542" y="1151"/>
                  </a:lnTo>
                  <a:lnTo>
                    <a:pt x="584" y="1175"/>
                  </a:lnTo>
                  <a:lnTo>
                    <a:pt x="629" y="1194"/>
                  </a:lnTo>
                  <a:lnTo>
                    <a:pt x="677" y="1208"/>
                  </a:lnTo>
                  <a:lnTo>
                    <a:pt x="727" y="1217"/>
                  </a:lnTo>
                  <a:lnTo>
                    <a:pt x="779" y="1219"/>
                  </a:lnTo>
                  <a:lnTo>
                    <a:pt x="830" y="1217"/>
                  </a:lnTo>
                  <a:lnTo>
                    <a:pt x="880" y="1208"/>
                  </a:lnTo>
                  <a:lnTo>
                    <a:pt x="928" y="1194"/>
                  </a:lnTo>
                  <a:lnTo>
                    <a:pt x="973" y="1175"/>
                  </a:lnTo>
                  <a:lnTo>
                    <a:pt x="1015" y="1150"/>
                  </a:lnTo>
                  <a:lnTo>
                    <a:pt x="1054" y="1123"/>
                  </a:lnTo>
                  <a:lnTo>
                    <a:pt x="1090" y="1090"/>
                  </a:lnTo>
                  <a:lnTo>
                    <a:pt x="1123" y="1054"/>
                  </a:lnTo>
                  <a:lnTo>
                    <a:pt x="1151" y="1015"/>
                  </a:lnTo>
                  <a:lnTo>
                    <a:pt x="1175" y="973"/>
                  </a:lnTo>
                  <a:lnTo>
                    <a:pt x="1194" y="928"/>
                  </a:lnTo>
                  <a:lnTo>
                    <a:pt x="1208" y="879"/>
                  </a:lnTo>
                  <a:lnTo>
                    <a:pt x="1216" y="830"/>
                  </a:lnTo>
                  <a:lnTo>
                    <a:pt x="1219" y="779"/>
                  </a:lnTo>
                  <a:lnTo>
                    <a:pt x="1218" y="740"/>
                  </a:lnTo>
                  <a:lnTo>
                    <a:pt x="1213" y="703"/>
                  </a:lnTo>
                  <a:lnTo>
                    <a:pt x="1205" y="666"/>
                  </a:lnTo>
                  <a:lnTo>
                    <a:pt x="1465" y="407"/>
                  </a:lnTo>
                  <a:lnTo>
                    <a:pt x="1492" y="464"/>
                  </a:lnTo>
                  <a:lnTo>
                    <a:pt x="1515" y="523"/>
                  </a:lnTo>
                  <a:lnTo>
                    <a:pt x="1534" y="584"/>
                  </a:lnTo>
                  <a:lnTo>
                    <a:pt x="1547" y="647"/>
                  </a:lnTo>
                  <a:lnTo>
                    <a:pt x="1555" y="712"/>
                  </a:lnTo>
                  <a:lnTo>
                    <a:pt x="1558" y="779"/>
                  </a:lnTo>
                  <a:lnTo>
                    <a:pt x="1555" y="851"/>
                  </a:lnTo>
                  <a:lnTo>
                    <a:pt x="1546" y="919"/>
                  </a:lnTo>
                  <a:lnTo>
                    <a:pt x="1530" y="986"/>
                  </a:lnTo>
                  <a:lnTo>
                    <a:pt x="1510" y="1051"/>
                  </a:lnTo>
                  <a:lnTo>
                    <a:pt x="1483" y="1114"/>
                  </a:lnTo>
                  <a:lnTo>
                    <a:pt x="1452" y="1173"/>
                  </a:lnTo>
                  <a:lnTo>
                    <a:pt x="1415" y="1230"/>
                  </a:lnTo>
                  <a:lnTo>
                    <a:pt x="1375" y="1282"/>
                  </a:lnTo>
                  <a:lnTo>
                    <a:pt x="1330" y="1331"/>
                  </a:lnTo>
                  <a:lnTo>
                    <a:pt x="1281" y="1375"/>
                  </a:lnTo>
                  <a:lnTo>
                    <a:pt x="1229" y="1416"/>
                  </a:lnTo>
                  <a:lnTo>
                    <a:pt x="1172" y="1452"/>
                  </a:lnTo>
                  <a:lnTo>
                    <a:pt x="1114" y="1484"/>
                  </a:lnTo>
                  <a:lnTo>
                    <a:pt x="1051" y="1511"/>
                  </a:lnTo>
                  <a:lnTo>
                    <a:pt x="986" y="1531"/>
                  </a:lnTo>
                  <a:lnTo>
                    <a:pt x="920" y="1547"/>
                  </a:lnTo>
                  <a:lnTo>
                    <a:pt x="850" y="1556"/>
                  </a:lnTo>
                  <a:lnTo>
                    <a:pt x="779" y="1559"/>
                  </a:lnTo>
                  <a:lnTo>
                    <a:pt x="708" y="1556"/>
                  </a:lnTo>
                  <a:lnTo>
                    <a:pt x="639" y="1547"/>
                  </a:lnTo>
                  <a:lnTo>
                    <a:pt x="572" y="1531"/>
                  </a:lnTo>
                  <a:lnTo>
                    <a:pt x="507" y="1511"/>
                  </a:lnTo>
                  <a:lnTo>
                    <a:pt x="445" y="1484"/>
                  </a:lnTo>
                  <a:lnTo>
                    <a:pt x="386" y="1452"/>
                  </a:lnTo>
                  <a:lnTo>
                    <a:pt x="329" y="1416"/>
                  </a:lnTo>
                  <a:lnTo>
                    <a:pt x="277" y="1375"/>
                  </a:lnTo>
                  <a:lnTo>
                    <a:pt x="228" y="1331"/>
                  </a:lnTo>
                  <a:lnTo>
                    <a:pt x="182" y="1282"/>
                  </a:lnTo>
                  <a:lnTo>
                    <a:pt x="141" y="1230"/>
                  </a:lnTo>
                  <a:lnTo>
                    <a:pt x="105" y="1173"/>
                  </a:lnTo>
                  <a:lnTo>
                    <a:pt x="75" y="1114"/>
                  </a:lnTo>
                  <a:lnTo>
                    <a:pt x="48" y="1051"/>
                  </a:lnTo>
                  <a:lnTo>
                    <a:pt x="27" y="986"/>
                  </a:lnTo>
                  <a:lnTo>
                    <a:pt x="12" y="919"/>
                  </a:lnTo>
                  <a:lnTo>
                    <a:pt x="3" y="851"/>
                  </a:lnTo>
                  <a:lnTo>
                    <a:pt x="0" y="779"/>
                  </a:lnTo>
                  <a:lnTo>
                    <a:pt x="3" y="708"/>
                  </a:lnTo>
                  <a:lnTo>
                    <a:pt x="12" y="639"/>
                  </a:lnTo>
                  <a:lnTo>
                    <a:pt x="27" y="571"/>
                  </a:lnTo>
                  <a:lnTo>
                    <a:pt x="48" y="507"/>
                  </a:lnTo>
                  <a:lnTo>
                    <a:pt x="75" y="445"/>
                  </a:lnTo>
                  <a:lnTo>
                    <a:pt x="105" y="386"/>
                  </a:lnTo>
                  <a:lnTo>
                    <a:pt x="141" y="329"/>
                  </a:lnTo>
                  <a:lnTo>
                    <a:pt x="182" y="277"/>
                  </a:lnTo>
                  <a:lnTo>
                    <a:pt x="228" y="227"/>
                  </a:lnTo>
                  <a:lnTo>
                    <a:pt x="277" y="182"/>
                  </a:lnTo>
                  <a:lnTo>
                    <a:pt x="329" y="142"/>
                  </a:lnTo>
                  <a:lnTo>
                    <a:pt x="386" y="105"/>
                  </a:lnTo>
                  <a:lnTo>
                    <a:pt x="444" y="75"/>
                  </a:lnTo>
                  <a:lnTo>
                    <a:pt x="507" y="48"/>
                  </a:lnTo>
                  <a:lnTo>
                    <a:pt x="572" y="27"/>
                  </a:lnTo>
                  <a:lnTo>
                    <a:pt x="638" y="12"/>
                  </a:lnTo>
                  <a:lnTo>
                    <a:pt x="707" y="3"/>
                  </a:lnTo>
                  <a:lnTo>
                    <a:pt x="779" y="0"/>
                  </a:lnTo>
                  <a:close/>
                </a:path>
              </a:pathLst>
            </a:custGeom>
            <a:grpFill/>
            <a:ln w="0">
              <a:noFill/>
              <a:prstDash val="solid"/>
              <a:round/>
            </a:ln>
          </p:spPr>
          <p:txBody>
            <a:bodyPr vert="horz" wrap="square" lIns="91440" tIns="45720" rIns="91440" bIns="45720" numCol="1" anchor="t" anchorCtr="0" compatLnSpc="1"/>
            <a:lstStyle/>
            <a:p>
              <a:endParaRPr lang="en-US"/>
            </a:p>
          </p:txBody>
        </p:sp>
      </p:grpSp>
      <p:grpSp>
        <p:nvGrpSpPr>
          <p:cNvPr id="28" name="Group 388"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GrpSpPr>
            <a:grpSpLocks noChangeAspect="1"/>
          </p:cNvGrpSpPr>
          <p:nvPr/>
        </p:nvGrpSpPr>
        <p:grpSpPr bwMode="auto">
          <a:xfrm>
            <a:off x="9555148" y="1070576"/>
            <a:ext cx="658450" cy="613273"/>
            <a:chOff x="3376" y="1259"/>
            <a:chExt cx="1545" cy="1439"/>
          </a:xfrm>
          <a:solidFill>
            <a:schemeClr val="bg1">
              <a:lumMod val="50000"/>
            </a:schemeClr>
          </a:solidFill>
        </p:grpSpPr>
        <p:sp>
          <p:nvSpPr>
            <p:cNvPr id="29" name="Freeform 390"/>
            <p:cNvSpPr/>
            <p:nvPr/>
          </p:nvSpPr>
          <p:spPr bwMode="auto">
            <a:xfrm>
              <a:off x="3376" y="2059"/>
              <a:ext cx="1545" cy="639"/>
            </a:xfrm>
            <a:custGeom>
              <a:avLst/>
              <a:gdLst>
                <a:gd name="T0" fmla="*/ 4372 w 4634"/>
                <a:gd name="T1" fmla="*/ 12 h 1917"/>
                <a:gd name="T2" fmla="*/ 4496 w 4634"/>
                <a:gd name="T3" fmla="*/ 74 h 1917"/>
                <a:gd name="T4" fmla="*/ 4587 w 4634"/>
                <a:gd name="T5" fmla="*/ 180 h 1917"/>
                <a:gd name="T6" fmla="*/ 4631 w 4634"/>
                <a:gd name="T7" fmla="*/ 313 h 1917"/>
                <a:gd name="T8" fmla="*/ 4620 w 4634"/>
                <a:gd name="T9" fmla="*/ 450 h 1917"/>
                <a:gd name="T10" fmla="*/ 4559 w 4634"/>
                <a:gd name="T11" fmla="*/ 571 h 1917"/>
                <a:gd name="T12" fmla="*/ 4452 w 4634"/>
                <a:gd name="T13" fmla="*/ 664 h 1917"/>
                <a:gd name="T14" fmla="*/ 2735 w 4634"/>
                <a:gd name="T15" fmla="*/ 1615 h 1917"/>
                <a:gd name="T16" fmla="*/ 2577 w 4634"/>
                <a:gd name="T17" fmla="*/ 1614 h 1917"/>
                <a:gd name="T18" fmla="*/ 1381 w 4634"/>
                <a:gd name="T19" fmla="*/ 1342 h 1917"/>
                <a:gd name="T20" fmla="*/ 631 w 4634"/>
                <a:gd name="T21" fmla="*/ 1914 h 1917"/>
                <a:gd name="T22" fmla="*/ 591 w 4634"/>
                <a:gd name="T23" fmla="*/ 1912 h 1917"/>
                <a:gd name="T24" fmla="*/ 11 w 4634"/>
                <a:gd name="T25" fmla="*/ 1158 h 1917"/>
                <a:gd name="T26" fmla="*/ 1 w 4634"/>
                <a:gd name="T27" fmla="*/ 1109 h 1917"/>
                <a:gd name="T28" fmla="*/ 1048 w 4634"/>
                <a:gd name="T29" fmla="*/ 247 h 1917"/>
                <a:gd name="T30" fmla="*/ 1271 w 4634"/>
                <a:gd name="T31" fmla="*/ 109 h 1917"/>
                <a:gd name="T32" fmla="*/ 1485 w 4634"/>
                <a:gd name="T33" fmla="*/ 38 h 1917"/>
                <a:gd name="T34" fmla="*/ 1673 w 4634"/>
                <a:gd name="T35" fmla="*/ 12 h 1917"/>
                <a:gd name="T36" fmla="*/ 1837 w 4634"/>
                <a:gd name="T37" fmla="*/ 17 h 1917"/>
                <a:gd name="T38" fmla="*/ 1947 w 4634"/>
                <a:gd name="T39" fmla="*/ 35 h 1917"/>
                <a:gd name="T40" fmla="*/ 2066 w 4634"/>
                <a:gd name="T41" fmla="*/ 69 h 1917"/>
                <a:gd name="T42" fmla="*/ 2225 w 4634"/>
                <a:gd name="T43" fmla="*/ 116 h 1917"/>
                <a:gd name="T44" fmla="*/ 2382 w 4634"/>
                <a:gd name="T45" fmla="*/ 166 h 1917"/>
                <a:gd name="T46" fmla="*/ 2523 w 4634"/>
                <a:gd name="T47" fmla="*/ 211 h 1917"/>
                <a:gd name="T48" fmla="*/ 2629 w 4634"/>
                <a:gd name="T49" fmla="*/ 246 h 1917"/>
                <a:gd name="T50" fmla="*/ 2685 w 4634"/>
                <a:gd name="T51" fmla="*/ 263 h 1917"/>
                <a:gd name="T52" fmla="*/ 2737 w 4634"/>
                <a:gd name="T53" fmla="*/ 283 h 1917"/>
                <a:gd name="T54" fmla="*/ 2850 w 4634"/>
                <a:gd name="T55" fmla="*/ 370 h 1917"/>
                <a:gd name="T56" fmla="*/ 2912 w 4634"/>
                <a:gd name="T57" fmla="*/ 495 h 1917"/>
                <a:gd name="T58" fmla="*/ 2919 w 4634"/>
                <a:gd name="T59" fmla="*/ 591 h 1917"/>
                <a:gd name="T60" fmla="*/ 2919 w 4634"/>
                <a:gd name="T61" fmla="*/ 594 h 1917"/>
                <a:gd name="T62" fmla="*/ 2910 w 4634"/>
                <a:gd name="T63" fmla="*/ 640 h 1917"/>
                <a:gd name="T64" fmla="*/ 2877 w 4634"/>
                <a:gd name="T65" fmla="*/ 720 h 1917"/>
                <a:gd name="T66" fmla="*/ 2805 w 4634"/>
                <a:gd name="T67" fmla="*/ 800 h 1917"/>
                <a:gd name="T68" fmla="*/ 2690 w 4634"/>
                <a:gd name="T69" fmla="*/ 845 h 1917"/>
                <a:gd name="T70" fmla="*/ 2539 w 4634"/>
                <a:gd name="T71" fmla="*/ 841 h 1917"/>
                <a:gd name="T72" fmla="*/ 1885 w 4634"/>
                <a:gd name="T73" fmla="*/ 643 h 1917"/>
                <a:gd name="T74" fmla="*/ 1843 w 4634"/>
                <a:gd name="T75" fmla="*/ 644 h 1917"/>
                <a:gd name="T76" fmla="*/ 1799 w 4634"/>
                <a:gd name="T77" fmla="*/ 689 h 1917"/>
                <a:gd name="T78" fmla="*/ 1810 w 4634"/>
                <a:gd name="T79" fmla="*/ 750 h 1917"/>
                <a:gd name="T80" fmla="*/ 2441 w 4634"/>
                <a:gd name="T81" fmla="*/ 959 h 1917"/>
                <a:gd name="T82" fmla="*/ 2575 w 4634"/>
                <a:gd name="T83" fmla="*/ 983 h 1917"/>
                <a:gd name="T84" fmla="*/ 2744 w 4634"/>
                <a:gd name="T85" fmla="*/ 975 h 1917"/>
                <a:gd name="T86" fmla="*/ 2885 w 4634"/>
                <a:gd name="T87" fmla="*/ 912 h 1917"/>
                <a:gd name="T88" fmla="*/ 2985 w 4634"/>
                <a:gd name="T89" fmla="*/ 807 h 1917"/>
                <a:gd name="T90" fmla="*/ 3035 w 4634"/>
                <a:gd name="T91" fmla="*/ 696 h 1917"/>
                <a:gd name="T92" fmla="*/ 3061 w 4634"/>
                <a:gd name="T93" fmla="*/ 637 h 1917"/>
                <a:gd name="T94" fmla="*/ 4146 w 4634"/>
                <a:gd name="T95" fmla="*/ 25 h 1917"/>
                <a:gd name="T96" fmla="*/ 4278 w 4634"/>
                <a:gd name="T97" fmla="*/ 0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34" h="1917">
                  <a:moveTo>
                    <a:pt x="4278" y="0"/>
                  </a:moveTo>
                  <a:lnTo>
                    <a:pt x="4326" y="2"/>
                  </a:lnTo>
                  <a:lnTo>
                    <a:pt x="4372" y="12"/>
                  </a:lnTo>
                  <a:lnTo>
                    <a:pt x="4416" y="26"/>
                  </a:lnTo>
                  <a:lnTo>
                    <a:pt x="4458" y="47"/>
                  </a:lnTo>
                  <a:lnTo>
                    <a:pt x="4496" y="74"/>
                  </a:lnTo>
                  <a:lnTo>
                    <a:pt x="4531" y="105"/>
                  </a:lnTo>
                  <a:lnTo>
                    <a:pt x="4562" y="140"/>
                  </a:lnTo>
                  <a:lnTo>
                    <a:pt x="4587" y="180"/>
                  </a:lnTo>
                  <a:lnTo>
                    <a:pt x="4608" y="223"/>
                  </a:lnTo>
                  <a:lnTo>
                    <a:pt x="4622" y="268"/>
                  </a:lnTo>
                  <a:lnTo>
                    <a:pt x="4631" y="313"/>
                  </a:lnTo>
                  <a:lnTo>
                    <a:pt x="4634" y="360"/>
                  </a:lnTo>
                  <a:lnTo>
                    <a:pt x="4629" y="405"/>
                  </a:lnTo>
                  <a:lnTo>
                    <a:pt x="4620" y="450"/>
                  </a:lnTo>
                  <a:lnTo>
                    <a:pt x="4606" y="492"/>
                  </a:lnTo>
                  <a:lnTo>
                    <a:pt x="4584" y="533"/>
                  </a:lnTo>
                  <a:lnTo>
                    <a:pt x="4559" y="571"/>
                  </a:lnTo>
                  <a:lnTo>
                    <a:pt x="4528" y="606"/>
                  </a:lnTo>
                  <a:lnTo>
                    <a:pt x="4493" y="637"/>
                  </a:lnTo>
                  <a:lnTo>
                    <a:pt x="4452" y="664"/>
                  </a:lnTo>
                  <a:lnTo>
                    <a:pt x="2833" y="1577"/>
                  </a:lnTo>
                  <a:lnTo>
                    <a:pt x="2785" y="1600"/>
                  </a:lnTo>
                  <a:lnTo>
                    <a:pt x="2735" y="1615"/>
                  </a:lnTo>
                  <a:lnTo>
                    <a:pt x="2683" y="1622"/>
                  </a:lnTo>
                  <a:lnTo>
                    <a:pt x="2631" y="1622"/>
                  </a:lnTo>
                  <a:lnTo>
                    <a:pt x="2577" y="1614"/>
                  </a:lnTo>
                  <a:lnTo>
                    <a:pt x="1420" y="1339"/>
                  </a:lnTo>
                  <a:lnTo>
                    <a:pt x="1400" y="1338"/>
                  </a:lnTo>
                  <a:lnTo>
                    <a:pt x="1381" y="1342"/>
                  </a:lnTo>
                  <a:lnTo>
                    <a:pt x="1364" y="1352"/>
                  </a:lnTo>
                  <a:lnTo>
                    <a:pt x="646" y="1905"/>
                  </a:lnTo>
                  <a:lnTo>
                    <a:pt x="631" y="1914"/>
                  </a:lnTo>
                  <a:lnTo>
                    <a:pt x="612" y="1917"/>
                  </a:lnTo>
                  <a:lnTo>
                    <a:pt x="605" y="1917"/>
                  </a:lnTo>
                  <a:lnTo>
                    <a:pt x="591" y="1912"/>
                  </a:lnTo>
                  <a:lnTo>
                    <a:pt x="579" y="1905"/>
                  </a:lnTo>
                  <a:lnTo>
                    <a:pt x="567" y="1894"/>
                  </a:lnTo>
                  <a:lnTo>
                    <a:pt x="11" y="1158"/>
                  </a:lnTo>
                  <a:lnTo>
                    <a:pt x="3" y="1142"/>
                  </a:lnTo>
                  <a:lnTo>
                    <a:pt x="0" y="1126"/>
                  </a:lnTo>
                  <a:lnTo>
                    <a:pt x="1" y="1109"/>
                  </a:lnTo>
                  <a:lnTo>
                    <a:pt x="8" y="1093"/>
                  </a:lnTo>
                  <a:lnTo>
                    <a:pt x="21" y="1081"/>
                  </a:lnTo>
                  <a:lnTo>
                    <a:pt x="1048" y="247"/>
                  </a:lnTo>
                  <a:lnTo>
                    <a:pt x="1122" y="194"/>
                  </a:lnTo>
                  <a:lnTo>
                    <a:pt x="1197" y="147"/>
                  </a:lnTo>
                  <a:lnTo>
                    <a:pt x="1271" y="109"/>
                  </a:lnTo>
                  <a:lnTo>
                    <a:pt x="1344" y="80"/>
                  </a:lnTo>
                  <a:lnTo>
                    <a:pt x="1416" y="56"/>
                  </a:lnTo>
                  <a:lnTo>
                    <a:pt x="1485" y="38"/>
                  </a:lnTo>
                  <a:lnTo>
                    <a:pt x="1551" y="25"/>
                  </a:lnTo>
                  <a:lnTo>
                    <a:pt x="1614" y="17"/>
                  </a:lnTo>
                  <a:lnTo>
                    <a:pt x="1673" y="12"/>
                  </a:lnTo>
                  <a:lnTo>
                    <a:pt x="1728" y="11"/>
                  </a:lnTo>
                  <a:lnTo>
                    <a:pt x="1785" y="12"/>
                  </a:lnTo>
                  <a:lnTo>
                    <a:pt x="1837" y="17"/>
                  </a:lnTo>
                  <a:lnTo>
                    <a:pt x="1882" y="22"/>
                  </a:lnTo>
                  <a:lnTo>
                    <a:pt x="1919" y="29"/>
                  </a:lnTo>
                  <a:lnTo>
                    <a:pt x="1947" y="35"/>
                  </a:lnTo>
                  <a:lnTo>
                    <a:pt x="1968" y="40"/>
                  </a:lnTo>
                  <a:lnTo>
                    <a:pt x="2016" y="55"/>
                  </a:lnTo>
                  <a:lnTo>
                    <a:pt x="2066" y="69"/>
                  </a:lnTo>
                  <a:lnTo>
                    <a:pt x="2118" y="84"/>
                  </a:lnTo>
                  <a:lnTo>
                    <a:pt x="2170" y="101"/>
                  </a:lnTo>
                  <a:lnTo>
                    <a:pt x="2225" y="116"/>
                  </a:lnTo>
                  <a:lnTo>
                    <a:pt x="2278" y="133"/>
                  </a:lnTo>
                  <a:lnTo>
                    <a:pt x="2330" y="150"/>
                  </a:lnTo>
                  <a:lnTo>
                    <a:pt x="2382" y="166"/>
                  </a:lnTo>
                  <a:lnTo>
                    <a:pt x="2431" y="183"/>
                  </a:lnTo>
                  <a:lnTo>
                    <a:pt x="2479" y="197"/>
                  </a:lnTo>
                  <a:lnTo>
                    <a:pt x="2523" y="211"/>
                  </a:lnTo>
                  <a:lnTo>
                    <a:pt x="2563" y="223"/>
                  </a:lnTo>
                  <a:lnTo>
                    <a:pt x="2598" y="235"/>
                  </a:lnTo>
                  <a:lnTo>
                    <a:pt x="2629" y="246"/>
                  </a:lnTo>
                  <a:lnTo>
                    <a:pt x="2655" y="253"/>
                  </a:lnTo>
                  <a:lnTo>
                    <a:pt x="2673" y="260"/>
                  </a:lnTo>
                  <a:lnTo>
                    <a:pt x="2685" y="263"/>
                  </a:lnTo>
                  <a:lnTo>
                    <a:pt x="2690" y="266"/>
                  </a:lnTo>
                  <a:lnTo>
                    <a:pt x="2693" y="266"/>
                  </a:lnTo>
                  <a:lnTo>
                    <a:pt x="2737" y="283"/>
                  </a:lnTo>
                  <a:lnTo>
                    <a:pt x="2780" y="306"/>
                  </a:lnTo>
                  <a:lnTo>
                    <a:pt x="2818" y="335"/>
                  </a:lnTo>
                  <a:lnTo>
                    <a:pt x="2850" y="370"/>
                  </a:lnTo>
                  <a:lnTo>
                    <a:pt x="2877" y="408"/>
                  </a:lnTo>
                  <a:lnTo>
                    <a:pt x="2898" y="450"/>
                  </a:lnTo>
                  <a:lnTo>
                    <a:pt x="2912" y="495"/>
                  </a:lnTo>
                  <a:lnTo>
                    <a:pt x="2919" y="543"/>
                  </a:lnTo>
                  <a:lnTo>
                    <a:pt x="2919" y="591"/>
                  </a:lnTo>
                  <a:lnTo>
                    <a:pt x="2919" y="591"/>
                  </a:lnTo>
                  <a:lnTo>
                    <a:pt x="2919" y="592"/>
                  </a:lnTo>
                  <a:lnTo>
                    <a:pt x="2919" y="592"/>
                  </a:lnTo>
                  <a:lnTo>
                    <a:pt x="2919" y="594"/>
                  </a:lnTo>
                  <a:lnTo>
                    <a:pt x="2917" y="603"/>
                  </a:lnTo>
                  <a:lnTo>
                    <a:pt x="2914" y="619"/>
                  </a:lnTo>
                  <a:lnTo>
                    <a:pt x="2910" y="640"/>
                  </a:lnTo>
                  <a:lnTo>
                    <a:pt x="2902" y="665"/>
                  </a:lnTo>
                  <a:lnTo>
                    <a:pt x="2891" y="692"/>
                  </a:lnTo>
                  <a:lnTo>
                    <a:pt x="2877" y="720"/>
                  </a:lnTo>
                  <a:lnTo>
                    <a:pt x="2858" y="748"/>
                  </a:lnTo>
                  <a:lnTo>
                    <a:pt x="2834" y="775"/>
                  </a:lnTo>
                  <a:lnTo>
                    <a:pt x="2805" y="800"/>
                  </a:lnTo>
                  <a:lnTo>
                    <a:pt x="2771" y="820"/>
                  </a:lnTo>
                  <a:lnTo>
                    <a:pt x="2732" y="836"/>
                  </a:lnTo>
                  <a:lnTo>
                    <a:pt x="2690" y="845"/>
                  </a:lnTo>
                  <a:lnTo>
                    <a:pt x="2643" y="850"/>
                  </a:lnTo>
                  <a:lnTo>
                    <a:pt x="2593" y="848"/>
                  </a:lnTo>
                  <a:lnTo>
                    <a:pt x="2539" y="841"/>
                  </a:lnTo>
                  <a:lnTo>
                    <a:pt x="2480" y="829"/>
                  </a:lnTo>
                  <a:lnTo>
                    <a:pt x="2478" y="829"/>
                  </a:lnTo>
                  <a:lnTo>
                    <a:pt x="1885" y="643"/>
                  </a:lnTo>
                  <a:lnTo>
                    <a:pt x="1875" y="641"/>
                  </a:lnTo>
                  <a:lnTo>
                    <a:pt x="1865" y="640"/>
                  </a:lnTo>
                  <a:lnTo>
                    <a:pt x="1843" y="644"/>
                  </a:lnTo>
                  <a:lnTo>
                    <a:pt x="1825" y="654"/>
                  </a:lnTo>
                  <a:lnTo>
                    <a:pt x="1809" y="670"/>
                  </a:lnTo>
                  <a:lnTo>
                    <a:pt x="1799" y="689"/>
                  </a:lnTo>
                  <a:lnTo>
                    <a:pt x="1796" y="710"/>
                  </a:lnTo>
                  <a:lnTo>
                    <a:pt x="1801" y="731"/>
                  </a:lnTo>
                  <a:lnTo>
                    <a:pt x="1810" y="750"/>
                  </a:lnTo>
                  <a:lnTo>
                    <a:pt x="1825" y="765"/>
                  </a:lnTo>
                  <a:lnTo>
                    <a:pt x="1844" y="775"/>
                  </a:lnTo>
                  <a:lnTo>
                    <a:pt x="2441" y="959"/>
                  </a:lnTo>
                  <a:lnTo>
                    <a:pt x="2444" y="961"/>
                  </a:lnTo>
                  <a:lnTo>
                    <a:pt x="2510" y="975"/>
                  </a:lnTo>
                  <a:lnTo>
                    <a:pt x="2575" y="983"/>
                  </a:lnTo>
                  <a:lnTo>
                    <a:pt x="2634" y="986"/>
                  </a:lnTo>
                  <a:lnTo>
                    <a:pt x="2691" y="983"/>
                  </a:lnTo>
                  <a:lnTo>
                    <a:pt x="2744" y="975"/>
                  </a:lnTo>
                  <a:lnTo>
                    <a:pt x="2795" y="959"/>
                  </a:lnTo>
                  <a:lnTo>
                    <a:pt x="2841" y="938"/>
                  </a:lnTo>
                  <a:lnTo>
                    <a:pt x="2885" y="912"/>
                  </a:lnTo>
                  <a:lnTo>
                    <a:pt x="2924" y="879"/>
                  </a:lnTo>
                  <a:lnTo>
                    <a:pt x="2957" y="844"/>
                  </a:lnTo>
                  <a:lnTo>
                    <a:pt x="2985" y="807"/>
                  </a:lnTo>
                  <a:lnTo>
                    <a:pt x="3006" y="769"/>
                  </a:lnTo>
                  <a:lnTo>
                    <a:pt x="3023" y="733"/>
                  </a:lnTo>
                  <a:lnTo>
                    <a:pt x="3035" y="696"/>
                  </a:lnTo>
                  <a:lnTo>
                    <a:pt x="3045" y="664"/>
                  </a:lnTo>
                  <a:lnTo>
                    <a:pt x="3051" y="650"/>
                  </a:lnTo>
                  <a:lnTo>
                    <a:pt x="3061" y="637"/>
                  </a:lnTo>
                  <a:lnTo>
                    <a:pt x="3072" y="627"/>
                  </a:lnTo>
                  <a:lnTo>
                    <a:pt x="4105" y="45"/>
                  </a:lnTo>
                  <a:lnTo>
                    <a:pt x="4146" y="25"/>
                  </a:lnTo>
                  <a:lnTo>
                    <a:pt x="4190" y="11"/>
                  </a:lnTo>
                  <a:lnTo>
                    <a:pt x="4233" y="2"/>
                  </a:lnTo>
                  <a:lnTo>
                    <a:pt x="4278"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36" name="Freeform 391"/>
            <p:cNvSpPr>
              <a:spLocks noEditPoints="1"/>
            </p:cNvSpPr>
            <p:nvPr/>
          </p:nvSpPr>
          <p:spPr bwMode="auto">
            <a:xfrm>
              <a:off x="3944" y="1259"/>
              <a:ext cx="788" cy="716"/>
            </a:xfrm>
            <a:custGeom>
              <a:avLst/>
              <a:gdLst>
                <a:gd name="T0" fmla="*/ 893 w 2364"/>
                <a:gd name="T1" fmla="*/ 918 h 2147"/>
                <a:gd name="T2" fmla="*/ 850 w 2364"/>
                <a:gd name="T3" fmla="*/ 943 h 2147"/>
                <a:gd name="T4" fmla="*/ 823 w 2364"/>
                <a:gd name="T5" fmla="*/ 987 h 2147"/>
                <a:gd name="T6" fmla="*/ 823 w 2364"/>
                <a:gd name="T7" fmla="*/ 1040 h 2147"/>
                <a:gd name="T8" fmla="*/ 850 w 2364"/>
                <a:gd name="T9" fmla="*/ 1084 h 2147"/>
                <a:gd name="T10" fmla="*/ 893 w 2364"/>
                <a:gd name="T11" fmla="*/ 1111 h 2147"/>
                <a:gd name="T12" fmla="*/ 1443 w 2364"/>
                <a:gd name="T13" fmla="*/ 1114 h 2147"/>
                <a:gd name="T14" fmla="*/ 1493 w 2364"/>
                <a:gd name="T15" fmla="*/ 1100 h 2147"/>
                <a:gd name="T16" fmla="*/ 1530 w 2364"/>
                <a:gd name="T17" fmla="*/ 1064 h 2147"/>
                <a:gd name="T18" fmla="*/ 1542 w 2364"/>
                <a:gd name="T19" fmla="*/ 1014 h 2147"/>
                <a:gd name="T20" fmla="*/ 1530 w 2364"/>
                <a:gd name="T21" fmla="*/ 964 h 2147"/>
                <a:gd name="T22" fmla="*/ 1493 w 2364"/>
                <a:gd name="T23" fmla="*/ 928 h 2147"/>
                <a:gd name="T24" fmla="*/ 1443 w 2364"/>
                <a:gd name="T25" fmla="*/ 914 h 2147"/>
                <a:gd name="T26" fmla="*/ 249 w 2364"/>
                <a:gd name="T27" fmla="*/ 251 h 2147"/>
                <a:gd name="T28" fmla="*/ 2115 w 2364"/>
                <a:gd name="T29" fmla="*/ 569 h 2147"/>
                <a:gd name="T30" fmla="*/ 249 w 2364"/>
                <a:gd name="T31" fmla="*/ 251 h 2147"/>
                <a:gd name="T32" fmla="*/ 2239 w 2364"/>
                <a:gd name="T33" fmla="*/ 0 h 2147"/>
                <a:gd name="T34" fmla="*/ 2294 w 2364"/>
                <a:gd name="T35" fmla="*/ 13 h 2147"/>
                <a:gd name="T36" fmla="*/ 2336 w 2364"/>
                <a:gd name="T37" fmla="*/ 48 h 2147"/>
                <a:gd name="T38" fmla="*/ 2360 w 2364"/>
                <a:gd name="T39" fmla="*/ 98 h 2147"/>
                <a:gd name="T40" fmla="*/ 2364 w 2364"/>
                <a:gd name="T41" fmla="*/ 693 h 2147"/>
                <a:gd name="T42" fmla="*/ 2351 w 2364"/>
                <a:gd name="T43" fmla="*/ 748 h 2147"/>
                <a:gd name="T44" fmla="*/ 2318 w 2364"/>
                <a:gd name="T45" fmla="*/ 790 h 2147"/>
                <a:gd name="T46" fmla="*/ 2267 w 2364"/>
                <a:gd name="T47" fmla="*/ 814 h 2147"/>
                <a:gd name="T48" fmla="*/ 2193 w 2364"/>
                <a:gd name="T49" fmla="*/ 818 h 2147"/>
                <a:gd name="T50" fmla="*/ 2190 w 2364"/>
                <a:gd name="T51" fmla="*/ 2051 h 2147"/>
                <a:gd name="T52" fmla="*/ 2166 w 2364"/>
                <a:gd name="T53" fmla="*/ 2100 h 2147"/>
                <a:gd name="T54" fmla="*/ 2122 w 2364"/>
                <a:gd name="T55" fmla="*/ 2134 h 2147"/>
                <a:gd name="T56" fmla="*/ 2068 w 2364"/>
                <a:gd name="T57" fmla="*/ 2147 h 2147"/>
                <a:gd name="T58" fmla="*/ 266 w 2364"/>
                <a:gd name="T59" fmla="*/ 2144 h 2147"/>
                <a:gd name="T60" fmla="*/ 216 w 2364"/>
                <a:gd name="T61" fmla="*/ 2120 h 2147"/>
                <a:gd name="T62" fmla="*/ 183 w 2364"/>
                <a:gd name="T63" fmla="*/ 2078 h 2147"/>
                <a:gd name="T64" fmla="*/ 170 w 2364"/>
                <a:gd name="T65" fmla="*/ 2023 h 2147"/>
                <a:gd name="T66" fmla="*/ 124 w 2364"/>
                <a:gd name="T67" fmla="*/ 818 h 2147"/>
                <a:gd name="T68" fmla="*/ 69 w 2364"/>
                <a:gd name="T69" fmla="*/ 805 h 2147"/>
                <a:gd name="T70" fmla="*/ 27 w 2364"/>
                <a:gd name="T71" fmla="*/ 772 h 2147"/>
                <a:gd name="T72" fmla="*/ 3 w 2364"/>
                <a:gd name="T73" fmla="*/ 721 h 2147"/>
                <a:gd name="T74" fmla="*/ 0 w 2364"/>
                <a:gd name="T75" fmla="*/ 126 h 2147"/>
                <a:gd name="T76" fmla="*/ 13 w 2364"/>
                <a:gd name="T77" fmla="*/ 71 h 2147"/>
                <a:gd name="T78" fmla="*/ 46 w 2364"/>
                <a:gd name="T79" fmla="*/ 29 h 2147"/>
                <a:gd name="T80" fmla="*/ 96 w 2364"/>
                <a:gd name="T81" fmla="*/ 5 h 2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64" h="2147">
                  <a:moveTo>
                    <a:pt x="920" y="914"/>
                  </a:moveTo>
                  <a:lnTo>
                    <a:pt x="893" y="918"/>
                  </a:lnTo>
                  <a:lnTo>
                    <a:pt x="870" y="928"/>
                  </a:lnTo>
                  <a:lnTo>
                    <a:pt x="850" y="943"/>
                  </a:lnTo>
                  <a:lnTo>
                    <a:pt x="834" y="964"/>
                  </a:lnTo>
                  <a:lnTo>
                    <a:pt x="823" y="987"/>
                  </a:lnTo>
                  <a:lnTo>
                    <a:pt x="820" y="1014"/>
                  </a:lnTo>
                  <a:lnTo>
                    <a:pt x="823" y="1040"/>
                  </a:lnTo>
                  <a:lnTo>
                    <a:pt x="834" y="1064"/>
                  </a:lnTo>
                  <a:lnTo>
                    <a:pt x="850" y="1084"/>
                  </a:lnTo>
                  <a:lnTo>
                    <a:pt x="870" y="1100"/>
                  </a:lnTo>
                  <a:lnTo>
                    <a:pt x="893" y="1111"/>
                  </a:lnTo>
                  <a:lnTo>
                    <a:pt x="920" y="1114"/>
                  </a:lnTo>
                  <a:lnTo>
                    <a:pt x="1443" y="1114"/>
                  </a:lnTo>
                  <a:lnTo>
                    <a:pt x="1469" y="1111"/>
                  </a:lnTo>
                  <a:lnTo>
                    <a:pt x="1493" y="1100"/>
                  </a:lnTo>
                  <a:lnTo>
                    <a:pt x="1514" y="1084"/>
                  </a:lnTo>
                  <a:lnTo>
                    <a:pt x="1530" y="1064"/>
                  </a:lnTo>
                  <a:lnTo>
                    <a:pt x="1540" y="1040"/>
                  </a:lnTo>
                  <a:lnTo>
                    <a:pt x="1542" y="1014"/>
                  </a:lnTo>
                  <a:lnTo>
                    <a:pt x="1540" y="987"/>
                  </a:lnTo>
                  <a:lnTo>
                    <a:pt x="1530" y="964"/>
                  </a:lnTo>
                  <a:lnTo>
                    <a:pt x="1514" y="943"/>
                  </a:lnTo>
                  <a:lnTo>
                    <a:pt x="1493" y="928"/>
                  </a:lnTo>
                  <a:lnTo>
                    <a:pt x="1469" y="918"/>
                  </a:lnTo>
                  <a:lnTo>
                    <a:pt x="1443" y="914"/>
                  </a:lnTo>
                  <a:lnTo>
                    <a:pt x="920" y="914"/>
                  </a:lnTo>
                  <a:close/>
                  <a:moveTo>
                    <a:pt x="249" y="251"/>
                  </a:moveTo>
                  <a:lnTo>
                    <a:pt x="249" y="569"/>
                  </a:lnTo>
                  <a:lnTo>
                    <a:pt x="2115" y="569"/>
                  </a:lnTo>
                  <a:lnTo>
                    <a:pt x="2115" y="251"/>
                  </a:lnTo>
                  <a:lnTo>
                    <a:pt x="249" y="251"/>
                  </a:lnTo>
                  <a:close/>
                  <a:moveTo>
                    <a:pt x="124" y="0"/>
                  </a:moveTo>
                  <a:lnTo>
                    <a:pt x="2239" y="0"/>
                  </a:lnTo>
                  <a:lnTo>
                    <a:pt x="2267" y="5"/>
                  </a:lnTo>
                  <a:lnTo>
                    <a:pt x="2294" y="13"/>
                  </a:lnTo>
                  <a:lnTo>
                    <a:pt x="2318" y="29"/>
                  </a:lnTo>
                  <a:lnTo>
                    <a:pt x="2336" y="48"/>
                  </a:lnTo>
                  <a:lnTo>
                    <a:pt x="2351" y="71"/>
                  </a:lnTo>
                  <a:lnTo>
                    <a:pt x="2360" y="98"/>
                  </a:lnTo>
                  <a:lnTo>
                    <a:pt x="2364" y="126"/>
                  </a:lnTo>
                  <a:lnTo>
                    <a:pt x="2364" y="693"/>
                  </a:lnTo>
                  <a:lnTo>
                    <a:pt x="2360" y="721"/>
                  </a:lnTo>
                  <a:lnTo>
                    <a:pt x="2351" y="748"/>
                  </a:lnTo>
                  <a:lnTo>
                    <a:pt x="2336" y="772"/>
                  </a:lnTo>
                  <a:lnTo>
                    <a:pt x="2318" y="790"/>
                  </a:lnTo>
                  <a:lnTo>
                    <a:pt x="2294" y="805"/>
                  </a:lnTo>
                  <a:lnTo>
                    <a:pt x="2267" y="814"/>
                  </a:lnTo>
                  <a:lnTo>
                    <a:pt x="2239" y="818"/>
                  </a:lnTo>
                  <a:lnTo>
                    <a:pt x="2193" y="818"/>
                  </a:lnTo>
                  <a:lnTo>
                    <a:pt x="2193" y="2023"/>
                  </a:lnTo>
                  <a:lnTo>
                    <a:pt x="2190" y="2051"/>
                  </a:lnTo>
                  <a:lnTo>
                    <a:pt x="2180" y="2078"/>
                  </a:lnTo>
                  <a:lnTo>
                    <a:pt x="2166" y="2100"/>
                  </a:lnTo>
                  <a:lnTo>
                    <a:pt x="2146" y="2120"/>
                  </a:lnTo>
                  <a:lnTo>
                    <a:pt x="2122" y="2134"/>
                  </a:lnTo>
                  <a:lnTo>
                    <a:pt x="2097" y="2144"/>
                  </a:lnTo>
                  <a:lnTo>
                    <a:pt x="2068" y="2147"/>
                  </a:lnTo>
                  <a:lnTo>
                    <a:pt x="295" y="2147"/>
                  </a:lnTo>
                  <a:lnTo>
                    <a:pt x="266" y="2144"/>
                  </a:lnTo>
                  <a:lnTo>
                    <a:pt x="240" y="2134"/>
                  </a:lnTo>
                  <a:lnTo>
                    <a:pt x="216" y="2120"/>
                  </a:lnTo>
                  <a:lnTo>
                    <a:pt x="198" y="2100"/>
                  </a:lnTo>
                  <a:lnTo>
                    <a:pt x="183" y="2078"/>
                  </a:lnTo>
                  <a:lnTo>
                    <a:pt x="174" y="2051"/>
                  </a:lnTo>
                  <a:lnTo>
                    <a:pt x="170" y="2023"/>
                  </a:lnTo>
                  <a:lnTo>
                    <a:pt x="170" y="818"/>
                  </a:lnTo>
                  <a:lnTo>
                    <a:pt x="124" y="818"/>
                  </a:lnTo>
                  <a:lnTo>
                    <a:pt x="96" y="814"/>
                  </a:lnTo>
                  <a:lnTo>
                    <a:pt x="69" y="805"/>
                  </a:lnTo>
                  <a:lnTo>
                    <a:pt x="46" y="790"/>
                  </a:lnTo>
                  <a:lnTo>
                    <a:pt x="27" y="772"/>
                  </a:lnTo>
                  <a:lnTo>
                    <a:pt x="13" y="748"/>
                  </a:lnTo>
                  <a:lnTo>
                    <a:pt x="3" y="721"/>
                  </a:lnTo>
                  <a:lnTo>
                    <a:pt x="0" y="693"/>
                  </a:lnTo>
                  <a:lnTo>
                    <a:pt x="0" y="126"/>
                  </a:lnTo>
                  <a:lnTo>
                    <a:pt x="3" y="98"/>
                  </a:lnTo>
                  <a:lnTo>
                    <a:pt x="13" y="71"/>
                  </a:lnTo>
                  <a:lnTo>
                    <a:pt x="27" y="48"/>
                  </a:lnTo>
                  <a:lnTo>
                    <a:pt x="46" y="29"/>
                  </a:lnTo>
                  <a:lnTo>
                    <a:pt x="69" y="13"/>
                  </a:lnTo>
                  <a:lnTo>
                    <a:pt x="96" y="5"/>
                  </a:lnTo>
                  <a:lnTo>
                    <a:pt x="124" y="0"/>
                  </a:lnTo>
                  <a:close/>
                </a:path>
              </a:pathLst>
            </a:custGeom>
            <a:grpFill/>
            <a:ln w="0">
              <a:noFill/>
              <a:prstDash val="solid"/>
              <a:round/>
            </a:ln>
          </p:spPr>
          <p:txBody>
            <a:bodyPr vert="horz" wrap="square" lIns="91440" tIns="45720" rIns="91440" bIns="45720" numCol="1" anchor="t" anchorCtr="0" compatLnSpc="1"/>
            <a:lstStyle/>
            <a:p>
              <a:endParaRPr lang="en-US"/>
            </a:p>
          </p:txBody>
        </p:sp>
      </p:grpSp>
      <p:sp>
        <p:nvSpPr>
          <p:cNvPr id="37" name="Content Placeholder 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9033273" y="2262409"/>
            <a:ext cx="2786312" cy="17485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None/>
            </a:pPr>
            <a:r>
              <a:rPr lang="en-US" sz="1050" dirty="0">
                <a:solidFill>
                  <a:schemeClr val="bg1">
                    <a:lumMod val="50000"/>
                  </a:schemeClr>
                </a:solidFill>
                <a:ea typeface="Roboto Light" panose="02000000000000000000" pitchFamily="2" charset="0"/>
                <a:cs typeface="Roboto Light" panose="02000000000000000000" pitchFamily="2" charset="0"/>
              </a:rPr>
              <a:t>Lorem ipsum dolor sit amet, consectetur adipiscing elit. Fusce suscipit neque non libero aliquam, ut facilisis lacus pretium. Sed imperdiet tincidunt velit laoreet facilisis. </a:t>
            </a:r>
            <a:endParaRPr lang="en-US" sz="1050" dirty="0">
              <a:solidFill>
                <a:schemeClr val="bg1">
                  <a:lumMod val="50000"/>
                </a:schemeClr>
              </a:solidFill>
              <a:ea typeface="Roboto Light" panose="02000000000000000000" pitchFamily="2" charset="0"/>
              <a:cs typeface="Roboto Light" panose="02000000000000000000" pitchFamily="2" charset="0"/>
            </a:endParaRPr>
          </a:p>
        </p:txBody>
      </p:sp>
      <p:sp>
        <p:nvSpPr>
          <p:cNvPr id="38" name="Shape 8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9179577" y="1889493"/>
            <a:ext cx="2068042" cy="212801"/>
          </a:xfrm>
          <a:prstGeom prst="rect">
            <a:avLst/>
          </a:prstGeom>
          <a:ln w="12700">
            <a:miter lim="400000"/>
          </a:ln>
        </p:spPr>
        <p:txBody>
          <a:bodyPr lIns="0" tIns="0" rIns="0" bIns="0">
            <a:noAutofit/>
          </a:bodyPr>
          <a:lstStyle>
            <a:lvl1pPr algn="l">
              <a:lnSpc>
                <a:spcPct val="110000"/>
              </a:lnSpc>
              <a:spcBef>
                <a:spcPts val="500"/>
              </a:spcBef>
              <a:defRPr sz="2800" b="1">
                <a:solidFill>
                  <a:srgbClr val="21282F"/>
                </a:solidFill>
                <a:latin typeface="Arimo"/>
                <a:ea typeface="Arimo"/>
                <a:cs typeface="Arimo"/>
                <a:sym typeface="Arimo"/>
              </a:defRPr>
            </a:lvl1pPr>
          </a:lstStyle>
          <a:p>
            <a:pPr lvl="0">
              <a:defRPr sz="1800" b="0">
                <a:solidFill>
                  <a:srgbClr val="000000"/>
                </a:solidFill>
              </a:defRPr>
            </a:pPr>
            <a:r>
              <a:rPr lang="en-US" sz="1400" dirty="0">
                <a:solidFill>
                  <a:srgbClr val="0E2453"/>
                </a:solidFill>
                <a:latin typeface="+mn-lt"/>
                <a:ea typeface="Roboto Light" panose="02000000000000000000" pitchFamily="2" charset="0"/>
                <a:cs typeface="Roboto Light" panose="02000000000000000000" pitchFamily="2" charset="0"/>
              </a:rPr>
              <a:t>Portfolio Gallery</a:t>
            </a:r>
            <a:endParaRPr sz="1400" dirty="0">
              <a:solidFill>
                <a:srgbClr val="0E2453"/>
              </a:solidFill>
              <a:latin typeface="+mn-lt"/>
              <a:ea typeface="Roboto Light" panose="02000000000000000000" pitchFamily="2" charset="0"/>
              <a:cs typeface="Roboto Light" panose="02000000000000000000" pitchFamily="2" charset="0"/>
            </a:endParaRPr>
          </a:p>
        </p:txBody>
      </p:sp>
      <p:sp>
        <p:nvSpPr>
          <p:cNvPr id="40" name="Rectangle 39"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908743" y="1990071"/>
            <a:ext cx="1837761" cy="338554"/>
          </a:xfrm>
          <a:prstGeom prst="rect">
            <a:avLst/>
          </a:prstGeom>
          <a:solidFill>
            <a:srgbClr val="0E24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41" name="Rectangle 4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1273625" y="1974682"/>
            <a:ext cx="1107996" cy="369332"/>
          </a:xfrm>
          <a:prstGeom prst="rect">
            <a:avLst/>
          </a:prstGeom>
        </p:spPr>
        <p:txBody>
          <a:bodyPr wrap="none">
            <a:spAutoFit/>
          </a:bodyPr>
          <a:lstStyle/>
          <a:p>
            <a:pPr algn="ctr"/>
            <a:r>
              <a:rPr lang="zh-CN" altLang="en-US" dirty="0">
                <a:solidFill>
                  <a:schemeClr val="bg1"/>
                </a:solidFill>
                <a:latin typeface="+mj-lt"/>
              </a:rPr>
              <a:t>美好时刻</a:t>
            </a:r>
            <a:endParaRPr lang="en-US" dirty="0">
              <a:solidFill>
                <a:schemeClr val="bg1"/>
              </a:solidFill>
              <a:latin typeface="+mj-lt"/>
            </a:endParaRPr>
          </a:p>
        </p:txBody>
      </p:sp>
      <p:sp>
        <p:nvSpPr>
          <p:cNvPr id="3" name="e7d195523061f1c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hidden="1"/>
          <p:cNvSpPr txBox="1"/>
          <p:nvPr/>
        </p:nvSpPr>
        <p:spPr>
          <a:xfrm>
            <a:off x="-355600" y="1803400"/>
            <a:ext cx="293927" cy="1016000"/>
          </a:xfrm>
          <a:prstGeom prst="rect">
            <a:avLst/>
          </a:prstGeom>
          <a:noFill/>
        </p:spPr>
        <p:txBody>
          <a:bodyPr vert="wordArtVert" rtlCol="0">
            <a:spAutoFit/>
          </a:bodyPr>
          <a:lstStyle/>
          <a:p>
            <a:r>
              <a:rPr lang="en-US" altLang="zh-CN" sz="100"/>
              <a:t>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a:t>
            </a:r>
            <a:endParaRPr lang="zh-CN" altLang="en-US" sz="100"/>
          </a:p>
        </p:txBody>
      </p:sp>
      <p:pic>
        <p:nvPicPr>
          <p:cNvPr id="19" name="图片占位符 18"/>
          <p:cNvPicPr>
            <a:picLocks noGrp="1" noChangeAspect="1"/>
          </p:cNvPicPr>
          <p:nvPr>
            <p:ph type="pic" sz="quarter" idx="31"/>
          </p:nvPr>
        </p:nvPicPr>
        <p:blipFill>
          <a:blip r:embed="rId3" cstate="screen"/>
          <a:srcRect/>
          <a:stretch>
            <a:fillRect/>
          </a:stretch>
        </p:blipFill>
        <p:spPr/>
      </p:pic>
      <p:pic>
        <p:nvPicPr>
          <p:cNvPr id="21" name="图片占位符 20"/>
          <p:cNvPicPr>
            <a:picLocks noGrp="1" noChangeAspect="1"/>
          </p:cNvPicPr>
          <p:nvPr>
            <p:ph type="pic" sz="quarter" idx="34"/>
          </p:nvPr>
        </p:nvPicPr>
        <p:blipFill>
          <a:blip r:embed="rId4" cstate="screen"/>
          <a:srcRect/>
          <a:stretch>
            <a:fillRect/>
          </a:stretch>
        </p:blipFill>
        <p:spPr/>
      </p:pic>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wipe(left)">
                                      <p:cBhvr>
                                        <p:cTn id="21" dur="500"/>
                                        <p:tgtEl>
                                          <p:spTgt spid="37"/>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left)">
                                      <p:cBhvr>
                                        <p:cTn id="2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animBg="1"/>
      <p:bldP spid="16" grpId="0"/>
      <p:bldP spid="37" grpId="0"/>
      <p:bldP spid="3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15" name="图片占位符 14"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Grp="1" noChangeAspect="1"/>
          </p:cNvPicPr>
          <p:nvPr>
            <p:ph type="pic" sz="quarter" idx="32"/>
          </p:nvPr>
        </p:nvPicPr>
        <p:blipFill>
          <a:blip r:embed="rId2" cstate="screen"/>
          <a:srcRect/>
          <a:stretch>
            <a:fillRect/>
          </a:stretch>
        </p:blipFill>
        <p:spPr/>
      </p:pic>
      <p:sp>
        <p:nvSpPr>
          <p:cNvPr id="2" name="Rectangle 1"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4249329" y="551259"/>
            <a:ext cx="3744010" cy="5549556"/>
          </a:xfrm>
          <a:prstGeom prst="rect">
            <a:avLst/>
          </a:prstGeom>
          <a:solidFill>
            <a:srgbClr val="0E2453">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Content Placeholder 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774872" y="4984781"/>
            <a:ext cx="2786312" cy="17485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None/>
            </a:pPr>
            <a:r>
              <a:rPr lang="en-US" sz="1050" dirty="0">
                <a:solidFill>
                  <a:schemeClr val="bg1">
                    <a:lumMod val="50000"/>
                  </a:schemeClr>
                </a:solidFill>
                <a:ea typeface="Roboto Light" panose="02000000000000000000" pitchFamily="2" charset="0"/>
                <a:cs typeface="Roboto Light" panose="02000000000000000000" pitchFamily="2" charset="0"/>
              </a:rPr>
              <a:t>Lorem ipsum dolor sit amet, consectetur adipiscing elit. Fusce suscipit neque non libero aliquam, ut facilisis lacus pretium. Sed imperdiet tincidunt velit laoreet facilisis. </a:t>
            </a:r>
            <a:endParaRPr lang="en-US" sz="1050" dirty="0">
              <a:solidFill>
                <a:schemeClr val="bg1">
                  <a:lumMod val="50000"/>
                </a:schemeClr>
              </a:solidFill>
              <a:ea typeface="Roboto Light" panose="02000000000000000000" pitchFamily="2" charset="0"/>
              <a:cs typeface="Roboto Light" panose="02000000000000000000" pitchFamily="2" charset="0"/>
            </a:endParaRPr>
          </a:p>
        </p:txBody>
      </p:sp>
      <p:sp>
        <p:nvSpPr>
          <p:cNvPr id="13" name="Shape 8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921176" y="4611865"/>
            <a:ext cx="2068042" cy="212801"/>
          </a:xfrm>
          <a:prstGeom prst="rect">
            <a:avLst/>
          </a:prstGeom>
          <a:ln w="12700">
            <a:miter lim="400000"/>
          </a:ln>
        </p:spPr>
        <p:txBody>
          <a:bodyPr lIns="0" tIns="0" rIns="0" bIns="0">
            <a:noAutofit/>
          </a:bodyPr>
          <a:lstStyle>
            <a:lvl1pPr algn="l">
              <a:lnSpc>
                <a:spcPct val="110000"/>
              </a:lnSpc>
              <a:spcBef>
                <a:spcPts val="500"/>
              </a:spcBef>
              <a:defRPr sz="2800" b="1">
                <a:solidFill>
                  <a:srgbClr val="21282F"/>
                </a:solidFill>
                <a:latin typeface="Arimo"/>
                <a:ea typeface="Arimo"/>
                <a:cs typeface="Arimo"/>
                <a:sym typeface="Arimo"/>
              </a:defRPr>
            </a:lvl1pPr>
          </a:lstStyle>
          <a:p>
            <a:pPr lvl="0">
              <a:defRPr sz="1800" b="0">
                <a:solidFill>
                  <a:srgbClr val="000000"/>
                </a:solidFill>
              </a:defRPr>
            </a:pPr>
            <a:r>
              <a:rPr lang="en-US" sz="1400" dirty="0">
                <a:solidFill>
                  <a:srgbClr val="0E2453"/>
                </a:solidFill>
                <a:latin typeface="+mn-lt"/>
                <a:ea typeface="Roboto Light" panose="02000000000000000000" pitchFamily="2" charset="0"/>
                <a:cs typeface="Roboto Light" panose="02000000000000000000" pitchFamily="2" charset="0"/>
              </a:rPr>
              <a:t>Portfolio Gallery</a:t>
            </a:r>
            <a:endParaRPr sz="1400" dirty="0">
              <a:solidFill>
                <a:srgbClr val="0E2453"/>
              </a:solidFill>
              <a:latin typeface="+mn-lt"/>
              <a:ea typeface="Roboto Light" panose="02000000000000000000" pitchFamily="2" charset="0"/>
              <a:cs typeface="Roboto Light" panose="02000000000000000000" pitchFamily="2" charset="0"/>
            </a:endParaRPr>
          </a:p>
        </p:txBody>
      </p:sp>
      <p:sp>
        <p:nvSpPr>
          <p:cNvPr id="17" name="Rectangle 1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rot="16200000">
            <a:off x="3346691" y="2975159"/>
            <a:ext cx="5266944" cy="830997"/>
          </a:xfrm>
          <a:prstGeom prst="rect">
            <a:avLst/>
          </a:prstGeom>
        </p:spPr>
        <p:txBody>
          <a:bodyPr wrap="square">
            <a:spAutoFit/>
          </a:bodyPr>
          <a:lstStyle/>
          <a:p>
            <a:pPr algn="ctr"/>
            <a:r>
              <a:rPr lang="zh-CN" altLang="en-US" sz="4800" b="1" dirty="0">
                <a:solidFill>
                  <a:schemeClr val="bg1"/>
                </a:solidFill>
                <a:latin typeface="迷你简清韵" panose="02010604000101010101" pitchFamily="2" charset="-122"/>
                <a:ea typeface="迷你简清韵" panose="02010604000101010101" pitchFamily="2" charset="-122"/>
                <a:cs typeface="Roboto Medium" panose="02000000000000000000" pitchFamily="2" charset="0"/>
              </a:rPr>
              <a:t>美好时刻</a:t>
            </a:r>
            <a:endParaRPr lang="zh-CN" altLang="en-US" sz="4800" b="1" dirty="0">
              <a:solidFill>
                <a:schemeClr val="bg1"/>
              </a:solidFill>
              <a:latin typeface="迷你简清韵" panose="02010604000101010101" pitchFamily="2" charset="-122"/>
              <a:ea typeface="迷你简清韵" panose="02010604000101010101" pitchFamily="2" charset="-122"/>
              <a:cs typeface="Roboto Medium" panose="02000000000000000000" pitchFamily="2" charset="0"/>
            </a:endParaRPr>
          </a:p>
        </p:txBody>
      </p:sp>
      <p:grpSp>
        <p:nvGrpSpPr>
          <p:cNvPr id="24" name="Group 2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GrpSpPr/>
          <p:nvPr/>
        </p:nvGrpSpPr>
        <p:grpSpPr>
          <a:xfrm>
            <a:off x="1547694" y="3568986"/>
            <a:ext cx="815006" cy="811640"/>
            <a:chOff x="2565400" y="3743325"/>
            <a:chExt cx="384175" cy="382588"/>
          </a:xfrm>
          <a:solidFill>
            <a:srgbClr val="0E2453"/>
          </a:solidFill>
        </p:grpSpPr>
        <p:sp>
          <p:nvSpPr>
            <p:cNvPr id="25" name="Freeform 393"/>
            <p:cNvSpPr/>
            <p:nvPr/>
          </p:nvSpPr>
          <p:spPr bwMode="auto">
            <a:xfrm>
              <a:off x="2705100" y="3743325"/>
              <a:ext cx="244475" cy="244475"/>
            </a:xfrm>
            <a:custGeom>
              <a:avLst/>
              <a:gdLst>
                <a:gd name="T0" fmla="*/ 1605 w 2146"/>
                <a:gd name="T1" fmla="*/ 0 h 2146"/>
                <a:gd name="T2" fmla="*/ 1621 w 2146"/>
                <a:gd name="T3" fmla="*/ 2 h 2146"/>
                <a:gd name="T4" fmla="*/ 1638 w 2146"/>
                <a:gd name="T5" fmla="*/ 7 h 2146"/>
                <a:gd name="T6" fmla="*/ 1652 w 2146"/>
                <a:gd name="T7" fmla="*/ 17 h 2146"/>
                <a:gd name="T8" fmla="*/ 1664 w 2146"/>
                <a:gd name="T9" fmla="*/ 30 h 2146"/>
                <a:gd name="T10" fmla="*/ 1673 w 2146"/>
                <a:gd name="T11" fmla="*/ 46 h 2146"/>
                <a:gd name="T12" fmla="*/ 1790 w 2146"/>
                <a:gd name="T13" fmla="*/ 356 h 2146"/>
                <a:gd name="T14" fmla="*/ 2100 w 2146"/>
                <a:gd name="T15" fmla="*/ 473 h 2146"/>
                <a:gd name="T16" fmla="*/ 2116 w 2146"/>
                <a:gd name="T17" fmla="*/ 483 h 2146"/>
                <a:gd name="T18" fmla="*/ 2129 w 2146"/>
                <a:gd name="T19" fmla="*/ 495 h 2146"/>
                <a:gd name="T20" fmla="*/ 2139 w 2146"/>
                <a:gd name="T21" fmla="*/ 509 h 2146"/>
                <a:gd name="T22" fmla="*/ 2145 w 2146"/>
                <a:gd name="T23" fmla="*/ 526 h 2146"/>
                <a:gd name="T24" fmla="*/ 2146 w 2146"/>
                <a:gd name="T25" fmla="*/ 543 h 2146"/>
                <a:gd name="T26" fmla="*/ 2144 w 2146"/>
                <a:gd name="T27" fmla="*/ 561 h 2146"/>
                <a:gd name="T28" fmla="*/ 2138 w 2146"/>
                <a:gd name="T29" fmla="*/ 577 h 2146"/>
                <a:gd name="T30" fmla="*/ 2126 w 2146"/>
                <a:gd name="T31" fmla="*/ 593 h 2146"/>
                <a:gd name="T32" fmla="*/ 1714 w 2146"/>
                <a:gd name="T33" fmla="*/ 1004 h 2146"/>
                <a:gd name="T34" fmla="*/ 1698 w 2146"/>
                <a:gd name="T35" fmla="*/ 1014 h 2146"/>
                <a:gd name="T36" fmla="*/ 1681 w 2146"/>
                <a:gd name="T37" fmla="*/ 1022 h 2146"/>
                <a:gd name="T38" fmla="*/ 1663 w 2146"/>
                <a:gd name="T39" fmla="*/ 1023 h 2146"/>
                <a:gd name="T40" fmla="*/ 1645 w 2146"/>
                <a:gd name="T41" fmla="*/ 1019 h 2146"/>
                <a:gd name="T42" fmla="*/ 1342 w 2146"/>
                <a:gd name="T43" fmla="*/ 905 h 2146"/>
                <a:gd name="T44" fmla="*/ 118 w 2146"/>
                <a:gd name="T45" fmla="*/ 2125 h 2146"/>
                <a:gd name="T46" fmla="*/ 103 w 2146"/>
                <a:gd name="T47" fmla="*/ 2137 h 2146"/>
                <a:gd name="T48" fmla="*/ 86 w 2146"/>
                <a:gd name="T49" fmla="*/ 2144 h 2146"/>
                <a:gd name="T50" fmla="*/ 69 w 2146"/>
                <a:gd name="T51" fmla="*/ 2146 h 2146"/>
                <a:gd name="T52" fmla="*/ 50 w 2146"/>
                <a:gd name="T53" fmla="*/ 2143 h 2146"/>
                <a:gd name="T54" fmla="*/ 34 w 2146"/>
                <a:gd name="T55" fmla="*/ 2137 h 2146"/>
                <a:gd name="T56" fmla="*/ 20 w 2146"/>
                <a:gd name="T57" fmla="*/ 2124 h 2146"/>
                <a:gd name="T58" fmla="*/ 8 w 2146"/>
                <a:gd name="T59" fmla="*/ 2110 h 2146"/>
                <a:gd name="T60" fmla="*/ 2 w 2146"/>
                <a:gd name="T61" fmla="*/ 2094 h 2146"/>
                <a:gd name="T62" fmla="*/ 0 w 2146"/>
                <a:gd name="T63" fmla="*/ 2076 h 2146"/>
                <a:gd name="T64" fmla="*/ 2 w 2146"/>
                <a:gd name="T65" fmla="*/ 2059 h 2146"/>
                <a:gd name="T66" fmla="*/ 8 w 2146"/>
                <a:gd name="T67" fmla="*/ 2042 h 2146"/>
                <a:gd name="T68" fmla="*/ 20 w 2146"/>
                <a:gd name="T69" fmla="*/ 2027 h 2146"/>
                <a:gd name="T70" fmla="*/ 1239 w 2146"/>
                <a:gd name="T71" fmla="*/ 808 h 2146"/>
                <a:gd name="T72" fmla="*/ 1127 w 2146"/>
                <a:gd name="T73" fmla="*/ 507 h 2146"/>
                <a:gd name="T74" fmla="*/ 1122 w 2146"/>
                <a:gd name="T75" fmla="*/ 491 h 2146"/>
                <a:gd name="T76" fmla="*/ 1122 w 2146"/>
                <a:gd name="T77" fmla="*/ 474 h 2146"/>
                <a:gd name="T78" fmla="*/ 1126 w 2146"/>
                <a:gd name="T79" fmla="*/ 459 h 2146"/>
                <a:gd name="T80" fmla="*/ 1133 w 2146"/>
                <a:gd name="T81" fmla="*/ 445 h 2146"/>
                <a:gd name="T82" fmla="*/ 1143 w 2146"/>
                <a:gd name="T83" fmla="*/ 432 h 2146"/>
                <a:gd name="T84" fmla="*/ 1557 w 2146"/>
                <a:gd name="T85" fmla="*/ 22 h 2146"/>
                <a:gd name="T86" fmla="*/ 1571 w 2146"/>
                <a:gd name="T87" fmla="*/ 9 h 2146"/>
                <a:gd name="T88" fmla="*/ 1587 w 2146"/>
                <a:gd name="T89" fmla="*/ 3 h 2146"/>
                <a:gd name="T90" fmla="*/ 1605 w 2146"/>
                <a:gd name="T91" fmla="*/ 0 h 2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46" h="2146">
                  <a:moveTo>
                    <a:pt x="1605" y="0"/>
                  </a:moveTo>
                  <a:lnTo>
                    <a:pt x="1621" y="2"/>
                  </a:lnTo>
                  <a:lnTo>
                    <a:pt x="1638" y="7"/>
                  </a:lnTo>
                  <a:lnTo>
                    <a:pt x="1652" y="17"/>
                  </a:lnTo>
                  <a:lnTo>
                    <a:pt x="1664" y="30"/>
                  </a:lnTo>
                  <a:lnTo>
                    <a:pt x="1673" y="46"/>
                  </a:lnTo>
                  <a:lnTo>
                    <a:pt x="1790" y="356"/>
                  </a:lnTo>
                  <a:lnTo>
                    <a:pt x="2100" y="473"/>
                  </a:lnTo>
                  <a:lnTo>
                    <a:pt x="2116" y="483"/>
                  </a:lnTo>
                  <a:lnTo>
                    <a:pt x="2129" y="495"/>
                  </a:lnTo>
                  <a:lnTo>
                    <a:pt x="2139" y="509"/>
                  </a:lnTo>
                  <a:lnTo>
                    <a:pt x="2145" y="526"/>
                  </a:lnTo>
                  <a:lnTo>
                    <a:pt x="2146" y="543"/>
                  </a:lnTo>
                  <a:lnTo>
                    <a:pt x="2144" y="561"/>
                  </a:lnTo>
                  <a:lnTo>
                    <a:pt x="2138" y="577"/>
                  </a:lnTo>
                  <a:lnTo>
                    <a:pt x="2126" y="593"/>
                  </a:lnTo>
                  <a:lnTo>
                    <a:pt x="1714" y="1004"/>
                  </a:lnTo>
                  <a:lnTo>
                    <a:pt x="1698" y="1014"/>
                  </a:lnTo>
                  <a:lnTo>
                    <a:pt x="1681" y="1022"/>
                  </a:lnTo>
                  <a:lnTo>
                    <a:pt x="1663" y="1023"/>
                  </a:lnTo>
                  <a:lnTo>
                    <a:pt x="1645" y="1019"/>
                  </a:lnTo>
                  <a:lnTo>
                    <a:pt x="1342" y="905"/>
                  </a:lnTo>
                  <a:lnTo>
                    <a:pt x="118" y="2125"/>
                  </a:lnTo>
                  <a:lnTo>
                    <a:pt x="103" y="2137"/>
                  </a:lnTo>
                  <a:lnTo>
                    <a:pt x="86" y="2144"/>
                  </a:lnTo>
                  <a:lnTo>
                    <a:pt x="69" y="2146"/>
                  </a:lnTo>
                  <a:lnTo>
                    <a:pt x="50" y="2143"/>
                  </a:lnTo>
                  <a:lnTo>
                    <a:pt x="34" y="2137"/>
                  </a:lnTo>
                  <a:lnTo>
                    <a:pt x="20" y="2124"/>
                  </a:lnTo>
                  <a:lnTo>
                    <a:pt x="8" y="2110"/>
                  </a:lnTo>
                  <a:lnTo>
                    <a:pt x="2" y="2094"/>
                  </a:lnTo>
                  <a:lnTo>
                    <a:pt x="0" y="2076"/>
                  </a:lnTo>
                  <a:lnTo>
                    <a:pt x="2" y="2059"/>
                  </a:lnTo>
                  <a:lnTo>
                    <a:pt x="8" y="2042"/>
                  </a:lnTo>
                  <a:lnTo>
                    <a:pt x="20" y="2027"/>
                  </a:lnTo>
                  <a:lnTo>
                    <a:pt x="1239" y="808"/>
                  </a:lnTo>
                  <a:lnTo>
                    <a:pt x="1127" y="507"/>
                  </a:lnTo>
                  <a:lnTo>
                    <a:pt x="1122" y="491"/>
                  </a:lnTo>
                  <a:lnTo>
                    <a:pt x="1122" y="474"/>
                  </a:lnTo>
                  <a:lnTo>
                    <a:pt x="1126" y="459"/>
                  </a:lnTo>
                  <a:lnTo>
                    <a:pt x="1133" y="445"/>
                  </a:lnTo>
                  <a:lnTo>
                    <a:pt x="1143" y="432"/>
                  </a:lnTo>
                  <a:lnTo>
                    <a:pt x="1557" y="22"/>
                  </a:lnTo>
                  <a:lnTo>
                    <a:pt x="1571" y="9"/>
                  </a:lnTo>
                  <a:lnTo>
                    <a:pt x="1587" y="3"/>
                  </a:lnTo>
                  <a:lnTo>
                    <a:pt x="1605"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26" name="Freeform 394"/>
            <p:cNvSpPr/>
            <p:nvPr/>
          </p:nvSpPr>
          <p:spPr bwMode="auto">
            <a:xfrm>
              <a:off x="2565400" y="3830638"/>
              <a:ext cx="296863" cy="295275"/>
            </a:xfrm>
            <a:custGeom>
              <a:avLst/>
              <a:gdLst>
                <a:gd name="T0" fmla="*/ 1475 w 2614"/>
                <a:gd name="T1" fmla="*/ 10 h 2614"/>
                <a:gd name="T2" fmla="*/ 1716 w 2614"/>
                <a:gd name="T3" fmla="*/ 66 h 2614"/>
                <a:gd name="T4" fmla="*/ 1937 w 2614"/>
                <a:gd name="T5" fmla="*/ 162 h 2614"/>
                <a:gd name="T6" fmla="*/ 1792 w 2614"/>
                <a:gd name="T7" fmla="*/ 528 h 2614"/>
                <a:gd name="T8" fmla="*/ 1597 w 2614"/>
                <a:gd name="T9" fmla="*/ 436 h 2614"/>
                <a:gd name="T10" fmla="*/ 1382 w 2614"/>
                <a:gd name="T11" fmla="*/ 392 h 2614"/>
                <a:gd name="T12" fmla="*/ 1157 w 2614"/>
                <a:gd name="T13" fmla="*/ 401 h 2614"/>
                <a:gd name="T14" fmla="*/ 949 w 2614"/>
                <a:gd name="T15" fmla="*/ 461 h 2614"/>
                <a:gd name="T16" fmla="*/ 764 w 2614"/>
                <a:gd name="T17" fmla="*/ 567 h 2614"/>
                <a:gd name="T18" fmla="*/ 609 w 2614"/>
                <a:gd name="T19" fmla="*/ 709 h 2614"/>
                <a:gd name="T20" fmla="*/ 491 w 2614"/>
                <a:gd name="T21" fmla="*/ 886 h 2614"/>
                <a:gd name="T22" fmla="*/ 415 w 2614"/>
                <a:gd name="T23" fmla="*/ 1087 h 2614"/>
                <a:gd name="T24" fmla="*/ 388 w 2614"/>
                <a:gd name="T25" fmla="*/ 1307 h 2614"/>
                <a:gd name="T26" fmla="*/ 415 w 2614"/>
                <a:gd name="T27" fmla="*/ 1528 h 2614"/>
                <a:gd name="T28" fmla="*/ 490 w 2614"/>
                <a:gd name="T29" fmla="*/ 1729 h 2614"/>
                <a:gd name="T30" fmla="*/ 609 w 2614"/>
                <a:gd name="T31" fmla="*/ 1904 h 2614"/>
                <a:gd name="T32" fmla="*/ 763 w 2614"/>
                <a:gd name="T33" fmla="*/ 2048 h 2614"/>
                <a:gd name="T34" fmla="*/ 948 w 2614"/>
                <a:gd name="T35" fmla="*/ 2153 h 2614"/>
                <a:gd name="T36" fmla="*/ 1156 w 2614"/>
                <a:gd name="T37" fmla="*/ 2213 h 2614"/>
                <a:gd name="T38" fmla="*/ 1381 w 2614"/>
                <a:gd name="T39" fmla="*/ 2223 h 2614"/>
                <a:gd name="T40" fmla="*/ 1595 w 2614"/>
                <a:gd name="T41" fmla="*/ 2178 h 2614"/>
                <a:gd name="T42" fmla="*/ 1789 w 2614"/>
                <a:gd name="T43" fmla="*/ 2088 h 2614"/>
                <a:gd name="T44" fmla="*/ 1955 w 2614"/>
                <a:gd name="T45" fmla="*/ 1957 h 2614"/>
                <a:gd name="T46" fmla="*/ 2086 w 2614"/>
                <a:gd name="T47" fmla="*/ 1790 h 2614"/>
                <a:gd name="T48" fmla="*/ 2177 w 2614"/>
                <a:gd name="T49" fmla="*/ 1597 h 2614"/>
                <a:gd name="T50" fmla="*/ 2221 w 2614"/>
                <a:gd name="T51" fmla="*/ 1383 h 2614"/>
                <a:gd name="T52" fmla="*/ 2212 w 2614"/>
                <a:gd name="T53" fmla="*/ 1162 h 2614"/>
                <a:gd name="T54" fmla="*/ 2155 w 2614"/>
                <a:gd name="T55" fmla="*/ 959 h 2614"/>
                <a:gd name="T56" fmla="*/ 2375 w 2614"/>
                <a:gd name="T57" fmla="*/ 553 h 2614"/>
                <a:gd name="T58" fmla="*/ 2504 w 2614"/>
                <a:gd name="T59" fmla="*/ 781 h 2614"/>
                <a:gd name="T60" fmla="*/ 2585 w 2614"/>
                <a:gd name="T61" fmla="*/ 1034 h 2614"/>
                <a:gd name="T62" fmla="*/ 2614 w 2614"/>
                <a:gd name="T63" fmla="*/ 1307 h 2614"/>
                <a:gd name="T64" fmla="*/ 2585 w 2614"/>
                <a:gd name="T65" fmla="*/ 1581 h 2614"/>
                <a:gd name="T66" fmla="*/ 2502 w 2614"/>
                <a:gd name="T67" fmla="*/ 1836 h 2614"/>
                <a:gd name="T68" fmla="*/ 2372 w 2614"/>
                <a:gd name="T69" fmla="*/ 2064 h 2614"/>
                <a:gd name="T70" fmla="*/ 2199 w 2614"/>
                <a:gd name="T71" fmla="*/ 2261 h 2614"/>
                <a:gd name="T72" fmla="*/ 1992 w 2614"/>
                <a:gd name="T73" fmla="*/ 2420 h 2614"/>
                <a:gd name="T74" fmla="*/ 1754 w 2614"/>
                <a:gd name="T75" fmla="*/ 2535 h 2614"/>
                <a:gd name="T76" fmla="*/ 1492 w 2614"/>
                <a:gd name="T77" fmla="*/ 2600 h 2614"/>
                <a:gd name="T78" fmla="*/ 1214 w 2614"/>
                <a:gd name="T79" fmla="*/ 2610 h 2614"/>
                <a:gd name="T80" fmla="*/ 945 w 2614"/>
                <a:gd name="T81" fmla="*/ 2562 h 2614"/>
                <a:gd name="T82" fmla="*/ 698 w 2614"/>
                <a:gd name="T83" fmla="*/ 2464 h 2614"/>
                <a:gd name="T84" fmla="*/ 479 w 2614"/>
                <a:gd name="T85" fmla="*/ 2318 h 2614"/>
                <a:gd name="T86" fmla="*/ 295 w 2614"/>
                <a:gd name="T87" fmla="*/ 2133 h 2614"/>
                <a:gd name="T88" fmla="*/ 150 w 2614"/>
                <a:gd name="T89" fmla="*/ 1915 h 2614"/>
                <a:gd name="T90" fmla="*/ 50 w 2614"/>
                <a:gd name="T91" fmla="*/ 1668 h 2614"/>
                <a:gd name="T92" fmla="*/ 3 w 2614"/>
                <a:gd name="T93" fmla="*/ 1400 h 2614"/>
                <a:gd name="T94" fmla="*/ 13 w 2614"/>
                <a:gd name="T95" fmla="*/ 1122 h 2614"/>
                <a:gd name="T96" fmla="*/ 78 w 2614"/>
                <a:gd name="T97" fmla="*/ 860 h 2614"/>
                <a:gd name="T98" fmla="*/ 193 w 2614"/>
                <a:gd name="T99" fmla="*/ 622 h 2614"/>
                <a:gd name="T100" fmla="*/ 352 w 2614"/>
                <a:gd name="T101" fmla="*/ 414 h 2614"/>
                <a:gd name="T102" fmla="*/ 549 w 2614"/>
                <a:gd name="T103" fmla="*/ 241 h 2614"/>
                <a:gd name="T104" fmla="*/ 778 w 2614"/>
                <a:gd name="T105" fmla="*/ 111 h 2614"/>
                <a:gd name="T106" fmla="*/ 1032 w 2614"/>
                <a:gd name="T107" fmla="*/ 29 h 2614"/>
                <a:gd name="T108" fmla="*/ 1307 w 2614"/>
                <a:gd name="T109" fmla="*/ 0 h 2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14" h="2614">
                  <a:moveTo>
                    <a:pt x="1307" y="0"/>
                  </a:moveTo>
                  <a:lnTo>
                    <a:pt x="1392" y="3"/>
                  </a:lnTo>
                  <a:lnTo>
                    <a:pt x="1475" y="10"/>
                  </a:lnTo>
                  <a:lnTo>
                    <a:pt x="1557" y="23"/>
                  </a:lnTo>
                  <a:lnTo>
                    <a:pt x="1638" y="42"/>
                  </a:lnTo>
                  <a:lnTo>
                    <a:pt x="1716" y="66"/>
                  </a:lnTo>
                  <a:lnTo>
                    <a:pt x="1792" y="93"/>
                  </a:lnTo>
                  <a:lnTo>
                    <a:pt x="1865" y="125"/>
                  </a:lnTo>
                  <a:lnTo>
                    <a:pt x="1937" y="162"/>
                  </a:lnTo>
                  <a:lnTo>
                    <a:pt x="2005" y="202"/>
                  </a:lnTo>
                  <a:lnTo>
                    <a:pt x="2072" y="247"/>
                  </a:lnTo>
                  <a:lnTo>
                    <a:pt x="1792" y="528"/>
                  </a:lnTo>
                  <a:lnTo>
                    <a:pt x="1730" y="492"/>
                  </a:lnTo>
                  <a:lnTo>
                    <a:pt x="1665" y="462"/>
                  </a:lnTo>
                  <a:lnTo>
                    <a:pt x="1597" y="436"/>
                  </a:lnTo>
                  <a:lnTo>
                    <a:pt x="1528" y="416"/>
                  </a:lnTo>
                  <a:lnTo>
                    <a:pt x="1456" y="401"/>
                  </a:lnTo>
                  <a:lnTo>
                    <a:pt x="1382" y="392"/>
                  </a:lnTo>
                  <a:lnTo>
                    <a:pt x="1306" y="389"/>
                  </a:lnTo>
                  <a:lnTo>
                    <a:pt x="1231" y="392"/>
                  </a:lnTo>
                  <a:lnTo>
                    <a:pt x="1157" y="401"/>
                  </a:lnTo>
                  <a:lnTo>
                    <a:pt x="1085" y="416"/>
                  </a:lnTo>
                  <a:lnTo>
                    <a:pt x="1015" y="436"/>
                  </a:lnTo>
                  <a:lnTo>
                    <a:pt x="949" y="461"/>
                  </a:lnTo>
                  <a:lnTo>
                    <a:pt x="884" y="492"/>
                  </a:lnTo>
                  <a:lnTo>
                    <a:pt x="822" y="527"/>
                  </a:lnTo>
                  <a:lnTo>
                    <a:pt x="764" y="567"/>
                  </a:lnTo>
                  <a:lnTo>
                    <a:pt x="708" y="610"/>
                  </a:lnTo>
                  <a:lnTo>
                    <a:pt x="657" y="658"/>
                  </a:lnTo>
                  <a:lnTo>
                    <a:pt x="609" y="709"/>
                  </a:lnTo>
                  <a:lnTo>
                    <a:pt x="565" y="765"/>
                  </a:lnTo>
                  <a:lnTo>
                    <a:pt x="526" y="823"/>
                  </a:lnTo>
                  <a:lnTo>
                    <a:pt x="491" y="886"/>
                  </a:lnTo>
                  <a:lnTo>
                    <a:pt x="460" y="950"/>
                  </a:lnTo>
                  <a:lnTo>
                    <a:pt x="434" y="1017"/>
                  </a:lnTo>
                  <a:lnTo>
                    <a:pt x="415" y="1087"/>
                  </a:lnTo>
                  <a:lnTo>
                    <a:pt x="400" y="1158"/>
                  </a:lnTo>
                  <a:lnTo>
                    <a:pt x="391" y="1232"/>
                  </a:lnTo>
                  <a:lnTo>
                    <a:pt x="388" y="1307"/>
                  </a:lnTo>
                  <a:lnTo>
                    <a:pt x="391" y="1383"/>
                  </a:lnTo>
                  <a:lnTo>
                    <a:pt x="399" y="1456"/>
                  </a:lnTo>
                  <a:lnTo>
                    <a:pt x="415" y="1528"/>
                  </a:lnTo>
                  <a:lnTo>
                    <a:pt x="434" y="1597"/>
                  </a:lnTo>
                  <a:lnTo>
                    <a:pt x="460" y="1664"/>
                  </a:lnTo>
                  <a:lnTo>
                    <a:pt x="490" y="1729"/>
                  </a:lnTo>
                  <a:lnTo>
                    <a:pt x="526" y="1790"/>
                  </a:lnTo>
                  <a:lnTo>
                    <a:pt x="565" y="1849"/>
                  </a:lnTo>
                  <a:lnTo>
                    <a:pt x="609" y="1904"/>
                  </a:lnTo>
                  <a:lnTo>
                    <a:pt x="656" y="1957"/>
                  </a:lnTo>
                  <a:lnTo>
                    <a:pt x="708" y="2004"/>
                  </a:lnTo>
                  <a:lnTo>
                    <a:pt x="763" y="2048"/>
                  </a:lnTo>
                  <a:lnTo>
                    <a:pt x="821" y="2088"/>
                  </a:lnTo>
                  <a:lnTo>
                    <a:pt x="883" y="2123"/>
                  </a:lnTo>
                  <a:lnTo>
                    <a:pt x="948" y="2153"/>
                  </a:lnTo>
                  <a:lnTo>
                    <a:pt x="1015" y="2178"/>
                  </a:lnTo>
                  <a:lnTo>
                    <a:pt x="1084" y="2199"/>
                  </a:lnTo>
                  <a:lnTo>
                    <a:pt x="1156" y="2213"/>
                  </a:lnTo>
                  <a:lnTo>
                    <a:pt x="1230" y="2223"/>
                  </a:lnTo>
                  <a:lnTo>
                    <a:pt x="1306" y="2226"/>
                  </a:lnTo>
                  <a:lnTo>
                    <a:pt x="1381" y="2223"/>
                  </a:lnTo>
                  <a:lnTo>
                    <a:pt x="1455" y="2213"/>
                  </a:lnTo>
                  <a:lnTo>
                    <a:pt x="1527" y="2199"/>
                  </a:lnTo>
                  <a:lnTo>
                    <a:pt x="1595" y="2178"/>
                  </a:lnTo>
                  <a:lnTo>
                    <a:pt x="1663" y="2153"/>
                  </a:lnTo>
                  <a:lnTo>
                    <a:pt x="1728" y="2123"/>
                  </a:lnTo>
                  <a:lnTo>
                    <a:pt x="1789" y="2088"/>
                  </a:lnTo>
                  <a:lnTo>
                    <a:pt x="1848" y="2048"/>
                  </a:lnTo>
                  <a:lnTo>
                    <a:pt x="1903" y="2004"/>
                  </a:lnTo>
                  <a:lnTo>
                    <a:pt x="1955" y="1957"/>
                  </a:lnTo>
                  <a:lnTo>
                    <a:pt x="2003" y="1904"/>
                  </a:lnTo>
                  <a:lnTo>
                    <a:pt x="2046" y="1849"/>
                  </a:lnTo>
                  <a:lnTo>
                    <a:pt x="2086" y="1790"/>
                  </a:lnTo>
                  <a:lnTo>
                    <a:pt x="2121" y="1729"/>
                  </a:lnTo>
                  <a:lnTo>
                    <a:pt x="2152" y="1664"/>
                  </a:lnTo>
                  <a:lnTo>
                    <a:pt x="2177" y="1597"/>
                  </a:lnTo>
                  <a:lnTo>
                    <a:pt x="2197" y="1528"/>
                  </a:lnTo>
                  <a:lnTo>
                    <a:pt x="2211" y="1456"/>
                  </a:lnTo>
                  <a:lnTo>
                    <a:pt x="2221" y="1383"/>
                  </a:lnTo>
                  <a:lnTo>
                    <a:pt x="2224" y="1307"/>
                  </a:lnTo>
                  <a:lnTo>
                    <a:pt x="2221" y="1234"/>
                  </a:lnTo>
                  <a:lnTo>
                    <a:pt x="2212" y="1162"/>
                  </a:lnTo>
                  <a:lnTo>
                    <a:pt x="2198" y="1092"/>
                  </a:lnTo>
                  <a:lnTo>
                    <a:pt x="2179" y="1024"/>
                  </a:lnTo>
                  <a:lnTo>
                    <a:pt x="2155" y="959"/>
                  </a:lnTo>
                  <a:lnTo>
                    <a:pt x="2125" y="895"/>
                  </a:lnTo>
                  <a:lnTo>
                    <a:pt x="2092" y="835"/>
                  </a:lnTo>
                  <a:lnTo>
                    <a:pt x="2375" y="553"/>
                  </a:lnTo>
                  <a:lnTo>
                    <a:pt x="2423" y="626"/>
                  </a:lnTo>
                  <a:lnTo>
                    <a:pt x="2466" y="702"/>
                  </a:lnTo>
                  <a:lnTo>
                    <a:pt x="2504" y="781"/>
                  </a:lnTo>
                  <a:lnTo>
                    <a:pt x="2536" y="862"/>
                  </a:lnTo>
                  <a:lnTo>
                    <a:pt x="2564" y="947"/>
                  </a:lnTo>
                  <a:lnTo>
                    <a:pt x="2585" y="1034"/>
                  </a:lnTo>
                  <a:lnTo>
                    <a:pt x="2601" y="1123"/>
                  </a:lnTo>
                  <a:lnTo>
                    <a:pt x="2611" y="1213"/>
                  </a:lnTo>
                  <a:lnTo>
                    <a:pt x="2614" y="1307"/>
                  </a:lnTo>
                  <a:lnTo>
                    <a:pt x="2611" y="1400"/>
                  </a:lnTo>
                  <a:lnTo>
                    <a:pt x="2601" y="1492"/>
                  </a:lnTo>
                  <a:lnTo>
                    <a:pt x="2585" y="1581"/>
                  </a:lnTo>
                  <a:lnTo>
                    <a:pt x="2563" y="1668"/>
                  </a:lnTo>
                  <a:lnTo>
                    <a:pt x="2535" y="1753"/>
                  </a:lnTo>
                  <a:lnTo>
                    <a:pt x="2502" y="1836"/>
                  </a:lnTo>
                  <a:lnTo>
                    <a:pt x="2464" y="1915"/>
                  </a:lnTo>
                  <a:lnTo>
                    <a:pt x="2420" y="1992"/>
                  </a:lnTo>
                  <a:lnTo>
                    <a:pt x="2372" y="2064"/>
                  </a:lnTo>
                  <a:lnTo>
                    <a:pt x="2318" y="2133"/>
                  </a:lnTo>
                  <a:lnTo>
                    <a:pt x="2261" y="2199"/>
                  </a:lnTo>
                  <a:lnTo>
                    <a:pt x="2199" y="2261"/>
                  </a:lnTo>
                  <a:lnTo>
                    <a:pt x="2133" y="2318"/>
                  </a:lnTo>
                  <a:lnTo>
                    <a:pt x="2065" y="2371"/>
                  </a:lnTo>
                  <a:lnTo>
                    <a:pt x="1992" y="2420"/>
                  </a:lnTo>
                  <a:lnTo>
                    <a:pt x="1915" y="2464"/>
                  </a:lnTo>
                  <a:lnTo>
                    <a:pt x="1836" y="2502"/>
                  </a:lnTo>
                  <a:lnTo>
                    <a:pt x="1754" y="2535"/>
                  </a:lnTo>
                  <a:lnTo>
                    <a:pt x="1668" y="2562"/>
                  </a:lnTo>
                  <a:lnTo>
                    <a:pt x="1581" y="2584"/>
                  </a:lnTo>
                  <a:lnTo>
                    <a:pt x="1492" y="2600"/>
                  </a:lnTo>
                  <a:lnTo>
                    <a:pt x="1400" y="2610"/>
                  </a:lnTo>
                  <a:lnTo>
                    <a:pt x="1307" y="2614"/>
                  </a:lnTo>
                  <a:lnTo>
                    <a:pt x="1214" y="2610"/>
                  </a:lnTo>
                  <a:lnTo>
                    <a:pt x="1122" y="2600"/>
                  </a:lnTo>
                  <a:lnTo>
                    <a:pt x="1032" y="2584"/>
                  </a:lnTo>
                  <a:lnTo>
                    <a:pt x="945" y="2562"/>
                  </a:lnTo>
                  <a:lnTo>
                    <a:pt x="860" y="2535"/>
                  </a:lnTo>
                  <a:lnTo>
                    <a:pt x="778" y="2502"/>
                  </a:lnTo>
                  <a:lnTo>
                    <a:pt x="698" y="2464"/>
                  </a:lnTo>
                  <a:lnTo>
                    <a:pt x="622" y="2420"/>
                  </a:lnTo>
                  <a:lnTo>
                    <a:pt x="549" y="2371"/>
                  </a:lnTo>
                  <a:lnTo>
                    <a:pt x="479" y="2318"/>
                  </a:lnTo>
                  <a:lnTo>
                    <a:pt x="414" y="2261"/>
                  </a:lnTo>
                  <a:lnTo>
                    <a:pt x="352" y="2199"/>
                  </a:lnTo>
                  <a:lnTo>
                    <a:pt x="295" y="2133"/>
                  </a:lnTo>
                  <a:lnTo>
                    <a:pt x="242" y="2064"/>
                  </a:lnTo>
                  <a:lnTo>
                    <a:pt x="193" y="1992"/>
                  </a:lnTo>
                  <a:lnTo>
                    <a:pt x="150" y="1915"/>
                  </a:lnTo>
                  <a:lnTo>
                    <a:pt x="112" y="1836"/>
                  </a:lnTo>
                  <a:lnTo>
                    <a:pt x="78" y="1753"/>
                  </a:lnTo>
                  <a:lnTo>
                    <a:pt x="50" y="1668"/>
                  </a:lnTo>
                  <a:lnTo>
                    <a:pt x="29" y="1581"/>
                  </a:lnTo>
                  <a:lnTo>
                    <a:pt x="13" y="1492"/>
                  </a:lnTo>
                  <a:lnTo>
                    <a:pt x="3" y="1400"/>
                  </a:lnTo>
                  <a:lnTo>
                    <a:pt x="0" y="1307"/>
                  </a:lnTo>
                  <a:lnTo>
                    <a:pt x="3" y="1213"/>
                  </a:lnTo>
                  <a:lnTo>
                    <a:pt x="13" y="1122"/>
                  </a:lnTo>
                  <a:lnTo>
                    <a:pt x="29" y="1032"/>
                  </a:lnTo>
                  <a:lnTo>
                    <a:pt x="50" y="944"/>
                  </a:lnTo>
                  <a:lnTo>
                    <a:pt x="78" y="860"/>
                  </a:lnTo>
                  <a:lnTo>
                    <a:pt x="112" y="777"/>
                  </a:lnTo>
                  <a:lnTo>
                    <a:pt x="150" y="698"/>
                  </a:lnTo>
                  <a:lnTo>
                    <a:pt x="193" y="622"/>
                  </a:lnTo>
                  <a:lnTo>
                    <a:pt x="242" y="549"/>
                  </a:lnTo>
                  <a:lnTo>
                    <a:pt x="295" y="479"/>
                  </a:lnTo>
                  <a:lnTo>
                    <a:pt x="352" y="414"/>
                  </a:lnTo>
                  <a:lnTo>
                    <a:pt x="414" y="352"/>
                  </a:lnTo>
                  <a:lnTo>
                    <a:pt x="479" y="295"/>
                  </a:lnTo>
                  <a:lnTo>
                    <a:pt x="549" y="241"/>
                  </a:lnTo>
                  <a:lnTo>
                    <a:pt x="622" y="193"/>
                  </a:lnTo>
                  <a:lnTo>
                    <a:pt x="698" y="150"/>
                  </a:lnTo>
                  <a:lnTo>
                    <a:pt x="778" y="111"/>
                  </a:lnTo>
                  <a:lnTo>
                    <a:pt x="860" y="78"/>
                  </a:lnTo>
                  <a:lnTo>
                    <a:pt x="945" y="50"/>
                  </a:lnTo>
                  <a:lnTo>
                    <a:pt x="1032" y="29"/>
                  </a:lnTo>
                  <a:lnTo>
                    <a:pt x="1122" y="13"/>
                  </a:lnTo>
                  <a:lnTo>
                    <a:pt x="1214" y="3"/>
                  </a:lnTo>
                  <a:lnTo>
                    <a:pt x="1307"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27" name="Freeform 395"/>
            <p:cNvSpPr/>
            <p:nvPr/>
          </p:nvSpPr>
          <p:spPr bwMode="auto">
            <a:xfrm>
              <a:off x="2625725" y="3889375"/>
              <a:ext cx="176213" cy="177800"/>
            </a:xfrm>
            <a:custGeom>
              <a:avLst/>
              <a:gdLst>
                <a:gd name="T0" fmla="*/ 848 w 1558"/>
                <a:gd name="T1" fmla="*/ 3 h 1559"/>
                <a:gd name="T2" fmla="*/ 980 w 1558"/>
                <a:gd name="T3" fmla="*/ 25 h 1559"/>
                <a:gd name="T4" fmla="*/ 1104 w 1558"/>
                <a:gd name="T5" fmla="*/ 70 h 1559"/>
                <a:gd name="T6" fmla="*/ 906 w 1558"/>
                <a:gd name="T7" fmla="*/ 357 h 1559"/>
                <a:gd name="T8" fmla="*/ 822 w 1558"/>
                <a:gd name="T9" fmla="*/ 340 h 1559"/>
                <a:gd name="T10" fmla="*/ 727 w 1558"/>
                <a:gd name="T11" fmla="*/ 341 h 1559"/>
                <a:gd name="T12" fmla="*/ 630 w 1558"/>
                <a:gd name="T13" fmla="*/ 364 h 1559"/>
                <a:gd name="T14" fmla="*/ 542 w 1558"/>
                <a:gd name="T15" fmla="*/ 407 h 1559"/>
                <a:gd name="T16" fmla="*/ 467 w 1558"/>
                <a:gd name="T17" fmla="*/ 468 h 1559"/>
                <a:gd name="T18" fmla="*/ 406 w 1558"/>
                <a:gd name="T19" fmla="*/ 543 h 1559"/>
                <a:gd name="T20" fmla="*/ 363 w 1558"/>
                <a:gd name="T21" fmla="*/ 630 h 1559"/>
                <a:gd name="T22" fmla="*/ 341 w 1558"/>
                <a:gd name="T23" fmla="*/ 727 h 1559"/>
                <a:gd name="T24" fmla="*/ 341 w 1558"/>
                <a:gd name="T25" fmla="*/ 830 h 1559"/>
                <a:gd name="T26" fmla="*/ 363 w 1558"/>
                <a:gd name="T27" fmla="*/ 928 h 1559"/>
                <a:gd name="T28" fmla="*/ 406 w 1558"/>
                <a:gd name="T29" fmla="*/ 1015 h 1559"/>
                <a:gd name="T30" fmla="*/ 467 w 1558"/>
                <a:gd name="T31" fmla="*/ 1091 h 1559"/>
                <a:gd name="T32" fmla="*/ 542 w 1558"/>
                <a:gd name="T33" fmla="*/ 1151 h 1559"/>
                <a:gd name="T34" fmla="*/ 629 w 1558"/>
                <a:gd name="T35" fmla="*/ 1194 h 1559"/>
                <a:gd name="T36" fmla="*/ 727 w 1558"/>
                <a:gd name="T37" fmla="*/ 1217 h 1559"/>
                <a:gd name="T38" fmla="*/ 830 w 1558"/>
                <a:gd name="T39" fmla="*/ 1217 h 1559"/>
                <a:gd name="T40" fmla="*/ 928 w 1558"/>
                <a:gd name="T41" fmla="*/ 1194 h 1559"/>
                <a:gd name="T42" fmla="*/ 1015 w 1558"/>
                <a:gd name="T43" fmla="*/ 1150 h 1559"/>
                <a:gd name="T44" fmla="*/ 1090 w 1558"/>
                <a:gd name="T45" fmla="*/ 1090 h 1559"/>
                <a:gd name="T46" fmla="*/ 1151 w 1558"/>
                <a:gd name="T47" fmla="*/ 1015 h 1559"/>
                <a:gd name="T48" fmla="*/ 1194 w 1558"/>
                <a:gd name="T49" fmla="*/ 928 h 1559"/>
                <a:gd name="T50" fmla="*/ 1216 w 1558"/>
                <a:gd name="T51" fmla="*/ 830 h 1559"/>
                <a:gd name="T52" fmla="*/ 1218 w 1558"/>
                <a:gd name="T53" fmla="*/ 740 h 1559"/>
                <a:gd name="T54" fmla="*/ 1205 w 1558"/>
                <a:gd name="T55" fmla="*/ 666 h 1559"/>
                <a:gd name="T56" fmla="*/ 1492 w 1558"/>
                <a:gd name="T57" fmla="*/ 464 h 1559"/>
                <a:gd name="T58" fmla="*/ 1534 w 1558"/>
                <a:gd name="T59" fmla="*/ 584 h 1559"/>
                <a:gd name="T60" fmla="*/ 1555 w 1558"/>
                <a:gd name="T61" fmla="*/ 712 h 1559"/>
                <a:gd name="T62" fmla="*/ 1555 w 1558"/>
                <a:gd name="T63" fmla="*/ 851 h 1559"/>
                <a:gd name="T64" fmla="*/ 1530 w 1558"/>
                <a:gd name="T65" fmla="*/ 986 h 1559"/>
                <a:gd name="T66" fmla="*/ 1483 w 1558"/>
                <a:gd name="T67" fmla="*/ 1114 h 1559"/>
                <a:gd name="T68" fmla="*/ 1415 w 1558"/>
                <a:gd name="T69" fmla="*/ 1230 h 1559"/>
                <a:gd name="T70" fmla="*/ 1330 w 1558"/>
                <a:gd name="T71" fmla="*/ 1331 h 1559"/>
                <a:gd name="T72" fmla="*/ 1229 w 1558"/>
                <a:gd name="T73" fmla="*/ 1416 h 1559"/>
                <a:gd name="T74" fmla="*/ 1114 w 1558"/>
                <a:gd name="T75" fmla="*/ 1484 h 1559"/>
                <a:gd name="T76" fmla="*/ 986 w 1558"/>
                <a:gd name="T77" fmla="*/ 1531 h 1559"/>
                <a:gd name="T78" fmla="*/ 850 w 1558"/>
                <a:gd name="T79" fmla="*/ 1556 h 1559"/>
                <a:gd name="T80" fmla="*/ 708 w 1558"/>
                <a:gd name="T81" fmla="*/ 1556 h 1559"/>
                <a:gd name="T82" fmla="*/ 572 w 1558"/>
                <a:gd name="T83" fmla="*/ 1531 h 1559"/>
                <a:gd name="T84" fmla="*/ 445 w 1558"/>
                <a:gd name="T85" fmla="*/ 1484 h 1559"/>
                <a:gd name="T86" fmla="*/ 329 w 1558"/>
                <a:gd name="T87" fmla="*/ 1416 h 1559"/>
                <a:gd name="T88" fmla="*/ 228 w 1558"/>
                <a:gd name="T89" fmla="*/ 1331 h 1559"/>
                <a:gd name="T90" fmla="*/ 141 w 1558"/>
                <a:gd name="T91" fmla="*/ 1230 h 1559"/>
                <a:gd name="T92" fmla="*/ 75 w 1558"/>
                <a:gd name="T93" fmla="*/ 1114 h 1559"/>
                <a:gd name="T94" fmla="*/ 27 w 1558"/>
                <a:gd name="T95" fmla="*/ 986 h 1559"/>
                <a:gd name="T96" fmla="*/ 3 w 1558"/>
                <a:gd name="T97" fmla="*/ 851 h 1559"/>
                <a:gd name="T98" fmla="*/ 3 w 1558"/>
                <a:gd name="T99" fmla="*/ 708 h 1559"/>
                <a:gd name="T100" fmla="*/ 27 w 1558"/>
                <a:gd name="T101" fmla="*/ 571 h 1559"/>
                <a:gd name="T102" fmla="*/ 75 w 1558"/>
                <a:gd name="T103" fmla="*/ 445 h 1559"/>
                <a:gd name="T104" fmla="*/ 141 w 1558"/>
                <a:gd name="T105" fmla="*/ 329 h 1559"/>
                <a:gd name="T106" fmla="*/ 228 w 1558"/>
                <a:gd name="T107" fmla="*/ 227 h 1559"/>
                <a:gd name="T108" fmla="*/ 329 w 1558"/>
                <a:gd name="T109" fmla="*/ 142 h 1559"/>
                <a:gd name="T110" fmla="*/ 444 w 1558"/>
                <a:gd name="T111" fmla="*/ 75 h 1559"/>
                <a:gd name="T112" fmla="*/ 572 w 1558"/>
                <a:gd name="T113" fmla="*/ 27 h 1559"/>
                <a:gd name="T114" fmla="*/ 707 w 1558"/>
                <a:gd name="T115" fmla="*/ 3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58" h="1559">
                  <a:moveTo>
                    <a:pt x="779" y="0"/>
                  </a:moveTo>
                  <a:lnTo>
                    <a:pt x="848" y="3"/>
                  </a:lnTo>
                  <a:lnTo>
                    <a:pt x="914" y="11"/>
                  </a:lnTo>
                  <a:lnTo>
                    <a:pt x="980" y="25"/>
                  </a:lnTo>
                  <a:lnTo>
                    <a:pt x="1044" y="46"/>
                  </a:lnTo>
                  <a:lnTo>
                    <a:pt x="1104" y="70"/>
                  </a:lnTo>
                  <a:lnTo>
                    <a:pt x="1163" y="100"/>
                  </a:lnTo>
                  <a:lnTo>
                    <a:pt x="906" y="357"/>
                  </a:lnTo>
                  <a:lnTo>
                    <a:pt x="865" y="347"/>
                  </a:lnTo>
                  <a:lnTo>
                    <a:pt x="822" y="340"/>
                  </a:lnTo>
                  <a:lnTo>
                    <a:pt x="779" y="338"/>
                  </a:lnTo>
                  <a:lnTo>
                    <a:pt x="727" y="341"/>
                  </a:lnTo>
                  <a:lnTo>
                    <a:pt x="677" y="350"/>
                  </a:lnTo>
                  <a:lnTo>
                    <a:pt x="630" y="364"/>
                  </a:lnTo>
                  <a:lnTo>
                    <a:pt x="585" y="383"/>
                  </a:lnTo>
                  <a:lnTo>
                    <a:pt x="542" y="407"/>
                  </a:lnTo>
                  <a:lnTo>
                    <a:pt x="503" y="435"/>
                  </a:lnTo>
                  <a:lnTo>
                    <a:pt x="467" y="468"/>
                  </a:lnTo>
                  <a:lnTo>
                    <a:pt x="435" y="504"/>
                  </a:lnTo>
                  <a:lnTo>
                    <a:pt x="406" y="543"/>
                  </a:lnTo>
                  <a:lnTo>
                    <a:pt x="383" y="585"/>
                  </a:lnTo>
                  <a:lnTo>
                    <a:pt x="363" y="630"/>
                  </a:lnTo>
                  <a:lnTo>
                    <a:pt x="349" y="678"/>
                  </a:lnTo>
                  <a:lnTo>
                    <a:pt x="341" y="727"/>
                  </a:lnTo>
                  <a:lnTo>
                    <a:pt x="337" y="779"/>
                  </a:lnTo>
                  <a:lnTo>
                    <a:pt x="341" y="830"/>
                  </a:lnTo>
                  <a:lnTo>
                    <a:pt x="349" y="879"/>
                  </a:lnTo>
                  <a:lnTo>
                    <a:pt x="363" y="928"/>
                  </a:lnTo>
                  <a:lnTo>
                    <a:pt x="382" y="973"/>
                  </a:lnTo>
                  <a:lnTo>
                    <a:pt x="406" y="1015"/>
                  </a:lnTo>
                  <a:lnTo>
                    <a:pt x="434" y="1055"/>
                  </a:lnTo>
                  <a:lnTo>
                    <a:pt x="467" y="1091"/>
                  </a:lnTo>
                  <a:lnTo>
                    <a:pt x="503" y="1123"/>
                  </a:lnTo>
                  <a:lnTo>
                    <a:pt x="542" y="1151"/>
                  </a:lnTo>
                  <a:lnTo>
                    <a:pt x="584" y="1175"/>
                  </a:lnTo>
                  <a:lnTo>
                    <a:pt x="629" y="1194"/>
                  </a:lnTo>
                  <a:lnTo>
                    <a:pt x="677" y="1208"/>
                  </a:lnTo>
                  <a:lnTo>
                    <a:pt x="727" y="1217"/>
                  </a:lnTo>
                  <a:lnTo>
                    <a:pt x="779" y="1219"/>
                  </a:lnTo>
                  <a:lnTo>
                    <a:pt x="830" y="1217"/>
                  </a:lnTo>
                  <a:lnTo>
                    <a:pt x="880" y="1208"/>
                  </a:lnTo>
                  <a:lnTo>
                    <a:pt x="928" y="1194"/>
                  </a:lnTo>
                  <a:lnTo>
                    <a:pt x="973" y="1175"/>
                  </a:lnTo>
                  <a:lnTo>
                    <a:pt x="1015" y="1150"/>
                  </a:lnTo>
                  <a:lnTo>
                    <a:pt x="1054" y="1123"/>
                  </a:lnTo>
                  <a:lnTo>
                    <a:pt x="1090" y="1090"/>
                  </a:lnTo>
                  <a:lnTo>
                    <a:pt x="1123" y="1054"/>
                  </a:lnTo>
                  <a:lnTo>
                    <a:pt x="1151" y="1015"/>
                  </a:lnTo>
                  <a:lnTo>
                    <a:pt x="1175" y="973"/>
                  </a:lnTo>
                  <a:lnTo>
                    <a:pt x="1194" y="928"/>
                  </a:lnTo>
                  <a:lnTo>
                    <a:pt x="1208" y="879"/>
                  </a:lnTo>
                  <a:lnTo>
                    <a:pt x="1216" y="830"/>
                  </a:lnTo>
                  <a:lnTo>
                    <a:pt x="1219" y="779"/>
                  </a:lnTo>
                  <a:lnTo>
                    <a:pt x="1218" y="740"/>
                  </a:lnTo>
                  <a:lnTo>
                    <a:pt x="1213" y="703"/>
                  </a:lnTo>
                  <a:lnTo>
                    <a:pt x="1205" y="666"/>
                  </a:lnTo>
                  <a:lnTo>
                    <a:pt x="1465" y="407"/>
                  </a:lnTo>
                  <a:lnTo>
                    <a:pt x="1492" y="464"/>
                  </a:lnTo>
                  <a:lnTo>
                    <a:pt x="1515" y="523"/>
                  </a:lnTo>
                  <a:lnTo>
                    <a:pt x="1534" y="584"/>
                  </a:lnTo>
                  <a:lnTo>
                    <a:pt x="1547" y="647"/>
                  </a:lnTo>
                  <a:lnTo>
                    <a:pt x="1555" y="712"/>
                  </a:lnTo>
                  <a:lnTo>
                    <a:pt x="1558" y="779"/>
                  </a:lnTo>
                  <a:lnTo>
                    <a:pt x="1555" y="851"/>
                  </a:lnTo>
                  <a:lnTo>
                    <a:pt x="1546" y="919"/>
                  </a:lnTo>
                  <a:lnTo>
                    <a:pt x="1530" y="986"/>
                  </a:lnTo>
                  <a:lnTo>
                    <a:pt x="1510" y="1051"/>
                  </a:lnTo>
                  <a:lnTo>
                    <a:pt x="1483" y="1114"/>
                  </a:lnTo>
                  <a:lnTo>
                    <a:pt x="1452" y="1173"/>
                  </a:lnTo>
                  <a:lnTo>
                    <a:pt x="1415" y="1230"/>
                  </a:lnTo>
                  <a:lnTo>
                    <a:pt x="1375" y="1282"/>
                  </a:lnTo>
                  <a:lnTo>
                    <a:pt x="1330" y="1331"/>
                  </a:lnTo>
                  <a:lnTo>
                    <a:pt x="1281" y="1375"/>
                  </a:lnTo>
                  <a:lnTo>
                    <a:pt x="1229" y="1416"/>
                  </a:lnTo>
                  <a:lnTo>
                    <a:pt x="1172" y="1452"/>
                  </a:lnTo>
                  <a:lnTo>
                    <a:pt x="1114" y="1484"/>
                  </a:lnTo>
                  <a:lnTo>
                    <a:pt x="1051" y="1511"/>
                  </a:lnTo>
                  <a:lnTo>
                    <a:pt x="986" y="1531"/>
                  </a:lnTo>
                  <a:lnTo>
                    <a:pt x="920" y="1547"/>
                  </a:lnTo>
                  <a:lnTo>
                    <a:pt x="850" y="1556"/>
                  </a:lnTo>
                  <a:lnTo>
                    <a:pt x="779" y="1559"/>
                  </a:lnTo>
                  <a:lnTo>
                    <a:pt x="708" y="1556"/>
                  </a:lnTo>
                  <a:lnTo>
                    <a:pt x="639" y="1547"/>
                  </a:lnTo>
                  <a:lnTo>
                    <a:pt x="572" y="1531"/>
                  </a:lnTo>
                  <a:lnTo>
                    <a:pt x="507" y="1511"/>
                  </a:lnTo>
                  <a:lnTo>
                    <a:pt x="445" y="1484"/>
                  </a:lnTo>
                  <a:lnTo>
                    <a:pt x="386" y="1452"/>
                  </a:lnTo>
                  <a:lnTo>
                    <a:pt x="329" y="1416"/>
                  </a:lnTo>
                  <a:lnTo>
                    <a:pt x="277" y="1375"/>
                  </a:lnTo>
                  <a:lnTo>
                    <a:pt x="228" y="1331"/>
                  </a:lnTo>
                  <a:lnTo>
                    <a:pt x="182" y="1282"/>
                  </a:lnTo>
                  <a:lnTo>
                    <a:pt x="141" y="1230"/>
                  </a:lnTo>
                  <a:lnTo>
                    <a:pt x="105" y="1173"/>
                  </a:lnTo>
                  <a:lnTo>
                    <a:pt x="75" y="1114"/>
                  </a:lnTo>
                  <a:lnTo>
                    <a:pt x="48" y="1051"/>
                  </a:lnTo>
                  <a:lnTo>
                    <a:pt x="27" y="986"/>
                  </a:lnTo>
                  <a:lnTo>
                    <a:pt x="12" y="919"/>
                  </a:lnTo>
                  <a:lnTo>
                    <a:pt x="3" y="851"/>
                  </a:lnTo>
                  <a:lnTo>
                    <a:pt x="0" y="779"/>
                  </a:lnTo>
                  <a:lnTo>
                    <a:pt x="3" y="708"/>
                  </a:lnTo>
                  <a:lnTo>
                    <a:pt x="12" y="639"/>
                  </a:lnTo>
                  <a:lnTo>
                    <a:pt x="27" y="571"/>
                  </a:lnTo>
                  <a:lnTo>
                    <a:pt x="48" y="507"/>
                  </a:lnTo>
                  <a:lnTo>
                    <a:pt x="75" y="445"/>
                  </a:lnTo>
                  <a:lnTo>
                    <a:pt x="105" y="386"/>
                  </a:lnTo>
                  <a:lnTo>
                    <a:pt x="141" y="329"/>
                  </a:lnTo>
                  <a:lnTo>
                    <a:pt x="182" y="277"/>
                  </a:lnTo>
                  <a:lnTo>
                    <a:pt x="228" y="227"/>
                  </a:lnTo>
                  <a:lnTo>
                    <a:pt x="277" y="182"/>
                  </a:lnTo>
                  <a:lnTo>
                    <a:pt x="329" y="142"/>
                  </a:lnTo>
                  <a:lnTo>
                    <a:pt x="386" y="105"/>
                  </a:lnTo>
                  <a:lnTo>
                    <a:pt x="444" y="75"/>
                  </a:lnTo>
                  <a:lnTo>
                    <a:pt x="507" y="48"/>
                  </a:lnTo>
                  <a:lnTo>
                    <a:pt x="572" y="27"/>
                  </a:lnTo>
                  <a:lnTo>
                    <a:pt x="638" y="12"/>
                  </a:lnTo>
                  <a:lnTo>
                    <a:pt x="707" y="3"/>
                  </a:lnTo>
                  <a:lnTo>
                    <a:pt x="779" y="0"/>
                  </a:lnTo>
                  <a:close/>
                </a:path>
              </a:pathLst>
            </a:custGeom>
            <a:grpFill/>
            <a:ln w="0">
              <a:noFill/>
              <a:prstDash val="solid"/>
              <a:round/>
            </a:ln>
          </p:spPr>
          <p:txBody>
            <a:bodyPr vert="horz" wrap="square" lIns="91440" tIns="45720" rIns="91440" bIns="45720" numCol="1" anchor="t" anchorCtr="0" compatLnSpc="1"/>
            <a:lstStyle/>
            <a:p>
              <a:endParaRPr lang="en-US"/>
            </a:p>
          </p:txBody>
        </p:sp>
      </p:grpSp>
      <p:grpSp>
        <p:nvGrpSpPr>
          <p:cNvPr id="28" name="Group 388"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GrpSpPr>
            <a:grpSpLocks noChangeAspect="1"/>
          </p:cNvGrpSpPr>
          <p:nvPr/>
        </p:nvGrpSpPr>
        <p:grpSpPr bwMode="auto">
          <a:xfrm>
            <a:off x="9840427" y="3572186"/>
            <a:ext cx="658450" cy="613273"/>
            <a:chOff x="3376" y="1259"/>
            <a:chExt cx="1545" cy="1439"/>
          </a:xfrm>
          <a:solidFill>
            <a:srgbClr val="0E2453"/>
          </a:solidFill>
        </p:grpSpPr>
        <p:sp>
          <p:nvSpPr>
            <p:cNvPr id="29" name="Freeform 390"/>
            <p:cNvSpPr/>
            <p:nvPr/>
          </p:nvSpPr>
          <p:spPr bwMode="auto">
            <a:xfrm>
              <a:off x="3376" y="2059"/>
              <a:ext cx="1545" cy="639"/>
            </a:xfrm>
            <a:custGeom>
              <a:avLst/>
              <a:gdLst>
                <a:gd name="T0" fmla="*/ 4372 w 4634"/>
                <a:gd name="T1" fmla="*/ 12 h 1917"/>
                <a:gd name="T2" fmla="*/ 4496 w 4634"/>
                <a:gd name="T3" fmla="*/ 74 h 1917"/>
                <a:gd name="T4" fmla="*/ 4587 w 4634"/>
                <a:gd name="T5" fmla="*/ 180 h 1917"/>
                <a:gd name="T6" fmla="*/ 4631 w 4634"/>
                <a:gd name="T7" fmla="*/ 313 h 1917"/>
                <a:gd name="T8" fmla="*/ 4620 w 4634"/>
                <a:gd name="T9" fmla="*/ 450 h 1917"/>
                <a:gd name="T10" fmla="*/ 4559 w 4634"/>
                <a:gd name="T11" fmla="*/ 571 h 1917"/>
                <a:gd name="T12" fmla="*/ 4452 w 4634"/>
                <a:gd name="T13" fmla="*/ 664 h 1917"/>
                <a:gd name="T14" fmla="*/ 2735 w 4634"/>
                <a:gd name="T15" fmla="*/ 1615 h 1917"/>
                <a:gd name="T16" fmla="*/ 2577 w 4634"/>
                <a:gd name="T17" fmla="*/ 1614 h 1917"/>
                <a:gd name="T18" fmla="*/ 1381 w 4634"/>
                <a:gd name="T19" fmla="*/ 1342 h 1917"/>
                <a:gd name="T20" fmla="*/ 631 w 4634"/>
                <a:gd name="T21" fmla="*/ 1914 h 1917"/>
                <a:gd name="T22" fmla="*/ 591 w 4634"/>
                <a:gd name="T23" fmla="*/ 1912 h 1917"/>
                <a:gd name="T24" fmla="*/ 11 w 4634"/>
                <a:gd name="T25" fmla="*/ 1158 h 1917"/>
                <a:gd name="T26" fmla="*/ 1 w 4634"/>
                <a:gd name="T27" fmla="*/ 1109 h 1917"/>
                <a:gd name="T28" fmla="*/ 1048 w 4634"/>
                <a:gd name="T29" fmla="*/ 247 h 1917"/>
                <a:gd name="T30" fmla="*/ 1271 w 4634"/>
                <a:gd name="T31" fmla="*/ 109 h 1917"/>
                <a:gd name="T32" fmla="*/ 1485 w 4634"/>
                <a:gd name="T33" fmla="*/ 38 h 1917"/>
                <a:gd name="T34" fmla="*/ 1673 w 4634"/>
                <a:gd name="T35" fmla="*/ 12 h 1917"/>
                <a:gd name="T36" fmla="*/ 1837 w 4634"/>
                <a:gd name="T37" fmla="*/ 17 h 1917"/>
                <a:gd name="T38" fmla="*/ 1947 w 4634"/>
                <a:gd name="T39" fmla="*/ 35 h 1917"/>
                <a:gd name="T40" fmla="*/ 2066 w 4634"/>
                <a:gd name="T41" fmla="*/ 69 h 1917"/>
                <a:gd name="T42" fmla="*/ 2225 w 4634"/>
                <a:gd name="T43" fmla="*/ 116 h 1917"/>
                <a:gd name="T44" fmla="*/ 2382 w 4634"/>
                <a:gd name="T45" fmla="*/ 166 h 1917"/>
                <a:gd name="T46" fmla="*/ 2523 w 4634"/>
                <a:gd name="T47" fmla="*/ 211 h 1917"/>
                <a:gd name="T48" fmla="*/ 2629 w 4634"/>
                <a:gd name="T49" fmla="*/ 246 h 1917"/>
                <a:gd name="T50" fmla="*/ 2685 w 4634"/>
                <a:gd name="T51" fmla="*/ 263 h 1917"/>
                <a:gd name="T52" fmla="*/ 2737 w 4634"/>
                <a:gd name="T53" fmla="*/ 283 h 1917"/>
                <a:gd name="T54" fmla="*/ 2850 w 4634"/>
                <a:gd name="T55" fmla="*/ 370 h 1917"/>
                <a:gd name="T56" fmla="*/ 2912 w 4634"/>
                <a:gd name="T57" fmla="*/ 495 h 1917"/>
                <a:gd name="T58" fmla="*/ 2919 w 4634"/>
                <a:gd name="T59" fmla="*/ 591 h 1917"/>
                <a:gd name="T60" fmla="*/ 2919 w 4634"/>
                <a:gd name="T61" fmla="*/ 594 h 1917"/>
                <a:gd name="T62" fmla="*/ 2910 w 4634"/>
                <a:gd name="T63" fmla="*/ 640 h 1917"/>
                <a:gd name="T64" fmla="*/ 2877 w 4634"/>
                <a:gd name="T65" fmla="*/ 720 h 1917"/>
                <a:gd name="T66" fmla="*/ 2805 w 4634"/>
                <a:gd name="T67" fmla="*/ 800 h 1917"/>
                <a:gd name="T68" fmla="*/ 2690 w 4634"/>
                <a:gd name="T69" fmla="*/ 845 h 1917"/>
                <a:gd name="T70" fmla="*/ 2539 w 4634"/>
                <a:gd name="T71" fmla="*/ 841 h 1917"/>
                <a:gd name="T72" fmla="*/ 1885 w 4634"/>
                <a:gd name="T73" fmla="*/ 643 h 1917"/>
                <a:gd name="T74" fmla="*/ 1843 w 4634"/>
                <a:gd name="T75" fmla="*/ 644 h 1917"/>
                <a:gd name="T76" fmla="*/ 1799 w 4634"/>
                <a:gd name="T77" fmla="*/ 689 h 1917"/>
                <a:gd name="T78" fmla="*/ 1810 w 4634"/>
                <a:gd name="T79" fmla="*/ 750 h 1917"/>
                <a:gd name="T80" fmla="*/ 2441 w 4634"/>
                <a:gd name="T81" fmla="*/ 959 h 1917"/>
                <a:gd name="T82" fmla="*/ 2575 w 4634"/>
                <a:gd name="T83" fmla="*/ 983 h 1917"/>
                <a:gd name="T84" fmla="*/ 2744 w 4634"/>
                <a:gd name="T85" fmla="*/ 975 h 1917"/>
                <a:gd name="T86" fmla="*/ 2885 w 4634"/>
                <a:gd name="T87" fmla="*/ 912 h 1917"/>
                <a:gd name="T88" fmla="*/ 2985 w 4634"/>
                <a:gd name="T89" fmla="*/ 807 h 1917"/>
                <a:gd name="T90" fmla="*/ 3035 w 4634"/>
                <a:gd name="T91" fmla="*/ 696 h 1917"/>
                <a:gd name="T92" fmla="*/ 3061 w 4634"/>
                <a:gd name="T93" fmla="*/ 637 h 1917"/>
                <a:gd name="T94" fmla="*/ 4146 w 4634"/>
                <a:gd name="T95" fmla="*/ 25 h 1917"/>
                <a:gd name="T96" fmla="*/ 4278 w 4634"/>
                <a:gd name="T97" fmla="*/ 0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34" h="1917">
                  <a:moveTo>
                    <a:pt x="4278" y="0"/>
                  </a:moveTo>
                  <a:lnTo>
                    <a:pt x="4326" y="2"/>
                  </a:lnTo>
                  <a:lnTo>
                    <a:pt x="4372" y="12"/>
                  </a:lnTo>
                  <a:lnTo>
                    <a:pt x="4416" y="26"/>
                  </a:lnTo>
                  <a:lnTo>
                    <a:pt x="4458" y="47"/>
                  </a:lnTo>
                  <a:lnTo>
                    <a:pt x="4496" y="74"/>
                  </a:lnTo>
                  <a:lnTo>
                    <a:pt x="4531" y="105"/>
                  </a:lnTo>
                  <a:lnTo>
                    <a:pt x="4562" y="140"/>
                  </a:lnTo>
                  <a:lnTo>
                    <a:pt x="4587" y="180"/>
                  </a:lnTo>
                  <a:lnTo>
                    <a:pt x="4608" y="223"/>
                  </a:lnTo>
                  <a:lnTo>
                    <a:pt x="4622" y="268"/>
                  </a:lnTo>
                  <a:lnTo>
                    <a:pt x="4631" y="313"/>
                  </a:lnTo>
                  <a:lnTo>
                    <a:pt x="4634" y="360"/>
                  </a:lnTo>
                  <a:lnTo>
                    <a:pt x="4629" y="405"/>
                  </a:lnTo>
                  <a:lnTo>
                    <a:pt x="4620" y="450"/>
                  </a:lnTo>
                  <a:lnTo>
                    <a:pt x="4606" y="492"/>
                  </a:lnTo>
                  <a:lnTo>
                    <a:pt x="4584" y="533"/>
                  </a:lnTo>
                  <a:lnTo>
                    <a:pt x="4559" y="571"/>
                  </a:lnTo>
                  <a:lnTo>
                    <a:pt x="4528" y="606"/>
                  </a:lnTo>
                  <a:lnTo>
                    <a:pt x="4493" y="637"/>
                  </a:lnTo>
                  <a:lnTo>
                    <a:pt x="4452" y="664"/>
                  </a:lnTo>
                  <a:lnTo>
                    <a:pt x="2833" y="1577"/>
                  </a:lnTo>
                  <a:lnTo>
                    <a:pt x="2785" y="1600"/>
                  </a:lnTo>
                  <a:lnTo>
                    <a:pt x="2735" y="1615"/>
                  </a:lnTo>
                  <a:lnTo>
                    <a:pt x="2683" y="1622"/>
                  </a:lnTo>
                  <a:lnTo>
                    <a:pt x="2631" y="1622"/>
                  </a:lnTo>
                  <a:lnTo>
                    <a:pt x="2577" y="1614"/>
                  </a:lnTo>
                  <a:lnTo>
                    <a:pt x="1420" y="1339"/>
                  </a:lnTo>
                  <a:lnTo>
                    <a:pt x="1400" y="1338"/>
                  </a:lnTo>
                  <a:lnTo>
                    <a:pt x="1381" y="1342"/>
                  </a:lnTo>
                  <a:lnTo>
                    <a:pt x="1364" y="1352"/>
                  </a:lnTo>
                  <a:lnTo>
                    <a:pt x="646" y="1905"/>
                  </a:lnTo>
                  <a:lnTo>
                    <a:pt x="631" y="1914"/>
                  </a:lnTo>
                  <a:lnTo>
                    <a:pt x="612" y="1917"/>
                  </a:lnTo>
                  <a:lnTo>
                    <a:pt x="605" y="1917"/>
                  </a:lnTo>
                  <a:lnTo>
                    <a:pt x="591" y="1912"/>
                  </a:lnTo>
                  <a:lnTo>
                    <a:pt x="579" y="1905"/>
                  </a:lnTo>
                  <a:lnTo>
                    <a:pt x="567" y="1894"/>
                  </a:lnTo>
                  <a:lnTo>
                    <a:pt x="11" y="1158"/>
                  </a:lnTo>
                  <a:lnTo>
                    <a:pt x="3" y="1142"/>
                  </a:lnTo>
                  <a:lnTo>
                    <a:pt x="0" y="1126"/>
                  </a:lnTo>
                  <a:lnTo>
                    <a:pt x="1" y="1109"/>
                  </a:lnTo>
                  <a:lnTo>
                    <a:pt x="8" y="1093"/>
                  </a:lnTo>
                  <a:lnTo>
                    <a:pt x="21" y="1081"/>
                  </a:lnTo>
                  <a:lnTo>
                    <a:pt x="1048" y="247"/>
                  </a:lnTo>
                  <a:lnTo>
                    <a:pt x="1122" y="194"/>
                  </a:lnTo>
                  <a:lnTo>
                    <a:pt x="1197" y="147"/>
                  </a:lnTo>
                  <a:lnTo>
                    <a:pt x="1271" y="109"/>
                  </a:lnTo>
                  <a:lnTo>
                    <a:pt x="1344" y="80"/>
                  </a:lnTo>
                  <a:lnTo>
                    <a:pt x="1416" y="56"/>
                  </a:lnTo>
                  <a:lnTo>
                    <a:pt x="1485" y="38"/>
                  </a:lnTo>
                  <a:lnTo>
                    <a:pt x="1551" y="25"/>
                  </a:lnTo>
                  <a:lnTo>
                    <a:pt x="1614" y="17"/>
                  </a:lnTo>
                  <a:lnTo>
                    <a:pt x="1673" y="12"/>
                  </a:lnTo>
                  <a:lnTo>
                    <a:pt x="1728" y="11"/>
                  </a:lnTo>
                  <a:lnTo>
                    <a:pt x="1785" y="12"/>
                  </a:lnTo>
                  <a:lnTo>
                    <a:pt x="1837" y="17"/>
                  </a:lnTo>
                  <a:lnTo>
                    <a:pt x="1882" y="22"/>
                  </a:lnTo>
                  <a:lnTo>
                    <a:pt x="1919" y="29"/>
                  </a:lnTo>
                  <a:lnTo>
                    <a:pt x="1947" y="35"/>
                  </a:lnTo>
                  <a:lnTo>
                    <a:pt x="1968" y="40"/>
                  </a:lnTo>
                  <a:lnTo>
                    <a:pt x="2016" y="55"/>
                  </a:lnTo>
                  <a:lnTo>
                    <a:pt x="2066" y="69"/>
                  </a:lnTo>
                  <a:lnTo>
                    <a:pt x="2118" y="84"/>
                  </a:lnTo>
                  <a:lnTo>
                    <a:pt x="2170" y="101"/>
                  </a:lnTo>
                  <a:lnTo>
                    <a:pt x="2225" y="116"/>
                  </a:lnTo>
                  <a:lnTo>
                    <a:pt x="2278" y="133"/>
                  </a:lnTo>
                  <a:lnTo>
                    <a:pt x="2330" y="150"/>
                  </a:lnTo>
                  <a:lnTo>
                    <a:pt x="2382" y="166"/>
                  </a:lnTo>
                  <a:lnTo>
                    <a:pt x="2431" y="183"/>
                  </a:lnTo>
                  <a:lnTo>
                    <a:pt x="2479" y="197"/>
                  </a:lnTo>
                  <a:lnTo>
                    <a:pt x="2523" y="211"/>
                  </a:lnTo>
                  <a:lnTo>
                    <a:pt x="2563" y="223"/>
                  </a:lnTo>
                  <a:lnTo>
                    <a:pt x="2598" y="235"/>
                  </a:lnTo>
                  <a:lnTo>
                    <a:pt x="2629" y="246"/>
                  </a:lnTo>
                  <a:lnTo>
                    <a:pt x="2655" y="253"/>
                  </a:lnTo>
                  <a:lnTo>
                    <a:pt x="2673" y="260"/>
                  </a:lnTo>
                  <a:lnTo>
                    <a:pt x="2685" y="263"/>
                  </a:lnTo>
                  <a:lnTo>
                    <a:pt x="2690" y="266"/>
                  </a:lnTo>
                  <a:lnTo>
                    <a:pt x="2693" y="266"/>
                  </a:lnTo>
                  <a:lnTo>
                    <a:pt x="2737" y="283"/>
                  </a:lnTo>
                  <a:lnTo>
                    <a:pt x="2780" y="306"/>
                  </a:lnTo>
                  <a:lnTo>
                    <a:pt x="2818" y="335"/>
                  </a:lnTo>
                  <a:lnTo>
                    <a:pt x="2850" y="370"/>
                  </a:lnTo>
                  <a:lnTo>
                    <a:pt x="2877" y="408"/>
                  </a:lnTo>
                  <a:lnTo>
                    <a:pt x="2898" y="450"/>
                  </a:lnTo>
                  <a:lnTo>
                    <a:pt x="2912" y="495"/>
                  </a:lnTo>
                  <a:lnTo>
                    <a:pt x="2919" y="543"/>
                  </a:lnTo>
                  <a:lnTo>
                    <a:pt x="2919" y="591"/>
                  </a:lnTo>
                  <a:lnTo>
                    <a:pt x="2919" y="591"/>
                  </a:lnTo>
                  <a:lnTo>
                    <a:pt x="2919" y="592"/>
                  </a:lnTo>
                  <a:lnTo>
                    <a:pt x="2919" y="592"/>
                  </a:lnTo>
                  <a:lnTo>
                    <a:pt x="2919" y="594"/>
                  </a:lnTo>
                  <a:lnTo>
                    <a:pt x="2917" y="603"/>
                  </a:lnTo>
                  <a:lnTo>
                    <a:pt x="2914" y="619"/>
                  </a:lnTo>
                  <a:lnTo>
                    <a:pt x="2910" y="640"/>
                  </a:lnTo>
                  <a:lnTo>
                    <a:pt x="2902" y="665"/>
                  </a:lnTo>
                  <a:lnTo>
                    <a:pt x="2891" y="692"/>
                  </a:lnTo>
                  <a:lnTo>
                    <a:pt x="2877" y="720"/>
                  </a:lnTo>
                  <a:lnTo>
                    <a:pt x="2858" y="748"/>
                  </a:lnTo>
                  <a:lnTo>
                    <a:pt x="2834" y="775"/>
                  </a:lnTo>
                  <a:lnTo>
                    <a:pt x="2805" y="800"/>
                  </a:lnTo>
                  <a:lnTo>
                    <a:pt x="2771" y="820"/>
                  </a:lnTo>
                  <a:lnTo>
                    <a:pt x="2732" y="836"/>
                  </a:lnTo>
                  <a:lnTo>
                    <a:pt x="2690" y="845"/>
                  </a:lnTo>
                  <a:lnTo>
                    <a:pt x="2643" y="850"/>
                  </a:lnTo>
                  <a:lnTo>
                    <a:pt x="2593" y="848"/>
                  </a:lnTo>
                  <a:lnTo>
                    <a:pt x="2539" y="841"/>
                  </a:lnTo>
                  <a:lnTo>
                    <a:pt x="2480" y="829"/>
                  </a:lnTo>
                  <a:lnTo>
                    <a:pt x="2478" y="829"/>
                  </a:lnTo>
                  <a:lnTo>
                    <a:pt x="1885" y="643"/>
                  </a:lnTo>
                  <a:lnTo>
                    <a:pt x="1875" y="641"/>
                  </a:lnTo>
                  <a:lnTo>
                    <a:pt x="1865" y="640"/>
                  </a:lnTo>
                  <a:lnTo>
                    <a:pt x="1843" y="644"/>
                  </a:lnTo>
                  <a:lnTo>
                    <a:pt x="1825" y="654"/>
                  </a:lnTo>
                  <a:lnTo>
                    <a:pt x="1809" y="670"/>
                  </a:lnTo>
                  <a:lnTo>
                    <a:pt x="1799" y="689"/>
                  </a:lnTo>
                  <a:lnTo>
                    <a:pt x="1796" y="710"/>
                  </a:lnTo>
                  <a:lnTo>
                    <a:pt x="1801" y="731"/>
                  </a:lnTo>
                  <a:lnTo>
                    <a:pt x="1810" y="750"/>
                  </a:lnTo>
                  <a:lnTo>
                    <a:pt x="1825" y="765"/>
                  </a:lnTo>
                  <a:lnTo>
                    <a:pt x="1844" y="775"/>
                  </a:lnTo>
                  <a:lnTo>
                    <a:pt x="2441" y="959"/>
                  </a:lnTo>
                  <a:lnTo>
                    <a:pt x="2444" y="961"/>
                  </a:lnTo>
                  <a:lnTo>
                    <a:pt x="2510" y="975"/>
                  </a:lnTo>
                  <a:lnTo>
                    <a:pt x="2575" y="983"/>
                  </a:lnTo>
                  <a:lnTo>
                    <a:pt x="2634" y="986"/>
                  </a:lnTo>
                  <a:lnTo>
                    <a:pt x="2691" y="983"/>
                  </a:lnTo>
                  <a:lnTo>
                    <a:pt x="2744" y="975"/>
                  </a:lnTo>
                  <a:lnTo>
                    <a:pt x="2795" y="959"/>
                  </a:lnTo>
                  <a:lnTo>
                    <a:pt x="2841" y="938"/>
                  </a:lnTo>
                  <a:lnTo>
                    <a:pt x="2885" y="912"/>
                  </a:lnTo>
                  <a:lnTo>
                    <a:pt x="2924" y="879"/>
                  </a:lnTo>
                  <a:lnTo>
                    <a:pt x="2957" y="844"/>
                  </a:lnTo>
                  <a:lnTo>
                    <a:pt x="2985" y="807"/>
                  </a:lnTo>
                  <a:lnTo>
                    <a:pt x="3006" y="769"/>
                  </a:lnTo>
                  <a:lnTo>
                    <a:pt x="3023" y="733"/>
                  </a:lnTo>
                  <a:lnTo>
                    <a:pt x="3035" y="696"/>
                  </a:lnTo>
                  <a:lnTo>
                    <a:pt x="3045" y="664"/>
                  </a:lnTo>
                  <a:lnTo>
                    <a:pt x="3051" y="650"/>
                  </a:lnTo>
                  <a:lnTo>
                    <a:pt x="3061" y="637"/>
                  </a:lnTo>
                  <a:lnTo>
                    <a:pt x="3072" y="627"/>
                  </a:lnTo>
                  <a:lnTo>
                    <a:pt x="4105" y="45"/>
                  </a:lnTo>
                  <a:lnTo>
                    <a:pt x="4146" y="25"/>
                  </a:lnTo>
                  <a:lnTo>
                    <a:pt x="4190" y="11"/>
                  </a:lnTo>
                  <a:lnTo>
                    <a:pt x="4233" y="2"/>
                  </a:lnTo>
                  <a:lnTo>
                    <a:pt x="4278"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36" name="Freeform 391"/>
            <p:cNvSpPr>
              <a:spLocks noEditPoints="1"/>
            </p:cNvSpPr>
            <p:nvPr/>
          </p:nvSpPr>
          <p:spPr bwMode="auto">
            <a:xfrm>
              <a:off x="3944" y="1259"/>
              <a:ext cx="788" cy="716"/>
            </a:xfrm>
            <a:custGeom>
              <a:avLst/>
              <a:gdLst>
                <a:gd name="T0" fmla="*/ 893 w 2364"/>
                <a:gd name="T1" fmla="*/ 918 h 2147"/>
                <a:gd name="T2" fmla="*/ 850 w 2364"/>
                <a:gd name="T3" fmla="*/ 943 h 2147"/>
                <a:gd name="T4" fmla="*/ 823 w 2364"/>
                <a:gd name="T5" fmla="*/ 987 h 2147"/>
                <a:gd name="T6" fmla="*/ 823 w 2364"/>
                <a:gd name="T7" fmla="*/ 1040 h 2147"/>
                <a:gd name="T8" fmla="*/ 850 w 2364"/>
                <a:gd name="T9" fmla="*/ 1084 h 2147"/>
                <a:gd name="T10" fmla="*/ 893 w 2364"/>
                <a:gd name="T11" fmla="*/ 1111 h 2147"/>
                <a:gd name="T12" fmla="*/ 1443 w 2364"/>
                <a:gd name="T13" fmla="*/ 1114 h 2147"/>
                <a:gd name="T14" fmla="*/ 1493 w 2364"/>
                <a:gd name="T15" fmla="*/ 1100 h 2147"/>
                <a:gd name="T16" fmla="*/ 1530 w 2364"/>
                <a:gd name="T17" fmla="*/ 1064 h 2147"/>
                <a:gd name="T18" fmla="*/ 1542 w 2364"/>
                <a:gd name="T19" fmla="*/ 1014 h 2147"/>
                <a:gd name="T20" fmla="*/ 1530 w 2364"/>
                <a:gd name="T21" fmla="*/ 964 h 2147"/>
                <a:gd name="T22" fmla="*/ 1493 w 2364"/>
                <a:gd name="T23" fmla="*/ 928 h 2147"/>
                <a:gd name="T24" fmla="*/ 1443 w 2364"/>
                <a:gd name="T25" fmla="*/ 914 h 2147"/>
                <a:gd name="T26" fmla="*/ 249 w 2364"/>
                <a:gd name="T27" fmla="*/ 251 h 2147"/>
                <a:gd name="T28" fmla="*/ 2115 w 2364"/>
                <a:gd name="T29" fmla="*/ 569 h 2147"/>
                <a:gd name="T30" fmla="*/ 249 w 2364"/>
                <a:gd name="T31" fmla="*/ 251 h 2147"/>
                <a:gd name="T32" fmla="*/ 2239 w 2364"/>
                <a:gd name="T33" fmla="*/ 0 h 2147"/>
                <a:gd name="T34" fmla="*/ 2294 w 2364"/>
                <a:gd name="T35" fmla="*/ 13 h 2147"/>
                <a:gd name="T36" fmla="*/ 2336 w 2364"/>
                <a:gd name="T37" fmla="*/ 48 h 2147"/>
                <a:gd name="T38" fmla="*/ 2360 w 2364"/>
                <a:gd name="T39" fmla="*/ 98 h 2147"/>
                <a:gd name="T40" fmla="*/ 2364 w 2364"/>
                <a:gd name="T41" fmla="*/ 693 h 2147"/>
                <a:gd name="T42" fmla="*/ 2351 w 2364"/>
                <a:gd name="T43" fmla="*/ 748 h 2147"/>
                <a:gd name="T44" fmla="*/ 2318 w 2364"/>
                <a:gd name="T45" fmla="*/ 790 h 2147"/>
                <a:gd name="T46" fmla="*/ 2267 w 2364"/>
                <a:gd name="T47" fmla="*/ 814 h 2147"/>
                <a:gd name="T48" fmla="*/ 2193 w 2364"/>
                <a:gd name="T49" fmla="*/ 818 h 2147"/>
                <a:gd name="T50" fmla="*/ 2190 w 2364"/>
                <a:gd name="T51" fmla="*/ 2051 h 2147"/>
                <a:gd name="T52" fmla="*/ 2166 w 2364"/>
                <a:gd name="T53" fmla="*/ 2100 h 2147"/>
                <a:gd name="T54" fmla="*/ 2122 w 2364"/>
                <a:gd name="T55" fmla="*/ 2134 h 2147"/>
                <a:gd name="T56" fmla="*/ 2068 w 2364"/>
                <a:gd name="T57" fmla="*/ 2147 h 2147"/>
                <a:gd name="T58" fmla="*/ 266 w 2364"/>
                <a:gd name="T59" fmla="*/ 2144 h 2147"/>
                <a:gd name="T60" fmla="*/ 216 w 2364"/>
                <a:gd name="T61" fmla="*/ 2120 h 2147"/>
                <a:gd name="T62" fmla="*/ 183 w 2364"/>
                <a:gd name="T63" fmla="*/ 2078 h 2147"/>
                <a:gd name="T64" fmla="*/ 170 w 2364"/>
                <a:gd name="T65" fmla="*/ 2023 h 2147"/>
                <a:gd name="T66" fmla="*/ 124 w 2364"/>
                <a:gd name="T67" fmla="*/ 818 h 2147"/>
                <a:gd name="T68" fmla="*/ 69 w 2364"/>
                <a:gd name="T69" fmla="*/ 805 h 2147"/>
                <a:gd name="T70" fmla="*/ 27 w 2364"/>
                <a:gd name="T71" fmla="*/ 772 h 2147"/>
                <a:gd name="T72" fmla="*/ 3 w 2364"/>
                <a:gd name="T73" fmla="*/ 721 h 2147"/>
                <a:gd name="T74" fmla="*/ 0 w 2364"/>
                <a:gd name="T75" fmla="*/ 126 h 2147"/>
                <a:gd name="T76" fmla="*/ 13 w 2364"/>
                <a:gd name="T77" fmla="*/ 71 h 2147"/>
                <a:gd name="T78" fmla="*/ 46 w 2364"/>
                <a:gd name="T79" fmla="*/ 29 h 2147"/>
                <a:gd name="T80" fmla="*/ 96 w 2364"/>
                <a:gd name="T81" fmla="*/ 5 h 2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64" h="2147">
                  <a:moveTo>
                    <a:pt x="920" y="914"/>
                  </a:moveTo>
                  <a:lnTo>
                    <a:pt x="893" y="918"/>
                  </a:lnTo>
                  <a:lnTo>
                    <a:pt x="870" y="928"/>
                  </a:lnTo>
                  <a:lnTo>
                    <a:pt x="850" y="943"/>
                  </a:lnTo>
                  <a:lnTo>
                    <a:pt x="834" y="964"/>
                  </a:lnTo>
                  <a:lnTo>
                    <a:pt x="823" y="987"/>
                  </a:lnTo>
                  <a:lnTo>
                    <a:pt x="820" y="1014"/>
                  </a:lnTo>
                  <a:lnTo>
                    <a:pt x="823" y="1040"/>
                  </a:lnTo>
                  <a:lnTo>
                    <a:pt x="834" y="1064"/>
                  </a:lnTo>
                  <a:lnTo>
                    <a:pt x="850" y="1084"/>
                  </a:lnTo>
                  <a:lnTo>
                    <a:pt x="870" y="1100"/>
                  </a:lnTo>
                  <a:lnTo>
                    <a:pt x="893" y="1111"/>
                  </a:lnTo>
                  <a:lnTo>
                    <a:pt x="920" y="1114"/>
                  </a:lnTo>
                  <a:lnTo>
                    <a:pt x="1443" y="1114"/>
                  </a:lnTo>
                  <a:lnTo>
                    <a:pt x="1469" y="1111"/>
                  </a:lnTo>
                  <a:lnTo>
                    <a:pt x="1493" y="1100"/>
                  </a:lnTo>
                  <a:lnTo>
                    <a:pt x="1514" y="1084"/>
                  </a:lnTo>
                  <a:lnTo>
                    <a:pt x="1530" y="1064"/>
                  </a:lnTo>
                  <a:lnTo>
                    <a:pt x="1540" y="1040"/>
                  </a:lnTo>
                  <a:lnTo>
                    <a:pt x="1542" y="1014"/>
                  </a:lnTo>
                  <a:lnTo>
                    <a:pt x="1540" y="987"/>
                  </a:lnTo>
                  <a:lnTo>
                    <a:pt x="1530" y="964"/>
                  </a:lnTo>
                  <a:lnTo>
                    <a:pt x="1514" y="943"/>
                  </a:lnTo>
                  <a:lnTo>
                    <a:pt x="1493" y="928"/>
                  </a:lnTo>
                  <a:lnTo>
                    <a:pt x="1469" y="918"/>
                  </a:lnTo>
                  <a:lnTo>
                    <a:pt x="1443" y="914"/>
                  </a:lnTo>
                  <a:lnTo>
                    <a:pt x="920" y="914"/>
                  </a:lnTo>
                  <a:close/>
                  <a:moveTo>
                    <a:pt x="249" y="251"/>
                  </a:moveTo>
                  <a:lnTo>
                    <a:pt x="249" y="569"/>
                  </a:lnTo>
                  <a:lnTo>
                    <a:pt x="2115" y="569"/>
                  </a:lnTo>
                  <a:lnTo>
                    <a:pt x="2115" y="251"/>
                  </a:lnTo>
                  <a:lnTo>
                    <a:pt x="249" y="251"/>
                  </a:lnTo>
                  <a:close/>
                  <a:moveTo>
                    <a:pt x="124" y="0"/>
                  </a:moveTo>
                  <a:lnTo>
                    <a:pt x="2239" y="0"/>
                  </a:lnTo>
                  <a:lnTo>
                    <a:pt x="2267" y="5"/>
                  </a:lnTo>
                  <a:lnTo>
                    <a:pt x="2294" y="13"/>
                  </a:lnTo>
                  <a:lnTo>
                    <a:pt x="2318" y="29"/>
                  </a:lnTo>
                  <a:lnTo>
                    <a:pt x="2336" y="48"/>
                  </a:lnTo>
                  <a:lnTo>
                    <a:pt x="2351" y="71"/>
                  </a:lnTo>
                  <a:lnTo>
                    <a:pt x="2360" y="98"/>
                  </a:lnTo>
                  <a:lnTo>
                    <a:pt x="2364" y="126"/>
                  </a:lnTo>
                  <a:lnTo>
                    <a:pt x="2364" y="693"/>
                  </a:lnTo>
                  <a:lnTo>
                    <a:pt x="2360" y="721"/>
                  </a:lnTo>
                  <a:lnTo>
                    <a:pt x="2351" y="748"/>
                  </a:lnTo>
                  <a:lnTo>
                    <a:pt x="2336" y="772"/>
                  </a:lnTo>
                  <a:lnTo>
                    <a:pt x="2318" y="790"/>
                  </a:lnTo>
                  <a:lnTo>
                    <a:pt x="2294" y="805"/>
                  </a:lnTo>
                  <a:lnTo>
                    <a:pt x="2267" y="814"/>
                  </a:lnTo>
                  <a:lnTo>
                    <a:pt x="2239" y="818"/>
                  </a:lnTo>
                  <a:lnTo>
                    <a:pt x="2193" y="818"/>
                  </a:lnTo>
                  <a:lnTo>
                    <a:pt x="2193" y="2023"/>
                  </a:lnTo>
                  <a:lnTo>
                    <a:pt x="2190" y="2051"/>
                  </a:lnTo>
                  <a:lnTo>
                    <a:pt x="2180" y="2078"/>
                  </a:lnTo>
                  <a:lnTo>
                    <a:pt x="2166" y="2100"/>
                  </a:lnTo>
                  <a:lnTo>
                    <a:pt x="2146" y="2120"/>
                  </a:lnTo>
                  <a:lnTo>
                    <a:pt x="2122" y="2134"/>
                  </a:lnTo>
                  <a:lnTo>
                    <a:pt x="2097" y="2144"/>
                  </a:lnTo>
                  <a:lnTo>
                    <a:pt x="2068" y="2147"/>
                  </a:lnTo>
                  <a:lnTo>
                    <a:pt x="295" y="2147"/>
                  </a:lnTo>
                  <a:lnTo>
                    <a:pt x="266" y="2144"/>
                  </a:lnTo>
                  <a:lnTo>
                    <a:pt x="240" y="2134"/>
                  </a:lnTo>
                  <a:lnTo>
                    <a:pt x="216" y="2120"/>
                  </a:lnTo>
                  <a:lnTo>
                    <a:pt x="198" y="2100"/>
                  </a:lnTo>
                  <a:lnTo>
                    <a:pt x="183" y="2078"/>
                  </a:lnTo>
                  <a:lnTo>
                    <a:pt x="174" y="2051"/>
                  </a:lnTo>
                  <a:lnTo>
                    <a:pt x="170" y="2023"/>
                  </a:lnTo>
                  <a:lnTo>
                    <a:pt x="170" y="818"/>
                  </a:lnTo>
                  <a:lnTo>
                    <a:pt x="124" y="818"/>
                  </a:lnTo>
                  <a:lnTo>
                    <a:pt x="96" y="814"/>
                  </a:lnTo>
                  <a:lnTo>
                    <a:pt x="69" y="805"/>
                  </a:lnTo>
                  <a:lnTo>
                    <a:pt x="46" y="790"/>
                  </a:lnTo>
                  <a:lnTo>
                    <a:pt x="27" y="772"/>
                  </a:lnTo>
                  <a:lnTo>
                    <a:pt x="13" y="748"/>
                  </a:lnTo>
                  <a:lnTo>
                    <a:pt x="3" y="721"/>
                  </a:lnTo>
                  <a:lnTo>
                    <a:pt x="0" y="693"/>
                  </a:lnTo>
                  <a:lnTo>
                    <a:pt x="0" y="126"/>
                  </a:lnTo>
                  <a:lnTo>
                    <a:pt x="3" y="98"/>
                  </a:lnTo>
                  <a:lnTo>
                    <a:pt x="13" y="71"/>
                  </a:lnTo>
                  <a:lnTo>
                    <a:pt x="27" y="48"/>
                  </a:lnTo>
                  <a:lnTo>
                    <a:pt x="46" y="29"/>
                  </a:lnTo>
                  <a:lnTo>
                    <a:pt x="69" y="13"/>
                  </a:lnTo>
                  <a:lnTo>
                    <a:pt x="96" y="5"/>
                  </a:lnTo>
                  <a:lnTo>
                    <a:pt x="124" y="0"/>
                  </a:lnTo>
                  <a:close/>
                </a:path>
              </a:pathLst>
            </a:custGeom>
            <a:grpFill/>
            <a:ln w="0">
              <a:noFill/>
              <a:prstDash val="solid"/>
              <a:round/>
            </a:ln>
          </p:spPr>
          <p:txBody>
            <a:bodyPr vert="horz" wrap="square" lIns="91440" tIns="45720" rIns="91440" bIns="45720" numCol="1" anchor="t" anchorCtr="0" compatLnSpc="1"/>
            <a:lstStyle/>
            <a:p>
              <a:endParaRPr lang="en-US"/>
            </a:p>
          </p:txBody>
        </p:sp>
      </p:grpSp>
      <p:sp>
        <p:nvSpPr>
          <p:cNvPr id="37" name="Content Placeholder 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8963463" y="4984781"/>
            <a:ext cx="2786312" cy="17485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50000"/>
              </a:lnSpc>
              <a:buNone/>
            </a:pPr>
            <a:r>
              <a:rPr lang="en-US" sz="1050" dirty="0">
                <a:solidFill>
                  <a:schemeClr val="bg1">
                    <a:lumMod val="50000"/>
                  </a:schemeClr>
                </a:solidFill>
                <a:ea typeface="Roboto Light" panose="02000000000000000000" pitchFamily="2" charset="0"/>
                <a:cs typeface="Roboto Light" panose="02000000000000000000" pitchFamily="2" charset="0"/>
              </a:rPr>
              <a:t>Lorem ipsum dolor sit amet, consectetur adipiscing elit. Fusce suscipit neque non libero aliquam, ut facilisis lacus pretium. Sed imperdiet tincidunt velit laoreet facilisis. </a:t>
            </a:r>
            <a:endParaRPr lang="en-US" sz="1050" dirty="0">
              <a:solidFill>
                <a:schemeClr val="bg1">
                  <a:lumMod val="50000"/>
                </a:schemeClr>
              </a:solidFill>
              <a:ea typeface="Roboto Light" panose="02000000000000000000" pitchFamily="2" charset="0"/>
              <a:cs typeface="Roboto Light" panose="02000000000000000000" pitchFamily="2" charset="0"/>
            </a:endParaRPr>
          </a:p>
        </p:txBody>
      </p:sp>
      <p:sp>
        <p:nvSpPr>
          <p:cNvPr id="38" name="Shape 8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9512103" y="4611865"/>
            <a:ext cx="2068042" cy="212801"/>
          </a:xfrm>
          <a:prstGeom prst="rect">
            <a:avLst/>
          </a:prstGeom>
          <a:ln w="12700">
            <a:miter lim="400000"/>
          </a:ln>
        </p:spPr>
        <p:txBody>
          <a:bodyPr lIns="0" tIns="0" rIns="0" bIns="0">
            <a:noAutofit/>
          </a:bodyPr>
          <a:lstStyle>
            <a:lvl1pPr algn="l">
              <a:lnSpc>
                <a:spcPct val="110000"/>
              </a:lnSpc>
              <a:spcBef>
                <a:spcPts val="500"/>
              </a:spcBef>
              <a:defRPr sz="2800" b="1">
                <a:solidFill>
                  <a:srgbClr val="21282F"/>
                </a:solidFill>
                <a:latin typeface="Arimo"/>
                <a:ea typeface="Arimo"/>
                <a:cs typeface="Arimo"/>
                <a:sym typeface="Arimo"/>
              </a:defRPr>
            </a:lvl1pPr>
          </a:lstStyle>
          <a:p>
            <a:pPr lvl="0" algn="r">
              <a:defRPr sz="1800" b="0">
                <a:solidFill>
                  <a:srgbClr val="000000"/>
                </a:solidFill>
              </a:defRPr>
            </a:pPr>
            <a:r>
              <a:rPr lang="en-US" sz="1400" dirty="0">
                <a:solidFill>
                  <a:srgbClr val="0E2453"/>
                </a:solidFill>
                <a:latin typeface="+mn-lt"/>
                <a:ea typeface="Roboto Light" panose="02000000000000000000" pitchFamily="2" charset="0"/>
                <a:cs typeface="Roboto Light" panose="02000000000000000000" pitchFamily="2" charset="0"/>
              </a:rPr>
              <a:t>Portfolio Gallery</a:t>
            </a:r>
            <a:endParaRPr sz="1400" dirty="0">
              <a:solidFill>
                <a:srgbClr val="0E2453"/>
              </a:solidFill>
              <a:latin typeface="+mn-lt"/>
              <a:ea typeface="Roboto Light" panose="02000000000000000000" pitchFamily="2" charset="0"/>
              <a:cs typeface="Roboto Light" panose="02000000000000000000" pitchFamily="2" charset="0"/>
            </a:endParaRPr>
          </a:p>
        </p:txBody>
      </p:sp>
      <p:sp>
        <p:nvSpPr>
          <p:cNvPr id="30" name="Rectangle 29"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rot="16200000">
            <a:off x="5046779" y="3230085"/>
            <a:ext cx="2848428" cy="340734"/>
          </a:xfrm>
          <a:prstGeom prst="rect">
            <a:avLst/>
          </a:prstGeom>
        </p:spPr>
        <p:txBody>
          <a:bodyPr wrap="square">
            <a:spAutoFit/>
          </a:bodyPr>
          <a:lstStyle/>
          <a:p>
            <a:pPr algn="ctr">
              <a:lnSpc>
                <a:spcPct val="150000"/>
              </a:lnSpc>
            </a:pPr>
            <a:r>
              <a:rPr lang="en-US" sz="1200" i="0" dirty="0">
                <a:solidFill>
                  <a:schemeClr val="bg1"/>
                </a:solidFill>
                <a:effectLst/>
                <a:latin typeface="+mj-lt"/>
              </a:rPr>
              <a:t>Few Words About Our Company</a:t>
            </a:r>
            <a:endParaRPr lang="en-US" sz="1200" dirty="0">
              <a:solidFill>
                <a:schemeClr val="bg1"/>
              </a:solidFill>
              <a:latin typeface="+mj-lt"/>
            </a:endParaRPr>
          </a:p>
        </p:txBody>
      </p:sp>
      <p:sp>
        <p:nvSpPr>
          <p:cNvPr id="3" name="e7d195523061f1c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hidden="1"/>
          <p:cNvSpPr txBox="1"/>
          <p:nvPr/>
        </p:nvSpPr>
        <p:spPr>
          <a:xfrm>
            <a:off x="-355600" y="1803400"/>
            <a:ext cx="293927" cy="1016000"/>
          </a:xfrm>
          <a:prstGeom prst="rect">
            <a:avLst/>
          </a:prstGeom>
          <a:noFill/>
        </p:spPr>
        <p:txBody>
          <a:bodyPr vert="wordArtVert" rtlCol="0">
            <a:spAutoFit/>
          </a:bodyPr>
          <a:lstStyle/>
          <a:p>
            <a:r>
              <a:rPr lang="en-US" altLang="zh-CN" sz="100"/>
              <a:t>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a:t>
            </a:r>
            <a:endParaRPr lang="zh-CN" altLang="en-US" sz="100"/>
          </a:p>
        </p:txBody>
      </p:sp>
      <p:pic>
        <p:nvPicPr>
          <p:cNvPr id="16" name="图片占位符 15"/>
          <p:cNvPicPr>
            <a:picLocks noGrp="1" noChangeAspect="1"/>
          </p:cNvPicPr>
          <p:nvPr>
            <p:ph type="pic" sz="quarter" idx="33"/>
          </p:nvPr>
        </p:nvPicPr>
        <p:blipFill>
          <a:blip r:embed="rId3" cstate="screen"/>
          <a:srcRect/>
          <a:stretch>
            <a:fillRect/>
          </a:stretch>
        </p:blipFill>
        <p:spPr/>
      </p:pic>
      <p:pic>
        <p:nvPicPr>
          <p:cNvPr id="21" name="图片占位符 20"/>
          <p:cNvPicPr>
            <a:picLocks noGrp="1" noChangeAspect="1"/>
          </p:cNvPicPr>
          <p:nvPr>
            <p:ph type="pic" sz="quarter" idx="31"/>
          </p:nvPr>
        </p:nvPicPr>
        <p:blipFill>
          <a:blip r:embed="rId4" cstate="screen"/>
          <a:srcRect/>
          <a:stretch>
            <a:fillRect/>
          </a:stretch>
        </p:blipFill>
        <p:spPr/>
      </p:pic>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wipe(left)">
                                      <p:cBhvr>
                                        <p:cTn id="13" dur="500"/>
                                        <p:tgtEl>
                                          <p:spTgt spid="3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wipe(left)">
                                      <p:cBhvr>
                                        <p:cTn id="1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37" grpId="0"/>
      <p:bldP spid="3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11" name="图片占位符 1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Grp="1" noChangeAspect="1"/>
          </p:cNvPicPr>
          <p:nvPr>
            <p:ph type="pic" sz="quarter" idx="11"/>
          </p:nvPr>
        </p:nvPicPr>
        <p:blipFill>
          <a:blip r:embed="rId2" cstate="screen"/>
          <a:srcRect/>
          <a:stretch>
            <a:fillRect/>
          </a:stretch>
        </p:blipFill>
        <p:spPr/>
      </p:pic>
      <p:sp>
        <p:nvSpPr>
          <p:cNvPr id="12" name="Rectangle 11"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3177207" y="444476"/>
            <a:ext cx="3501889" cy="5864091"/>
          </a:xfrm>
          <a:prstGeom prst="rect">
            <a:avLst/>
          </a:prstGeom>
          <a:gradFill>
            <a:gsLst>
              <a:gs pos="0">
                <a:schemeClr val="accent1">
                  <a:alpha val="80000"/>
                </a:schemeClr>
              </a:gs>
              <a:gs pos="85000">
                <a:schemeClr val="accent2">
                  <a:alpha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7001627" y="701364"/>
            <a:ext cx="4320208" cy="646331"/>
          </a:xfrm>
          <a:prstGeom prst="rect">
            <a:avLst/>
          </a:prstGeom>
        </p:spPr>
        <p:txBody>
          <a:bodyPr wrap="square">
            <a:spAutoFit/>
          </a:bodyPr>
          <a:lstStyle/>
          <a:p>
            <a:r>
              <a:rPr lang="zh-CN" altLang="en-US" sz="3600" b="1" dirty="0">
                <a:solidFill>
                  <a:srgbClr val="0E2453"/>
                </a:solidFill>
                <a:latin typeface="迷你简清韵" panose="02010604000101010101" pitchFamily="2" charset="-122"/>
                <a:ea typeface="迷你简清韵" panose="02010604000101010101" pitchFamily="2" charset="-122"/>
                <a:cs typeface="Roboto Medium" panose="02000000000000000000" pitchFamily="2" charset="0"/>
              </a:rPr>
              <a:t>美好时刻</a:t>
            </a:r>
            <a:endParaRPr lang="zh-CN" altLang="en-US" sz="3600" b="1" dirty="0">
              <a:solidFill>
                <a:srgbClr val="0E2453"/>
              </a:solidFill>
              <a:latin typeface="迷你简清韵" panose="02010604000101010101" pitchFamily="2" charset="-122"/>
              <a:ea typeface="迷你简清韵" panose="02010604000101010101" pitchFamily="2" charset="-122"/>
              <a:cs typeface="Roboto Medium" panose="02000000000000000000" pitchFamily="2" charset="0"/>
            </a:endParaRPr>
          </a:p>
        </p:txBody>
      </p:sp>
      <p:grpSp>
        <p:nvGrpSpPr>
          <p:cNvPr id="14" name="Group 198"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GrpSpPr>
            <a:grpSpLocks noChangeAspect="1"/>
          </p:cNvGrpSpPr>
          <p:nvPr/>
        </p:nvGrpSpPr>
        <p:grpSpPr bwMode="auto">
          <a:xfrm>
            <a:off x="7023883" y="2282223"/>
            <a:ext cx="272502" cy="272674"/>
            <a:chOff x="3337" y="860"/>
            <a:chExt cx="1592" cy="1593"/>
          </a:xfrm>
          <a:gradFill>
            <a:gsLst>
              <a:gs pos="0">
                <a:schemeClr val="accent1"/>
              </a:gs>
              <a:gs pos="85000">
                <a:schemeClr val="accent2"/>
              </a:gs>
            </a:gsLst>
            <a:lin ang="5400000" scaled="1"/>
          </a:gradFill>
        </p:grpSpPr>
        <p:sp>
          <p:nvSpPr>
            <p:cNvPr id="15" name="Freeform 200"/>
            <p:cNvSpPr/>
            <p:nvPr/>
          </p:nvSpPr>
          <p:spPr bwMode="auto">
            <a:xfrm>
              <a:off x="3337" y="860"/>
              <a:ext cx="1133" cy="743"/>
            </a:xfrm>
            <a:custGeom>
              <a:avLst/>
              <a:gdLst>
                <a:gd name="T0" fmla="*/ 2544 w 3399"/>
                <a:gd name="T1" fmla="*/ 5 h 2228"/>
                <a:gd name="T2" fmla="*/ 2828 w 3399"/>
                <a:gd name="T3" fmla="*/ 45 h 2228"/>
                <a:gd name="T4" fmla="*/ 3113 w 3399"/>
                <a:gd name="T5" fmla="*/ 118 h 2228"/>
                <a:gd name="T6" fmla="*/ 3399 w 3399"/>
                <a:gd name="T7" fmla="*/ 222 h 2228"/>
                <a:gd name="T8" fmla="*/ 3264 w 3399"/>
                <a:gd name="T9" fmla="*/ 513 h 2228"/>
                <a:gd name="T10" fmla="*/ 3065 w 3399"/>
                <a:gd name="T11" fmla="*/ 601 h 2228"/>
                <a:gd name="T12" fmla="*/ 2797 w 3399"/>
                <a:gd name="T13" fmla="*/ 524 h 2228"/>
                <a:gd name="T14" fmla="*/ 2532 w 3399"/>
                <a:gd name="T15" fmla="*/ 484 h 2228"/>
                <a:gd name="T16" fmla="*/ 2272 w 3399"/>
                <a:gd name="T17" fmla="*/ 483 h 2228"/>
                <a:gd name="T18" fmla="*/ 2019 w 3399"/>
                <a:gd name="T19" fmla="*/ 516 h 2228"/>
                <a:gd name="T20" fmla="*/ 1777 w 3399"/>
                <a:gd name="T21" fmla="*/ 582 h 2228"/>
                <a:gd name="T22" fmla="*/ 1547 w 3399"/>
                <a:gd name="T23" fmla="*/ 678 h 2228"/>
                <a:gd name="T24" fmla="*/ 1332 w 3399"/>
                <a:gd name="T25" fmla="*/ 800 h 2228"/>
                <a:gd name="T26" fmla="*/ 1136 w 3399"/>
                <a:gd name="T27" fmla="*/ 949 h 2228"/>
                <a:gd name="T28" fmla="*/ 960 w 3399"/>
                <a:gd name="T29" fmla="*/ 1119 h 2228"/>
                <a:gd name="T30" fmla="*/ 807 w 3399"/>
                <a:gd name="T31" fmla="*/ 1311 h 2228"/>
                <a:gd name="T32" fmla="*/ 679 w 3399"/>
                <a:gd name="T33" fmla="*/ 1519 h 2228"/>
                <a:gd name="T34" fmla="*/ 580 w 3399"/>
                <a:gd name="T35" fmla="*/ 1743 h 2228"/>
                <a:gd name="T36" fmla="*/ 512 w 3399"/>
                <a:gd name="T37" fmla="*/ 1981 h 2228"/>
                <a:gd name="T38" fmla="*/ 475 w 3399"/>
                <a:gd name="T39" fmla="*/ 2228 h 2228"/>
                <a:gd name="T40" fmla="*/ 162 w 3399"/>
                <a:gd name="T41" fmla="*/ 2202 h 2228"/>
                <a:gd name="T42" fmla="*/ 20 w 3399"/>
                <a:gd name="T43" fmla="*/ 2046 h 2228"/>
                <a:gd name="T44" fmla="*/ 78 w 3399"/>
                <a:gd name="T45" fmla="*/ 1777 h 2228"/>
                <a:gd name="T46" fmla="*/ 160 w 3399"/>
                <a:gd name="T47" fmla="*/ 1524 h 2228"/>
                <a:gd name="T48" fmla="*/ 264 w 3399"/>
                <a:gd name="T49" fmla="*/ 1285 h 2228"/>
                <a:gd name="T50" fmla="*/ 394 w 3399"/>
                <a:gd name="T51" fmla="*/ 1062 h 2228"/>
                <a:gd name="T52" fmla="*/ 548 w 3399"/>
                <a:gd name="T53" fmla="*/ 857 h 2228"/>
                <a:gd name="T54" fmla="*/ 728 w 3399"/>
                <a:gd name="T55" fmla="*/ 668 h 2228"/>
                <a:gd name="T56" fmla="*/ 934 w 3399"/>
                <a:gd name="T57" fmla="*/ 496 h 2228"/>
                <a:gd name="T58" fmla="*/ 1165 w 3399"/>
                <a:gd name="T59" fmla="*/ 342 h 2228"/>
                <a:gd name="T60" fmla="*/ 1435 w 3399"/>
                <a:gd name="T61" fmla="*/ 200 h 2228"/>
                <a:gd name="T62" fmla="*/ 1709 w 3399"/>
                <a:gd name="T63" fmla="*/ 97 h 2228"/>
                <a:gd name="T64" fmla="*/ 1985 w 3399"/>
                <a:gd name="T65" fmla="*/ 32 h 2228"/>
                <a:gd name="T66" fmla="*/ 2263 w 3399"/>
                <a:gd name="T67" fmla="*/ 1 h 2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99" h="2228">
                  <a:moveTo>
                    <a:pt x="2403" y="0"/>
                  </a:moveTo>
                  <a:lnTo>
                    <a:pt x="2544" y="5"/>
                  </a:lnTo>
                  <a:lnTo>
                    <a:pt x="2685" y="21"/>
                  </a:lnTo>
                  <a:lnTo>
                    <a:pt x="2828" y="45"/>
                  </a:lnTo>
                  <a:lnTo>
                    <a:pt x="2970" y="77"/>
                  </a:lnTo>
                  <a:lnTo>
                    <a:pt x="3113" y="118"/>
                  </a:lnTo>
                  <a:lnTo>
                    <a:pt x="3255" y="166"/>
                  </a:lnTo>
                  <a:lnTo>
                    <a:pt x="3399" y="222"/>
                  </a:lnTo>
                  <a:lnTo>
                    <a:pt x="3331" y="371"/>
                  </a:lnTo>
                  <a:lnTo>
                    <a:pt x="3264" y="513"/>
                  </a:lnTo>
                  <a:lnTo>
                    <a:pt x="3197" y="656"/>
                  </a:lnTo>
                  <a:lnTo>
                    <a:pt x="3065" y="601"/>
                  </a:lnTo>
                  <a:lnTo>
                    <a:pt x="2931" y="557"/>
                  </a:lnTo>
                  <a:lnTo>
                    <a:pt x="2797" y="524"/>
                  </a:lnTo>
                  <a:lnTo>
                    <a:pt x="2663" y="499"/>
                  </a:lnTo>
                  <a:lnTo>
                    <a:pt x="2532" y="484"/>
                  </a:lnTo>
                  <a:lnTo>
                    <a:pt x="2401" y="478"/>
                  </a:lnTo>
                  <a:lnTo>
                    <a:pt x="2272" y="483"/>
                  </a:lnTo>
                  <a:lnTo>
                    <a:pt x="2144" y="494"/>
                  </a:lnTo>
                  <a:lnTo>
                    <a:pt x="2019" y="516"/>
                  </a:lnTo>
                  <a:lnTo>
                    <a:pt x="1897" y="545"/>
                  </a:lnTo>
                  <a:lnTo>
                    <a:pt x="1777" y="582"/>
                  </a:lnTo>
                  <a:lnTo>
                    <a:pt x="1659" y="625"/>
                  </a:lnTo>
                  <a:lnTo>
                    <a:pt x="1547" y="678"/>
                  </a:lnTo>
                  <a:lnTo>
                    <a:pt x="1437" y="736"/>
                  </a:lnTo>
                  <a:lnTo>
                    <a:pt x="1332" y="800"/>
                  </a:lnTo>
                  <a:lnTo>
                    <a:pt x="1232" y="871"/>
                  </a:lnTo>
                  <a:lnTo>
                    <a:pt x="1136" y="949"/>
                  </a:lnTo>
                  <a:lnTo>
                    <a:pt x="1046" y="1032"/>
                  </a:lnTo>
                  <a:lnTo>
                    <a:pt x="960" y="1119"/>
                  </a:lnTo>
                  <a:lnTo>
                    <a:pt x="880" y="1212"/>
                  </a:lnTo>
                  <a:lnTo>
                    <a:pt x="807" y="1311"/>
                  </a:lnTo>
                  <a:lnTo>
                    <a:pt x="739" y="1413"/>
                  </a:lnTo>
                  <a:lnTo>
                    <a:pt x="679" y="1519"/>
                  </a:lnTo>
                  <a:lnTo>
                    <a:pt x="625" y="1630"/>
                  </a:lnTo>
                  <a:lnTo>
                    <a:pt x="580" y="1743"/>
                  </a:lnTo>
                  <a:lnTo>
                    <a:pt x="541" y="1861"/>
                  </a:lnTo>
                  <a:lnTo>
                    <a:pt x="512" y="1981"/>
                  </a:lnTo>
                  <a:lnTo>
                    <a:pt x="490" y="2103"/>
                  </a:lnTo>
                  <a:lnTo>
                    <a:pt x="475" y="2228"/>
                  </a:lnTo>
                  <a:lnTo>
                    <a:pt x="320" y="2215"/>
                  </a:lnTo>
                  <a:lnTo>
                    <a:pt x="162" y="2202"/>
                  </a:lnTo>
                  <a:lnTo>
                    <a:pt x="0" y="2187"/>
                  </a:lnTo>
                  <a:lnTo>
                    <a:pt x="20" y="2046"/>
                  </a:lnTo>
                  <a:lnTo>
                    <a:pt x="46" y="1909"/>
                  </a:lnTo>
                  <a:lnTo>
                    <a:pt x="78" y="1777"/>
                  </a:lnTo>
                  <a:lnTo>
                    <a:pt x="116" y="1649"/>
                  </a:lnTo>
                  <a:lnTo>
                    <a:pt x="160" y="1524"/>
                  </a:lnTo>
                  <a:lnTo>
                    <a:pt x="209" y="1401"/>
                  </a:lnTo>
                  <a:lnTo>
                    <a:pt x="264" y="1285"/>
                  </a:lnTo>
                  <a:lnTo>
                    <a:pt x="325" y="1171"/>
                  </a:lnTo>
                  <a:lnTo>
                    <a:pt x="394" y="1062"/>
                  </a:lnTo>
                  <a:lnTo>
                    <a:pt x="468" y="957"/>
                  </a:lnTo>
                  <a:lnTo>
                    <a:pt x="548" y="857"/>
                  </a:lnTo>
                  <a:lnTo>
                    <a:pt x="635" y="761"/>
                  </a:lnTo>
                  <a:lnTo>
                    <a:pt x="728" y="668"/>
                  </a:lnTo>
                  <a:lnTo>
                    <a:pt x="827" y="580"/>
                  </a:lnTo>
                  <a:lnTo>
                    <a:pt x="934" y="496"/>
                  </a:lnTo>
                  <a:lnTo>
                    <a:pt x="1047" y="417"/>
                  </a:lnTo>
                  <a:lnTo>
                    <a:pt x="1165" y="342"/>
                  </a:lnTo>
                  <a:lnTo>
                    <a:pt x="1300" y="266"/>
                  </a:lnTo>
                  <a:lnTo>
                    <a:pt x="1435" y="200"/>
                  </a:lnTo>
                  <a:lnTo>
                    <a:pt x="1572" y="145"/>
                  </a:lnTo>
                  <a:lnTo>
                    <a:pt x="1709" y="97"/>
                  </a:lnTo>
                  <a:lnTo>
                    <a:pt x="1847" y="59"/>
                  </a:lnTo>
                  <a:lnTo>
                    <a:pt x="1985" y="32"/>
                  </a:lnTo>
                  <a:lnTo>
                    <a:pt x="2124" y="11"/>
                  </a:lnTo>
                  <a:lnTo>
                    <a:pt x="2263" y="1"/>
                  </a:lnTo>
                  <a:lnTo>
                    <a:pt x="2403"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16" name="Freeform 201"/>
            <p:cNvSpPr/>
            <p:nvPr/>
          </p:nvSpPr>
          <p:spPr bwMode="auto">
            <a:xfrm>
              <a:off x="4188" y="1520"/>
              <a:ext cx="741" cy="930"/>
            </a:xfrm>
            <a:custGeom>
              <a:avLst/>
              <a:gdLst>
                <a:gd name="T0" fmla="*/ 2189 w 2223"/>
                <a:gd name="T1" fmla="*/ 0 h 2790"/>
                <a:gd name="T2" fmla="*/ 2208 w 2223"/>
                <a:gd name="T3" fmla="*/ 147 h 2790"/>
                <a:gd name="T4" fmla="*/ 2220 w 2223"/>
                <a:gd name="T5" fmla="*/ 292 h 2790"/>
                <a:gd name="T6" fmla="*/ 2223 w 2223"/>
                <a:gd name="T7" fmla="*/ 433 h 2790"/>
                <a:gd name="T8" fmla="*/ 2218 w 2223"/>
                <a:gd name="T9" fmla="*/ 572 h 2790"/>
                <a:gd name="T10" fmla="*/ 2205 w 2223"/>
                <a:gd name="T11" fmla="*/ 708 h 2790"/>
                <a:gd name="T12" fmla="*/ 2186 w 2223"/>
                <a:gd name="T13" fmla="*/ 841 h 2790"/>
                <a:gd name="T14" fmla="*/ 2159 w 2223"/>
                <a:gd name="T15" fmla="*/ 970 h 2790"/>
                <a:gd name="T16" fmla="*/ 2125 w 2223"/>
                <a:gd name="T17" fmla="*/ 1097 h 2790"/>
                <a:gd name="T18" fmla="*/ 2086 w 2223"/>
                <a:gd name="T19" fmla="*/ 1219 h 2790"/>
                <a:gd name="T20" fmla="*/ 2039 w 2223"/>
                <a:gd name="T21" fmla="*/ 1339 h 2790"/>
                <a:gd name="T22" fmla="*/ 1987 w 2223"/>
                <a:gd name="T23" fmla="*/ 1455 h 2790"/>
                <a:gd name="T24" fmla="*/ 1929 w 2223"/>
                <a:gd name="T25" fmla="*/ 1566 h 2790"/>
                <a:gd name="T26" fmla="*/ 1866 w 2223"/>
                <a:gd name="T27" fmla="*/ 1673 h 2790"/>
                <a:gd name="T28" fmla="*/ 1798 w 2223"/>
                <a:gd name="T29" fmla="*/ 1778 h 2790"/>
                <a:gd name="T30" fmla="*/ 1725 w 2223"/>
                <a:gd name="T31" fmla="*/ 1877 h 2790"/>
                <a:gd name="T32" fmla="*/ 1646 w 2223"/>
                <a:gd name="T33" fmla="*/ 1972 h 2790"/>
                <a:gd name="T34" fmla="*/ 1565 w 2223"/>
                <a:gd name="T35" fmla="*/ 2062 h 2790"/>
                <a:gd name="T36" fmla="*/ 1481 w 2223"/>
                <a:gd name="T37" fmla="*/ 2148 h 2790"/>
                <a:gd name="T38" fmla="*/ 1390 w 2223"/>
                <a:gd name="T39" fmla="*/ 2229 h 2790"/>
                <a:gd name="T40" fmla="*/ 1299 w 2223"/>
                <a:gd name="T41" fmla="*/ 2305 h 2790"/>
                <a:gd name="T42" fmla="*/ 1203 w 2223"/>
                <a:gd name="T43" fmla="*/ 2376 h 2790"/>
                <a:gd name="T44" fmla="*/ 1105 w 2223"/>
                <a:gd name="T45" fmla="*/ 2442 h 2790"/>
                <a:gd name="T46" fmla="*/ 1005 w 2223"/>
                <a:gd name="T47" fmla="*/ 2503 h 2790"/>
                <a:gd name="T48" fmla="*/ 903 w 2223"/>
                <a:gd name="T49" fmla="*/ 2558 h 2790"/>
                <a:gd name="T50" fmla="*/ 798 w 2223"/>
                <a:gd name="T51" fmla="*/ 2608 h 2790"/>
                <a:gd name="T52" fmla="*/ 692 w 2223"/>
                <a:gd name="T53" fmla="*/ 2651 h 2790"/>
                <a:gd name="T54" fmla="*/ 584 w 2223"/>
                <a:gd name="T55" fmla="*/ 2691 h 2790"/>
                <a:gd name="T56" fmla="*/ 477 w 2223"/>
                <a:gd name="T57" fmla="*/ 2723 h 2790"/>
                <a:gd name="T58" fmla="*/ 368 w 2223"/>
                <a:gd name="T59" fmla="*/ 2749 h 2790"/>
                <a:gd name="T60" fmla="*/ 259 w 2223"/>
                <a:gd name="T61" fmla="*/ 2769 h 2790"/>
                <a:gd name="T62" fmla="*/ 150 w 2223"/>
                <a:gd name="T63" fmla="*/ 2782 h 2790"/>
                <a:gd name="T64" fmla="*/ 40 w 2223"/>
                <a:gd name="T65" fmla="*/ 2790 h 2790"/>
                <a:gd name="T66" fmla="*/ 20 w 2223"/>
                <a:gd name="T67" fmla="*/ 2558 h 2790"/>
                <a:gd name="T68" fmla="*/ 0 w 2223"/>
                <a:gd name="T69" fmla="*/ 2324 h 2790"/>
                <a:gd name="T70" fmla="*/ 126 w 2223"/>
                <a:gd name="T71" fmla="*/ 2306 h 2790"/>
                <a:gd name="T72" fmla="*/ 248 w 2223"/>
                <a:gd name="T73" fmla="*/ 2283 h 2790"/>
                <a:gd name="T74" fmla="*/ 368 w 2223"/>
                <a:gd name="T75" fmla="*/ 2253 h 2790"/>
                <a:gd name="T76" fmla="*/ 483 w 2223"/>
                <a:gd name="T77" fmla="*/ 2216 h 2790"/>
                <a:gd name="T78" fmla="*/ 595 w 2223"/>
                <a:gd name="T79" fmla="*/ 2173 h 2790"/>
                <a:gd name="T80" fmla="*/ 702 w 2223"/>
                <a:gd name="T81" fmla="*/ 2123 h 2790"/>
                <a:gd name="T82" fmla="*/ 806 w 2223"/>
                <a:gd name="T83" fmla="*/ 2066 h 2790"/>
                <a:gd name="T84" fmla="*/ 906 w 2223"/>
                <a:gd name="T85" fmla="*/ 2002 h 2790"/>
                <a:gd name="T86" fmla="*/ 1002 w 2223"/>
                <a:gd name="T87" fmla="*/ 1932 h 2790"/>
                <a:gd name="T88" fmla="*/ 1094 w 2223"/>
                <a:gd name="T89" fmla="*/ 1855 h 2790"/>
                <a:gd name="T90" fmla="*/ 1182 w 2223"/>
                <a:gd name="T91" fmla="*/ 1772 h 2790"/>
                <a:gd name="T92" fmla="*/ 1267 w 2223"/>
                <a:gd name="T93" fmla="*/ 1681 h 2790"/>
                <a:gd name="T94" fmla="*/ 1347 w 2223"/>
                <a:gd name="T95" fmla="*/ 1583 h 2790"/>
                <a:gd name="T96" fmla="*/ 1422 w 2223"/>
                <a:gd name="T97" fmla="*/ 1481 h 2790"/>
                <a:gd name="T98" fmla="*/ 1488 w 2223"/>
                <a:gd name="T99" fmla="*/ 1376 h 2790"/>
                <a:gd name="T100" fmla="*/ 1548 w 2223"/>
                <a:gd name="T101" fmla="*/ 1269 h 2790"/>
                <a:gd name="T102" fmla="*/ 1598 w 2223"/>
                <a:gd name="T103" fmla="*/ 1160 h 2790"/>
                <a:gd name="T104" fmla="*/ 1642 w 2223"/>
                <a:gd name="T105" fmla="*/ 1047 h 2790"/>
                <a:gd name="T106" fmla="*/ 1677 w 2223"/>
                <a:gd name="T107" fmla="*/ 934 h 2790"/>
                <a:gd name="T108" fmla="*/ 1706 w 2223"/>
                <a:gd name="T109" fmla="*/ 819 h 2790"/>
                <a:gd name="T110" fmla="*/ 1726 w 2223"/>
                <a:gd name="T111" fmla="*/ 701 h 2790"/>
                <a:gd name="T112" fmla="*/ 1740 w 2223"/>
                <a:gd name="T113" fmla="*/ 582 h 2790"/>
                <a:gd name="T114" fmla="*/ 1745 w 2223"/>
                <a:gd name="T115" fmla="*/ 459 h 2790"/>
                <a:gd name="T116" fmla="*/ 1744 w 2223"/>
                <a:gd name="T117" fmla="*/ 336 h 2790"/>
                <a:gd name="T118" fmla="*/ 1735 w 2223"/>
                <a:gd name="T119" fmla="*/ 211 h 2790"/>
                <a:gd name="T120" fmla="*/ 1721 w 2223"/>
                <a:gd name="T121" fmla="*/ 82 h 2790"/>
                <a:gd name="T122" fmla="*/ 1956 w 2223"/>
                <a:gd name="T123" fmla="*/ 40 h 2790"/>
                <a:gd name="T124" fmla="*/ 2189 w 2223"/>
                <a:gd name="T125" fmla="*/ 0 h 2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23" h="2790">
                  <a:moveTo>
                    <a:pt x="2189" y="0"/>
                  </a:moveTo>
                  <a:lnTo>
                    <a:pt x="2208" y="147"/>
                  </a:lnTo>
                  <a:lnTo>
                    <a:pt x="2220" y="292"/>
                  </a:lnTo>
                  <a:lnTo>
                    <a:pt x="2223" y="433"/>
                  </a:lnTo>
                  <a:lnTo>
                    <a:pt x="2218" y="572"/>
                  </a:lnTo>
                  <a:lnTo>
                    <a:pt x="2205" y="708"/>
                  </a:lnTo>
                  <a:lnTo>
                    <a:pt x="2186" y="841"/>
                  </a:lnTo>
                  <a:lnTo>
                    <a:pt x="2159" y="970"/>
                  </a:lnTo>
                  <a:lnTo>
                    <a:pt x="2125" y="1097"/>
                  </a:lnTo>
                  <a:lnTo>
                    <a:pt x="2086" y="1219"/>
                  </a:lnTo>
                  <a:lnTo>
                    <a:pt x="2039" y="1339"/>
                  </a:lnTo>
                  <a:lnTo>
                    <a:pt x="1987" y="1455"/>
                  </a:lnTo>
                  <a:lnTo>
                    <a:pt x="1929" y="1566"/>
                  </a:lnTo>
                  <a:lnTo>
                    <a:pt x="1866" y="1673"/>
                  </a:lnTo>
                  <a:lnTo>
                    <a:pt x="1798" y="1778"/>
                  </a:lnTo>
                  <a:lnTo>
                    <a:pt x="1725" y="1877"/>
                  </a:lnTo>
                  <a:lnTo>
                    <a:pt x="1646" y="1972"/>
                  </a:lnTo>
                  <a:lnTo>
                    <a:pt x="1565" y="2062"/>
                  </a:lnTo>
                  <a:lnTo>
                    <a:pt x="1481" y="2148"/>
                  </a:lnTo>
                  <a:lnTo>
                    <a:pt x="1390" y="2229"/>
                  </a:lnTo>
                  <a:lnTo>
                    <a:pt x="1299" y="2305"/>
                  </a:lnTo>
                  <a:lnTo>
                    <a:pt x="1203" y="2376"/>
                  </a:lnTo>
                  <a:lnTo>
                    <a:pt x="1105" y="2442"/>
                  </a:lnTo>
                  <a:lnTo>
                    <a:pt x="1005" y="2503"/>
                  </a:lnTo>
                  <a:lnTo>
                    <a:pt x="903" y="2558"/>
                  </a:lnTo>
                  <a:lnTo>
                    <a:pt x="798" y="2608"/>
                  </a:lnTo>
                  <a:lnTo>
                    <a:pt x="692" y="2651"/>
                  </a:lnTo>
                  <a:lnTo>
                    <a:pt x="584" y="2691"/>
                  </a:lnTo>
                  <a:lnTo>
                    <a:pt x="477" y="2723"/>
                  </a:lnTo>
                  <a:lnTo>
                    <a:pt x="368" y="2749"/>
                  </a:lnTo>
                  <a:lnTo>
                    <a:pt x="259" y="2769"/>
                  </a:lnTo>
                  <a:lnTo>
                    <a:pt x="150" y="2782"/>
                  </a:lnTo>
                  <a:lnTo>
                    <a:pt x="40" y="2790"/>
                  </a:lnTo>
                  <a:lnTo>
                    <a:pt x="20" y="2558"/>
                  </a:lnTo>
                  <a:lnTo>
                    <a:pt x="0" y="2324"/>
                  </a:lnTo>
                  <a:lnTo>
                    <a:pt x="126" y="2306"/>
                  </a:lnTo>
                  <a:lnTo>
                    <a:pt x="248" y="2283"/>
                  </a:lnTo>
                  <a:lnTo>
                    <a:pt x="368" y="2253"/>
                  </a:lnTo>
                  <a:lnTo>
                    <a:pt x="483" y="2216"/>
                  </a:lnTo>
                  <a:lnTo>
                    <a:pt x="595" y="2173"/>
                  </a:lnTo>
                  <a:lnTo>
                    <a:pt x="702" y="2123"/>
                  </a:lnTo>
                  <a:lnTo>
                    <a:pt x="806" y="2066"/>
                  </a:lnTo>
                  <a:lnTo>
                    <a:pt x="906" y="2002"/>
                  </a:lnTo>
                  <a:lnTo>
                    <a:pt x="1002" y="1932"/>
                  </a:lnTo>
                  <a:lnTo>
                    <a:pt x="1094" y="1855"/>
                  </a:lnTo>
                  <a:lnTo>
                    <a:pt x="1182" y="1772"/>
                  </a:lnTo>
                  <a:lnTo>
                    <a:pt x="1267" y="1681"/>
                  </a:lnTo>
                  <a:lnTo>
                    <a:pt x="1347" y="1583"/>
                  </a:lnTo>
                  <a:lnTo>
                    <a:pt x="1422" y="1481"/>
                  </a:lnTo>
                  <a:lnTo>
                    <a:pt x="1488" y="1376"/>
                  </a:lnTo>
                  <a:lnTo>
                    <a:pt x="1548" y="1269"/>
                  </a:lnTo>
                  <a:lnTo>
                    <a:pt x="1598" y="1160"/>
                  </a:lnTo>
                  <a:lnTo>
                    <a:pt x="1642" y="1047"/>
                  </a:lnTo>
                  <a:lnTo>
                    <a:pt x="1677" y="934"/>
                  </a:lnTo>
                  <a:lnTo>
                    <a:pt x="1706" y="819"/>
                  </a:lnTo>
                  <a:lnTo>
                    <a:pt x="1726" y="701"/>
                  </a:lnTo>
                  <a:lnTo>
                    <a:pt x="1740" y="582"/>
                  </a:lnTo>
                  <a:lnTo>
                    <a:pt x="1745" y="459"/>
                  </a:lnTo>
                  <a:lnTo>
                    <a:pt x="1744" y="336"/>
                  </a:lnTo>
                  <a:lnTo>
                    <a:pt x="1735" y="211"/>
                  </a:lnTo>
                  <a:lnTo>
                    <a:pt x="1721" y="82"/>
                  </a:lnTo>
                  <a:lnTo>
                    <a:pt x="1956" y="40"/>
                  </a:lnTo>
                  <a:lnTo>
                    <a:pt x="2189"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17" name="Freeform 202"/>
            <p:cNvSpPr/>
            <p:nvPr/>
          </p:nvSpPr>
          <p:spPr bwMode="auto">
            <a:xfrm>
              <a:off x="3341" y="1714"/>
              <a:ext cx="736" cy="739"/>
            </a:xfrm>
            <a:custGeom>
              <a:avLst/>
              <a:gdLst>
                <a:gd name="T0" fmla="*/ 455 w 2207"/>
                <a:gd name="T1" fmla="*/ 0 h 2215"/>
                <a:gd name="T2" fmla="*/ 483 w 2207"/>
                <a:gd name="T3" fmla="*/ 141 h 2215"/>
                <a:gd name="T4" fmla="*/ 515 w 2207"/>
                <a:gd name="T5" fmla="*/ 276 h 2215"/>
                <a:gd name="T6" fmla="*/ 552 w 2207"/>
                <a:gd name="T7" fmla="*/ 404 h 2215"/>
                <a:gd name="T8" fmla="*/ 596 w 2207"/>
                <a:gd name="T9" fmla="*/ 528 h 2215"/>
                <a:gd name="T10" fmla="*/ 646 w 2207"/>
                <a:gd name="T11" fmla="*/ 646 h 2215"/>
                <a:gd name="T12" fmla="*/ 701 w 2207"/>
                <a:gd name="T13" fmla="*/ 758 h 2215"/>
                <a:gd name="T14" fmla="*/ 762 w 2207"/>
                <a:gd name="T15" fmla="*/ 864 h 2215"/>
                <a:gd name="T16" fmla="*/ 829 w 2207"/>
                <a:gd name="T17" fmla="*/ 965 h 2215"/>
                <a:gd name="T18" fmla="*/ 900 w 2207"/>
                <a:gd name="T19" fmla="*/ 1059 h 2215"/>
                <a:gd name="T20" fmla="*/ 977 w 2207"/>
                <a:gd name="T21" fmla="*/ 1148 h 2215"/>
                <a:gd name="T22" fmla="*/ 1062 w 2207"/>
                <a:gd name="T23" fmla="*/ 1231 h 2215"/>
                <a:gd name="T24" fmla="*/ 1150 w 2207"/>
                <a:gd name="T25" fmla="*/ 1308 h 2215"/>
                <a:gd name="T26" fmla="*/ 1245 w 2207"/>
                <a:gd name="T27" fmla="*/ 1381 h 2215"/>
                <a:gd name="T28" fmla="*/ 1345 w 2207"/>
                <a:gd name="T29" fmla="*/ 1446 h 2215"/>
                <a:gd name="T30" fmla="*/ 1451 w 2207"/>
                <a:gd name="T31" fmla="*/ 1508 h 2215"/>
                <a:gd name="T32" fmla="*/ 1562 w 2207"/>
                <a:gd name="T33" fmla="*/ 1563 h 2215"/>
                <a:gd name="T34" fmla="*/ 1680 w 2207"/>
                <a:gd name="T35" fmla="*/ 1611 h 2215"/>
                <a:gd name="T36" fmla="*/ 1802 w 2207"/>
                <a:gd name="T37" fmla="*/ 1655 h 2215"/>
                <a:gd name="T38" fmla="*/ 1932 w 2207"/>
                <a:gd name="T39" fmla="*/ 1692 h 2215"/>
                <a:gd name="T40" fmla="*/ 2065 w 2207"/>
                <a:gd name="T41" fmla="*/ 1726 h 2215"/>
                <a:gd name="T42" fmla="*/ 2207 w 2207"/>
                <a:gd name="T43" fmla="*/ 1752 h 2215"/>
                <a:gd name="T44" fmla="*/ 2186 w 2207"/>
                <a:gd name="T45" fmla="*/ 1981 h 2215"/>
                <a:gd name="T46" fmla="*/ 2166 w 2207"/>
                <a:gd name="T47" fmla="*/ 2215 h 2215"/>
                <a:gd name="T48" fmla="*/ 2030 w 2207"/>
                <a:gd name="T49" fmla="*/ 2199 h 2215"/>
                <a:gd name="T50" fmla="*/ 1898 w 2207"/>
                <a:gd name="T51" fmla="*/ 2177 h 2215"/>
                <a:gd name="T52" fmla="*/ 1769 w 2207"/>
                <a:gd name="T53" fmla="*/ 2148 h 2215"/>
                <a:gd name="T54" fmla="*/ 1645 w 2207"/>
                <a:gd name="T55" fmla="*/ 2112 h 2215"/>
                <a:gd name="T56" fmla="*/ 1523 w 2207"/>
                <a:gd name="T57" fmla="*/ 2069 h 2215"/>
                <a:gd name="T58" fmla="*/ 1405 w 2207"/>
                <a:gd name="T59" fmla="*/ 2021 h 2215"/>
                <a:gd name="T60" fmla="*/ 1291 w 2207"/>
                <a:gd name="T61" fmla="*/ 1967 h 2215"/>
                <a:gd name="T62" fmla="*/ 1182 w 2207"/>
                <a:gd name="T63" fmla="*/ 1908 h 2215"/>
                <a:gd name="T64" fmla="*/ 1078 w 2207"/>
                <a:gd name="T65" fmla="*/ 1844 h 2215"/>
                <a:gd name="T66" fmla="*/ 976 w 2207"/>
                <a:gd name="T67" fmla="*/ 1774 h 2215"/>
                <a:gd name="T68" fmla="*/ 880 w 2207"/>
                <a:gd name="T69" fmla="*/ 1700 h 2215"/>
                <a:gd name="T70" fmla="*/ 787 w 2207"/>
                <a:gd name="T71" fmla="*/ 1621 h 2215"/>
                <a:gd name="T72" fmla="*/ 699 w 2207"/>
                <a:gd name="T73" fmla="*/ 1540 h 2215"/>
                <a:gd name="T74" fmla="*/ 616 w 2207"/>
                <a:gd name="T75" fmla="*/ 1454 h 2215"/>
                <a:gd name="T76" fmla="*/ 538 w 2207"/>
                <a:gd name="T77" fmla="*/ 1363 h 2215"/>
                <a:gd name="T78" fmla="*/ 464 w 2207"/>
                <a:gd name="T79" fmla="*/ 1272 h 2215"/>
                <a:gd name="T80" fmla="*/ 395 w 2207"/>
                <a:gd name="T81" fmla="*/ 1177 h 2215"/>
                <a:gd name="T82" fmla="*/ 333 w 2207"/>
                <a:gd name="T83" fmla="*/ 1080 h 2215"/>
                <a:gd name="T84" fmla="*/ 275 w 2207"/>
                <a:gd name="T85" fmla="*/ 981 h 2215"/>
                <a:gd name="T86" fmla="*/ 221 w 2207"/>
                <a:gd name="T87" fmla="*/ 879 h 2215"/>
                <a:gd name="T88" fmla="*/ 173 w 2207"/>
                <a:gd name="T89" fmla="*/ 775 h 2215"/>
                <a:gd name="T90" fmla="*/ 131 w 2207"/>
                <a:gd name="T91" fmla="*/ 672 h 2215"/>
                <a:gd name="T92" fmla="*/ 94 w 2207"/>
                <a:gd name="T93" fmla="*/ 567 h 2215"/>
                <a:gd name="T94" fmla="*/ 64 w 2207"/>
                <a:gd name="T95" fmla="*/ 461 h 2215"/>
                <a:gd name="T96" fmla="*/ 39 w 2207"/>
                <a:gd name="T97" fmla="*/ 356 h 2215"/>
                <a:gd name="T98" fmla="*/ 20 w 2207"/>
                <a:gd name="T99" fmla="*/ 250 h 2215"/>
                <a:gd name="T100" fmla="*/ 7 w 2207"/>
                <a:gd name="T101" fmla="*/ 145 h 2215"/>
                <a:gd name="T102" fmla="*/ 0 w 2207"/>
                <a:gd name="T103" fmla="*/ 40 h 2215"/>
                <a:gd name="T104" fmla="*/ 229 w 2207"/>
                <a:gd name="T105" fmla="*/ 20 h 2215"/>
                <a:gd name="T106" fmla="*/ 455 w 2207"/>
                <a:gd name="T107" fmla="*/ 0 h 2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07" h="2215">
                  <a:moveTo>
                    <a:pt x="455" y="0"/>
                  </a:moveTo>
                  <a:lnTo>
                    <a:pt x="483" y="141"/>
                  </a:lnTo>
                  <a:lnTo>
                    <a:pt x="515" y="276"/>
                  </a:lnTo>
                  <a:lnTo>
                    <a:pt x="552" y="404"/>
                  </a:lnTo>
                  <a:lnTo>
                    <a:pt x="596" y="528"/>
                  </a:lnTo>
                  <a:lnTo>
                    <a:pt x="646" y="646"/>
                  </a:lnTo>
                  <a:lnTo>
                    <a:pt x="701" y="758"/>
                  </a:lnTo>
                  <a:lnTo>
                    <a:pt x="762" y="864"/>
                  </a:lnTo>
                  <a:lnTo>
                    <a:pt x="829" y="965"/>
                  </a:lnTo>
                  <a:lnTo>
                    <a:pt x="900" y="1059"/>
                  </a:lnTo>
                  <a:lnTo>
                    <a:pt x="977" y="1148"/>
                  </a:lnTo>
                  <a:lnTo>
                    <a:pt x="1062" y="1231"/>
                  </a:lnTo>
                  <a:lnTo>
                    <a:pt x="1150" y="1308"/>
                  </a:lnTo>
                  <a:lnTo>
                    <a:pt x="1245" y="1381"/>
                  </a:lnTo>
                  <a:lnTo>
                    <a:pt x="1345" y="1446"/>
                  </a:lnTo>
                  <a:lnTo>
                    <a:pt x="1451" y="1508"/>
                  </a:lnTo>
                  <a:lnTo>
                    <a:pt x="1562" y="1563"/>
                  </a:lnTo>
                  <a:lnTo>
                    <a:pt x="1680" y="1611"/>
                  </a:lnTo>
                  <a:lnTo>
                    <a:pt x="1802" y="1655"/>
                  </a:lnTo>
                  <a:lnTo>
                    <a:pt x="1932" y="1692"/>
                  </a:lnTo>
                  <a:lnTo>
                    <a:pt x="2065" y="1726"/>
                  </a:lnTo>
                  <a:lnTo>
                    <a:pt x="2207" y="1752"/>
                  </a:lnTo>
                  <a:lnTo>
                    <a:pt x="2186" y="1981"/>
                  </a:lnTo>
                  <a:lnTo>
                    <a:pt x="2166" y="2215"/>
                  </a:lnTo>
                  <a:lnTo>
                    <a:pt x="2030" y="2199"/>
                  </a:lnTo>
                  <a:lnTo>
                    <a:pt x="1898" y="2177"/>
                  </a:lnTo>
                  <a:lnTo>
                    <a:pt x="1769" y="2148"/>
                  </a:lnTo>
                  <a:lnTo>
                    <a:pt x="1645" y="2112"/>
                  </a:lnTo>
                  <a:lnTo>
                    <a:pt x="1523" y="2069"/>
                  </a:lnTo>
                  <a:lnTo>
                    <a:pt x="1405" y="2021"/>
                  </a:lnTo>
                  <a:lnTo>
                    <a:pt x="1291" y="1967"/>
                  </a:lnTo>
                  <a:lnTo>
                    <a:pt x="1182" y="1908"/>
                  </a:lnTo>
                  <a:lnTo>
                    <a:pt x="1078" y="1844"/>
                  </a:lnTo>
                  <a:lnTo>
                    <a:pt x="976" y="1774"/>
                  </a:lnTo>
                  <a:lnTo>
                    <a:pt x="880" y="1700"/>
                  </a:lnTo>
                  <a:lnTo>
                    <a:pt x="787" y="1621"/>
                  </a:lnTo>
                  <a:lnTo>
                    <a:pt x="699" y="1540"/>
                  </a:lnTo>
                  <a:lnTo>
                    <a:pt x="616" y="1454"/>
                  </a:lnTo>
                  <a:lnTo>
                    <a:pt x="538" y="1363"/>
                  </a:lnTo>
                  <a:lnTo>
                    <a:pt x="464" y="1272"/>
                  </a:lnTo>
                  <a:lnTo>
                    <a:pt x="395" y="1177"/>
                  </a:lnTo>
                  <a:lnTo>
                    <a:pt x="333" y="1080"/>
                  </a:lnTo>
                  <a:lnTo>
                    <a:pt x="275" y="981"/>
                  </a:lnTo>
                  <a:lnTo>
                    <a:pt x="221" y="879"/>
                  </a:lnTo>
                  <a:lnTo>
                    <a:pt x="173" y="775"/>
                  </a:lnTo>
                  <a:lnTo>
                    <a:pt x="131" y="672"/>
                  </a:lnTo>
                  <a:lnTo>
                    <a:pt x="94" y="567"/>
                  </a:lnTo>
                  <a:lnTo>
                    <a:pt x="64" y="461"/>
                  </a:lnTo>
                  <a:lnTo>
                    <a:pt x="39" y="356"/>
                  </a:lnTo>
                  <a:lnTo>
                    <a:pt x="20" y="250"/>
                  </a:lnTo>
                  <a:lnTo>
                    <a:pt x="7" y="145"/>
                  </a:lnTo>
                  <a:lnTo>
                    <a:pt x="0" y="40"/>
                  </a:lnTo>
                  <a:lnTo>
                    <a:pt x="229" y="20"/>
                  </a:lnTo>
                  <a:lnTo>
                    <a:pt x="455"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18" name="Freeform 203"/>
            <p:cNvSpPr/>
            <p:nvPr/>
          </p:nvSpPr>
          <p:spPr bwMode="auto">
            <a:xfrm>
              <a:off x="4498" y="1005"/>
              <a:ext cx="384" cy="435"/>
            </a:xfrm>
            <a:custGeom>
              <a:avLst/>
              <a:gdLst>
                <a:gd name="T0" fmla="*/ 274 w 1151"/>
                <a:gd name="T1" fmla="*/ 0 h 1305"/>
                <a:gd name="T2" fmla="*/ 383 w 1151"/>
                <a:gd name="T3" fmla="*/ 83 h 1305"/>
                <a:gd name="T4" fmla="*/ 486 w 1151"/>
                <a:gd name="T5" fmla="*/ 169 h 1305"/>
                <a:gd name="T6" fmla="*/ 582 w 1151"/>
                <a:gd name="T7" fmla="*/ 260 h 1305"/>
                <a:gd name="T8" fmla="*/ 674 w 1151"/>
                <a:gd name="T9" fmla="*/ 355 h 1305"/>
                <a:gd name="T10" fmla="*/ 760 w 1151"/>
                <a:gd name="T11" fmla="*/ 454 h 1305"/>
                <a:gd name="T12" fmla="*/ 838 w 1151"/>
                <a:gd name="T13" fmla="*/ 557 h 1305"/>
                <a:gd name="T14" fmla="*/ 912 w 1151"/>
                <a:gd name="T15" fmla="*/ 665 h 1305"/>
                <a:gd name="T16" fmla="*/ 981 w 1151"/>
                <a:gd name="T17" fmla="*/ 777 h 1305"/>
                <a:gd name="T18" fmla="*/ 1043 w 1151"/>
                <a:gd name="T19" fmla="*/ 895 h 1305"/>
                <a:gd name="T20" fmla="*/ 1100 w 1151"/>
                <a:gd name="T21" fmla="*/ 1016 h 1305"/>
                <a:gd name="T22" fmla="*/ 1151 w 1151"/>
                <a:gd name="T23" fmla="*/ 1142 h 1305"/>
                <a:gd name="T24" fmla="*/ 998 w 1151"/>
                <a:gd name="T25" fmla="*/ 1198 h 1305"/>
                <a:gd name="T26" fmla="*/ 850 w 1151"/>
                <a:gd name="T27" fmla="*/ 1252 h 1305"/>
                <a:gd name="T28" fmla="*/ 701 w 1151"/>
                <a:gd name="T29" fmla="*/ 1305 h 1305"/>
                <a:gd name="T30" fmla="*/ 656 w 1151"/>
                <a:gd name="T31" fmla="*/ 1195 h 1305"/>
                <a:gd name="T32" fmla="*/ 605 w 1151"/>
                <a:gd name="T33" fmla="*/ 1089 h 1305"/>
                <a:gd name="T34" fmla="*/ 549 w 1151"/>
                <a:gd name="T35" fmla="*/ 987 h 1305"/>
                <a:gd name="T36" fmla="*/ 486 w 1151"/>
                <a:gd name="T37" fmla="*/ 888 h 1305"/>
                <a:gd name="T38" fmla="*/ 418 w 1151"/>
                <a:gd name="T39" fmla="*/ 793 h 1305"/>
                <a:gd name="T40" fmla="*/ 343 w 1151"/>
                <a:gd name="T41" fmla="*/ 703 h 1305"/>
                <a:gd name="T42" fmla="*/ 265 w 1151"/>
                <a:gd name="T43" fmla="*/ 618 h 1305"/>
                <a:gd name="T44" fmla="*/ 181 w 1151"/>
                <a:gd name="T45" fmla="*/ 538 h 1305"/>
                <a:gd name="T46" fmla="*/ 93 w 1151"/>
                <a:gd name="T47" fmla="*/ 463 h 1305"/>
                <a:gd name="T48" fmla="*/ 0 w 1151"/>
                <a:gd name="T49" fmla="*/ 391 h 1305"/>
                <a:gd name="T50" fmla="*/ 92 w 1151"/>
                <a:gd name="T51" fmla="*/ 260 h 1305"/>
                <a:gd name="T52" fmla="*/ 183 w 1151"/>
                <a:gd name="T53" fmla="*/ 129 h 1305"/>
                <a:gd name="T54" fmla="*/ 274 w 1151"/>
                <a:gd name="T55" fmla="*/ 0 h 1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51" h="1305">
                  <a:moveTo>
                    <a:pt x="274" y="0"/>
                  </a:moveTo>
                  <a:lnTo>
                    <a:pt x="383" y="83"/>
                  </a:lnTo>
                  <a:lnTo>
                    <a:pt x="486" y="169"/>
                  </a:lnTo>
                  <a:lnTo>
                    <a:pt x="582" y="260"/>
                  </a:lnTo>
                  <a:lnTo>
                    <a:pt x="674" y="355"/>
                  </a:lnTo>
                  <a:lnTo>
                    <a:pt x="760" y="454"/>
                  </a:lnTo>
                  <a:lnTo>
                    <a:pt x="838" y="557"/>
                  </a:lnTo>
                  <a:lnTo>
                    <a:pt x="912" y="665"/>
                  </a:lnTo>
                  <a:lnTo>
                    <a:pt x="981" y="777"/>
                  </a:lnTo>
                  <a:lnTo>
                    <a:pt x="1043" y="895"/>
                  </a:lnTo>
                  <a:lnTo>
                    <a:pt x="1100" y="1016"/>
                  </a:lnTo>
                  <a:lnTo>
                    <a:pt x="1151" y="1142"/>
                  </a:lnTo>
                  <a:lnTo>
                    <a:pt x="998" y="1198"/>
                  </a:lnTo>
                  <a:lnTo>
                    <a:pt x="850" y="1252"/>
                  </a:lnTo>
                  <a:lnTo>
                    <a:pt x="701" y="1305"/>
                  </a:lnTo>
                  <a:lnTo>
                    <a:pt x="656" y="1195"/>
                  </a:lnTo>
                  <a:lnTo>
                    <a:pt x="605" y="1089"/>
                  </a:lnTo>
                  <a:lnTo>
                    <a:pt x="549" y="987"/>
                  </a:lnTo>
                  <a:lnTo>
                    <a:pt x="486" y="888"/>
                  </a:lnTo>
                  <a:lnTo>
                    <a:pt x="418" y="793"/>
                  </a:lnTo>
                  <a:lnTo>
                    <a:pt x="343" y="703"/>
                  </a:lnTo>
                  <a:lnTo>
                    <a:pt x="265" y="618"/>
                  </a:lnTo>
                  <a:lnTo>
                    <a:pt x="181" y="538"/>
                  </a:lnTo>
                  <a:lnTo>
                    <a:pt x="93" y="463"/>
                  </a:lnTo>
                  <a:lnTo>
                    <a:pt x="0" y="391"/>
                  </a:lnTo>
                  <a:lnTo>
                    <a:pt x="92" y="260"/>
                  </a:lnTo>
                  <a:lnTo>
                    <a:pt x="183" y="129"/>
                  </a:lnTo>
                  <a:lnTo>
                    <a:pt x="274"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19" name="Freeform 204"/>
            <p:cNvSpPr>
              <a:spLocks noEditPoints="1"/>
            </p:cNvSpPr>
            <p:nvPr/>
          </p:nvSpPr>
          <p:spPr bwMode="auto">
            <a:xfrm>
              <a:off x="4303" y="1444"/>
              <a:ext cx="229" cy="565"/>
            </a:xfrm>
            <a:custGeom>
              <a:avLst/>
              <a:gdLst>
                <a:gd name="T0" fmla="*/ 156 w 688"/>
                <a:gd name="T1" fmla="*/ 157 h 1695"/>
                <a:gd name="T2" fmla="*/ 156 w 688"/>
                <a:gd name="T3" fmla="*/ 1539 h 1695"/>
                <a:gd name="T4" fmla="*/ 532 w 688"/>
                <a:gd name="T5" fmla="*/ 1539 h 1695"/>
                <a:gd name="T6" fmla="*/ 532 w 688"/>
                <a:gd name="T7" fmla="*/ 157 h 1695"/>
                <a:gd name="T8" fmla="*/ 156 w 688"/>
                <a:gd name="T9" fmla="*/ 157 h 1695"/>
                <a:gd name="T10" fmla="*/ 77 w 688"/>
                <a:gd name="T11" fmla="*/ 0 h 1695"/>
                <a:gd name="T12" fmla="*/ 609 w 688"/>
                <a:gd name="T13" fmla="*/ 0 h 1695"/>
                <a:gd name="T14" fmla="*/ 634 w 688"/>
                <a:gd name="T15" fmla="*/ 4 h 1695"/>
                <a:gd name="T16" fmla="*/ 656 w 688"/>
                <a:gd name="T17" fmla="*/ 14 h 1695"/>
                <a:gd name="T18" fmla="*/ 673 w 688"/>
                <a:gd name="T19" fmla="*/ 32 h 1695"/>
                <a:gd name="T20" fmla="*/ 684 w 688"/>
                <a:gd name="T21" fmla="*/ 52 h 1695"/>
                <a:gd name="T22" fmla="*/ 688 w 688"/>
                <a:gd name="T23" fmla="*/ 77 h 1695"/>
                <a:gd name="T24" fmla="*/ 688 w 688"/>
                <a:gd name="T25" fmla="*/ 1618 h 1695"/>
                <a:gd name="T26" fmla="*/ 684 w 688"/>
                <a:gd name="T27" fmla="*/ 1643 h 1695"/>
                <a:gd name="T28" fmla="*/ 673 w 688"/>
                <a:gd name="T29" fmla="*/ 1663 h 1695"/>
                <a:gd name="T30" fmla="*/ 656 w 688"/>
                <a:gd name="T31" fmla="*/ 1681 h 1695"/>
                <a:gd name="T32" fmla="*/ 634 w 688"/>
                <a:gd name="T33" fmla="*/ 1691 h 1695"/>
                <a:gd name="T34" fmla="*/ 609 w 688"/>
                <a:gd name="T35" fmla="*/ 1695 h 1695"/>
                <a:gd name="T36" fmla="*/ 77 w 688"/>
                <a:gd name="T37" fmla="*/ 1695 h 1695"/>
                <a:gd name="T38" fmla="*/ 52 w 688"/>
                <a:gd name="T39" fmla="*/ 1691 h 1695"/>
                <a:gd name="T40" fmla="*/ 30 w 688"/>
                <a:gd name="T41" fmla="*/ 1681 h 1695"/>
                <a:gd name="T42" fmla="*/ 14 w 688"/>
                <a:gd name="T43" fmla="*/ 1663 h 1695"/>
                <a:gd name="T44" fmla="*/ 3 w 688"/>
                <a:gd name="T45" fmla="*/ 1643 h 1695"/>
                <a:gd name="T46" fmla="*/ 0 w 688"/>
                <a:gd name="T47" fmla="*/ 1618 h 1695"/>
                <a:gd name="T48" fmla="*/ 0 w 688"/>
                <a:gd name="T49" fmla="*/ 77 h 1695"/>
                <a:gd name="T50" fmla="*/ 3 w 688"/>
                <a:gd name="T51" fmla="*/ 52 h 1695"/>
                <a:gd name="T52" fmla="*/ 14 w 688"/>
                <a:gd name="T53" fmla="*/ 32 h 1695"/>
                <a:gd name="T54" fmla="*/ 30 w 688"/>
                <a:gd name="T55" fmla="*/ 14 h 1695"/>
                <a:gd name="T56" fmla="*/ 52 w 688"/>
                <a:gd name="T57" fmla="*/ 4 h 1695"/>
                <a:gd name="T58" fmla="*/ 77 w 688"/>
                <a:gd name="T59" fmla="*/ 0 h 1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88" h="1695">
                  <a:moveTo>
                    <a:pt x="156" y="157"/>
                  </a:moveTo>
                  <a:lnTo>
                    <a:pt x="156" y="1539"/>
                  </a:lnTo>
                  <a:lnTo>
                    <a:pt x="532" y="1539"/>
                  </a:lnTo>
                  <a:lnTo>
                    <a:pt x="532" y="157"/>
                  </a:lnTo>
                  <a:lnTo>
                    <a:pt x="156" y="157"/>
                  </a:lnTo>
                  <a:close/>
                  <a:moveTo>
                    <a:pt x="77" y="0"/>
                  </a:moveTo>
                  <a:lnTo>
                    <a:pt x="609" y="0"/>
                  </a:lnTo>
                  <a:lnTo>
                    <a:pt x="634" y="4"/>
                  </a:lnTo>
                  <a:lnTo>
                    <a:pt x="656" y="14"/>
                  </a:lnTo>
                  <a:lnTo>
                    <a:pt x="673" y="32"/>
                  </a:lnTo>
                  <a:lnTo>
                    <a:pt x="684" y="52"/>
                  </a:lnTo>
                  <a:lnTo>
                    <a:pt x="688" y="77"/>
                  </a:lnTo>
                  <a:lnTo>
                    <a:pt x="688" y="1618"/>
                  </a:lnTo>
                  <a:lnTo>
                    <a:pt x="684" y="1643"/>
                  </a:lnTo>
                  <a:lnTo>
                    <a:pt x="673" y="1663"/>
                  </a:lnTo>
                  <a:lnTo>
                    <a:pt x="656" y="1681"/>
                  </a:lnTo>
                  <a:lnTo>
                    <a:pt x="634" y="1691"/>
                  </a:lnTo>
                  <a:lnTo>
                    <a:pt x="609" y="1695"/>
                  </a:lnTo>
                  <a:lnTo>
                    <a:pt x="77" y="1695"/>
                  </a:lnTo>
                  <a:lnTo>
                    <a:pt x="52" y="1691"/>
                  </a:lnTo>
                  <a:lnTo>
                    <a:pt x="30" y="1681"/>
                  </a:lnTo>
                  <a:lnTo>
                    <a:pt x="14" y="1663"/>
                  </a:lnTo>
                  <a:lnTo>
                    <a:pt x="3" y="1643"/>
                  </a:lnTo>
                  <a:lnTo>
                    <a:pt x="0" y="1618"/>
                  </a:lnTo>
                  <a:lnTo>
                    <a:pt x="0" y="77"/>
                  </a:lnTo>
                  <a:lnTo>
                    <a:pt x="3" y="52"/>
                  </a:lnTo>
                  <a:lnTo>
                    <a:pt x="14" y="32"/>
                  </a:lnTo>
                  <a:lnTo>
                    <a:pt x="30" y="14"/>
                  </a:lnTo>
                  <a:lnTo>
                    <a:pt x="52" y="4"/>
                  </a:lnTo>
                  <a:lnTo>
                    <a:pt x="77"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20" name="Freeform 205"/>
            <p:cNvSpPr>
              <a:spLocks noEditPoints="1"/>
            </p:cNvSpPr>
            <p:nvPr/>
          </p:nvSpPr>
          <p:spPr bwMode="auto">
            <a:xfrm>
              <a:off x="3733" y="1580"/>
              <a:ext cx="230" cy="429"/>
            </a:xfrm>
            <a:custGeom>
              <a:avLst/>
              <a:gdLst>
                <a:gd name="T0" fmla="*/ 155 w 688"/>
                <a:gd name="T1" fmla="*/ 1010 h 1286"/>
                <a:gd name="T2" fmla="*/ 155 w 688"/>
                <a:gd name="T3" fmla="*/ 1130 h 1286"/>
                <a:gd name="T4" fmla="*/ 276 w 688"/>
                <a:gd name="T5" fmla="*/ 1130 h 1286"/>
                <a:gd name="T6" fmla="*/ 155 w 688"/>
                <a:gd name="T7" fmla="*/ 1010 h 1286"/>
                <a:gd name="T8" fmla="*/ 155 w 688"/>
                <a:gd name="T9" fmla="*/ 764 h 1286"/>
                <a:gd name="T10" fmla="*/ 155 w 688"/>
                <a:gd name="T11" fmla="*/ 886 h 1286"/>
                <a:gd name="T12" fmla="*/ 400 w 688"/>
                <a:gd name="T13" fmla="*/ 1130 h 1286"/>
                <a:gd name="T14" fmla="*/ 400 w 688"/>
                <a:gd name="T15" fmla="*/ 1132 h 1286"/>
                <a:gd name="T16" fmla="*/ 523 w 688"/>
                <a:gd name="T17" fmla="*/ 1132 h 1286"/>
                <a:gd name="T18" fmla="*/ 155 w 688"/>
                <a:gd name="T19" fmla="*/ 764 h 1286"/>
                <a:gd name="T20" fmla="*/ 155 w 688"/>
                <a:gd name="T21" fmla="*/ 516 h 1286"/>
                <a:gd name="T22" fmla="*/ 155 w 688"/>
                <a:gd name="T23" fmla="*/ 638 h 1286"/>
                <a:gd name="T24" fmla="*/ 532 w 688"/>
                <a:gd name="T25" fmla="*/ 1017 h 1286"/>
                <a:gd name="T26" fmla="*/ 532 w 688"/>
                <a:gd name="T27" fmla="*/ 893 h 1286"/>
                <a:gd name="T28" fmla="*/ 155 w 688"/>
                <a:gd name="T29" fmla="*/ 516 h 1286"/>
                <a:gd name="T30" fmla="*/ 155 w 688"/>
                <a:gd name="T31" fmla="*/ 269 h 1286"/>
                <a:gd name="T32" fmla="*/ 155 w 688"/>
                <a:gd name="T33" fmla="*/ 393 h 1286"/>
                <a:gd name="T34" fmla="*/ 532 w 688"/>
                <a:gd name="T35" fmla="*/ 769 h 1286"/>
                <a:gd name="T36" fmla="*/ 532 w 688"/>
                <a:gd name="T37" fmla="*/ 647 h 1286"/>
                <a:gd name="T38" fmla="*/ 155 w 688"/>
                <a:gd name="T39" fmla="*/ 269 h 1286"/>
                <a:gd name="T40" fmla="*/ 165 w 688"/>
                <a:gd name="T41" fmla="*/ 157 h 1286"/>
                <a:gd name="T42" fmla="*/ 532 w 688"/>
                <a:gd name="T43" fmla="*/ 524 h 1286"/>
                <a:gd name="T44" fmla="*/ 532 w 688"/>
                <a:gd name="T45" fmla="*/ 400 h 1286"/>
                <a:gd name="T46" fmla="*/ 289 w 688"/>
                <a:gd name="T47" fmla="*/ 157 h 1286"/>
                <a:gd name="T48" fmla="*/ 165 w 688"/>
                <a:gd name="T49" fmla="*/ 157 h 1286"/>
                <a:gd name="T50" fmla="*/ 411 w 688"/>
                <a:gd name="T51" fmla="*/ 155 h 1286"/>
                <a:gd name="T52" fmla="*/ 532 w 688"/>
                <a:gd name="T53" fmla="*/ 276 h 1286"/>
                <a:gd name="T54" fmla="*/ 532 w 688"/>
                <a:gd name="T55" fmla="*/ 155 h 1286"/>
                <a:gd name="T56" fmla="*/ 411 w 688"/>
                <a:gd name="T57" fmla="*/ 155 h 1286"/>
                <a:gd name="T58" fmla="*/ 78 w 688"/>
                <a:gd name="T59" fmla="*/ 0 h 1286"/>
                <a:gd name="T60" fmla="*/ 611 w 688"/>
                <a:gd name="T61" fmla="*/ 0 h 1286"/>
                <a:gd name="T62" fmla="*/ 635 w 688"/>
                <a:gd name="T63" fmla="*/ 4 h 1286"/>
                <a:gd name="T64" fmla="*/ 657 w 688"/>
                <a:gd name="T65" fmla="*/ 14 h 1286"/>
                <a:gd name="T66" fmla="*/ 673 w 688"/>
                <a:gd name="T67" fmla="*/ 32 h 1286"/>
                <a:gd name="T68" fmla="*/ 685 w 688"/>
                <a:gd name="T69" fmla="*/ 52 h 1286"/>
                <a:gd name="T70" fmla="*/ 688 w 688"/>
                <a:gd name="T71" fmla="*/ 77 h 1286"/>
                <a:gd name="T72" fmla="*/ 688 w 688"/>
                <a:gd name="T73" fmla="*/ 1209 h 1286"/>
                <a:gd name="T74" fmla="*/ 685 w 688"/>
                <a:gd name="T75" fmla="*/ 1234 h 1286"/>
                <a:gd name="T76" fmla="*/ 673 w 688"/>
                <a:gd name="T77" fmla="*/ 1254 h 1286"/>
                <a:gd name="T78" fmla="*/ 657 w 688"/>
                <a:gd name="T79" fmla="*/ 1272 h 1286"/>
                <a:gd name="T80" fmla="*/ 635 w 688"/>
                <a:gd name="T81" fmla="*/ 1282 h 1286"/>
                <a:gd name="T82" fmla="*/ 611 w 688"/>
                <a:gd name="T83" fmla="*/ 1286 h 1286"/>
                <a:gd name="T84" fmla="*/ 78 w 688"/>
                <a:gd name="T85" fmla="*/ 1286 h 1286"/>
                <a:gd name="T86" fmla="*/ 53 w 688"/>
                <a:gd name="T87" fmla="*/ 1282 h 1286"/>
                <a:gd name="T88" fmla="*/ 32 w 688"/>
                <a:gd name="T89" fmla="*/ 1272 h 1286"/>
                <a:gd name="T90" fmla="*/ 14 w 688"/>
                <a:gd name="T91" fmla="*/ 1254 h 1286"/>
                <a:gd name="T92" fmla="*/ 4 w 688"/>
                <a:gd name="T93" fmla="*/ 1234 h 1286"/>
                <a:gd name="T94" fmla="*/ 0 w 688"/>
                <a:gd name="T95" fmla="*/ 1209 h 1286"/>
                <a:gd name="T96" fmla="*/ 0 w 688"/>
                <a:gd name="T97" fmla="*/ 77 h 1286"/>
                <a:gd name="T98" fmla="*/ 4 w 688"/>
                <a:gd name="T99" fmla="*/ 52 h 1286"/>
                <a:gd name="T100" fmla="*/ 14 w 688"/>
                <a:gd name="T101" fmla="*/ 32 h 1286"/>
                <a:gd name="T102" fmla="*/ 32 w 688"/>
                <a:gd name="T103" fmla="*/ 14 h 1286"/>
                <a:gd name="T104" fmla="*/ 53 w 688"/>
                <a:gd name="T105" fmla="*/ 4 h 1286"/>
                <a:gd name="T106" fmla="*/ 78 w 688"/>
                <a:gd name="T107" fmla="*/ 0 h 1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88" h="1286">
                  <a:moveTo>
                    <a:pt x="155" y="1010"/>
                  </a:moveTo>
                  <a:lnTo>
                    <a:pt x="155" y="1130"/>
                  </a:lnTo>
                  <a:lnTo>
                    <a:pt x="276" y="1130"/>
                  </a:lnTo>
                  <a:lnTo>
                    <a:pt x="155" y="1010"/>
                  </a:lnTo>
                  <a:close/>
                  <a:moveTo>
                    <a:pt x="155" y="764"/>
                  </a:moveTo>
                  <a:lnTo>
                    <a:pt x="155" y="886"/>
                  </a:lnTo>
                  <a:lnTo>
                    <a:pt x="400" y="1130"/>
                  </a:lnTo>
                  <a:lnTo>
                    <a:pt x="400" y="1132"/>
                  </a:lnTo>
                  <a:lnTo>
                    <a:pt x="523" y="1132"/>
                  </a:lnTo>
                  <a:lnTo>
                    <a:pt x="155" y="764"/>
                  </a:lnTo>
                  <a:close/>
                  <a:moveTo>
                    <a:pt x="155" y="516"/>
                  </a:moveTo>
                  <a:lnTo>
                    <a:pt x="155" y="638"/>
                  </a:lnTo>
                  <a:lnTo>
                    <a:pt x="532" y="1017"/>
                  </a:lnTo>
                  <a:lnTo>
                    <a:pt x="532" y="893"/>
                  </a:lnTo>
                  <a:lnTo>
                    <a:pt x="155" y="516"/>
                  </a:lnTo>
                  <a:close/>
                  <a:moveTo>
                    <a:pt x="155" y="269"/>
                  </a:moveTo>
                  <a:lnTo>
                    <a:pt x="155" y="393"/>
                  </a:lnTo>
                  <a:lnTo>
                    <a:pt x="532" y="769"/>
                  </a:lnTo>
                  <a:lnTo>
                    <a:pt x="532" y="647"/>
                  </a:lnTo>
                  <a:lnTo>
                    <a:pt x="155" y="269"/>
                  </a:lnTo>
                  <a:close/>
                  <a:moveTo>
                    <a:pt x="165" y="157"/>
                  </a:moveTo>
                  <a:lnTo>
                    <a:pt x="532" y="524"/>
                  </a:lnTo>
                  <a:lnTo>
                    <a:pt x="532" y="400"/>
                  </a:lnTo>
                  <a:lnTo>
                    <a:pt x="289" y="157"/>
                  </a:lnTo>
                  <a:lnTo>
                    <a:pt x="165" y="157"/>
                  </a:lnTo>
                  <a:close/>
                  <a:moveTo>
                    <a:pt x="411" y="155"/>
                  </a:moveTo>
                  <a:lnTo>
                    <a:pt x="532" y="276"/>
                  </a:lnTo>
                  <a:lnTo>
                    <a:pt x="532" y="155"/>
                  </a:lnTo>
                  <a:lnTo>
                    <a:pt x="411" y="155"/>
                  </a:lnTo>
                  <a:close/>
                  <a:moveTo>
                    <a:pt x="78" y="0"/>
                  </a:moveTo>
                  <a:lnTo>
                    <a:pt x="611" y="0"/>
                  </a:lnTo>
                  <a:lnTo>
                    <a:pt x="635" y="4"/>
                  </a:lnTo>
                  <a:lnTo>
                    <a:pt x="657" y="14"/>
                  </a:lnTo>
                  <a:lnTo>
                    <a:pt x="673" y="32"/>
                  </a:lnTo>
                  <a:lnTo>
                    <a:pt x="685" y="52"/>
                  </a:lnTo>
                  <a:lnTo>
                    <a:pt x="688" y="77"/>
                  </a:lnTo>
                  <a:lnTo>
                    <a:pt x="688" y="1209"/>
                  </a:lnTo>
                  <a:lnTo>
                    <a:pt x="685" y="1234"/>
                  </a:lnTo>
                  <a:lnTo>
                    <a:pt x="673" y="1254"/>
                  </a:lnTo>
                  <a:lnTo>
                    <a:pt x="657" y="1272"/>
                  </a:lnTo>
                  <a:lnTo>
                    <a:pt x="635" y="1282"/>
                  </a:lnTo>
                  <a:lnTo>
                    <a:pt x="611" y="1286"/>
                  </a:lnTo>
                  <a:lnTo>
                    <a:pt x="78" y="1286"/>
                  </a:lnTo>
                  <a:lnTo>
                    <a:pt x="53" y="1282"/>
                  </a:lnTo>
                  <a:lnTo>
                    <a:pt x="32" y="1272"/>
                  </a:lnTo>
                  <a:lnTo>
                    <a:pt x="14" y="1254"/>
                  </a:lnTo>
                  <a:lnTo>
                    <a:pt x="4" y="1234"/>
                  </a:lnTo>
                  <a:lnTo>
                    <a:pt x="0" y="1209"/>
                  </a:lnTo>
                  <a:lnTo>
                    <a:pt x="0" y="77"/>
                  </a:lnTo>
                  <a:lnTo>
                    <a:pt x="4" y="52"/>
                  </a:lnTo>
                  <a:lnTo>
                    <a:pt x="14" y="32"/>
                  </a:lnTo>
                  <a:lnTo>
                    <a:pt x="32" y="14"/>
                  </a:lnTo>
                  <a:lnTo>
                    <a:pt x="53" y="4"/>
                  </a:lnTo>
                  <a:lnTo>
                    <a:pt x="78"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21" name="Freeform 206"/>
            <p:cNvSpPr/>
            <p:nvPr/>
          </p:nvSpPr>
          <p:spPr bwMode="auto">
            <a:xfrm>
              <a:off x="4018" y="1235"/>
              <a:ext cx="229" cy="774"/>
            </a:xfrm>
            <a:custGeom>
              <a:avLst/>
              <a:gdLst>
                <a:gd name="T0" fmla="*/ 79 w 689"/>
                <a:gd name="T1" fmla="*/ 0 h 2321"/>
                <a:gd name="T2" fmla="*/ 611 w 689"/>
                <a:gd name="T3" fmla="*/ 0 h 2321"/>
                <a:gd name="T4" fmla="*/ 636 w 689"/>
                <a:gd name="T5" fmla="*/ 4 h 2321"/>
                <a:gd name="T6" fmla="*/ 657 w 689"/>
                <a:gd name="T7" fmla="*/ 14 h 2321"/>
                <a:gd name="T8" fmla="*/ 674 w 689"/>
                <a:gd name="T9" fmla="*/ 32 h 2321"/>
                <a:gd name="T10" fmla="*/ 686 w 689"/>
                <a:gd name="T11" fmla="*/ 54 h 2321"/>
                <a:gd name="T12" fmla="*/ 689 w 689"/>
                <a:gd name="T13" fmla="*/ 78 h 2321"/>
                <a:gd name="T14" fmla="*/ 689 w 689"/>
                <a:gd name="T15" fmla="*/ 2244 h 2321"/>
                <a:gd name="T16" fmla="*/ 686 w 689"/>
                <a:gd name="T17" fmla="*/ 2269 h 2321"/>
                <a:gd name="T18" fmla="*/ 674 w 689"/>
                <a:gd name="T19" fmla="*/ 2289 h 2321"/>
                <a:gd name="T20" fmla="*/ 657 w 689"/>
                <a:gd name="T21" fmla="*/ 2307 h 2321"/>
                <a:gd name="T22" fmla="*/ 636 w 689"/>
                <a:gd name="T23" fmla="*/ 2317 h 2321"/>
                <a:gd name="T24" fmla="*/ 611 w 689"/>
                <a:gd name="T25" fmla="*/ 2321 h 2321"/>
                <a:gd name="T26" fmla="*/ 79 w 689"/>
                <a:gd name="T27" fmla="*/ 2321 h 2321"/>
                <a:gd name="T28" fmla="*/ 54 w 689"/>
                <a:gd name="T29" fmla="*/ 2317 h 2321"/>
                <a:gd name="T30" fmla="*/ 32 w 689"/>
                <a:gd name="T31" fmla="*/ 2307 h 2321"/>
                <a:gd name="T32" fmla="*/ 15 w 689"/>
                <a:gd name="T33" fmla="*/ 2289 h 2321"/>
                <a:gd name="T34" fmla="*/ 5 w 689"/>
                <a:gd name="T35" fmla="*/ 2269 h 2321"/>
                <a:gd name="T36" fmla="*/ 0 w 689"/>
                <a:gd name="T37" fmla="*/ 2244 h 2321"/>
                <a:gd name="T38" fmla="*/ 0 w 689"/>
                <a:gd name="T39" fmla="*/ 78 h 2321"/>
                <a:gd name="T40" fmla="*/ 5 w 689"/>
                <a:gd name="T41" fmla="*/ 54 h 2321"/>
                <a:gd name="T42" fmla="*/ 15 w 689"/>
                <a:gd name="T43" fmla="*/ 32 h 2321"/>
                <a:gd name="T44" fmla="*/ 32 w 689"/>
                <a:gd name="T45" fmla="*/ 14 h 2321"/>
                <a:gd name="T46" fmla="*/ 54 w 689"/>
                <a:gd name="T47" fmla="*/ 4 h 2321"/>
                <a:gd name="T48" fmla="*/ 79 w 689"/>
                <a:gd name="T49" fmla="*/ 0 h 2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9" h="2321">
                  <a:moveTo>
                    <a:pt x="79" y="0"/>
                  </a:moveTo>
                  <a:lnTo>
                    <a:pt x="611" y="0"/>
                  </a:lnTo>
                  <a:lnTo>
                    <a:pt x="636" y="4"/>
                  </a:lnTo>
                  <a:lnTo>
                    <a:pt x="657" y="14"/>
                  </a:lnTo>
                  <a:lnTo>
                    <a:pt x="674" y="32"/>
                  </a:lnTo>
                  <a:lnTo>
                    <a:pt x="686" y="54"/>
                  </a:lnTo>
                  <a:lnTo>
                    <a:pt x="689" y="78"/>
                  </a:lnTo>
                  <a:lnTo>
                    <a:pt x="689" y="2244"/>
                  </a:lnTo>
                  <a:lnTo>
                    <a:pt x="686" y="2269"/>
                  </a:lnTo>
                  <a:lnTo>
                    <a:pt x="674" y="2289"/>
                  </a:lnTo>
                  <a:lnTo>
                    <a:pt x="657" y="2307"/>
                  </a:lnTo>
                  <a:lnTo>
                    <a:pt x="636" y="2317"/>
                  </a:lnTo>
                  <a:lnTo>
                    <a:pt x="611" y="2321"/>
                  </a:lnTo>
                  <a:lnTo>
                    <a:pt x="79" y="2321"/>
                  </a:lnTo>
                  <a:lnTo>
                    <a:pt x="54" y="2317"/>
                  </a:lnTo>
                  <a:lnTo>
                    <a:pt x="32" y="2307"/>
                  </a:lnTo>
                  <a:lnTo>
                    <a:pt x="15" y="2289"/>
                  </a:lnTo>
                  <a:lnTo>
                    <a:pt x="5" y="2269"/>
                  </a:lnTo>
                  <a:lnTo>
                    <a:pt x="0" y="2244"/>
                  </a:lnTo>
                  <a:lnTo>
                    <a:pt x="0" y="78"/>
                  </a:lnTo>
                  <a:lnTo>
                    <a:pt x="5" y="54"/>
                  </a:lnTo>
                  <a:lnTo>
                    <a:pt x="15" y="32"/>
                  </a:lnTo>
                  <a:lnTo>
                    <a:pt x="32" y="14"/>
                  </a:lnTo>
                  <a:lnTo>
                    <a:pt x="54" y="4"/>
                  </a:lnTo>
                  <a:lnTo>
                    <a:pt x="79" y="0"/>
                  </a:lnTo>
                  <a:close/>
                </a:path>
              </a:pathLst>
            </a:custGeom>
            <a:grpFill/>
            <a:ln w="0">
              <a:noFill/>
              <a:prstDash val="solid"/>
              <a:round/>
            </a:ln>
          </p:spPr>
          <p:txBody>
            <a:bodyPr vert="horz" wrap="square" lIns="91440" tIns="45720" rIns="91440" bIns="45720" numCol="1" anchor="t" anchorCtr="0" compatLnSpc="1"/>
            <a:lstStyle/>
            <a:p>
              <a:endParaRPr lang="en-US"/>
            </a:p>
          </p:txBody>
        </p:sp>
      </p:grpSp>
      <p:sp>
        <p:nvSpPr>
          <p:cNvPr id="22" name="Freeform 11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bwMode="auto">
          <a:xfrm>
            <a:off x="7001627" y="5003297"/>
            <a:ext cx="310974" cy="273844"/>
          </a:xfrm>
          <a:custGeom>
            <a:avLst/>
            <a:gdLst>
              <a:gd name="T0" fmla="*/ 1272 w 4019"/>
              <a:gd name="T1" fmla="*/ 446 h 3537"/>
              <a:gd name="T2" fmla="*/ 1751 w 4019"/>
              <a:gd name="T3" fmla="*/ 406 h 3537"/>
              <a:gd name="T4" fmla="*/ 2093 w 4019"/>
              <a:gd name="T5" fmla="*/ 479 h 3537"/>
              <a:gd name="T6" fmla="*/ 3354 w 4019"/>
              <a:gd name="T7" fmla="*/ 581 h 3537"/>
              <a:gd name="T8" fmla="*/ 2479 w 4019"/>
              <a:gd name="T9" fmla="*/ 669 h 3537"/>
              <a:gd name="T10" fmla="*/ 2779 w 4019"/>
              <a:gd name="T11" fmla="*/ 926 h 3537"/>
              <a:gd name="T12" fmla="*/ 2804 w 4019"/>
              <a:gd name="T13" fmla="*/ 1139 h 3537"/>
              <a:gd name="T14" fmla="*/ 2880 w 4019"/>
              <a:gd name="T15" fmla="*/ 1500 h 3537"/>
              <a:gd name="T16" fmla="*/ 2790 w 4019"/>
              <a:gd name="T17" fmla="*/ 1682 h 3537"/>
              <a:gd name="T18" fmla="*/ 2596 w 4019"/>
              <a:gd name="T19" fmla="*/ 1670 h 3537"/>
              <a:gd name="T20" fmla="*/ 2377 w 4019"/>
              <a:gd name="T21" fmla="*/ 1368 h 3537"/>
              <a:gd name="T22" fmla="*/ 2268 w 4019"/>
              <a:gd name="T23" fmla="*/ 1148 h 3537"/>
              <a:gd name="T24" fmla="*/ 451 w 4019"/>
              <a:gd name="T25" fmla="*/ 2201 h 3537"/>
              <a:gd name="T26" fmla="*/ 398 w 4019"/>
              <a:gd name="T27" fmla="*/ 2402 h 3537"/>
              <a:gd name="T28" fmla="*/ 587 w 4019"/>
              <a:gd name="T29" fmla="*/ 2487 h 3537"/>
              <a:gd name="T30" fmla="*/ 1638 w 4019"/>
              <a:gd name="T31" fmla="*/ 1780 h 3537"/>
              <a:gd name="T32" fmla="*/ 1735 w 4019"/>
              <a:gd name="T33" fmla="*/ 1880 h 3537"/>
              <a:gd name="T34" fmla="*/ 771 w 4019"/>
              <a:gd name="T35" fmla="*/ 2603 h 3537"/>
              <a:gd name="T36" fmla="*/ 856 w 4019"/>
              <a:gd name="T37" fmla="*/ 2784 h 3537"/>
              <a:gd name="T38" fmla="*/ 1072 w 4019"/>
              <a:gd name="T39" fmla="*/ 2750 h 3537"/>
              <a:gd name="T40" fmla="*/ 1902 w 4019"/>
              <a:gd name="T41" fmla="*/ 2166 h 3537"/>
              <a:gd name="T42" fmla="*/ 1971 w 4019"/>
              <a:gd name="T43" fmla="*/ 2283 h 3537"/>
              <a:gd name="T44" fmla="*/ 1135 w 4019"/>
              <a:gd name="T45" fmla="*/ 2963 h 3537"/>
              <a:gd name="T46" fmla="*/ 1246 w 4019"/>
              <a:gd name="T47" fmla="*/ 3128 h 3537"/>
              <a:gd name="T48" fmla="*/ 2053 w 4019"/>
              <a:gd name="T49" fmla="*/ 2639 h 3537"/>
              <a:gd name="T50" fmla="*/ 2148 w 4019"/>
              <a:gd name="T51" fmla="*/ 2739 h 3537"/>
              <a:gd name="T52" fmla="*/ 1674 w 4019"/>
              <a:gd name="T53" fmla="*/ 3155 h 3537"/>
              <a:gd name="T54" fmla="*/ 1772 w 4019"/>
              <a:gd name="T55" fmla="*/ 3291 h 3537"/>
              <a:gd name="T56" fmla="*/ 1919 w 4019"/>
              <a:gd name="T57" fmla="*/ 3150 h 3537"/>
              <a:gd name="T58" fmla="*/ 2148 w 4019"/>
              <a:gd name="T59" fmla="*/ 3039 h 3537"/>
              <a:gd name="T60" fmla="*/ 2317 w 4019"/>
              <a:gd name="T61" fmla="*/ 2787 h 3537"/>
              <a:gd name="T62" fmla="*/ 2581 w 4019"/>
              <a:gd name="T63" fmla="*/ 2755 h 3537"/>
              <a:gd name="T64" fmla="*/ 2679 w 4019"/>
              <a:gd name="T65" fmla="*/ 2524 h 3537"/>
              <a:gd name="T66" fmla="*/ 2944 w 4019"/>
              <a:gd name="T67" fmla="*/ 2527 h 3537"/>
              <a:gd name="T68" fmla="*/ 2913 w 4019"/>
              <a:gd name="T69" fmla="*/ 2297 h 3537"/>
              <a:gd name="T70" fmla="*/ 3143 w 4019"/>
              <a:gd name="T71" fmla="*/ 2130 h 3537"/>
              <a:gd name="T72" fmla="*/ 3680 w 4019"/>
              <a:gd name="T73" fmla="*/ 1780 h 3537"/>
              <a:gd name="T74" fmla="*/ 3768 w 4019"/>
              <a:gd name="T75" fmla="*/ 1921 h 3537"/>
              <a:gd name="T76" fmla="*/ 3566 w 4019"/>
              <a:gd name="T77" fmla="*/ 2638 h 3537"/>
              <a:gd name="T78" fmla="*/ 3395 w 4019"/>
              <a:gd name="T79" fmla="*/ 2870 h 3537"/>
              <a:gd name="T80" fmla="*/ 3170 w 4019"/>
              <a:gd name="T81" fmla="*/ 2849 h 3537"/>
              <a:gd name="T82" fmla="*/ 3084 w 4019"/>
              <a:gd name="T83" fmla="*/ 3105 h 3537"/>
              <a:gd name="T84" fmla="*/ 2837 w 4019"/>
              <a:gd name="T85" fmla="*/ 3119 h 3537"/>
              <a:gd name="T86" fmla="*/ 2754 w 4019"/>
              <a:gd name="T87" fmla="*/ 3259 h 3537"/>
              <a:gd name="T88" fmla="*/ 2512 w 4019"/>
              <a:gd name="T89" fmla="*/ 3356 h 3537"/>
              <a:gd name="T90" fmla="*/ 2378 w 4019"/>
              <a:gd name="T91" fmla="*/ 3315 h 3537"/>
              <a:gd name="T92" fmla="*/ 2229 w 4019"/>
              <a:gd name="T93" fmla="*/ 3529 h 3537"/>
              <a:gd name="T94" fmla="*/ 1994 w 4019"/>
              <a:gd name="T95" fmla="*/ 3449 h 3537"/>
              <a:gd name="T96" fmla="*/ 1748 w 4019"/>
              <a:gd name="T97" fmla="*/ 3447 h 3537"/>
              <a:gd name="T98" fmla="*/ 1525 w 4019"/>
              <a:gd name="T99" fmla="*/ 3246 h 3537"/>
              <a:gd name="T100" fmla="*/ 1264 w 4019"/>
              <a:gd name="T101" fmla="*/ 3295 h 3537"/>
              <a:gd name="T102" fmla="*/ 1014 w 4019"/>
              <a:gd name="T103" fmla="*/ 3128 h 3537"/>
              <a:gd name="T104" fmla="*/ 869 w 4019"/>
              <a:gd name="T105" fmla="*/ 2944 h 3537"/>
              <a:gd name="T106" fmla="*/ 629 w 4019"/>
              <a:gd name="T107" fmla="*/ 2759 h 3537"/>
              <a:gd name="T108" fmla="*/ 446 w 4019"/>
              <a:gd name="T109" fmla="*/ 2635 h 3537"/>
              <a:gd name="T110" fmla="*/ 230 w 4019"/>
              <a:gd name="T111" fmla="*/ 2403 h 3537"/>
              <a:gd name="T112" fmla="*/ 323 w 4019"/>
              <a:gd name="T113" fmla="*/ 2101 h 3537"/>
              <a:gd name="T114" fmla="*/ 150 w 4019"/>
              <a:gd name="T115" fmla="*/ 1733 h 3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019" h="3537">
                <a:moveTo>
                  <a:pt x="0" y="0"/>
                </a:moveTo>
                <a:lnTo>
                  <a:pt x="899" y="412"/>
                </a:lnTo>
                <a:lnTo>
                  <a:pt x="959" y="436"/>
                </a:lnTo>
                <a:lnTo>
                  <a:pt x="1020" y="452"/>
                </a:lnTo>
                <a:lnTo>
                  <a:pt x="1083" y="462"/>
                </a:lnTo>
                <a:lnTo>
                  <a:pt x="1146" y="463"/>
                </a:lnTo>
                <a:lnTo>
                  <a:pt x="1210" y="458"/>
                </a:lnTo>
                <a:lnTo>
                  <a:pt x="1272" y="446"/>
                </a:lnTo>
                <a:lnTo>
                  <a:pt x="1318" y="434"/>
                </a:lnTo>
                <a:lnTo>
                  <a:pt x="1369" y="423"/>
                </a:lnTo>
                <a:lnTo>
                  <a:pt x="1424" y="414"/>
                </a:lnTo>
                <a:lnTo>
                  <a:pt x="1481" y="407"/>
                </a:lnTo>
                <a:lnTo>
                  <a:pt x="1543" y="403"/>
                </a:lnTo>
                <a:lnTo>
                  <a:pt x="1609" y="401"/>
                </a:lnTo>
                <a:lnTo>
                  <a:pt x="1677" y="402"/>
                </a:lnTo>
                <a:lnTo>
                  <a:pt x="1751" y="406"/>
                </a:lnTo>
                <a:lnTo>
                  <a:pt x="1826" y="414"/>
                </a:lnTo>
                <a:lnTo>
                  <a:pt x="1906" y="427"/>
                </a:lnTo>
                <a:lnTo>
                  <a:pt x="1989" y="444"/>
                </a:lnTo>
                <a:lnTo>
                  <a:pt x="2000" y="447"/>
                </a:lnTo>
                <a:lnTo>
                  <a:pt x="2017" y="453"/>
                </a:lnTo>
                <a:lnTo>
                  <a:pt x="2039" y="459"/>
                </a:lnTo>
                <a:lnTo>
                  <a:pt x="2065" y="468"/>
                </a:lnTo>
                <a:lnTo>
                  <a:pt x="2093" y="479"/>
                </a:lnTo>
                <a:lnTo>
                  <a:pt x="3084" y="490"/>
                </a:lnTo>
                <a:lnTo>
                  <a:pt x="3133" y="487"/>
                </a:lnTo>
                <a:lnTo>
                  <a:pt x="3181" y="478"/>
                </a:lnTo>
                <a:lnTo>
                  <a:pt x="3227" y="462"/>
                </a:lnTo>
                <a:lnTo>
                  <a:pt x="3271" y="440"/>
                </a:lnTo>
                <a:lnTo>
                  <a:pt x="4019" y="4"/>
                </a:lnTo>
                <a:lnTo>
                  <a:pt x="4019" y="188"/>
                </a:lnTo>
                <a:lnTo>
                  <a:pt x="3354" y="581"/>
                </a:lnTo>
                <a:lnTo>
                  <a:pt x="3311" y="604"/>
                </a:lnTo>
                <a:lnTo>
                  <a:pt x="3266" y="623"/>
                </a:lnTo>
                <a:lnTo>
                  <a:pt x="3218" y="635"/>
                </a:lnTo>
                <a:lnTo>
                  <a:pt x="3171" y="642"/>
                </a:lnTo>
                <a:lnTo>
                  <a:pt x="3122" y="645"/>
                </a:lnTo>
                <a:lnTo>
                  <a:pt x="2954" y="648"/>
                </a:lnTo>
                <a:lnTo>
                  <a:pt x="2425" y="640"/>
                </a:lnTo>
                <a:lnTo>
                  <a:pt x="2479" y="669"/>
                </a:lnTo>
                <a:lnTo>
                  <a:pt x="2530" y="698"/>
                </a:lnTo>
                <a:lnTo>
                  <a:pt x="2579" y="730"/>
                </a:lnTo>
                <a:lnTo>
                  <a:pt x="2624" y="761"/>
                </a:lnTo>
                <a:lnTo>
                  <a:pt x="2665" y="793"/>
                </a:lnTo>
                <a:lnTo>
                  <a:pt x="2703" y="826"/>
                </a:lnTo>
                <a:lnTo>
                  <a:pt x="2734" y="859"/>
                </a:lnTo>
                <a:lnTo>
                  <a:pt x="2759" y="893"/>
                </a:lnTo>
                <a:lnTo>
                  <a:pt x="2779" y="926"/>
                </a:lnTo>
                <a:lnTo>
                  <a:pt x="2779" y="930"/>
                </a:lnTo>
                <a:lnTo>
                  <a:pt x="2780" y="942"/>
                </a:lnTo>
                <a:lnTo>
                  <a:pt x="2782" y="961"/>
                </a:lnTo>
                <a:lnTo>
                  <a:pt x="2785" y="988"/>
                </a:lnTo>
                <a:lnTo>
                  <a:pt x="2788" y="1020"/>
                </a:lnTo>
                <a:lnTo>
                  <a:pt x="2793" y="1055"/>
                </a:lnTo>
                <a:lnTo>
                  <a:pt x="2798" y="1095"/>
                </a:lnTo>
                <a:lnTo>
                  <a:pt x="2804" y="1139"/>
                </a:lnTo>
                <a:lnTo>
                  <a:pt x="2812" y="1184"/>
                </a:lnTo>
                <a:lnTo>
                  <a:pt x="2819" y="1232"/>
                </a:lnTo>
                <a:lnTo>
                  <a:pt x="2827" y="1279"/>
                </a:lnTo>
                <a:lnTo>
                  <a:pt x="2837" y="1327"/>
                </a:lnTo>
                <a:lnTo>
                  <a:pt x="2847" y="1374"/>
                </a:lnTo>
                <a:lnTo>
                  <a:pt x="2857" y="1418"/>
                </a:lnTo>
                <a:lnTo>
                  <a:pt x="2868" y="1461"/>
                </a:lnTo>
                <a:lnTo>
                  <a:pt x="2880" y="1500"/>
                </a:lnTo>
                <a:lnTo>
                  <a:pt x="2886" y="1529"/>
                </a:lnTo>
                <a:lnTo>
                  <a:pt x="2887" y="1558"/>
                </a:lnTo>
                <a:lnTo>
                  <a:pt x="2881" y="1586"/>
                </a:lnTo>
                <a:lnTo>
                  <a:pt x="2871" y="1613"/>
                </a:lnTo>
                <a:lnTo>
                  <a:pt x="2855" y="1637"/>
                </a:lnTo>
                <a:lnTo>
                  <a:pt x="2835" y="1657"/>
                </a:lnTo>
                <a:lnTo>
                  <a:pt x="2809" y="1674"/>
                </a:lnTo>
                <a:lnTo>
                  <a:pt x="2790" y="1682"/>
                </a:lnTo>
                <a:lnTo>
                  <a:pt x="2769" y="1690"/>
                </a:lnTo>
                <a:lnTo>
                  <a:pt x="2746" y="1696"/>
                </a:lnTo>
                <a:lnTo>
                  <a:pt x="2723" y="1699"/>
                </a:lnTo>
                <a:lnTo>
                  <a:pt x="2698" y="1699"/>
                </a:lnTo>
                <a:lnTo>
                  <a:pt x="2674" y="1698"/>
                </a:lnTo>
                <a:lnTo>
                  <a:pt x="2648" y="1692"/>
                </a:lnTo>
                <a:lnTo>
                  <a:pt x="2622" y="1683"/>
                </a:lnTo>
                <a:lnTo>
                  <a:pt x="2596" y="1670"/>
                </a:lnTo>
                <a:lnTo>
                  <a:pt x="2568" y="1652"/>
                </a:lnTo>
                <a:lnTo>
                  <a:pt x="2541" y="1629"/>
                </a:lnTo>
                <a:lnTo>
                  <a:pt x="2513" y="1601"/>
                </a:lnTo>
                <a:lnTo>
                  <a:pt x="2486" y="1567"/>
                </a:lnTo>
                <a:lnTo>
                  <a:pt x="2458" y="1528"/>
                </a:lnTo>
                <a:lnTo>
                  <a:pt x="2430" y="1481"/>
                </a:lnTo>
                <a:lnTo>
                  <a:pt x="2403" y="1428"/>
                </a:lnTo>
                <a:lnTo>
                  <a:pt x="2377" y="1368"/>
                </a:lnTo>
                <a:lnTo>
                  <a:pt x="2350" y="1300"/>
                </a:lnTo>
                <a:lnTo>
                  <a:pt x="2324" y="1224"/>
                </a:lnTo>
                <a:lnTo>
                  <a:pt x="2323" y="1221"/>
                </a:lnTo>
                <a:lnTo>
                  <a:pt x="2318" y="1213"/>
                </a:lnTo>
                <a:lnTo>
                  <a:pt x="2310" y="1201"/>
                </a:lnTo>
                <a:lnTo>
                  <a:pt x="2299" y="1187"/>
                </a:lnTo>
                <a:lnTo>
                  <a:pt x="2285" y="1168"/>
                </a:lnTo>
                <a:lnTo>
                  <a:pt x="2268" y="1148"/>
                </a:lnTo>
                <a:lnTo>
                  <a:pt x="2250" y="1124"/>
                </a:lnTo>
                <a:lnTo>
                  <a:pt x="2228" y="1101"/>
                </a:lnTo>
                <a:lnTo>
                  <a:pt x="2205" y="1077"/>
                </a:lnTo>
                <a:lnTo>
                  <a:pt x="2181" y="1054"/>
                </a:lnTo>
                <a:lnTo>
                  <a:pt x="2154" y="1031"/>
                </a:lnTo>
                <a:lnTo>
                  <a:pt x="2126" y="1010"/>
                </a:lnTo>
                <a:lnTo>
                  <a:pt x="2095" y="990"/>
                </a:lnTo>
                <a:lnTo>
                  <a:pt x="451" y="2201"/>
                </a:lnTo>
                <a:lnTo>
                  <a:pt x="428" y="2221"/>
                </a:lnTo>
                <a:lnTo>
                  <a:pt x="411" y="2242"/>
                </a:lnTo>
                <a:lnTo>
                  <a:pt x="396" y="2267"/>
                </a:lnTo>
                <a:lnTo>
                  <a:pt x="387" y="2294"/>
                </a:lnTo>
                <a:lnTo>
                  <a:pt x="383" y="2320"/>
                </a:lnTo>
                <a:lnTo>
                  <a:pt x="384" y="2348"/>
                </a:lnTo>
                <a:lnTo>
                  <a:pt x="389" y="2375"/>
                </a:lnTo>
                <a:lnTo>
                  <a:pt x="398" y="2402"/>
                </a:lnTo>
                <a:lnTo>
                  <a:pt x="413" y="2426"/>
                </a:lnTo>
                <a:lnTo>
                  <a:pt x="432" y="2448"/>
                </a:lnTo>
                <a:lnTo>
                  <a:pt x="454" y="2467"/>
                </a:lnTo>
                <a:lnTo>
                  <a:pt x="479" y="2480"/>
                </a:lnTo>
                <a:lnTo>
                  <a:pt x="506" y="2488"/>
                </a:lnTo>
                <a:lnTo>
                  <a:pt x="532" y="2493"/>
                </a:lnTo>
                <a:lnTo>
                  <a:pt x="560" y="2492"/>
                </a:lnTo>
                <a:lnTo>
                  <a:pt x="587" y="2487"/>
                </a:lnTo>
                <a:lnTo>
                  <a:pt x="614" y="2477"/>
                </a:lnTo>
                <a:lnTo>
                  <a:pt x="637" y="2463"/>
                </a:lnTo>
                <a:lnTo>
                  <a:pt x="721" y="2402"/>
                </a:lnTo>
                <a:lnTo>
                  <a:pt x="728" y="2397"/>
                </a:lnTo>
                <a:lnTo>
                  <a:pt x="736" y="2391"/>
                </a:lnTo>
                <a:lnTo>
                  <a:pt x="743" y="2382"/>
                </a:lnTo>
                <a:lnTo>
                  <a:pt x="1615" y="1791"/>
                </a:lnTo>
                <a:lnTo>
                  <a:pt x="1638" y="1780"/>
                </a:lnTo>
                <a:lnTo>
                  <a:pt x="1660" y="1777"/>
                </a:lnTo>
                <a:lnTo>
                  <a:pt x="1682" y="1782"/>
                </a:lnTo>
                <a:lnTo>
                  <a:pt x="1704" y="1793"/>
                </a:lnTo>
                <a:lnTo>
                  <a:pt x="1719" y="1806"/>
                </a:lnTo>
                <a:lnTo>
                  <a:pt x="1730" y="1823"/>
                </a:lnTo>
                <a:lnTo>
                  <a:pt x="1736" y="1842"/>
                </a:lnTo>
                <a:lnTo>
                  <a:pt x="1737" y="1862"/>
                </a:lnTo>
                <a:lnTo>
                  <a:pt x="1735" y="1880"/>
                </a:lnTo>
                <a:lnTo>
                  <a:pt x="1729" y="1895"/>
                </a:lnTo>
                <a:lnTo>
                  <a:pt x="1718" y="1909"/>
                </a:lnTo>
                <a:lnTo>
                  <a:pt x="1704" y="1921"/>
                </a:lnTo>
                <a:lnTo>
                  <a:pt x="889" y="2476"/>
                </a:lnTo>
                <a:lnTo>
                  <a:pt x="816" y="2527"/>
                </a:lnTo>
                <a:lnTo>
                  <a:pt x="797" y="2551"/>
                </a:lnTo>
                <a:lnTo>
                  <a:pt x="782" y="2575"/>
                </a:lnTo>
                <a:lnTo>
                  <a:pt x="771" y="2603"/>
                </a:lnTo>
                <a:lnTo>
                  <a:pt x="766" y="2631"/>
                </a:lnTo>
                <a:lnTo>
                  <a:pt x="765" y="2659"/>
                </a:lnTo>
                <a:lnTo>
                  <a:pt x="770" y="2688"/>
                </a:lnTo>
                <a:lnTo>
                  <a:pt x="780" y="2716"/>
                </a:lnTo>
                <a:lnTo>
                  <a:pt x="795" y="2742"/>
                </a:lnTo>
                <a:lnTo>
                  <a:pt x="811" y="2760"/>
                </a:lnTo>
                <a:lnTo>
                  <a:pt x="832" y="2773"/>
                </a:lnTo>
                <a:lnTo>
                  <a:pt x="856" y="2784"/>
                </a:lnTo>
                <a:lnTo>
                  <a:pt x="883" y="2792"/>
                </a:lnTo>
                <a:lnTo>
                  <a:pt x="912" y="2797"/>
                </a:lnTo>
                <a:lnTo>
                  <a:pt x="943" y="2797"/>
                </a:lnTo>
                <a:lnTo>
                  <a:pt x="973" y="2794"/>
                </a:lnTo>
                <a:lnTo>
                  <a:pt x="1004" y="2787"/>
                </a:lnTo>
                <a:lnTo>
                  <a:pt x="1033" y="2776"/>
                </a:lnTo>
                <a:lnTo>
                  <a:pt x="1061" y="2761"/>
                </a:lnTo>
                <a:lnTo>
                  <a:pt x="1072" y="2750"/>
                </a:lnTo>
                <a:lnTo>
                  <a:pt x="1082" y="2741"/>
                </a:lnTo>
                <a:lnTo>
                  <a:pt x="1094" y="2731"/>
                </a:lnTo>
                <a:lnTo>
                  <a:pt x="1107" y="2723"/>
                </a:lnTo>
                <a:lnTo>
                  <a:pt x="1841" y="2194"/>
                </a:lnTo>
                <a:lnTo>
                  <a:pt x="1854" y="2180"/>
                </a:lnTo>
                <a:lnTo>
                  <a:pt x="1867" y="2172"/>
                </a:lnTo>
                <a:lnTo>
                  <a:pt x="1883" y="2167"/>
                </a:lnTo>
                <a:lnTo>
                  <a:pt x="1902" y="2166"/>
                </a:lnTo>
                <a:lnTo>
                  <a:pt x="1922" y="2169"/>
                </a:lnTo>
                <a:lnTo>
                  <a:pt x="1941" y="2178"/>
                </a:lnTo>
                <a:lnTo>
                  <a:pt x="1956" y="2191"/>
                </a:lnTo>
                <a:lnTo>
                  <a:pt x="1969" y="2207"/>
                </a:lnTo>
                <a:lnTo>
                  <a:pt x="1977" y="2227"/>
                </a:lnTo>
                <a:lnTo>
                  <a:pt x="1980" y="2247"/>
                </a:lnTo>
                <a:lnTo>
                  <a:pt x="1977" y="2266"/>
                </a:lnTo>
                <a:lnTo>
                  <a:pt x="1971" y="2283"/>
                </a:lnTo>
                <a:lnTo>
                  <a:pt x="1962" y="2297"/>
                </a:lnTo>
                <a:lnTo>
                  <a:pt x="1952" y="2309"/>
                </a:lnTo>
                <a:lnTo>
                  <a:pt x="1202" y="2844"/>
                </a:lnTo>
                <a:lnTo>
                  <a:pt x="1180" y="2862"/>
                </a:lnTo>
                <a:lnTo>
                  <a:pt x="1162" y="2884"/>
                </a:lnTo>
                <a:lnTo>
                  <a:pt x="1149" y="2910"/>
                </a:lnTo>
                <a:lnTo>
                  <a:pt x="1139" y="2935"/>
                </a:lnTo>
                <a:lnTo>
                  <a:pt x="1135" y="2963"/>
                </a:lnTo>
                <a:lnTo>
                  <a:pt x="1135" y="2990"/>
                </a:lnTo>
                <a:lnTo>
                  <a:pt x="1140" y="3018"/>
                </a:lnTo>
                <a:lnTo>
                  <a:pt x="1150" y="3044"/>
                </a:lnTo>
                <a:lnTo>
                  <a:pt x="1165" y="3068"/>
                </a:lnTo>
                <a:lnTo>
                  <a:pt x="1180" y="3088"/>
                </a:lnTo>
                <a:lnTo>
                  <a:pt x="1200" y="3105"/>
                </a:lnTo>
                <a:lnTo>
                  <a:pt x="1222" y="3118"/>
                </a:lnTo>
                <a:lnTo>
                  <a:pt x="1246" y="3128"/>
                </a:lnTo>
                <a:lnTo>
                  <a:pt x="1273" y="3134"/>
                </a:lnTo>
                <a:lnTo>
                  <a:pt x="1305" y="3136"/>
                </a:lnTo>
                <a:lnTo>
                  <a:pt x="1336" y="3131"/>
                </a:lnTo>
                <a:lnTo>
                  <a:pt x="1367" y="3121"/>
                </a:lnTo>
                <a:lnTo>
                  <a:pt x="1395" y="3105"/>
                </a:lnTo>
                <a:lnTo>
                  <a:pt x="2022" y="2650"/>
                </a:lnTo>
                <a:lnTo>
                  <a:pt x="2038" y="2643"/>
                </a:lnTo>
                <a:lnTo>
                  <a:pt x="2053" y="2639"/>
                </a:lnTo>
                <a:lnTo>
                  <a:pt x="2068" y="2638"/>
                </a:lnTo>
                <a:lnTo>
                  <a:pt x="2090" y="2641"/>
                </a:lnTo>
                <a:lnTo>
                  <a:pt x="2110" y="2649"/>
                </a:lnTo>
                <a:lnTo>
                  <a:pt x="2127" y="2663"/>
                </a:lnTo>
                <a:lnTo>
                  <a:pt x="2140" y="2680"/>
                </a:lnTo>
                <a:lnTo>
                  <a:pt x="2148" y="2699"/>
                </a:lnTo>
                <a:lnTo>
                  <a:pt x="2150" y="2722"/>
                </a:lnTo>
                <a:lnTo>
                  <a:pt x="2148" y="2739"/>
                </a:lnTo>
                <a:lnTo>
                  <a:pt x="2140" y="2755"/>
                </a:lnTo>
                <a:lnTo>
                  <a:pt x="2131" y="2769"/>
                </a:lnTo>
                <a:lnTo>
                  <a:pt x="2117" y="2781"/>
                </a:lnTo>
                <a:lnTo>
                  <a:pt x="1724" y="3077"/>
                </a:lnTo>
                <a:lnTo>
                  <a:pt x="1705" y="3093"/>
                </a:lnTo>
                <a:lnTo>
                  <a:pt x="1691" y="3111"/>
                </a:lnTo>
                <a:lnTo>
                  <a:pt x="1681" y="3133"/>
                </a:lnTo>
                <a:lnTo>
                  <a:pt x="1674" y="3155"/>
                </a:lnTo>
                <a:lnTo>
                  <a:pt x="1671" y="3178"/>
                </a:lnTo>
                <a:lnTo>
                  <a:pt x="1675" y="3201"/>
                </a:lnTo>
                <a:lnTo>
                  <a:pt x="1682" y="3223"/>
                </a:lnTo>
                <a:lnTo>
                  <a:pt x="1694" y="3241"/>
                </a:lnTo>
                <a:lnTo>
                  <a:pt x="1710" y="3259"/>
                </a:lnTo>
                <a:lnTo>
                  <a:pt x="1730" y="3273"/>
                </a:lnTo>
                <a:lnTo>
                  <a:pt x="1751" y="3284"/>
                </a:lnTo>
                <a:lnTo>
                  <a:pt x="1772" y="3291"/>
                </a:lnTo>
                <a:lnTo>
                  <a:pt x="1796" y="3292"/>
                </a:lnTo>
                <a:lnTo>
                  <a:pt x="1819" y="3290"/>
                </a:lnTo>
                <a:lnTo>
                  <a:pt x="1841" y="3283"/>
                </a:lnTo>
                <a:lnTo>
                  <a:pt x="1859" y="3270"/>
                </a:lnTo>
                <a:lnTo>
                  <a:pt x="1895" y="3247"/>
                </a:lnTo>
                <a:lnTo>
                  <a:pt x="1898" y="3214"/>
                </a:lnTo>
                <a:lnTo>
                  <a:pt x="1905" y="3181"/>
                </a:lnTo>
                <a:lnTo>
                  <a:pt x="1919" y="3150"/>
                </a:lnTo>
                <a:lnTo>
                  <a:pt x="1937" y="3121"/>
                </a:lnTo>
                <a:lnTo>
                  <a:pt x="1959" y="3094"/>
                </a:lnTo>
                <a:lnTo>
                  <a:pt x="1986" y="3071"/>
                </a:lnTo>
                <a:lnTo>
                  <a:pt x="2015" y="3054"/>
                </a:lnTo>
                <a:lnTo>
                  <a:pt x="2048" y="3041"/>
                </a:lnTo>
                <a:lnTo>
                  <a:pt x="2081" y="3035"/>
                </a:lnTo>
                <a:lnTo>
                  <a:pt x="2115" y="3034"/>
                </a:lnTo>
                <a:lnTo>
                  <a:pt x="2148" y="3039"/>
                </a:lnTo>
                <a:lnTo>
                  <a:pt x="2221" y="2993"/>
                </a:lnTo>
                <a:lnTo>
                  <a:pt x="2221" y="2960"/>
                </a:lnTo>
                <a:lnTo>
                  <a:pt x="2226" y="2927"/>
                </a:lnTo>
                <a:lnTo>
                  <a:pt x="2235" y="2895"/>
                </a:lnTo>
                <a:lnTo>
                  <a:pt x="2249" y="2864"/>
                </a:lnTo>
                <a:lnTo>
                  <a:pt x="2267" y="2836"/>
                </a:lnTo>
                <a:lnTo>
                  <a:pt x="2290" y="2809"/>
                </a:lnTo>
                <a:lnTo>
                  <a:pt x="2317" y="2787"/>
                </a:lnTo>
                <a:lnTo>
                  <a:pt x="2350" y="2769"/>
                </a:lnTo>
                <a:lnTo>
                  <a:pt x="2384" y="2755"/>
                </a:lnTo>
                <a:lnTo>
                  <a:pt x="2418" y="2748"/>
                </a:lnTo>
                <a:lnTo>
                  <a:pt x="2453" y="2747"/>
                </a:lnTo>
                <a:lnTo>
                  <a:pt x="2489" y="2752"/>
                </a:lnTo>
                <a:lnTo>
                  <a:pt x="2522" y="2760"/>
                </a:lnTo>
                <a:lnTo>
                  <a:pt x="2555" y="2775"/>
                </a:lnTo>
                <a:lnTo>
                  <a:pt x="2581" y="2755"/>
                </a:lnTo>
                <a:lnTo>
                  <a:pt x="2578" y="2719"/>
                </a:lnTo>
                <a:lnTo>
                  <a:pt x="2580" y="2682"/>
                </a:lnTo>
                <a:lnTo>
                  <a:pt x="2587" y="2646"/>
                </a:lnTo>
                <a:lnTo>
                  <a:pt x="2601" y="2613"/>
                </a:lnTo>
                <a:lnTo>
                  <a:pt x="2620" y="2581"/>
                </a:lnTo>
                <a:lnTo>
                  <a:pt x="2645" y="2553"/>
                </a:lnTo>
                <a:lnTo>
                  <a:pt x="2674" y="2529"/>
                </a:lnTo>
                <a:lnTo>
                  <a:pt x="2679" y="2524"/>
                </a:lnTo>
                <a:lnTo>
                  <a:pt x="2710" y="2505"/>
                </a:lnTo>
                <a:lnTo>
                  <a:pt x="2745" y="2493"/>
                </a:lnTo>
                <a:lnTo>
                  <a:pt x="2779" y="2486"/>
                </a:lnTo>
                <a:lnTo>
                  <a:pt x="2814" y="2485"/>
                </a:lnTo>
                <a:lnTo>
                  <a:pt x="2848" y="2488"/>
                </a:lnTo>
                <a:lnTo>
                  <a:pt x="2882" y="2497"/>
                </a:lnTo>
                <a:lnTo>
                  <a:pt x="2914" y="2510"/>
                </a:lnTo>
                <a:lnTo>
                  <a:pt x="2944" y="2527"/>
                </a:lnTo>
                <a:lnTo>
                  <a:pt x="2949" y="2527"/>
                </a:lnTo>
                <a:lnTo>
                  <a:pt x="2946" y="2518"/>
                </a:lnTo>
                <a:lnTo>
                  <a:pt x="2925" y="2482"/>
                </a:lnTo>
                <a:lnTo>
                  <a:pt x="2910" y="2447"/>
                </a:lnTo>
                <a:lnTo>
                  <a:pt x="2902" y="2409"/>
                </a:lnTo>
                <a:lnTo>
                  <a:pt x="2900" y="2372"/>
                </a:lnTo>
                <a:lnTo>
                  <a:pt x="2904" y="2334"/>
                </a:lnTo>
                <a:lnTo>
                  <a:pt x="2913" y="2297"/>
                </a:lnTo>
                <a:lnTo>
                  <a:pt x="2929" y="2262"/>
                </a:lnTo>
                <a:lnTo>
                  <a:pt x="2948" y="2229"/>
                </a:lnTo>
                <a:lnTo>
                  <a:pt x="2974" y="2199"/>
                </a:lnTo>
                <a:lnTo>
                  <a:pt x="3004" y="2173"/>
                </a:lnTo>
                <a:lnTo>
                  <a:pt x="3037" y="2154"/>
                </a:lnTo>
                <a:lnTo>
                  <a:pt x="3071" y="2140"/>
                </a:lnTo>
                <a:lnTo>
                  <a:pt x="3108" y="2133"/>
                </a:lnTo>
                <a:lnTo>
                  <a:pt x="3143" y="2130"/>
                </a:lnTo>
                <a:lnTo>
                  <a:pt x="3179" y="2133"/>
                </a:lnTo>
                <a:lnTo>
                  <a:pt x="3215" y="2140"/>
                </a:lnTo>
                <a:lnTo>
                  <a:pt x="3249" y="2154"/>
                </a:lnTo>
                <a:lnTo>
                  <a:pt x="3281" y="2172"/>
                </a:lnTo>
                <a:lnTo>
                  <a:pt x="3310" y="2194"/>
                </a:lnTo>
                <a:lnTo>
                  <a:pt x="3584" y="1877"/>
                </a:lnTo>
                <a:lnTo>
                  <a:pt x="3630" y="1826"/>
                </a:lnTo>
                <a:lnTo>
                  <a:pt x="3680" y="1780"/>
                </a:lnTo>
                <a:lnTo>
                  <a:pt x="3733" y="1737"/>
                </a:lnTo>
                <a:lnTo>
                  <a:pt x="3787" y="1697"/>
                </a:lnTo>
                <a:lnTo>
                  <a:pt x="3846" y="1661"/>
                </a:lnTo>
                <a:lnTo>
                  <a:pt x="4019" y="1563"/>
                </a:lnTo>
                <a:lnTo>
                  <a:pt x="4019" y="1760"/>
                </a:lnTo>
                <a:lnTo>
                  <a:pt x="3893" y="1832"/>
                </a:lnTo>
                <a:lnTo>
                  <a:pt x="3829" y="1873"/>
                </a:lnTo>
                <a:lnTo>
                  <a:pt x="3768" y="1921"/>
                </a:lnTo>
                <a:lnTo>
                  <a:pt x="3711" y="1972"/>
                </a:lnTo>
                <a:lnTo>
                  <a:pt x="3658" y="2028"/>
                </a:lnTo>
                <a:lnTo>
                  <a:pt x="3404" y="2325"/>
                </a:lnTo>
                <a:lnTo>
                  <a:pt x="3521" y="2492"/>
                </a:lnTo>
                <a:lnTo>
                  <a:pt x="3541" y="2527"/>
                </a:lnTo>
                <a:lnTo>
                  <a:pt x="3556" y="2563"/>
                </a:lnTo>
                <a:lnTo>
                  <a:pt x="3563" y="2600"/>
                </a:lnTo>
                <a:lnTo>
                  <a:pt x="3566" y="2638"/>
                </a:lnTo>
                <a:lnTo>
                  <a:pt x="3562" y="2676"/>
                </a:lnTo>
                <a:lnTo>
                  <a:pt x="3552" y="2713"/>
                </a:lnTo>
                <a:lnTo>
                  <a:pt x="3538" y="2748"/>
                </a:lnTo>
                <a:lnTo>
                  <a:pt x="3518" y="2781"/>
                </a:lnTo>
                <a:lnTo>
                  <a:pt x="3493" y="2811"/>
                </a:lnTo>
                <a:lnTo>
                  <a:pt x="3462" y="2837"/>
                </a:lnTo>
                <a:lnTo>
                  <a:pt x="3429" y="2856"/>
                </a:lnTo>
                <a:lnTo>
                  <a:pt x="3395" y="2870"/>
                </a:lnTo>
                <a:lnTo>
                  <a:pt x="3359" y="2877"/>
                </a:lnTo>
                <a:lnTo>
                  <a:pt x="3322" y="2879"/>
                </a:lnTo>
                <a:lnTo>
                  <a:pt x="3285" y="2877"/>
                </a:lnTo>
                <a:lnTo>
                  <a:pt x="3250" y="2870"/>
                </a:lnTo>
                <a:lnTo>
                  <a:pt x="3216" y="2856"/>
                </a:lnTo>
                <a:lnTo>
                  <a:pt x="3184" y="2838"/>
                </a:lnTo>
                <a:lnTo>
                  <a:pt x="3156" y="2816"/>
                </a:lnTo>
                <a:lnTo>
                  <a:pt x="3170" y="2849"/>
                </a:lnTo>
                <a:lnTo>
                  <a:pt x="3178" y="2884"/>
                </a:lnTo>
                <a:lnTo>
                  <a:pt x="3181" y="2920"/>
                </a:lnTo>
                <a:lnTo>
                  <a:pt x="3178" y="2955"/>
                </a:lnTo>
                <a:lnTo>
                  <a:pt x="3170" y="2990"/>
                </a:lnTo>
                <a:lnTo>
                  <a:pt x="3156" y="3022"/>
                </a:lnTo>
                <a:lnTo>
                  <a:pt x="3138" y="3054"/>
                </a:lnTo>
                <a:lnTo>
                  <a:pt x="3114" y="3080"/>
                </a:lnTo>
                <a:lnTo>
                  <a:pt x="3084" y="3105"/>
                </a:lnTo>
                <a:lnTo>
                  <a:pt x="3080" y="3110"/>
                </a:lnTo>
                <a:lnTo>
                  <a:pt x="3048" y="3128"/>
                </a:lnTo>
                <a:lnTo>
                  <a:pt x="3013" y="3141"/>
                </a:lnTo>
                <a:lnTo>
                  <a:pt x="2977" y="3147"/>
                </a:lnTo>
                <a:lnTo>
                  <a:pt x="2941" y="3149"/>
                </a:lnTo>
                <a:lnTo>
                  <a:pt x="2905" y="3145"/>
                </a:lnTo>
                <a:lnTo>
                  <a:pt x="2870" y="3135"/>
                </a:lnTo>
                <a:lnTo>
                  <a:pt x="2837" y="3119"/>
                </a:lnTo>
                <a:lnTo>
                  <a:pt x="2807" y="3099"/>
                </a:lnTo>
                <a:lnTo>
                  <a:pt x="2780" y="3073"/>
                </a:lnTo>
                <a:lnTo>
                  <a:pt x="2786" y="3105"/>
                </a:lnTo>
                <a:lnTo>
                  <a:pt x="2788" y="3138"/>
                </a:lnTo>
                <a:lnTo>
                  <a:pt x="2786" y="3169"/>
                </a:lnTo>
                <a:lnTo>
                  <a:pt x="2780" y="3201"/>
                </a:lnTo>
                <a:lnTo>
                  <a:pt x="2769" y="3231"/>
                </a:lnTo>
                <a:lnTo>
                  <a:pt x="2754" y="3259"/>
                </a:lnTo>
                <a:lnTo>
                  <a:pt x="2735" y="3286"/>
                </a:lnTo>
                <a:lnTo>
                  <a:pt x="2710" y="3309"/>
                </a:lnTo>
                <a:lnTo>
                  <a:pt x="2682" y="3330"/>
                </a:lnTo>
                <a:lnTo>
                  <a:pt x="2651" y="3346"/>
                </a:lnTo>
                <a:lnTo>
                  <a:pt x="2617" y="3357"/>
                </a:lnTo>
                <a:lnTo>
                  <a:pt x="2581" y="3362"/>
                </a:lnTo>
                <a:lnTo>
                  <a:pt x="2546" y="3362"/>
                </a:lnTo>
                <a:lnTo>
                  <a:pt x="2512" y="3356"/>
                </a:lnTo>
                <a:lnTo>
                  <a:pt x="2479" y="3346"/>
                </a:lnTo>
                <a:lnTo>
                  <a:pt x="2447" y="3330"/>
                </a:lnTo>
                <a:lnTo>
                  <a:pt x="2418" y="3309"/>
                </a:lnTo>
                <a:lnTo>
                  <a:pt x="2393" y="3285"/>
                </a:lnTo>
                <a:lnTo>
                  <a:pt x="2369" y="3257"/>
                </a:lnTo>
                <a:lnTo>
                  <a:pt x="2363" y="3247"/>
                </a:lnTo>
                <a:lnTo>
                  <a:pt x="2373" y="3280"/>
                </a:lnTo>
                <a:lnTo>
                  <a:pt x="2378" y="3315"/>
                </a:lnTo>
                <a:lnTo>
                  <a:pt x="2377" y="3351"/>
                </a:lnTo>
                <a:lnTo>
                  <a:pt x="2369" y="3385"/>
                </a:lnTo>
                <a:lnTo>
                  <a:pt x="2356" y="3419"/>
                </a:lnTo>
                <a:lnTo>
                  <a:pt x="2339" y="3449"/>
                </a:lnTo>
                <a:lnTo>
                  <a:pt x="2316" y="3476"/>
                </a:lnTo>
                <a:lnTo>
                  <a:pt x="2289" y="3501"/>
                </a:lnTo>
                <a:lnTo>
                  <a:pt x="2260" y="3516"/>
                </a:lnTo>
                <a:lnTo>
                  <a:pt x="2229" y="3529"/>
                </a:lnTo>
                <a:lnTo>
                  <a:pt x="2196" y="3536"/>
                </a:lnTo>
                <a:lnTo>
                  <a:pt x="2163" y="3537"/>
                </a:lnTo>
                <a:lnTo>
                  <a:pt x="2131" y="3535"/>
                </a:lnTo>
                <a:lnTo>
                  <a:pt x="2099" y="3526"/>
                </a:lnTo>
                <a:lnTo>
                  <a:pt x="2070" y="3514"/>
                </a:lnTo>
                <a:lnTo>
                  <a:pt x="2042" y="3497"/>
                </a:lnTo>
                <a:lnTo>
                  <a:pt x="2016" y="3475"/>
                </a:lnTo>
                <a:lnTo>
                  <a:pt x="1994" y="3449"/>
                </a:lnTo>
                <a:lnTo>
                  <a:pt x="1958" y="3397"/>
                </a:lnTo>
                <a:lnTo>
                  <a:pt x="1953" y="3397"/>
                </a:lnTo>
                <a:lnTo>
                  <a:pt x="1920" y="3416"/>
                </a:lnTo>
                <a:lnTo>
                  <a:pt x="1886" y="3432"/>
                </a:lnTo>
                <a:lnTo>
                  <a:pt x="1850" y="3442"/>
                </a:lnTo>
                <a:lnTo>
                  <a:pt x="1815" y="3448"/>
                </a:lnTo>
                <a:lnTo>
                  <a:pt x="1779" y="3448"/>
                </a:lnTo>
                <a:lnTo>
                  <a:pt x="1748" y="3447"/>
                </a:lnTo>
                <a:lnTo>
                  <a:pt x="1704" y="3435"/>
                </a:lnTo>
                <a:lnTo>
                  <a:pt x="1664" y="3418"/>
                </a:lnTo>
                <a:lnTo>
                  <a:pt x="1627" y="3396"/>
                </a:lnTo>
                <a:lnTo>
                  <a:pt x="1596" y="3368"/>
                </a:lnTo>
                <a:lnTo>
                  <a:pt x="1568" y="3336"/>
                </a:lnTo>
                <a:lnTo>
                  <a:pt x="1550" y="3307"/>
                </a:lnTo>
                <a:lnTo>
                  <a:pt x="1536" y="3278"/>
                </a:lnTo>
                <a:lnTo>
                  <a:pt x="1525" y="3246"/>
                </a:lnTo>
                <a:lnTo>
                  <a:pt x="1519" y="3212"/>
                </a:lnTo>
                <a:lnTo>
                  <a:pt x="1487" y="3236"/>
                </a:lnTo>
                <a:lnTo>
                  <a:pt x="1451" y="3259"/>
                </a:lnTo>
                <a:lnTo>
                  <a:pt x="1412" y="3276"/>
                </a:lnTo>
                <a:lnTo>
                  <a:pt x="1370" y="3289"/>
                </a:lnTo>
                <a:lnTo>
                  <a:pt x="1328" y="3295"/>
                </a:lnTo>
                <a:lnTo>
                  <a:pt x="1283" y="3296"/>
                </a:lnTo>
                <a:lnTo>
                  <a:pt x="1264" y="3295"/>
                </a:lnTo>
                <a:lnTo>
                  <a:pt x="1247" y="3293"/>
                </a:lnTo>
                <a:lnTo>
                  <a:pt x="1206" y="3284"/>
                </a:lnTo>
                <a:lnTo>
                  <a:pt x="1167" y="3269"/>
                </a:lnTo>
                <a:lnTo>
                  <a:pt x="1130" y="3251"/>
                </a:lnTo>
                <a:lnTo>
                  <a:pt x="1096" y="3226"/>
                </a:lnTo>
                <a:lnTo>
                  <a:pt x="1066" y="3198"/>
                </a:lnTo>
                <a:lnTo>
                  <a:pt x="1038" y="3167"/>
                </a:lnTo>
                <a:lnTo>
                  <a:pt x="1014" y="3128"/>
                </a:lnTo>
                <a:lnTo>
                  <a:pt x="994" y="3086"/>
                </a:lnTo>
                <a:lnTo>
                  <a:pt x="982" y="3043"/>
                </a:lnTo>
                <a:lnTo>
                  <a:pt x="977" y="2998"/>
                </a:lnTo>
                <a:lnTo>
                  <a:pt x="979" y="2952"/>
                </a:lnTo>
                <a:lnTo>
                  <a:pt x="957" y="2951"/>
                </a:lnTo>
                <a:lnTo>
                  <a:pt x="933" y="2950"/>
                </a:lnTo>
                <a:lnTo>
                  <a:pt x="909" y="2949"/>
                </a:lnTo>
                <a:lnTo>
                  <a:pt x="869" y="2944"/>
                </a:lnTo>
                <a:lnTo>
                  <a:pt x="828" y="2937"/>
                </a:lnTo>
                <a:lnTo>
                  <a:pt x="792" y="2924"/>
                </a:lnTo>
                <a:lnTo>
                  <a:pt x="756" y="2907"/>
                </a:lnTo>
                <a:lnTo>
                  <a:pt x="724" y="2887"/>
                </a:lnTo>
                <a:lnTo>
                  <a:pt x="694" y="2861"/>
                </a:lnTo>
                <a:lnTo>
                  <a:pt x="668" y="2829"/>
                </a:lnTo>
                <a:lnTo>
                  <a:pt x="646" y="2794"/>
                </a:lnTo>
                <a:lnTo>
                  <a:pt x="629" y="2759"/>
                </a:lnTo>
                <a:lnTo>
                  <a:pt x="618" y="2721"/>
                </a:lnTo>
                <a:lnTo>
                  <a:pt x="610" y="2682"/>
                </a:lnTo>
                <a:lnTo>
                  <a:pt x="608" y="2641"/>
                </a:lnTo>
                <a:lnTo>
                  <a:pt x="566" y="2646"/>
                </a:lnTo>
                <a:lnTo>
                  <a:pt x="523" y="2646"/>
                </a:lnTo>
                <a:lnTo>
                  <a:pt x="504" y="2646"/>
                </a:lnTo>
                <a:lnTo>
                  <a:pt x="486" y="2644"/>
                </a:lnTo>
                <a:lnTo>
                  <a:pt x="446" y="2635"/>
                </a:lnTo>
                <a:lnTo>
                  <a:pt x="407" y="2620"/>
                </a:lnTo>
                <a:lnTo>
                  <a:pt x="370" y="2600"/>
                </a:lnTo>
                <a:lnTo>
                  <a:pt x="336" y="2577"/>
                </a:lnTo>
                <a:lnTo>
                  <a:pt x="305" y="2549"/>
                </a:lnTo>
                <a:lnTo>
                  <a:pt x="277" y="2518"/>
                </a:lnTo>
                <a:lnTo>
                  <a:pt x="256" y="2481"/>
                </a:lnTo>
                <a:lnTo>
                  <a:pt x="241" y="2442"/>
                </a:lnTo>
                <a:lnTo>
                  <a:pt x="230" y="2403"/>
                </a:lnTo>
                <a:lnTo>
                  <a:pt x="224" y="2363"/>
                </a:lnTo>
                <a:lnTo>
                  <a:pt x="224" y="2322"/>
                </a:lnTo>
                <a:lnTo>
                  <a:pt x="229" y="2281"/>
                </a:lnTo>
                <a:lnTo>
                  <a:pt x="238" y="2241"/>
                </a:lnTo>
                <a:lnTo>
                  <a:pt x="252" y="2203"/>
                </a:lnTo>
                <a:lnTo>
                  <a:pt x="270" y="2167"/>
                </a:lnTo>
                <a:lnTo>
                  <a:pt x="295" y="2133"/>
                </a:lnTo>
                <a:lnTo>
                  <a:pt x="323" y="2101"/>
                </a:lnTo>
                <a:lnTo>
                  <a:pt x="356" y="2073"/>
                </a:lnTo>
                <a:lnTo>
                  <a:pt x="409" y="2031"/>
                </a:lnTo>
                <a:lnTo>
                  <a:pt x="378" y="1972"/>
                </a:lnTo>
                <a:lnTo>
                  <a:pt x="341" y="1916"/>
                </a:lnTo>
                <a:lnTo>
                  <a:pt x="300" y="1865"/>
                </a:lnTo>
                <a:lnTo>
                  <a:pt x="253" y="1816"/>
                </a:lnTo>
                <a:lnTo>
                  <a:pt x="203" y="1772"/>
                </a:lnTo>
                <a:lnTo>
                  <a:pt x="150" y="1733"/>
                </a:lnTo>
                <a:lnTo>
                  <a:pt x="93" y="1698"/>
                </a:lnTo>
                <a:lnTo>
                  <a:pt x="0" y="1648"/>
                </a:lnTo>
                <a:lnTo>
                  <a:pt x="0" y="0"/>
                </a:lnTo>
                <a:close/>
              </a:path>
            </a:pathLst>
          </a:custGeom>
          <a:gradFill>
            <a:gsLst>
              <a:gs pos="0">
                <a:schemeClr val="accent1"/>
              </a:gs>
              <a:gs pos="85000">
                <a:schemeClr val="accent2"/>
              </a:gs>
            </a:gsLst>
            <a:lin ang="5400000" scaled="1"/>
          </a:gradFill>
          <a:ln w="0">
            <a:noFill/>
            <a:prstDash val="solid"/>
            <a:round/>
          </a:ln>
        </p:spPr>
        <p:txBody>
          <a:bodyPr vert="horz" wrap="square" lIns="91440" tIns="45720" rIns="91440" bIns="45720" numCol="1" anchor="t" anchorCtr="0" compatLnSpc="1"/>
          <a:lstStyle/>
          <a:p>
            <a:endParaRPr lang="en-US"/>
          </a:p>
        </p:txBody>
      </p:sp>
      <p:grpSp>
        <p:nvGrpSpPr>
          <p:cNvPr id="23" name="Group 4"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GrpSpPr>
            <a:grpSpLocks noChangeAspect="1"/>
          </p:cNvGrpSpPr>
          <p:nvPr/>
        </p:nvGrpSpPr>
        <p:grpSpPr bwMode="auto">
          <a:xfrm>
            <a:off x="7034145" y="3603314"/>
            <a:ext cx="250833" cy="263068"/>
            <a:chOff x="1772" y="251"/>
            <a:chExt cx="205" cy="215"/>
          </a:xfrm>
          <a:gradFill>
            <a:gsLst>
              <a:gs pos="0">
                <a:schemeClr val="accent1"/>
              </a:gs>
              <a:gs pos="85000">
                <a:schemeClr val="accent2"/>
              </a:gs>
            </a:gsLst>
            <a:lin ang="5400000" scaled="1"/>
          </a:gradFill>
        </p:grpSpPr>
        <p:sp>
          <p:nvSpPr>
            <p:cNvPr id="24" name="Freeform 6"/>
            <p:cNvSpPr/>
            <p:nvPr/>
          </p:nvSpPr>
          <p:spPr bwMode="auto">
            <a:xfrm>
              <a:off x="1772" y="403"/>
              <a:ext cx="49" cy="63"/>
            </a:xfrm>
            <a:custGeom>
              <a:avLst/>
              <a:gdLst>
                <a:gd name="T0" fmla="*/ 146 w 733"/>
                <a:gd name="T1" fmla="*/ 0 h 954"/>
                <a:gd name="T2" fmla="*/ 586 w 733"/>
                <a:gd name="T3" fmla="*/ 0 h 954"/>
                <a:gd name="T4" fmla="*/ 617 w 733"/>
                <a:gd name="T5" fmla="*/ 3 h 954"/>
                <a:gd name="T6" fmla="*/ 644 w 733"/>
                <a:gd name="T7" fmla="*/ 12 h 954"/>
                <a:gd name="T8" fmla="*/ 669 w 733"/>
                <a:gd name="T9" fmla="*/ 25 h 954"/>
                <a:gd name="T10" fmla="*/ 691 w 733"/>
                <a:gd name="T11" fmla="*/ 44 h 954"/>
                <a:gd name="T12" fmla="*/ 708 w 733"/>
                <a:gd name="T13" fmla="*/ 65 h 954"/>
                <a:gd name="T14" fmla="*/ 722 w 733"/>
                <a:gd name="T15" fmla="*/ 90 h 954"/>
                <a:gd name="T16" fmla="*/ 730 w 733"/>
                <a:gd name="T17" fmla="*/ 118 h 954"/>
                <a:gd name="T18" fmla="*/ 733 w 733"/>
                <a:gd name="T19" fmla="*/ 147 h 954"/>
                <a:gd name="T20" fmla="*/ 733 w 733"/>
                <a:gd name="T21" fmla="*/ 807 h 954"/>
                <a:gd name="T22" fmla="*/ 730 w 733"/>
                <a:gd name="T23" fmla="*/ 836 h 954"/>
                <a:gd name="T24" fmla="*/ 722 w 733"/>
                <a:gd name="T25" fmla="*/ 864 h 954"/>
                <a:gd name="T26" fmla="*/ 708 w 733"/>
                <a:gd name="T27" fmla="*/ 889 h 954"/>
                <a:gd name="T28" fmla="*/ 691 w 733"/>
                <a:gd name="T29" fmla="*/ 910 h 954"/>
                <a:gd name="T30" fmla="*/ 669 w 733"/>
                <a:gd name="T31" fmla="*/ 929 h 954"/>
                <a:gd name="T32" fmla="*/ 644 w 733"/>
                <a:gd name="T33" fmla="*/ 942 h 954"/>
                <a:gd name="T34" fmla="*/ 617 w 733"/>
                <a:gd name="T35" fmla="*/ 951 h 954"/>
                <a:gd name="T36" fmla="*/ 586 w 733"/>
                <a:gd name="T37" fmla="*/ 954 h 954"/>
                <a:gd name="T38" fmla="*/ 146 w 733"/>
                <a:gd name="T39" fmla="*/ 954 h 954"/>
                <a:gd name="T40" fmla="*/ 117 w 733"/>
                <a:gd name="T41" fmla="*/ 951 h 954"/>
                <a:gd name="T42" fmla="*/ 89 w 733"/>
                <a:gd name="T43" fmla="*/ 942 h 954"/>
                <a:gd name="T44" fmla="*/ 65 w 733"/>
                <a:gd name="T45" fmla="*/ 929 h 954"/>
                <a:gd name="T46" fmla="*/ 43 w 733"/>
                <a:gd name="T47" fmla="*/ 910 h 954"/>
                <a:gd name="T48" fmla="*/ 25 w 733"/>
                <a:gd name="T49" fmla="*/ 889 h 954"/>
                <a:gd name="T50" fmla="*/ 11 w 733"/>
                <a:gd name="T51" fmla="*/ 864 h 954"/>
                <a:gd name="T52" fmla="*/ 3 w 733"/>
                <a:gd name="T53" fmla="*/ 836 h 954"/>
                <a:gd name="T54" fmla="*/ 0 w 733"/>
                <a:gd name="T55" fmla="*/ 807 h 954"/>
                <a:gd name="T56" fmla="*/ 0 w 733"/>
                <a:gd name="T57" fmla="*/ 147 h 954"/>
                <a:gd name="T58" fmla="*/ 3 w 733"/>
                <a:gd name="T59" fmla="*/ 118 h 954"/>
                <a:gd name="T60" fmla="*/ 11 w 733"/>
                <a:gd name="T61" fmla="*/ 90 h 954"/>
                <a:gd name="T62" fmla="*/ 25 w 733"/>
                <a:gd name="T63" fmla="*/ 65 h 954"/>
                <a:gd name="T64" fmla="*/ 43 w 733"/>
                <a:gd name="T65" fmla="*/ 44 h 954"/>
                <a:gd name="T66" fmla="*/ 65 w 733"/>
                <a:gd name="T67" fmla="*/ 25 h 954"/>
                <a:gd name="T68" fmla="*/ 89 w 733"/>
                <a:gd name="T69" fmla="*/ 12 h 954"/>
                <a:gd name="T70" fmla="*/ 117 w 733"/>
                <a:gd name="T71" fmla="*/ 3 h 954"/>
                <a:gd name="T72" fmla="*/ 146 w 733"/>
                <a:gd name="T73" fmla="*/ 0 h 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3" h="954">
                  <a:moveTo>
                    <a:pt x="146" y="0"/>
                  </a:moveTo>
                  <a:lnTo>
                    <a:pt x="586" y="0"/>
                  </a:lnTo>
                  <a:lnTo>
                    <a:pt x="617" y="3"/>
                  </a:lnTo>
                  <a:lnTo>
                    <a:pt x="644" y="12"/>
                  </a:lnTo>
                  <a:lnTo>
                    <a:pt x="669" y="25"/>
                  </a:lnTo>
                  <a:lnTo>
                    <a:pt x="691" y="44"/>
                  </a:lnTo>
                  <a:lnTo>
                    <a:pt x="708" y="65"/>
                  </a:lnTo>
                  <a:lnTo>
                    <a:pt x="722" y="90"/>
                  </a:lnTo>
                  <a:lnTo>
                    <a:pt x="730" y="118"/>
                  </a:lnTo>
                  <a:lnTo>
                    <a:pt x="733" y="147"/>
                  </a:lnTo>
                  <a:lnTo>
                    <a:pt x="733" y="807"/>
                  </a:lnTo>
                  <a:lnTo>
                    <a:pt x="730" y="836"/>
                  </a:lnTo>
                  <a:lnTo>
                    <a:pt x="722" y="864"/>
                  </a:lnTo>
                  <a:lnTo>
                    <a:pt x="708" y="889"/>
                  </a:lnTo>
                  <a:lnTo>
                    <a:pt x="691" y="910"/>
                  </a:lnTo>
                  <a:lnTo>
                    <a:pt x="669" y="929"/>
                  </a:lnTo>
                  <a:lnTo>
                    <a:pt x="644" y="942"/>
                  </a:lnTo>
                  <a:lnTo>
                    <a:pt x="617" y="951"/>
                  </a:lnTo>
                  <a:lnTo>
                    <a:pt x="586" y="954"/>
                  </a:lnTo>
                  <a:lnTo>
                    <a:pt x="146" y="954"/>
                  </a:lnTo>
                  <a:lnTo>
                    <a:pt x="117" y="951"/>
                  </a:lnTo>
                  <a:lnTo>
                    <a:pt x="89" y="942"/>
                  </a:lnTo>
                  <a:lnTo>
                    <a:pt x="65" y="929"/>
                  </a:lnTo>
                  <a:lnTo>
                    <a:pt x="43" y="910"/>
                  </a:lnTo>
                  <a:lnTo>
                    <a:pt x="25" y="889"/>
                  </a:lnTo>
                  <a:lnTo>
                    <a:pt x="11" y="864"/>
                  </a:lnTo>
                  <a:lnTo>
                    <a:pt x="3" y="836"/>
                  </a:lnTo>
                  <a:lnTo>
                    <a:pt x="0" y="807"/>
                  </a:lnTo>
                  <a:lnTo>
                    <a:pt x="0" y="147"/>
                  </a:lnTo>
                  <a:lnTo>
                    <a:pt x="3" y="118"/>
                  </a:lnTo>
                  <a:lnTo>
                    <a:pt x="11" y="90"/>
                  </a:lnTo>
                  <a:lnTo>
                    <a:pt x="25" y="65"/>
                  </a:lnTo>
                  <a:lnTo>
                    <a:pt x="43" y="44"/>
                  </a:lnTo>
                  <a:lnTo>
                    <a:pt x="65" y="25"/>
                  </a:lnTo>
                  <a:lnTo>
                    <a:pt x="89" y="12"/>
                  </a:lnTo>
                  <a:lnTo>
                    <a:pt x="117" y="3"/>
                  </a:lnTo>
                  <a:lnTo>
                    <a:pt x="146"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25" name="Freeform 7"/>
            <p:cNvSpPr/>
            <p:nvPr/>
          </p:nvSpPr>
          <p:spPr bwMode="auto">
            <a:xfrm>
              <a:off x="1848" y="369"/>
              <a:ext cx="49" cy="97"/>
            </a:xfrm>
            <a:custGeom>
              <a:avLst/>
              <a:gdLst>
                <a:gd name="T0" fmla="*/ 147 w 734"/>
                <a:gd name="T1" fmla="*/ 0 h 1467"/>
                <a:gd name="T2" fmla="*/ 588 w 734"/>
                <a:gd name="T3" fmla="*/ 0 h 1467"/>
                <a:gd name="T4" fmla="*/ 617 w 734"/>
                <a:gd name="T5" fmla="*/ 3 h 1467"/>
                <a:gd name="T6" fmla="*/ 644 w 734"/>
                <a:gd name="T7" fmla="*/ 12 h 1467"/>
                <a:gd name="T8" fmla="*/ 670 w 734"/>
                <a:gd name="T9" fmla="*/ 25 h 1467"/>
                <a:gd name="T10" fmla="*/ 691 w 734"/>
                <a:gd name="T11" fmla="*/ 44 h 1467"/>
                <a:gd name="T12" fmla="*/ 709 w 734"/>
                <a:gd name="T13" fmla="*/ 65 h 1467"/>
                <a:gd name="T14" fmla="*/ 722 w 734"/>
                <a:gd name="T15" fmla="*/ 90 h 1467"/>
                <a:gd name="T16" fmla="*/ 731 w 734"/>
                <a:gd name="T17" fmla="*/ 118 h 1467"/>
                <a:gd name="T18" fmla="*/ 734 w 734"/>
                <a:gd name="T19" fmla="*/ 147 h 1467"/>
                <a:gd name="T20" fmla="*/ 734 w 734"/>
                <a:gd name="T21" fmla="*/ 1320 h 1467"/>
                <a:gd name="T22" fmla="*/ 731 w 734"/>
                <a:gd name="T23" fmla="*/ 1349 h 1467"/>
                <a:gd name="T24" fmla="*/ 722 w 734"/>
                <a:gd name="T25" fmla="*/ 1377 h 1467"/>
                <a:gd name="T26" fmla="*/ 709 w 734"/>
                <a:gd name="T27" fmla="*/ 1402 h 1467"/>
                <a:gd name="T28" fmla="*/ 691 w 734"/>
                <a:gd name="T29" fmla="*/ 1423 h 1467"/>
                <a:gd name="T30" fmla="*/ 670 w 734"/>
                <a:gd name="T31" fmla="*/ 1442 h 1467"/>
                <a:gd name="T32" fmla="*/ 644 w 734"/>
                <a:gd name="T33" fmla="*/ 1455 h 1467"/>
                <a:gd name="T34" fmla="*/ 617 w 734"/>
                <a:gd name="T35" fmla="*/ 1464 h 1467"/>
                <a:gd name="T36" fmla="*/ 588 w 734"/>
                <a:gd name="T37" fmla="*/ 1467 h 1467"/>
                <a:gd name="T38" fmla="*/ 147 w 734"/>
                <a:gd name="T39" fmla="*/ 1467 h 1467"/>
                <a:gd name="T40" fmla="*/ 118 w 734"/>
                <a:gd name="T41" fmla="*/ 1464 h 1467"/>
                <a:gd name="T42" fmla="*/ 90 w 734"/>
                <a:gd name="T43" fmla="*/ 1455 h 1467"/>
                <a:gd name="T44" fmla="*/ 65 w 734"/>
                <a:gd name="T45" fmla="*/ 1442 h 1467"/>
                <a:gd name="T46" fmla="*/ 44 w 734"/>
                <a:gd name="T47" fmla="*/ 1423 h 1467"/>
                <a:gd name="T48" fmla="*/ 26 w 734"/>
                <a:gd name="T49" fmla="*/ 1402 h 1467"/>
                <a:gd name="T50" fmla="*/ 12 w 734"/>
                <a:gd name="T51" fmla="*/ 1377 h 1467"/>
                <a:gd name="T52" fmla="*/ 3 w 734"/>
                <a:gd name="T53" fmla="*/ 1349 h 1467"/>
                <a:gd name="T54" fmla="*/ 0 w 734"/>
                <a:gd name="T55" fmla="*/ 1320 h 1467"/>
                <a:gd name="T56" fmla="*/ 0 w 734"/>
                <a:gd name="T57" fmla="*/ 147 h 1467"/>
                <a:gd name="T58" fmla="*/ 3 w 734"/>
                <a:gd name="T59" fmla="*/ 118 h 1467"/>
                <a:gd name="T60" fmla="*/ 12 w 734"/>
                <a:gd name="T61" fmla="*/ 90 h 1467"/>
                <a:gd name="T62" fmla="*/ 26 w 734"/>
                <a:gd name="T63" fmla="*/ 65 h 1467"/>
                <a:gd name="T64" fmla="*/ 44 w 734"/>
                <a:gd name="T65" fmla="*/ 44 h 1467"/>
                <a:gd name="T66" fmla="*/ 65 w 734"/>
                <a:gd name="T67" fmla="*/ 25 h 1467"/>
                <a:gd name="T68" fmla="*/ 90 w 734"/>
                <a:gd name="T69" fmla="*/ 12 h 1467"/>
                <a:gd name="T70" fmla="*/ 118 w 734"/>
                <a:gd name="T71" fmla="*/ 3 h 1467"/>
                <a:gd name="T72" fmla="*/ 147 w 734"/>
                <a:gd name="T73" fmla="*/ 0 h 1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4" h="1467">
                  <a:moveTo>
                    <a:pt x="147" y="0"/>
                  </a:moveTo>
                  <a:lnTo>
                    <a:pt x="588" y="0"/>
                  </a:lnTo>
                  <a:lnTo>
                    <a:pt x="617" y="3"/>
                  </a:lnTo>
                  <a:lnTo>
                    <a:pt x="644" y="12"/>
                  </a:lnTo>
                  <a:lnTo>
                    <a:pt x="670" y="25"/>
                  </a:lnTo>
                  <a:lnTo>
                    <a:pt x="691" y="44"/>
                  </a:lnTo>
                  <a:lnTo>
                    <a:pt x="709" y="65"/>
                  </a:lnTo>
                  <a:lnTo>
                    <a:pt x="722" y="90"/>
                  </a:lnTo>
                  <a:lnTo>
                    <a:pt x="731" y="118"/>
                  </a:lnTo>
                  <a:lnTo>
                    <a:pt x="734" y="147"/>
                  </a:lnTo>
                  <a:lnTo>
                    <a:pt x="734" y="1320"/>
                  </a:lnTo>
                  <a:lnTo>
                    <a:pt x="731" y="1349"/>
                  </a:lnTo>
                  <a:lnTo>
                    <a:pt x="722" y="1377"/>
                  </a:lnTo>
                  <a:lnTo>
                    <a:pt x="709" y="1402"/>
                  </a:lnTo>
                  <a:lnTo>
                    <a:pt x="691" y="1423"/>
                  </a:lnTo>
                  <a:lnTo>
                    <a:pt x="670" y="1442"/>
                  </a:lnTo>
                  <a:lnTo>
                    <a:pt x="644" y="1455"/>
                  </a:lnTo>
                  <a:lnTo>
                    <a:pt x="617" y="1464"/>
                  </a:lnTo>
                  <a:lnTo>
                    <a:pt x="588" y="1467"/>
                  </a:lnTo>
                  <a:lnTo>
                    <a:pt x="147" y="1467"/>
                  </a:lnTo>
                  <a:lnTo>
                    <a:pt x="118" y="1464"/>
                  </a:lnTo>
                  <a:lnTo>
                    <a:pt x="90" y="1455"/>
                  </a:lnTo>
                  <a:lnTo>
                    <a:pt x="65" y="1442"/>
                  </a:lnTo>
                  <a:lnTo>
                    <a:pt x="44" y="1423"/>
                  </a:lnTo>
                  <a:lnTo>
                    <a:pt x="26" y="1402"/>
                  </a:lnTo>
                  <a:lnTo>
                    <a:pt x="12" y="1377"/>
                  </a:lnTo>
                  <a:lnTo>
                    <a:pt x="3" y="1349"/>
                  </a:lnTo>
                  <a:lnTo>
                    <a:pt x="0" y="1320"/>
                  </a:lnTo>
                  <a:lnTo>
                    <a:pt x="0" y="147"/>
                  </a:lnTo>
                  <a:lnTo>
                    <a:pt x="3" y="118"/>
                  </a:lnTo>
                  <a:lnTo>
                    <a:pt x="12" y="90"/>
                  </a:lnTo>
                  <a:lnTo>
                    <a:pt x="26" y="65"/>
                  </a:lnTo>
                  <a:lnTo>
                    <a:pt x="44" y="44"/>
                  </a:lnTo>
                  <a:lnTo>
                    <a:pt x="65" y="25"/>
                  </a:lnTo>
                  <a:lnTo>
                    <a:pt x="90" y="12"/>
                  </a:lnTo>
                  <a:lnTo>
                    <a:pt x="118" y="3"/>
                  </a:lnTo>
                  <a:lnTo>
                    <a:pt x="147"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26" name="Freeform 8"/>
            <p:cNvSpPr/>
            <p:nvPr/>
          </p:nvSpPr>
          <p:spPr bwMode="auto">
            <a:xfrm>
              <a:off x="1924" y="329"/>
              <a:ext cx="49" cy="137"/>
            </a:xfrm>
            <a:custGeom>
              <a:avLst/>
              <a:gdLst>
                <a:gd name="T0" fmla="*/ 146 w 734"/>
                <a:gd name="T1" fmla="*/ 0 h 2053"/>
                <a:gd name="T2" fmla="*/ 587 w 734"/>
                <a:gd name="T3" fmla="*/ 0 h 2053"/>
                <a:gd name="T4" fmla="*/ 616 w 734"/>
                <a:gd name="T5" fmla="*/ 3 h 2053"/>
                <a:gd name="T6" fmla="*/ 644 w 734"/>
                <a:gd name="T7" fmla="*/ 11 h 2053"/>
                <a:gd name="T8" fmla="*/ 669 w 734"/>
                <a:gd name="T9" fmla="*/ 25 h 2053"/>
                <a:gd name="T10" fmla="*/ 690 w 734"/>
                <a:gd name="T11" fmla="*/ 43 h 2053"/>
                <a:gd name="T12" fmla="*/ 708 w 734"/>
                <a:gd name="T13" fmla="*/ 65 h 2053"/>
                <a:gd name="T14" fmla="*/ 722 w 734"/>
                <a:gd name="T15" fmla="*/ 89 h 2053"/>
                <a:gd name="T16" fmla="*/ 731 w 734"/>
                <a:gd name="T17" fmla="*/ 117 h 2053"/>
                <a:gd name="T18" fmla="*/ 734 w 734"/>
                <a:gd name="T19" fmla="*/ 146 h 2053"/>
                <a:gd name="T20" fmla="*/ 734 w 734"/>
                <a:gd name="T21" fmla="*/ 1906 h 2053"/>
                <a:gd name="T22" fmla="*/ 731 w 734"/>
                <a:gd name="T23" fmla="*/ 1935 h 2053"/>
                <a:gd name="T24" fmla="*/ 722 w 734"/>
                <a:gd name="T25" fmla="*/ 1963 h 2053"/>
                <a:gd name="T26" fmla="*/ 708 w 734"/>
                <a:gd name="T27" fmla="*/ 1988 h 2053"/>
                <a:gd name="T28" fmla="*/ 690 w 734"/>
                <a:gd name="T29" fmla="*/ 2009 h 2053"/>
                <a:gd name="T30" fmla="*/ 669 w 734"/>
                <a:gd name="T31" fmla="*/ 2028 h 2053"/>
                <a:gd name="T32" fmla="*/ 644 w 734"/>
                <a:gd name="T33" fmla="*/ 2041 h 2053"/>
                <a:gd name="T34" fmla="*/ 616 w 734"/>
                <a:gd name="T35" fmla="*/ 2050 h 2053"/>
                <a:gd name="T36" fmla="*/ 587 w 734"/>
                <a:gd name="T37" fmla="*/ 2053 h 2053"/>
                <a:gd name="T38" fmla="*/ 146 w 734"/>
                <a:gd name="T39" fmla="*/ 2053 h 2053"/>
                <a:gd name="T40" fmla="*/ 117 w 734"/>
                <a:gd name="T41" fmla="*/ 2050 h 2053"/>
                <a:gd name="T42" fmla="*/ 90 w 734"/>
                <a:gd name="T43" fmla="*/ 2041 h 2053"/>
                <a:gd name="T44" fmla="*/ 64 w 734"/>
                <a:gd name="T45" fmla="*/ 2028 h 2053"/>
                <a:gd name="T46" fmla="*/ 43 w 734"/>
                <a:gd name="T47" fmla="*/ 2009 h 2053"/>
                <a:gd name="T48" fmla="*/ 25 w 734"/>
                <a:gd name="T49" fmla="*/ 1988 h 2053"/>
                <a:gd name="T50" fmla="*/ 12 w 734"/>
                <a:gd name="T51" fmla="*/ 1963 h 2053"/>
                <a:gd name="T52" fmla="*/ 3 w 734"/>
                <a:gd name="T53" fmla="*/ 1935 h 2053"/>
                <a:gd name="T54" fmla="*/ 0 w 734"/>
                <a:gd name="T55" fmla="*/ 1906 h 2053"/>
                <a:gd name="T56" fmla="*/ 0 w 734"/>
                <a:gd name="T57" fmla="*/ 146 h 2053"/>
                <a:gd name="T58" fmla="*/ 3 w 734"/>
                <a:gd name="T59" fmla="*/ 117 h 2053"/>
                <a:gd name="T60" fmla="*/ 12 w 734"/>
                <a:gd name="T61" fmla="*/ 89 h 2053"/>
                <a:gd name="T62" fmla="*/ 25 w 734"/>
                <a:gd name="T63" fmla="*/ 65 h 2053"/>
                <a:gd name="T64" fmla="*/ 43 w 734"/>
                <a:gd name="T65" fmla="*/ 43 h 2053"/>
                <a:gd name="T66" fmla="*/ 64 w 734"/>
                <a:gd name="T67" fmla="*/ 25 h 2053"/>
                <a:gd name="T68" fmla="*/ 90 w 734"/>
                <a:gd name="T69" fmla="*/ 11 h 2053"/>
                <a:gd name="T70" fmla="*/ 117 w 734"/>
                <a:gd name="T71" fmla="*/ 3 h 2053"/>
                <a:gd name="T72" fmla="*/ 146 w 734"/>
                <a:gd name="T73" fmla="*/ 0 h 2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4" h="2053">
                  <a:moveTo>
                    <a:pt x="146" y="0"/>
                  </a:moveTo>
                  <a:lnTo>
                    <a:pt x="587" y="0"/>
                  </a:lnTo>
                  <a:lnTo>
                    <a:pt x="616" y="3"/>
                  </a:lnTo>
                  <a:lnTo>
                    <a:pt x="644" y="11"/>
                  </a:lnTo>
                  <a:lnTo>
                    <a:pt x="669" y="25"/>
                  </a:lnTo>
                  <a:lnTo>
                    <a:pt x="690" y="43"/>
                  </a:lnTo>
                  <a:lnTo>
                    <a:pt x="708" y="65"/>
                  </a:lnTo>
                  <a:lnTo>
                    <a:pt x="722" y="89"/>
                  </a:lnTo>
                  <a:lnTo>
                    <a:pt x="731" y="117"/>
                  </a:lnTo>
                  <a:lnTo>
                    <a:pt x="734" y="146"/>
                  </a:lnTo>
                  <a:lnTo>
                    <a:pt x="734" y="1906"/>
                  </a:lnTo>
                  <a:lnTo>
                    <a:pt x="731" y="1935"/>
                  </a:lnTo>
                  <a:lnTo>
                    <a:pt x="722" y="1963"/>
                  </a:lnTo>
                  <a:lnTo>
                    <a:pt x="708" y="1988"/>
                  </a:lnTo>
                  <a:lnTo>
                    <a:pt x="690" y="2009"/>
                  </a:lnTo>
                  <a:lnTo>
                    <a:pt x="669" y="2028"/>
                  </a:lnTo>
                  <a:lnTo>
                    <a:pt x="644" y="2041"/>
                  </a:lnTo>
                  <a:lnTo>
                    <a:pt x="616" y="2050"/>
                  </a:lnTo>
                  <a:lnTo>
                    <a:pt x="587" y="2053"/>
                  </a:lnTo>
                  <a:lnTo>
                    <a:pt x="146" y="2053"/>
                  </a:lnTo>
                  <a:lnTo>
                    <a:pt x="117" y="2050"/>
                  </a:lnTo>
                  <a:lnTo>
                    <a:pt x="90" y="2041"/>
                  </a:lnTo>
                  <a:lnTo>
                    <a:pt x="64" y="2028"/>
                  </a:lnTo>
                  <a:lnTo>
                    <a:pt x="43" y="2009"/>
                  </a:lnTo>
                  <a:lnTo>
                    <a:pt x="25" y="1988"/>
                  </a:lnTo>
                  <a:lnTo>
                    <a:pt x="12" y="1963"/>
                  </a:lnTo>
                  <a:lnTo>
                    <a:pt x="3" y="1935"/>
                  </a:lnTo>
                  <a:lnTo>
                    <a:pt x="0" y="1906"/>
                  </a:lnTo>
                  <a:lnTo>
                    <a:pt x="0" y="146"/>
                  </a:lnTo>
                  <a:lnTo>
                    <a:pt x="3" y="117"/>
                  </a:lnTo>
                  <a:lnTo>
                    <a:pt x="12" y="89"/>
                  </a:lnTo>
                  <a:lnTo>
                    <a:pt x="25" y="65"/>
                  </a:lnTo>
                  <a:lnTo>
                    <a:pt x="43" y="43"/>
                  </a:lnTo>
                  <a:lnTo>
                    <a:pt x="64" y="25"/>
                  </a:lnTo>
                  <a:lnTo>
                    <a:pt x="90" y="11"/>
                  </a:lnTo>
                  <a:lnTo>
                    <a:pt x="117" y="3"/>
                  </a:lnTo>
                  <a:lnTo>
                    <a:pt x="146"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27" name="Freeform 9"/>
            <p:cNvSpPr/>
            <p:nvPr/>
          </p:nvSpPr>
          <p:spPr bwMode="auto">
            <a:xfrm>
              <a:off x="1941" y="251"/>
              <a:ext cx="14" cy="14"/>
            </a:xfrm>
            <a:custGeom>
              <a:avLst/>
              <a:gdLst>
                <a:gd name="T0" fmla="*/ 105 w 209"/>
                <a:gd name="T1" fmla="*/ 0 h 209"/>
                <a:gd name="T2" fmla="*/ 105 w 209"/>
                <a:gd name="T3" fmla="*/ 0 h 209"/>
                <a:gd name="T4" fmla="*/ 129 w 209"/>
                <a:gd name="T5" fmla="*/ 4 h 209"/>
                <a:gd name="T6" fmla="*/ 150 w 209"/>
                <a:gd name="T7" fmla="*/ 11 h 209"/>
                <a:gd name="T8" fmla="*/ 171 w 209"/>
                <a:gd name="T9" fmla="*/ 23 h 209"/>
                <a:gd name="T10" fmla="*/ 187 w 209"/>
                <a:gd name="T11" fmla="*/ 39 h 209"/>
                <a:gd name="T12" fmla="*/ 199 w 209"/>
                <a:gd name="T13" fmla="*/ 59 h 209"/>
                <a:gd name="T14" fmla="*/ 207 w 209"/>
                <a:gd name="T15" fmla="*/ 81 h 209"/>
                <a:gd name="T16" fmla="*/ 209 w 209"/>
                <a:gd name="T17" fmla="*/ 105 h 209"/>
                <a:gd name="T18" fmla="*/ 207 w 209"/>
                <a:gd name="T19" fmla="*/ 129 h 209"/>
                <a:gd name="T20" fmla="*/ 199 w 209"/>
                <a:gd name="T21" fmla="*/ 150 h 209"/>
                <a:gd name="T22" fmla="*/ 187 w 209"/>
                <a:gd name="T23" fmla="*/ 170 h 209"/>
                <a:gd name="T24" fmla="*/ 171 w 209"/>
                <a:gd name="T25" fmla="*/ 186 h 209"/>
                <a:gd name="T26" fmla="*/ 150 w 209"/>
                <a:gd name="T27" fmla="*/ 198 h 209"/>
                <a:gd name="T28" fmla="*/ 129 w 209"/>
                <a:gd name="T29" fmla="*/ 206 h 209"/>
                <a:gd name="T30" fmla="*/ 105 w 209"/>
                <a:gd name="T31" fmla="*/ 209 h 209"/>
                <a:gd name="T32" fmla="*/ 81 w 209"/>
                <a:gd name="T33" fmla="*/ 206 h 209"/>
                <a:gd name="T34" fmla="*/ 59 w 209"/>
                <a:gd name="T35" fmla="*/ 198 h 209"/>
                <a:gd name="T36" fmla="*/ 40 w 209"/>
                <a:gd name="T37" fmla="*/ 186 h 209"/>
                <a:gd name="T38" fmla="*/ 23 w 209"/>
                <a:gd name="T39" fmla="*/ 170 h 209"/>
                <a:gd name="T40" fmla="*/ 11 w 209"/>
                <a:gd name="T41" fmla="*/ 150 h 209"/>
                <a:gd name="T42" fmla="*/ 3 w 209"/>
                <a:gd name="T43" fmla="*/ 129 h 209"/>
                <a:gd name="T44" fmla="*/ 0 w 209"/>
                <a:gd name="T45" fmla="*/ 105 h 209"/>
                <a:gd name="T46" fmla="*/ 3 w 209"/>
                <a:gd name="T47" fmla="*/ 81 h 209"/>
                <a:gd name="T48" fmla="*/ 11 w 209"/>
                <a:gd name="T49" fmla="*/ 59 h 209"/>
                <a:gd name="T50" fmla="*/ 23 w 209"/>
                <a:gd name="T51" fmla="*/ 39 h 209"/>
                <a:gd name="T52" fmla="*/ 40 w 209"/>
                <a:gd name="T53" fmla="*/ 23 h 209"/>
                <a:gd name="T54" fmla="*/ 59 w 209"/>
                <a:gd name="T55" fmla="*/ 11 h 209"/>
                <a:gd name="T56" fmla="*/ 81 w 209"/>
                <a:gd name="T57" fmla="*/ 4 h 209"/>
                <a:gd name="T58" fmla="*/ 105 w 209"/>
                <a:gd name="T59" fmla="*/ 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9" h="209">
                  <a:moveTo>
                    <a:pt x="105" y="0"/>
                  </a:moveTo>
                  <a:lnTo>
                    <a:pt x="105" y="0"/>
                  </a:lnTo>
                  <a:lnTo>
                    <a:pt x="129" y="4"/>
                  </a:lnTo>
                  <a:lnTo>
                    <a:pt x="150" y="11"/>
                  </a:lnTo>
                  <a:lnTo>
                    <a:pt x="171" y="23"/>
                  </a:lnTo>
                  <a:lnTo>
                    <a:pt x="187" y="39"/>
                  </a:lnTo>
                  <a:lnTo>
                    <a:pt x="199" y="59"/>
                  </a:lnTo>
                  <a:lnTo>
                    <a:pt x="207" y="81"/>
                  </a:lnTo>
                  <a:lnTo>
                    <a:pt x="209" y="105"/>
                  </a:lnTo>
                  <a:lnTo>
                    <a:pt x="207" y="129"/>
                  </a:lnTo>
                  <a:lnTo>
                    <a:pt x="199" y="150"/>
                  </a:lnTo>
                  <a:lnTo>
                    <a:pt x="187" y="170"/>
                  </a:lnTo>
                  <a:lnTo>
                    <a:pt x="171" y="186"/>
                  </a:lnTo>
                  <a:lnTo>
                    <a:pt x="150" y="198"/>
                  </a:lnTo>
                  <a:lnTo>
                    <a:pt x="129" y="206"/>
                  </a:lnTo>
                  <a:lnTo>
                    <a:pt x="105" y="209"/>
                  </a:lnTo>
                  <a:lnTo>
                    <a:pt x="81" y="206"/>
                  </a:lnTo>
                  <a:lnTo>
                    <a:pt x="59" y="198"/>
                  </a:lnTo>
                  <a:lnTo>
                    <a:pt x="40" y="186"/>
                  </a:lnTo>
                  <a:lnTo>
                    <a:pt x="23" y="170"/>
                  </a:lnTo>
                  <a:lnTo>
                    <a:pt x="11" y="150"/>
                  </a:lnTo>
                  <a:lnTo>
                    <a:pt x="3" y="129"/>
                  </a:lnTo>
                  <a:lnTo>
                    <a:pt x="0" y="105"/>
                  </a:lnTo>
                  <a:lnTo>
                    <a:pt x="3" y="81"/>
                  </a:lnTo>
                  <a:lnTo>
                    <a:pt x="11" y="59"/>
                  </a:lnTo>
                  <a:lnTo>
                    <a:pt x="23" y="39"/>
                  </a:lnTo>
                  <a:lnTo>
                    <a:pt x="40" y="23"/>
                  </a:lnTo>
                  <a:lnTo>
                    <a:pt x="59" y="11"/>
                  </a:lnTo>
                  <a:lnTo>
                    <a:pt x="81" y="4"/>
                  </a:lnTo>
                  <a:lnTo>
                    <a:pt x="105"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28" name="Freeform 10"/>
            <p:cNvSpPr/>
            <p:nvPr/>
          </p:nvSpPr>
          <p:spPr bwMode="auto">
            <a:xfrm>
              <a:off x="1920" y="254"/>
              <a:ext cx="57" cy="69"/>
            </a:xfrm>
            <a:custGeom>
              <a:avLst/>
              <a:gdLst>
                <a:gd name="T0" fmla="*/ 802 w 853"/>
                <a:gd name="T1" fmla="*/ 0 h 1028"/>
                <a:gd name="T2" fmla="*/ 829 w 853"/>
                <a:gd name="T3" fmla="*/ 11 h 1028"/>
                <a:gd name="T4" fmla="*/ 849 w 853"/>
                <a:gd name="T5" fmla="*/ 37 h 1028"/>
                <a:gd name="T6" fmla="*/ 852 w 853"/>
                <a:gd name="T7" fmla="*/ 66 h 1028"/>
                <a:gd name="T8" fmla="*/ 841 w 853"/>
                <a:gd name="T9" fmla="*/ 94 h 1028"/>
                <a:gd name="T10" fmla="*/ 574 w 853"/>
                <a:gd name="T11" fmla="*/ 296 h 1028"/>
                <a:gd name="T12" fmla="*/ 540 w 853"/>
                <a:gd name="T13" fmla="*/ 308 h 1028"/>
                <a:gd name="T14" fmla="*/ 649 w 853"/>
                <a:gd name="T15" fmla="*/ 953 h 1028"/>
                <a:gd name="T16" fmla="*/ 649 w 853"/>
                <a:gd name="T17" fmla="*/ 983 h 1028"/>
                <a:gd name="T18" fmla="*/ 635 w 853"/>
                <a:gd name="T19" fmla="*/ 1010 h 1028"/>
                <a:gd name="T20" fmla="*/ 608 w 853"/>
                <a:gd name="T21" fmla="*/ 1026 h 1028"/>
                <a:gd name="T22" fmla="*/ 592 w 853"/>
                <a:gd name="T23" fmla="*/ 1028 h 1028"/>
                <a:gd name="T24" fmla="*/ 564 w 853"/>
                <a:gd name="T25" fmla="*/ 1020 h 1028"/>
                <a:gd name="T26" fmla="*/ 541 w 853"/>
                <a:gd name="T27" fmla="*/ 1000 h 1028"/>
                <a:gd name="T28" fmla="*/ 426 w 853"/>
                <a:gd name="T29" fmla="*/ 601 h 1028"/>
                <a:gd name="T30" fmla="*/ 310 w 853"/>
                <a:gd name="T31" fmla="*/ 1000 h 1028"/>
                <a:gd name="T32" fmla="*/ 289 w 853"/>
                <a:gd name="T33" fmla="*/ 1020 h 1028"/>
                <a:gd name="T34" fmla="*/ 259 w 853"/>
                <a:gd name="T35" fmla="*/ 1028 h 1028"/>
                <a:gd name="T36" fmla="*/ 243 w 853"/>
                <a:gd name="T37" fmla="*/ 1026 h 1028"/>
                <a:gd name="T38" fmla="*/ 217 w 853"/>
                <a:gd name="T39" fmla="*/ 1010 h 1028"/>
                <a:gd name="T40" fmla="*/ 202 w 853"/>
                <a:gd name="T41" fmla="*/ 983 h 1028"/>
                <a:gd name="T42" fmla="*/ 202 w 853"/>
                <a:gd name="T43" fmla="*/ 953 h 1028"/>
                <a:gd name="T44" fmla="*/ 311 w 853"/>
                <a:gd name="T45" fmla="*/ 307 h 1028"/>
                <a:gd name="T46" fmla="*/ 278 w 853"/>
                <a:gd name="T47" fmla="*/ 296 h 1028"/>
                <a:gd name="T48" fmla="*/ 12 w 853"/>
                <a:gd name="T49" fmla="*/ 94 h 1028"/>
                <a:gd name="T50" fmla="*/ 0 w 853"/>
                <a:gd name="T51" fmla="*/ 66 h 1028"/>
                <a:gd name="T52" fmla="*/ 3 w 853"/>
                <a:gd name="T53" fmla="*/ 37 h 1028"/>
                <a:gd name="T54" fmla="*/ 22 w 853"/>
                <a:gd name="T55" fmla="*/ 11 h 1028"/>
                <a:gd name="T56" fmla="*/ 49 w 853"/>
                <a:gd name="T57" fmla="*/ 0 h 1028"/>
                <a:gd name="T58" fmla="*/ 80 w 853"/>
                <a:gd name="T59" fmla="*/ 3 h 1028"/>
                <a:gd name="T60" fmla="*/ 332 w 853"/>
                <a:gd name="T61" fmla="*/ 190 h 1028"/>
                <a:gd name="T62" fmla="*/ 386 w 853"/>
                <a:gd name="T63" fmla="*/ 193 h 1028"/>
                <a:gd name="T64" fmla="*/ 411 w 853"/>
                <a:gd name="T65" fmla="*/ 208 h 1028"/>
                <a:gd name="T66" fmla="*/ 426 w 853"/>
                <a:gd name="T67" fmla="*/ 444 h 1028"/>
                <a:gd name="T68" fmla="*/ 441 w 853"/>
                <a:gd name="T69" fmla="*/ 208 h 1028"/>
                <a:gd name="T70" fmla="*/ 466 w 853"/>
                <a:gd name="T71" fmla="*/ 193 h 1028"/>
                <a:gd name="T72" fmla="*/ 519 w 853"/>
                <a:gd name="T73" fmla="*/ 190 h 1028"/>
                <a:gd name="T74" fmla="*/ 773 w 853"/>
                <a:gd name="T75" fmla="*/ 3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3" h="1028">
                  <a:moveTo>
                    <a:pt x="787" y="0"/>
                  </a:moveTo>
                  <a:lnTo>
                    <a:pt x="802" y="0"/>
                  </a:lnTo>
                  <a:lnTo>
                    <a:pt x="816" y="4"/>
                  </a:lnTo>
                  <a:lnTo>
                    <a:pt x="829" y="11"/>
                  </a:lnTo>
                  <a:lnTo>
                    <a:pt x="841" y="23"/>
                  </a:lnTo>
                  <a:lnTo>
                    <a:pt x="849" y="37"/>
                  </a:lnTo>
                  <a:lnTo>
                    <a:pt x="853" y="52"/>
                  </a:lnTo>
                  <a:lnTo>
                    <a:pt x="852" y="66"/>
                  </a:lnTo>
                  <a:lnTo>
                    <a:pt x="848" y="81"/>
                  </a:lnTo>
                  <a:lnTo>
                    <a:pt x="841" y="94"/>
                  </a:lnTo>
                  <a:lnTo>
                    <a:pt x="828" y="106"/>
                  </a:lnTo>
                  <a:lnTo>
                    <a:pt x="574" y="296"/>
                  </a:lnTo>
                  <a:lnTo>
                    <a:pt x="557" y="304"/>
                  </a:lnTo>
                  <a:lnTo>
                    <a:pt x="540" y="308"/>
                  </a:lnTo>
                  <a:lnTo>
                    <a:pt x="540" y="573"/>
                  </a:lnTo>
                  <a:lnTo>
                    <a:pt x="649" y="953"/>
                  </a:lnTo>
                  <a:lnTo>
                    <a:pt x="651" y="968"/>
                  </a:lnTo>
                  <a:lnTo>
                    <a:pt x="649" y="983"/>
                  </a:lnTo>
                  <a:lnTo>
                    <a:pt x="644" y="998"/>
                  </a:lnTo>
                  <a:lnTo>
                    <a:pt x="635" y="1010"/>
                  </a:lnTo>
                  <a:lnTo>
                    <a:pt x="622" y="1019"/>
                  </a:lnTo>
                  <a:lnTo>
                    <a:pt x="608" y="1026"/>
                  </a:lnTo>
                  <a:lnTo>
                    <a:pt x="600" y="1027"/>
                  </a:lnTo>
                  <a:lnTo>
                    <a:pt x="592" y="1028"/>
                  </a:lnTo>
                  <a:lnTo>
                    <a:pt x="577" y="1026"/>
                  </a:lnTo>
                  <a:lnTo>
                    <a:pt x="564" y="1020"/>
                  </a:lnTo>
                  <a:lnTo>
                    <a:pt x="551" y="1012"/>
                  </a:lnTo>
                  <a:lnTo>
                    <a:pt x="541" y="1000"/>
                  </a:lnTo>
                  <a:lnTo>
                    <a:pt x="535" y="985"/>
                  </a:lnTo>
                  <a:lnTo>
                    <a:pt x="426" y="601"/>
                  </a:lnTo>
                  <a:lnTo>
                    <a:pt x="316" y="985"/>
                  </a:lnTo>
                  <a:lnTo>
                    <a:pt x="310" y="1000"/>
                  </a:lnTo>
                  <a:lnTo>
                    <a:pt x="301" y="1012"/>
                  </a:lnTo>
                  <a:lnTo>
                    <a:pt x="289" y="1020"/>
                  </a:lnTo>
                  <a:lnTo>
                    <a:pt x="274" y="1026"/>
                  </a:lnTo>
                  <a:lnTo>
                    <a:pt x="259" y="1028"/>
                  </a:lnTo>
                  <a:lnTo>
                    <a:pt x="251" y="1027"/>
                  </a:lnTo>
                  <a:lnTo>
                    <a:pt x="243" y="1026"/>
                  </a:lnTo>
                  <a:lnTo>
                    <a:pt x="229" y="1019"/>
                  </a:lnTo>
                  <a:lnTo>
                    <a:pt x="217" y="1010"/>
                  </a:lnTo>
                  <a:lnTo>
                    <a:pt x="209" y="998"/>
                  </a:lnTo>
                  <a:lnTo>
                    <a:pt x="202" y="983"/>
                  </a:lnTo>
                  <a:lnTo>
                    <a:pt x="200" y="968"/>
                  </a:lnTo>
                  <a:lnTo>
                    <a:pt x="202" y="953"/>
                  </a:lnTo>
                  <a:lnTo>
                    <a:pt x="311" y="573"/>
                  </a:lnTo>
                  <a:lnTo>
                    <a:pt x="311" y="307"/>
                  </a:lnTo>
                  <a:lnTo>
                    <a:pt x="294" y="304"/>
                  </a:lnTo>
                  <a:lnTo>
                    <a:pt x="278" y="296"/>
                  </a:lnTo>
                  <a:lnTo>
                    <a:pt x="23" y="106"/>
                  </a:lnTo>
                  <a:lnTo>
                    <a:pt x="12" y="94"/>
                  </a:lnTo>
                  <a:lnTo>
                    <a:pt x="4" y="81"/>
                  </a:lnTo>
                  <a:lnTo>
                    <a:pt x="0" y="66"/>
                  </a:lnTo>
                  <a:lnTo>
                    <a:pt x="0" y="52"/>
                  </a:lnTo>
                  <a:lnTo>
                    <a:pt x="3" y="37"/>
                  </a:lnTo>
                  <a:lnTo>
                    <a:pt x="11" y="23"/>
                  </a:lnTo>
                  <a:lnTo>
                    <a:pt x="22" y="11"/>
                  </a:lnTo>
                  <a:lnTo>
                    <a:pt x="35" y="4"/>
                  </a:lnTo>
                  <a:lnTo>
                    <a:pt x="49" y="0"/>
                  </a:lnTo>
                  <a:lnTo>
                    <a:pt x="64" y="0"/>
                  </a:lnTo>
                  <a:lnTo>
                    <a:pt x="80" y="3"/>
                  </a:lnTo>
                  <a:lnTo>
                    <a:pt x="93" y="11"/>
                  </a:lnTo>
                  <a:lnTo>
                    <a:pt x="332" y="190"/>
                  </a:lnTo>
                  <a:lnTo>
                    <a:pt x="371" y="190"/>
                  </a:lnTo>
                  <a:lnTo>
                    <a:pt x="386" y="193"/>
                  </a:lnTo>
                  <a:lnTo>
                    <a:pt x="399" y="199"/>
                  </a:lnTo>
                  <a:lnTo>
                    <a:pt x="411" y="208"/>
                  </a:lnTo>
                  <a:lnTo>
                    <a:pt x="384" y="409"/>
                  </a:lnTo>
                  <a:lnTo>
                    <a:pt x="426" y="444"/>
                  </a:lnTo>
                  <a:lnTo>
                    <a:pt x="468" y="409"/>
                  </a:lnTo>
                  <a:lnTo>
                    <a:pt x="441" y="208"/>
                  </a:lnTo>
                  <a:lnTo>
                    <a:pt x="452" y="199"/>
                  </a:lnTo>
                  <a:lnTo>
                    <a:pt x="466" y="193"/>
                  </a:lnTo>
                  <a:lnTo>
                    <a:pt x="481" y="190"/>
                  </a:lnTo>
                  <a:lnTo>
                    <a:pt x="519" y="190"/>
                  </a:lnTo>
                  <a:lnTo>
                    <a:pt x="758" y="11"/>
                  </a:lnTo>
                  <a:lnTo>
                    <a:pt x="773" y="3"/>
                  </a:lnTo>
                  <a:lnTo>
                    <a:pt x="787" y="0"/>
                  </a:lnTo>
                  <a:close/>
                </a:path>
              </a:pathLst>
            </a:custGeom>
            <a:grpFill/>
            <a:ln w="0">
              <a:noFill/>
              <a:prstDash val="solid"/>
              <a:round/>
            </a:ln>
          </p:spPr>
          <p:txBody>
            <a:bodyPr vert="horz" wrap="square" lIns="91440" tIns="45720" rIns="91440" bIns="45720" numCol="1" anchor="t" anchorCtr="0" compatLnSpc="1"/>
            <a:lstStyle/>
            <a:p>
              <a:endParaRPr lang="en-US"/>
            </a:p>
          </p:txBody>
        </p:sp>
      </p:grpSp>
      <p:sp>
        <p:nvSpPr>
          <p:cNvPr id="29" name="TextBox 28"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7619982" y="2008161"/>
            <a:ext cx="1676869" cy="369332"/>
          </a:xfrm>
          <a:prstGeom prst="rect">
            <a:avLst/>
          </a:prstGeom>
          <a:noFill/>
        </p:spPr>
        <p:txBody>
          <a:bodyPr wrap="none" rtlCol="0" anchor="b">
            <a:spAutoFit/>
          </a:bodyPr>
          <a:lstStyle>
            <a:defPPr>
              <a:defRPr lang="en-US"/>
            </a:defPPr>
            <a:lvl1pPr lvl="0">
              <a:defRPr sz="1600">
                <a:solidFill>
                  <a:schemeClr val="bg1"/>
                </a:solidFill>
                <a:latin typeface="+mj-lt"/>
                <a:cs typeface="Montserrat" panose="02000000000000000000" pitchFamily="2" charset="0"/>
              </a:defRPr>
            </a:lvl1pPr>
          </a:lstStyle>
          <a:p>
            <a:r>
              <a:rPr lang="en-US" sz="1800" dirty="0">
                <a:solidFill>
                  <a:schemeClr val="tx1">
                    <a:lumMod val="75000"/>
                    <a:lumOff val="25000"/>
                  </a:schemeClr>
                </a:solidFill>
              </a:rPr>
              <a:t>Insert</a:t>
            </a:r>
            <a:r>
              <a:rPr lang="id-ID" sz="1800" dirty="0">
                <a:solidFill>
                  <a:schemeClr val="tx1">
                    <a:lumMod val="75000"/>
                    <a:lumOff val="25000"/>
                  </a:schemeClr>
                </a:solidFill>
              </a:rPr>
              <a:t> Title Here</a:t>
            </a:r>
            <a:endParaRPr lang="id-ID" sz="1800" dirty="0">
              <a:solidFill>
                <a:schemeClr val="tx1">
                  <a:lumMod val="75000"/>
                  <a:lumOff val="25000"/>
                </a:schemeClr>
              </a:solidFill>
            </a:endParaRPr>
          </a:p>
        </p:txBody>
      </p:sp>
      <p:sp>
        <p:nvSpPr>
          <p:cNvPr id="30" name="Rectangle 29"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7619982" y="2438487"/>
            <a:ext cx="3579435" cy="498598"/>
          </a:xfrm>
          <a:prstGeom prst="rect">
            <a:avLst/>
          </a:prstGeom>
          <a:noFill/>
        </p:spPr>
        <p:txBody>
          <a:bodyPr wrap="square" rtlCol="0">
            <a:spAutoFit/>
          </a:bodyPr>
          <a:lstStyle/>
          <a:p>
            <a:pPr>
              <a:lnSpc>
                <a:spcPct val="110000"/>
              </a:lnSpc>
            </a:pPr>
            <a:r>
              <a:rPr lang="id-ID" sz="1200" dirty="0">
                <a:solidFill>
                  <a:schemeClr val="bg1">
                    <a:lumMod val="65000"/>
                  </a:schemeClr>
                </a:solidFill>
              </a:rPr>
              <a:t>Lorem ipsum dolor sit amet, consectetur</a:t>
            </a:r>
            <a:r>
              <a:rPr lang="en-US" sz="1200" dirty="0">
                <a:solidFill>
                  <a:schemeClr val="bg1">
                    <a:lumMod val="65000"/>
                  </a:schemeClr>
                </a:solidFill>
              </a:rPr>
              <a:t> </a:t>
            </a:r>
            <a:r>
              <a:rPr lang="id-ID" sz="1200" dirty="0">
                <a:solidFill>
                  <a:schemeClr val="bg1">
                    <a:lumMod val="65000"/>
                  </a:schemeClr>
                </a:solidFill>
              </a:rPr>
              <a:t>sed libero in magna ultricies</a:t>
            </a:r>
            <a:r>
              <a:rPr lang="en-US" sz="1200" dirty="0">
                <a:solidFill>
                  <a:schemeClr val="bg1">
                    <a:lumMod val="65000"/>
                  </a:schemeClr>
                </a:solidFill>
              </a:rPr>
              <a:t>.</a:t>
            </a:r>
            <a:r>
              <a:rPr lang="id-ID" sz="1200" dirty="0">
                <a:solidFill>
                  <a:schemeClr val="bg1">
                    <a:lumMod val="65000"/>
                  </a:schemeClr>
                </a:solidFill>
              </a:rPr>
              <a:t> magna ultricies</a:t>
            </a:r>
            <a:r>
              <a:rPr lang="en-US" sz="1200" dirty="0">
                <a:solidFill>
                  <a:schemeClr val="bg1">
                    <a:lumMod val="65000"/>
                  </a:schemeClr>
                </a:solidFill>
              </a:rPr>
              <a:t>.</a:t>
            </a:r>
            <a:endParaRPr lang="id-ID" sz="1200" dirty="0">
              <a:solidFill>
                <a:schemeClr val="bg1">
                  <a:lumMod val="65000"/>
                </a:schemeClr>
              </a:solidFill>
            </a:endParaRPr>
          </a:p>
        </p:txBody>
      </p:sp>
      <p:sp>
        <p:nvSpPr>
          <p:cNvPr id="31" name="TextBox 3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7619982" y="3231124"/>
            <a:ext cx="1676869" cy="369332"/>
          </a:xfrm>
          <a:prstGeom prst="rect">
            <a:avLst/>
          </a:prstGeom>
          <a:noFill/>
        </p:spPr>
        <p:txBody>
          <a:bodyPr wrap="none" rtlCol="0" anchor="b">
            <a:spAutoFit/>
          </a:bodyPr>
          <a:lstStyle>
            <a:defPPr>
              <a:defRPr lang="en-US"/>
            </a:defPPr>
            <a:lvl1pPr lvl="0">
              <a:defRPr sz="1600">
                <a:solidFill>
                  <a:schemeClr val="bg1"/>
                </a:solidFill>
                <a:latin typeface="+mj-lt"/>
                <a:cs typeface="Montserrat" panose="02000000000000000000" pitchFamily="2" charset="0"/>
              </a:defRPr>
            </a:lvl1pPr>
          </a:lstStyle>
          <a:p>
            <a:r>
              <a:rPr lang="en-US" sz="1800" dirty="0">
                <a:solidFill>
                  <a:schemeClr val="tx1">
                    <a:lumMod val="75000"/>
                    <a:lumOff val="25000"/>
                  </a:schemeClr>
                </a:solidFill>
              </a:rPr>
              <a:t>Insert</a:t>
            </a:r>
            <a:r>
              <a:rPr lang="id-ID" sz="1800" dirty="0">
                <a:solidFill>
                  <a:schemeClr val="tx1">
                    <a:lumMod val="75000"/>
                    <a:lumOff val="25000"/>
                  </a:schemeClr>
                </a:solidFill>
              </a:rPr>
              <a:t> Title Here</a:t>
            </a:r>
            <a:endParaRPr lang="id-ID" sz="1800" dirty="0">
              <a:solidFill>
                <a:schemeClr val="tx1">
                  <a:lumMod val="75000"/>
                  <a:lumOff val="25000"/>
                </a:schemeClr>
              </a:solidFill>
            </a:endParaRPr>
          </a:p>
        </p:txBody>
      </p:sp>
      <p:sp>
        <p:nvSpPr>
          <p:cNvPr id="32" name="Rectangle 31"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7619982" y="3661450"/>
            <a:ext cx="3579435" cy="498598"/>
          </a:xfrm>
          <a:prstGeom prst="rect">
            <a:avLst/>
          </a:prstGeom>
          <a:noFill/>
        </p:spPr>
        <p:txBody>
          <a:bodyPr wrap="square" rtlCol="0">
            <a:spAutoFit/>
          </a:bodyPr>
          <a:lstStyle/>
          <a:p>
            <a:pPr>
              <a:lnSpc>
                <a:spcPct val="110000"/>
              </a:lnSpc>
            </a:pPr>
            <a:r>
              <a:rPr lang="id-ID" sz="1200" dirty="0">
                <a:solidFill>
                  <a:schemeClr val="bg1">
                    <a:lumMod val="65000"/>
                  </a:schemeClr>
                </a:solidFill>
              </a:rPr>
              <a:t>Lorem ipsum dolor sit amet, consectetur</a:t>
            </a:r>
            <a:r>
              <a:rPr lang="en-US" sz="1200" dirty="0">
                <a:solidFill>
                  <a:schemeClr val="bg1">
                    <a:lumMod val="65000"/>
                  </a:schemeClr>
                </a:solidFill>
              </a:rPr>
              <a:t> </a:t>
            </a:r>
            <a:r>
              <a:rPr lang="id-ID" sz="1200" dirty="0">
                <a:solidFill>
                  <a:schemeClr val="bg1">
                    <a:lumMod val="65000"/>
                  </a:schemeClr>
                </a:solidFill>
              </a:rPr>
              <a:t>sed libero in magna ultricies</a:t>
            </a:r>
            <a:r>
              <a:rPr lang="en-US" sz="1200" dirty="0">
                <a:solidFill>
                  <a:schemeClr val="bg1">
                    <a:lumMod val="65000"/>
                  </a:schemeClr>
                </a:solidFill>
              </a:rPr>
              <a:t>.</a:t>
            </a:r>
            <a:r>
              <a:rPr lang="id-ID" sz="1200" dirty="0">
                <a:solidFill>
                  <a:schemeClr val="bg1">
                    <a:lumMod val="65000"/>
                  </a:schemeClr>
                </a:solidFill>
              </a:rPr>
              <a:t> magna ultricies</a:t>
            </a:r>
            <a:r>
              <a:rPr lang="en-US" sz="1200" dirty="0">
                <a:solidFill>
                  <a:schemeClr val="bg1">
                    <a:lumMod val="65000"/>
                  </a:schemeClr>
                </a:solidFill>
              </a:rPr>
              <a:t>.</a:t>
            </a:r>
            <a:endParaRPr lang="id-ID" sz="1200" dirty="0">
              <a:solidFill>
                <a:schemeClr val="bg1">
                  <a:lumMod val="65000"/>
                </a:schemeClr>
              </a:solidFill>
            </a:endParaRPr>
          </a:p>
        </p:txBody>
      </p:sp>
      <p:sp>
        <p:nvSpPr>
          <p:cNvPr id="33" name="TextBox 3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7619982" y="4585231"/>
            <a:ext cx="1676869" cy="369332"/>
          </a:xfrm>
          <a:prstGeom prst="rect">
            <a:avLst/>
          </a:prstGeom>
          <a:noFill/>
        </p:spPr>
        <p:txBody>
          <a:bodyPr wrap="none" rtlCol="0" anchor="b">
            <a:spAutoFit/>
          </a:bodyPr>
          <a:lstStyle>
            <a:defPPr>
              <a:defRPr lang="en-US"/>
            </a:defPPr>
            <a:lvl1pPr lvl="0">
              <a:defRPr sz="1600">
                <a:solidFill>
                  <a:schemeClr val="bg1"/>
                </a:solidFill>
                <a:latin typeface="+mj-lt"/>
                <a:cs typeface="Montserrat" panose="02000000000000000000" pitchFamily="2" charset="0"/>
              </a:defRPr>
            </a:lvl1pPr>
          </a:lstStyle>
          <a:p>
            <a:r>
              <a:rPr lang="en-US" sz="1800" dirty="0">
                <a:solidFill>
                  <a:schemeClr val="tx1">
                    <a:lumMod val="75000"/>
                    <a:lumOff val="25000"/>
                  </a:schemeClr>
                </a:solidFill>
              </a:rPr>
              <a:t>Insert</a:t>
            </a:r>
            <a:r>
              <a:rPr lang="id-ID" sz="1800" dirty="0">
                <a:solidFill>
                  <a:schemeClr val="tx1">
                    <a:lumMod val="75000"/>
                    <a:lumOff val="25000"/>
                  </a:schemeClr>
                </a:solidFill>
              </a:rPr>
              <a:t> Title Here</a:t>
            </a:r>
            <a:endParaRPr lang="id-ID" sz="1800" dirty="0">
              <a:solidFill>
                <a:schemeClr val="tx1">
                  <a:lumMod val="75000"/>
                  <a:lumOff val="25000"/>
                </a:schemeClr>
              </a:solidFill>
            </a:endParaRPr>
          </a:p>
        </p:txBody>
      </p:sp>
      <p:sp>
        <p:nvSpPr>
          <p:cNvPr id="34" name="Rectangle 3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7619982" y="5015557"/>
            <a:ext cx="3579435" cy="498598"/>
          </a:xfrm>
          <a:prstGeom prst="rect">
            <a:avLst/>
          </a:prstGeom>
          <a:noFill/>
        </p:spPr>
        <p:txBody>
          <a:bodyPr wrap="square" rtlCol="0">
            <a:spAutoFit/>
          </a:bodyPr>
          <a:lstStyle/>
          <a:p>
            <a:pPr>
              <a:lnSpc>
                <a:spcPct val="110000"/>
              </a:lnSpc>
            </a:pPr>
            <a:r>
              <a:rPr lang="id-ID" sz="1200" dirty="0">
                <a:solidFill>
                  <a:schemeClr val="bg1">
                    <a:lumMod val="65000"/>
                  </a:schemeClr>
                </a:solidFill>
              </a:rPr>
              <a:t>Lorem ipsum dolor sit amet, consectetur</a:t>
            </a:r>
            <a:r>
              <a:rPr lang="en-US" sz="1200" dirty="0">
                <a:solidFill>
                  <a:schemeClr val="bg1">
                    <a:lumMod val="65000"/>
                  </a:schemeClr>
                </a:solidFill>
              </a:rPr>
              <a:t> </a:t>
            </a:r>
            <a:r>
              <a:rPr lang="id-ID" sz="1200" dirty="0">
                <a:solidFill>
                  <a:schemeClr val="bg1">
                    <a:lumMod val="65000"/>
                  </a:schemeClr>
                </a:solidFill>
              </a:rPr>
              <a:t>sed libero in magna ultricies</a:t>
            </a:r>
            <a:r>
              <a:rPr lang="en-US" sz="1200" dirty="0">
                <a:solidFill>
                  <a:schemeClr val="bg1">
                    <a:lumMod val="65000"/>
                  </a:schemeClr>
                </a:solidFill>
              </a:rPr>
              <a:t>.</a:t>
            </a:r>
            <a:r>
              <a:rPr lang="id-ID" sz="1200" dirty="0">
                <a:solidFill>
                  <a:schemeClr val="bg1">
                    <a:lumMod val="65000"/>
                  </a:schemeClr>
                </a:solidFill>
              </a:rPr>
              <a:t> magna ultricies</a:t>
            </a:r>
            <a:r>
              <a:rPr lang="en-US" sz="1200" dirty="0">
                <a:solidFill>
                  <a:schemeClr val="bg1">
                    <a:lumMod val="65000"/>
                  </a:schemeClr>
                </a:solidFill>
              </a:rPr>
              <a:t>.</a:t>
            </a:r>
            <a:endParaRPr lang="id-ID" sz="1200" dirty="0">
              <a:solidFill>
                <a:schemeClr val="bg1">
                  <a:lumMod val="65000"/>
                </a:schemeClr>
              </a:solidFill>
            </a:endParaRPr>
          </a:p>
        </p:txBody>
      </p:sp>
      <p:sp>
        <p:nvSpPr>
          <p:cNvPr id="35" name="Rectangle 34"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rot="16200000">
            <a:off x="2294680" y="2961022"/>
            <a:ext cx="5266944" cy="830997"/>
          </a:xfrm>
          <a:prstGeom prst="rect">
            <a:avLst/>
          </a:prstGeom>
        </p:spPr>
        <p:txBody>
          <a:bodyPr wrap="square">
            <a:spAutoFit/>
          </a:bodyPr>
          <a:lstStyle/>
          <a:p>
            <a:pPr algn="ctr"/>
            <a:r>
              <a:rPr lang="id-ID" sz="4800" b="1" dirty="0">
                <a:solidFill>
                  <a:schemeClr val="bg1"/>
                </a:solidFill>
                <a:ea typeface="Roboto Condensed" panose="02000000000000000000" pitchFamily="2" charset="0"/>
              </a:rPr>
              <a:t>Creative team</a:t>
            </a:r>
            <a:endParaRPr lang="id-ID" sz="4800" b="1" dirty="0">
              <a:solidFill>
                <a:schemeClr val="bg1"/>
              </a:solidFill>
              <a:ea typeface="Roboto Condensed" panose="02000000000000000000" pitchFamily="2" charset="0"/>
            </a:endParaRPr>
          </a:p>
        </p:txBody>
      </p:sp>
      <p:sp>
        <p:nvSpPr>
          <p:cNvPr id="2" name="e7d195523061f1c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hidden="1"/>
          <p:cNvSpPr txBox="1"/>
          <p:nvPr/>
        </p:nvSpPr>
        <p:spPr>
          <a:xfrm>
            <a:off x="-355600" y="1803400"/>
            <a:ext cx="293927" cy="1016000"/>
          </a:xfrm>
          <a:prstGeom prst="rect">
            <a:avLst/>
          </a:prstGeom>
          <a:noFill/>
        </p:spPr>
        <p:txBody>
          <a:bodyPr vert="wordArtVert" rtlCol="0">
            <a:spAutoFit/>
          </a:bodyPr>
          <a:lstStyle/>
          <a:p>
            <a:r>
              <a:rPr lang="en-US" altLang="zh-CN" sz="100"/>
              <a:t>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a:t>
            </a:r>
            <a:endParaRPr lang="zh-CN" altLang="en-US" sz="100"/>
          </a:p>
        </p:txBody>
      </p:sp>
      <p:pic>
        <p:nvPicPr>
          <p:cNvPr id="13" name="图片占位符 12"/>
          <p:cNvPicPr>
            <a:picLocks noGrp="1" noChangeAspect="1"/>
          </p:cNvPicPr>
          <p:nvPr>
            <p:ph type="pic" sz="quarter" idx="10"/>
          </p:nvPr>
        </p:nvPicPr>
        <p:blipFill>
          <a:blip r:embed="rId3" cstate="screen"/>
          <a:srcRect/>
          <a:stretch>
            <a:fillRect/>
          </a:stretch>
        </p:blipFill>
        <p:spPr/>
      </p:pic>
      <p:pic>
        <p:nvPicPr>
          <p:cNvPr id="37" name="图片占位符 36"/>
          <p:cNvPicPr>
            <a:picLocks noGrp="1" noChangeAspect="1"/>
          </p:cNvPicPr>
          <p:nvPr>
            <p:ph type="pic" sz="quarter" idx="12"/>
          </p:nvPr>
        </p:nvPicPr>
        <p:blipFill>
          <a:blip r:embed="rId4" cstate="screen"/>
          <a:srcRect/>
          <a:stretch>
            <a:fillRect/>
          </a:stretch>
        </p:blipFill>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13" name="图片占位符 12"/>
          <p:cNvPicPr>
            <a:picLocks noGrp="1" noChangeAspect="1"/>
          </p:cNvPicPr>
          <p:nvPr>
            <p:ph type="pic" sz="quarter" idx="10"/>
          </p:nvPr>
        </p:nvPicPr>
        <p:blipFill>
          <a:blip r:embed="rId2" cstate="screen"/>
          <a:srcRect/>
          <a:stretch>
            <a:fillRect/>
          </a:stretch>
        </p:blipFill>
        <p:spPr/>
      </p:pic>
      <p:sp>
        <p:nvSpPr>
          <p:cNvPr id="19" name="Rectangle 18"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3048000" y="0"/>
            <a:ext cx="3048000" cy="6858000"/>
          </a:xfrm>
          <a:prstGeom prst="rect">
            <a:avLst/>
          </a:prstGeom>
          <a:solidFill>
            <a:schemeClr val="tx1">
              <a:lumMod val="85000"/>
              <a:lumOff val="1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7873" y="0"/>
            <a:ext cx="3048000" cy="6858000"/>
          </a:xfrm>
          <a:prstGeom prst="rect">
            <a:avLst/>
          </a:prstGeom>
          <a:solidFill>
            <a:schemeClr val="tx1">
              <a:lumMod val="75000"/>
              <a:lumOff val="2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6083073" y="0"/>
            <a:ext cx="3048000" cy="6858000"/>
          </a:xfrm>
          <a:prstGeom prst="rect">
            <a:avLst/>
          </a:prstGeom>
          <a:gradFill>
            <a:gsLst>
              <a:gs pos="0">
                <a:schemeClr val="accent1"/>
              </a:gs>
              <a:gs pos="85000">
                <a:schemeClr val="accent2"/>
              </a:gs>
            </a:gsLst>
            <a:lin ang="5400000" scaled="1"/>
          </a:gradFill>
          <a:ln>
            <a:noFill/>
          </a:ln>
          <a:effectLst>
            <a:outerShdw blurRad="317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9125337" y="0"/>
            <a:ext cx="3048000" cy="6858000"/>
          </a:xfrm>
          <a:prstGeom prst="rect">
            <a:avLst/>
          </a:prstGeom>
          <a:solidFill>
            <a:schemeClr val="tx1">
              <a:lumMod val="75000"/>
              <a:lumOff val="2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424649" y="2864922"/>
            <a:ext cx="2198703" cy="1721946"/>
          </a:xfrm>
          <a:prstGeom prst="rect">
            <a:avLst/>
          </a:prstGeom>
        </p:spPr>
        <p:txBody>
          <a:bodyPr wrap="square">
            <a:spAutoFit/>
          </a:bodyPr>
          <a:lstStyle/>
          <a:p>
            <a:pPr algn="ctr">
              <a:lnSpc>
                <a:spcPct val="150000"/>
              </a:lnSpc>
            </a:pPr>
            <a:r>
              <a:rPr lang="en-US" sz="1200" dirty="0">
                <a:solidFill>
                  <a:schemeClr val="bg1"/>
                </a:solidFill>
                <a:effectLst/>
                <a:latin typeface="迷你简清韵" panose="02010604000101010101" pitchFamily="2" charset="-122"/>
                <a:ea typeface="迷你简清韵" panose="02010604000101010101" pitchFamily="2" charset="-122"/>
              </a:rPr>
              <a:t>Lorem Ipsum is simply dummy text for example lorem dummy text for example lorem dummy text for example </a:t>
            </a:r>
            <a:r>
              <a:rPr lang="en-US" sz="1200" dirty="0" err="1">
                <a:solidFill>
                  <a:schemeClr val="bg1"/>
                </a:solidFill>
                <a:effectLst/>
                <a:latin typeface="迷你简清韵" panose="02010604000101010101" pitchFamily="2" charset="-122"/>
                <a:ea typeface="迷你简清韵" panose="02010604000101010101" pitchFamily="2" charset="-122"/>
              </a:rPr>
              <a:t>loremt</a:t>
            </a:r>
            <a:r>
              <a:rPr lang="en-US" sz="1200" dirty="0">
                <a:solidFill>
                  <a:schemeClr val="bg1"/>
                </a:solidFill>
                <a:effectLst/>
                <a:latin typeface="迷你简清韵" panose="02010604000101010101" pitchFamily="2" charset="-122"/>
                <a:ea typeface="迷你简清韵" panose="02010604000101010101" pitchFamily="2" charset="-122"/>
              </a:rPr>
              <a:t> for example lorem</a:t>
            </a:r>
            <a:endParaRPr lang="en-US" sz="1200" dirty="0">
              <a:solidFill>
                <a:schemeClr val="bg1"/>
              </a:solidFill>
              <a:latin typeface="迷你简清韵" panose="02010604000101010101" pitchFamily="2" charset="-122"/>
              <a:ea typeface="迷你简清韵" panose="02010604000101010101" pitchFamily="2" charset="-122"/>
            </a:endParaRPr>
          </a:p>
        </p:txBody>
      </p:sp>
      <p:sp>
        <p:nvSpPr>
          <p:cNvPr id="21" name="Rectangle 2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881481" y="2376500"/>
            <a:ext cx="1210588" cy="400110"/>
          </a:xfrm>
          <a:prstGeom prst="rect">
            <a:avLst/>
          </a:prstGeom>
        </p:spPr>
        <p:txBody>
          <a:bodyPr wrap="none">
            <a:spAutoFit/>
          </a:bodyPr>
          <a:lstStyle/>
          <a:p>
            <a:pPr algn="ctr"/>
            <a:r>
              <a:rPr lang="zh-CN" altLang="en-US" sz="2000" dirty="0">
                <a:solidFill>
                  <a:schemeClr val="bg1"/>
                </a:solidFill>
                <a:latin typeface="迷你简清韵" panose="02010604000101010101" pitchFamily="2" charset="-122"/>
                <a:ea typeface="迷你简清韵" panose="02010604000101010101" pitchFamily="2" charset="-122"/>
              </a:rPr>
              <a:t>美好时刻</a:t>
            </a:r>
            <a:endParaRPr lang="en-US" sz="2000" dirty="0">
              <a:solidFill>
                <a:schemeClr val="bg1"/>
              </a:solidFill>
              <a:latin typeface="迷你简清韵" panose="02010604000101010101" pitchFamily="2" charset="-122"/>
              <a:ea typeface="迷你简清韵" panose="02010604000101010101" pitchFamily="2" charset="-122"/>
            </a:endParaRPr>
          </a:p>
        </p:txBody>
      </p:sp>
      <p:grpSp>
        <p:nvGrpSpPr>
          <p:cNvPr id="22" name="Group 21"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GrpSpPr/>
          <p:nvPr/>
        </p:nvGrpSpPr>
        <p:grpSpPr>
          <a:xfrm>
            <a:off x="1355819" y="1742862"/>
            <a:ext cx="338943" cy="337543"/>
            <a:chOff x="2565400" y="3743325"/>
            <a:chExt cx="384175" cy="382588"/>
          </a:xfrm>
          <a:solidFill>
            <a:schemeClr val="bg1"/>
          </a:solidFill>
        </p:grpSpPr>
        <p:sp>
          <p:nvSpPr>
            <p:cNvPr id="23" name="Freeform 393"/>
            <p:cNvSpPr/>
            <p:nvPr/>
          </p:nvSpPr>
          <p:spPr bwMode="auto">
            <a:xfrm>
              <a:off x="2705100" y="3743325"/>
              <a:ext cx="244475" cy="244475"/>
            </a:xfrm>
            <a:custGeom>
              <a:avLst/>
              <a:gdLst>
                <a:gd name="T0" fmla="*/ 1605 w 2146"/>
                <a:gd name="T1" fmla="*/ 0 h 2146"/>
                <a:gd name="T2" fmla="*/ 1621 w 2146"/>
                <a:gd name="T3" fmla="*/ 2 h 2146"/>
                <a:gd name="T4" fmla="*/ 1638 w 2146"/>
                <a:gd name="T5" fmla="*/ 7 h 2146"/>
                <a:gd name="T6" fmla="*/ 1652 w 2146"/>
                <a:gd name="T7" fmla="*/ 17 h 2146"/>
                <a:gd name="T8" fmla="*/ 1664 w 2146"/>
                <a:gd name="T9" fmla="*/ 30 h 2146"/>
                <a:gd name="T10" fmla="*/ 1673 w 2146"/>
                <a:gd name="T11" fmla="*/ 46 h 2146"/>
                <a:gd name="T12" fmla="*/ 1790 w 2146"/>
                <a:gd name="T13" fmla="*/ 356 h 2146"/>
                <a:gd name="T14" fmla="*/ 2100 w 2146"/>
                <a:gd name="T15" fmla="*/ 473 h 2146"/>
                <a:gd name="T16" fmla="*/ 2116 w 2146"/>
                <a:gd name="T17" fmla="*/ 483 h 2146"/>
                <a:gd name="T18" fmla="*/ 2129 w 2146"/>
                <a:gd name="T19" fmla="*/ 495 h 2146"/>
                <a:gd name="T20" fmla="*/ 2139 w 2146"/>
                <a:gd name="T21" fmla="*/ 509 h 2146"/>
                <a:gd name="T22" fmla="*/ 2145 w 2146"/>
                <a:gd name="T23" fmla="*/ 526 h 2146"/>
                <a:gd name="T24" fmla="*/ 2146 w 2146"/>
                <a:gd name="T25" fmla="*/ 543 h 2146"/>
                <a:gd name="T26" fmla="*/ 2144 w 2146"/>
                <a:gd name="T27" fmla="*/ 561 h 2146"/>
                <a:gd name="T28" fmla="*/ 2138 w 2146"/>
                <a:gd name="T29" fmla="*/ 577 h 2146"/>
                <a:gd name="T30" fmla="*/ 2126 w 2146"/>
                <a:gd name="T31" fmla="*/ 593 h 2146"/>
                <a:gd name="T32" fmla="*/ 1714 w 2146"/>
                <a:gd name="T33" fmla="*/ 1004 h 2146"/>
                <a:gd name="T34" fmla="*/ 1698 w 2146"/>
                <a:gd name="T35" fmla="*/ 1014 h 2146"/>
                <a:gd name="T36" fmla="*/ 1681 w 2146"/>
                <a:gd name="T37" fmla="*/ 1022 h 2146"/>
                <a:gd name="T38" fmla="*/ 1663 w 2146"/>
                <a:gd name="T39" fmla="*/ 1023 h 2146"/>
                <a:gd name="T40" fmla="*/ 1645 w 2146"/>
                <a:gd name="T41" fmla="*/ 1019 h 2146"/>
                <a:gd name="T42" fmla="*/ 1342 w 2146"/>
                <a:gd name="T43" fmla="*/ 905 h 2146"/>
                <a:gd name="T44" fmla="*/ 118 w 2146"/>
                <a:gd name="T45" fmla="*/ 2125 h 2146"/>
                <a:gd name="T46" fmla="*/ 103 w 2146"/>
                <a:gd name="T47" fmla="*/ 2137 h 2146"/>
                <a:gd name="T48" fmla="*/ 86 w 2146"/>
                <a:gd name="T49" fmla="*/ 2144 h 2146"/>
                <a:gd name="T50" fmla="*/ 69 w 2146"/>
                <a:gd name="T51" fmla="*/ 2146 h 2146"/>
                <a:gd name="T52" fmla="*/ 50 w 2146"/>
                <a:gd name="T53" fmla="*/ 2143 h 2146"/>
                <a:gd name="T54" fmla="*/ 34 w 2146"/>
                <a:gd name="T55" fmla="*/ 2137 h 2146"/>
                <a:gd name="T56" fmla="*/ 20 w 2146"/>
                <a:gd name="T57" fmla="*/ 2124 h 2146"/>
                <a:gd name="T58" fmla="*/ 8 w 2146"/>
                <a:gd name="T59" fmla="*/ 2110 h 2146"/>
                <a:gd name="T60" fmla="*/ 2 w 2146"/>
                <a:gd name="T61" fmla="*/ 2094 h 2146"/>
                <a:gd name="T62" fmla="*/ 0 w 2146"/>
                <a:gd name="T63" fmla="*/ 2076 h 2146"/>
                <a:gd name="T64" fmla="*/ 2 w 2146"/>
                <a:gd name="T65" fmla="*/ 2059 h 2146"/>
                <a:gd name="T66" fmla="*/ 8 w 2146"/>
                <a:gd name="T67" fmla="*/ 2042 h 2146"/>
                <a:gd name="T68" fmla="*/ 20 w 2146"/>
                <a:gd name="T69" fmla="*/ 2027 h 2146"/>
                <a:gd name="T70" fmla="*/ 1239 w 2146"/>
                <a:gd name="T71" fmla="*/ 808 h 2146"/>
                <a:gd name="T72" fmla="*/ 1127 w 2146"/>
                <a:gd name="T73" fmla="*/ 507 h 2146"/>
                <a:gd name="T74" fmla="*/ 1122 w 2146"/>
                <a:gd name="T75" fmla="*/ 491 h 2146"/>
                <a:gd name="T76" fmla="*/ 1122 w 2146"/>
                <a:gd name="T77" fmla="*/ 474 h 2146"/>
                <a:gd name="T78" fmla="*/ 1126 w 2146"/>
                <a:gd name="T79" fmla="*/ 459 h 2146"/>
                <a:gd name="T80" fmla="*/ 1133 w 2146"/>
                <a:gd name="T81" fmla="*/ 445 h 2146"/>
                <a:gd name="T82" fmla="*/ 1143 w 2146"/>
                <a:gd name="T83" fmla="*/ 432 h 2146"/>
                <a:gd name="T84" fmla="*/ 1557 w 2146"/>
                <a:gd name="T85" fmla="*/ 22 h 2146"/>
                <a:gd name="T86" fmla="*/ 1571 w 2146"/>
                <a:gd name="T87" fmla="*/ 9 h 2146"/>
                <a:gd name="T88" fmla="*/ 1587 w 2146"/>
                <a:gd name="T89" fmla="*/ 3 h 2146"/>
                <a:gd name="T90" fmla="*/ 1605 w 2146"/>
                <a:gd name="T91" fmla="*/ 0 h 2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46" h="2146">
                  <a:moveTo>
                    <a:pt x="1605" y="0"/>
                  </a:moveTo>
                  <a:lnTo>
                    <a:pt x="1621" y="2"/>
                  </a:lnTo>
                  <a:lnTo>
                    <a:pt x="1638" y="7"/>
                  </a:lnTo>
                  <a:lnTo>
                    <a:pt x="1652" y="17"/>
                  </a:lnTo>
                  <a:lnTo>
                    <a:pt x="1664" y="30"/>
                  </a:lnTo>
                  <a:lnTo>
                    <a:pt x="1673" y="46"/>
                  </a:lnTo>
                  <a:lnTo>
                    <a:pt x="1790" y="356"/>
                  </a:lnTo>
                  <a:lnTo>
                    <a:pt x="2100" y="473"/>
                  </a:lnTo>
                  <a:lnTo>
                    <a:pt x="2116" y="483"/>
                  </a:lnTo>
                  <a:lnTo>
                    <a:pt x="2129" y="495"/>
                  </a:lnTo>
                  <a:lnTo>
                    <a:pt x="2139" y="509"/>
                  </a:lnTo>
                  <a:lnTo>
                    <a:pt x="2145" y="526"/>
                  </a:lnTo>
                  <a:lnTo>
                    <a:pt x="2146" y="543"/>
                  </a:lnTo>
                  <a:lnTo>
                    <a:pt x="2144" y="561"/>
                  </a:lnTo>
                  <a:lnTo>
                    <a:pt x="2138" y="577"/>
                  </a:lnTo>
                  <a:lnTo>
                    <a:pt x="2126" y="593"/>
                  </a:lnTo>
                  <a:lnTo>
                    <a:pt x="1714" y="1004"/>
                  </a:lnTo>
                  <a:lnTo>
                    <a:pt x="1698" y="1014"/>
                  </a:lnTo>
                  <a:lnTo>
                    <a:pt x="1681" y="1022"/>
                  </a:lnTo>
                  <a:lnTo>
                    <a:pt x="1663" y="1023"/>
                  </a:lnTo>
                  <a:lnTo>
                    <a:pt x="1645" y="1019"/>
                  </a:lnTo>
                  <a:lnTo>
                    <a:pt x="1342" y="905"/>
                  </a:lnTo>
                  <a:lnTo>
                    <a:pt x="118" y="2125"/>
                  </a:lnTo>
                  <a:lnTo>
                    <a:pt x="103" y="2137"/>
                  </a:lnTo>
                  <a:lnTo>
                    <a:pt x="86" y="2144"/>
                  </a:lnTo>
                  <a:lnTo>
                    <a:pt x="69" y="2146"/>
                  </a:lnTo>
                  <a:lnTo>
                    <a:pt x="50" y="2143"/>
                  </a:lnTo>
                  <a:lnTo>
                    <a:pt x="34" y="2137"/>
                  </a:lnTo>
                  <a:lnTo>
                    <a:pt x="20" y="2124"/>
                  </a:lnTo>
                  <a:lnTo>
                    <a:pt x="8" y="2110"/>
                  </a:lnTo>
                  <a:lnTo>
                    <a:pt x="2" y="2094"/>
                  </a:lnTo>
                  <a:lnTo>
                    <a:pt x="0" y="2076"/>
                  </a:lnTo>
                  <a:lnTo>
                    <a:pt x="2" y="2059"/>
                  </a:lnTo>
                  <a:lnTo>
                    <a:pt x="8" y="2042"/>
                  </a:lnTo>
                  <a:lnTo>
                    <a:pt x="20" y="2027"/>
                  </a:lnTo>
                  <a:lnTo>
                    <a:pt x="1239" y="808"/>
                  </a:lnTo>
                  <a:lnTo>
                    <a:pt x="1127" y="507"/>
                  </a:lnTo>
                  <a:lnTo>
                    <a:pt x="1122" y="491"/>
                  </a:lnTo>
                  <a:lnTo>
                    <a:pt x="1122" y="474"/>
                  </a:lnTo>
                  <a:lnTo>
                    <a:pt x="1126" y="459"/>
                  </a:lnTo>
                  <a:lnTo>
                    <a:pt x="1133" y="445"/>
                  </a:lnTo>
                  <a:lnTo>
                    <a:pt x="1143" y="432"/>
                  </a:lnTo>
                  <a:lnTo>
                    <a:pt x="1557" y="22"/>
                  </a:lnTo>
                  <a:lnTo>
                    <a:pt x="1571" y="9"/>
                  </a:lnTo>
                  <a:lnTo>
                    <a:pt x="1587" y="3"/>
                  </a:lnTo>
                  <a:lnTo>
                    <a:pt x="1605"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24" name="Freeform 394"/>
            <p:cNvSpPr/>
            <p:nvPr/>
          </p:nvSpPr>
          <p:spPr bwMode="auto">
            <a:xfrm>
              <a:off x="2565400" y="3830638"/>
              <a:ext cx="296863" cy="295275"/>
            </a:xfrm>
            <a:custGeom>
              <a:avLst/>
              <a:gdLst>
                <a:gd name="T0" fmla="*/ 1475 w 2614"/>
                <a:gd name="T1" fmla="*/ 10 h 2614"/>
                <a:gd name="T2" fmla="*/ 1716 w 2614"/>
                <a:gd name="T3" fmla="*/ 66 h 2614"/>
                <a:gd name="T4" fmla="*/ 1937 w 2614"/>
                <a:gd name="T5" fmla="*/ 162 h 2614"/>
                <a:gd name="T6" fmla="*/ 1792 w 2614"/>
                <a:gd name="T7" fmla="*/ 528 h 2614"/>
                <a:gd name="T8" fmla="*/ 1597 w 2614"/>
                <a:gd name="T9" fmla="*/ 436 h 2614"/>
                <a:gd name="T10" fmla="*/ 1382 w 2614"/>
                <a:gd name="T11" fmla="*/ 392 h 2614"/>
                <a:gd name="T12" fmla="*/ 1157 w 2614"/>
                <a:gd name="T13" fmla="*/ 401 h 2614"/>
                <a:gd name="T14" fmla="*/ 949 w 2614"/>
                <a:gd name="T15" fmla="*/ 461 h 2614"/>
                <a:gd name="T16" fmla="*/ 764 w 2614"/>
                <a:gd name="T17" fmla="*/ 567 h 2614"/>
                <a:gd name="T18" fmla="*/ 609 w 2614"/>
                <a:gd name="T19" fmla="*/ 709 h 2614"/>
                <a:gd name="T20" fmla="*/ 491 w 2614"/>
                <a:gd name="T21" fmla="*/ 886 h 2614"/>
                <a:gd name="T22" fmla="*/ 415 w 2614"/>
                <a:gd name="T23" fmla="*/ 1087 h 2614"/>
                <a:gd name="T24" fmla="*/ 388 w 2614"/>
                <a:gd name="T25" fmla="*/ 1307 h 2614"/>
                <a:gd name="T26" fmla="*/ 415 w 2614"/>
                <a:gd name="T27" fmla="*/ 1528 h 2614"/>
                <a:gd name="T28" fmla="*/ 490 w 2614"/>
                <a:gd name="T29" fmla="*/ 1729 h 2614"/>
                <a:gd name="T30" fmla="*/ 609 w 2614"/>
                <a:gd name="T31" fmla="*/ 1904 h 2614"/>
                <a:gd name="T32" fmla="*/ 763 w 2614"/>
                <a:gd name="T33" fmla="*/ 2048 h 2614"/>
                <a:gd name="T34" fmla="*/ 948 w 2614"/>
                <a:gd name="T35" fmla="*/ 2153 h 2614"/>
                <a:gd name="T36" fmla="*/ 1156 w 2614"/>
                <a:gd name="T37" fmla="*/ 2213 h 2614"/>
                <a:gd name="T38" fmla="*/ 1381 w 2614"/>
                <a:gd name="T39" fmla="*/ 2223 h 2614"/>
                <a:gd name="T40" fmla="*/ 1595 w 2614"/>
                <a:gd name="T41" fmla="*/ 2178 h 2614"/>
                <a:gd name="T42" fmla="*/ 1789 w 2614"/>
                <a:gd name="T43" fmla="*/ 2088 h 2614"/>
                <a:gd name="T44" fmla="*/ 1955 w 2614"/>
                <a:gd name="T45" fmla="*/ 1957 h 2614"/>
                <a:gd name="T46" fmla="*/ 2086 w 2614"/>
                <a:gd name="T47" fmla="*/ 1790 h 2614"/>
                <a:gd name="T48" fmla="*/ 2177 w 2614"/>
                <a:gd name="T49" fmla="*/ 1597 h 2614"/>
                <a:gd name="T50" fmla="*/ 2221 w 2614"/>
                <a:gd name="T51" fmla="*/ 1383 h 2614"/>
                <a:gd name="T52" fmla="*/ 2212 w 2614"/>
                <a:gd name="T53" fmla="*/ 1162 h 2614"/>
                <a:gd name="T54" fmla="*/ 2155 w 2614"/>
                <a:gd name="T55" fmla="*/ 959 h 2614"/>
                <a:gd name="T56" fmla="*/ 2375 w 2614"/>
                <a:gd name="T57" fmla="*/ 553 h 2614"/>
                <a:gd name="T58" fmla="*/ 2504 w 2614"/>
                <a:gd name="T59" fmla="*/ 781 h 2614"/>
                <a:gd name="T60" fmla="*/ 2585 w 2614"/>
                <a:gd name="T61" fmla="*/ 1034 h 2614"/>
                <a:gd name="T62" fmla="*/ 2614 w 2614"/>
                <a:gd name="T63" fmla="*/ 1307 h 2614"/>
                <a:gd name="T64" fmla="*/ 2585 w 2614"/>
                <a:gd name="T65" fmla="*/ 1581 h 2614"/>
                <a:gd name="T66" fmla="*/ 2502 w 2614"/>
                <a:gd name="T67" fmla="*/ 1836 h 2614"/>
                <a:gd name="T68" fmla="*/ 2372 w 2614"/>
                <a:gd name="T69" fmla="*/ 2064 h 2614"/>
                <a:gd name="T70" fmla="*/ 2199 w 2614"/>
                <a:gd name="T71" fmla="*/ 2261 h 2614"/>
                <a:gd name="T72" fmla="*/ 1992 w 2614"/>
                <a:gd name="T73" fmla="*/ 2420 h 2614"/>
                <a:gd name="T74" fmla="*/ 1754 w 2614"/>
                <a:gd name="T75" fmla="*/ 2535 h 2614"/>
                <a:gd name="T76" fmla="*/ 1492 w 2614"/>
                <a:gd name="T77" fmla="*/ 2600 h 2614"/>
                <a:gd name="T78" fmla="*/ 1214 w 2614"/>
                <a:gd name="T79" fmla="*/ 2610 h 2614"/>
                <a:gd name="T80" fmla="*/ 945 w 2614"/>
                <a:gd name="T81" fmla="*/ 2562 h 2614"/>
                <a:gd name="T82" fmla="*/ 698 w 2614"/>
                <a:gd name="T83" fmla="*/ 2464 h 2614"/>
                <a:gd name="T84" fmla="*/ 479 w 2614"/>
                <a:gd name="T85" fmla="*/ 2318 h 2614"/>
                <a:gd name="T86" fmla="*/ 295 w 2614"/>
                <a:gd name="T87" fmla="*/ 2133 h 2614"/>
                <a:gd name="T88" fmla="*/ 150 w 2614"/>
                <a:gd name="T89" fmla="*/ 1915 h 2614"/>
                <a:gd name="T90" fmla="*/ 50 w 2614"/>
                <a:gd name="T91" fmla="*/ 1668 h 2614"/>
                <a:gd name="T92" fmla="*/ 3 w 2614"/>
                <a:gd name="T93" fmla="*/ 1400 h 2614"/>
                <a:gd name="T94" fmla="*/ 13 w 2614"/>
                <a:gd name="T95" fmla="*/ 1122 h 2614"/>
                <a:gd name="T96" fmla="*/ 78 w 2614"/>
                <a:gd name="T97" fmla="*/ 860 h 2614"/>
                <a:gd name="T98" fmla="*/ 193 w 2614"/>
                <a:gd name="T99" fmla="*/ 622 h 2614"/>
                <a:gd name="T100" fmla="*/ 352 w 2614"/>
                <a:gd name="T101" fmla="*/ 414 h 2614"/>
                <a:gd name="T102" fmla="*/ 549 w 2614"/>
                <a:gd name="T103" fmla="*/ 241 h 2614"/>
                <a:gd name="T104" fmla="*/ 778 w 2614"/>
                <a:gd name="T105" fmla="*/ 111 h 2614"/>
                <a:gd name="T106" fmla="*/ 1032 w 2614"/>
                <a:gd name="T107" fmla="*/ 29 h 2614"/>
                <a:gd name="T108" fmla="*/ 1307 w 2614"/>
                <a:gd name="T109" fmla="*/ 0 h 2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14" h="2614">
                  <a:moveTo>
                    <a:pt x="1307" y="0"/>
                  </a:moveTo>
                  <a:lnTo>
                    <a:pt x="1392" y="3"/>
                  </a:lnTo>
                  <a:lnTo>
                    <a:pt x="1475" y="10"/>
                  </a:lnTo>
                  <a:lnTo>
                    <a:pt x="1557" y="23"/>
                  </a:lnTo>
                  <a:lnTo>
                    <a:pt x="1638" y="42"/>
                  </a:lnTo>
                  <a:lnTo>
                    <a:pt x="1716" y="66"/>
                  </a:lnTo>
                  <a:lnTo>
                    <a:pt x="1792" y="93"/>
                  </a:lnTo>
                  <a:lnTo>
                    <a:pt x="1865" y="125"/>
                  </a:lnTo>
                  <a:lnTo>
                    <a:pt x="1937" y="162"/>
                  </a:lnTo>
                  <a:lnTo>
                    <a:pt x="2005" y="202"/>
                  </a:lnTo>
                  <a:lnTo>
                    <a:pt x="2072" y="247"/>
                  </a:lnTo>
                  <a:lnTo>
                    <a:pt x="1792" y="528"/>
                  </a:lnTo>
                  <a:lnTo>
                    <a:pt x="1730" y="492"/>
                  </a:lnTo>
                  <a:lnTo>
                    <a:pt x="1665" y="462"/>
                  </a:lnTo>
                  <a:lnTo>
                    <a:pt x="1597" y="436"/>
                  </a:lnTo>
                  <a:lnTo>
                    <a:pt x="1528" y="416"/>
                  </a:lnTo>
                  <a:lnTo>
                    <a:pt x="1456" y="401"/>
                  </a:lnTo>
                  <a:lnTo>
                    <a:pt x="1382" y="392"/>
                  </a:lnTo>
                  <a:lnTo>
                    <a:pt x="1306" y="389"/>
                  </a:lnTo>
                  <a:lnTo>
                    <a:pt x="1231" y="392"/>
                  </a:lnTo>
                  <a:lnTo>
                    <a:pt x="1157" y="401"/>
                  </a:lnTo>
                  <a:lnTo>
                    <a:pt x="1085" y="416"/>
                  </a:lnTo>
                  <a:lnTo>
                    <a:pt x="1015" y="436"/>
                  </a:lnTo>
                  <a:lnTo>
                    <a:pt x="949" y="461"/>
                  </a:lnTo>
                  <a:lnTo>
                    <a:pt x="884" y="492"/>
                  </a:lnTo>
                  <a:lnTo>
                    <a:pt x="822" y="527"/>
                  </a:lnTo>
                  <a:lnTo>
                    <a:pt x="764" y="567"/>
                  </a:lnTo>
                  <a:lnTo>
                    <a:pt x="708" y="610"/>
                  </a:lnTo>
                  <a:lnTo>
                    <a:pt x="657" y="658"/>
                  </a:lnTo>
                  <a:lnTo>
                    <a:pt x="609" y="709"/>
                  </a:lnTo>
                  <a:lnTo>
                    <a:pt x="565" y="765"/>
                  </a:lnTo>
                  <a:lnTo>
                    <a:pt x="526" y="823"/>
                  </a:lnTo>
                  <a:lnTo>
                    <a:pt x="491" y="886"/>
                  </a:lnTo>
                  <a:lnTo>
                    <a:pt x="460" y="950"/>
                  </a:lnTo>
                  <a:lnTo>
                    <a:pt x="434" y="1017"/>
                  </a:lnTo>
                  <a:lnTo>
                    <a:pt x="415" y="1087"/>
                  </a:lnTo>
                  <a:lnTo>
                    <a:pt x="400" y="1158"/>
                  </a:lnTo>
                  <a:lnTo>
                    <a:pt x="391" y="1232"/>
                  </a:lnTo>
                  <a:lnTo>
                    <a:pt x="388" y="1307"/>
                  </a:lnTo>
                  <a:lnTo>
                    <a:pt x="391" y="1383"/>
                  </a:lnTo>
                  <a:lnTo>
                    <a:pt x="399" y="1456"/>
                  </a:lnTo>
                  <a:lnTo>
                    <a:pt x="415" y="1528"/>
                  </a:lnTo>
                  <a:lnTo>
                    <a:pt x="434" y="1597"/>
                  </a:lnTo>
                  <a:lnTo>
                    <a:pt x="460" y="1664"/>
                  </a:lnTo>
                  <a:lnTo>
                    <a:pt x="490" y="1729"/>
                  </a:lnTo>
                  <a:lnTo>
                    <a:pt x="526" y="1790"/>
                  </a:lnTo>
                  <a:lnTo>
                    <a:pt x="565" y="1849"/>
                  </a:lnTo>
                  <a:lnTo>
                    <a:pt x="609" y="1904"/>
                  </a:lnTo>
                  <a:lnTo>
                    <a:pt x="656" y="1957"/>
                  </a:lnTo>
                  <a:lnTo>
                    <a:pt x="708" y="2004"/>
                  </a:lnTo>
                  <a:lnTo>
                    <a:pt x="763" y="2048"/>
                  </a:lnTo>
                  <a:lnTo>
                    <a:pt x="821" y="2088"/>
                  </a:lnTo>
                  <a:lnTo>
                    <a:pt x="883" y="2123"/>
                  </a:lnTo>
                  <a:lnTo>
                    <a:pt x="948" y="2153"/>
                  </a:lnTo>
                  <a:lnTo>
                    <a:pt x="1015" y="2178"/>
                  </a:lnTo>
                  <a:lnTo>
                    <a:pt x="1084" y="2199"/>
                  </a:lnTo>
                  <a:lnTo>
                    <a:pt x="1156" y="2213"/>
                  </a:lnTo>
                  <a:lnTo>
                    <a:pt x="1230" y="2223"/>
                  </a:lnTo>
                  <a:lnTo>
                    <a:pt x="1306" y="2226"/>
                  </a:lnTo>
                  <a:lnTo>
                    <a:pt x="1381" y="2223"/>
                  </a:lnTo>
                  <a:lnTo>
                    <a:pt x="1455" y="2213"/>
                  </a:lnTo>
                  <a:lnTo>
                    <a:pt x="1527" y="2199"/>
                  </a:lnTo>
                  <a:lnTo>
                    <a:pt x="1595" y="2178"/>
                  </a:lnTo>
                  <a:lnTo>
                    <a:pt x="1663" y="2153"/>
                  </a:lnTo>
                  <a:lnTo>
                    <a:pt x="1728" y="2123"/>
                  </a:lnTo>
                  <a:lnTo>
                    <a:pt x="1789" y="2088"/>
                  </a:lnTo>
                  <a:lnTo>
                    <a:pt x="1848" y="2048"/>
                  </a:lnTo>
                  <a:lnTo>
                    <a:pt x="1903" y="2004"/>
                  </a:lnTo>
                  <a:lnTo>
                    <a:pt x="1955" y="1957"/>
                  </a:lnTo>
                  <a:lnTo>
                    <a:pt x="2003" y="1904"/>
                  </a:lnTo>
                  <a:lnTo>
                    <a:pt x="2046" y="1849"/>
                  </a:lnTo>
                  <a:lnTo>
                    <a:pt x="2086" y="1790"/>
                  </a:lnTo>
                  <a:lnTo>
                    <a:pt x="2121" y="1729"/>
                  </a:lnTo>
                  <a:lnTo>
                    <a:pt x="2152" y="1664"/>
                  </a:lnTo>
                  <a:lnTo>
                    <a:pt x="2177" y="1597"/>
                  </a:lnTo>
                  <a:lnTo>
                    <a:pt x="2197" y="1528"/>
                  </a:lnTo>
                  <a:lnTo>
                    <a:pt x="2211" y="1456"/>
                  </a:lnTo>
                  <a:lnTo>
                    <a:pt x="2221" y="1383"/>
                  </a:lnTo>
                  <a:lnTo>
                    <a:pt x="2224" y="1307"/>
                  </a:lnTo>
                  <a:lnTo>
                    <a:pt x="2221" y="1234"/>
                  </a:lnTo>
                  <a:lnTo>
                    <a:pt x="2212" y="1162"/>
                  </a:lnTo>
                  <a:lnTo>
                    <a:pt x="2198" y="1092"/>
                  </a:lnTo>
                  <a:lnTo>
                    <a:pt x="2179" y="1024"/>
                  </a:lnTo>
                  <a:lnTo>
                    <a:pt x="2155" y="959"/>
                  </a:lnTo>
                  <a:lnTo>
                    <a:pt x="2125" y="895"/>
                  </a:lnTo>
                  <a:lnTo>
                    <a:pt x="2092" y="835"/>
                  </a:lnTo>
                  <a:lnTo>
                    <a:pt x="2375" y="553"/>
                  </a:lnTo>
                  <a:lnTo>
                    <a:pt x="2423" y="626"/>
                  </a:lnTo>
                  <a:lnTo>
                    <a:pt x="2466" y="702"/>
                  </a:lnTo>
                  <a:lnTo>
                    <a:pt x="2504" y="781"/>
                  </a:lnTo>
                  <a:lnTo>
                    <a:pt x="2536" y="862"/>
                  </a:lnTo>
                  <a:lnTo>
                    <a:pt x="2564" y="947"/>
                  </a:lnTo>
                  <a:lnTo>
                    <a:pt x="2585" y="1034"/>
                  </a:lnTo>
                  <a:lnTo>
                    <a:pt x="2601" y="1123"/>
                  </a:lnTo>
                  <a:lnTo>
                    <a:pt x="2611" y="1213"/>
                  </a:lnTo>
                  <a:lnTo>
                    <a:pt x="2614" y="1307"/>
                  </a:lnTo>
                  <a:lnTo>
                    <a:pt x="2611" y="1400"/>
                  </a:lnTo>
                  <a:lnTo>
                    <a:pt x="2601" y="1492"/>
                  </a:lnTo>
                  <a:lnTo>
                    <a:pt x="2585" y="1581"/>
                  </a:lnTo>
                  <a:lnTo>
                    <a:pt x="2563" y="1668"/>
                  </a:lnTo>
                  <a:lnTo>
                    <a:pt x="2535" y="1753"/>
                  </a:lnTo>
                  <a:lnTo>
                    <a:pt x="2502" y="1836"/>
                  </a:lnTo>
                  <a:lnTo>
                    <a:pt x="2464" y="1915"/>
                  </a:lnTo>
                  <a:lnTo>
                    <a:pt x="2420" y="1992"/>
                  </a:lnTo>
                  <a:lnTo>
                    <a:pt x="2372" y="2064"/>
                  </a:lnTo>
                  <a:lnTo>
                    <a:pt x="2318" y="2133"/>
                  </a:lnTo>
                  <a:lnTo>
                    <a:pt x="2261" y="2199"/>
                  </a:lnTo>
                  <a:lnTo>
                    <a:pt x="2199" y="2261"/>
                  </a:lnTo>
                  <a:lnTo>
                    <a:pt x="2133" y="2318"/>
                  </a:lnTo>
                  <a:lnTo>
                    <a:pt x="2065" y="2371"/>
                  </a:lnTo>
                  <a:lnTo>
                    <a:pt x="1992" y="2420"/>
                  </a:lnTo>
                  <a:lnTo>
                    <a:pt x="1915" y="2464"/>
                  </a:lnTo>
                  <a:lnTo>
                    <a:pt x="1836" y="2502"/>
                  </a:lnTo>
                  <a:lnTo>
                    <a:pt x="1754" y="2535"/>
                  </a:lnTo>
                  <a:lnTo>
                    <a:pt x="1668" y="2562"/>
                  </a:lnTo>
                  <a:lnTo>
                    <a:pt x="1581" y="2584"/>
                  </a:lnTo>
                  <a:lnTo>
                    <a:pt x="1492" y="2600"/>
                  </a:lnTo>
                  <a:lnTo>
                    <a:pt x="1400" y="2610"/>
                  </a:lnTo>
                  <a:lnTo>
                    <a:pt x="1307" y="2614"/>
                  </a:lnTo>
                  <a:lnTo>
                    <a:pt x="1214" y="2610"/>
                  </a:lnTo>
                  <a:lnTo>
                    <a:pt x="1122" y="2600"/>
                  </a:lnTo>
                  <a:lnTo>
                    <a:pt x="1032" y="2584"/>
                  </a:lnTo>
                  <a:lnTo>
                    <a:pt x="945" y="2562"/>
                  </a:lnTo>
                  <a:lnTo>
                    <a:pt x="860" y="2535"/>
                  </a:lnTo>
                  <a:lnTo>
                    <a:pt x="778" y="2502"/>
                  </a:lnTo>
                  <a:lnTo>
                    <a:pt x="698" y="2464"/>
                  </a:lnTo>
                  <a:lnTo>
                    <a:pt x="622" y="2420"/>
                  </a:lnTo>
                  <a:lnTo>
                    <a:pt x="549" y="2371"/>
                  </a:lnTo>
                  <a:lnTo>
                    <a:pt x="479" y="2318"/>
                  </a:lnTo>
                  <a:lnTo>
                    <a:pt x="414" y="2261"/>
                  </a:lnTo>
                  <a:lnTo>
                    <a:pt x="352" y="2199"/>
                  </a:lnTo>
                  <a:lnTo>
                    <a:pt x="295" y="2133"/>
                  </a:lnTo>
                  <a:lnTo>
                    <a:pt x="242" y="2064"/>
                  </a:lnTo>
                  <a:lnTo>
                    <a:pt x="193" y="1992"/>
                  </a:lnTo>
                  <a:lnTo>
                    <a:pt x="150" y="1915"/>
                  </a:lnTo>
                  <a:lnTo>
                    <a:pt x="112" y="1836"/>
                  </a:lnTo>
                  <a:lnTo>
                    <a:pt x="78" y="1753"/>
                  </a:lnTo>
                  <a:lnTo>
                    <a:pt x="50" y="1668"/>
                  </a:lnTo>
                  <a:lnTo>
                    <a:pt x="29" y="1581"/>
                  </a:lnTo>
                  <a:lnTo>
                    <a:pt x="13" y="1492"/>
                  </a:lnTo>
                  <a:lnTo>
                    <a:pt x="3" y="1400"/>
                  </a:lnTo>
                  <a:lnTo>
                    <a:pt x="0" y="1307"/>
                  </a:lnTo>
                  <a:lnTo>
                    <a:pt x="3" y="1213"/>
                  </a:lnTo>
                  <a:lnTo>
                    <a:pt x="13" y="1122"/>
                  </a:lnTo>
                  <a:lnTo>
                    <a:pt x="29" y="1032"/>
                  </a:lnTo>
                  <a:lnTo>
                    <a:pt x="50" y="944"/>
                  </a:lnTo>
                  <a:lnTo>
                    <a:pt x="78" y="860"/>
                  </a:lnTo>
                  <a:lnTo>
                    <a:pt x="112" y="777"/>
                  </a:lnTo>
                  <a:lnTo>
                    <a:pt x="150" y="698"/>
                  </a:lnTo>
                  <a:lnTo>
                    <a:pt x="193" y="622"/>
                  </a:lnTo>
                  <a:lnTo>
                    <a:pt x="242" y="549"/>
                  </a:lnTo>
                  <a:lnTo>
                    <a:pt x="295" y="479"/>
                  </a:lnTo>
                  <a:lnTo>
                    <a:pt x="352" y="414"/>
                  </a:lnTo>
                  <a:lnTo>
                    <a:pt x="414" y="352"/>
                  </a:lnTo>
                  <a:lnTo>
                    <a:pt x="479" y="295"/>
                  </a:lnTo>
                  <a:lnTo>
                    <a:pt x="549" y="241"/>
                  </a:lnTo>
                  <a:lnTo>
                    <a:pt x="622" y="193"/>
                  </a:lnTo>
                  <a:lnTo>
                    <a:pt x="698" y="150"/>
                  </a:lnTo>
                  <a:lnTo>
                    <a:pt x="778" y="111"/>
                  </a:lnTo>
                  <a:lnTo>
                    <a:pt x="860" y="78"/>
                  </a:lnTo>
                  <a:lnTo>
                    <a:pt x="945" y="50"/>
                  </a:lnTo>
                  <a:lnTo>
                    <a:pt x="1032" y="29"/>
                  </a:lnTo>
                  <a:lnTo>
                    <a:pt x="1122" y="13"/>
                  </a:lnTo>
                  <a:lnTo>
                    <a:pt x="1214" y="3"/>
                  </a:lnTo>
                  <a:lnTo>
                    <a:pt x="1307"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25" name="Freeform 395"/>
            <p:cNvSpPr/>
            <p:nvPr/>
          </p:nvSpPr>
          <p:spPr bwMode="auto">
            <a:xfrm>
              <a:off x="2625725" y="3889375"/>
              <a:ext cx="176213" cy="177800"/>
            </a:xfrm>
            <a:custGeom>
              <a:avLst/>
              <a:gdLst>
                <a:gd name="T0" fmla="*/ 848 w 1558"/>
                <a:gd name="T1" fmla="*/ 3 h 1559"/>
                <a:gd name="T2" fmla="*/ 980 w 1558"/>
                <a:gd name="T3" fmla="*/ 25 h 1559"/>
                <a:gd name="T4" fmla="*/ 1104 w 1558"/>
                <a:gd name="T5" fmla="*/ 70 h 1559"/>
                <a:gd name="T6" fmla="*/ 906 w 1558"/>
                <a:gd name="T7" fmla="*/ 357 h 1559"/>
                <a:gd name="T8" fmla="*/ 822 w 1558"/>
                <a:gd name="T9" fmla="*/ 340 h 1559"/>
                <a:gd name="T10" fmla="*/ 727 w 1558"/>
                <a:gd name="T11" fmla="*/ 341 h 1559"/>
                <a:gd name="T12" fmla="*/ 630 w 1558"/>
                <a:gd name="T13" fmla="*/ 364 h 1559"/>
                <a:gd name="T14" fmla="*/ 542 w 1558"/>
                <a:gd name="T15" fmla="*/ 407 h 1559"/>
                <a:gd name="T16" fmla="*/ 467 w 1558"/>
                <a:gd name="T17" fmla="*/ 468 h 1559"/>
                <a:gd name="T18" fmla="*/ 406 w 1558"/>
                <a:gd name="T19" fmla="*/ 543 h 1559"/>
                <a:gd name="T20" fmla="*/ 363 w 1558"/>
                <a:gd name="T21" fmla="*/ 630 h 1559"/>
                <a:gd name="T22" fmla="*/ 341 w 1558"/>
                <a:gd name="T23" fmla="*/ 727 h 1559"/>
                <a:gd name="T24" fmla="*/ 341 w 1558"/>
                <a:gd name="T25" fmla="*/ 830 h 1559"/>
                <a:gd name="T26" fmla="*/ 363 w 1558"/>
                <a:gd name="T27" fmla="*/ 928 h 1559"/>
                <a:gd name="T28" fmla="*/ 406 w 1558"/>
                <a:gd name="T29" fmla="*/ 1015 h 1559"/>
                <a:gd name="T30" fmla="*/ 467 w 1558"/>
                <a:gd name="T31" fmla="*/ 1091 h 1559"/>
                <a:gd name="T32" fmla="*/ 542 w 1558"/>
                <a:gd name="T33" fmla="*/ 1151 h 1559"/>
                <a:gd name="T34" fmla="*/ 629 w 1558"/>
                <a:gd name="T35" fmla="*/ 1194 h 1559"/>
                <a:gd name="T36" fmla="*/ 727 w 1558"/>
                <a:gd name="T37" fmla="*/ 1217 h 1559"/>
                <a:gd name="T38" fmla="*/ 830 w 1558"/>
                <a:gd name="T39" fmla="*/ 1217 h 1559"/>
                <a:gd name="T40" fmla="*/ 928 w 1558"/>
                <a:gd name="T41" fmla="*/ 1194 h 1559"/>
                <a:gd name="T42" fmla="*/ 1015 w 1558"/>
                <a:gd name="T43" fmla="*/ 1150 h 1559"/>
                <a:gd name="T44" fmla="*/ 1090 w 1558"/>
                <a:gd name="T45" fmla="*/ 1090 h 1559"/>
                <a:gd name="T46" fmla="*/ 1151 w 1558"/>
                <a:gd name="T47" fmla="*/ 1015 h 1559"/>
                <a:gd name="T48" fmla="*/ 1194 w 1558"/>
                <a:gd name="T49" fmla="*/ 928 h 1559"/>
                <a:gd name="T50" fmla="*/ 1216 w 1558"/>
                <a:gd name="T51" fmla="*/ 830 h 1559"/>
                <a:gd name="T52" fmla="*/ 1218 w 1558"/>
                <a:gd name="T53" fmla="*/ 740 h 1559"/>
                <a:gd name="T54" fmla="*/ 1205 w 1558"/>
                <a:gd name="T55" fmla="*/ 666 h 1559"/>
                <a:gd name="T56" fmla="*/ 1492 w 1558"/>
                <a:gd name="T57" fmla="*/ 464 h 1559"/>
                <a:gd name="T58" fmla="*/ 1534 w 1558"/>
                <a:gd name="T59" fmla="*/ 584 h 1559"/>
                <a:gd name="T60" fmla="*/ 1555 w 1558"/>
                <a:gd name="T61" fmla="*/ 712 h 1559"/>
                <a:gd name="T62" fmla="*/ 1555 w 1558"/>
                <a:gd name="T63" fmla="*/ 851 h 1559"/>
                <a:gd name="T64" fmla="*/ 1530 w 1558"/>
                <a:gd name="T65" fmla="*/ 986 h 1559"/>
                <a:gd name="T66" fmla="*/ 1483 w 1558"/>
                <a:gd name="T67" fmla="*/ 1114 h 1559"/>
                <a:gd name="T68" fmla="*/ 1415 w 1558"/>
                <a:gd name="T69" fmla="*/ 1230 h 1559"/>
                <a:gd name="T70" fmla="*/ 1330 w 1558"/>
                <a:gd name="T71" fmla="*/ 1331 h 1559"/>
                <a:gd name="T72" fmla="*/ 1229 w 1558"/>
                <a:gd name="T73" fmla="*/ 1416 h 1559"/>
                <a:gd name="T74" fmla="*/ 1114 w 1558"/>
                <a:gd name="T75" fmla="*/ 1484 h 1559"/>
                <a:gd name="T76" fmla="*/ 986 w 1558"/>
                <a:gd name="T77" fmla="*/ 1531 h 1559"/>
                <a:gd name="T78" fmla="*/ 850 w 1558"/>
                <a:gd name="T79" fmla="*/ 1556 h 1559"/>
                <a:gd name="T80" fmla="*/ 708 w 1558"/>
                <a:gd name="T81" fmla="*/ 1556 h 1559"/>
                <a:gd name="T82" fmla="*/ 572 w 1558"/>
                <a:gd name="T83" fmla="*/ 1531 h 1559"/>
                <a:gd name="T84" fmla="*/ 445 w 1558"/>
                <a:gd name="T85" fmla="*/ 1484 h 1559"/>
                <a:gd name="T86" fmla="*/ 329 w 1558"/>
                <a:gd name="T87" fmla="*/ 1416 h 1559"/>
                <a:gd name="T88" fmla="*/ 228 w 1558"/>
                <a:gd name="T89" fmla="*/ 1331 h 1559"/>
                <a:gd name="T90" fmla="*/ 141 w 1558"/>
                <a:gd name="T91" fmla="*/ 1230 h 1559"/>
                <a:gd name="T92" fmla="*/ 75 w 1558"/>
                <a:gd name="T93" fmla="*/ 1114 h 1559"/>
                <a:gd name="T94" fmla="*/ 27 w 1558"/>
                <a:gd name="T95" fmla="*/ 986 h 1559"/>
                <a:gd name="T96" fmla="*/ 3 w 1558"/>
                <a:gd name="T97" fmla="*/ 851 h 1559"/>
                <a:gd name="T98" fmla="*/ 3 w 1558"/>
                <a:gd name="T99" fmla="*/ 708 h 1559"/>
                <a:gd name="T100" fmla="*/ 27 w 1558"/>
                <a:gd name="T101" fmla="*/ 571 h 1559"/>
                <a:gd name="T102" fmla="*/ 75 w 1558"/>
                <a:gd name="T103" fmla="*/ 445 h 1559"/>
                <a:gd name="T104" fmla="*/ 141 w 1558"/>
                <a:gd name="T105" fmla="*/ 329 h 1559"/>
                <a:gd name="T106" fmla="*/ 228 w 1558"/>
                <a:gd name="T107" fmla="*/ 227 h 1559"/>
                <a:gd name="T108" fmla="*/ 329 w 1558"/>
                <a:gd name="T109" fmla="*/ 142 h 1559"/>
                <a:gd name="T110" fmla="*/ 444 w 1558"/>
                <a:gd name="T111" fmla="*/ 75 h 1559"/>
                <a:gd name="T112" fmla="*/ 572 w 1558"/>
                <a:gd name="T113" fmla="*/ 27 h 1559"/>
                <a:gd name="T114" fmla="*/ 707 w 1558"/>
                <a:gd name="T115" fmla="*/ 3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58" h="1559">
                  <a:moveTo>
                    <a:pt x="779" y="0"/>
                  </a:moveTo>
                  <a:lnTo>
                    <a:pt x="848" y="3"/>
                  </a:lnTo>
                  <a:lnTo>
                    <a:pt x="914" y="11"/>
                  </a:lnTo>
                  <a:lnTo>
                    <a:pt x="980" y="25"/>
                  </a:lnTo>
                  <a:lnTo>
                    <a:pt x="1044" y="46"/>
                  </a:lnTo>
                  <a:lnTo>
                    <a:pt x="1104" y="70"/>
                  </a:lnTo>
                  <a:lnTo>
                    <a:pt x="1163" y="100"/>
                  </a:lnTo>
                  <a:lnTo>
                    <a:pt x="906" y="357"/>
                  </a:lnTo>
                  <a:lnTo>
                    <a:pt x="865" y="347"/>
                  </a:lnTo>
                  <a:lnTo>
                    <a:pt x="822" y="340"/>
                  </a:lnTo>
                  <a:lnTo>
                    <a:pt x="779" y="338"/>
                  </a:lnTo>
                  <a:lnTo>
                    <a:pt x="727" y="341"/>
                  </a:lnTo>
                  <a:lnTo>
                    <a:pt x="677" y="350"/>
                  </a:lnTo>
                  <a:lnTo>
                    <a:pt x="630" y="364"/>
                  </a:lnTo>
                  <a:lnTo>
                    <a:pt x="585" y="383"/>
                  </a:lnTo>
                  <a:lnTo>
                    <a:pt x="542" y="407"/>
                  </a:lnTo>
                  <a:lnTo>
                    <a:pt x="503" y="435"/>
                  </a:lnTo>
                  <a:lnTo>
                    <a:pt x="467" y="468"/>
                  </a:lnTo>
                  <a:lnTo>
                    <a:pt x="435" y="504"/>
                  </a:lnTo>
                  <a:lnTo>
                    <a:pt x="406" y="543"/>
                  </a:lnTo>
                  <a:lnTo>
                    <a:pt x="383" y="585"/>
                  </a:lnTo>
                  <a:lnTo>
                    <a:pt x="363" y="630"/>
                  </a:lnTo>
                  <a:lnTo>
                    <a:pt x="349" y="678"/>
                  </a:lnTo>
                  <a:lnTo>
                    <a:pt x="341" y="727"/>
                  </a:lnTo>
                  <a:lnTo>
                    <a:pt x="337" y="779"/>
                  </a:lnTo>
                  <a:lnTo>
                    <a:pt x="341" y="830"/>
                  </a:lnTo>
                  <a:lnTo>
                    <a:pt x="349" y="879"/>
                  </a:lnTo>
                  <a:lnTo>
                    <a:pt x="363" y="928"/>
                  </a:lnTo>
                  <a:lnTo>
                    <a:pt x="382" y="973"/>
                  </a:lnTo>
                  <a:lnTo>
                    <a:pt x="406" y="1015"/>
                  </a:lnTo>
                  <a:lnTo>
                    <a:pt x="434" y="1055"/>
                  </a:lnTo>
                  <a:lnTo>
                    <a:pt x="467" y="1091"/>
                  </a:lnTo>
                  <a:lnTo>
                    <a:pt x="503" y="1123"/>
                  </a:lnTo>
                  <a:lnTo>
                    <a:pt x="542" y="1151"/>
                  </a:lnTo>
                  <a:lnTo>
                    <a:pt x="584" y="1175"/>
                  </a:lnTo>
                  <a:lnTo>
                    <a:pt x="629" y="1194"/>
                  </a:lnTo>
                  <a:lnTo>
                    <a:pt x="677" y="1208"/>
                  </a:lnTo>
                  <a:lnTo>
                    <a:pt x="727" y="1217"/>
                  </a:lnTo>
                  <a:lnTo>
                    <a:pt x="779" y="1219"/>
                  </a:lnTo>
                  <a:lnTo>
                    <a:pt x="830" y="1217"/>
                  </a:lnTo>
                  <a:lnTo>
                    <a:pt x="880" y="1208"/>
                  </a:lnTo>
                  <a:lnTo>
                    <a:pt x="928" y="1194"/>
                  </a:lnTo>
                  <a:lnTo>
                    <a:pt x="973" y="1175"/>
                  </a:lnTo>
                  <a:lnTo>
                    <a:pt x="1015" y="1150"/>
                  </a:lnTo>
                  <a:lnTo>
                    <a:pt x="1054" y="1123"/>
                  </a:lnTo>
                  <a:lnTo>
                    <a:pt x="1090" y="1090"/>
                  </a:lnTo>
                  <a:lnTo>
                    <a:pt x="1123" y="1054"/>
                  </a:lnTo>
                  <a:lnTo>
                    <a:pt x="1151" y="1015"/>
                  </a:lnTo>
                  <a:lnTo>
                    <a:pt x="1175" y="973"/>
                  </a:lnTo>
                  <a:lnTo>
                    <a:pt x="1194" y="928"/>
                  </a:lnTo>
                  <a:lnTo>
                    <a:pt x="1208" y="879"/>
                  </a:lnTo>
                  <a:lnTo>
                    <a:pt x="1216" y="830"/>
                  </a:lnTo>
                  <a:lnTo>
                    <a:pt x="1219" y="779"/>
                  </a:lnTo>
                  <a:lnTo>
                    <a:pt x="1218" y="740"/>
                  </a:lnTo>
                  <a:lnTo>
                    <a:pt x="1213" y="703"/>
                  </a:lnTo>
                  <a:lnTo>
                    <a:pt x="1205" y="666"/>
                  </a:lnTo>
                  <a:lnTo>
                    <a:pt x="1465" y="407"/>
                  </a:lnTo>
                  <a:lnTo>
                    <a:pt x="1492" y="464"/>
                  </a:lnTo>
                  <a:lnTo>
                    <a:pt x="1515" y="523"/>
                  </a:lnTo>
                  <a:lnTo>
                    <a:pt x="1534" y="584"/>
                  </a:lnTo>
                  <a:lnTo>
                    <a:pt x="1547" y="647"/>
                  </a:lnTo>
                  <a:lnTo>
                    <a:pt x="1555" y="712"/>
                  </a:lnTo>
                  <a:lnTo>
                    <a:pt x="1558" y="779"/>
                  </a:lnTo>
                  <a:lnTo>
                    <a:pt x="1555" y="851"/>
                  </a:lnTo>
                  <a:lnTo>
                    <a:pt x="1546" y="919"/>
                  </a:lnTo>
                  <a:lnTo>
                    <a:pt x="1530" y="986"/>
                  </a:lnTo>
                  <a:lnTo>
                    <a:pt x="1510" y="1051"/>
                  </a:lnTo>
                  <a:lnTo>
                    <a:pt x="1483" y="1114"/>
                  </a:lnTo>
                  <a:lnTo>
                    <a:pt x="1452" y="1173"/>
                  </a:lnTo>
                  <a:lnTo>
                    <a:pt x="1415" y="1230"/>
                  </a:lnTo>
                  <a:lnTo>
                    <a:pt x="1375" y="1282"/>
                  </a:lnTo>
                  <a:lnTo>
                    <a:pt x="1330" y="1331"/>
                  </a:lnTo>
                  <a:lnTo>
                    <a:pt x="1281" y="1375"/>
                  </a:lnTo>
                  <a:lnTo>
                    <a:pt x="1229" y="1416"/>
                  </a:lnTo>
                  <a:lnTo>
                    <a:pt x="1172" y="1452"/>
                  </a:lnTo>
                  <a:lnTo>
                    <a:pt x="1114" y="1484"/>
                  </a:lnTo>
                  <a:lnTo>
                    <a:pt x="1051" y="1511"/>
                  </a:lnTo>
                  <a:lnTo>
                    <a:pt x="986" y="1531"/>
                  </a:lnTo>
                  <a:lnTo>
                    <a:pt x="920" y="1547"/>
                  </a:lnTo>
                  <a:lnTo>
                    <a:pt x="850" y="1556"/>
                  </a:lnTo>
                  <a:lnTo>
                    <a:pt x="779" y="1559"/>
                  </a:lnTo>
                  <a:lnTo>
                    <a:pt x="708" y="1556"/>
                  </a:lnTo>
                  <a:lnTo>
                    <a:pt x="639" y="1547"/>
                  </a:lnTo>
                  <a:lnTo>
                    <a:pt x="572" y="1531"/>
                  </a:lnTo>
                  <a:lnTo>
                    <a:pt x="507" y="1511"/>
                  </a:lnTo>
                  <a:lnTo>
                    <a:pt x="445" y="1484"/>
                  </a:lnTo>
                  <a:lnTo>
                    <a:pt x="386" y="1452"/>
                  </a:lnTo>
                  <a:lnTo>
                    <a:pt x="329" y="1416"/>
                  </a:lnTo>
                  <a:lnTo>
                    <a:pt x="277" y="1375"/>
                  </a:lnTo>
                  <a:lnTo>
                    <a:pt x="228" y="1331"/>
                  </a:lnTo>
                  <a:lnTo>
                    <a:pt x="182" y="1282"/>
                  </a:lnTo>
                  <a:lnTo>
                    <a:pt x="141" y="1230"/>
                  </a:lnTo>
                  <a:lnTo>
                    <a:pt x="105" y="1173"/>
                  </a:lnTo>
                  <a:lnTo>
                    <a:pt x="75" y="1114"/>
                  </a:lnTo>
                  <a:lnTo>
                    <a:pt x="48" y="1051"/>
                  </a:lnTo>
                  <a:lnTo>
                    <a:pt x="27" y="986"/>
                  </a:lnTo>
                  <a:lnTo>
                    <a:pt x="12" y="919"/>
                  </a:lnTo>
                  <a:lnTo>
                    <a:pt x="3" y="851"/>
                  </a:lnTo>
                  <a:lnTo>
                    <a:pt x="0" y="779"/>
                  </a:lnTo>
                  <a:lnTo>
                    <a:pt x="3" y="708"/>
                  </a:lnTo>
                  <a:lnTo>
                    <a:pt x="12" y="639"/>
                  </a:lnTo>
                  <a:lnTo>
                    <a:pt x="27" y="571"/>
                  </a:lnTo>
                  <a:lnTo>
                    <a:pt x="48" y="507"/>
                  </a:lnTo>
                  <a:lnTo>
                    <a:pt x="75" y="445"/>
                  </a:lnTo>
                  <a:lnTo>
                    <a:pt x="105" y="386"/>
                  </a:lnTo>
                  <a:lnTo>
                    <a:pt x="141" y="329"/>
                  </a:lnTo>
                  <a:lnTo>
                    <a:pt x="182" y="277"/>
                  </a:lnTo>
                  <a:lnTo>
                    <a:pt x="228" y="227"/>
                  </a:lnTo>
                  <a:lnTo>
                    <a:pt x="277" y="182"/>
                  </a:lnTo>
                  <a:lnTo>
                    <a:pt x="329" y="142"/>
                  </a:lnTo>
                  <a:lnTo>
                    <a:pt x="386" y="105"/>
                  </a:lnTo>
                  <a:lnTo>
                    <a:pt x="444" y="75"/>
                  </a:lnTo>
                  <a:lnTo>
                    <a:pt x="507" y="48"/>
                  </a:lnTo>
                  <a:lnTo>
                    <a:pt x="572" y="27"/>
                  </a:lnTo>
                  <a:lnTo>
                    <a:pt x="638" y="12"/>
                  </a:lnTo>
                  <a:lnTo>
                    <a:pt x="707" y="3"/>
                  </a:lnTo>
                  <a:lnTo>
                    <a:pt x="779" y="0"/>
                  </a:lnTo>
                  <a:close/>
                </a:path>
              </a:pathLst>
            </a:custGeom>
            <a:grpFill/>
            <a:ln w="0">
              <a:noFill/>
              <a:prstDash val="solid"/>
              <a:round/>
            </a:ln>
          </p:spPr>
          <p:txBody>
            <a:bodyPr vert="horz" wrap="square" lIns="91440" tIns="45720" rIns="91440" bIns="45720" numCol="1" anchor="t" anchorCtr="0" compatLnSpc="1"/>
            <a:lstStyle/>
            <a:p>
              <a:endParaRPr lang="en-US"/>
            </a:p>
          </p:txBody>
        </p:sp>
      </p:grpSp>
      <p:grpSp>
        <p:nvGrpSpPr>
          <p:cNvPr id="26" name="Group 25"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GrpSpPr/>
          <p:nvPr/>
        </p:nvGrpSpPr>
        <p:grpSpPr>
          <a:xfrm>
            <a:off x="4402581" y="1757125"/>
            <a:ext cx="337543" cy="337542"/>
            <a:chOff x="3098800" y="6161088"/>
            <a:chExt cx="382588" cy="382587"/>
          </a:xfrm>
          <a:solidFill>
            <a:schemeClr val="bg1"/>
          </a:solidFill>
        </p:grpSpPr>
        <p:sp>
          <p:nvSpPr>
            <p:cNvPr id="27" name="Freeform 846"/>
            <p:cNvSpPr>
              <a:spLocks noEditPoints="1"/>
            </p:cNvSpPr>
            <p:nvPr/>
          </p:nvSpPr>
          <p:spPr bwMode="auto">
            <a:xfrm>
              <a:off x="3098800" y="6161088"/>
              <a:ext cx="382588" cy="382587"/>
            </a:xfrm>
            <a:custGeom>
              <a:avLst/>
              <a:gdLst>
                <a:gd name="T0" fmla="*/ 1542 w 3374"/>
                <a:gd name="T1" fmla="*/ 805 h 3374"/>
                <a:gd name="T2" fmla="*/ 1339 w 3374"/>
                <a:gd name="T3" fmla="*/ 863 h 3374"/>
                <a:gd name="T4" fmla="*/ 1159 w 3374"/>
                <a:gd name="T5" fmla="*/ 965 h 3374"/>
                <a:gd name="T6" fmla="*/ 1008 w 3374"/>
                <a:gd name="T7" fmla="*/ 1105 h 3374"/>
                <a:gd name="T8" fmla="*/ 893 w 3374"/>
                <a:gd name="T9" fmla="*/ 1276 h 3374"/>
                <a:gd name="T10" fmla="*/ 819 w 3374"/>
                <a:gd name="T11" fmla="*/ 1472 h 3374"/>
                <a:gd name="T12" fmla="*/ 792 w 3374"/>
                <a:gd name="T13" fmla="*/ 1687 h 3374"/>
                <a:gd name="T14" fmla="*/ 819 w 3374"/>
                <a:gd name="T15" fmla="*/ 1902 h 3374"/>
                <a:gd name="T16" fmla="*/ 893 w 3374"/>
                <a:gd name="T17" fmla="*/ 2098 h 3374"/>
                <a:gd name="T18" fmla="*/ 1008 w 3374"/>
                <a:gd name="T19" fmla="*/ 2269 h 3374"/>
                <a:gd name="T20" fmla="*/ 1159 w 3374"/>
                <a:gd name="T21" fmla="*/ 2409 h 3374"/>
                <a:gd name="T22" fmla="*/ 1339 w 3374"/>
                <a:gd name="T23" fmla="*/ 2511 h 3374"/>
                <a:gd name="T24" fmla="*/ 1542 w 3374"/>
                <a:gd name="T25" fmla="*/ 2569 h 3374"/>
                <a:gd name="T26" fmla="*/ 1761 w 3374"/>
                <a:gd name="T27" fmla="*/ 2579 h 3374"/>
                <a:gd name="T28" fmla="*/ 1969 w 3374"/>
                <a:gd name="T29" fmla="*/ 2536 h 3374"/>
                <a:gd name="T30" fmla="*/ 2157 w 3374"/>
                <a:gd name="T31" fmla="*/ 2448 h 3374"/>
                <a:gd name="T32" fmla="*/ 2319 w 3374"/>
                <a:gd name="T33" fmla="*/ 2319 h 3374"/>
                <a:gd name="T34" fmla="*/ 2448 w 3374"/>
                <a:gd name="T35" fmla="*/ 2157 h 3374"/>
                <a:gd name="T36" fmla="*/ 2536 w 3374"/>
                <a:gd name="T37" fmla="*/ 1969 h 3374"/>
                <a:gd name="T38" fmla="*/ 2579 w 3374"/>
                <a:gd name="T39" fmla="*/ 1761 h 3374"/>
                <a:gd name="T40" fmla="*/ 2569 w 3374"/>
                <a:gd name="T41" fmla="*/ 1542 h 3374"/>
                <a:gd name="T42" fmla="*/ 2511 w 3374"/>
                <a:gd name="T43" fmla="*/ 1339 h 3374"/>
                <a:gd name="T44" fmla="*/ 2409 w 3374"/>
                <a:gd name="T45" fmla="*/ 1159 h 3374"/>
                <a:gd name="T46" fmla="*/ 2269 w 3374"/>
                <a:gd name="T47" fmla="*/ 1008 h 3374"/>
                <a:gd name="T48" fmla="*/ 2098 w 3374"/>
                <a:gd name="T49" fmla="*/ 893 h 3374"/>
                <a:gd name="T50" fmla="*/ 1902 w 3374"/>
                <a:gd name="T51" fmla="*/ 819 h 3374"/>
                <a:gd name="T52" fmla="*/ 1687 w 3374"/>
                <a:gd name="T53" fmla="*/ 792 h 3374"/>
                <a:gd name="T54" fmla="*/ 2032 w 3374"/>
                <a:gd name="T55" fmla="*/ 339 h 3374"/>
                <a:gd name="T56" fmla="*/ 2256 w 3374"/>
                <a:gd name="T57" fmla="*/ 420 h 3374"/>
                <a:gd name="T58" fmla="*/ 2637 w 3374"/>
                <a:gd name="T59" fmla="*/ 252 h 3374"/>
                <a:gd name="T60" fmla="*/ 2917 w 3374"/>
                <a:gd name="T61" fmla="*/ 1048 h 3374"/>
                <a:gd name="T62" fmla="*/ 3009 w 3374"/>
                <a:gd name="T63" fmla="*/ 1267 h 3374"/>
                <a:gd name="T64" fmla="*/ 3374 w 3374"/>
                <a:gd name="T65" fmla="*/ 2030 h 3374"/>
                <a:gd name="T66" fmla="*/ 2982 w 3374"/>
                <a:gd name="T67" fmla="*/ 2181 h 3374"/>
                <a:gd name="T68" fmla="*/ 2879 w 3374"/>
                <a:gd name="T69" fmla="*/ 2393 h 3374"/>
                <a:gd name="T70" fmla="*/ 2395 w 3374"/>
                <a:gd name="T71" fmla="*/ 2878 h 3374"/>
                <a:gd name="T72" fmla="*/ 2183 w 3374"/>
                <a:gd name="T73" fmla="*/ 2982 h 3374"/>
                <a:gd name="T74" fmla="*/ 2031 w 3374"/>
                <a:gd name="T75" fmla="*/ 3374 h 3374"/>
                <a:gd name="T76" fmla="*/ 1268 w 3374"/>
                <a:gd name="T77" fmla="*/ 3007 h 3374"/>
                <a:gd name="T78" fmla="*/ 1049 w 3374"/>
                <a:gd name="T79" fmla="*/ 2915 h 3374"/>
                <a:gd name="T80" fmla="*/ 255 w 3374"/>
                <a:gd name="T81" fmla="*/ 2633 h 3374"/>
                <a:gd name="T82" fmla="*/ 422 w 3374"/>
                <a:gd name="T83" fmla="*/ 2253 h 3374"/>
                <a:gd name="T84" fmla="*/ 343 w 3374"/>
                <a:gd name="T85" fmla="*/ 2027 h 3374"/>
                <a:gd name="T86" fmla="*/ 339 w 3374"/>
                <a:gd name="T87" fmla="*/ 1342 h 3374"/>
                <a:gd name="T88" fmla="*/ 420 w 3374"/>
                <a:gd name="T89" fmla="*/ 1118 h 3374"/>
                <a:gd name="T90" fmla="*/ 252 w 3374"/>
                <a:gd name="T91" fmla="*/ 737 h 3374"/>
                <a:gd name="T92" fmla="*/ 1048 w 3374"/>
                <a:gd name="T93" fmla="*/ 457 h 3374"/>
                <a:gd name="T94" fmla="*/ 1267 w 3374"/>
                <a:gd name="T95" fmla="*/ 365 h 3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374" h="3374">
                  <a:moveTo>
                    <a:pt x="1687" y="792"/>
                  </a:moveTo>
                  <a:lnTo>
                    <a:pt x="1613" y="795"/>
                  </a:lnTo>
                  <a:lnTo>
                    <a:pt x="1542" y="805"/>
                  </a:lnTo>
                  <a:lnTo>
                    <a:pt x="1472" y="819"/>
                  </a:lnTo>
                  <a:lnTo>
                    <a:pt x="1405" y="838"/>
                  </a:lnTo>
                  <a:lnTo>
                    <a:pt x="1339" y="863"/>
                  </a:lnTo>
                  <a:lnTo>
                    <a:pt x="1276" y="893"/>
                  </a:lnTo>
                  <a:lnTo>
                    <a:pt x="1217" y="926"/>
                  </a:lnTo>
                  <a:lnTo>
                    <a:pt x="1159" y="965"/>
                  </a:lnTo>
                  <a:lnTo>
                    <a:pt x="1105" y="1008"/>
                  </a:lnTo>
                  <a:lnTo>
                    <a:pt x="1055" y="1055"/>
                  </a:lnTo>
                  <a:lnTo>
                    <a:pt x="1008" y="1105"/>
                  </a:lnTo>
                  <a:lnTo>
                    <a:pt x="965" y="1159"/>
                  </a:lnTo>
                  <a:lnTo>
                    <a:pt x="926" y="1217"/>
                  </a:lnTo>
                  <a:lnTo>
                    <a:pt x="893" y="1276"/>
                  </a:lnTo>
                  <a:lnTo>
                    <a:pt x="863" y="1339"/>
                  </a:lnTo>
                  <a:lnTo>
                    <a:pt x="838" y="1405"/>
                  </a:lnTo>
                  <a:lnTo>
                    <a:pt x="819" y="1472"/>
                  </a:lnTo>
                  <a:lnTo>
                    <a:pt x="805" y="1542"/>
                  </a:lnTo>
                  <a:lnTo>
                    <a:pt x="795" y="1613"/>
                  </a:lnTo>
                  <a:lnTo>
                    <a:pt x="792" y="1687"/>
                  </a:lnTo>
                  <a:lnTo>
                    <a:pt x="795" y="1761"/>
                  </a:lnTo>
                  <a:lnTo>
                    <a:pt x="805" y="1832"/>
                  </a:lnTo>
                  <a:lnTo>
                    <a:pt x="819" y="1902"/>
                  </a:lnTo>
                  <a:lnTo>
                    <a:pt x="838" y="1969"/>
                  </a:lnTo>
                  <a:lnTo>
                    <a:pt x="863" y="2035"/>
                  </a:lnTo>
                  <a:lnTo>
                    <a:pt x="893" y="2098"/>
                  </a:lnTo>
                  <a:lnTo>
                    <a:pt x="926" y="2157"/>
                  </a:lnTo>
                  <a:lnTo>
                    <a:pt x="965" y="2215"/>
                  </a:lnTo>
                  <a:lnTo>
                    <a:pt x="1008" y="2269"/>
                  </a:lnTo>
                  <a:lnTo>
                    <a:pt x="1055" y="2319"/>
                  </a:lnTo>
                  <a:lnTo>
                    <a:pt x="1105" y="2366"/>
                  </a:lnTo>
                  <a:lnTo>
                    <a:pt x="1159" y="2409"/>
                  </a:lnTo>
                  <a:lnTo>
                    <a:pt x="1217" y="2448"/>
                  </a:lnTo>
                  <a:lnTo>
                    <a:pt x="1276" y="2481"/>
                  </a:lnTo>
                  <a:lnTo>
                    <a:pt x="1339" y="2511"/>
                  </a:lnTo>
                  <a:lnTo>
                    <a:pt x="1405" y="2536"/>
                  </a:lnTo>
                  <a:lnTo>
                    <a:pt x="1472" y="2555"/>
                  </a:lnTo>
                  <a:lnTo>
                    <a:pt x="1542" y="2569"/>
                  </a:lnTo>
                  <a:lnTo>
                    <a:pt x="1613" y="2579"/>
                  </a:lnTo>
                  <a:lnTo>
                    <a:pt x="1687" y="2582"/>
                  </a:lnTo>
                  <a:lnTo>
                    <a:pt x="1761" y="2579"/>
                  </a:lnTo>
                  <a:lnTo>
                    <a:pt x="1832" y="2569"/>
                  </a:lnTo>
                  <a:lnTo>
                    <a:pt x="1902" y="2555"/>
                  </a:lnTo>
                  <a:lnTo>
                    <a:pt x="1969" y="2536"/>
                  </a:lnTo>
                  <a:lnTo>
                    <a:pt x="2035" y="2511"/>
                  </a:lnTo>
                  <a:lnTo>
                    <a:pt x="2098" y="2481"/>
                  </a:lnTo>
                  <a:lnTo>
                    <a:pt x="2157" y="2448"/>
                  </a:lnTo>
                  <a:lnTo>
                    <a:pt x="2215" y="2409"/>
                  </a:lnTo>
                  <a:lnTo>
                    <a:pt x="2269" y="2366"/>
                  </a:lnTo>
                  <a:lnTo>
                    <a:pt x="2319" y="2319"/>
                  </a:lnTo>
                  <a:lnTo>
                    <a:pt x="2366" y="2269"/>
                  </a:lnTo>
                  <a:lnTo>
                    <a:pt x="2409" y="2215"/>
                  </a:lnTo>
                  <a:lnTo>
                    <a:pt x="2448" y="2157"/>
                  </a:lnTo>
                  <a:lnTo>
                    <a:pt x="2481" y="2098"/>
                  </a:lnTo>
                  <a:lnTo>
                    <a:pt x="2511" y="2035"/>
                  </a:lnTo>
                  <a:lnTo>
                    <a:pt x="2536" y="1969"/>
                  </a:lnTo>
                  <a:lnTo>
                    <a:pt x="2555" y="1902"/>
                  </a:lnTo>
                  <a:lnTo>
                    <a:pt x="2569" y="1832"/>
                  </a:lnTo>
                  <a:lnTo>
                    <a:pt x="2579" y="1761"/>
                  </a:lnTo>
                  <a:lnTo>
                    <a:pt x="2582" y="1687"/>
                  </a:lnTo>
                  <a:lnTo>
                    <a:pt x="2579" y="1613"/>
                  </a:lnTo>
                  <a:lnTo>
                    <a:pt x="2569" y="1542"/>
                  </a:lnTo>
                  <a:lnTo>
                    <a:pt x="2555" y="1472"/>
                  </a:lnTo>
                  <a:lnTo>
                    <a:pt x="2536" y="1405"/>
                  </a:lnTo>
                  <a:lnTo>
                    <a:pt x="2511" y="1339"/>
                  </a:lnTo>
                  <a:lnTo>
                    <a:pt x="2481" y="1276"/>
                  </a:lnTo>
                  <a:lnTo>
                    <a:pt x="2448" y="1217"/>
                  </a:lnTo>
                  <a:lnTo>
                    <a:pt x="2409" y="1159"/>
                  </a:lnTo>
                  <a:lnTo>
                    <a:pt x="2366" y="1105"/>
                  </a:lnTo>
                  <a:lnTo>
                    <a:pt x="2319" y="1055"/>
                  </a:lnTo>
                  <a:lnTo>
                    <a:pt x="2269" y="1008"/>
                  </a:lnTo>
                  <a:lnTo>
                    <a:pt x="2215" y="965"/>
                  </a:lnTo>
                  <a:lnTo>
                    <a:pt x="2157" y="926"/>
                  </a:lnTo>
                  <a:lnTo>
                    <a:pt x="2098" y="893"/>
                  </a:lnTo>
                  <a:lnTo>
                    <a:pt x="2035" y="863"/>
                  </a:lnTo>
                  <a:lnTo>
                    <a:pt x="1969" y="838"/>
                  </a:lnTo>
                  <a:lnTo>
                    <a:pt x="1902" y="819"/>
                  </a:lnTo>
                  <a:lnTo>
                    <a:pt x="1832" y="805"/>
                  </a:lnTo>
                  <a:lnTo>
                    <a:pt x="1761" y="795"/>
                  </a:lnTo>
                  <a:lnTo>
                    <a:pt x="1687" y="792"/>
                  </a:lnTo>
                  <a:close/>
                  <a:moveTo>
                    <a:pt x="1344" y="0"/>
                  </a:moveTo>
                  <a:lnTo>
                    <a:pt x="2032" y="0"/>
                  </a:lnTo>
                  <a:lnTo>
                    <a:pt x="2032" y="339"/>
                  </a:lnTo>
                  <a:lnTo>
                    <a:pt x="2108" y="362"/>
                  </a:lnTo>
                  <a:lnTo>
                    <a:pt x="2184" y="390"/>
                  </a:lnTo>
                  <a:lnTo>
                    <a:pt x="2256" y="420"/>
                  </a:lnTo>
                  <a:lnTo>
                    <a:pt x="2328" y="454"/>
                  </a:lnTo>
                  <a:lnTo>
                    <a:pt x="2397" y="493"/>
                  </a:lnTo>
                  <a:lnTo>
                    <a:pt x="2637" y="252"/>
                  </a:lnTo>
                  <a:lnTo>
                    <a:pt x="3119" y="739"/>
                  </a:lnTo>
                  <a:lnTo>
                    <a:pt x="2878" y="979"/>
                  </a:lnTo>
                  <a:lnTo>
                    <a:pt x="2917" y="1048"/>
                  </a:lnTo>
                  <a:lnTo>
                    <a:pt x="2952" y="1119"/>
                  </a:lnTo>
                  <a:lnTo>
                    <a:pt x="2982" y="1191"/>
                  </a:lnTo>
                  <a:lnTo>
                    <a:pt x="3009" y="1267"/>
                  </a:lnTo>
                  <a:lnTo>
                    <a:pt x="3031" y="1344"/>
                  </a:lnTo>
                  <a:lnTo>
                    <a:pt x="3374" y="1344"/>
                  </a:lnTo>
                  <a:lnTo>
                    <a:pt x="3374" y="2030"/>
                  </a:lnTo>
                  <a:lnTo>
                    <a:pt x="3033" y="2030"/>
                  </a:lnTo>
                  <a:lnTo>
                    <a:pt x="3009" y="2106"/>
                  </a:lnTo>
                  <a:lnTo>
                    <a:pt x="2982" y="2181"/>
                  </a:lnTo>
                  <a:lnTo>
                    <a:pt x="2952" y="2253"/>
                  </a:lnTo>
                  <a:lnTo>
                    <a:pt x="2918" y="2325"/>
                  </a:lnTo>
                  <a:lnTo>
                    <a:pt x="2879" y="2393"/>
                  </a:lnTo>
                  <a:lnTo>
                    <a:pt x="3120" y="2635"/>
                  </a:lnTo>
                  <a:lnTo>
                    <a:pt x="2636" y="3119"/>
                  </a:lnTo>
                  <a:lnTo>
                    <a:pt x="2395" y="2878"/>
                  </a:lnTo>
                  <a:lnTo>
                    <a:pt x="2326" y="2917"/>
                  </a:lnTo>
                  <a:lnTo>
                    <a:pt x="2256" y="2952"/>
                  </a:lnTo>
                  <a:lnTo>
                    <a:pt x="2183" y="2982"/>
                  </a:lnTo>
                  <a:lnTo>
                    <a:pt x="2108" y="3009"/>
                  </a:lnTo>
                  <a:lnTo>
                    <a:pt x="2031" y="3031"/>
                  </a:lnTo>
                  <a:lnTo>
                    <a:pt x="2031" y="3374"/>
                  </a:lnTo>
                  <a:lnTo>
                    <a:pt x="1344" y="3374"/>
                  </a:lnTo>
                  <a:lnTo>
                    <a:pt x="1344" y="3029"/>
                  </a:lnTo>
                  <a:lnTo>
                    <a:pt x="1268" y="3007"/>
                  </a:lnTo>
                  <a:lnTo>
                    <a:pt x="1193" y="2980"/>
                  </a:lnTo>
                  <a:lnTo>
                    <a:pt x="1121" y="2950"/>
                  </a:lnTo>
                  <a:lnTo>
                    <a:pt x="1049" y="2915"/>
                  </a:lnTo>
                  <a:lnTo>
                    <a:pt x="981" y="2877"/>
                  </a:lnTo>
                  <a:lnTo>
                    <a:pt x="739" y="3117"/>
                  </a:lnTo>
                  <a:lnTo>
                    <a:pt x="255" y="2633"/>
                  </a:lnTo>
                  <a:lnTo>
                    <a:pt x="496" y="2392"/>
                  </a:lnTo>
                  <a:lnTo>
                    <a:pt x="457" y="2324"/>
                  </a:lnTo>
                  <a:lnTo>
                    <a:pt x="422" y="2253"/>
                  </a:lnTo>
                  <a:lnTo>
                    <a:pt x="392" y="2181"/>
                  </a:lnTo>
                  <a:lnTo>
                    <a:pt x="365" y="2105"/>
                  </a:lnTo>
                  <a:lnTo>
                    <a:pt x="343" y="2027"/>
                  </a:lnTo>
                  <a:lnTo>
                    <a:pt x="0" y="2027"/>
                  </a:lnTo>
                  <a:lnTo>
                    <a:pt x="0" y="1342"/>
                  </a:lnTo>
                  <a:lnTo>
                    <a:pt x="339" y="1342"/>
                  </a:lnTo>
                  <a:lnTo>
                    <a:pt x="362" y="1266"/>
                  </a:lnTo>
                  <a:lnTo>
                    <a:pt x="390" y="1190"/>
                  </a:lnTo>
                  <a:lnTo>
                    <a:pt x="420" y="1118"/>
                  </a:lnTo>
                  <a:lnTo>
                    <a:pt x="454" y="1046"/>
                  </a:lnTo>
                  <a:lnTo>
                    <a:pt x="493" y="977"/>
                  </a:lnTo>
                  <a:lnTo>
                    <a:pt x="252" y="737"/>
                  </a:lnTo>
                  <a:lnTo>
                    <a:pt x="739" y="255"/>
                  </a:lnTo>
                  <a:lnTo>
                    <a:pt x="979" y="496"/>
                  </a:lnTo>
                  <a:lnTo>
                    <a:pt x="1048" y="457"/>
                  </a:lnTo>
                  <a:lnTo>
                    <a:pt x="1119" y="422"/>
                  </a:lnTo>
                  <a:lnTo>
                    <a:pt x="1191" y="392"/>
                  </a:lnTo>
                  <a:lnTo>
                    <a:pt x="1267" y="365"/>
                  </a:lnTo>
                  <a:lnTo>
                    <a:pt x="1344" y="343"/>
                  </a:lnTo>
                  <a:lnTo>
                    <a:pt x="1344"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28" name="Freeform 847"/>
            <p:cNvSpPr/>
            <p:nvPr/>
          </p:nvSpPr>
          <p:spPr bwMode="auto">
            <a:xfrm>
              <a:off x="3251200" y="6269038"/>
              <a:ext cx="77788" cy="166687"/>
            </a:xfrm>
            <a:custGeom>
              <a:avLst/>
              <a:gdLst>
                <a:gd name="T0" fmla="*/ 382 w 679"/>
                <a:gd name="T1" fmla="*/ 10 h 1466"/>
                <a:gd name="T2" fmla="*/ 427 w 679"/>
                <a:gd name="T3" fmla="*/ 55 h 1466"/>
                <a:gd name="T4" fmla="*/ 437 w 679"/>
                <a:gd name="T5" fmla="*/ 165 h 1466"/>
                <a:gd name="T6" fmla="*/ 532 w 679"/>
                <a:gd name="T7" fmla="*/ 212 h 1466"/>
                <a:gd name="T8" fmla="*/ 601 w 679"/>
                <a:gd name="T9" fmla="*/ 276 h 1466"/>
                <a:gd name="T10" fmla="*/ 613 w 679"/>
                <a:gd name="T11" fmla="*/ 338 h 1466"/>
                <a:gd name="T12" fmla="*/ 582 w 679"/>
                <a:gd name="T13" fmla="*/ 396 h 1466"/>
                <a:gd name="T14" fmla="*/ 524 w 679"/>
                <a:gd name="T15" fmla="*/ 421 h 1466"/>
                <a:gd name="T16" fmla="*/ 462 w 679"/>
                <a:gd name="T17" fmla="*/ 406 h 1466"/>
                <a:gd name="T18" fmla="*/ 408 w 679"/>
                <a:gd name="T19" fmla="*/ 363 h 1466"/>
                <a:gd name="T20" fmla="*/ 339 w 679"/>
                <a:gd name="T21" fmla="*/ 346 h 1466"/>
                <a:gd name="T22" fmla="*/ 258 w 679"/>
                <a:gd name="T23" fmla="*/ 370 h 1466"/>
                <a:gd name="T24" fmla="*/ 205 w 679"/>
                <a:gd name="T25" fmla="*/ 433 h 1466"/>
                <a:gd name="T26" fmla="*/ 197 w 679"/>
                <a:gd name="T27" fmla="*/ 519 h 1466"/>
                <a:gd name="T28" fmla="*/ 236 w 679"/>
                <a:gd name="T29" fmla="*/ 593 h 1466"/>
                <a:gd name="T30" fmla="*/ 309 w 679"/>
                <a:gd name="T31" fmla="*/ 633 h 1466"/>
                <a:gd name="T32" fmla="*/ 429 w 679"/>
                <a:gd name="T33" fmla="*/ 648 h 1466"/>
                <a:gd name="T34" fmla="*/ 547 w 679"/>
                <a:gd name="T35" fmla="*/ 707 h 1466"/>
                <a:gd name="T36" fmla="*/ 632 w 679"/>
                <a:gd name="T37" fmla="*/ 805 h 1466"/>
                <a:gd name="T38" fmla="*/ 676 w 679"/>
                <a:gd name="T39" fmla="*/ 930 h 1466"/>
                <a:gd name="T40" fmla="*/ 667 w 679"/>
                <a:gd name="T41" fmla="*/ 1065 h 1466"/>
                <a:gd name="T42" fmla="*/ 610 w 679"/>
                <a:gd name="T43" fmla="*/ 1181 h 1466"/>
                <a:gd name="T44" fmla="*/ 515 w 679"/>
                <a:gd name="T45" fmla="*/ 1267 h 1466"/>
                <a:gd name="T46" fmla="*/ 436 w 679"/>
                <a:gd name="T47" fmla="*/ 1369 h 1466"/>
                <a:gd name="T48" fmla="*/ 415 w 679"/>
                <a:gd name="T49" fmla="*/ 1430 h 1466"/>
                <a:gd name="T50" fmla="*/ 361 w 679"/>
                <a:gd name="T51" fmla="*/ 1464 h 1466"/>
                <a:gd name="T52" fmla="*/ 296 w 679"/>
                <a:gd name="T53" fmla="*/ 1457 h 1466"/>
                <a:gd name="T54" fmla="*/ 252 w 679"/>
                <a:gd name="T55" fmla="*/ 1412 h 1466"/>
                <a:gd name="T56" fmla="*/ 242 w 679"/>
                <a:gd name="T57" fmla="*/ 1301 h 1466"/>
                <a:gd name="T58" fmla="*/ 146 w 679"/>
                <a:gd name="T59" fmla="*/ 1255 h 1466"/>
                <a:gd name="T60" fmla="*/ 78 w 679"/>
                <a:gd name="T61" fmla="*/ 1191 h 1466"/>
                <a:gd name="T62" fmla="*/ 66 w 679"/>
                <a:gd name="T63" fmla="*/ 1129 h 1466"/>
                <a:gd name="T64" fmla="*/ 96 w 679"/>
                <a:gd name="T65" fmla="*/ 1071 h 1466"/>
                <a:gd name="T66" fmla="*/ 155 w 679"/>
                <a:gd name="T67" fmla="*/ 1045 h 1466"/>
                <a:gd name="T68" fmla="*/ 216 w 679"/>
                <a:gd name="T69" fmla="*/ 1061 h 1466"/>
                <a:gd name="T70" fmla="*/ 272 w 679"/>
                <a:gd name="T71" fmla="*/ 1104 h 1466"/>
                <a:gd name="T72" fmla="*/ 340 w 679"/>
                <a:gd name="T73" fmla="*/ 1122 h 1466"/>
                <a:gd name="T74" fmla="*/ 421 w 679"/>
                <a:gd name="T75" fmla="*/ 1096 h 1466"/>
                <a:gd name="T76" fmla="*/ 474 w 679"/>
                <a:gd name="T77" fmla="*/ 1033 h 1466"/>
                <a:gd name="T78" fmla="*/ 482 w 679"/>
                <a:gd name="T79" fmla="*/ 947 h 1466"/>
                <a:gd name="T80" fmla="*/ 442 w 679"/>
                <a:gd name="T81" fmla="*/ 873 h 1466"/>
                <a:gd name="T82" fmla="*/ 369 w 679"/>
                <a:gd name="T83" fmla="*/ 834 h 1466"/>
                <a:gd name="T84" fmla="*/ 249 w 679"/>
                <a:gd name="T85" fmla="*/ 819 h 1466"/>
                <a:gd name="T86" fmla="*/ 132 w 679"/>
                <a:gd name="T87" fmla="*/ 760 h 1466"/>
                <a:gd name="T88" fmla="*/ 47 w 679"/>
                <a:gd name="T89" fmla="*/ 662 h 1466"/>
                <a:gd name="T90" fmla="*/ 3 w 679"/>
                <a:gd name="T91" fmla="*/ 537 h 1466"/>
                <a:gd name="T92" fmla="*/ 12 w 679"/>
                <a:gd name="T93" fmla="*/ 402 h 1466"/>
                <a:gd name="T94" fmla="*/ 68 w 679"/>
                <a:gd name="T95" fmla="*/ 286 h 1466"/>
                <a:gd name="T96" fmla="*/ 163 w 679"/>
                <a:gd name="T97" fmla="*/ 200 h 1466"/>
                <a:gd name="T98" fmla="*/ 243 w 679"/>
                <a:gd name="T99" fmla="*/ 97 h 1466"/>
                <a:gd name="T100" fmla="*/ 264 w 679"/>
                <a:gd name="T101" fmla="*/ 37 h 1466"/>
                <a:gd name="T102" fmla="*/ 318 w 679"/>
                <a:gd name="T103" fmla="*/ 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9" h="1466">
                  <a:moveTo>
                    <a:pt x="340" y="0"/>
                  </a:moveTo>
                  <a:lnTo>
                    <a:pt x="361" y="3"/>
                  </a:lnTo>
                  <a:lnTo>
                    <a:pt x="382" y="10"/>
                  </a:lnTo>
                  <a:lnTo>
                    <a:pt x="400" y="21"/>
                  </a:lnTo>
                  <a:lnTo>
                    <a:pt x="416" y="37"/>
                  </a:lnTo>
                  <a:lnTo>
                    <a:pt x="427" y="55"/>
                  </a:lnTo>
                  <a:lnTo>
                    <a:pt x="434" y="76"/>
                  </a:lnTo>
                  <a:lnTo>
                    <a:pt x="437" y="97"/>
                  </a:lnTo>
                  <a:lnTo>
                    <a:pt x="437" y="165"/>
                  </a:lnTo>
                  <a:lnTo>
                    <a:pt x="470" y="177"/>
                  </a:lnTo>
                  <a:lnTo>
                    <a:pt x="503" y="192"/>
                  </a:lnTo>
                  <a:lnTo>
                    <a:pt x="532" y="212"/>
                  </a:lnTo>
                  <a:lnTo>
                    <a:pt x="561" y="233"/>
                  </a:lnTo>
                  <a:lnTo>
                    <a:pt x="586" y="258"/>
                  </a:lnTo>
                  <a:lnTo>
                    <a:pt x="601" y="276"/>
                  </a:lnTo>
                  <a:lnTo>
                    <a:pt x="609" y="296"/>
                  </a:lnTo>
                  <a:lnTo>
                    <a:pt x="613" y="317"/>
                  </a:lnTo>
                  <a:lnTo>
                    <a:pt x="613" y="338"/>
                  </a:lnTo>
                  <a:lnTo>
                    <a:pt x="607" y="359"/>
                  </a:lnTo>
                  <a:lnTo>
                    <a:pt x="598" y="378"/>
                  </a:lnTo>
                  <a:lnTo>
                    <a:pt x="582" y="396"/>
                  </a:lnTo>
                  <a:lnTo>
                    <a:pt x="565" y="409"/>
                  </a:lnTo>
                  <a:lnTo>
                    <a:pt x="545" y="418"/>
                  </a:lnTo>
                  <a:lnTo>
                    <a:pt x="524" y="421"/>
                  </a:lnTo>
                  <a:lnTo>
                    <a:pt x="503" y="421"/>
                  </a:lnTo>
                  <a:lnTo>
                    <a:pt x="481" y="416"/>
                  </a:lnTo>
                  <a:lnTo>
                    <a:pt x="462" y="406"/>
                  </a:lnTo>
                  <a:lnTo>
                    <a:pt x="445" y="392"/>
                  </a:lnTo>
                  <a:lnTo>
                    <a:pt x="427" y="375"/>
                  </a:lnTo>
                  <a:lnTo>
                    <a:pt x="408" y="363"/>
                  </a:lnTo>
                  <a:lnTo>
                    <a:pt x="386" y="353"/>
                  </a:lnTo>
                  <a:lnTo>
                    <a:pt x="363" y="348"/>
                  </a:lnTo>
                  <a:lnTo>
                    <a:pt x="339" y="346"/>
                  </a:lnTo>
                  <a:lnTo>
                    <a:pt x="309" y="349"/>
                  </a:lnTo>
                  <a:lnTo>
                    <a:pt x="283" y="357"/>
                  </a:lnTo>
                  <a:lnTo>
                    <a:pt x="258" y="370"/>
                  </a:lnTo>
                  <a:lnTo>
                    <a:pt x="237" y="387"/>
                  </a:lnTo>
                  <a:lnTo>
                    <a:pt x="218" y="409"/>
                  </a:lnTo>
                  <a:lnTo>
                    <a:pt x="205" y="433"/>
                  </a:lnTo>
                  <a:lnTo>
                    <a:pt x="197" y="461"/>
                  </a:lnTo>
                  <a:lnTo>
                    <a:pt x="194" y="491"/>
                  </a:lnTo>
                  <a:lnTo>
                    <a:pt x="197" y="519"/>
                  </a:lnTo>
                  <a:lnTo>
                    <a:pt x="205" y="547"/>
                  </a:lnTo>
                  <a:lnTo>
                    <a:pt x="218" y="571"/>
                  </a:lnTo>
                  <a:lnTo>
                    <a:pt x="236" y="593"/>
                  </a:lnTo>
                  <a:lnTo>
                    <a:pt x="257" y="611"/>
                  </a:lnTo>
                  <a:lnTo>
                    <a:pt x="283" y="625"/>
                  </a:lnTo>
                  <a:lnTo>
                    <a:pt x="309" y="633"/>
                  </a:lnTo>
                  <a:lnTo>
                    <a:pt x="339" y="636"/>
                  </a:lnTo>
                  <a:lnTo>
                    <a:pt x="385" y="639"/>
                  </a:lnTo>
                  <a:lnTo>
                    <a:pt x="429" y="648"/>
                  </a:lnTo>
                  <a:lnTo>
                    <a:pt x="471" y="662"/>
                  </a:lnTo>
                  <a:lnTo>
                    <a:pt x="511" y="683"/>
                  </a:lnTo>
                  <a:lnTo>
                    <a:pt x="547" y="707"/>
                  </a:lnTo>
                  <a:lnTo>
                    <a:pt x="579" y="736"/>
                  </a:lnTo>
                  <a:lnTo>
                    <a:pt x="608" y="769"/>
                  </a:lnTo>
                  <a:lnTo>
                    <a:pt x="632" y="805"/>
                  </a:lnTo>
                  <a:lnTo>
                    <a:pt x="652" y="843"/>
                  </a:lnTo>
                  <a:lnTo>
                    <a:pt x="667" y="885"/>
                  </a:lnTo>
                  <a:lnTo>
                    <a:pt x="676" y="930"/>
                  </a:lnTo>
                  <a:lnTo>
                    <a:pt x="679" y="976"/>
                  </a:lnTo>
                  <a:lnTo>
                    <a:pt x="676" y="1021"/>
                  </a:lnTo>
                  <a:lnTo>
                    <a:pt x="667" y="1065"/>
                  </a:lnTo>
                  <a:lnTo>
                    <a:pt x="653" y="1106"/>
                  </a:lnTo>
                  <a:lnTo>
                    <a:pt x="634" y="1145"/>
                  </a:lnTo>
                  <a:lnTo>
                    <a:pt x="610" y="1181"/>
                  </a:lnTo>
                  <a:lnTo>
                    <a:pt x="582" y="1214"/>
                  </a:lnTo>
                  <a:lnTo>
                    <a:pt x="551" y="1242"/>
                  </a:lnTo>
                  <a:lnTo>
                    <a:pt x="515" y="1267"/>
                  </a:lnTo>
                  <a:lnTo>
                    <a:pt x="477" y="1286"/>
                  </a:lnTo>
                  <a:lnTo>
                    <a:pt x="436" y="1301"/>
                  </a:lnTo>
                  <a:lnTo>
                    <a:pt x="436" y="1369"/>
                  </a:lnTo>
                  <a:lnTo>
                    <a:pt x="433" y="1391"/>
                  </a:lnTo>
                  <a:lnTo>
                    <a:pt x="426" y="1412"/>
                  </a:lnTo>
                  <a:lnTo>
                    <a:pt x="415" y="1430"/>
                  </a:lnTo>
                  <a:lnTo>
                    <a:pt x="399" y="1445"/>
                  </a:lnTo>
                  <a:lnTo>
                    <a:pt x="382" y="1457"/>
                  </a:lnTo>
                  <a:lnTo>
                    <a:pt x="361" y="1464"/>
                  </a:lnTo>
                  <a:lnTo>
                    <a:pt x="339" y="1466"/>
                  </a:lnTo>
                  <a:lnTo>
                    <a:pt x="317" y="1464"/>
                  </a:lnTo>
                  <a:lnTo>
                    <a:pt x="296" y="1457"/>
                  </a:lnTo>
                  <a:lnTo>
                    <a:pt x="279" y="1445"/>
                  </a:lnTo>
                  <a:lnTo>
                    <a:pt x="263" y="1430"/>
                  </a:lnTo>
                  <a:lnTo>
                    <a:pt x="252" y="1412"/>
                  </a:lnTo>
                  <a:lnTo>
                    <a:pt x="245" y="1391"/>
                  </a:lnTo>
                  <a:lnTo>
                    <a:pt x="242" y="1369"/>
                  </a:lnTo>
                  <a:lnTo>
                    <a:pt x="242" y="1301"/>
                  </a:lnTo>
                  <a:lnTo>
                    <a:pt x="208" y="1289"/>
                  </a:lnTo>
                  <a:lnTo>
                    <a:pt x="176" y="1274"/>
                  </a:lnTo>
                  <a:lnTo>
                    <a:pt x="146" y="1255"/>
                  </a:lnTo>
                  <a:lnTo>
                    <a:pt x="118" y="1234"/>
                  </a:lnTo>
                  <a:lnTo>
                    <a:pt x="92" y="1208"/>
                  </a:lnTo>
                  <a:lnTo>
                    <a:pt x="78" y="1191"/>
                  </a:lnTo>
                  <a:lnTo>
                    <a:pt x="69" y="1171"/>
                  </a:lnTo>
                  <a:lnTo>
                    <a:pt x="65" y="1149"/>
                  </a:lnTo>
                  <a:lnTo>
                    <a:pt x="66" y="1129"/>
                  </a:lnTo>
                  <a:lnTo>
                    <a:pt x="71" y="1107"/>
                  </a:lnTo>
                  <a:lnTo>
                    <a:pt x="81" y="1088"/>
                  </a:lnTo>
                  <a:lnTo>
                    <a:pt x="96" y="1071"/>
                  </a:lnTo>
                  <a:lnTo>
                    <a:pt x="114" y="1058"/>
                  </a:lnTo>
                  <a:lnTo>
                    <a:pt x="135" y="1049"/>
                  </a:lnTo>
                  <a:lnTo>
                    <a:pt x="155" y="1045"/>
                  </a:lnTo>
                  <a:lnTo>
                    <a:pt x="176" y="1046"/>
                  </a:lnTo>
                  <a:lnTo>
                    <a:pt x="197" y="1051"/>
                  </a:lnTo>
                  <a:lnTo>
                    <a:pt x="216" y="1061"/>
                  </a:lnTo>
                  <a:lnTo>
                    <a:pt x="234" y="1076"/>
                  </a:lnTo>
                  <a:lnTo>
                    <a:pt x="251" y="1092"/>
                  </a:lnTo>
                  <a:lnTo>
                    <a:pt x="272" y="1104"/>
                  </a:lnTo>
                  <a:lnTo>
                    <a:pt x="293" y="1113"/>
                  </a:lnTo>
                  <a:lnTo>
                    <a:pt x="315" y="1119"/>
                  </a:lnTo>
                  <a:lnTo>
                    <a:pt x="340" y="1122"/>
                  </a:lnTo>
                  <a:lnTo>
                    <a:pt x="369" y="1118"/>
                  </a:lnTo>
                  <a:lnTo>
                    <a:pt x="396" y="1110"/>
                  </a:lnTo>
                  <a:lnTo>
                    <a:pt x="421" y="1096"/>
                  </a:lnTo>
                  <a:lnTo>
                    <a:pt x="442" y="1079"/>
                  </a:lnTo>
                  <a:lnTo>
                    <a:pt x="460" y="1057"/>
                  </a:lnTo>
                  <a:lnTo>
                    <a:pt x="474" y="1033"/>
                  </a:lnTo>
                  <a:lnTo>
                    <a:pt x="482" y="1005"/>
                  </a:lnTo>
                  <a:lnTo>
                    <a:pt x="485" y="976"/>
                  </a:lnTo>
                  <a:lnTo>
                    <a:pt x="482" y="947"/>
                  </a:lnTo>
                  <a:lnTo>
                    <a:pt x="474" y="920"/>
                  </a:lnTo>
                  <a:lnTo>
                    <a:pt x="461" y="895"/>
                  </a:lnTo>
                  <a:lnTo>
                    <a:pt x="442" y="873"/>
                  </a:lnTo>
                  <a:lnTo>
                    <a:pt x="421" y="856"/>
                  </a:lnTo>
                  <a:lnTo>
                    <a:pt x="396" y="842"/>
                  </a:lnTo>
                  <a:lnTo>
                    <a:pt x="369" y="834"/>
                  </a:lnTo>
                  <a:lnTo>
                    <a:pt x="340" y="831"/>
                  </a:lnTo>
                  <a:lnTo>
                    <a:pt x="294" y="828"/>
                  </a:lnTo>
                  <a:lnTo>
                    <a:pt x="249" y="819"/>
                  </a:lnTo>
                  <a:lnTo>
                    <a:pt x="207" y="804"/>
                  </a:lnTo>
                  <a:lnTo>
                    <a:pt x="168" y="784"/>
                  </a:lnTo>
                  <a:lnTo>
                    <a:pt x="132" y="760"/>
                  </a:lnTo>
                  <a:lnTo>
                    <a:pt x="100" y="731"/>
                  </a:lnTo>
                  <a:lnTo>
                    <a:pt x="70" y="698"/>
                  </a:lnTo>
                  <a:lnTo>
                    <a:pt x="47" y="662"/>
                  </a:lnTo>
                  <a:lnTo>
                    <a:pt x="26" y="623"/>
                  </a:lnTo>
                  <a:lnTo>
                    <a:pt x="12" y="581"/>
                  </a:lnTo>
                  <a:lnTo>
                    <a:pt x="3" y="537"/>
                  </a:lnTo>
                  <a:lnTo>
                    <a:pt x="0" y="491"/>
                  </a:lnTo>
                  <a:lnTo>
                    <a:pt x="3" y="446"/>
                  </a:lnTo>
                  <a:lnTo>
                    <a:pt x="12" y="402"/>
                  </a:lnTo>
                  <a:lnTo>
                    <a:pt x="25" y="361"/>
                  </a:lnTo>
                  <a:lnTo>
                    <a:pt x="45" y="322"/>
                  </a:lnTo>
                  <a:lnTo>
                    <a:pt x="68" y="286"/>
                  </a:lnTo>
                  <a:lnTo>
                    <a:pt x="97" y="253"/>
                  </a:lnTo>
                  <a:lnTo>
                    <a:pt x="128" y="225"/>
                  </a:lnTo>
                  <a:lnTo>
                    <a:pt x="163" y="200"/>
                  </a:lnTo>
                  <a:lnTo>
                    <a:pt x="202" y="180"/>
                  </a:lnTo>
                  <a:lnTo>
                    <a:pt x="243" y="165"/>
                  </a:lnTo>
                  <a:lnTo>
                    <a:pt x="243" y="97"/>
                  </a:lnTo>
                  <a:lnTo>
                    <a:pt x="245" y="76"/>
                  </a:lnTo>
                  <a:lnTo>
                    <a:pt x="252" y="55"/>
                  </a:lnTo>
                  <a:lnTo>
                    <a:pt x="264" y="37"/>
                  </a:lnTo>
                  <a:lnTo>
                    <a:pt x="279" y="21"/>
                  </a:lnTo>
                  <a:lnTo>
                    <a:pt x="297" y="10"/>
                  </a:lnTo>
                  <a:lnTo>
                    <a:pt x="318" y="3"/>
                  </a:lnTo>
                  <a:lnTo>
                    <a:pt x="340" y="0"/>
                  </a:lnTo>
                  <a:close/>
                </a:path>
              </a:pathLst>
            </a:custGeom>
            <a:grpFill/>
            <a:ln w="0">
              <a:noFill/>
              <a:prstDash val="solid"/>
              <a:round/>
            </a:ln>
          </p:spPr>
          <p:txBody>
            <a:bodyPr vert="horz" wrap="square" lIns="91440" tIns="45720" rIns="91440" bIns="45720" numCol="1" anchor="t" anchorCtr="0" compatLnSpc="1"/>
            <a:lstStyle/>
            <a:p>
              <a:endParaRPr lang="en-US"/>
            </a:p>
          </p:txBody>
        </p:sp>
      </p:grpSp>
      <p:grpSp>
        <p:nvGrpSpPr>
          <p:cNvPr id="29" name="Group 388"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GrpSpPr>
            <a:grpSpLocks noChangeAspect="1"/>
          </p:cNvGrpSpPr>
          <p:nvPr/>
        </p:nvGrpSpPr>
        <p:grpSpPr bwMode="auto">
          <a:xfrm>
            <a:off x="7467825" y="1785965"/>
            <a:ext cx="300478" cy="279862"/>
            <a:chOff x="3376" y="1259"/>
            <a:chExt cx="1545" cy="1439"/>
          </a:xfrm>
          <a:solidFill>
            <a:schemeClr val="bg1"/>
          </a:solidFill>
        </p:grpSpPr>
        <p:sp>
          <p:nvSpPr>
            <p:cNvPr id="30" name="Freeform 390"/>
            <p:cNvSpPr/>
            <p:nvPr/>
          </p:nvSpPr>
          <p:spPr bwMode="auto">
            <a:xfrm>
              <a:off x="3376" y="2059"/>
              <a:ext cx="1545" cy="639"/>
            </a:xfrm>
            <a:custGeom>
              <a:avLst/>
              <a:gdLst>
                <a:gd name="T0" fmla="*/ 4372 w 4634"/>
                <a:gd name="T1" fmla="*/ 12 h 1917"/>
                <a:gd name="T2" fmla="*/ 4496 w 4634"/>
                <a:gd name="T3" fmla="*/ 74 h 1917"/>
                <a:gd name="T4" fmla="*/ 4587 w 4634"/>
                <a:gd name="T5" fmla="*/ 180 h 1917"/>
                <a:gd name="T6" fmla="*/ 4631 w 4634"/>
                <a:gd name="T7" fmla="*/ 313 h 1917"/>
                <a:gd name="T8" fmla="*/ 4620 w 4634"/>
                <a:gd name="T9" fmla="*/ 450 h 1917"/>
                <a:gd name="T10" fmla="*/ 4559 w 4634"/>
                <a:gd name="T11" fmla="*/ 571 h 1917"/>
                <a:gd name="T12" fmla="*/ 4452 w 4634"/>
                <a:gd name="T13" fmla="*/ 664 h 1917"/>
                <a:gd name="T14" fmla="*/ 2735 w 4634"/>
                <a:gd name="T15" fmla="*/ 1615 h 1917"/>
                <a:gd name="T16" fmla="*/ 2577 w 4634"/>
                <a:gd name="T17" fmla="*/ 1614 h 1917"/>
                <a:gd name="T18" fmla="*/ 1381 w 4634"/>
                <a:gd name="T19" fmla="*/ 1342 h 1917"/>
                <a:gd name="T20" fmla="*/ 631 w 4634"/>
                <a:gd name="T21" fmla="*/ 1914 h 1917"/>
                <a:gd name="T22" fmla="*/ 591 w 4634"/>
                <a:gd name="T23" fmla="*/ 1912 h 1917"/>
                <a:gd name="T24" fmla="*/ 11 w 4634"/>
                <a:gd name="T25" fmla="*/ 1158 h 1917"/>
                <a:gd name="T26" fmla="*/ 1 w 4634"/>
                <a:gd name="T27" fmla="*/ 1109 h 1917"/>
                <a:gd name="T28" fmla="*/ 1048 w 4634"/>
                <a:gd name="T29" fmla="*/ 247 h 1917"/>
                <a:gd name="T30" fmla="*/ 1271 w 4634"/>
                <a:gd name="T31" fmla="*/ 109 h 1917"/>
                <a:gd name="T32" fmla="*/ 1485 w 4634"/>
                <a:gd name="T33" fmla="*/ 38 h 1917"/>
                <a:gd name="T34" fmla="*/ 1673 w 4634"/>
                <a:gd name="T35" fmla="*/ 12 h 1917"/>
                <a:gd name="T36" fmla="*/ 1837 w 4634"/>
                <a:gd name="T37" fmla="*/ 17 h 1917"/>
                <a:gd name="T38" fmla="*/ 1947 w 4634"/>
                <a:gd name="T39" fmla="*/ 35 h 1917"/>
                <a:gd name="T40" fmla="*/ 2066 w 4634"/>
                <a:gd name="T41" fmla="*/ 69 h 1917"/>
                <a:gd name="T42" fmla="*/ 2225 w 4634"/>
                <a:gd name="T43" fmla="*/ 116 h 1917"/>
                <a:gd name="T44" fmla="*/ 2382 w 4634"/>
                <a:gd name="T45" fmla="*/ 166 h 1917"/>
                <a:gd name="T46" fmla="*/ 2523 w 4634"/>
                <a:gd name="T47" fmla="*/ 211 h 1917"/>
                <a:gd name="T48" fmla="*/ 2629 w 4634"/>
                <a:gd name="T49" fmla="*/ 246 h 1917"/>
                <a:gd name="T50" fmla="*/ 2685 w 4634"/>
                <a:gd name="T51" fmla="*/ 263 h 1917"/>
                <a:gd name="T52" fmla="*/ 2737 w 4634"/>
                <a:gd name="T53" fmla="*/ 283 h 1917"/>
                <a:gd name="T54" fmla="*/ 2850 w 4634"/>
                <a:gd name="T55" fmla="*/ 370 h 1917"/>
                <a:gd name="T56" fmla="*/ 2912 w 4634"/>
                <a:gd name="T57" fmla="*/ 495 h 1917"/>
                <a:gd name="T58" fmla="*/ 2919 w 4634"/>
                <a:gd name="T59" fmla="*/ 591 h 1917"/>
                <a:gd name="T60" fmla="*/ 2919 w 4634"/>
                <a:gd name="T61" fmla="*/ 594 h 1917"/>
                <a:gd name="T62" fmla="*/ 2910 w 4634"/>
                <a:gd name="T63" fmla="*/ 640 h 1917"/>
                <a:gd name="T64" fmla="*/ 2877 w 4634"/>
                <a:gd name="T65" fmla="*/ 720 h 1917"/>
                <a:gd name="T66" fmla="*/ 2805 w 4634"/>
                <a:gd name="T67" fmla="*/ 800 h 1917"/>
                <a:gd name="T68" fmla="*/ 2690 w 4634"/>
                <a:gd name="T69" fmla="*/ 845 h 1917"/>
                <a:gd name="T70" fmla="*/ 2539 w 4634"/>
                <a:gd name="T71" fmla="*/ 841 h 1917"/>
                <a:gd name="T72" fmla="*/ 1885 w 4634"/>
                <a:gd name="T73" fmla="*/ 643 h 1917"/>
                <a:gd name="T74" fmla="*/ 1843 w 4634"/>
                <a:gd name="T75" fmla="*/ 644 h 1917"/>
                <a:gd name="T76" fmla="*/ 1799 w 4634"/>
                <a:gd name="T77" fmla="*/ 689 h 1917"/>
                <a:gd name="T78" fmla="*/ 1810 w 4634"/>
                <a:gd name="T79" fmla="*/ 750 h 1917"/>
                <a:gd name="T80" fmla="*/ 2441 w 4634"/>
                <a:gd name="T81" fmla="*/ 959 h 1917"/>
                <a:gd name="T82" fmla="*/ 2575 w 4634"/>
                <a:gd name="T83" fmla="*/ 983 h 1917"/>
                <a:gd name="T84" fmla="*/ 2744 w 4634"/>
                <a:gd name="T85" fmla="*/ 975 h 1917"/>
                <a:gd name="T86" fmla="*/ 2885 w 4634"/>
                <a:gd name="T87" fmla="*/ 912 h 1917"/>
                <a:gd name="T88" fmla="*/ 2985 w 4634"/>
                <a:gd name="T89" fmla="*/ 807 h 1917"/>
                <a:gd name="T90" fmla="*/ 3035 w 4634"/>
                <a:gd name="T91" fmla="*/ 696 h 1917"/>
                <a:gd name="T92" fmla="*/ 3061 w 4634"/>
                <a:gd name="T93" fmla="*/ 637 h 1917"/>
                <a:gd name="T94" fmla="*/ 4146 w 4634"/>
                <a:gd name="T95" fmla="*/ 25 h 1917"/>
                <a:gd name="T96" fmla="*/ 4278 w 4634"/>
                <a:gd name="T97" fmla="*/ 0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34" h="1917">
                  <a:moveTo>
                    <a:pt x="4278" y="0"/>
                  </a:moveTo>
                  <a:lnTo>
                    <a:pt x="4326" y="2"/>
                  </a:lnTo>
                  <a:lnTo>
                    <a:pt x="4372" y="12"/>
                  </a:lnTo>
                  <a:lnTo>
                    <a:pt x="4416" y="26"/>
                  </a:lnTo>
                  <a:lnTo>
                    <a:pt x="4458" y="47"/>
                  </a:lnTo>
                  <a:lnTo>
                    <a:pt x="4496" y="74"/>
                  </a:lnTo>
                  <a:lnTo>
                    <a:pt x="4531" y="105"/>
                  </a:lnTo>
                  <a:lnTo>
                    <a:pt x="4562" y="140"/>
                  </a:lnTo>
                  <a:lnTo>
                    <a:pt x="4587" y="180"/>
                  </a:lnTo>
                  <a:lnTo>
                    <a:pt x="4608" y="223"/>
                  </a:lnTo>
                  <a:lnTo>
                    <a:pt x="4622" y="268"/>
                  </a:lnTo>
                  <a:lnTo>
                    <a:pt x="4631" y="313"/>
                  </a:lnTo>
                  <a:lnTo>
                    <a:pt x="4634" y="360"/>
                  </a:lnTo>
                  <a:lnTo>
                    <a:pt x="4629" y="405"/>
                  </a:lnTo>
                  <a:lnTo>
                    <a:pt x="4620" y="450"/>
                  </a:lnTo>
                  <a:lnTo>
                    <a:pt x="4606" y="492"/>
                  </a:lnTo>
                  <a:lnTo>
                    <a:pt x="4584" y="533"/>
                  </a:lnTo>
                  <a:lnTo>
                    <a:pt x="4559" y="571"/>
                  </a:lnTo>
                  <a:lnTo>
                    <a:pt x="4528" y="606"/>
                  </a:lnTo>
                  <a:lnTo>
                    <a:pt x="4493" y="637"/>
                  </a:lnTo>
                  <a:lnTo>
                    <a:pt x="4452" y="664"/>
                  </a:lnTo>
                  <a:lnTo>
                    <a:pt x="2833" y="1577"/>
                  </a:lnTo>
                  <a:lnTo>
                    <a:pt x="2785" y="1600"/>
                  </a:lnTo>
                  <a:lnTo>
                    <a:pt x="2735" y="1615"/>
                  </a:lnTo>
                  <a:lnTo>
                    <a:pt x="2683" y="1622"/>
                  </a:lnTo>
                  <a:lnTo>
                    <a:pt x="2631" y="1622"/>
                  </a:lnTo>
                  <a:lnTo>
                    <a:pt x="2577" y="1614"/>
                  </a:lnTo>
                  <a:lnTo>
                    <a:pt x="1420" y="1339"/>
                  </a:lnTo>
                  <a:lnTo>
                    <a:pt x="1400" y="1338"/>
                  </a:lnTo>
                  <a:lnTo>
                    <a:pt x="1381" y="1342"/>
                  </a:lnTo>
                  <a:lnTo>
                    <a:pt x="1364" y="1352"/>
                  </a:lnTo>
                  <a:lnTo>
                    <a:pt x="646" y="1905"/>
                  </a:lnTo>
                  <a:lnTo>
                    <a:pt x="631" y="1914"/>
                  </a:lnTo>
                  <a:lnTo>
                    <a:pt x="612" y="1917"/>
                  </a:lnTo>
                  <a:lnTo>
                    <a:pt x="605" y="1917"/>
                  </a:lnTo>
                  <a:lnTo>
                    <a:pt x="591" y="1912"/>
                  </a:lnTo>
                  <a:lnTo>
                    <a:pt x="579" y="1905"/>
                  </a:lnTo>
                  <a:lnTo>
                    <a:pt x="567" y="1894"/>
                  </a:lnTo>
                  <a:lnTo>
                    <a:pt x="11" y="1158"/>
                  </a:lnTo>
                  <a:lnTo>
                    <a:pt x="3" y="1142"/>
                  </a:lnTo>
                  <a:lnTo>
                    <a:pt x="0" y="1126"/>
                  </a:lnTo>
                  <a:lnTo>
                    <a:pt x="1" y="1109"/>
                  </a:lnTo>
                  <a:lnTo>
                    <a:pt x="8" y="1093"/>
                  </a:lnTo>
                  <a:lnTo>
                    <a:pt x="21" y="1081"/>
                  </a:lnTo>
                  <a:lnTo>
                    <a:pt x="1048" y="247"/>
                  </a:lnTo>
                  <a:lnTo>
                    <a:pt x="1122" y="194"/>
                  </a:lnTo>
                  <a:lnTo>
                    <a:pt x="1197" y="147"/>
                  </a:lnTo>
                  <a:lnTo>
                    <a:pt x="1271" y="109"/>
                  </a:lnTo>
                  <a:lnTo>
                    <a:pt x="1344" y="80"/>
                  </a:lnTo>
                  <a:lnTo>
                    <a:pt x="1416" y="56"/>
                  </a:lnTo>
                  <a:lnTo>
                    <a:pt x="1485" y="38"/>
                  </a:lnTo>
                  <a:lnTo>
                    <a:pt x="1551" y="25"/>
                  </a:lnTo>
                  <a:lnTo>
                    <a:pt x="1614" y="17"/>
                  </a:lnTo>
                  <a:lnTo>
                    <a:pt x="1673" y="12"/>
                  </a:lnTo>
                  <a:lnTo>
                    <a:pt x="1728" y="11"/>
                  </a:lnTo>
                  <a:lnTo>
                    <a:pt x="1785" y="12"/>
                  </a:lnTo>
                  <a:lnTo>
                    <a:pt x="1837" y="17"/>
                  </a:lnTo>
                  <a:lnTo>
                    <a:pt x="1882" y="22"/>
                  </a:lnTo>
                  <a:lnTo>
                    <a:pt x="1919" y="29"/>
                  </a:lnTo>
                  <a:lnTo>
                    <a:pt x="1947" y="35"/>
                  </a:lnTo>
                  <a:lnTo>
                    <a:pt x="1968" y="40"/>
                  </a:lnTo>
                  <a:lnTo>
                    <a:pt x="2016" y="55"/>
                  </a:lnTo>
                  <a:lnTo>
                    <a:pt x="2066" y="69"/>
                  </a:lnTo>
                  <a:lnTo>
                    <a:pt x="2118" y="84"/>
                  </a:lnTo>
                  <a:lnTo>
                    <a:pt x="2170" y="101"/>
                  </a:lnTo>
                  <a:lnTo>
                    <a:pt x="2225" y="116"/>
                  </a:lnTo>
                  <a:lnTo>
                    <a:pt x="2278" y="133"/>
                  </a:lnTo>
                  <a:lnTo>
                    <a:pt x="2330" y="150"/>
                  </a:lnTo>
                  <a:lnTo>
                    <a:pt x="2382" y="166"/>
                  </a:lnTo>
                  <a:lnTo>
                    <a:pt x="2431" y="183"/>
                  </a:lnTo>
                  <a:lnTo>
                    <a:pt x="2479" y="197"/>
                  </a:lnTo>
                  <a:lnTo>
                    <a:pt x="2523" y="211"/>
                  </a:lnTo>
                  <a:lnTo>
                    <a:pt x="2563" y="223"/>
                  </a:lnTo>
                  <a:lnTo>
                    <a:pt x="2598" y="235"/>
                  </a:lnTo>
                  <a:lnTo>
                    <a:pt x="2629" y="246"/>
                  </a:lnTo>
                  <a:lnTo>
                    <a:pt x="2655" y="253"/>
                  </a:lnTo>
                  <a:lnTo>
                    <a:pt x="2673" y="260"/>
                  </a:lnTo>
                  <a:lnTo>
                    <a:pt x="2685" y="263"/>
                  </a:lnTo>
                  <a:lnTo>
                    <a:pt x="2690" y="266"/>
                  </a:lnTo>
                  <a:lnTo>
                    <a:pt x="2693" y="266"/>
                  </a:lnTo>
                  <a:lnTo>
                    <a:pt x="2737" y="283"/>
                  </a:lnTo>
                  <a:lnTo>
                    <a:pt x="2780" y="306"/>
                  </a:lnTo>
                  <a:lnTo>
                    <a:pt x="2818" y="335"/>
                  </a:lnTo>
                  <a:lnTo>
                    <a:pt x="2850" y="370"/>
                  </a:lnTo>
                  <a:lnTo>
                    <a:pt x="2877" y="408"/>
                  </a:lnTo>
                  <a:lnTo>
                    <a:pt x="2898" y="450"/>
                  </a:lnTo>
                  <a:lnTo>
                    <a:pt x="2912" y="495"/>
                  </a:lnTo>
                  <a:lnTo>
                    <a:pt x="2919" y="543"/>
                  </a:lnTo>
                  <a:lnTo>
                    <a:pt x="2919" y="591"/>
                  </a:lnTo>
                  <a:lnTo>
                    <a:pt x="2919" y="591"/>
                  </a:lnTo>
                  <a:lnTo>
                    <a:pt x="2919" y="592"/>
                  </a:lnTo>
                  <a:lnTo>
                    <a:pt x="2919" y="592"/>
                  </a:lnTo>
                  <a:lnTo>
                    <a:pt x="2919" y="594"/>
                  </a:lnTo>
                  <a:lnTo>
                    <a:pt x="2917" y="603"/>
                  </a:lnTo>
                  <a:lnTo>
                    <a:pt x="2914" y="619"/>
                  </a:lnTo>
                  <a:lnTo>
                    <a:pt x="2910" y="640"/>
                  </a:lnTo>
                  <a:lnTo>
                    <a:pt x="2902" y="665"/>
                  </a:lnTo>
                  <a:lnTo>
                    <a:pt x="2891" y="692"/>
                  </a:lnTo>
                  <a:lnTo>
                    <a:pt x="2877" y="720"/>
                  </a:lnTo>
                  <a:lnTo>
                    <a:pt x="2858" y="748"/>
                  </a:lnTo>
                  <a:lnTo>
                    <a:pt x="2834" y="775"/>
                  </a:lnTo>
                  <a:lnTo>
                    <a:pt x="2805" y="800"/>
                  </a:lnTo>
                  <a:lnTo>
                    <a:pt x="2771" y="820"/>
                  </a:lnTo>
                  <a:lnTo>
                    <a:pt x="2732" y="836"/>
                  </a:lnTo>
                  <a:lnTo>
                    <a:pt x="2690" y="845"/>
                  </a:lnTo>
                  <a:lnTo>
                    <a:pt x="2643" y="850"/>
                  </a:lnTo>
                  <a:lnTo>
                    <a:pt x="2593" y="848"/>
                  </a:lnTo>
                  <a:lnTo>
                    <a:pt x="2539" y="841"/>
                  </a:lnTo>
                  <a:lnTo>
                    <a:pt x="2480" y="829"/>
                  </a:lnTo>
                  <a:lnTo>
                    <a:pt x="2478" y="829"/>
                  </a:lnTo>
                  <a:lnTo>
                    <a:pt x="1885" y="643"/>
                  </a:lnTo>
                  <a:lnTo>
                    <a:pt x="1875" y="641"/>
                  </a:lnTo>
                  <a:lnTo>
                    <a:pt x="1865" y="640"/>
                  </a:lnTo>
                  <a:lnTo>
                    <a:pt x="1843" y="644"/>
                  </a:lnTo>
                  <a:lnTo>
                    <a:pt x="1825" y="654"/>
                  </a:lnTo>
                  <a:lnTo>
                    <a:pt x="1809" y="670"/>
                  </a:lnTo>
                  <a:lnTo>
                    <a:pt x="1799" y="689"/>
                  </a:lnTo>
                  <a:lnTo>
                    <a:pt x="1796" y="710"/>
                  </a:lnTo>
                  <a:lnTo>
                    <a:pt x="1801" y="731"/>
                  </a:lnTo>
                  <a:lnTo>
                    <a:pt x="1810" y="750"/>
                  </a:lnTo>
                  <a:lnTo>
                    <a:pt x="1825" y="765"/>
                  </a:lnTo>
                  <a:lnTo>
                    <a:pt x="1844" y="775"/>
                  </a:lnTo>
                  <a:lnTo>
                    <a:pt x="2441" y="959"/>
                  </a:lnTo>
                  <a:lnTo>
                    <a:pt x="2444" y="961"/>
                  </a:lnTo>
                  <a:lnTo>
                    <a:pt x="2510" y="975"/>
                  </a:lnTo>
                  <a:lnTo>
                    <a:pt x="2575" y="983"/>
                  </a:lnTo>
                  <a:lnTo>
                    <a:pt x="2634" y="986"/>
                  </a:lnTo>
                  <a:lnTo>
                    <a:pt x="2691" y="983"/>
                  </a:lnTo>
                  <a:lnTo>
                    <a:pt x="2744" y="975"/>
                  </a:lnTo>
                  <a:lnTo>
                    <a:pt x="2795" y="959"/>
                  </a:lnTo>
                  <a:lnTo>
                    <a:pt x="2841" y="938"/>
                  </a:lnTo>
                  <a:lnTo>
                    <a:pt x="2885" y="912"/>
                  </a:lnTo>
                  <a:lnTo>
                    <a:pt x="2924" y="879"/>
                  </a:lnTo>
                  <a:lnTo>
                    <a:pt x="2957" y="844"/>
                  </a:lnTo>
                  <a:lnTo>
                    <a:pt x="2985" y="807"/>
                  </a:lnTo>
                  <a:lnTo>
                    <a:pt x="3006" y="769"/>
                  </a:lnTo>
                  <a:lnTo>
                    <a:pt x="3023" y="733"/>
                  </a:lnTo>
                  <a:lnTo>
                    <a:pt x="3035" y="696"/>
                  </a:lnTo>
                  <a:lnTo>
                    <a:pt x="3045" y="664"/>
                  </a:lnTo>
                  <a:lnTo>
                    <a:pt x="3051" y="650"/>
                  </a:lnTo>
                  <a:lnTo>
                    <a:pt x="3061" y="637"/>
                  </a:lnTo>
                  <a:lnTo>
                    <a:pt x="3072" y="627"/>
                  </a:lnTo>
                  <a:lnTo>
                    <a:pt x="4105" y="45"/>
                  </a:lnTo>
                  <a:lnTo>
                    <a:pt x="4146" y="25"/>
                  </a:lnTo>
                  <a:lnTo>
                    <a:pt x="4190" y="11"/>
                  </a:lnTo>
                  <a:lnTo>
                    <a:pt x="4233" y="2"/>
                  </a:lnTo>
                  <a:lnTo>
                    <a:pt x="4278"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31" name="Freeform 391"/>
            <p:cNvSpPr>
              <a:spLocks noEditPoints="1"/>
            </p:cNvSpPr>
            <p:nvPr/>
          </p:nvSpPr>
          <p:spPr bwMode="auto">
            <a:xfrm>
              <a:off x="3944" y="1259"/>
              <a:ext cx="788" cy="716"/>
            </a:xfrm>
            <a:custGeom>
              <a:avLst/>
              <a:gdLst>
                <a:gd name="T0" fmla="*/ 893 w 2364"/>
                <a:gd name="T1" fmla="*/ 918 h 2147"/>
                <a:gd name="T2" fmla="*/ 850 w 2364"/>
                <a:gd name="T3" fmla="*/ 943 h 2147"/>
                <a:gd name="T4" fmla="*/ 823 w 2364"/>
                <a:gd name="T5" fmla="*/ 987 h 2147"/>
                <a:gd name="T6" fmla="*/ 823 w 2364"/>
                <a:gd name="T7" fmla="*/ 1040 h 2147"/>
                <a:gd name="T8" fmla="*/ 850 w 2364"/>
                <a:gd name="T9" fmla="*/ 1084 h 2147"/>
                <a:gd name="T10" fmla="*/ 893 w 2364"/>
                <a:gd name="T11" fmla="*/ 1111 h 2147"/>
                <a:gd name="T12" fmla="*/ 1443 w 2364"/>
                <a:gd name="T13" fmla="*/ 1114 h 2147"/>
                <a:gd name="T14" fmla="*/ 1493 w 2364"/>
                <a:gd name="T15" fmla="*/ 1100 h 2147"/>
                <a:gd name="T16" fmla="*/ 1530 w 2364"/>
                <a:gd name="T17" fmla="*/ 1064 h 2147"/>
                <a:gd name="T18" fmla="*/ 1542 w 2364"/>
                <a:gd name="T19" fmla="*/ 1014 h 2147"/>
                <a:gd name="T20" fmla="*/ 1530 w 2364"/>
                <a:gd name="T21" fmla="*/ 964 h 2147"/>
                <a:gd name="T22" fmla="*/ 1493 w 2364"/>
                <a:gd name="T23" fmla="*/ 928 h 2147"/>
                <a:gd name="T24" fmla="*/ 1443 w 2364"/>
                <a:gd name="T25" fmla="*/ 914 h 2147"/>
                <a:gd name="T26" fmla="*/ 249 w 2364"/>
                <a:gd name="T27" fmla="*/ 251 h 2147"/>
                <a:gd name="T28" fmla="*/ 2115 w 2364"/>
                <a:gd name="T29" fmla="*/ 569 h 2147"/>
                <a:gd name="T30" fmla="*/ 249 w 2364"/>
                <a:gd name="T31" fmla="*/ 251 h 2147"/>
                <a:gd name="T32" fmla="*/ 2239 w 2364"/>
                <a:gd name="T33" fmla="*/ 0 h 2147"/>
                <a:gd name="T34" fmla="*/ 2294 w 2364"/>
                <a:gd name="T35" fmla="*/ 13 h 2147"/>
                <a:gd name="T36" fmla="*/ 2336 w 2364"/>
                <a:gd name="T37" fmla="*/ 48 h 2147"/>
                <a:gd name="T38" fmla="*/ 2360 w 2364"/>
                <a:gd name="T39" fmla="*/ 98 h 2147"/>
                <a:gd name="T40" fmla="*/ 2364 w 2364"/>
                <a:gd name="T41" fmla="*/ 693 h 2147"/>
                <a:gd name="T42" fmla="*/ 2351 w 2364"/>
                <a:gd name="T43" fmla="*/ 748 h 2147"/>
                <a:gd name="T44" fmla="*/ 2318 w 2364"/>
                <a:gd name="T45" fmla="*/ 790 h 2147"/>
                <a:gd name="T46" fmla="*/ 2267 w 2364"/>
                <a:gd name="T47" fmla="*/ 814 h 2147"/>
                <a:gd name="T48" fmla="*/ 2193 w 2364"/>
                <a:gd name="T49" fmla="*/ 818 h 2147"/>
                <a:gd name="T50" fmla="*/ 2190 w 2364"/>
                <a:gd name="T51" fmla="*/ 2051 h 2147"/>
                <a:gd name="T52" fmla="*/ 2166 w 2364"/>
                <a:gd name="T53" fmla="*/ 2100 h 2147"/>
                <a:gd name="T54" fmla="*/ 2122 w 2364"/>
                <a:gd name="T55" fmla="*/ 2134 h 2147"/>
                <a:gd name="T56" fmla="*/ 2068 w 2364"/>
                <a:gd name="T57" fmla="*/ 2147 h 2147"/>
                <a:gd name="T58" fmla="*/ 266 w 2364"/>
                <a:gd name="T59" fmla="*/ 2144 h 2147"/>
                <a:gd name="T60" fmla="*/ 216 w 2364"/>
                <a:gd name="T61" fmla="*/ 2120 h 2147"/>
                <a:gd name="T62" fmla="*/ 183 w 2364"/>
                <a:gd name="T63" fmla="*/ 2078 h 2147"/>
                <a:gd name="T64" fmla="*/ 170 w 2364"/>
                <a:gd name="T65" fmla="*/ 2023 h 2147"/>
                <a:gd name="T66" fmla="*/ 124 w 2364"/>
                <a:gd name="T67" fmla="*/ 818 h 2147"/>
                <a:gd name="T68" fmla="*/ 69 w 2364"/>
                <a:gd name="T69" fmla="*/ 805 h 2147"/>
                <a:gd name="T70" fmla="*/ 27 w 2364"/>
                <a:gd name="T71" fmla="*/ 772 h 2147"/>
                <a:gd name="T72" fmla="*/ 3 w 2364"/>
                <a:gd name="T73" fmla="*/ 721 h 2147"/>
                <a:gd name="T74" fmla="*/ 0 w 2364"/>
                <a:gd name="T75" fmla="*/ 126 h 2147"/>
                <a:gd name="T76" fmla="*/ 13 w 2364"/>
                <a:gd name="T77" fmla="*/ 71 h 2147"/>
                <a:gd name="T78" fmla="*/ 46 w 2364"/>
                <a:gd name="T79" fmla="*/ 29 h 2147"/>
                <a:gd name="T80" fmla="*/ 96 w 2364"/>
                <a:gd name="T81" fmla="*/ 5 h 2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64" h="2147">
                  <a:moveTo>
                    <a:pt x="920" y="914"/>
                  </a:moveTo>
                  <a:lnTo>
                    <a:pt x="893" y="918"/>
                  </a:lnTo>
                  <a:lnTo>
                    <a:pt x="870" y="928"/>
                  </a:lnTo>
                  <a:lnTo>
                    <a:pt x="850" y="943"/>
                  </a:lnTo>
                  <a:lnTo>
                    <a:pt x="834" y="964"/>
                  </a:lnTo>
                  <a:lnTo>
                    <a:pt x="823" y="987"/>
                  </a:lnTo>
                  <a:lnTo>
                    <a:pt x="820" y="1014"/>
                  </a:lnTo>
                  <a:lnTo>
                    <a:pt x="823" y="1040"/>
                  </a:lnTo>
                  <a:lnTo>
                    <a:pt x="834" y="1064"/>
                  </a:lnTo>
                  <a:lnTo>
                    <a:pt x="850" y="1084"/>
                  </a:lnTo>
                  <a:lnTo>
                    <a:pt x="870" y="1100"/>
                  </a:lnTo>
                  <a:lnTo>
                    <a:pt x="893" y="1111"/>
                  </a:lnTo>
                  <a:lnTo>
                    <a:pt x="920" y="1114"/>
                  </a:lnTo>
                  <a:lnTo>
                    <a:pt x="1443" y="1114"/>
                  </a:lnTo>
                  <a:lnTo>
                    <a:pt x="1469" y="1111"/>
                  </a:lnTo>
                  <a:lnTo>
                    <a:pt x="1493" y="1100"/>
                  </a:lnTo>
                  <a:lnTo>
                    <a:pt x="1514" y="1084"/>
                  </a:lnTo>
                  <a:lnTo>
                    <a:pt x="1530" y="1064"/>
                  </a:lnTo>
                  <a:lnTo>
                    <a:pt x="1540" y="1040"/>
                  </a:lnTo>
                  <a:lnTo>
                    <a:pt x="1542" y="1014"/>
                  </a:lnTo>
                  <a:lnTo>
                    <a:pt x="1540" y="987"/>
                  </a:lnTo>
                  <a:lnTo>
                    <a:pt x="1530" y="964"/>
                  </a:lnTo>
                  <a:lnTo>
                    <a:pt x="1514" y="943"/>
                  </a:lnTo>
                  <a:lnTo>
                    <a:pt x="1493" y="928"/>
                  </a:lnTo>
                  <a:lnTo>
                    <a:pt x="1469" y="918"/>
                  </a:lnTo>
                  <a:lnTo>
                    <a:pt x="1443" y="914"/>
                  </a:lnTo>
                  <a:lnTo>
                    <a:pt x="920" y="914"/>
                  </a:lnTo>
                  <a:close/>
                  <a:moveTo>
                    <a:pt x="249" y="251"/>
                  </a:moveTo>
                  <a:lnTo>
                    <a:pt x="249" y="569"/>
                  </a:lnTo>
                  <a:lnTo>
                    <a:pt x="2115" y="569"/>
                  </a:lnTo>
                  <a:lnTo>
                    <a:pt x="2115" y="251"/>
                  </a:lnTo>
                  <a:lnTo>
                    <a:pt x="249" y="251"/>
                  </a:lnTo>
                  <a:close/>
                  <a:moveTo>
                    <a:pt x="124" y="0"/>
                  </a:moveTo>
                  <a:lnTo>
                    <a:pt x="2239" y="0"/>
                  </a:lnTo>
                  <a:lnTo>
                    <a:pt x="2267" y="5"/>
                  </a:lnTo>
                  <a:lnTo>
                    <a:pt x="2294" y="13"/>
                  </a:lnTo>
                  <a:lnTo>
                    <a:pt x="2318" y="29"/>
                  </a:lnTo>
                  <a:lnTo>
                    <a:pt x="2336" y="48"/>
                  </a:lnTo>
                  <a:lnTo>
                    <a:pt x="2351" y="71"/>
                  </a:lnTo>
                  <a:lnTo>
                    <a:pt x="2360" y="98"/>
                  </a:lnTo>
                  <a:lnTo>
                    <a:pt x="2364" y="126"/>
                  </a:lnTo>
                  <a:lnTo>
                    <a:pt x="2364" y="693"/>
                  </a:lnTo>
                  <a:lnTo>
                    <a:pt x="2360" y="721"/>
                  </a:lnTo>
                  <a:lnTo>
                    <a:pt x="2351" y="748"/>
                  </a:lnTo>
                  <a:lnTo>
                    <a:pt x="2336" y="772"/>
                  </a:lnTo>
                  <a:lnTo>
                    <a:pt x="2318" y="790"/>
                  </a:lnTo>
                  <a:lnTo>
                    <a:pt x="2294" y="805"/>
                  </a:lnTo>
                  <a:lnTo>
                    <a:pt x="2267" y="814"/>
                  </a:lnTo>
                  <a:lnTo>
                    <a:pt x="2239" y="818"/>
                  </a:lnTo>
                  <a:lnTo>
                    <a:pt x="2193" y="818"/>
                  </a:lnTo>
                  <a:lnTo>
                    <a:pt x="2193" y="2023"/>
                  </a:lnTo>
                  <a:lnTo>
                    <a:pt x="2190" y="2051"/>
                  </a:lnTo>
                  <a:lnTo>
                    <a:pt x="2180" y="2078"/>
                  </a:lnTo>
                  <a:lnTo>
                    <a:pt x="2166" y="2100"/>
                  </a:lnTo>
                  <a:lnTo>
                    <a:pt x="2146" y="2120"/>
                  </a:lnTo>
                  <a:lnTo>
                    <a:pt x="2122" y="2134"/>
                  </a:lnTo>
                  <a:lnTo>
                    <a:pt x="2097" y="2144"/>
                  </a:lnTo>
                  <a:lnTo>
                    <a:pt x="2068" y="2147"/>
                  </a:lnTo>
                  <a:lnTo>
                    <a:pt x="295" y="2147"/>
                  </a:lnTo>
                  <a:lnTo>
                    <a:pt x="266" y="2144"/>
                  </a:lnTo>
                  <a:lnTo>
                    <a:pt x="240" y="2134"/>
                  </a:lnTo>
                  <a:lnTo>
                    <a:pt x="216" y="2120"/>
                  </a:lnTo>
                  <a:lnTo>
                    <a:pt x="198" y="2100"/>
                  </a:lnTo>
                  <a:lnTo>
                    <a:pt x="183" y="2078"/>
                  </a:lnTo>
                  <a:lnTo>
                    <a:pt x="174" y="2051"/>
                  </a:lnTo>
                  <a:lnTo>
                    <a:pt x="170" y="2023"/>
                  </a:lnTo>
                  <a:lnTo>
                    <a:pt x="170" y="818"/>
                  </a:lnTo>
                  <a:lnTo>
                    <a:pt x="124" y="818"/>
                  </a:lnTo>
                  <a:lnTo>
                    <a:pt x="96" y="814"/>
                  </a:lnTo>
                  <a:lnTo>
                    <a:pt x="69" y="805"/>
                  </a:lnTo>
                  <a:lnTo>
                    <a:pt x="46" y="790"/>
                  </a:lnTo>
                  <a:lnTo>
                    <a:pt x="27" y="772"/>
                  </a:lnTo>
                  <a:lnTo>
                    <a:pt x="13" y="748"/>
                  </a:lnTo>
                  <a:lnTo>
                    <a:pt x="3" y="721"/>
                  </a:lnTo>
                  <a:lnTo>
                    <a:pt x="0" y="693"/>
                  </a:lnTo>
                  <a:lnTo>
                    <a:pt x="0" y="126"/>
                  </a:lnTo>
                  <a:lnTo>
                    <a:pt x="3" y="98"/>
                  </a:lnTo>
                  <a:lnTo>
                    <a:pt x="13" y="71"/>
                  </a:lnTo>
                  <a:lnTo>
                    <a:pt x="27" y="48"/>
                  </a:lnTo>
                  <a:lnTo>
                    <a:pt x="46" y="29"/>
                  </a:lnTo>
                  <a:lnTo>
                    <a:pt x="69" y="13"/>
                  </a:lnTo>
                  <a:lnTo>
                    <a:pt x="96" y="5"/>
                  </a:lnTo>
                  <a:lnTo>
                    <a:pt x="124" y="0"/>
                  </a:lnTo>
                  <a:close/>
                </a:path>
              </a:pathLst>
            </a:custGeom>
            <a:grpFill/>
            <a:ln w="0">
              <a:noFill/>
              <a:prstDash val="solid"/>
              <a:round/>
            </a:ln>
          </p:spPr>
          <p:txBody>
            <a:bodyPr vert="horz" wrap="square" lIns="91440" tIns="45720" rIns="91440" bIns="45720" numCol="1" anchor="t" anchorCtr="0" compatLnSpc="1"/>
            <a:lstStyle/>
            <a:p>
              <a:endParaRPr lang="en-US"/>
            </a:p>
          </p:txBody>
        </p:sp>
      </p:grpSp>
      <p:sp>
        <p:nvSpPr>
          <p:cNvPr id="32" name="Rectangle 31"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3470712" y="2864922"/>
            <a:ext cx="2198703" cy="1721946"/>
          </a:xfrm>
          <a:prstGeom prst="rect">
            <a:avLst/>
          </a:prstGeom>
        </p:spPr>
        <p:txBody>
          <a:bodyPr wrap="square">
            <a:spAutoFit/>
          </a:bodyPr>
          <a:lstStyle/>
          <a:p>
            <a:pPr algn="ctr">
              <a:lnSpc>
                <a:spcPct val="150000"/>
              </a:lnSpc>
            </a:pPr>
            <a:r>
              <a:rPr lang="en-US" sz="1200" dirty="0">
                <a:solidFill>
                  <a:schemeClr val="bg1"/>
                </a:solidFill>
                <a:effectLst/>
                <a:latin typeface="迷你简清韵" panose="02010604000101010101" pitchFamily="2" charset="-122"/>
                <a:ea typeface="迷你简清韵" panose="02010604000101010101" pitchFamily="2" charset="-122"/>
              </a:rPr>
              <a:t>Lorem Ipsum is simply dummy text for example lorem dummy text for example lorem dummy text for example </a:t>
            </a:r>
            <a:r>
              <a:rPr lang="en-US" sz="1200" dirty="0" err="1">
                <a:solidFill>
                  <a:schemeClr val="bg1"/>
                </a:solidFill>
                <a:effectLst/>
                <a:latin typeface="迷你简清韵" panose="02010604000101010101" pitchFamily="2" charset="-122"/>
                <a:ea typeface="迷你简清韵" panose="02010604000101010101" pitchFamily="2" charset="-122"/>
              </a:rPr>
              <a:t>loremt</a:t>
            </a:r>
            <a:r>
              <a:rPr lang="en-US" sz="1200" dirty="0">
                <a:solidFill>
                  <a:schemeClr val="bg1"/>
                </a:solidFill>
                <a:effectLst/>
                <a:latin typeface="迷你简清韵" panose="02010604000101010101" pitchFamily="2" charset="-122"/>
                <a:ea typeface="迷你简清韵" panose="02010604000101010101" pitchFamily="2" charset="-122"/>
              </a:rPr>
              <a:t> for example lorem</a:t>
            </a:r>
            <a:endParaRPr lang="en-US" sz="1200" dirty="0">
              <a:solidFill>
                <a:schemeClr val="bg1"/>
              </a:solidFill>
              <a:latin typeface="迷你简清韵" panose="02010604000101010101" pitchFamily="2" charset="-122"/>
              <a:ea typeface="迷你简清韵" panose="02010604000101010101" pitchFamily="2" charset="-122"/>
            </a:endParaRPr>
          </a:p>
        </p:txBody>
      </p:sp>
      <p:sp>
        <p:nvSpPr>
          <p:cNvPr id="33" name="Rectangle 3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3966058" y="2376500"/>
            <a:ext cx="1210588" cy="400110"/>
          </a:xfrm>
          <a:prstGeom prst="rect">
            <a:avLst/>
          </a:prstGeom>
        </p:spPr>
        <p:txBody>
          <a:bodyPr wrap="none">
            <a:spAutoFit/>
          </a:bodyPr>
          <a:lstStyle/>
          <a:p>
            <a:pPr algn="ctr"/>
            <a:r>
              <a:rPr lang="zh-CN" altLang="en-US" sz="2000" dirty="0">
                <a:solidFill>
                  <a:schemeClr val="bg1"/>
                </a:solidFill>
                <a:latin typeface="迷你简清韵" panose="02010604000101010101" pitchFamily="2" charset="-122"/>
                <a:ea typeface="迷你简清韵" panose="02010604000101010101" pitchFamily="2" charset="-122"/>
              </a:rPr>
              <a:t>美好时刻</a:t>
            </a:r>
            <a:endParaRPr lang="en-US" sz="2000" dirty="0">
              <a:solidFill>
                <a:schemeClr val="bg1"/>
              </a:solidFill>
              <a:latin typeface="迷你简清韵" panose="02010604000101010101" pitchFamily="2" charset="-122"/>
              <a:ea typeface="迷你简清韵" panose="02010604000101010101" pitchFamily="2" charset="-122"/>
            </a:endParaRPr>
          </a:p>
        </p:txBody>
      </p:sp>
      <p:sp>
        <p:nvSpPr>
          <p:cNvPr id="34" name="Rectangle 3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6518712" y="2864922"/>
            <a:ext cx="2198703" cy="1721946"/>
          </a:xfrm>
          <a:prstGeom prst="rect">
            <a:avLst/>
          </a:prstGeom>
        </p:spPr>
        <p:txBody>
          <a:bodyPr wrap="square">
            <a:spAutoFit/>
          </a:bodyPr>
          <a:lstStyle/>
          <a:p>
            <a:pPr algn="ctr">
              <a:lnSpc>
                <a:spcPct val="150000"/>
              </a:lnSpc>
            </a:pPr>
            <a:r>
              <a:rPr lang="en-US" sz="1200" dirty="0">
                <a:solidFill>
                  <a:schemeClr val="bg1"/>
                </a:solidFill>
                <a:effectLst/>
                <a:latin typeface="迷你简清韵" panose="02010604000101010101" pitchFamily="2" charset="-122"/>
                <a:ea typeface="迷你简清韵" panose="02010604000101010101" pitchFamily="2" charset="-122"/>
              </a:rPr>
              <a:t>Lorem Ipsum is simply dummy text for example lorem dummy text for example lorem dummy text for example </a:t>
            </a:r>
            <a:r>
              <a:rPr lang="en-US" sz="1200" dirty="0" err="1">
                <a:solidFill>
                  <a:schemeClr val="bg1"/>
                </a:solidFill>
                <a:effectLst/>
                <a:latin typeface="迷你简清韵" panose="02010604000101010101" pitchFamily="2" charset="-122"/>
                <a:ea typeface="迷你简清韵" panose="02010604000101010101" pitchFamily="2" charset="-122"/>
              </a:rPr>
              <a:t>loremt</a:t>
            </a:r>
            <a:r>
              <a:rPr lang="en-US" sz="1200" dirty="0">
                <a:solidFill>
                  <a:schemeClr val="bg1"/>
                </a:solidFill>
                <a:effectLst/>
                <a:latin typeface="迷你简清韵" panose="02010604000101010101" pitchFamily="2" charset="-122"/>
                <a:ea typeface="迷你简清韵" panose="02010604000101010101" pitchFamily="2" charset="-122"/>
              </a:rPr>
              <a:t> for example lorem</a:t>
            </a:r>
            <a:endParaRPr lang="en-US" sz="1200" dirty="0">
              <a:solidFill>
                <a:schemeClr val="bg1"/>
              </a:solidFill>
              <a:latin typeface="迷你简清韵" panose="02010604000101010101" pitchFamily="2" charset="-122"/>
              <a:ea typeface="迷你简清韵" panose="02010604000101010101" pitchFamily="2" charset="-122"/>
            </a:endParaRPr>
          </a:p>
        </p:txBody>
      </p:sp>
      <p:sp>
        <p:nvSpPr>
          <p:cNvPr id="35" name="Rectangle 34"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7012771" y="2376500"/>
            <a:ext cx="1210588" cy="400110"/>
          </a:xfrm>
          <a:prstGeom prst="rect">
            <a:avLst/>
          </a:prstGeom>
        </p:spPr>
        <p:txBody>
          <a:bodyPr wrap="none">
            <a:spAutoFit/>
          </a:bodyPr>
          <a:lstStyle/>
          <a:p>
            <a:pPr algn="ctr"/>
            <a:r>
              <a:rPr lang="zh-CN" altLang="en-US" sz="2000" dirty="0">
                <a:solidFill>
                  <a:schemeClr val="bg1"/>
                </a:solidFill>
                <a:latin typeface="迷你简清韵" panose="02010604000101010101" pitchFamily="2" charset="-122"/>
                <a:ea typeface="迷你简清韵" panose="02010604000101010101" pitchFamily="2" charset="-122"/>
              </a:rPr>
              <a:t>美好时刻</a:t>
            </a:r>
            <a:endParaRPr lang="en-US" sz="2000" dirty="0">
              <a:solidFill>
                <a:schemeClr val="bg1"/>
              </a:solidFill>
              <a:latin typeface="迷你简清韵" panose="02010604000101010101" pitchFamily="2" charset="-122"/>
              <a:ea typeface="迷你简清韵" panose="02010604000101010101" pitchFamily="2" charset="-122"/>
            </a:endParaRPr>
          </a:p>
        </p:txBody>
      </p:sp>
      <p:grpSp>
        <p:nvGrpSpPr>
          <p:cNvPr id="36" name="Group 388"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GrpSpPr>
            <a:grpSpLocks noChangeAspect="1"/>
          </p:cNvGrpSpPr>
          <p:nvPr/>
        </p:nvGrpSpPr>
        <p:grpSpPr bwMode="auto">
          <a:xfrm>
            <a:off x="10515825" y="1785965"/>
            <a:ext cx="300478" cy="279862"/>
            <a:chOff x="3376" y="1259"/>
            <a:chExt cx="1545" cy="1439"/>
          </a:xfrm>
          <a:solidFill>
            <a:schemeClr val="bg1"/>
          </a:solidFill>
        </p:grpSpPr>
        <p:sp>
          <p:nvSpPr>
            <p:cNvPr id="37" name="Freeform 390"/>
            <p:cNvSpPr/>
            <p:nvPr/>
          </p:nvSpPr>
          <p:spPr bwMode="auto">
            <a:xfrm>
              <a:off x="3376" y="2059"/>
              <a:ext cx="1545" cy="639"/>
            </a:xfrm>
            <a:custGeom>
              <a:avLst/>
              <a:gdLst>
                <a:gd name="T0" fmla="*/ 4372 w 4634"/>
                <a:gd name="T1" fmla="*/ 12 h 1917"/>
                <a:gd name="T2" fmla="*/ 4496 w 4634"/>
                <a:gd name="T3" fmla="*/ 74 h 1917"/>
                <a:gd name="T4" fmla="*/ 4587 w 4634"/>
                <a:gd name="T5" fmla="*/ 180 h 1917"/>
                <a:gd name="T6" fmla="*/ 4631 w 4634"/>
                <a:gd name="T7" fmla="*/ 313 h 1917"/>
                <a:gd name="T8" fmla="*/ 4620 w 4634"/>
                <a:gd name="T9" fmla="*/ 450 h 1917"/>
                <a:gd name="T10" fmla="*/ 4559 w 4634"/>
                <a:gd name="T11" fmla="*/ 571 h 1917"/>
                <a:gd name="T12" fmla="*/ 4452 w 4634"/>
                <a:gd name="T13" fmla="*/ 664 h 1917"/>
                <a:gd name="T14" fmla="*/ 2735 w 4634"/>
                <a:gd name="T15" fmla="*/ 1615 h 1917"/>
                <a:gd name="T16" fmla="*/ 2577 w 4634"/>
                <a:gd name="T17" fmla="*/ 1614 h 1917"/>
                <a:gd name="T18" fmla="*/ 1381 w 4634"/>
                <a:gd name="T19" fmla="*/ 1342 h 1917"/>
                <a:gd name="T20" fmla="*/ 631 w 4634"/>
                <a:gd name="T21" fmla="*/ 1914 h 1917"/>
                <a:gd name="T22" fmla="*/ 591 w 4634"/>
                <a:gd name="T23" fmla="*/ 1912 h 1917"/>
                <a:gd name="T24" fmla="*/ 11 w 4634"/>
                <a:gd name="T25" fmla="*/ 1158 h 1917"/>
                <a:gd name="T26" fmla="*/ 1 w 4634"/>
                <a:gd name="T27" fmla="*/ 1109 h 1917"/>
                <a:gd name="T28" fmla="*/ 1048 w 4634"/>
                <a:gd name="T29" fmla="*/ 247 h 1917"/>
                <a:gd name="T30" fmla="*/ 1271 w 4634"/>
                <a:gd name="T31" fmla="*/ 109 h 1917"/>
                <a:gd name="T32" fmla="*/ 1485 w 4634"/>
                <a:gd name="T33" fmla="*/ 38 h 1917"/>
                <a:gd name="T34" fmla="*/ 1673 w 4634"/>
                <a:gd name="T35" fmla="*/ 12 h 1917"/>
                <a:gd name="T36" fmla="*/ 1837 w 4634"/>
                <a:gd name="T37" fmla="*/ 17 h 1917"/>
                <a:gd name="T38" fmla="*/ 1947 w 4634"/>
                <a:gd name="T39" fmla="*/ 35 h 1917"/>
                <a:gd name="T40" fmla="*/ 2066 w 4634"/>
                <a:gd name="T41" fmla="*/ 69 h 1917"/>
                <a:gd name="T42" fmla="*/ 2225 w 4634"/>
                <a:gd name="T43" fmla="*/ 116 h 1917"/>
                <a:gd name="T44" fmla="*/ 2382 w 4634"/>
                <a:gd name="T45" fmla="*/ 166 h 1917"/>
                <a:gd name="T46" fmla="*/ 2523 w 4634"/>
                <a:gd name="T47" fmla="*/ 211 h 1917"/>
                <a:gd name="T48" fmla="*/ 2629 w 4634"/>
                <a:gd name="T49" fmla="*/ 246 h 1917"/>
                <a:gd name="T50" fmla="*/ 2685 w 4634"/>
                <a:gd name="T51" fmla="*/ 263 h 1917"/>
                <a:gd name="T52" fmla="*/ 2737 w 4634"/>
                <a:gd name="T53" fmla="*/ 283 h 1917"/>
                <a:gd name="T54" fmla="*/ 2850 w 4634"/>
                <a:gd name="T55" fmla="*/ 370 h 1917"/>
                <a:gd name="T56" fmla="*/ 2912 w 4634"/>
                <a:gd name="T57" fmla="*/ 495 h 1917"/>
                <a:gd name="T58" fmla="*/ 2919 w 4634"/>
                <a:gd name="T59" fmla="*/ 591 h 1917"/>
                <a:gd name="T60" fmla="*/ 2919 w 4634"/>
                <a:gd name="T61" fmla="*/ 594 h 1917"/>
                <a:gd name="T62" fmla="*/ 2910 w 4634"/>
                <a:gd name="T63" fmla="*/ 640 h 1917"/>
                <a:gd name="T64" fmla="*/ 2877 w 4634"/>
                <a:gd name="T65" fmla="*/ 720 h 1917"/>
                <a:gd name="T66" fmla="*/ 2805 w 4634"/>
                <a:gd name="T67" fmla="*/ 800 h 1917"/>
                <a:gd name="T68" fmla="*/ 2690 w 4634"/>
                <a:gd name="T69" fmla="*/ 845 h 1917"/>
                <a:gd name="T70" fmla="*/ 2539 w 4634"/>
                <a:gd name="T71" fmla="*/ 841 h 1917"/>
                <a:gd name="T72" fmla="*/ 1885 w 4634"/>
                <a:gd name="T73" fmla="*/ 643 h 1917"/>
                <a:gd name="T74" fmla="*/ 1843 w 4634"/>
                <a:gd name="T75" fmla="*/ 644 h 1917"/>
                <a:gd name="T76" fmla="*/ 1799 w 4634"/>
                <a:gd name="T77" fmla="*/ 689 h 1917"/>
                <a:gd name="T78" fmla="*/ 1810 w 4634"/>
                <a:gd name="T79" fmla="*/ 750 h 1917"/>
                <a:gd name="T80" fmla="*/ 2441 w 4634"/>
                <a:gd name="T81" fmla="*/ 959 h 1917"/>
                <a:gd name="T82" fmla="*/ 2575 w 4634"/>
                <a:gd name="T83" fmla="*/ 983 h 1917"/>
                <a:gd name="T84" fmla="*/ 2744 w 4634"/>
                <a:gd name="T85" fmla="*/ 975 h 1917"/>
                <a:gd name="T86" fmla="*/ 2885 w 4634"/>
                <a:gd name="T87" fmla="*/ 912 h 1917"/>
                <a:gd name="T88" fmla="*/ 2985 w 4634"/>
                <a:gd name="T89" fmla="*/ 807 h 1917"/>
                <a:gd name="T90" fmla="*/ 3035 w 4634"/>
                <a:gd name="T91" fmla="*/ 696 h 1917"/>
                <a:gd name="T92" fmla="*/ 3061 w 4634"/>
                <a:gd name="T93" fmla="*/ 637 h 1917"/>
                <a:gd name="T94" fmla="*/ 4146 w 4634"/>
                <a:gd name="T95" fmla="*/ 25 h 1917"/>
                <a:gd name="T96" fmla="*/ 4278 w 4634"/>
                <a:gd name="T97" fmla="*/ 0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34" h="1917">
                  <a:moveTo>
                    <a:pt x="4278" y="0"/>
                  </a:moveTo>
                  <a:lnTo>
                    <a:pt x="4326" y="2"/>
                  </a:lnTo>
                  <a:lnTo>
                    <a:pt x="4372" y="12"/>
                  </a:lnTo>
                  <a:lnTo>
                    <a:pt x="4416" y="26"/>
                  </a:lnTo>
                  <a:lnTo>
                    <a:pt x="4458" y="47"/>
                  </a:lnTo>
                  <a:lnTo>
                    <a:pt x="4496" y="74"/>
                  </a:lnTo>
                  <a:lnTo>
                    <a:pt x="4531" y="105"/>
                  </a:lnTo>
                  <a:lnTo>
                    <a:pt x="4562" y="140"/>
                  </a:lnTo>
                  <a:lnTo>
                    <a:pt x="4587" y="180"/>
                  </a:lnTo>
                  <a:lnTo>
                    <a:pt x="4608" y="223"/>
                  </a:lnTo>
                  <a:lnTo>
                    <a:pt x="4622" y="268"/>
                  </a:lnTo>
                  <a:lnTo>
                    <a:pt x="4631" y="313"/>
                  </a:lnTo>
                  <a:lnTo>
                    <a:pt x="4634" y="360"/>
                  </a:lnTo>
                  <a:lnTo>
                    <a:pt x="4629" y="405"/>
                  </a:lnTo>
                  <a:lnTo>
                    <a:pt x="4620" y="450"/>
                  </a:lnTo>
                  <a:lnTo>
                    <a:pt x="4606" y="492"/>
                  </a:lnTo>
                  <a:lnTo>
                    <a:pt x="4584" y="533"/>
                  </a:lnTo>
                  <a:lnTo>
                    <a:pt x="4559" y="571"/>
                  </a:lnTo>
                  <a:lnTo>
                    <a:pt x="4528" y="606"/>
                  </a:lnTo>
                  <a:lnTo>
                    <a:pt x="4493" y="637"/>
                  </a:lnTo>
                  <a:lnTo>
                    <a:pt x="4452" y="664"/>
                  </a:lnTo>
                  <a:lnTo>
                    <a:pt x="2833" y="1577"/>
                  </a:lnTo>
                  <a:lnTo>
                    <a:pt x="2785" y="1600"/>
                  </a:lnTo>
                  <a:lnTo>
                    <a:pt x="2735" y="1615"/>
                  </a:lnTo>
                  <a:lnTo>
                    <a:pt x="2683" y="1622"/>
                  </a:lnTo>
                  <a:lnTo>
                    <a:pt x="2631" y="1622"/>
                  </a:lnTo>
                  <a:lnTo>
                    <a:pt x="2577" y="1614"/>
                  </a:lnTo>
                  <a:lnTo>
                    <a:pt x="1420" y="1339"/>
                  </a:lnTo>
                  <a:lnTo>
                    <a:pt x="1400" y="1338"/>
                  </a:lnTo>
                  <a:lnTo>
                    <a:pt x="1381" y="1342"/>
                  </a:lnTo>
                  <a:lnTo>
                    <a:pt x="1364" y="1352"/>
                  </a:lnTo>
                  <a:lnTo>
                    <a:pt x="646" y="1905"/>
                  </a:lnTo>
                  <a:lnTo>
                    <a:pt x="631" y="1914"/>
                  </a:lnTo>
                  <a:lnTo>
                    <a:pt x="612" y="1917"/>
                  </a:lnTo>
                  <a:lnTo>
                    <a:pt x="605" y="1917"/>
                  </a:lnTo>
                  <a:lnTo>
                    <a:pt x="591" y="1912"/>
                  </a:lnTo>
                  <a:lnTo>
                    <a:pt x="579" y="1905"/>
                  </a:lnTo>
                  <a:lnTo>
                    <a:pt x="567" y="1894"/>
                  </a:lnTo>
                  <a:lnTo>
                    <a:pt x="11" y="1158"/>
                  </a:lnTo>
                  <a:lnTo>
                    <a:pt x="3" y="1142"/>
                  </a:lnTo>
                  <a:lnTo>
                    <a:pt x="0" y="1126"/>
                  </a:lnTo>
                  <a:lnTo>
                    <a:pt x="1" y="1109"/>
                  </a:lnTo>
                  <a:lnTo>
                    <a:pt x="8" y="1093"/>
                  </a:lnTo>
                  <a:lnTo>
                    <a:pt x="21" y="1081"/>
                  </a:lnTo>
                  <a:lnTo>
                    <a:pt x="1048" y="247"/>
                  </a:lnTo>
                  <a:lnTo>
                    <a:pt x="1122" y="194"/>
                  </a:lnTo>
                  <a:lnTo>
                    <a:pt x="1197" y="147"/>
                  </a:lnTo>
                  <a:lnTo>
                    <a:pt x="1271" y="109"/>
                  </a:lnTo>
                  <a:lnTo>
                    <a:pt x="1344" y="80"/>
                  </a:lnTo>
                  <a:lnTo>
                    <a:pt x="1416" y="56"/>
                  </a:lnTo>
                  <a:lnTo>
                    <a:pt x="1485" y="38"/>
                  </a:lnTo>
                  <a:lnTo>
                    <a:pt x="1551" y="25"/>
                  </a:lnTo>
                  <a:lnTo>
                    <a:pt x="1614" y="17"/>
                  </a:lnTo>
                  <a:lnTo>
                    <a:pt x="1673" y="12"/>
                  </a:lnTo>
                  <a:lnTo>
                    <a:pt x="1728" y="11"/>
                  </a:lnTo>
                  <a:lnTo>
                    <a:pt x="1785" y="12"/>
                  </a:lnTo>
                  <a:lnTo>
                    <a:pt x="1837" y="17"/>
                  </a:lnTo>
                  <a:lnTo>
                    <a:pt x="1882" y="22"/>
                  </a:lnTo>
                  <a:lnTo>
                    <a:pt x="1919" y="29"/>
                  </a:lnTo>
                  <a:lnTo>
                    <a:pt x="1947" y="35"/>
                  </a:lnTo>
                  <a:lnTo>
                    <a:pt x="1968" y="40"/>
                  </a:lnTo>
                  <a:lnTo>
                    <a:pt x="2016" y="55"/>
                  </a:lnTo>
                  <a:lnTo>
                    <a:pt x="2066" y="69"/>
                  </a:lnTo>
                  <a:lnTo>
                    <a:pt x="2118" y="84"/>
                  </a:lnTo>
                  <a:lnTo>
                    <a:pt x="2170" y="101"/>
                  </a:lnTo>
                  <a:lnTo>
                    <a:pt x="2225" y="116"/>
                  </a:lnTo>
                  <a:lnTo>
                    <a:pt x="2278" y="133"/>
                  </a:lnTo>
                  <a:lnTo>
                    <a:pt x="2330" y="150"/>
                  </a:lnTo>
                  <a:lnTo>
                    <a:pt x="2382" y="166"/>
                  </a:lnTo>
                  <a:lnTo>
                    <a:pt x="2431" y="183"/>
                  </a:lnTo>
                  <a:lnTo>
                    <a:pt x="2479" y="197"/>
                  </a:lnTo>
                  <a:lnTo>
                    <a:pt x="2523" y="211"/>
                  </a:lnTo>
                  <a:lnTo>
                    <a:pt x="2563" y="223"/>
                  </a:lnTo>
                  <a:lnTo>
                    <a:pt x="2598" y="235"/>
                  </a:lnTo>
                  <a:lnTo>
                    <a:pt x="2629" y="246"/>
                  </a:lnTo>
                  <a:lnTo>
                    <a:pt x="2655" y="253"/>
                  </a:lnTo>
                  <a:lnTo>
                    <a:pt x="2673" y="260"/>
                  </a:lnTo>
                  <a:lnTo>
                    <a:pt x="2685" y="263"/>
                  </a:lnTo>
                  <a:lnTo>
                    <a:pt x="2690" y="266"/>
                  </a:lnTo>
                  <a:lnTo>
                    <a:pt x="2693" y="266"/>
                  </a:lnTo>
                  <a:lnTo>
                    <a:pt x="2737" y="283"/>
                  </a:lnTo>
                  <a:lnTo>
                    <a:pt x="2780" y="306"/>
                  </a:lnTo>
                  <a:lnTo>
                    <a:pt x="2818" y="335"/>
                  </a:lnTo>
                  <a:lnTo>
                    <a:pt x="2850" y="370"/>
                  </a:lnTo>
                  <a:lnTo>
                    <a:pt x="2877" y="408"/>
                  </a:lnTo>
                  <a:lnTo>
                    <a:pt x="2898" y="450"/>
                  </a:lnTo>
                  <a:lnTo>
                    <a:pt x="2912" y="495"/>
                  </a:lnTo>
                  <a:lnTo>
                    <a:pt x="2919" y="543"/>
                  </a:lnTo>
                  <a:lnTo>
                    <a:pt x="2919" y="591"/>
                  </a:lnTo>
                  <a:lnTo>
                    <a:pt x="2919" y="591"/>
                  </a:lnTo>
                  <a:lnTo>
                    <a:pt x="2919" y="592"/>
                  </a:lnTo>
                  <a:lnTo>
                    <a:pt x="2919" y="592"/>
                  </a:lnTo>
                  <a:lnTo>
                    <a:pt x="2919" y="594"/>
                  </a:lnTo>
                  <a:lnTo>
                    <a:pt x="2917" y="603"/>
                  </a:lnTo>
                  <a:lnTo>
                    <a:pt x="2914" y="619"/>
                  </a:lnTo>
                  <a:lnTo>
                    <a:pt x="2910" y="640"/>
                  </a:lnTo>
                  <a:lnTo>
                    <a:pt x="2902" y="665"/>
                  </a:lnTo>
                  <a:lnTo>
                    <a:pt x="2891" y="692"/>
                  </a:lnTo>
                  <a:lnTo>
                    <a:pt x="2877" y="720"/>
                  </a:lnTo>
                  <a:lnTo>
                    <a:pt x="2858" y="748"/>
                  </a:lnTo>
                  <a:lnTo>
                    <a:pt x="2834" y="775"/>
                  </a:lnTo>
                  <a:lnTo>
                    <a:pt x="2805" y="800"/>
                  </a:lnTo>
                  <a:lnTo>
                    <a:pt x="2771" y="820"/>
                  </a:lnTo>
                  <a:lnTo>
                    <a:pt x="2732" y="836"/>
                  </a:lnTo>
                  <a:lnTo>
                    <a:pt x="2690" y="845"/>
                  </a:lnTo>
                  <a:lnTo>
                    <a:pt x="2643" y="850"/>
                  </a:lnTo>
                  <a:lnTo>
                    <a:pt x="2593" y="848"/>
                  </a:lnTo>
                  <a:lnTo>
                    <a:pt x="2539" y="841"/>
                  </a:lnTo>
                  <a:lnTo>
                    <a:pt x="2480" y="829"/>
                  </a:lnTo>
                  <a:lnTo>
                    <a:pt x="2478" y="829"/>
                  </a:lnTo>
                  <a:lnTo>
                    <a:pt x="1885" y="643"/>
                  </a:lnTo>
                  <a:lnTo>
                    <a:pt x="1875" y="641"/>
                  </a:lnTo>
                  <a:lnTo>
                    <a:pt x="1865" y="640"/>
                  </a:lnTo>
                  <a:lnTo>
                    <a:pt x="1843" y="644"/>
                  </a:lnTo>
                  <a:lnTo>
                    <a:pt x="1825" y="654"/>
                  </a:lnTo>
                  <a:lnTo>
                    <a:pt x="1809" y="670"/>
                  </a:lnTo>
                  <a:lnTo>
                    <a:pt x="1799" y="689"/>
                  </a:lnTo>
                  <a:lnTo>
                    <a:pt x="1796" y="710"/>
                  </a:lnTo>
                  <a:lnTo>
                    <a:pt x="1801" y="731"/>
                  </a:lnTo>
                  <a:lnTo>
                    <a:pt x="1810" y="750"/>
                  </a:lnTo>
                  <a:lnTo>
                    <a:pt x="1825" y="765"/>
                  </a:lnTo>
                  <a:lnTo>
                    <a:pt x="1844" y="775"/>
                  </a:lnTo>
                  <a:lnTo>
                    <a:pt x="2441" y="959"/>
                  </a:lnTo>
                  <a:lnTo>
                    <a:pt x="2444" y="961"/>
                  </a:lnTo>
                  <a:lnTo>
                    <a:pt x="2510" y="975"/>
                  </a:lnTo>
                  <a:lnTo>
                    <a:pt x="2575" y="983"/>
                  </a:lnTo>
                  <a:lnTo>
                    <a:pt x="2634" y="986"/>
                  </a:lnTo>
                  <a:lnTo>
                    <a:pt x="2691" y="983"/>
                  </a:lnTo>
                  <a:lnTo>
                    <a:pt x="2744" y="975"/>
                  </a:lnTo>
                  <a:lnTo>
                    <a:pt x="2795" y="959"/>
                  </a:lnTo>
                  <a:lnTo>
                    <a:pt x="2841" y="938"/>
                  </a:lnTo>
                  <a:lnTo>
                    <a:pt x="2885" y="912"/>
                  </a:lnTo>
                  <a:lnTo>
                    <a:pt x="2924" y="879"/>
                  </a:lnTo>
                  <a:lnTo>
                    <a:pt x="2957" y="844"/>
                  </a:lnTo>
                  <a:lnTo>
                    <a:pt x="2985" y="807"/>
                  </a:lnTo>
                  <a:lnTo>
                    <a:pt x="3006" y="769"/>
                  </a:lnTo>
                  <a:lnTo>
                    <a:pt x="3023" y="733"/>
                  </a:lnTo>
                  <a:lnTo>
                    <a:pt x="3035" y="696"/>
                  </a:lnTo>
                  <a:lnTo>
                    <a:pt x="3045" y="664"/>
                  </a:lnTo>
                  <a:lnTo>
                    <a:pt x="3051" y="650"/>
                  </a:lnTo>
                  <a:lnTo>
                    <a:pt x="3061" y="637"/>
                  </a:lnTo>
                  <a:lnTo>
                    <a:pt x="3072" y="627"/>
                  </a:lnTo>
                  <a:lnTo>
                    <a:pt x="4105" y="45"/>
                  </a:lnTo>
                  <a:lnTo>
                    <a:pt x="4146" y="25"/>
                  </a:lnTo>
                  <a:lnTo>
                    <a:pt x="4190" y="11"/>
                  </a:lnTo>
                  <a:lnTo>
                    <a:pt x="4233" y="2"/>
                  </a:lnTo>
                  <a:lnTo>
                    <a:pt x="4278" y="0"/>
                  </a:lnTo>
                  <a:close/>
                </a:path>
              </a:pathLst>
            </a:custGeom>
            <a:grpFill/>
            <a:ln w="0">
              <a:noFill/>
              <a:prstDash val="solid"/>
              <a:round/>
            </a:ln>
          </p:spPr>
          <p:txBody>
            <a:bodyPr vert="horz" wrap="square" lIns="91440" tIns="45720" rIns="91440" bIns="45720" numCol="1" anchor="t" anchorCtr="0" compatLnSpc="1"/>
            <a:lstStyle/>
            <a:p>
              <a:endParaRPr lang="en-US"/>
            </a:p>
          </p:txBody>
        </p:sp>
        <p:sp>
          <p:nvSpPr>
            <p:cNvPr id="38" name="Freeform 391"/>
            <p:cNvSpPr>
              <a:spLocks noEditPoints="1"/>
            </p:cNvSpPr>
            <p:nvPr/>
          </p:nvSpPr>
          <p:spPr bwMode="auto">
            <a:xfrm>
              <a:off x="3944" y="1259"/>
              <a:ext cx="788" cy="716"/>
            </a:xfrm>
            <a:custGeom>
              <a:avLst/>
              <a:gdLst>
                <a:gd name="T0" fmla="*/ 893 w 2364"/>
                <a:gd name="T1" fmla="*/ 918 h 2147"/>
                <a:gd name="T2" fmla="*/ 850 w 2364"/>
                <a:gd name="T3" fmla="*/ 943 h 2147"/>
                <a:gd name="T4" fmla="*/ 823 w 2364"/>
                <a:gd name="T5" fmla="*/ 987 h 2147"/>
                <a:gd name="T6" fmla="*/ 823 w 2364"/>
                <a:gd name="T7" fmla="*/ 1040 h 2147"/>
                <a:gd name="T8" fmla="*/ 850 w 2364"/>
                <a:gd name="T9" fmla="*/ 1084 h 2147"/>
                <a:gd name="T10" fmla="*/ 893 w 2364"/>
                <a:gd name="T11" fmla="*/ 1111 h 2147"/>
                <a:gd name="T12" fmla="*/ 1443 w 2364"/>
                <a:gd name="T13" fmla="*/ 1114 h 2147"/>
                <a:gd name="T14" fmla="*/ 1493 w 2364"/>
                <a:gd name="T15" fmla="*/ 1100 h 2147"/>
                <a:gd name="T16" fmla="*/ 1530 w 2364"/>
                <a:gd name="T17" fmla="*/ 1064 h 2147"/>
                <a:gd name="T18" fmla="*/ 1542 w 2364"/>
                <a:gd name="T19" fmla="*/ 1014 h 2147"/>
                <a:gd name="T20" fmla="*/ 1530 w 2364"/>
                <a:gd name="T21" fmla="*/ 964 h 2147"/>
                <a:gd name="T22" fmla="*/ 1493 w 2364"/>
                <a:gd name="T23" fmla="*/ 928 h 2147"/>
                <a:gd name="T24" fmla="*/ 1443 w 2364"/>
                <a:gd name="T25" fmla="*/ 914 h 2147"/>
                <a:gd name="T26" fmla="*/ 249 w 2364"/>
                <a:gd name="T27" fmla="*/ 251 h 2147"/>
                <a:gd name="T28" fmla="*/ 2115 w 2364"/>
                <a:gd name="T29" fmla="*/ 569 h 2147"/>
                <a:gd name="T30" fmla="*/ 249 w 2364"/>
                <a:gd name="T31" fmla="*/ 251 h 2147"/>
                <a:gd name="T32" fmla="*/ 2239 w 2364"/>
                <a:gd name="T33" fmla="*/ 0 h 2147"/>
                <a:gd name="T34" fmla="*/ 2294 w 2364"/>
                <a:gd name="T35" fmla="*/ 13 h 2147"/>
                <a:gd name="T36" fmla="*/ 2336 w 2364"/>
                <a:gd name="T37" fmla="*/ 48 h 2147"/>
                <a:gd name="T38" fmla="*/ 2360 w 2364"/>
                <a:gd name="T39" fmla="*/ 98 h 2147"/>
                <a:gd name="T40" fmla="*/ 2364 w 2364"/>
                <a:gd name="T41" fmla="*/ 693 h 2147"/>
                <a:gd name="T42" fmla="*/ 2351 w 2364"/>
                <a:gd name="T43" fmla="*/ 748 h 2147"/>
                <a:gd name="T44" fmla="*/ 2318 w 2364"/>
                <a:gd name="T45" fmla="*/ 790 h 2147"/>
                <a:gd name="T46" fmla="*/ 2267 w 2364"/>
                <a:gd name="T47" fmla="*/ 814 h 2147"/>
                <a:gd name="T48" fmla="*/ 2193 w 2364"/>
                <a:gd name="T49" fmla="*/ 818 h 2147"/>
                <a:gd name="T50" fmla="*/ 2190 w 2364"/>
                <a:gd name="T51" fmla="*/ 2051 h 2147"/>
                <a:gd name="T52" fmla="*/ 2166 w 2364"/>
                <a:gd name="T53" fmla="*/ 2100 h 2147"/>
                <a:gd name="T54" fmla="*/ 2122 w 2364"/>
                <a:gd name="T55" fmla="*/ 2134 h 2147"/>
                <a:gd name="T56" fmla="*/ 2068 w 2364"/>
                <a:gd name="T57" fmla="*/ 2147 h 2147"/>
                <a:gd name="T58" fmla="*/ 266 w 2364"/>
                <a:gd name="T59" fmla="*/ 2144 h 2147"/>
                <a:gd name="T60" fmla="*/ 216 w 2364"/>
                <a:gd name="T61" fmla="*/ 2120 h 2147"/>
                <a:gd name="T62" fmla="*/ 183 w 2364"/>
                <a:gd name="T63" fmla="*/ 2078 h 2147"/>
                <a:gd name="T64" fmla="*/ 170 w 2364"/>
                <a:gd name="T65" fmla="*/ 2023 h 2147"/>
                <a:gd name="T66" fmla="*/ 124 w 2364"/>
                <a:gd name="T67" fmla="*/ 818 h 2147"/>
                <a:gd name="T68" fmla="*/ 69 w 2364"/>
                <a:gd name="T69" fmla="*/ 805 h 2147"/>
                <a:gd name="T70" fmla="*/ 27 w 2364"/>
                <a:gd name="T71" fmla="*/ 772 h 2147"/>
                <a:gd name="T72" fmla="*/ 3 w 2364"/>
                <a:gd name="T73" fmla="*/ 721 h 2147"/>
                <a:gd name="T74" fmla="*/ 0 w 2364"/>
                <a:gd name="T75" fmla="*/ 126 h 2147"/>
                <a:gd name="T76" fmla="*/ 13 w 2364"/>
                <a:gd name="T77" fmla="*/ 71 h 2147"/>
                <a:gd name="T78" fmla="*/ 46 w 2364"/>
                <a:gd name="T79" fmla="*/ 29 h 2147"/>
                <a:gd name="T80" fmla="*/ 96 w 2364"/>
                <a:gd name="T81" fmla="*/ 5 h 2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64" h="2147">
                  <a:moveTo>
                    <a:pt x="920" y="914"/>
                  </a:moveTo>
                  <a:lnTo>
                    <a:pt x="893" y="918"/>
                  </a:lnTo>
                  <a:lnTo>
                    <a:pt x="870" y="928"/>
                  </a:lnTo>
                  <a:lnTo>
                    <a:pt x="850" y="943"/>
                  </a:lnTo>
                  <a:lnTo>
                    <a:pt x="834" y="964"/>
                  </a:lnTo>
                  <a:lnTo>
                    <a:pt x="823" y="987"/>
                  </a:lnTo>
                  <a:lnTo>
                    <a:pt x="820" y="1014"/>
                  </a:lnTo>
                  <a:lnTo>
                    <a:pt x="823" y="1040"/>
                  </a:lnTo>
                  <a:lnTo>
                    <a:pt x="834" y="1064"/>
                  </a:lnTo>
                  <a:lnTo>
                    <a:pt x="850" y="1084"/>
                  </a:lnTo>
                  <a:lnTo>
                    <a:pt x="870" y="1100"/>
                  </a:lnTo>
                  <a:lnTo>
                    <a:pt x="893" y="1111"/>
                  </a:lnTo>
                  <a:lnTo>
                    <a:pt x="920" y="1114"/>
                  </a:lnTo>
                  <a:lnTo>
                    <a:pt x="1443" y="1114"/>
                  </a:lnTo>
                  <a:lnTo>
                    <a:pt x="1469" y="1111"/>
                  </a:lnTo>
                  <a:lnTo>
                    <a:pt x="1493" y="1100"/>
                  </a:lnTo>
                  <a:lnTo>
                    <a:pt x="1514" y="1084"/>
                  </a:lnTo>
                  <a:lnTo>
                    <a:pt x="1530" y="1064"/>
                  </a:lnTo>
                  <a:lnTo>
                    <a:pt x="1540" y="1040"/>
                  </a:lnTo>
                  <a:lnTo>
                    <a:pt x="1542" y="1014"/>
                  </a:lnTo>
                  <a:lnTo>
                    <a:pt x="1540" y="987"/>
                  </a:lnTo>
                  <a:lnTo>
                    <a:pt x="1530" y="964"/>
                  </a:lnTo>
                  <a:lnTo>
                    <a:pt x="1514" y="943"/>
                  </a:lnTo>
                  <a:lnTo>
                    <a:pt x="1493" y="928"/>
                  </a:lnTo>
                  <a:lnTo>
                    <a:pt x="1469" y="918"/>
                  </a:lnTo>
                  <a:lnTo>
                    <a:pt x="1443" y="914"/>
                  </a:lnTo>
                  <a:lnTo>
                    <a:pt x="920" y="914"/>
                  </a:lnTo>
                  <a:close/>
                  <a:moveTo>
                    <a:pt x="249" y="251"/>
                  </a:moveTo>
                  <a:lnTo>
                    <a:pt x="249" y="569"/>
                  </a:lnTo>
                  <a:lnTo>
                    <a:pt x="2115" y="569"/>
                  </a:lnTo>
                  <a:lnTo>
                    <a:pt x="2115" y="251"/>
                  </a:lnTo>
                  <a:lnTo>
                    <a:pt x="249" y="251"/>
                  </a:lnTo>
                  <a:close/>
                  <a:moveTo>
                    <a:pt x="124" y="0"/>
                  </a:moveTo>
                  <a:lnTo>
                    <a:pt x="2239" y="0"/>
                  </a:lnTo>
                  <a:lnTo>
                    <a:pt x="2267" y="5"/>
                  </a:lnTo>
                  <a:lnTo>
                    <a:pt x="2294" y="13"/>
                  </a:lnTo>
                  <a:lnTo>
                    <a:pt x="2318" y="29"/>
                  </a:lnTo>
                  <a:lnTo>
                    <a:pt x="2336" y="48"/>
                  </a:lnTo>
                  <a:lnTo>
                    <a:pt x="2351" y="71"/>
                  </a:lnTo>
                  <a:lnTo>
                    <a:pt x="2360" y="98"/>
                  </a:lnTo>
                  <a:lnTo>
                    <a:pt x="2364" y="126"/>
                  </a:lnTo>
                  <a:lnTo>
                    <a:pt x="2364" y="693"/>
                  </a:lnTo>
                  <a:lnTo>
                    <a:pt x="2360" y="721"/>
                  </a:lnTo>
                  <a:lnTo>
                    <a:pt x="2351" y="748"/>
                  </a:lnTo>
                  <a:lnTo>
                    <a:pt x="2336" y="772"/>
                  </a:lnTo>
                  <a:lnTo>
                    <a:pt x="2318" y="790"/>
                  </a:lnTo>
                  <a:lnTo>
                    <a:pt x="2294" y="805"/>
                  </a:lnTo>
                  <a:lnTo>
                    <a:pt x="2267" y="814"/>
                  </a:lnTo>
                  <a:lnTo>
                    <a:pt x="2239" y="818"/>
                  </a:lnTo>
                  <a:lnTo>
                    <a:pt x="2193" y="818"/>
                  </a:lnTo>
                  <a:lnTo>
                    <a:pt x="2193" y="2023"/>
                  </a:lnTo>
                  <a:lnTo>
                    <a:pt x="2190" y="2051"/>
                  </a:lnTo>
                  <a:lnTo>
                    <a:pt x="2180" y="2078"/>
                  </a:lnTo>
                  <a:lnTo>
                    <a:pt x="2166" y="2100"/>
                  </a:lnTo>
                  <a:lnTo>
                    <a:pt x="2146" y="2120"/>
                  </a:lnTo>
                  <a:lnTo>
                    <a:pt x="2122" y="2134"/>
                  </a:lnTo>
                  <a:lnTo>
                    <a:pt x="2097" y="2144"/>
                  </a:lnTo>
                  <a:lnTo>
                    <a:pt x="2068" y="2147"/>
                  </a:lnTo>
                  <a:lnTo>
                    <a:pt x="295" y="2147"/>
                  </a:lnTo>
                  <a:lnTo>
                    <a:pt x="266" y="2144"/>
                  </a:lnTo>
                  <a:lnTo>
                    <a:pt x="240" y="2134"/>
                  </a:lnTo>
                  <a:lnTo>
                    <a:pt x="216" y="2120"/>
                  </a:lnTo>
                  <a:lnTo>
                    <a:pt x="198" y="2100"/>
                  </a:lnTo>
                  <a:lnTo>
                    <a:pt x="183" y="2078"/>
                  </a:lnTo>
                  <a:lnTo>
                    <a:pt x="174" y="2051"/>
                  </a:lnTo>
                  <a:lnTo>
                    <a:pt x="170" y="2023"/>
                  </a:lnTo>
                  <a:lnTo>
                    <a:pt x="170" y="818"/>
                  </a:lnTo>
                  <a:lnTo>
                    <a:pt x="124" y="818"/>
                  </a:lnTo>
                  <a:lnTo>
                    <a:pt x="96" y="814"/>
                  </a:lnTo>
                  <a:lnTo>
                    <a:pt x="69" y="805"/>
                  </a:lnTo>
                  <a:lnTo>
                    <a:pt x="46" y="790"/>
                  </a:lnTo>
                  <a:lnTo>
                    <a:pt x="27" y="772"/>
                  </a:lnTo>
                  <a:lnTo>
                    <a:pt x="13" y="748"/>
                  </a:lnTo>
                  <a:lnTo>
                    <a:pt x="3" y="721"/>
                  </a:lnTo>
                  <a:lnTo>
                    <a:pt x="0" y="693"/>
                  </a:lnTo>
                  <a:lnTo>
                    <a:pt x="0" y="126"/>
                  </a:lnTo>
                  <a:lnTo>
                    <a:pt x="3" y="98"/>
                  </a:lnTo>
                  <a:lnTo>
                    <a:pt x="13" y="71"/>
                  </a:lnTo>
                  <a:lnTo>
                    <a:pt x="27" y="48"/>
                  </a:lnTo>
                  <a:lnTo>
                    <a:pt x="46" y="29"/>
                  </a:lnTo>
                  <a:lnTo>
                    <a:pt x="69" y="13"/>
                  </a:lnTo>
                  <a:lnTo>
                    <a:pt x="96" y="5"/>
                  </a:lnTo>
                  <a:lnTo>
                    <a:pt x="124" y="0"/>
                  </a:lnTo>
                  <a:close/>
                </a:path>
              </a:pathLst>
            </a:custGeom>
            <a:grpFill/>
            <a:ln w="0">
              <a:noFill/>
              <a:prstDash val="solid"/>
              <a:round/>
            </a:ln>
          </p:spPr>
          <p:txBody>
            <a:bodyPr vert="horz" wrap="square" lIns="91440" tIns="45720" rIns="91440" bIns="45720" numCol="1" anchor="t" anchorCtr="0" compatLnSpc="1"/>
            <a:lstStyle/>
            <a:p>
              <a:endParaRPr lang="en-US"/>
            </a:p>
          </p:txBody>
        </p:sp>
      </p:grpSp>
      <p:sp>
        <p:nvSpPr>
          <p:cNvPr id="39" name="Rectangle 38"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9566712" y="2864922"/>
            <a:ext cx="2198703" cy="1721946"/>
          </a:xfrm>
          <a:prstGeom prst="rect">
            <a:avLst/>
          </a:prstGeom>
        </p:spPr>
        <p:txBody>
          <a:bodyPr wrap="square">
            <a:spAutoFit/>
          </a:bodyPr>
          <a:lstStyle/>
          <a:p>
            <a:pPr algn="ctr">
              <a:lnSpc>
                <a:spcPct val="150000"/>
              </a:lnSpc>
            </a:pPr>
            <a:r>
              <a:rPr lang="en-US" sz="1200" dirty="0">
                <a:solidFill>
                  <a:schemeClr val="bg1"/>
                </a:solidFill>
                <a:effectLst/>
                <a:latin typeface="迷你简清韵" panose="02010604000101010101" pitchFamily="2" charset="-122"/>
                <a:ea typeface="迷你简清韵" panose="02010604000101010101" pitchFamily="2" charset="-122"/>
              </a:rPr>
              <a:t>Lorem Ipsum is simply dummy text for example lorem dummy text for example lorem dummy text for example </a:t>
            </a:r>
            <a:r>
              <a:rPr lang="en-US" sz="1200" dirty="0" err="1">
                <a:solidFill>
                  <a:schemeClr val="bg1"/>
                </a:solidFill>
                <a:effectLst/>
                <a:latin typeface="迷你简清韵" panose="02010604000101010101" pitchFamily="2" charset="-122"/>
                <a:ea typeface="迷你简清韵" panose="02010604000101010101" pitchFamily="2" charset="-122"/>
              </a:rPr>
              <a:t>loremt</a:t>
            </a:r>
            <a:r>
              <a:rPr lang="en-US" sz="1200" dirty="0">
                <a:solidFill>
                  <a:schemeClr val="bg1"/>
                </a:solidFill>
                <a:effectLst/>
                <a:latin typeface="迷你简清韵" panose="02010604000101010101" pitchFamily="2" charset="-122"/>
                <a:ea typeface="迷你简清韵" panose="02010604000101010101" pitchFamily="2" charset="-122"/>
              </a:rPr>
              <a:t> for example lorem</a:t>
            </a:r>
            <a:endParaRPr lang="en-US" sz="1200" dirty="0">
              <a:solidFill>
                <a:schemeClr val="bg1"/>
              </a:solidFill>
              <a:latin typeface="迷你简清韵" panose="02010604000101010101" pitchFamily="2" charset="-122"/>
              <a:ea typeface="迷你简清韵" panose="02010604000101010101" pitchFamily="2" charset="-122"/>
            </a:endParaRPr>
          </a:p>
        </p:txBody>
      </p:sp>
      <p:sp>
        <p:nvSpPr>
          <p:cNvPr id="40" name="Rectangle 39"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10060771" y="2376500"/>
            <a:ext cx="1210588" cy="400110"/>
          </a:xfrm>
          <a:prstGeom prst="rect">
            <a:avLst/>
          </a:prstGeom>
        </p:spPr>
        <p:txBody>
          <a:bodyPr wrap="none">
            <a:spAutoFit/>
          </a:bodyPr>
          <a:lstStyle/>
          <a:p>
            <a:pPr algn="ctr"/>
            <a:r>
              <a:rPr lang="zh-CN" altLang="en-US" sz="2000" dirty="0">
                <a:solidFill>
                  <a:schemeClr val="bg1"/>
                </a:solidFill>
                <a:latin typeface="迷你简清韵" panose="02010604000101010101" pitchFamily="2" charset="-122"/>
                <a:ea typeface="迷你简清韵" panose="02010604000101010101" pitchFamily="2" charset="-122"/>
              </a:rPr>
              <a:t>美好时刻</a:t>
            </a:r>
            <a:endParaRPr lang="en-US" sz="2000" dirty="0">
              <a:solidFill>
                <a:schemeClr val="bg1"/>
              </a:solidFill>
              <a:latin typeface="迷你简清韵" panose="02010604000101010101" pitchFamily="2" charset="-122"/>
              <a:ea typeface="迷你简清韵" panose="02010604000101010101" pitchFamily="2" charset="-122"/>
            </a:endParaRPr>
          </a:p>
        </p:txBody>
      </p:sp>
      <p:sp>
        <p:nvSpPr>
          <p:cNvPr id="41" name="Rectangle 4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1035369" y="4807361"/>
            <a:ext cx="902811" cy="307777"/>
          </a:xfrm>
          <a:prstGeom prst="rect">
            <a:avLst/>
          </a:prstGeom>
        </p:spPr>
        <p:txBody>
          <a:bodyPr wrap="none">
            <a:spAutoFit/>
          </a:bodyPr>
          <a:lstStyle/>
          <a:p>
            <a:pPr algn="ctr"/>
            <a:r>
              <a:rPr lang="zh-CN" altLang="en-US" sz="1400" dirty="0">
                <a:solidFill>
                  <a:schemeClr val="bg1"/>
                </a:solidFill>
                <a:latin typeface="迷你简清韵" panose="02010604000101010101" pitchFamily="2" charset="-122"/>
                <a:ea typeface="迷你简清韵" panose="02010604000101010101" pitchFamily="2" charset="-122"/>
              </a:rPr>
              <a:t>美好时刻</a:t>
            </a:r>
            <a:endParaRPr lang="en-US" sz="1400" dirty="0">
              <a:solidFill>
                <a:schemeClr val="bg1"/>
              </a:solidFill>
              <a:latin typeface="迷你简清韵" panose="02010604000101010101" pitchFamily="2" charset="-122"/>
              <a:ea typeface="迷你简清韵" panose="02010604000101010101" pitchFamily="2" charset="-122"/>
            </a:endParaRPr>
          </a:p>
        </p:txBody>
      </p:sp>
      <p:sp>
        <p:nvSpPr>
          <p:cNvPr id="42" name="Rectangle 41"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4119946" y="4807361"/>
            <a:ext cx="902811" cy="307777"/>
          </a:xfrm>
          <a:prstGeom prst="rect">
            <a:avLst/>
          </a:prstGeom>
        </p:spPr>
        <p:txBody>
          <a:bodyPr wrap="none">
            <a:spAutoFit/>
          </a:bodyPr>
          <a:lstStyle/>
          <a:p>
            <a:pPr algn="ctr"/>
            <a:r>
              <a:rPr lang="zh-CN" altLang="en-US" sz="1400" dirty="0">
                <a:solidFill>
                  <a:schemeClr val="bg1"/>
                </a:solidFill>
                <a:latin typeface="迷你简清韵" panose="02010604000101010101" pitchFamily="2" charset="-122"/>
                <a:ea typeface="迷你简清韵" panose="02010604000101010101" pitchFamily="2" charset="-122"/>
              </a:rPr>
              <a:t>美好时刻</a:t>
            </a:r>
            <a:endParaRPr lang="en-US" sz="1400" dirty="0">
              <a:solidFill>
                <a:schemeClr val="bg1"/>
              </a:solidFill>
              <a:latin typeface="迷你简清韵" panose="02010604000101010101" pitchFamily="2" charset="-122"/>
              <a:ea typeface="迷你简清韵" panose="02010604000101010101" pitchFamily="2" charset="-122"/>
            </a:endParaRPr>
          </a:p>
        </p:txBody>
      </p:sp>
      <p:sp>
        <p:nvSpPr>
          <p:cNvPr id="43" name="Rectangle 4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7166659" y="4807361"/>
            <a:ext cx="902811" cy="307777"/>
          </a:xfrm>
          <a:prstGeom prst="rect">
            <a:avLst/>
          </a:prstGeom>
        </p:spPr>
        <p:txBody>
          <a:bodyPr wrap="none">
            <a:spAutoFit/>
          </a:bodyPr>
          <a:lstStyle/>
          <a:p>
            <a:pPr algn="ctr"/>
            <a:r>
              <a:rPr lang="zh-CN" altLang="en-US" sz="1400" dirty="0">
                <a:solidFill>
                  <a:schemeClr val="bg1"/>
                </a:solidFill>
                <a:latin typeface="迷你简清韵" panose="02010604000101010101" pitchFamily="2" charset="-122"/>
                <a:ea typeface="迷你简清韵" panose="02010604000101010101" pitchFamily="2" charset="-122"/>
              </a:rPr>
              <a:t>美好时刻</a:t>
            </a:r>
            <a:endParaRPr lang="en-US" sz="1400" dirty="0">
              <a:solidFill>
                <a:schemeClr val="bg1"/>
              </a:solidFill>
              <a:latin typeface="迷你简清韵" panose="02010604000101010101" pitchFamily="2" charset="-122"/>
              <a:ea typeface="迷你简清韵" panose="02010604000101010101" pitchFamily="2" charset="-122"/>
            </a:endParaRPr>
          </a:p>
        </p:txBody>
      </p:sp>
      <p:sp>
        <p:nvSpPr>
          <p:cNvPr id="44" name="Rectangle 4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10214659" y="4807361"/>
            <a:ext cx="902811" cy="307777"/>
          </a:xfrm>
          <a:prstGeom prst="rect">
            <a:avLst/>
          </a:prstGeom>
        </p:spPr>
        <p:txBody>
          <a:bodyPr wrap="none">
            <a:spAutoFit/>
          </a:bodyPr>
          <a:lstStyle/>
          <a:p>
            <a:pPr algn="ctr"/>
            <a:r>
              <a:rPr lang="zh-CN" altLang="en-US" sz="1400" dirty="0">
                <a:solidFill>
                  <a:schemeClr val="bg1"/>
                </a:solidFill>
                <a:latin typeface="迷你简清韵" panose="02010604000101010101" pitchFamily="2" charset="-122"/>
                <a:ea typeface="迷你简清韵" panose="02010604000101010101" pitchFamily="2" charset="-122"/>
              </a:rPr>
              <a:t>美好时刻</a:t>
            </a:r>
            <a:endParaRPr lang="en-US" sz="1400" dirty="0">
              <a:solidFill>
                <a:schemeClr val="bg1"/>
              </a:solidFill>
              <a:latin typeface="迷你简清韵" panose="02010604000101010101" pitchFamily="2" charset="-122"/>
              <a:ea typeface="迷你简清韵" panose="02010604000101010101" pitchFamily="2" charset="-122"/>
            </a:endParaRPr>
          </a:p>
        </p:txBody>
      </p:sp>
      <p:sp>
        <p:nvSpPr>
          <p:cNvPr id="45" name="Rectangle 44"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772018" y="4790428"/>
            <a:ext cx="1414106" cy="3385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latin typeface="迷你简清韵" panose="02010604000101010101" pitchFamily="2" charset="-122"/>
              <a:ea typeface="迷你简清韵" panose="02010604000101010101" pitchFamily="2" charset="-122"/>
            </a:endParaRPr>
          </a:p>
        </p:txBody>
      </p:sp>
      <p:sp>
        <p:nvSpPr>
          <p:cNvPr id="46" name="Rectangle 45"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3863010" y="4790428"/>
            <a:ext cx="1414106" cy="3385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latin typeface="迷你简清韵" panose="02010604000101010101" pitchFamily="2" charset="-122"/>
              <a:ea typeface="迷你简清韵" panose="02010604000101010101" pitchFamily="2" charset="-122"/>
            </a:endParaRPr>
          </a:p>
        </p:txBody>
      </p:sp>
      <p:sp>
        <p:nvSpPr>
          <p:cNvPr id="47" name="Rectangle 4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6901957" y="4790428"/>
            <a:ext cx="1414106" cy="3385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latin typeface="迷你简清韵" panose="02010604000101010101" pitchFamily="2" charset="-122"/>
              <a:ea typeface="迷你简清韵" panose="02010604000101010101" pitchFamily="2" charset="-122"/>
            </a:endParaRPr>
          </a:p>
        </p:txBody>
      </p:sp>
      <p:sp>
        <p:nvSpPr>
          <p:cNvPr id="48" name="Rectangle 47"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9949957" y="4790428"/>
            <a:ext cx="1414106" cy="3385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latin typeface="迷你简清韵" panose="02010604000101010101" pitchFamily="2" charset="-122"/>
              <a:ea typeface="迷你简清韵" panose="02010604000101010101" pitchFamily="2" charset="-122"/>
            </a:endParaRPr>
          </a:p>
        </p:txBody>
      </p:sp>
      <p:sp>
        <p:nvSpPr>
          <p:cNvPr id="2" name="e7d195523061f1c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hidden="1"/>
          <p:cNvSpPr txBox="1"/>
          <p:nvPr/>
        </p:nvSpPr>
        <p:spPr>
          <a:xfrm>
            <a:off x="-355600" y="1803400"/>
            <a:ext cx="293927" cy="1016000"/>
          </a:xfrm>
          <a:prstGeom prst="rect">
            <a:avLst/>
          </a:prstGeom>
          <a:noFill/>
        </p:spPr>
        <p:txBody>
          <a:bodyPr vert="wordArtVert" rtlCol="0">
            <a:spAutoFit/>
          </a:bodyPr>
          <a:lstStyle/>
          <a:p>
            <a:r>
              <a:rPr lang="en-US" altLang="zh-CN" sz="100"/>
              <a:t>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a:t>
            </a:r>
            <a:endParaRPr lang="zh-CN" altLang="en-US" sz="10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图片占位符 65"/>
          <p:cNvPicPr>
            <a:picLocks noGrp="1" noChangeAspect="1"/>
          </p:cNvPicPr>
          <p:nvPr>
            <p:ph type="pic" sz="quarter" idx="11"/>
          </p:nvPr>
        </p:nvPicPr>
        <p:blipFill>
          <a:blip r:embed="rId1" cstate="screen"/>
          <a:srcRect/>
          <a:stretch>
            <a:fillRect/>
          </a:stretch>
        </p:blipFill>
        <p:spPr/>
      </p:pic>
      <p:pic>
        <p:nvPicPr>
          <p:cNvPr id="53" name="图片占位符 52"/>
          <p:cNvPicPr>
            <a:picLocks noGrp="1" noChangeAspect="1"/>
          </p:cNvPicPr>
          <p:nvPr>
            <p:ph type="pic" sz="quarter" idx="10"/>
          </p:nvPr>
        </p:nvPicPr>
        <p:blipFill>
          <a:blip r:embed="rId2" cstate="screen"/>
          <a:srcRect/>
          <a:stretch>
            <a:fillRect/>
          </a:stretch>
        </p:blipFill>
        <p:spPr/>
      </p:pic>
      <p:sp>
        <p:nvSpPr>
          <p:cNvPr id="38" name="TextBox 37"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7689730" y="5676027"/>
            <a:ext cx="3676966" cy="523220"/>
          </a:xfrm>
          <a:prstGeom prst="rect">
            <a:avLst/>
          </a:prstGeom>
          <a:noFill/>
        </p:spPr>
        <p:txBody>
          <a:bodyPr wrap="square" rtlCol="0">
            <a:spAutoFit/>
          </a:bodyPr>
          <a:lstStyle/>
          <a:p>
            <a:pPr algn="ctr"/>
            <a:r>
              <a:rPr lang="zh-CN" altLang="en-US" sz="2800" b="1" dirty="0">
                <a:solidFill>
                  <a:srgbClr val="0E2453"/>
                </a:solidFill>
                <a:latin typeface="迷你简清韵" panose="02010604000101010101" pitchFamily="2" charset="-122"/>
                <a:ea typeface="迷你简清韵" panose="02010604000101010101" pitchFamily="2" charset="-122"/>
                <a:cs typeface="Roboto Medium" panose="02000000000000000000" pitchFamily="2" charset="0"/>
              </a:rPr>
              <a:t>美好时刻</a:t>
            </a:r>
            <a:endParaRPr lang="zh-CN" altLang="en-US" sz="2800" b="1" dirty="0">
              <a:solidFill>
                <a:srgbClr val="0E2453"/>
              </a:solidFill>
              <a:latin typeface="迷你简清韵" panose="02010604000101010101" pitchFamily="2" charset="-122"/>
              <a:ea typeface="迷你简清韵" panose="02010604000101010101" pitchFamily="2" charset="-122"/>
              <a:cs typeface="Roboto Medium" panose="02000000000000000000" pitchFamily="2" charset="0"/>
            </a:endParaRPr>
          </a:p>
        </p:txBody>
      </p:sp>
      <p:sp>
        <p:nvSpPr>
          <p:cNvPr id="41" name="TextBox 4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983239" y="460091"/>
            <a:ext cx="2057827" cy="523220"/>
          </a:xfrm>
          <a:prstGeom prst="rect">
            <a:avLst/>
          </a:prstGeom>
          <a:noFill/>
        </p:spPr>
        <p:txBody>
          <a:bodyPr wrap="square" rtlCol="0">
            <a:spAutoFit/>
          </a:bodyPr>
          <a:lstStyle/>
          <a:p>
            <a:r>
              <a:rPr lang="id-ID" sz="2800" b="1" dirty="0">
                <a:solidFill>
                  <a:srgbClr val="0E2453"/>
                </a:solidFill>
              </a:rPr>
              <a:t>$762M</a:t>
            </a:r>
            <a:endParaRPr lang="en-US" sz="2800" b="1" dirty="0">
              <a:solidFill>
                <a:srgbClr val="0E2453"/>
              </a:solidFill>
            </a:endParaRPr>
          </a:p>
        </p:txBody>
      </p:sp>
      <p:sp>
        <p:nvSpPr>
          <p:cNvPr id="42" name="Rectangle 41"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983239" y="884021"/>
            <a:ext cx="1439818" cy="276999"/>
          </a:xfrm>
          <a:prstGeom prst="rect">
            <a:avLst/>
          </a:prstGeom>
        </p:spPr>
        <p:txBody>
          <a:bodyPr wrap="none">
            <a:spAutoFit/>
          </a:bodyPr>
          <a:lstStyle/>
          <a:p>
            <a:r>
              <a:rPr lang="en-US" sz="1200" dirty="0">
                <a:solidFill>
                  <a:srgbClr val="0E2453"/>
                </a:solidFill>
              </a:rPr>
              <a:t>Lorem ipsum dolor</a:t>
            </a:r>
            <a:endParaRPr lang="en-US" sz="1200" dirty="0">
              <a:solidFill>
                <a:srgbClr val="0E2453"/>
              </a:solidFill>
            </a:endParaRPr>
          </a:p>
        </p:txBody>
      </p:sp>
      <p:sp>
        <p:nvSpPr>
          <p:cNvPr id="43" name="TextBox 4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3598333" y="460091"/>
            <a:ext cx="2057827" cy="523220"/>
          </a:xfrm>
          <a:prstGeom prst="rect">
            <a:avLst/>
          </a:prstGeom>
          <a:noFill/>
        </p:spPr>
        <p:txBody>
          <a:bodyPr wrap="square" rtlCol="0">
            <a:spAutoFit/>
          </a:bodyPr>
          <a:lstStyle/>
          <a:p>
            <a:r>
              <a:rPr lang="en-US" sz="2800" b="1" dirty="0">
                <a:solidFill>
                  <a:srgbClr val="0E2453"/>
                </a:solidFill>
              </a:rPr>
              <a:t>$390M</a:t>
            </a:r>
            <a:endParaRPr lang="en-US" sz="2800" b="1" dirty="0">
              <a:solidFill>
                <a:srgbClr val="0E2453"/>
              </a:solidFill>
            </a:endParaRPr>
          </a:p>
        </p:txBody>
      </p:sp>
      <p:sp>
        <p:nvSpPr>
          <p:cNvPr id="44" name="Rectangle 4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3598333" y="884021"/>
            <a:ext cx="1439818" cy="276999"/>
          </a:xfrm>
          <a:prstGeom prst="rect">
            <a:avLst/>
          </a:prstGeom>
        </p:spPr>
        <p:txBody>
          <a:bodyPr wrap="none">
            <a:spAutoFit/>
          </a:bodyPr>
          <a:lstStyle/>
          <a:p>
            <a:r>
              <a:rPr lang="en-US" sz="1200" dirty="0">
                <a:solidFill>
                  <a:srgbClr val="0E2453"/>
                </a:solidFill>
              </a:rPr>
              <a:t>Lorem ipsum dolor</a:t>
            </a:r>
            <a:endParaRPr lang="en-US" sz="1200" dirty="0">
              <a:solidFill>
                <a:srgbClr val="0E2453"/>
              </a:solidFill>
            </a:endParaRPr>
          </a:p>
        </p:txBody>
      </p:sp>
      <p:sp>
        <p:nvSpPr>
          <p:cNvPr id="45" name="Rectangle: Rounded Corners 44"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7871026" y="6712432"/>
            <a:ext cx="416291" cy="457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endParaRPr>
          </a:p>
        </p:txBody>
      </p:sp>
      <p:sp>
        <p:nvSpPr>
          <p:cNvPr id="46" name="Rectangle 45"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925999" y="1521006"/>
            <a:ext cx="4329174" cy="1061829"/>
          </a:xfrm>
          <a:prstGeom prst="rect">
            <a:avLst/>
          </a:prstGeom>
        </p:spPr>
        <p:txBody>
          <a:bodyPr wrap="square">
            <a:spAutoFit/>
          </a:bodyPr>
          <a:lstStyle/>
          <a:p>
            <a:pPr>
              <a:lnSpc>
                <a:spcPct val="150000"/>
              </a:lnSpc>
            </a:pPr>
            <a:r>
              <a:rPr lang="en-US" sz="1400" b="0" dirty="0">
                <a:solidFill>
                  <a:schemeClr val="tx1">
                    <a:lumMod val="50000"/>
                    <a:lumOff val="50000"/>
                  </a:schemeClr>
                </a:solidFill>
                <a:effectLst/>
              </a:rPr>
              <a:t>Lorem ipsum dolor sit </a:t>
            </a:r>
            <a:r>
              <a:rPr lang="en-US" sz="1400" b="0" dirty="0" err="1">
                <a:solidFill>
                  <a:schemeClr val="tx1">
                    <a:lumMod val="50000"/>
                    <a:lumOff val="50000"/>
                  </a:schemeClr>
                </a:solidFill>
                <a:effectLst/>
              </a:rPr>
              <a:t>amet</a:t>
            </a:r>
            <a:r>
              <a:rPr lang="en-US" sz="1400" b="0" dirty="0">
                <a:solidFill>
                  <a:schemeClr val="tx1">
                    <a:lumMod val="50000"/>
                    <a:lumOff val="50000"/>
                  </a:schemeClr>
                </a:solidFill>
                <a:effectLst/>
              </a:rPr>
              <a:t>, </a:t>
            </a:r>
            <a:r>
              <a:rPr lang="en-US" sz="1400" b="0" dirty="0" err="1">
                <a:solidFill>
                  <a:schemeClr val="tx1">
                    <a:lumMod val="50000"/>
                    <a:lumOff val="50000"/>
                  </a:schemeClr>
                </a:solidFill>
                <a:effectLst/>
              </a:rPr>
              <a:t>conse</a:t>
            </a:r>
            <a:r>
              <a:rPr lang="en-US" sz="1400" b="0" dirty="0">
                <a:solidFill>
                  <a:schemeClr val="tx1">
                    <a:lumMod val="50000"/>
                    <a:lumOff val="50000"/>
                  </a:schemeClr>
                </a:solidFill>
                <a:effectLst/>
              </a:rPr>
              <a:t> </a:t>
            </a:r>
            <a:r>
              <a:rPr lang="en-US" sz="1400" b="0" dirty="0" err="1">
                <a:solidFill>
                  <a:schemeClr val="tx1">
                    <a:lumMod val="50000"/>
                    <a:lumOff val="50000"/>
                  </a:schemeClr>
                </a:solidFill>
                <a:effectLst/>
              </a:rPr>
              <a:t>ctetur</a:t>
            </a:r>
            <a:r>
              <a:rPr lang="en-US" sz="1400" b="0" dirty="0">
                <a:solidFill>
                  <a:schemeClr val="tx1">
                    <a:lumMod val="50000"/>
                    <a:lumOff val="50000"/>
                  </a:schemeClr>
                </a:solidFill>
                <a:effectLst/>
              </a:rPr>
              <a:t> </a:t>
            </a:r>
            <a:r>
              <a:rPr lang="en-US" sz="1400" b="0" dirty="0" err="1">
                <a:solidFill>
                  <a:schemeClr val="tx1">
                    <a:lumMod val="50000"/>
                    <a:lumOff val="50000"/>
                  </a:schemeClr>
                </a:solidFill>
                <a:effectLst/>
              </a:rPr>
              <a:t>adipisc</a:t>
            </a:r>
            <a:r>
              <a:rPr lang="en-US" sz="1400" b="0" dirty="0">
                <a:solidFill>
                  <a:schemeClr val="tx1">
                    <a:lumMod val="50000"/>
                    <a:lumOff val="50000"/>
                  </a:schemeClr>
                </a:solidFill>
                <a:effectLst/>
              </a:rPr>
              <a:t> </a:t>
            </a:r>
            <a:r>
              <a:rPr lang="en-US" sz="1400" b="0" dirty="0" err="1">
                <a:solidFill>
                  <a:schemeClr val="tx1">
                    <a:lumMod val="50000"/>
                    <a:lumOff val="50000"/>
                  </a:schemeClr>
                </a:solidFill>
                <a:effectLst/>
              </a:rPr>
              <a:t>ing</a:t>
            </a:r>
            <a:r>
              <a:rPr lang="en-US" sz="1400" b="0" dirty="0">
                <a:solidFill>
                  <a:schemeClr val="tx1">
                    <a:lumMod val="50000"/>
                    <a:lumOff val="50000"/>
                  </a:schemeClr>
                </a:solidFill>
                <a:effectLst/>
              </a:rPr>
              <a:t> </a:t>
            </a:r>
            <a:r>
              <a:rPr lang="en-US" sz="1400" b="0" dirty="0" err="1">
                <a:solidFill>
                  <a:schemeClr val="tx1">
                    <a:lumMod val="50000"/>
                    <a:lumOff val="50000"/>
                  </a:schemeClr>
                </a:solidFill>
                <a:effectLst/>
              </a:rPr>
              <a:t>elit</a:t>
            </a:r>
            <a:r>
              <a:rPr lang="en-US" sz="1400" b="0" dirty="0">
                <a:solidFill>
                  <a:schemeClr val="tx1">
                    <a:lumMod val="50000"/>
                    <a:lumOff val="50000"/>
                  </a:schemeClr>
                </a:solidFill>
                <a:effectLst/>
              </a:rPr>
              <a:t>, </a:t>
            </a:r>
            <a:r>
              <a:rPr lang="en-US" sz="1400" b="0" dirty="0" err="1">
                <a:solidFill>
                  <a:schemeClr val="tx1">
                    <a:lumMod val="50000"/>
                    <a:lumOff val="50000"/>
                  </a:schemeClr>
                </a:solidFill>
                <a:effectLst/>
              </a:rPr>
              <a:t>sed</a:t>
            </a:r>
            <a:r>
              <a:rPr lang="en-US" sz="1400" b="0" dirty="0">
                <a:solidFill>
                  <a:schemeClr val="tx1">
                    <a:lumMod val="50000"/>
                    <a:lumOff val="50000"/>
                  </a:schemeClr>
                </a:solidFill>
                <a:effectLst/>
              </a:rPr>
              <a:t> do </a:t>
            </a:r>
            <a:r>
              <a:rPr lang="en-US" sz="1400" b="0" dirty="0" err="1">
                <a:solidFill>
                  <a:schemeClr val="tx1">
                    <a:lumMod val="50000"/>
                    <a:lumOff val="50000"/>
                  </a:schemeClr>
                </a:solidFill>
                <a:effectLst/>
              </a:rPr>
              <a:t>eiusmod</a:t>
            </a:r>
            <a:r>
              <a:rPr lang="en-US" sz="1400" b="0" dirty="0">
                <a:solidFill>
                  <a:schemeClr val="tx1">
                    <a:lumMod val="50000"/>
                    <a:lumOff val="50000"/>
                  </a:schemeClr>
                </a:solidFill>
                <a:effectLst/>
              </a:rPr>
              <a:t> </a:t>
            </a:r>
            <a:r>
              <a:rPr lang="en-US" sz="1400" b="0" dirty="0" err="1">
                <a:solidFill>
                  <a:schemeClr val="tx1">
                    <a:lumMod val="50000"/>
                    <a:lumOff val="50000"/>
                  </a:schemeClr>
                </a:solidFill>
                <a:effectLst/>
              </a:rPr>
              <a:t>tempor</a:t>
            </a:r>
            <a:r>
              <a:rPr lang="en-US" sz="1400" b="0" dirty="0">
                <a:solidFill>
                  <a:schemeClr val="tx1">
                    <a:lumMod val="50000"/>
                    <a:lumOff val="50000"/>
                  </a:schemeClr>
                </a:solidFill>
                <a:effectLst/>
              </a:rPr>
              <a:t> </a:t>
            </a:r>
            <a:r>
              <a:rPr lang="en-US" sz="1400" b="0" dirty="0" err="1">
                <a:solidFill>
                  <a:schemeClr val="tx1">
                    <a:lumMod val="50000"/>
                    <a:lumOff val="50000"/>
                  </a:schemeClr>
                </a:solidFill>
                <a:effectLst/>
              </a:rPr>
              <a:t>incididunt</a:t>
            </a:r>
            <a:r>
              <a:rPr lang="en-US" sz="1400" b="0" dirty="0">
                <a:solidFill>
                  <a:schemeClr val="tx1">
                    <a:lumMod val="50000"/>
                    <a:lumOff val="50000"/>
                  </a:schemeClr>
                </a:solidFill>
                <a:effectLst/>
              </a:rPr>
              <a:t> </a:t>
            </a:r>
            <a:r>
              <a:rPr lang="en-US" sz="1400" b="0" dirty="0" err="1">
                <a:solidFill>
                  <a:schemeClr val="tx1">
                    <a:lumMod val="50000"/>
                    <a:lumOff val="50000"/>
                  </a:schemeClr>
                </a:solidFill>
                <a:effectLst/>
              </a:rPr>
              <a:t>ut</a:t>
            </a:r>
            <a:r>
              <a:rPr lang="en-US" sz="1400" b="0" dirty="0">
                <a:solidFill>
                  <a:schemeClr val="tx1">
                    <a:lumMod val="50000"/>
                    <a:lumOff val="50000"/>
                  </a:schemeClr>
                </a:solidFill>
                <a:effectLst/>
              </a:rPr>
              <a:t> </a:t>
            </a:r>
            <a:r>
              <a:rPr lang="en-US" sz="1400" b="0" dirty="0" err="1">
                <a:solidFill>
                  <a:schemeClr val="tx1">
                    <a:lumMod val="50000"/>
                    <a:lumOff val="50000"/>
                  </a:schemeClr>
                </a:solidFill>
                <a:effectLst/>
              </a:rPr>
              <a:t>labore</a:t>
            </a:r>
            <a:r>
              <a:rPr lang="en-US" sz="1400" b="0" dirty="0">
                <a:solidFill>
                  <a:schemeClr val="tx1">
                    <a:lumMod val="50000"/>
                    <a:lumOff val="50000"/>
                  </a:schemeClr>
                </a:solidFill>
                <a:effectLst/>
              </a:rPr>
              <a:t> et </a:t>
            </a:r>
            <a:r>
              <a:rPr lang="en-US" sz="1400" b="0" dirty="0" err="1">
                <a:solidFill>
                  <a:schemeClr val="tx1">
                    <a:lumMod val="50000"/>
                    <a:lumOff val="50000"/>
                  </a:schemeClr>
                </a:solidFill>
                <a:effectLst/>
              </a:rPr>
              <a:t>dolore</a:t>
            </a:r>
            <a:r>
              <a:rPr lang="en-US" sz="1400" b="0" dirty="0">
                <a:solidFill>
                  <a:schemeClr val="tx1">
                    <a:lumMod val="50000"/>
                    <a:lumOff val="50000"/>
                  </a:schemeClr>
                </a:solidFill>
                <a:effectLst/>
              </a:rPr>
              <a:t> magna </a:t>
            </a:r>
            <a:r>
              <a:rPr lang="en-US" sz="1400" b="0" dirty="0" err="1">
                <a:solidFill>
                  <a:schemeClr val="tx1">
                    <a:lumMod val="50000"/>
                    <a:lumOff val="50000"/>
                  </a:schemeClr>
                </a:solidFill>
                <a:effectLst/>
              </a:rPr>
              <a:t>aliqua</a:t>
            </a:r>
            <a:r>
              <a:rPr lang="en-US" sz="1400" b="0" dirty="0">
                <a:solidFill>
                  <a:schemeClr val="tx1">
                    <a:lumMod val="50000"/>
                    <a:lumOff val="50000"/>
                  </a:schemeClr>
                </a:solidFill>
                <a:effectLst/>
              </a:rPr>
              <a:t>. Ut enim ad minim labore</a:t>
            </a:r>
            <a:endParaRPr lang="en-US" sz="1400" dirty="0">
              <a:solidFill>
                <a:schemeClr val="tx1">
                  <a:lumMod val="50000"/>
                  <a:lumOff val="50000"/>
                </a:schemeClr>
              </a:solidFill>
            </a:endParaRPr>
          </a:p>
        </p:txBody>
      </p:sp>
      <p:sp>
        <p:nvSpPr>
          <p:cNvPr id="47" name="TextBox 4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10196834" y="624430"/>
            <a:ext cx="1694888" cy="369332"/>
          </a:xfrm>
          <a:prstGeom prst="rect">
            <a:avLst/>
          </a:prstGeom>
          <a:noFill/>
        </p:spPr>
        <p:txBody>
          <a:bodyPr wrap="none" rtlCol="0" anchor="b">
            <a:spAutoFit/>
          </a:bodyPr>
          <a:lstStyle>
            <a:defPPr>
              <a:defRPr lang="en-US"/>
            </a:defPPr>
            <a:lvl1pPr lvl="0">
              <a:defRPr sz="1600">
                <a:solidFill>
                  <a:schemeClr val="bg1"/>
                </a:solidFill>
                <a:latin typeface="+mj-lt"/>
                <a:cs typeface="Montserrat" panose="02000000000000000000" pitchFamily="2" charset="0"/>
              </a:defRPr>
            </a:lvl1pPr>
          </a:lstStyle>
          <a:p>
            <a:r>
              <a:rPr lang="en-US" sz="1800" dirty="0">
                <a:gradFill>
                  <a:gsLst>
                    <a:gs pos="0">
                      <a:schemeClr val="accent1"/>
                    </a:gs>
                    <a:gs pos="100000">
                      <a:schemeClr val="accent2"/>
                    </a:gs>
                  </a:gsLst>
                  <a:lin ang="5400000" scaled="1"/>
                </a:gradFill>
              </a:rPr>
              <a:t>Insert</a:t>
            </a:r>
            <a:r>
              <a:rPr lang="id-ID" sz="1800" dirty="0">
                <a:gradFill>
                  <a:gsLst>
                    <a:gs pos="0">
                      <a:schemeClr val="accent1"/>
                    </a:gs>
                    <a:gs pos="100000">
                      <a:schemeClr val="accent2"/>
                    </a:gs>
                  </a:gsLst>
                  <a:lin ang="5400000" scaled="1"/>
                </a:gradFill>
              </a:rPr>
              <a:t> Title Here</a:t>
            </a:r>
            <a:endParaRPr lang="id-ID" sz="1800" dirty="0">
              <a:gradFill>
                <a:gsLst>
                  <a:gs pos="0">
                    <a:schemeClr val="accent1"/>
                  </a:gs>
                  <a:gs pos="100000">
                    <a:schemeClr val="accent2"/>
                  </a:gs>
                </a:gsLst>
                <a:lin ang="5400000" scaled="1"/>
              </a:gradFill>
            </a:endParaRPr>
          </a:p>
        </p:txBody>
      </p:sp>
      <p:sp>
        <p:nvSpPr>
          <p:cNvPr id="48" name="Rectangle 47"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10203766" y="993762"/>
            <a:ext cx="1669937" cy="646331"/>
          </a:xfrm>
          <a:prstGeom prst="rect">
            <a:avLst/>
          </a:prstGeom>
          <a:noFill/>
        </p:spPr>
        <p:txBody>
          <a:bodyPr wrap="square" rtlCol="0">
            <a:spAutoFit/>
          </a:bodyPr>
          <a:lstStyle/>
          <a:p>
            <a:r>
              <a:rPr lang="id-ID" sz="1200" dirty="0">
                <a:solidFill>
                  <a:schemeClr val="tx1">
                    <a:lumMod val="50000"/>
                    <a:lumOff val="50000"/>
                  </a:schemeClr>
                </a:solidFill>
              </a:rPr>
              <a:t>Lorem ipsum dolor sit amet, consectetur</a:t>
            </a:r>
            <a:r>
              <a:rPr lang="en-US" sz="1200" dirty="0">
                <a:solidFill>
                  <a:schemeClr val="tx1">
                    <a:lumMod val="50000"/>
                    <a:lumOff val="50000"/>
                  </a:schemeClr>
                </a:solidFill>
              </a:rPr>
              <a:t> </a:t>
            </a:r>
            <a:r>
              <a:rPr lang="id-ID" sz="1200" dirty="0">
                <a:solidFill>
                  <a:schemeClr val="tx1">
                    <a:lumMod val="50000"/>
                    <a:lumOff val="50000"/>
                  </a:schemeClr>
                </a:solidFill>
              </a:rPr>
              <a:t>sed libero in magna</a:t>
            </a:r>
            <a:endParaRPr lang="id-ID" sz="1200" dirty="0">
              <a:solidFill>
                <a:schemeClr val="tx1">
                  <a:lumMod val="50000"/>
                  <a:lumOff val="50000"/>
                </a:schemeClr>
              </a:solidFill>
            </a:endParaRPr>
          </a:p>
        </p:txBody>
      </p:sp>
      <p:grpSp>
        <p:nvGrpSpPr>
          <p:cNvPr id="49" name="Group 657"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GrpSpPr>
            <a:grpSpLocks noChangeAspect="1"/>
          </p:cNvGrpSpPr>
          <p:nvPr/>
        </p:nvGrpSpPr>
        <p:grpSpPr bwMode="auto">
          <a:xfrm>
            <a:off x="9687082" y="721701"/>
            <a:ext cx="389384" cy="388956"/>
            <a:chOff x="1197" y="2299"/>
            <a:chExt cx="913" cy="912"/>
          </a:xfrm>
          <a:solidFill>
            <a:schemeClr val="tx1">
              <a:lumMod val="65000"/>
              <a:lumOff val="35000"/>
            </a:schemeClr>
          </a:solidFill>
        </p:grpSpPr>
        <p:sp>
          <p:nvSpPr>
            <p:cNvPr id="50" name="Freeform 659"/>
            <p:cNvSpPr>
              <a:spLocks noEditPoints="1"/>
            </p:cNvSpPr>
            <p:nvPr/>
          </p:nvSpPr>
          <p:spPr bwMode="auto">
            <a:xfrm>
              <a:off x="1197" y="2299"/>
              <a:ext cx="913" cy="912"/>
            </a:xfrm>
            <a:custGeom>
              <a:avLst/>
              <a:gdLst>
                <a:gd name="T0" fmla="*/ 2198 w 3653"/>
                <a:gd name="T1" fmla="*/ 386 h 3648"/>
                <a:gd name="T2" fmla="*/ 1944 w 3653"/>
                <a:gd name="T3" fmla="*/ 491 h 3648"/>
                <a:gd name="T4" fmla="*/ 1730 w 3653"/>
                <a:gd name="T5" fmla="*/ 674 h 3648"/>
                <a:gd name="T6" fmla="*/ 1585 w 3653"/>
                <a:gd name="T7" fmla="*/ 913 h 3648"/>
                <a:gd name="T8" fmla="*/ 1522 w 3653"/>
                <a:gd name="T9" fmla="*/ 1178 h 3648"/>
                <a:gd name="T10" fmla="*/ 1543 w 3653"/>
                <a:gd name="T11" fmla="*/ 1448 h 3648"/>
                <a:gd name="T12" fmla="*/ 1647 w 3653"/>
                <a:gd name="T13" fmla="*/ 1703 h 3648"/>
                <a:gd name="T14" fmla="*/ 1831 w 3653"/>
                <a:gd name="T15" fmla="*/ 1920 h 3648"/>
                <a:gd name="T16" fmla="*/ 2066 w 3653"/>
                <a:gd name="T17" fmla="*/ 2064 h 3648"/>
                <a:gd name="T18" fmla="*/ 2336 w 3653"/>
                <a:gd name="T19" fmla="*/ 2129 h 3648"/>
                <a:gd name="T20" fmla="*/ 2614 w 3653"/>
                <a:gd name="T21" fmla="*/ 2107 h 3648"/>
                <a:gd name="T22" fmla="*/ 2868 w 3653"/>
                <a:gd name="T23" fmla="*/ 2002 h 3648"/>
                <a:gd name="T24" fmla="*/ 3082 w 3653"/>
                <a:gd name="T25" fmla="*/ 1818 h 3648"/>
                <a:gd name="T26" fmla="*/ 3226 w 3653"/>
                <a:gd name="T27" fmla="*/ 1579 h 3648"/>
                <a:gd name="T28" fmla="*/ 3289 w 3653"/>
                <a:gd name="T29" fmla="*/ 1314 h 3648"/>
                <a:gd name="T30" fmla="*/ 3268 w 3653"/>
                <a:gd name="T31" fmla="*/ 1044 h 3648"/>
                <a:gd name="T32" fmla="*/ 3165 w 3653"/>
                <a:gd name="T33" fmla="*/ 789 h 3648"/>
                <a:gd name="T34" fmla="*/ 2980 w 3653"/>
                <a:gd name="T35" fmla="*/ 572 h 3648"/>
                <a:gd name="T36" fmla="*/ 2745 w 3653"/>
                <a:gd name="T37" fmla="*/ 428 h 3648"/>
                <a:gd name="T38" fmla="*/ 2477 w 3653"/>
                <a:gd name="T39" fmla="*/ 364 h 3648"/>
                <a:gd name="T40" fmla="*/ 2489 w 3653"/>
                <a:gd name="T41" fmla="*/ 3 h 3648"/>
                <a:gd name="T42" fmla="*/ 2808 w 3653"/>
                <a:gd name="T43" fmla="*/ 66 h 3648"/>
                <a:gd name="T44" fmla="*/ 3098 w 3653"/>
                <a:gd name="T45" fmla="*/ 209 h 3648"/>
                <a:gd name="T46" fmla="*/ 3346 w 3653"/>
                <a:gd name="T47" fmla="*/ 427 h 3648"/>
                <a:gd name="T48" fmla="*/ 3529 w 3653"/>
                <a:gd name="T49" fmla="*/ 703 h 3648"/>
                <a:gd name="T50" fmla="*/ 3630 w 3653"/>
                <a:gd name="T51" fmla="*/ 1008 h 3648"/>
                <a:gd name="T52" fmla="*/ 3651 w 3653"/>
                <a:gd name="T53" fmla="*/ 1325 h 3648"/>
                <a:gd name="T54" fmla="*/ 3589 w 3653"/>
                <a:gd name="T55" fmla="*/ 1639 h 3648"/>
                <a:gd name="T56" fmla="*/ 3448 w 3653"/>
                <a:gd name="T57" fmla="*/ 1932 h 3648"/>
                <a:gd name="T58" fmla="*/ 3228 w 3653"/>
                <a:gd name="T59" fmla="*/ 2184 h 3648"/>
                <a:gd name="T60" fmla="*/ 2957 w 3653"/>
                <a:gd name="T61" fmla="*/ 2365 h 3648"/>
                <a:gd name="T62" fmla="*/ 2651 w 3653"/>
                <a:gd name="T63" fmla="*/ 2468 h 3648"/>
                <a:gd name="T64" fmla="*/ 2317 w 3653"/>
                <a:gd name="T65" fmla="*/ 2489 h 3648"/>
                <a:gd name="T66" fmla="*/ 1974 w 3653"/>
                <a:gd name="T67" fmla="*/ 2415 h 3648"/>
                <a:gd name="T68" fmla="*/ 1586 w 3653"/>
                <a:gd name="T69" fmla="*/ 2453 h 3648"/>
                <a:gd name="T70" fmla="*/ 1662 w 3653"/>
                <a:gd name="T71" fmla="*/ 2565 h 3648"/>
                <a:gd name="T72" fmla="*/ 1662 w 3653"/>
                <a:gd name="T73" fmla="*/ 2706 h 3648"/>
                <a:gd name="T74" fmla="*/ 822 w 3653"/>
                <a:gd name="T75" fmla="*/ 3581 h 3648"/>
                <a:gd name="T76" fmla="*/ 695 w 3653"/>
                <a:gd name="T77" fmla="*/ 3646 h 3648"/>
                <a:gd name="T78" fmla="*/ 554 w 3653"/>
                <a:gd name="T79" fmla="*/ 3623 h 3648"/>
                <a:gd name="T80" fmla="*/ 44 w 3653"/>
                <a:gd name="T81" fmla="*/ 3127 h 3648"/>
                <a:gd name="T82" fmla="*/ 0 w 3653"/>
                <a:gd name="T83" fmla="*/ 2991 h 3648"/>
                <a:gd name="T84" fmla="*/ 44 w 3653"/>
                <a:gd name="T85" fmla="*/ 2855 h 3648"/>
                <a:gd name="T86" fmla="*/ 910 w 3653"/>
                <a:gd name="T87" fmla="*/ 2003 h 3648"/>
                <a:gd name="T88" fmla="*/ 1051 w 3653"/>
                <a:gd name="T89" fmla="*/ 1980 h 3648"/>
                <a:gd name="T90" fmla="*/ 1178 w 3653"/>
                <a:gd name="T91" fmla="*/ 2045 h 3648"/>
                <a:gd name="T92" fmla="*/ 1270 w 3653"/>
                <a:gd name="T93" fmla="*/ 1762 h 3648"/>
                <a:gd name="T94" fmla="*/ 1175 w 3653"/>
                <a:gd name="T95" fmla="*/ 1444 h 3648"/>
                <a:gd name="T96" fmla="*/ 1166 w 3653"/>
                <a:gd name="T97" fmla="*/ 1115 h 3648"/>
                <a:gd name="T98" fmla="*/ 1243 w 3653"/>
                <a:gd name="T99" fmla="*/ 793 h 3648"/>
                <a:gd name="T100" fmla="*/ 1409 w 3653"/>
                <a:gd name="T101" fmla="*/ 497 h 3648"/>
                <a:gd name="T102" fmla="*/ 1647 w 3653"/>
                <a:gd name="T103" fmla="*/ 256 h 3648"/>
                <a:gd name="T104" fmla="*/ 1928 w 3653"/>
                <a:gd name="T105" fmla="*/ 95 h 3648"/>
                <a:gd name="T106" fmla="*/ 2242 w 3653"/>
                <a:gd name="T107" fmla="*/ 11 h 3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53" h="3648">
                  <a:moveTo>
                    <a:pt x="2406" y="361"/>
                  </a:moveTo>
                  <a:lnTo>
                    <a:pt x="2336" y="364"/>
                  </a:lnTo>
                  <a:lnTo>
                    <a:pt x="2266" y="372"/>
                  </a:lnTo>
                  <a:lnTo>
                    <a:pt x="2198" y="386"/>
                  </a:lnTo>
                  <a:lnTo>
                    <a:pt x="2131" y="405"/>
                  </a:lnTo>
                  <a:lnTo>
                    <a:pt x="2066" y="428"/>
                  </a:lnTo>
                  <a:lnTo>
                    <a:pt x="2004" y="457"/>
                  </a:lnTo>
                  <a:lnTo>
                    <a:pt x="1944" y="491"/>
                  </a:lnTo>
                  <a:lnTo>
                    <a:pt x="1886" y="530"/>
                  </a:lnTo>
                  <a:lnTo>
                    <a:pt x="1831" y="572"/>
                  </a:lnTo>
                  <a:lnTo>
                    <a:pt x="1779" y="620"/>
                  </a:lnTo>
                  <a:lnTo>
                    <a:pt x="1730" y="674"/>
                  </a:lnTo>
                  <a:lnTo>
                    <a:pt x="1685" y="730"/>
                  </a:lnTo>
                  <a:lnTo>
                    <a:pt x="1647" y="789"/>
                  </a:lnTo>
                  <a:lnTo>
                    <a:pt x="1614" y="850"/>
                  </a:lnTo>
                  <a:lnTo>
                    <a:pt x="1585" y="913"/>
                  </a:lnTo>
                  <a:lnTo>
                    <a:pt x="1561" y="978"/>
                  </a:lnTo>
                  <a:lnTo>
                    <a:pt x="1543" y="1044"/>
                  </a:lnTo>
                  <a:lnTo>
                    <a:pt x="1530" y="1111"/>
                  </a:lnTo>
                  <a:lnTo>
                    <a:pt x="1522" y="1178"/>
                  </a:lnTo>
                  <a:lnTo>
                    <a:pt x="1520" y="1246"/>
                  </a:lnTo>
                  <a:lnTo>
                    <a:pt x="1522" y="1314"/>
                  </a:lnTo>
                  <a:lnTo>
                    <a:pt x="1530" y="1381"/>
                  </a:lnTo>
                  <a:lnTo>
                    <a:pt x="1543" y="1448"/>
                  </a:lnTo>
                  <a:lnTo>
                    <a:pt x="1561" y="1514"/>
                  </a:lnTo>
                  <a:lnTo>
                    <a:pt x="1585" y="1579"/>
                  </a:lnTo>
                  <a:lnTo>
                    <a:pt x="1614" y="1643"/>
                  </a:lnTo>
                  <a:lnTo>
                    <a:pt x="1647" y="1703"/>
                  </a:lnTo>
                  <a:lnTo>
                    <a:pt x="1685" y="1762"/>
                  </a:lnTo>
                  <a:lnTo>
                    <a:pt x="1730" y="1818"/>
                  </a:lnTo>
                  <a:lnTo>
                    <a:pt x="1779" y="1872"/>
                  </a:lnTo>
                  <a:lnTo>
                    <a:pt x="1831" y="1920"/>
                  </a:lnTo>
                  <a:lnTo>
                    <a:pt x="1886" y="1964"/>
                  </a:lnTo>
                  <a:lnTo>
                    <a:pt x="1944" y="2002"/>
                  </a:lnTo>
                  <a:lnTo>
                    <a:pt x="2004" y="2035"/>
                  </a:lnTo>
                  <a:lnTo>
                    <a:pt x="2066" y="2064"/>
                  </a:lnTo>
                  <a:lnTo>
                    <a:pt x="2131" y="2088"/>
                  </a:lnTo>
                  <a:lnTo>
                    <a:pt x="2198" y="2107"/>
                  </a:lnTo>
                  <a:lnTo>
                    <a:pt x="2266" y="2120"/>
                  </a:lnTo>
                  <a:lnTo>
                    <a:pt x="2336" y="2129"/>
                  </a:lnTo>
                  <a:lnTo>
                    <a:pt x="2406" y="2131"/>
                  </a:lnTo>
                  <a:lnTo>
                    <a:pt x="2477" y="2129"/>
                  </a:lnTo>
                  <a:lnTo>
                    <a:pt x="2546" y="2120"/>
                  </a:lnTo>
                  <a:lnTo>
                    <a:pt x="2614" y="2107"/>
                  </a:lnTo>
                  <a:lnTo>
                    <a:pt x="2680" y="2088"/>
                  </a:lnTo>
                  <a:lnTo>
                    <a:pt x="2745" y="2064"/>
                  </a:lnTo>
                  <a:lnTo>
                    <a:pt x="2808" y="2035"/>
                  </a:lnTo>
                  <a:lnTo>
                    <a:pt x="2868" y="2002"/>
                  </a:lnTo>
                  <a:lnTo>
                    <a:pt x="2925" y="1964"/>
                  </a:lnTo>
                  <a:lnTo>
                    <a:pt x="2980" y="1920"/>
                  </a:lnTo>
                  <a:lnTo>
                    <a:pt x="3033" y="1872"/>
                  </a:lnTo>
                  <a:lnTo>
                    <a:pt x="3082" y="1818"/>
                  </a:lnTo>
                  <a:lnTo>
                    <a:pt x="3126" y="1762"/>
                  </a:lnTo>
                  <a:lnTo>
                    <a:pt x="3165" y="1703"/>
                  </a:lnTo>
                  <a:lnTo>
                    <a:pt x="3198" y="1643"/>
                  </a:lnTo>
                  <a:lnTo>
                    <a:pt x="3226" y="1579"/>
                  </a:lnTo>
                  <a:lnTo>
                    <a:pt x="3250" y="1514"/>
                  </a:lnTo>
                  <a:lnTo>
                    <a:pt x="3268" y="1448"/>
                  </a:lnTo>
                  <a:lnTo>
                    <a:pt x="3281" y="1381"/>
                  </a:lnTo>
                  <a:lnTo>
                    <a:pt x="3289" y="1314"/>
                  </a:lnTo>
                  <a:lnTo>
                    <a:pt x="3291" y="1246"/>
                  </a:lnTo>
                  <a:lnTo>
                    <a:pt x="3289" y="1178"/>
                  </a:lnTo>
                  <a:lnTo>
                    <a:pt x="3281" y="1111"/>
                  </a:lnTo>
                  <a:lnTo>
                    <a:pt x="3268" y="1044"/>
                  </a:lnTo>
                  <a:lnTo>
                    <a:pt x="3250" y="978"/>
                  </a:lnTo>
                  <a:lnTo>
                    <a:pt x="3226" y="913"/>
                  </a:lnTo>
                  <a:lnTo>
                    <a:pt x="3198" y="850"/>
                  </a:lnTo>
                  <a:lnTo>
                    <a:pt x="3165" y="789"/>
                  </a:lnTo>
                  <a:lnTo>
                    <a:pt x="3126" y="730"/>
                  </a:lnTo>
                  <a:lnTo>
                    <a:pt x="3082" y="674"/>
                  </a:lnTo>
                  <a:lnTo>
                    <a:pt x="3033" y="620"/>
                  </a:lnTo>
                  <a:lnTo>
                    <a:pt x="2980" y="572"/>
                  </a:lnTo>
                  <a:lnTo>
                    <a:pt x="2925" y="530"/>
                  </a:lnTo>
                  <a:lnTo>
                    <a:pt x="2868" y="491"/>
                  </a:lnTo>
                  <a:lnTo>
                    <a:pt x="2808" y="457"/>
                  </a:lnTo>
                  <a:lnTo>
                    <a:pt x="2745" y="428"/>
                  </a:lnTo>
                  <a:lnTo>
                    <a:pt x="2680" y="405"/>
                  </a:lnTo>
                  <a:lnTo>
                    <a:pt x="2614" y="386"/>
                  </a:lnTo>
                  <a:lnTo>
                    <a:pt x="2546" y="372"/>
                  </a:lnTo>
                  <a:lnTo>
                    <a:pt x="2477" y="364"/>
                  </a:lnTo>
                  <a:lnTo>
                    <a:pt x="2406" y="361"/>
                  </a:lnTo>
                  <a:close/>
                  <a:moveTo>
                    <a:pt x="2406" y="0"/>
                  </a:moveTo>
                  <a:lnTo>
                    <a:pt x="2406" y="0"/>
                  </a:lnTo>
                  <a:lnTo>
                    <a:pt x="2489" y="3"/>
                  </a:lnTo>
                  <a:lnTo>
                    <a:pt x="2571" y="11"/>
                  </a:lnTo>
                  <a:lnTo>
                    <a:pt x="2651" y="25"/>
                  </a:lnTo>
                  <a:lnTo>
                    <a:pt x="2731" y="42"/>
                  </a:lnTo>
                  <a:lnTo>
                    <a:pt x="2808" y="66"/>
                  </a:lnTo>
                  <a:lnTo>
                    <a:pt x="2884" y="95"/>
                  </a:lnTo>
                  <a:lnTo>
                    <a:pt x="2957" y="127"/>
                  </a:lnTo>
                  <a:lnTo>
                    <a:pt x="3028" y="167"/>
                  </a:lnTo>
                  <a:lnTo>
                    <a:pt x="3098" y="209"/>
                  </a:lnTo>
                  <a:lnTo>
                    <a:pt x="3164" y="256"/>
                  </a:lnTo>
                  <a:lnTo>
                    <a:pt x="3228" y="308"/>
                  </a:lnTo>
                  <a:lnTo>
                    <a:pt x="3288" y="365"/>
                  </a:lnTo>
                  <a:lnTo>
                    <a:pt x="3346" y="427"/>
                  </a:lnTo>
                  <a:lnTo>
                    <a:pt x="3400" y="493"/>
                  </a:lnTo>
                  <a:lnTo>
                    <a:pt x="3448" y="560"/>
                  </a:lnTo>
                  <a:lnTo>
                    <a:pt x="3491" y="630"/>
                  </a:lnTo>
                  <a:lnTo>
                    <a:pt x="3529" y="703"/>
                  </a:lnTo>
                  <a:lnTo>
                    <a:pt x="3562" y="777"/>
                  </a:lnTo>
                  <a:lnTo>
                    <a:pt x="3589" y="853"/>
                  </a:lnTo>
                  <a:lnTo>
                    <a:pt x="3613" y="930"/>
                  </a:lnTo>
                  <a:lnTo>
                    <a:pt x="3630" y="1008"/>
                  </a:lnTo>
                  <a:lnTo>
                    <a:pt x="3643" y="1087"/>
                  </a:lnTo>
                  <a:lnTo>
                    <a:pt x="3651" y="1167"/>
                  </a:lnTo>
                  <a:lnTo>
                    <a:pt x="3653" y="1246"/>
                  </a:lnTo>
                  <a:lnTo>
                    <a:pt x="3651" y="1325"/>
                  </a:lnTo>
                  <a:lnTo>
                    <a:pt x="3643" y="1406"/>
                  </a:lnTo>
                  <a:lnTo>
                    <a:pt x="3630" y="1484"/>
                  </a:lnTo>
                  <a:lnTo>
                    <a:pt x="3613" y="1562"/>
                  </a:lnTo>
                  <a:lnTo>
                    <a:pt x="3589" y="1639"/>
                  </a:lnTo>
                  <a:lnTo>
                    <a:pt x="3561" y="1715"/>
                  </a:lnTo>
                  <a:lnTo>
                    <a:pt x="3529" y="1789"/>
                  </a:lnTo>
                  <a:lnTo>
                    <a:pt x="3491" y="1862"/>
                  </a:lnTo>
                  <a:lnTo>
                    <a:pt x="3448" y="1932"/>
                  </a:lnTo>
                  <a:lnTo>
                    <a:pt x="3400" y="1999"/>
                  </a:lnTo>
                  <a:lnTo>
                    <a:pt x="3346" y="2065"/>
                  </a:lnTo>
                  <a:lnTo>
                    <a:pt x="3288" y="2127"/>
                  </a:lnTo>
                  <a:lnTo>
                    <a:pt x="3228" y="2184"/>
                  </a:lnTo>
                  <a:lnTo>
                    <a:pt x="3164" y="2236"/>
                  </a:lnTo>
                  <a:lnTo>
                    <a:pt x="3098" y="2283"/>
                  </a:lnTo>
                  <a:lnTo>
                    <a:pt x="3028" y="2327"/>
                  </a:lnTo>
                  <a:lnTo>
                    <a:pt x="2957" y="2365"/>
                  </a:lnTo>
                  <a:lnTo>
                    <a:pt x="2884" y="2398"/>
                  </a:lnTo>
                  <a:lnTo>
                    <a:pt x="2808" y="2426"/>
                  </a:lnTo>
                  <a:lnTo>
                    <a:pt x="2731" y="2450"/>
                  </a:lnTo>
                  <a:lnTo>
                    <a:pt x="2651" y="2468"/>
                  </a:lnTo>
                  <a:lnTo>
                    <a:pt x="2571" y="2481"/>
                  </a:lnTo>
                  <a:lnTo>
                    <a:pt x="2489" y="2489"/>
                  </a:lnTo>
                  <a:lnTo>
                    <a:pt x="2406" y="2492"/>
                  </a:lnTo>
                  <a:lnTo>
                    <a:pt x="2317" y="2489"/>
                  </a:lnTo>
                  <a:lnTo>
                    <a:pt x="2228" y="2480"/>
                  </a:lnTo>
                  <a:lnTo>
                    <a:pt x="2142" y="2464"/>
                  </a:lnTo>
                  <a:lnTo>
                    <a:pt x="2057" y="2443"/>
                  </a:lnTo>
                  <a:lnTo>
                    <a:pt x="1974" y="2415"/>
                  </a:lnTo>
                  <a:lnTo>
                    <a:pt x="1894" y="2383"/>
                  </a:lnTo>
                  <a:lnTo>
                    <a:pt x="1815" y="2344"/>
                  </a:lnTo>
                  <a:lnTo>
                    <a:pt x="1739" y="2300"/>
                  </a:lnTo>
                  <a:lnTo>
                    <a:pt x="1586" y="2453"/>
                  </a:lnTo>
                  <a:lnTo>
                    <a:pt x="1606" y="2472"/>
                  </a:lnTo>
                  <a:lnTo>
                    <a:pt x="1629" y="2500"/>
                  </a:lnTo>
                  <a:lnTo>
                    <a:pt x="1648" y="2531"/>
                  </a:lnTo>
                  <a:lnTo>
                    <a:pt x="1662" y="2565"/>
                  </a:lnTo>
                  <a:lnTo>
                    <a:pt x="1671" y="2599"/>
                  </a:lnTo>
                  <a:lnTo>
                    <a:pt x="1673" y="2635"/>
                  </a:lnTo>
                  <a:lnTo>
                    <a:pt x="1671" y="2671"/>
                  </a:lnTo>
                  <a:lnTo>
                    <a:pt x="1662" y="2706"/>
                  </a:lnTo>
                  <a:lnTo>
                    <a:pt x="1648" y="2739"/>
                  </a:lnTo>
                  <a:lnTo>
                    <a:pt x="1629" y="2770"/>
                  </a:lnTo>
                  <a:lnTo>
                    <a:pt x="1606" y="2798"/>
                  </a:lnTo>
                  <a:lnTo>
                    <a:pt x="822" y="3581"/>
                  </a:lnTo>
                  <a:lnTo>
                    <a:pt x="794" y="3604"/>
                  </a:lnTo>
                  <a:lnTo>
                    <a:pt x="763" y="3623"/>
                  </a:lnTo>
                  <a:lnTo>
                    <a:pt x="731" y="3637"/>
                  </a:lnTo>
                  <a:lnTo>
                    <a:pt x="695" y="3646"/>
                  </a:lnTo>
                  <a:lnTo>
                    <a:pt x="658" y="3648"/>
                  </a:lnTo>
                  <a:lnTo>
                    <a:pt x="622" y="3646"/>
                  </a:lnTo>
                  <a:lnTo>
                    <a:pt x="586" y="3637"/>
                  </a:lnTo>
                  <a:lnTo>
                    <a:pt x="554" y="3623"/>
                  </a:lnTo>
                  <a:lnTo>
                    <a:pt x="523" y="3604"/>
                  </a:lnTo>
                  <a:lnTo>
                    <a:pt x="495" y="3581"/>
                  </a:lnTo>
                  <a:lnTo>
                    <a:pt x="68" y="3154"/>
                  </a:lnTo>
                  <a:lnTo>
                    <a:pt x="44" y="3127"/>
                  </a:lnTo>
                  <a:lnTo>
                    <a:pt x="26" y="3096"/>
                  </a:lnTo>
                  <a:lnTo>
                    <a:pt x="11" y="3062"/>
                  </a:lnTo>
                  <a:lnTo>
                    <a:pt x="3" y="3028"/>
                  </a:lnTo>
                  <a:lnTo>
                    <a:pt x="0" y="2991"/>
                  </a:lnTo>
                  <a:lnTo>
                    <a:pt x="3" y="2955"/>
                  </a:lnTo>
                  <a:lnTo>
                    <a:pt x="11" y="2919"/>
                  </a:lnTo>
                  <a:lnTo>
                    <a:pt x="26" y="2886"/>
                  </a:lnTo>
                  <a:lnTo>
                    <a:pt x="44" y="2855"/>
                  </a:lnTo>
                  <a:lnTo>
                    <a:pt x="68" y="2827"/>
                  </a:lnTo>
                  <a:lnTo>
                    <a:pt x="852" y="2045"/>
                  </a:lnTo>
                  <a:lnTo>
                    <a:pt x="878" y="2022"/>
                  </a:lnTo>
                  <a:lnTo>
                    <a:pt x="910" y="2003"/>
                  </a:lnTo>
                  <a:lnTo>
                    <a:pt x="943" y="1989"/>
                  </a:lnTo>
                  <a:lnTo>
                    <a:pt x="978" y="1980"/>
                  </a:lnTo>
                  <a:lnTo>
                    <a:pt x="1015" y="1978"/>
                  </a:lnTo>
                  <a:lnTo>
                    <a:pt x="1051" y="1980"/>
                  </a:lnTo>
                  <a:lnTo>
                    <a:pt x="1087" y="1989"/>
                  </a:lnTo>
                  <a:lnTo>
                    <a:pt x="1120" y="2003"/>
                  </a:lnTo>
                  <a:lnTo>
                    <a:pt x="1150" y="2022"/>
                  </a:lnTo>
                  <a:lnTo>
                    <a:pt x="1178" y="2045"/>
                  </a:lnTo>
                  <a:lnTo>
                    <a:pt x="1197" y="2064"/>
                  </a:lnTo>
                  <a:lnTo>
                    <a:pt x="1351" y="1911"/>
                  </a:lnTo>
                  <a:lnTo>
                    <a:pt x="1308" y="1838"/>
                  </a:lnTo>
                  <a:lnTo>
                    <a:pt x="1270" y="1762"/>
                  </a:lnTo>
                  <a:lnTo>
                    <a:pt x="1239" y="1685"/>
                  </a:lnTo>
                  <a:lnTo>
                    <a:pt x="1212" y="1606"/>
                  </a:lnTo>
                  <a:lnTo>
                    <a:pt x="1191" y="1525"/>
                  </a:lnTo>
                  <a:lnTo>
                    <a:pt x="1175" y="1444"/>
                  </a:lnTo>
                  <a:lnTo>
                    <a:pt x="1164" y="1362"/>
                  </a:lnTo>
                  <a:lnTo>
                    <a:pt x="1159" y="1280"/>
                  </a:lnTo>
                  <a:lnTo>
                    <a:pt x="1159" y="1197"/>
                  </a:lnTo>
                  <a:lnTo>
                    <a:pt x="1166" y="1115"/>
                  </a:lnTo>
                  <a:lnTo>
                    <a:pt x="1177" y="1033"/>
                  </a:lnTo>
                  <a:lnTo>
                    <a:pt x="1194" y="952"/>
                  </a:lnTo>
                  <a:lnTo>
                    <a:pt x="1216" y="872"/>
                  </a:lnTo>
                  <a:lnTo>
                    <a:pt x="1243" y="793"/>
                  </a:lnTo>
                  <a:lnTo>
                    <a:pt x="1277" y="716"/>
                  </a:lnTo>
                  <a:lnTo>
                    <a:pt x="1315" y="640"/>
                  </a:lnTo>
                  <a:lnTo>
                    <a:pt x="1359" y="568"/>
                  </a:lnTo>
                  <a:lnTo>
                    <a:pt x="1409" y="497"/>
                  </a:lnTo>
                  <a:lnTo>
                    <a:pt x="1463" y="429"/>
                  </a:lnTo>
                  <a:lnTo>
                    <a:pt x="1523" y="365"/>
                  </a:lnTo>
                  <a:lnTo>
                    <a:pt x="1584" y="308"/>
                  </a:lnTo>
                  <a:lnTo>
                    <a:pt x="1647" y="256"/>
                  </a:lnTo>
                  <a:lnTo>
                    <a:pt x="1713" y="209"/>
                  </a:lnTo>
                  <a:lnTo>
                    <a:pt x="1783" y="167"/>
                  </a:lnTo>
                  <a:lnTo>
                    <a:pt x="1854" y="127"/>
                  </a:lnTo>
                  <a:lnTo>
                    <a:pt x="1928" y="95"/>
                  </a:lnTo>
                  <a:lnTo>
                    <a:pt x="2003" y="66"/>
                  </a:lnTo>
                  <a:lnTo>
                    <a:pt x="2082" y="42"/>
                  </a:lnTo>
                  <a:lnTo>
                    <a:pt x="2160" y="25"/>
                  </a:lnTo>
                  <a:lnTo>
                    <a:pt x="2242" y="11"/>
                  </a:lnTo>
                  <a:lnTo>
                    <a:pt x="2323" y="3"/>
                  </a:lnTo>
                  <a:lnTo>
                    <a:pt x="2406" y="0"/>
                  </a:lnTo>
                  <a:close/>
                </a:path>
              </a:pathLst>
            </a:custGeom>
            <a:grpFill/>
            <a:ln w="0">
              <a:noFill/>
              <a:prstDash val="solid"/>
              <a:round/>
            </a:ln>
          </p:spPr>
          <p:txBody>
            <a:bodyPr vert="horz" wrap="square" lIns="91440" tIns="45720" rIns="91440" bIns="45720" numCol="1" anchor="t" anchorCtr="0" compatLnSpc="1"/>
            <a:lstStyle/>
            <a:p>
              <a:endParaRPr lang="en-US" sz="2000" b="1">
                <a:solidFill>
                  <a:schemeClr val="tx1">
                    <a:lumMod val="50000"/>
                    <a:lumOff val="50000"/>
                  </a:schemeClr>
                </a:solidFill>
              </a:endParaRPr>
            </a:p>
          </p:txBody>
        </p:sp>
        <p:sp>
          <p:nvSpPr>
            <p:cNvPr id="51" name="Freeform 660"/>
            <p:cNvSpPr/>
            <p:nvPr/>
          </p:nvSpPr>
          <p:spPr bwMode="auto">
            <a:xfrm>
              <a:off x="1710" y="2445"/>
              <a:ext cx="179" cy="327"/>
            </a:xfrm>
            <a:custGeom>
              <a:avLst/>
              <a:gdLst>
                <a:gd name="T0" fmla="*/ 461 w 716"/>
                <a:gd name="T1" fmla="*/ 138 h 1308"/>
                <a:gd name="T2" fmla="*/ 559 w 716"/>
                <a:gd name="T3" fmla="*/ 174 h 1308"/>
                <a:gd name="T4" fmla="*/ 643 w 716"/>
                <a:gd name="T5" fmla="*/ 240 h 1308"/>
                <a:gd name="T6" fmla="*/ 699 w 716"/>
                <a:gd name="T7" fmla="*/ 338 h 1308"/>
                <a:gd name="T8" fmla="*/ 716 w 716"/>
                <a:gd name="T9" fmla="*/ 460 h 1308"/>
                <a:gd name="T10" fmla="*/ 460 w 716"/>
                <a:gd name="T11" fmla="*/ 480 h 1308"/>
                <a:gd name="T12" fmla="*/ 455 w 716"/>
                <a:gd name="T13" fmla="*/ 419 h 1308"/>
                <a:gd name="T14" fmla="*/ 432 w 716"/>
                <a:gd name="T15" fmla="*/ 371 h 1308"/>
                <a:gd name="T16" fmla="*/ 388 w 716"/>
                <a:gd name="T17" fmla="*/ 345 h 1308"/>
                <a:gd name="T18" fmla="*/ 339 w 716"/>
                <a:gd name="T19" fmla="*/ 348 h 1308"/>
                <a:gd name="T20" fmla="*/ 307 w 716"/>
                <a:gd name="T21" fmla="*/ 381 h 1308"/>
                <a:gd name="T22" fmla="*/ 302 w 716"/>
                <a:gd name="T23" fmla="*/ 448 h 1308"/>
                <a:gd name="T24" fmla="*/ 331 w 716"/>
                <a:gd name="T25" fmla="*/ 497 h 1308"/>
                <a:gd name="T26" fmla="*/ 400 w 716"/>
                <a:gd name="T27" fmla="*/ 536 h 1308"/>
                <a:gd name="T28" fmla="*/ 559 w 716"/>
                <a:gd name="T29" fmla="*/ 617 h 1308"/>
                <a:gd name="T30" fmla="*/ 655 w 716"/>
                <a:gd name="T31" fmla="*/ 697 h 1308"/>
                <a:gd name="T32" fmla="*/ 700 w 716"/>
                <a:gd name="T33" fmla="*/ 793 h 1308"/>
                <a:gd name="T34" fmla="*/ 707 w 716"/>
                <a:gd name="T35" fmla="*/ 915 h 1308"/>
                <a:gd name="T36" fmla="*/ 670 w 716"/>
                <a:gd name="T37" fmla="*/ 1019 h 1308"/>
                <a:gd name="T38" fmla="*/ 604 w 716"/>
                <a:gd name="T39" fmla="*/ 1095 h 1308"/>
                <a:gd name="T40" fmla="*/ 531 w 716"/>
                <a:gd name="T41" fmla="*/ 1138 h 1308"/>
                <a:gd name="T42" fmla="*/ 427 w 716"/>
                <a:gd name="T43" fmla="*/ 1162 h 1308"/>
                <a:gd name="T44" fmla="*/ 294 w 716"/>
                <a:gd name="T45" fmla="*/ 1162 h 1308"/>
                <a:gd name="T46" fmla="*/ 161 w 716"/>
                <a:gd name="T47" fmla="*/ 1119 h 1308"/>
                <a:gd name="T48" fmla="*/ 63 w 716"/>
                <a:gd name="T49" fmla="*/ 1042 h 1308"/>
                <a:gd name="T50" fmla="*/ 14 w 716"/>
                <a:gd name="T51" fmla="*/ 947 h 1308"/>
                <a:gd name="T52" fmla="*/ 0 w 716"/>
                <a:gd name="T53" fmla="*/ 824 h 1308"/>
                <a:gd name="T54" fmla="*/ 245 w 716"/>
                <a:gd name="T55" fmla="*/ 795 h 1308"/>
                <a:gd name="T56" fmla="*/ 252 w 716"/>
                <a:gd name="T57" fmla="*/ 874 h 1308"/>
                <a:gd name="T58" fmla="*/ 284 w 716"/>
                <a:gd name="T59" fmla="*/ 925 h 1308"/>
                <a:gd name="T60" fmla="*/ 332 w 716"/>
                <a:gd name="T61" fmla="*/ 950 h 1308"/>
                <a:gd name="T62" fmla="*/ 388 w 716"/>
                <a:gd name="T63" fmla="*/ 953 h 1308"/>
                <a:gd name="T64" fmla="*/ 426 w 716"/>
                <a:gd name="T65" fmla="*/ 934 h 1308"/>
                <a:gd name="T66" fmla="*/ 445 w 716"/>
                <a:gd name="T67" fmla="*/ 876 h 1308"/>
                <a:gd name="T68" fmla="*/ 434 w 716"/>
                <a:gd name="T69" fmla="*/ 821 h 1308"/>
                <a:gd name="T70" fmla="*/ 394 w 716"/>
                <a:gd name="T71" fmla="*/ 784 h 1308"/>
                <a:gd name="T72" fmla="*/ 283 w 716"/>
                <a:gd name="T73" fmla="*/ 733 h 1308"/>
                <a:gd name="T74" fmla="*/ 142 w 716"/>
                <a:gd name="T75" fmla="*/ 655 h 1308"/>
                <a:gd name="T76" fmla="*/ 64 w 716"/>
                <a:gd name="T77" fmla="*/ 574 h 1308"/>
                <a:gd name="T78" fmla="*/ 30 w 716"/>
                <a:gd name="T79" fmla="*/ 466 h 1308"/>
                <a:gd name="T80" fmla="*/ 35 w 716"/>
                <a:gd name="T81" fmla="*/ 347 h 1308"/>
                <a:gd name="T82" fmla="*/ 81 w 716"/>
                <a:gd name="T83" fmla="*/ 250 h 1308"/>
                <a:gd name="T84" fmla="*/ 163 w 716"/>
                <a:gd name="T85" fmla="*/ 181 h 1308"/>
                <a:gd name="T86" fmla="*/ 260 w 716"/>
                <a:gd name="T87" fmla="*/ 142 h 1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16" h="1308">
                  <a:moveTo>
                    <a:pt x="294" y="0"/>
                  </a:moveTo>
                  <a:lnTo>
                    <a:pt x="461" y="0"/>
                  </a:lnTo>
                  <a:lnTo>
                    <a:pt x="461" y="138"/>
                  </a:lnTo>
                  <a:lnTo>
                    <a:pt x="493" y="147"/>
                  </a:lnTo>
                  <a:lnTo>
                    <a:pt x="527" y="159"/>
                  </a:lnTo>
                  <a:lnTo>
                    <a:pt x="559" y="174"/>
                  </a:lnTo>
                  <a:lnTo>
                    <a:pt x="590" y="193"/>
                  </a:lnTo>
                  <a:lnTo>
                    <a:pt x="618" y="214"/>
                  </a:lnTo>
                  <a:lnTo>
                    <a:pt x="643" y="240"/>
                  </a:lnTo>
                  <a:lnTo>
                    <a:pt x="665" y="270"/>
                  </a:lnTo>
                  <a:lnTo>
                    <a:pt x="684" y="302"/>
                  </a:lnTo>
                  <a:lnTo>
                    <a:pt x="699" y="338"/>
                  </a:lnTo>
                  <a:lnTo>
                    <a:pt x="708" y="376"/>
                  </a:lnTo>
                  <a:lnTo>
                    <a:pt x="715" y="416"/>
                  </a:lnTo>
                  <a:lnTo>
                    <a:pt x="716" y="460"/>
                  </a:lnTo>
                  <a:lnTo>
                    <a:pt x="716" y="462"/>
                  </a:lnTo>
                  <a:lnTo>
                    <a:pt x="707" y="480"/>
                  </a:lnTo>
                  <a:lnTo>
                    <a:pt x="460" y="480"/>
                  </a:lnTo>
                  <a:lnTo>
                    <a:pt x="460" y="465"/>
                  </a:lnTo>
                  <a:lnTo>
                    <a:pt x="458" y="440"/>
                  </a:lnTo>
                  <a:lnTo>
                    <a:pt x="455" y="419"/>
                  </a:lnTo>
                  <a:lnTo>
                    <a:pt x="448" y="400"/>
                  </a:lnTo>
                  <a:lnTo>
                    <a:pt x="441" y="384"/>
                  </a:lnTo>
                  <a:lnTo>
                    <a:pt x="432" y="371"/>
                  </a:lnTo>
                  <a:lnTo>
                    <a:pt x="419" y="358"/>
                  </a:lnTo>
                  <a:lnTo>
                    <a:pt x="405" y="351"/>
                  </a:lnTo>
                  <a:lnTo>
                    <a:pt x="388" y="345"/>
                  </a:lnTo>
                  <a:lnTo>
                    <a:pt x="370" y="344"/>
                  </a:lnTo>
                  <a:lnTo>
                    <a:pt x="353" y="345"/>
                  </a:lnTo>
                  <a:lnTo>
                    <a:pt x="339" y="348"/>
                  </a:lnTo>
                  <a:lnTo>
                    <a:pt x="327" y="355"/>
                  </a:lnTo>
                  <a:lnTo>
                    <a:pt x="317" y="364"/>
                  </a:lnTo>
                  <a:lnTo>
                    <a:pt x="307" y="381"/>
                  </a:lnTo>
                  <a:lnTo>
                    <a:pt x="302" y="401"/>
                  </a:lnTo>
                  <a:lnTo>
                    <a:pt x="299" y="424"/>
                  </a:lnTo>
                  <a:lnTo>
                    <a:pt x="302" y="448"/>
                  </a:lnTo>
                  <a:lnTo>
                    <a:pt x="307" y="468"/>
                  </a:lnTo>
                  <a:lnTo>
                    <a:pt x="319" y="485"/>
                  </a:lnTo>
                  <a:lnTo>
                    <a:pt x="331" y="497"/>
                  </a:lnTo>
                  <a:lnTo>
                    <a:pt x="349" y="510"/>
                  </a:lnTo>
                  <a:lnTo>
                    <a:pt x="372" y="523"/>
                  </a:lnTo>
                  <a:lnTo>
                    <a:pt x="400" y="536"/>
                  </a:lnTo>
                  <a:lnTo>
                    <a:pt x="460" y="563"/>
                  </a:lnTo>
                  <a:lnTo>
                    <a:pt x="512" y="590"/>
                  </a:lnTo>
                  <a:lnTo>
                    <a:pt x="559" y="617"/>
                  </a:lnTo>
                  <a:lnTo>
                    <a:pt x="598" y="644"/>
                  </a:lnTo>
                  <a:lnTo>
                    <a:pt x="632" y="671"/>
                  </a:lnTo>
                  <a:lnTo>
                    <a:pt x="655" y="697"/>
                  </a:lnTo>
                  <a:lnTo>
                    <a:pt x="676" y="726"/>
                  </a:lnTo>
                  <a:lnTo>
                    <a:pt x="690" y="758"/>
                  </a:lnTo>
                  <a:lnTo>
                    <a:pt x="700" y="793"/>
                  </a:lnTo>
                  <a:lnTo>
                    <a:pt x="707" y="832"/>
                  </a:lnTo>
                  <a:lnTo>
                    <a:pt x="709" y="875"/>
                  </a:lnTo>
                  <a:lnTo>
                    <a:pt x="707" y="915"/>
                  </a:lnTo>
                  <a:lnTo>
                    <a:pt x="699" y="952"/>
                  </a:lnTo>
                  <a:lnTo>
                    <a:pt x="687" y="986"/>
                  </a:lnTo>
                  <a:lnTo>
                    <a:pt x="670" y="1019"/>
                  </a:lnTo>
                  <a:lnTo>
                    <a:pt x="650" y="1049"/>
                  </a:lnTo>
                  <a:lnTo>
                    <a:pt x="625" y="1076"/>
                  </a:lnTo>
                  <a:lnTo>
                    <a:pt x="604" y="1095"/>
                  </a:lnTo>
                  <a:lnTo>
                    <a:pt x="583" y="1112"/>
                  </a:lnTo>
                  <a:lnTo>
                    <a:pt x="558" y="1126"/>
                  </a:lnTo>
                  <a:lnTo>
                    <a:pt x="531" y="1138"/>
                  </a:lnTo>
                  <a:lnTo>
                    <a:pt x="501" y="1148"/>
                  </a:lnTo>
                  <a:lnTo>
                    <a:pt x="466" y="1156"/>
                  </a:lnTo>
                  <a:lnTo>
                    <a:pt x="427" y="1162"/>
                  </a:lnTo>
                  <a:lnTo>
                    <a:pt x="427" y="1308"/>
                  </a:lnTo>
                  <a:lnTo>
                    <a:pt x="294" y="1308"/>
                  </a:lnTo>
                  <a:lnTo>
                    <a:pt x="294" y="1162"/>
                  </a:lnTo>
                  <a:lnTo>
                    <a:pt x="246" y="1153"/>
                  </a:lnTo>
                  <a:lnTo>
                    <a:pt x="202" y="1138"/>
                  </a:lnTo>
                  <a:lnTo>
                    <a:pt x="161" y="1119"/>
                  </a:lnTo>
                  <a:lnTo>
                    <a:pt x="123" y="1096"/>
                  </a:lnTo>
                  <a:lnTo>
                    <a:pt x="88" y="1068"/>
                  </a:lnTo>
                  <a:lnTo>
                    <a:pt x="63" y="1042"/>
                  </a:lnTo>
                  <a:lnTo>
                    <a:pt x="43" y="1014"/>
                  </a:lnTo>
                  <a:lnTo>
                    <a:pt x="26" y="982"/>
                  </a:lnTo>
                  <a:lnTo>
                    <a:pt x="14" y="947"/>
                  </a:lnTo>
                  <a:lnTo>
                    <a:pt x="5" y="909"/>
                  </a:lnTo>
                  <a:lnTo>
                    <a:pt x="1" y="868"/>
                  </a:lnTo>
                  <a:lnTo>
                    <a:pt x="0" y="824"/>
                  </a:lnTo>
                  <a:lnTo>
                    <a:pt x="0" y="818"/>
                  </a:lnTo>
                  <a:lnTo>
                    <a:pt x="10" y="795"/>
                  </a:lnTo>
                  <a:lnTo>
                    <a:pt x="245" y="795"/>
                  </a:lnTo>
                  <a:lnTo>
                    <a:pt x="245" y="822"/>
                  </a:lnTo>
                  <a:lnTo>
                    <a:pt x="247" y="849"/>
                  </a:lnTo>
                  <a:lnTo>
                    <a:pt x="252" y="874"/>
                  </a:lnTo>
                  <a:lnTo>
                    <a:pt x="261" y="894"/>
                  </a:lnTo>
                  <a:lnTo>
                    <a:pt x="272" y="910"/>
                  </a:lnTo>
                  <a:lnTo>
                    <a:pt x="284" y="925"/>
                  </a:lnTo>
                  <a:lnTo>
                    <a:pt x="297" y="935"/>
                  </a:lnTo>
                  <a:lnTo>
                    <a:pt x="314" y="944"/>
                  </a:lnTo>
                  <a:lnTo>
                    <a:pt x="332" y="950"/>
                  </a:lnTo>
                  <a:lnTo>
                    <a:pt x="351" y="953"/>
                  </a:lnTo>
                  <a:lnTo>
                    <a:pt x="371" y="954"/>
                  </a:lnTo>
                  <a:lnTo>
                    <a:pt x="388" y="953"/>
                  </a:lnTo>
                  <a:lnTo>
                    <a:pt x="404" y="950"/>
                  </a:lnTo>
                  <a:lnTo>
                    <a:pt x="416" y="943"/>
                  </a:lnTo>
                  <a:lnTo>
                    <a:pt x="426" y="934"/>
                  </a:lnTo>
                  <a:lnTo>
                    <a:pt x="437" y="918"/>
                  </a:lnTo>
                  <a:lnTo>
                    <a:pt x="443" y="898"/>
                  </a:lnTo>
                  <a:lnTo>
                    <a:pt x="445" y="876"/>
                  </a:lnTo>
                  <a:lnTo>
                    <a:pt x="444" y="855"/>
                  </a:lnTo>
                  <a:lnTo>
                    <a:pt x="441" y="837"/>
                  </a:lnTo>
                  <a:lnTo>
                    <a:pt x="434" y="821"/>
                  </a:lnTo>
                  <a:lnTo>
                    <a:pt x="425" y="809"/>
                  </a:lnTo>
                  <a:lnTo>
                    <a:pt x="411" y="796"/>
                  </a:lnTo>
                  <a:lnTo>
                    <a:pt x="394" y="784"/>
                  </a:lnTo>
                  <a:lnTo>
                    <a:pt x="371" y="771"/>
                  </a:lnTo>
                  <a:lnTo>
                    <a:pt x="343" y="758"/>
                  </a:lnTo>
                  <a:lnTo>
                    <a:pt x="283" y="733"/>
                  </a:lnTo>
                  <a:lnTo>
                    <a:pt x="229" y="707"/>
                  </a:lnTo>
                  <a:lnTo>
                    <a:pt x="182" y="680"/>
                  </a:lnTo>
                  <a:lnTo>
                    <a:pt x="142" y="655"/>
                  </a:lnTo>
                  <a:lnTo>
                    <a:pt x="108" y="628"/>
                  </a:lnTo>
                  <a:lnTo>
                    <a:pt x="83" y="603"/>
                  </a:lnTo>
                  <a:lnTo>
                    <a:pt x="64" y="574"/>
                  </a:lnTo>
                  <a:lnTo>
                    <a:pt x="48" y="542"/>
                  </a:lnTo>
                  <a:lnTo>
                    <a:pt x="36" y="506"/>
                  </a:lnTo>
                  <a:lnTo>
                    <a:pt x="30" y="466"/>
                  </a:lnTo>
                  <a:lnTo>
                    <a:pt x="28" y="423"/>
                  </a:lnTo>
                  <a:lnTo>
                    <a:pt x="30" y="384"/>
                  </a:lnTo>
                  <a:lnTo>
                    <a:pt x="35" y="347"/>
                  </a:lnTo>
                  <a:lnTo>
                    <a:pt x="47" y="313"/>
                  </a:lnTo>
                  <a:lnTo>
                    <a:pt x="61" y="280"/>
                  </a:lnTo>
                  <a:lnTo>
                    <a:pt x="81" y="250"/>
                  </a:lnTo>
                  <a:lnTo>
                    <a:pt x="106" y="223"/>
                  </a:lnTo>
                  <a:lnTo>
                    <a:pt x="133" y="201"/>
                  </a:lnTo>
                  <a:lnTo>
                    <a:pt x="163" y="181"/>
                  </a:lnTo>
                  <a:lnTo>
                    <a:pt x="194" y="165"/>
                  </a:lnTo>
                  <a:lnTo>
                    <a:pt x="227" y="152"/>
                  </a:lnTo>
                  <a:lnTo>
                    <a:pt x="260" y="142"/>
                  </a:lnTo>
                  <a:lnTo>
                    <a:pt x="294" y="135"/>
                  </a:lnTo>
                  <a:lnTo>
                    <a:pt x="294" y="0"/>
                  </a:lnTo>
                  <a:close/>
                </a:path>
              </a:pathLst>
            </a:custGeom>
            <a:grpFill/>
            <a:ln w="0">
              <a:noFill/>
              <a:prstDash val="solid"/>
              <a:round/>
            </a:ln>
          </p:spPr>
          <p:txBody>
            <a:bodyPr vert="horz" wrap="square" lIns="91440" tIns="45720" rIns="91440" bIns="45720" numCol="1" anchor="t" anchorCtr="0" compatLnSpc="1"/>
            <a:lstStyle/>
            <a:p>
              <a:endParaRPr lang="en-US" sz="2000" b="1">
                <a:solidFill>
                  <a:schemeClr val="tx1">
                    <a:lumMod val="50000"/>
                    <a:lumOff val="50000"/>
                  </a:schemeClr>
                </a:solidFill>
              </a:endParaRPr>
            </a:p>
          </p:txBody>
        </p:sp>
      </p:grpSp>
      <p:sp>
        <p:nvSpPr>
          <p:cNvPr id="35" name="TextBox 34"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10196834" y="2166335"/>
            <a:ext cx="1694888" cy="369332"/>
          </a:xfrm>
          <a:prstGeom prst="rect">
            <a:avLst/>
          </a:prstGeom>
          <a:noFill/>
        </p:spPr>
        <p:txBody>
          <a:bodyPr wrap="none" rtlCol="0" anchor="b">
            <a:spAutoFit/>
          </a:bodyPr>
          <a:lstStyle>
            <a:defPPr>
              <a:defRPr lang="en-US"/>
            </a:defPPr>
            <a:lvl1pPr lvl="0">
              <a:defRPr sz="1600">
                <a:solidFill>
                  <a:schemeClr val="bg1"/>
                </a:solidFill>
                <a:latin typeface="+mj-lt"/>
                <a:cs typeface="Montserrat" panose="02000000000000000000" pitchFamily="2" charset="0"/>
              </a:defRPr>
            </a:lvl1pPr>
          </a:lstStyle>
          <a:p>
            <a:r>
              <a:rPr lang="en-US" sz="1800" dirty="0">
                <a:gradFill>
                  <a:gsLst>
                    <a:gs pos="0">
                      <a:schemeClr val="accent1"/>
                    </a:gs>
                    <a:gs pos="100000">
                      <a:schemeClr val="accent2"/>
                    </a:gs>
                  </a:gsLst>
                  <a:lin ang="5400000" scaled="1"/>
                </a:gradFill>
              </a:rPr>
              <a:t>Insert</a:t>
            </a:r>
            <a:r>
              <a:rPr lang="id-ID" sz="1800" dirty="0">
                <a:gradFill>
                  <a:gsLst>
                    <a:gs pos="0">
                      <a:schemeClr val="accent1"/>
                    </a:gs>
                    <a:gs pos="100000">
                      <a:schemeClr val="accent2"/>
                    </a:gs>
                  </a:gsLst>
                  <a:lin ang="5400000" scaled="1"/>
                </a:gradFill>
              </a:rPr>
              <a:t> Title Here</a:t>
            </a:r>
            <a:endParaRPr lang="id-ID" sz="1800" dirty="0">
              <a:gradFill>
                <a:gsLst>
                  <a:gs pos="0">
                    <a:schemeClr val="accent1"/>
                  </a:gs>
                  <a:gs pos="100000">
                    <a:schemeClr val="accent2"/>
                  </a:gs>
                </a:gsLst>
                <a:lin ang="5400000" scaled="1"/>
              </a:gradFill>
            </a:endParaRPr>
          </a:p>
        </p:txBody>
      </p:sp>
      <p:sp>
        <p:nvSpPr>
          <p:cNvPr id="36" name="Rectangle 35"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10203766" y="2535667"/>
            <a:ext cx="1669937" cy="646331"/>
          </a:xfrm>
          <a:prstGeom prst="rect">
            <a:avLst/>
          </a:prstGeom>
          <a:noFill/>
        </p:spPr>
        <p:txBody>
          <a:bodyPr wrap="square" rtlCol="0">
            <a:spAutoFit/>
          </a:bodyPr>
          <a:lstStyle/>
          <a:p>
            <a:r>
              <a:rPr lang="id-ID" sz="1200" dirty="0">
                <a:solidFill>
                  <a:schemeClr val="tx1">
                    <a:lumMod val="50000"/>
                    <a:lumOff val="50000"/>
                  </a:schemeClr>
                </a:solidFill>
              </a:rPr>
              <a:t>Lorem ipsum dolor sit amet, consectetur</a:t>
            </a:r>
            <a:r>
              <a:rPr lang="en-US" sz="1200" dirty="0">
                <a:solidFill>
                  <a:schemeClr val="tx1">
                    <a:lumMod val="50000"/>
                    <a:lumOff val="50000"/>
                  </a:schemeClr>
                </a:solidFill>
              </a:rPr>
              <a:t> </a:t>
            </a:r>
            <a:r>
              <a:rPr lang="id-ID" sz="1200" dirty="0">
                <a:solidFill>
                  <a:schemeClr val="tx1">
                    <a:lumMod val="50000"/>
                    <a:lumOff val="50000"/>
                  </a:schemeClr>
                </a:solidFill>
              </a:rPr>
              <a:t>sed libero in magna</a:t>
            </a:r>
            <a:endParaRPr lang="id-ID" sz="1200" dirty="0">
              <a:solidFill>
                <a:schemeClr val="tx1">
                  <a:lumMod val="50000"/>
                  <a:lumOff val="50000"/>
                </a:schemeClr>
              </a:solidFill>
            </a:endParaRPr>
          </a:p>
        </p:txBody>
      </p:sp>
      <p:grpSp>
        <p:nvGrpSpPr>
          <p:cNvPr id="54" name="Group 657"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GrpSpPr>
            <a:grpSpLocks noChangeAspect="1"/>
          </p:cNvGrpSpPr>
          <p:nvPr/>
        </p:nvGrpSpPr>
        <p:grpSpPr bwMode="auto">
          <a:xfrm>
            <a:off x="9687082" y="2263606"/>
            <a:ext cx="389384" cy="388956"/>
            <a:chOff x="1197" y="2299"/>
            <a:chExt cx="913" cy="912"/>
          </a:xfrm>
          <a:solidFill>
            <a:schemeClr val="tx1">
              <a:lumMod val="65000"/>
              <a:lumOff val="35000"/>
            </a:schemeClr>
          </a:solidFill>
        </p:grpSpPr>
        <p:sp>
          <p:nvSpPr>
            <p:cNvPr id="55" name="Freeform 659"/>
            <p:cNvSpPr>
              <a:spLocks noEditPoints="1"/>
            </p:cNvSpPr>
            <p:nvPr/>
          </p:nvSpPr>
          <p:spPr bwMode="auto">
            <a:xfrm>
              <a:off x="1197" y="2299"/>
              <a:ext cx="913" cy="912"/>
            </a:xfrm>
            <a:custGeom>
              <a:avLst/>
              <a:gdLst>
                <a:gd name="T0" fmla="*/ 2198 w 3653"/>
                <a:gd name="T1" fmla="*/ 386 h 3648"/>
                <a:gd name="T2" fmla="*/ 1944 w 3653"/>
                <a:gd name="T3" fmla="*/ 491 h 3648"/>
                <a:gd name="T4" fmla="*/ 1730 w 3653"/>
                <a:gd name="T5" fmla="*/ 674 h 3648"/>
                <a:gd name="T6" fmla="*/ 1585 w 3653"/>
                <a:gd name="T7" fmla="*/ 913 h 3648"/>
                <a:gd name="T8" fmla="*/ 1522 w 3653"/>
                <a:gd name="T9" fmla="*/ 1178 h 3648"/>
                <a:gd name="T10" fmla="*/ 1543 w 3653"/>
                <a:gd name="T11" fmla="*/ 1448 h 3648"/>
                <a:gd name="T12" fmla="*/ 1647 w 3653"/>
                <a:gd name="T13" fmla="*/ 1703 h 3648"/>
                <a:gd name="T14" fmla="*/ 1831 w 3653"/>
                <a:gd name="T15" fmla="*/ 1920 h 3648"/>
                <a:gd name="T16" fmla="*/ 2066 w 3653"/>
                <a:gd name="T17" fmla="*/ 2064 h 3648"/>
                <a:gd name="T18" fmla="*/ 2336 w 3653"/>
                <a:gd name="T19" fmla="*/ 2129 h 3648"/>
                <a:gd name="T20" fmla="*/ 2614 w 3653"/>
                <a:gd name="T21" fmla="*/ 2107 h 3648"/>
                <a:gd name="T22" fmla="*/ 2868 w 3653"/>
                <a:gd name="T23" fmla="*/ 2002 h 3648"/>
                <a:gd name="T24" fmla="*/ 3082 w 3653"/>
                <a:gd name="T25" fmla="*/ 1818 h 3648"/>
                <a:gd name="T26" fmla="*/ 3226 w 3653"/>
                <a:gd name="T27" fmla="*/ 1579 h 3648"/>
                <a:gd name="T28" fmla="*/ 3289 w 3653"/>
                <a:gd name="T29" fmla="*/ 1314 h 3648"/>
                <a:gd name="T30" fmla="*/ 3268 w 3653"/>
                <a:gd name="T31" fmla="*/ 1044 h 3648"/>
                <a:gd name="T32" fmla="*/ 3165 w 3653"/>
                <a:gd name="T33" fmla="*/ 789 h 3648"/>
                <a:gd name="T34" fmla="*/ 2980 w 3653"/>
                <a:gd name="T35" fmla="*/ 572 h 3648"/>
                <a:gd name="T36" fmla="*/ 2745 w 3653"/>
                <a:gd name="T37" fmla="*/ 428 h 3648"/>
                <a:gd name="T38" fmla="*/ 2477 w 3653"/>
                <a:gd name="T39" fmla="*/ 364 h 3648"/>
                <a:gd name="T40" fmla="*/ 2489 w 3653"/>
                <a:gd name="T41" fmla="*/ 3 h 3648"/>
                <a:gd name="T42" fmla="*/ 2808 w 3653"/>
                <a:gd name="T43" fmla="*/ 66 h 3648"/>
                <a:gd name="T44" fmla="*/ 3098 w 3653"/>
                <a:gd name="T45" fmla="*/ 209 h 3648"/>
                <a:gd name="T46" fmla="*/ 3346 w 3653"/>
                <a:gd name="T47" fmla="*/ 427 h 3648"/>
                <a:gd name="T48" fmla="*/ 3529 w 3653"/>
                <a:gd name="T49" fmla="*/ 703 h 3648"/>
                <a:gd name="T50" fmla="*/ 3630 w 3653"/>
                <a:gd name="T51" fmla="*/ 1008 h 3648"/>
                <a:gd name="T52" fmla="*/ 3651 w 3653"/>
                <a:gd name="T53" fmla="*/ 1325 h 3648"/>
                <a:gd name="T54" fmla="*/ 3589 w 3653"/>
                <a:gd name="T55" fmla="*/ 1639 h 3648"/>
                <a:gd name="T56" fmla="*/ 3448 w 3653"/>
                <a:gd name="T57" fmla="*/ 1932 h 3648"/>
                <a:gd name="T58" fmla="*/ 3228 w 3653"/>
                <a:gd name="T59" fmla="*/ 2184 h 3648"/>
                <a:gd name="T60" fmla="*/ 2957 w 3653"/>
                <a:gd name="T61" fmla="*/ 2365 h 3648"/>
                <a:gd name="T62" fmla="*/ 2651 w 3653"/>
                <a:gd name="T63" fmla="*/ 2468 h 3648"/>
                <a:gd name="T64" fmla="*/ 2317 w 3653"/>
                <a:gd name="T65" fmla="*/ 2489 h 3648"/>
                <a:gd name="T66" fmla="*/ 1974 w 3653"/>
                <a:gd name="T67" fmla="*/ 2415 h 3648"/>
                <a:gd name="T68" fmla="*/ 1586 w 3653"/>
                <a:gd name="T69" fmla="*/ 2453 h 3648"/>
                <a:gd name="T70" fmla="*/ 1662 w 3653"/>
                <a:gd name="T71" fmla="*/ 2565 h 3648"/>
                <a:gd name="T72" fmla="*/ 1662 w 3653"/>
                <a:gd name="T73" fmla="*/ 2706 h 3648"/>
                <a:gd name="T74" fmla="*/ 822 w 3653"/>
                <a:gd name="T75" fmla="*/ 3581 h 3648"/>
                <a:gd name="T76" fmla="*/ 695 w 3653"/>
                <a:gd name="T77" fmla="*/ 3646 h 3648"/>
                <a:gd name="T78" fmla="*/ 554 w 3653"/>
                <a:gd name="T79" fmla="*/ 3623 h 3648"/>
                <a:gd name="T80" fmla="*/ 44 w 3653"/>
                <a:gd name="T81" fmla="*/ 3127 h 3648"/>
                <a:gd name="T82" fmla="*/ 0 w 3653"/>
                <a:gd name="T83" fmla="*/ 2991 h 3648"/>
                <a:gd name="T84" fmla="*/ 44 w 3653"/>
                <a:gd name="T85" fmla="*/ 2855 h 3648"/>
                <a:gd name="T86" fmla="*/ 910 w 3653"/>
                <a:gd name="T87" fmla="*/ 2003 h 3648"/>
                <a:gd name="T88" fmla="*/ 1051 w 3653"/>
                <a:gd name="T89" fmla="*/ 1980 h 3648"/>
                <a:gd name="T90" fmla="*/ 1178 w 3653"/>
                <a:gd name="T91" fmla="*/ 2045 h 3648"/>
                <a:gd name="T92" fmla="*/ 1270 w 3653"/>
                <a:gd name="T93" fmla="*/ 1762 h 3648"/>
                <a:gd name="T94" fmla="*/ 1175 w 3653"/>
                <a:gd name="T95" fmla="*/ 1444 h 3648"/>
                <a:gd name="T96" fmla="*/ 1166 w 3653"/>
                <a:gd name="T97" fmla="*/ 1115 h 3648"/>
                <a:gd name="T98" fmla="*/ 1243 w 3653"/>
                <a:gd name="T99" fmla="*/ 793 h 3648"/>
                <a:gd name="T100" fmla="*/ 1409 w 3653"/>
                <a:gd name="T101" fmla="*/ 497 h 3648"/>
                <a:gd name="T102" fmla="*/ 1647 w 3653"/>
                <a:gd name="T103" fmla="*/ 256 h 3648"/>
                <a:gd name="T104" fmla="*/ 1928 w 3653"/>
                <a:gd name="T105" fmla="*/ 95 h 3648"/>
                <a:gd name="T106" fmla="*/ 2242 w 3653"/>
                <a:gd name="T107" fmla="*/ 11 h 3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53" h="3648">
                  <a:moveTo>
                    <a:pt x="2406" y="361"/>
                  </a:moveTo>
                  <a:lnTo>
                    <a:pt x="2336" y="364"/>
                  </a:lnTo>
                  <a:lnTo>
                    <a:pt x="2266" y="372"/>
                  </a:lnTo>
                  <a:lnTo>
                    <a:pt x="2198" y="386"/>
                  </a:lnTo>
                  <a:lnTo>
                    <a:pt x="2131" y="405"/>
                  </a:lnTo>
                  <a:lnTo>
                    <a:pt x="2066" y="428"/>
                  </a:lnTo>
                  <a:lnTo>
                    <a:pt x="2004" y="457"/>
                  </a:lnTo>
                  <a:lnTo>
                    <a:pt x="1944" y="491"/>
                  </a:lnTo>
                  <a:lnTo>
                    <a:pt x="1886" y="530"/>
                  </a:lnTo>
                  <a:lnTo>
                    <a:pt x="1831" y="572"/>
                  </a:lnTo>
                  <a:lnTo>
                    <a:pt x="1779" y="620"/>
                  </a:lnTo>
                  <a:lnTo>
                    <a:pt x="1730" y="674"/>
                  </a:lnTo>
                  <a:lnTo>
                    <a:pt x="1685" y="730"/>
                  </a:lnTo>
                  <a:lnTo>
                    <a:pt x="1647" y="789"/>
                  </a:lnTo>
                  <a:lnTo>
                    <a:pt x="1614" y="850"/>
                  </a:lnTo>
                  <a:lnTo>
                    <a:pt x="1585" y="913"/>
                  </a:lnTo>
                  <a:lnTo>
                    <a:pt x="1561" y="978"/>
                  </a:lnTo>
                  <a:lnTo>
                    <a:pt x="1543" y="1044"/>
                  </a:lnTo>
                  <a:lnTo>
                    <a:pt x="1530" y="1111"/>
                  </a:lnTo>
                  <a:lnTo>
                    <a:pt x="1522" y="1178"/>
                  </a:lnTo>
                  <a:lnTo>
                    <a:pt x="1520" y="1246"/>
                  </a:lnTo>
                  <a:lnTo>
                    <a:pt x="1522" y="1314"/>
                  </a:lnTo>
                  <a:lnTo>
                    <a:pt x="1530" y="1381"/>
                  </a:lnTo>
                  <a:lnTo>
                    <a:pt x="1543" y="1448"/>
                  </a:lnTo>
                  <a:lnTo>
                    <a:pt x="1561" y="1514"/>
                  </a:lnTo>
                  <a:lnTo>
                    <a:pt x="1585" y="1579"/>
                  </a:lnTo>
                  <a:lnTo>
                    <a:pt x="1614" y="1643"/>
                  </a:lnTo>
                  <a:lnTo>
                    <a:pt x="1647" y="1703"/>
                  </a:lnTo>
                  <a:lnTo>
                    <a:pt x="1685" y="1762"/>
                  </a:lnTo>
                  <a:lnTo>
                    <a:pt x="1730" y="1818"/>
                  </a:lnTo>
                  <a:lnTo>
                    <a:pt x="1779" y="1872"/>
                  </a:lnTo>
                  <a:lnTo>
                    <a:pt x="1831" y="1920"/>
                  </a:lnTo>
                  <a:lnTo>
                    <a:pt x="1886" y="1964"/>
                  </a:lnTo>
                  <a:lnTo>
                    <a:pt x="1944" y="2002"/>
                  </a:lnTo>
                  <a:lnTo>
                    <a:pt x="2004" y="2035"/>
                  </a:lnTo>
                  <a:lnTo>
                    <a:pt x="2066" y="2064"/>
                  </a:lnTo>
                  <a:lnTo>
                    <a:pt x="2131" y="2088"/>
                  </a:lnTo>
                  <a:lnTo>
                    <a:pt x="2198" y="2107"/>
                  </a:lnTo>
                  <a:lnTo>
                    <a:pt x="2266" y="2120"/>
                  </a:lnTo>
                  <a:lnTo>
                    <a:pt x="2336" y="2129"/>
                  </a:lnTo>
                  <a:lnTo>
                    <a:pt x="2406" y="2131"/>
                  </a:lnTo>
                  <a:lnTo>
                    <a:pt x="2477" y="2129"/>
                  </a:lnTo>
                  <a:lnTo>
                    <a:pt x="2546" y="2120"/>
                  </a:lnTo>
                  <a:lnTo>
                    <a:pt x="2614" y="2107"/>
                  </a:lnTo>
                  <a:lnTo>
                    <a:pt x="2680" y="2088"/>
                  </a:lnTo>
                  <a:lnTo>
                    <a:pt x="2745" y="2064"/>
                  </a:lnTo>
                  <a:lnTo>
                    <a:pt x="2808" y="2035"/>
                  </a:lnTo>
                  <a:lnTo>
                    <a:pt x="2868" y="2002"/>
                  </a:lnTo>
                  <a:lnTo>
                    <a:pt x="2925" y="1964"/>
                  </a:lnTo>
                  <a:lnTo>
                    <a:pt x="2980" y="1920"/>
                  </a:lnTo>
                  <a:lnTo>
                    <a:pt x="3033" y="1872"/>
                  </a:lnTo>
                  <a:lnTo>
                    <a:pt x="3082" y="1818"/>
                  </a:lnTo>
                  <a:lnTo>
                    <a:pt x="3126" y="1762"/>
                  </a:lnTo>
                  <a:lnTo>
                    <a:pt x="3165" y="1703"/>
                  </a:lnTo>
                  <a:lnTo>
                    <a:pt x="3198" y="1643"/>
                  </a:lnTo>
                  <a:lnTo>
                    <a:pt x="3226" y="1579"/>
                  </a:lnTo>
                  <a:lnTo>
                    <a:pt x="3250" y="1514"/>
                  </a:lnTo>
                  <a:lnTo>
                    <a:pt x="3268" y="1448"/>
                  </a:lnTo>
                  <a:lnTo>
                    <a:pt x="3281" y="1381"/>
                  </a:lnTo>
                  <a:lnTo>
                    <a:pt x="3289" y="1314"/>
                  </a:lnTo>
                  <a:lnTo>
                    <a:pt x="3291" y="1246"/>
                  </a:lnTo>
                  <a:lnTo>
                    <a:pt x="3289" y="1178"/>
                  </a:lnTo>
                  <a:lnTo>
                    <a:pt x="3281" y="1111"/>
                  </a:lnTo>
                  <a:lnTo>
                    <a:pt x="3268" y="1044"/>
                  </a:lnTo>
                  <a:lnTo>
                    <a:pt x="3250" y="978"/>
                  </a:lnTo>
                  <a:lnTo>
                    <a:pt x="3226" y="913"/>
                  </a:lnTo>
                  <a:lnTo>
                    <a:pt x="3198" y="850"/>
                  </a:lnTo>
                  <a:lnTo>
                    <a:pt x="3165" y="789"/>
                  </a:lnTo>
                  <a:lnTo>
                    <a:pt x="3126" y="730"/>
                  </a:lnTo>
                  <a:lnTo>
                    <a:pt x="3082" y="674"/>
                  </a:lnTo>
                  <a:lnTo>
                    <a:pt x="3033" y="620"/>
                  </a:lnTo>
                  <a:lnTo>
                    <a:pt x="2980" y="572"/>
                  </a:lnTo>
                  <a:lnTo>
                    <a:pt x="2925" y="530"/>
                  </a:lnTo>
                  <a:lnTo>
                    <a:pt x="2868" y="491"/>
                  </a:lnTo>
                  <a:lnTo>
                    <a:pt x="2808" y="457"/>
                  </a:lnTo>
                  <a:lnTo>
                    <a:pt x="2745" y="428"/>
                  </a:lnTo>
                  <a:lnTo>
                    <a:pt x="2680" y="405"/>
                  </a:lnTo>
                  <a:lnTo>
                    <a:pt x="2614" y="386"/>
                  </a:lnTo>
                  <a:lnTo>
                    <a:pt x="2546" y="372"/>
                  </a:lnTo>
                  <a:lnTo>
                    <a:pt x="2477" y="364"/>
                  </a:lnTo>
                  <a:lnTo>
                    <a:pt x="2406" y="361"/>
                  </a:lnTo>
                  <a:close/>
                  <a:moveTo>
                    <a:pt x="2406" y="0"/>
                  </a:moveTo>
                  <a:lnTo>
                    <a:pt x="2406" y="0"/>
                  </a:lnTo>
                  <a:lnTo>
                    <a:pt x="2489" y="3"/>
                  </a:lnTo>
                  <a:lnTo>
                    <a:pt x="2571" y="11"/>
                  </a:lnTo>
                  <a:lnTo>
                    <a:pt x="2651" y="25"/>
                  </a:lnTo>
                  <a:lnTo>
                    <a:pt x="2731" y="42"/>
                  </a:lnTo>
                  <a:lnTo>
                    <a:pt x="2808" y="66"/>
                  </a:lnTo>
                  <a:lnTo>
                    <a:pt x="2884" y="95"/>
                  </a:lnTo>
                  <a:lnTo>
                    <a:pt x="2957" y="127"/>
                  </a:lnTo>
                  <a:lnTo>
                    <a:pt x="3028" y="167"/>
                  </a:lnTo>
                  <a:lnTo>
                    <a:pt x="3098" y="209"/>
                  </a:lnTo>
                  <a:lnTo>
                    <a:pt x="3164" y="256"/>
                  </a:lnTo>
                  <a:lnTo>
                    <a:pt x="3228" y="308"/>
                  </a:lnTo>
                  <a:lnTo>
                    <a:pt x="3288" y="365"/>
                  </a:lnTo>
                  <a:lnTo>
                    <a:pt x="3346" y="427"/>
                  </a:lnTo>
                  <a:lnTo>
                    <a:pt x="3400" y="493"/>
                  </a:lnTo>
                  <a:lnTo>
                    <a:pt x="3448" y="560"/>
                  </a:lnTo>
                  <a:lnTo>
                    <a:pt x="3491" y="630"/>
                  </a:lnTo>
                  <a:lnTo>
                    <a:pt x="3529" y="703"/>
                  </a:lnTo>
                  <a:lnTo>
                    <a:pt x="3562" y="777"/>
                  </a:lnTo>
                  <a:lnTo>
                    <a:pt x="3589" y="853"/>
                  </a:lnTo>
                  <a:lnTo>
                    <a:pt x="3613" y="930"/>
                  </a:lnTo>
                  <a:lnTo>
                    <a:pt x="3630" y="1008"/>
                  </a:lnTo>
                  <a:lnTo>
                    <a:pt x="3643" y="1087"/>
                  </a:lnTo>
                  <a:lnTo>
                    <a:pt x="3651" y="1167"/>
                  </a:lnTo>
                  <a:lnTo>
                    <a:pt x="3653" y="1246"/>
                  </a:lnTo>
                  <a:lnTo>
                    <a:pt x="3651" y="1325"/>
                  </a:lnTo>
                  <a:lnTo>
                    <a:pt x="3643" y="1406"/>
                  </a:lnTo>
                  <a:lnTo>
                    <a:pt x="3630" y="1484"/>
                  </a:lnTo>
                  <a:lnTo>
                    <a:pt x="3613" y="1562"/>
                  </a:lnTo>
                  <a:lnTo>
                    <a:pt x="3589" y="1639"/>
                  </a:lnTo>
                  <a:lnTo>
                    <a:pt x="3561" y="1715"/>
                  </a:lnTo>
                  <a:lnTo>
                    <a:pt x="3529" y="1789"/>
                  </a:lnTo>
                  <a:lnTo>
                    <a:pt x="3491" y="1862"/>
                  </a:lnTo>
                  <a:lnTo>
                    <a:pt x="3448" y="1932"/>
                  </a:lnTo>
                  <a:lnTo>
                    <a:pt x="3400" y="1999"/>
                  </a:lnTo>
                  <a:lnTo>
                    <a:pt x="3346" y="2065"/>
                  </a:lnTo>
                  <a:lnTo>
                    <a:pt x="3288" y="2127"/>
                  </a:lnTo>
                  <a:lnTo>
                    <a:pt x="3228" y="2184"/>
                  </a:lnTo>
                  <a:lnTo>
                    <a:pt x="3164" y="2236"/>
                  </a:lnTo>
                  <a:lnTo>
                    <a:pt x="3098" y="2283"/>
                  </a:lnTo>
                  <a:lnTo>
                    <a:pt x="3028" y="2327"/>
                  </a:lnTo>
                  <a:lnTo>
                    <a:pt x="2957" y="2365"/>
                  </a:lnTo>
                  <a:lnTo>
                    <a:pt x="2884" y="2398"/>
                  </a:lnTo>
                  <a:lnTo>
                    <a:pt x="2808" y="2426"/>
                  </a:lnTo>
                  <a:lnTo>
                    <a:pt x="2731" y="2450"/>
                  </a:lnTo>
                  <a:lnTo>
                    <a:pt x="2651" y="2468"/>
                  </a:lnTo>
                  <a:lnTo>
                    <a:pt x="2571" y="2481"/>
                  </a:lnTo>
                  <a:lnTo>
                    <a:pt x="2489" y="2489"/>
                  </a:lnTo>
                  <a:lnTo>
                    <a:pt x="2406" y="2492"/>
                  </a:lnTo>
                  <a:lnTo>
                    <a:pt x="2317" y="2489"/>
                  </a:lnTo>
                  <a:lnTo>
                    <a:pt x="2228" y="2480"/>
                  </a:lnTo>
                  <a:lnTo>
                    <a:pt x="2142" y="2464"/>
                  </a:lnTo>
                  <a:lnTo>
                    <a:pt x="2057" y="2443"/>
                  </a:lnTo>
                  <a:lnTo>
                    <a:pt x="1974" y="2415"/>
                  </a:lnTo>
                  <a:lnTo>
                    <a:pt x="1894" y="2383"/>
                  </a:lnTo>
                  <a:lnTo>
                    <a:pt x="1815" y="2344"/>
                  </a:lnTo>
                  <a:lnTo>
                    <a:pt x="1739" y="2300"/>
                  </a:lnTo>
                  <a:lnTo>
                    <a:pt x="1586" y="2453"/>
                  </a:lnTo>
                  <a:lnTo>
                    <a:pt x="1606" y="2472"/>
                  </a:lnTo>
                  <a:lnTo>
                    <a:pt x="1629" y="2500"/>
                  </a:lnTo>
                  <a:lnTo>
                    <a:pt x="1648" y="2531"/>
                  </a:lnTo>
                  <a:lnTo>
                    <a:pt x="1662" y="2565"/>
                  </a:lnTo>
                  <a:lnTo>
                    <a:pt x="1671" y="2599"/>
                  </a:lnTo>
                  <a:lnTo>
                    <a:pt x="1673" y="2635"/>
                  </a:lnTo>
                  <a:lnTo>
                    <a:pt x="1671" y="2671"/>
                  </a:lnTo>
                  <a:lnTo>
                    <a:pt x="1662" y="2706"/>
                  </a:lnTo>
                  <a:lnTo>
                    <a:pt x="1648" y="2739"/>
                  </a:lnTo>
                  <a:lnTo>
                    <a:pt x="1629" y="2770"/>
                  </a:lnTo>
                  <a:lnTo>
                    <a:pt x="1606" y="2798"/>
                  </a:lnTo>
                  <a:lnTo>
                    <a:pt x="822" y="3581"/>
                  </a:lnTo>
                  <a:lnTo>
                    <a:pt x="794" y="3604"/>
                  </a:lnTo>
                  <a:lnTo>
                    <a:pt x="763" y="3623"/>
                  </a:lnTo>
                  <a:lnTo>
                    <a:pt x="731" y="3637"/>
                  </a:lnTo>
                  <a:lnTo>
                    <a:pt x="695" y="3646"/>
                  </a:lnTo>
                  <a:lnTo>
                    <a:pt x="658" y="3648"/>
                  </a:lnTo>
                  <a:lnTo>
                    <a:pt x="622" y="3646"/>
                  </a:lnTo>
                  <a:lnTo>
                    <a:pt x="586" y="3637"/>
                  </a:lnTo>
                  <a:lnTo>
                    <a:pt x="554" y="3623"/>
                  </a:lnTo>
                  <a:lnTo>
                    <a:pt x="523" y="3604"/>
                  </a:lnTo>
                  <a:lnTo>
                    <a:pt x="495" y="3581"/>
                  </a:lnTo>
                  <a:lnTo>
                    <a:pt x="68" y="3154"/>
                  </a:lnTo>
                  <a:lnTo>
                    <a:pt x="44" y="3127"/>
                  </a:lnTo>
                  <a:lnTo>
                    <a:pt x="26" y="3096"/>
                  </a:lnTo>
                  <a:lnTo>
                    <a:pt x="11" y="3062"/>
                  </a:lnTo>
                  <a:lnTo>
                    <a:pt x="3" y="3028"/>
                  </a:lnTo>
                  <a:lnTo>
                    <a:pt x="0" y="2991"/>
                  </a:lnTo>
                  <a:lnTo>
                    <a:pt x="3" y="2955"/>
                  </a:lnTo>
                  <a:lnTo>
                    <a:pt x="11" y="2919"/>
                  </a:lnTo>
                  <a:lnTo>
                    <a:pt x="26" y="2886"/>
                  </a:lnTo>
                  <a:lnTo>
                    <a:pt x="44" y="2855"/>
                  </a:lnTo>
                  <a:lnTo>
                    <a:pt x="68" y="2827"/>
                  </a:lnTo>
                  <a:lnTo>
                    <a:pt x="852" y="2045"/>
                  </a:lnTo>
                  <a:lnTo>
                    <a:pt x="878" y="2022"/>
                  </a:lnTo>
                  <a:lnTo>
                    <a:pt x="910" y="2003"/>
                  </a:lnTo>
                  <a:lnTo>
                    <a:pt x="943" y="1989"/>
                  </a:lnTo>
                  <a:lnTo>
                    <a:pt x="978" y="1980"/>
                  </a:lnTo>
                  <a:lnTo>
                    <a:pt x="1015" y="1978"/>
                  </a:lnTo>
                  <a:lnTo>
                    <a:pt x="1051" y="1980"/>
                  </a:lnTo>
                  <a:lnTo>
                    <a:pt x="1087" y="1989"/>
                  </a:lnTo>
                  <a:lnTo>
                    <a:pt x="1120" y="2003"/>
                  </a:lnTo>
                  <a:lnTo>
                    <a:pt x="1150" y="2022"/>
                  </a:lnTo>
                  <a:lnTo>
                    <a:pt x="1178" y="2045"/>
                  </a:lnTo>
                  <a:lnTo>
                    <a:pt x="1197" y="2064"/>
                  </a:lnTo>
                  <a:lnTo>
                    <a:pt x="1351" y="1911"/>
                  </a:lnTo>
                  <a:lnTo>
                    <a:pt x="1308" y="1838"/>
                  </a:lnTo>
                  <a:lnTo>
                    <a:pt x="1270" y="1762"/>
                  </a:lnTo>
                  <a:lnTo>
                    <a:pt x="1239" y="1685"/>
                  </a:lnTo>
                  <a:lnTo>
                    <a:pt x="1212" y="1606"/>
                  </a:lnTo>
                  <a:lnTo>
                    <a:pt x="1191" y="1525"/>
                  </a:lnTo>
                  <a:lnTo>
                    <a:pt x="1175" y="1444"/>
                  </a:lnTo>
                  <a:lnTo>
                    <a:pt x="1164" y="1362"/>
                  </a:lnTo>
                  <a:lnTo>
                    <a:pt x="1159" y="1280"/>
                  </a:lnTo>
                  <a:lnTo>
                    <a:pt x="1159" y="1197"/>
                  </a:lnTo>
                  <a:lnTo>
                    <a:pt x="1166" y="1115"/>
                  </a:lnTo>
                  <a:lnTo>
                    <a:pt x="1177" y="1033"/>
                  </a:lnTo>
                  <a:lnTo>
                    <a:pt x="1194" y="952"/>
                  </a:lnTo>
                  <a:lnTo>
                    <a:pt x="1216" y="872"/>
                  </a:lnTo>
                  <a:lnTo>
                    <a:pt x="1243" y="793"/>
                  </a:lnTo>
                  <a:lnTo>
                    <a:pt x="1277" y="716"/>
                  </a:lnTo>
                  <a:lnTo>
                    <a:pt x="1315" y="640"/>
                  </a:lnTo>
                  <a:lnTo>
                    <a:pt x="1359" y="568"/>
                  </a:lnTo>
                  <a:lnTo>
                    <a:pt x="1409" y="497"/>
                  </a:lnTo>
                  <a:lnTo>
                    <a:pt x="1463" y="429"/>
                  </a:lnTo>
                  <a:lnTo>
                    <a:pt x="1523" y="365"/>
                  </a:lnTo>
                  <a:lnTo>
                    <a:pt x="1584" y="308"/>
                  </a:lnTo>
                  <a:lnTo>
                    <a:pt x="1647" y="256"/>
                  </a:lnTo>
                  <a:lnTo>
                    <a:pt x="1713" y="209"/>
                  </a:lnTo>
                  <a:lnTo>
                    <a:pt x="1783" y="167"/>
                  </a:lnTo>
                  <a:lnTo>
                    <a:pt x="1854" y="127"/>
                  </a:lnTo>
                  <a:lnTo>
                    <a:pt x="1928" y="95"/>
                  </a:lnTo>
                  <a:lnTo>
                    <a:pt x="2003" y="66"/>
                  </a:lnTo>
                  <a:lnTo>
                    <a:pt x="2082" y="42"/>
                  </a:lnTo>
                  <a:lnTo>
                    <a:pt x="2160" y="25"/>
                  </a:lnTo>
                  <a:lnTo>
                    <a:pt x="2242" y="11"/>
                  </a:lnTo>
                  <a:lnTo>
                    <a:pt x="2323" y="3"/>
                  </a:lnTo>
                  <a:lnTo>
                    <a:pt x="2406" y="0"/>
                  </a:lnTo>
                  <a:close/>
                </a:path>
              </a:pathLst>
            </a:custGeom>
            <a:grpFill/>
            <a:ln w="0">
              <a:noFill/>
              <a:prstDash val="solid"/>
              <a:round/>
            </a:ln>
          </p:spPr>
          <p:txBody>
            <a:bodyPr vert="horz" wrap="square" lIns="91440" tIns="45720" rIns="91440" bIns="45720" numCol="1" anchor="t" anchorCtr="0" compatLnSpc="1"/>
            <a:lstStyle/>
            <a:p>
              <a:endParaRPr lang="en-US" sz="2000" b="1">
                <a:solidFill>
                  <a:schemeClr val="tx1">
                    <a:lumMod val="50000"/>
                    <a:lumOff val="50000"/>
                  </a:schemeClr>
                </a:solidFill>
              </a:endParaRPr>
            </a:p>
          </p:txBody>
        </p:sp>
        <p:sp>
          <p:nvSpPr>
            <p:cNvPr id="56" name="Freeform 660"/>
            <p:cNvSpPr/>
            <p:nvPr/>
          </p:nvSpPr>
          <p:spPr bwMode="auto">
            <a:xfrm>
              <a:off x="1710" y="2445"/>
              <a:ext cx="179" cy="327"/>
            </a:xfrm>
            <a:custGeom>
              <a:avLst/>
              <a:gdLst>
                <a:gd name="T0" fmla="*/ 461 w 716"/>
                <a:gd name="T1" fmla="*/ 138 h 1308"/>
                <a:gd name="T2" fmla="*/ 559 w 716"/>
                <a:gd name="T3" fmla="*/ 174 h 1308"/>
                <a:gd name="T4" fmla="*/ 643 w 716"/>
                <a:gd name="T5" fmla="*/ 240 h 1308"/>
                <a:gd name="T6" fmla="*/ 699 w 716"/>
                <a:gd name="T7" fmla="*/ 338 h 1308"/>
                <a:gd name="T8" fmla="*/ 716 w 716"/>
                <a:gd name="T9" fmla="*/ 460 h 1308"/>
                <a:gd name="T10" fmla="*/ 460 w 716"/>
                <a:gd name="T11" fmla="*/ 480 h 1308"/>
                <a:gd name="T12" fmla="*/ 455 w 716"/>
                <a:gd name="T13" fmla="*/ 419 h 1308"/>
                <a:gd name="T14" fmla="*/ 432 w 716"/>
                <a:gd name="T15" fmla="*/ 371 h 1308"/>
                <a:gd name="T16" fmla="*/ 388 w 716"/>
                <a:gd name="T17" fmla="*/ 345 h 1308"/>
                <a:gd name="T18" fmla="*/ 339 w 716"/>
                <a:gd name="T19" fmla="*/ 348 h 1308"/>
                <a:gd name="T20" fmla="*/ 307 w 716"/>
                <a:gd name="T21" fmla="*/ 381 h 1308"/>
                <a:gd name="T22" fmla="*/ 302 w 716"/>
                <a:gd name="T23" fmla="*/ 448 h 1308"/>
                <a:gd name="T24" fmla="*/ 331 w 716"/>
                <a:gd name="T25" fmla="*/ 497 h 1308"/>
                <a:gd name="T26" fmla="*/ 400 w 716"/>
                <a:gd name="T27" fmla="*/ 536 h 1308"/>
                <a:gd name="T28" fmla="*/ 559 w 716"/>
                <a:gd name="T29" fmla="*/ 617 h 1308"/>
                <a:gd name="T30" fmla="*/ 655 w 716"/>
                <a:gd name="T31" fmla="*/ 697 h 1308"/>
                <a:gd name="T32" fmla="*/ 700 w 716"/>
                <a:gd name="T33" fmla="*/ 793 h 1308"/>
                <a:gd name="T34" fmla="*/ 707 w 716"/>
                <a:gd name="T35" fmla="*/ 915 h 1308"/>
                <a:gd name="T36" fmla="*/ 670 w 716"/>
                <a:gd name="T37" fmla="*/ 1019 h 1308"/>
                <a:gd name="T38" fmla="*/ 604 w 716"/>
                <a:gd name="T39" fmla="*/ 1095 h 1308"/>
                <a:gd name="T40" fmla="*/ 531 w 716"/>
                <a:gd name="T41" fmla="*/ 1138 h 1308"/>
                <a:gd name="T42" fmla="*/ 427 w 716"/>
                <a:gd name="T43" fmla="*/ 1162 h 1308"/>
                <a:gd name="T44" fmla="*/ 294 w 716"/>
                <a:gd name="T45" fmla="*/ 1162 h 1308"/>
                <a:gd name="T46" fmla="*/ 161 w 716"/>
                <a:gd name="T47" fmla="*/ 1119 h 1308"/>
                <a:gd name="T48" fmla="*/ 63 w 716"/>
                <a:gd name="T49" fmla="*/ 1042 h 1308"/>
                <a:gd name="T50" fmla="*/ 14 w 716"/>
                <a:gd name="T51" fmla="*/ 947 h 1308"/>
                <a:gd name="T52" fmla="*/ 0 w 716"/>
                <a:gd name="T53" fmla="*/ 824 h 1308"/>
                <a:gd name="T54" fmla="*/ 245 w 716"/>
                <a:gd name="T55" fmla="*/ 795 h 1308"/>
                <a:gd name="T56" fmla="*/ 252 w 716"/>
                <a:gd name="T57" fmla="*/ 874 h 1308"/>
                <a:gd name="T58" fmla="*/ 284 w 716"/>
                <a:gd name="T59" fmla="*/ 925 h 1308"/>
                <a:gd name="T60" fmla="*/ 332 w 716"/>
                <a:gd name="T61" fmla="*/ 950 h 1308"/>
                <a:gd name="T62" fmla="*/ 388 w 716"/>
                <a:gd name="T63" fmla="*/ 953 h 1308"/>
                <a:gd name="T64" fmla="*/ 426 w 716"/>
                <a:gd name="T65" fmla="*/ 934 h 1308"/>
                <a:gd name="T66" fmla="*/ 445 w 716"/>
                <a:gd name="T67" fmla="*/ 876 h 1308"/>
                <a:gd name="T68" fmla="*/ 434 w 716"/>
                <a:gd name="T69" fmla="*/ 821 h 1308"/>
                <a:gd name="T70" fmla="*/ 394 w 716"/>
                <a:gd name="T71" fmla="*/ 784 h 1308"/>
                <a:gd name="T72" fmla="*/ 283 w 716"/>
                <a:gd name="T73" fmla="*/ 733 h 1308"/>
                <a:gd name="T74" fmla="*/ 142 w 716"/>
                <a:gd name="T75" fmla="*/ 655 h 1308"/>
                <a:gd name="T76" fmla="*/ 64 w 716"/>
                <a:gd name="T77" fmla="*/ 574 h 1308"/>
                <a:gd name="T78" fmla="*/ 30 w 716"/>
                <a:gd name="T79" fmla="*/ 466 h 1308"/>
                <a:gd name="T80" fmla="*/ 35 w 716"/>
                <a:gd name="T81" fmla="*/ 347 h 1308"/>
                <a:gd name="T82" fmla="*/ 81 w 716"/>
                <a:gd name="T83" fmla="*/ 250 h 1308"/>
                <a:gd name="T84" fmla="*/ 163 w 716"/>
                <a:gd name="T85" fmla="*/ 181 h 1308"/>
                <a:gd name="T86" fmla="*/ 260 w 716"/>
                <a:gd name="T87" fmla="*/ 142 h 1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16" h="1308">
                  <a:moveTo>
                    <a:pt x="294" y="0"/>
                  </a:moveTo>
                  <a:lnTo>
                    <a:pt x="461" y="0"/>
                  </a:lnTo>
                  <a:lnTo>
                    <a:pt x="461" y="138"/>
                  </a:lnTo>
                  <a:lnTo>
                    <a:pt x="493" y="147"/>
                  </a:lnTo>
                  <a:lnTo>
                    <a:pt x="527" y="159"/>
                  </a:lnTo>
                  <a:lnTo>
                    <a:pt x="559" y="174"/>
                  </a:lnTo>
                  <a:lnTo>
                    <a:pt x="590" y="193"/>
                  </a:lnTo>
                  <a:lnTo>
                    <a:pt x="618" y="214"/>
                  </a:lnTo>
                  <a:lnTo>
                    <a:pt x="643" y="240"/>
                  </a:lnTo>
                  <a:lnTo>
                    <a:pt x="665" y="270"/>
                  </a:lnTo>
                  <a:lnTo>
                    <a:pt x="684" y="302"/>
                  </a:lnTo>
                  <a:lnTo>
                    <a:pt x="699" y="338"/>
                  </a:lnTo>
                  <a:lnTo>
                    <a:pt x="708" y="376"/>
                  </a:lnTo>
                  <a:lnTo>
                    <a:pt x="715" y="416"/>
                  </a:lnTo>
                  <a:lnTo>
                    <a:pt x="716" y="460"/>
                  </a:lnTo>
                  <a:lnTo>
                    <a:pt x="716" y="462"/>
                  </a:lnTo>
                  <a:lnTo>
                    <a:pt x="707" y="480"/>
                  </a:lnTo>
                  <a:lnTo>
                    <a:pt x="460" y="480"/>
                  </a:lnTo>
                  <a:lnTo>
                    <a:pt x="460" y="465"/>
                  </a:lnTo>
                  <a:lnTo>
                    <a:pt x="458" y="440"/>
                  </a:lnTo>
                  <a:lnTo>
                    <a:pt x="455" y="419"/>
                  </a:lnTo>
                  <a:lnTo>
                    <a:pt x="448" y="400"/>
                  </a:lnTo>
                  <a:lnTo>
                    <a:pt x="441" y="384"/>
                  </a:lnTo>
                  <a:lnTo>
                    <a:pt x="432" y="371"/>
                  </a:lnTo>
                  <a:lnTo>
                    <a:pt x="419" y="358"/>
                  </a:lnTo>
                  <a:lnTo>
                    <a:pt x="405" y="351"/>
                  </a:lnTo>
                  <a:lnTo>
                    <a:pt x="388" y="345"/>
                  </a:lnTo>
                  <a:lnTo>
                    <a:pt x="370" y="344"/>
                  </a:lnTo>
                  <a:lnTo>
                    <a:pt x="353" y="345"/>
                  </a:lnTo>
                  <a:lnTo>
                    <a:pt x="339" y="348"/>
                  </a:lnTo>
                  <a:lnTo>
                    <a:pt x="327" y="355"/>
                  </a:lnTo>
                  <a:lnTo>
                    <a:pt x="317" y="364"/>
                  </a:lnTo>
                  <a:lnTo>
                    <a:pt x="307" y="381"/>
                  </a:lnTo>
                  <a:lnTo>
                    <a:pt x="302" y="401"/>
                  </a:lnTo>
                  <a:lnTo>
                    <a:pt x="299" y="424"/>
                  </a:lnTo>
                  <a:lnTo>
                    <a:pt x="302" y="448"/>
                  </a:lnTo>
                  <a:lnTo>
                    <a:pt x="307" y="468"/>
                  </a:lnTo>
                  <a:lnTo>
                    <a:pt x="319" y="485"/>
                  </a:lnTo>
                  <a:lnTo>
                    <a:pt x="331" y="497"/>
                  </a:lnTo>
                  <a:lnTo>
                    <a:pt x="349" y="510"/>
                  </a:lnTo>
                  <a:lnTo>
                    <a:pt x="372" y="523"/>
                  </a:lnTo>
                  <a:lnTo>
                    <a:pt x="400" y="536"/>
                  </a:lnTo>
                  <a:lnTo>
                    <a:pt x="460" y="563"/>
                  </a:lnTo>
                  <a:lnTo>
                    <a:pt x="512" y="590"/>
                  </a:lnTo>
                  <a:lnTo>
                    <a:pt x="559" y="617"/>
                  </a:lnTo>
                  <a:lnTo>
                    <a:pt x="598" y="644"/>
                  </a:lnTo>
                  <a:lnTo>
                    <a:pt x="632" y="671"/>
                  </a:lnTo>
                  <a:lnTo>
                    <a:pt x="655" y="697"/>
                  </a:lnTo>
                  <a:lnTo>
                    <a:pt x="676" y="726"/>
                  </a:lnTo>
                  <a:lnTo>
                    <a:pt x="690" y="758"/>
                  </a:lnTo>
                  <a:lnTo>
                    <a:pt x="700" y="793"/>
                  </a:lnTo>
                  <a:lnTo>
                    <a:pt x="707" y="832"/>
                  </a:lnTo>
                  <a:lnTo>
                    <a:pt x="709" y="875"/>
                  </a:lnTo>
                  <a:lnTo>
                    <a:pt x="707" y="915"/>
                  </a:lnTo>
                  <a:lnTo>
                    <a:pt x="699" y="952"/>
                  </a:lnTo>
                  <a:lnTo>
                    <a:pt x="687" y="986"/>
                  </a:lnTo>
                  <a:lnTo>
                    <a:pt x="670" y="1019"/>
                  </a:lnTo>
                  <a:lnTo>
                    <a:pt x="650" y="1049"/>
                  </a:lnTo>
                  <a:lnTo>
                    <a:pt x="625" y="1076"/>
                  </a:lnTo>
                  <a:lnTo>
                    <a:pt x="604" y="1095"/>
                  </a:lnTo>
                  <a:lnTo>
                    <a:pt x="583" y="1112"/>
                  </a:lnTo>
                  <a:lnTo>
                    <a:pt x="558" y="1126"/>
                  </a:lnTo>
                  <a:lnTo>
                    <a:pt x="531" y="1138"/>
                  </a:lnTo>
                  <a:lnTo>
                    <a:pt x="501" y="1148"/>
                  </a:lnTo>
                  <a:lnTo>
                    <a:pt x="466" y="1156"/>
                  </a:lnTo>
                  <a:lnTo>
                    <a:pt x="427" y="1162"/>
                  </a:lnTo>
                  <a:lnTo>
                    <a:pt x="427" y="1308"/>
                  </a:lnTo>
                  <a:lnTo>
                    <a:pt x="294" y="1308"/>
                  </a:lnTo>
                  <a:lnTo>
                    <a:pt x="294" y="1162"/>
                  </a:lnTo>
                  <a:lnTo>
                    <a:pt x="246" y="1153"/>
                  </a:lnTo>
                  <a:lnTo>
                    <a:pt x="202" y="1138"/>
                  </a:lnTo>
                  <a:lnTo>
                    <a:pt x="161" y="1119"/>
                  </a:lnTo>
                  <a:lnTo>
                    <a:pt x="123" y="1096"/>
                  </a:lnTo>
                  <a:lnTo>
                    <a:pt x="88" y="1068"/>
                  </a:lnTo>
                  <a:lnTo>
                    <a:pt x="63" y="1042"/>
                  </a:lnTo>
                  <a:lnTo>
                    <a:pt x="43" y="1014"/>
                  </a:lnTo>
                  <a:lnTo>
                    <a:pt x="26" y="982"/>
                  </a:lnTo>
                  <a:lnTo>
                    <a:pt x="14" y="947"/>
                  </a:lnTo>
                  <a:lnTo>
                    <a:pt x="5" y="909"/>
                  </a:lnTo>
                  <a:lnTo>
                    <a:pt x="1" y="868"/>
                  </a:lnTo>
                  <a:lnTo>
                    <a:pt x="0" y="824"/>
                  </a:lnTo>
                  <a:lnTo>
                    <a:pt x="0" y="818"/>
                  </a:lnTo>
                  <a:lnTo>
                    <a:pt x="10" y="795"/>
                  </a:lnTo>
                  <a:lnTo>
                    <a:pt x="245" y="795"/>
                  </a:lnTo>
                  <a:lnTo>
                    <a:pt x="245" y="822"/>
                  </a:lnTo>
                  <a:lnTo>
                    <a:pt x="247" y="849"/>
                  </a:lnTo>
                  <a:lnTo>
                    <a:pt x="252" y="874"/>
                  </a:lnTo>
                  <a:lnTo>
                    <a:pt x="261" y="894"/>
                  </a:lnTo>
                  <a:lnTo>
                    <a:pt x="272" y="910"/>
                  </a:lnTo>
                  <a:lnTo>
                    <a:pt x="284" y="925"/>
                  </a:lnTo>
                  <a:lnTo>
                    <a:pt x="297" y="935"/>
                  </a:lnTo>
                  <a:lnTo>
                    <a:pt x="314" y="944"/>
                  </a:lnTo>
                  <a:lnTo>
                    <a:pt x="332" y="950"/>
                  </a:lnTo>
                  <a:lnTo>
                    <a:pt x="351" y="953"/>
                  </a:lnTo>
                  <a:lnTo>
                    <a:pt x="371" y="954"/>
                  </a:lnTo>
                  <a:lnTo>
                    <a:pt x="388" y="953"/>
                  </a:lnTo>
                  <a:lnTo>
                    <a:pt x="404" y="950"/>
                  </a:lnTo>
                  <a:lnTo>
                    <a:pt x="416" y="943"/>
                  </a:lnTo>
                  <a:lnTo>
                    <a:pt x="426" y="934"/>
                  </a:lnTo>
                  <a:lnTo>
                    <a:pt x="437" y="918"/>
                  </a:lnTo>
                  <a:lnTo>
                    <a:pt x="443" y="898"/>
                  </a:lnTo>
                  <a:lnTo>
                    <a:pt x="445" y="876"/>
                  </a:lnTo>
                  <a:lnTo>
                    <a:pt x="444" y="855"/>
                  </a:lnTo>
                  <a:lnTo>
                    <a:pt x="441" y="837"/>
                  </a:lnTo>
                  <a:lnTo>
                    <a:pt x="434" y="821"/>
                  </a:lnTo>
                  <a:lnTo>
                    <a:pt x="425" y="809"/>
                  </a:lnTo>
                  <a:lnTo>
                    <a:pt x="411" y="796"/>
                  </a:lnTo>
                  <a:lnTo>
                    <a:pt x="394" y="784"/>
                  </a:lnTo>
                  <a:lnTo>
                    <a:pt x="371" y="771"/>
                  </a:lnTo>
                  <a:lnTo>
                    <a:pt x="343" y="758"/>
                  </a:lnTo>
                  <a:lnTo>
                    <a:pt x="283" y="733"/>
                  </a:lnTo>
                  <a:lnTo>
                    <a:pt x="229" y="707"/>
                  </a:lnTo>
                  <a:lnTo>
                    <a:pt x="182" y="680"/>
                  </a:lnTo>
                  <a:lnTo>
                    <a:pt x="142" y="655"/>
                  </a:lnTo>
                  <a:lnTo>
                    <a:pt x="108" y="628"/>
                  </a:lnTo>
                  <a:lnTo>
                    <a:pt x="83" y="603"/>
                  </a:lnTo>
                  <a:lnTo>
                    <a:pt x="64" y="574"/>
                  </a:lnTo>
                  <a:lnTo>
                    <a:pt x="48" y="542"/>
                  </a:lnTo>
                  <a:lnTo>
                    <a:pt x="36" y="506"/>
                  </a:lnTo>
                  <a:lnTo>
                    <a:pt x="30" y="466"/>
                  </a:lnTo>
                  <a:lnTo>
                    <a:pt x="28" y="423"/>
                  </a:lnTo>
                  <a:lnTo>
                    <a:pt x="30" y="384"/>
                  </a:lnTo>
                  <a:lnTo>
                    <a:pt x="35" y="347"/>
                  </a:lnTo>
                  <a:lnTo>
                    <a:pt x="47" y="313"/>
                  </a:lnTo>
                  <a:lnTo>
                    <a:pt x="61" y="280"/>
                  </a:lnTo>
                  <a:lnTo>
                    <a:pt x="81" y="250"/>
                  </a:lnTo>
                  <a:lnTo>
                    <a:pt x="106" y="223"/>
                  </a:lnTo>
                  <a:lnTo>
                    <a:pt x="133" y="201"/>
                  </a:lnTo>
                  <a:lnTo>
                    <a:pt x="163" y="181"/>
                  </a:lnTo>
                  <a:lnTo>
                    <a:pt x="194" y="165"/>
                  </a:lnTo>
                  <a:lnTo>
                    <a:pt x="227" y="152"/>
                  </a:lnTo>
                  <a:lnTo>
                    <a:pt x="260" y="142"/>
                  </a:lnTo>
                  <a:lnTo>
                    <a:pt x="294" y="135"/>
                  </a:lnTo>
                  <a:lnTo>
                    <a:pt x="294" y="0"/>
                  </a:lnTo>
                  <a:close/>
                </a:path>
              </a:pathLst>
            </a:custGeom>
            <a:grpFill/>
            <a:ln w="0">
              <a:noFill/>
              <a:prstDash val="solid"/>
              <a:round/>
            </a:ln>
          </p:spPr>
          <p:txBody>
            <a:bodyPr vert="horz" wrap="square" lIns="91440" tIns="45720" rIns="91440" bIns="45720" numCol="1" anchor="t" anchorCtr="0" compatLnSpc="1"/>
            <a:lstStyle/>
            <a:p>
              <a:endParaRPr lang="en-US" sz="2000" b="1">
                <a:solidFill>
                  <a:schemeClr val="tx1">
                    <a:lumMod val="50000"/>
                    <a:lumOff val="50000"/>
                  </a:schemeClr>
                </a:solidFill>
              </a:endParaRPr>
            </a:p>
          </p:txBody>
        </p:sp>
      </p:grpSp>
      <p:sp>
        <p:nvSpPr>
          <p:cNvPr id="57" name="TextBox 5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10083802" y="3708240"/>
            <a:ext cx="1694888" cy="369332"/>
          </a:xfrm>
          <a:prstGeom prst="rect">
            <a:avLst/>
          </a:prstGeom>
          <a:noFill/>
        </p:spPr>
        <p:txBody>
          <a:bodyPr wrap="none" rtlCol="0" anchor="b">
            <a:spAutoFit/>
          </a:bodyPr>
          <a:lstStyle>
            <a:defPPr>
              <a:defRPr lang="en-US"/>
            </a:defPPr>
            <a:lvl1pPr lvl="0">
              <a:defRPr sz="1600">
                <a:solidFill>
                  <a:schemeClr val="bg1"/>
                </a:solidFill>
                <a:latin typeface="+mj-lt"/>
                <a:cs typeface="Montserrat" panose="02000000000000000000" pitchFamily="2" charset="0"/>
              </a:defRPr>
            </a:lvl1pPr>
          </a:lstStyle>
          <a:p>
            <a:r>
              <a:rPr lang="en-US" sz="1800" dirty="0">
                <a:gradFill>
                  <a:gsLst>
                    <a:gs pos="0">
                      <a:schemeClr val="accent1"/>
                    </a:gs>
                    <a:gs pos="100000">
                      <a:schemeClr val="accent2"/>
                    </a:gs>
                  </a:gsLst>
                  <a:lin ang="5400000" scaled="1"/>
                </a:gradFill>
              </a:rPr>
              <a:t>Insert</a:t>
            </a:r>
            <a:r>
              <a:rPr lang="id-ID" sz="1800" dirty="0">
                <a:gradFill>
                  <a:gsLst>
                    <a:gs pos="0">
                      <a:schemeClr val="accent1"/>
                    </a:gs>
                    <a:gs pos="100000">
                      <a:schemeClr val="accent2"/>
                    </a:gs>
                  </a:gsLst>
                  <a:lin ang="5400000" scaled="1"/>
                </a:gradFill>
              </a:rPr>
              <a:t> Title Here</a:t>
            </a:r>
            <a:endParaRPr lang="id-ID" sz="1800" dirty="0">
              <a:gradFill>
                <a:gsLst>
                  <a:gs pos="0">
                    <a:schemeClr val="accent1"/>
                  </a:gs>
                  <a:gs pos="100000">
                    <a:schemeClr val="accent2"/>
                  </a:gs>
                </a:gsLst>
                <a:lin ang="5400000" scaled="1"/>
              </a:gradFill>
            </a:endParaRPr>
          </a:p>
        </p:txBody>
      </p:sp>
      <p:sp>
        <p:nvSpPr>
          <p:cNvPr id="58" name="Rectangle 57"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10090734" y="4077572"/>
            <a:ext cx="1669937" cy="646331"/>
          </a:xfrm>
          <a:prstGeom prst="rect">
            <a:avLst/>
          </a:prstGeom>
          <a:noFill/>
        </p:spPr>
        <p:txBody>
          <a:bodyPr wrap="square" rtlCol="0">
            <a:spAutoFit/>
          </a:bodyPr>
          <a:lstStyle/>
          <a:p>
            <a:r>
              <a:rPr lang="id-ID" sz="1200" dirty="0">
                <a:solidFill>
                  <a:schemeClr val="tx1">
                    <a:lumMod val="50000"/>
                    <a:lumOff val="50000"/>
                  </a:schemeClr>
                </a:solidFill>
              </a:rPr>
              <a:t>Lorem ipsum dolor sit amet, consectetur</a:t>
            </a:r>
            <a:r>
              <a:rPr lang="en-US" sz="1200" dirty="0">
                <a:solidFill>
                  <a:schemeClr val="tx1">
                    <a:lumMod val="50000"/>
                    <a:lumOff val="50000"/>
                  </a:schemeClr>
                </a:solidFill>
              </a:rPr>
              <a:t> </a:t>
            </a:r>
            <a:r>
              <a:rPr lang="id-ID" sz="1200" dirty="0">
                <a:solidFill>
                  <a:schemeClr val="tx1">
                    <a:lumMod val="50000"/>
                    <a:lumOff val="50000"/>
                  </a:schemeClr>
                </a:solidFill>
              </a:rPr>
              <a:t>sed libero in magna</a:t>
            </a:r>
            <a:endParaRPr lang="id-ID" sz="1200" dirty="0">
              <a:solidFill>
                <a:schemeClr val="tx1">
                  <a:lumMod val="50000"/>
                  <a:lumOff val="50000"/>
                </a:schemeClr>
              </a:solidFill>
            </a:endParaRPr>
          </a:p>
        </p:txBody>
      </p:sp>
      <p:grpSp>
        <p:nvGrpSpPr>
          <p:cNvPr id="59" name="Group 657"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GrpSpPr>
            <a:grpSpLocks noChangeAspect="1"/>
          </p:cNvGrpSpPr>
          <p:nvPr/>
        </p:nvGrpSpPr>
        <p:grpSpPr bwMode="auto">
          <a:xfrm>
            <a:off x="9574050" y="3805511"/>
            <a:ext cx="389384" cy="388956"/>
            <a:chOff x="1197" y="2299"/>
            <a:chExt cx="913" cy="912"/>
          </a:xfrm>
          <a:solidFill>
            <a:schemeClr val="tx1">
              <a:lumMod val="65000"/>
              <a:lumOff val="35000"/>
            </a:schemeClr>
          </a:solidFill>
        </p:grpSpPr>
        <p:sp>
          <p:nvSpPr>
            <p:cNvPr id="60" name="Freeform 659"/>
            <p:cNvSpPr>
              <a:spLocks noEditPoints="1"/>
            </p:cNvSpPr>
            <p:nvPr/>
          </p:nvSpPr>
          <p:spPr bwMode="auto">
            <a:xfrm>
              <a:off x="1197" y="2299"/>
              <a:ext cx="913" cy="912"/>
            </a:xfrm>
            <a:custGeom>
              <a:avLst/>
              <a:gdLst>
                <a:gd name="T0" fmla="*/ 2198 w 3653"/>
                <a:gd name="T1" fmla="*/ 386 h 3648"/>
                <a:gd name="T2" fmla="*/ 1944 w 3653"/>
                <a:gd name="T3" fmla="*/ 491 h 3648"/>
                <a:gd name="T4" fmla="*/ 1730 w 3653"/>
                <a:gd name="T5" fmla="*/ 674 h 3648"/>
                <a:gd name="T6" fmla="*/ 1585 w 3653"/>
                <a:gd name="T7" fmla="*/ 913 h 3648"/>
                <a:gd name="T8" fmla="*/ 1522 w 3653"/>
                <a:gd name="T9" fmla="*/ 1178 h 3648"/>
                <a:gd name="T10" fmla="*/ 1543 w 3653"/>
                <a:gd name="T11" fmla="*/ 1448 h 3648"/>
                <a:gd name="T12" fmla="*/ 1647 w 3653"/>
                <a:gd name="T13" fmla="*/ 1703 h 3648"/>
                <a:gd name="T14" fmla="*/ 1831 w 3653"/>
                <a:gd name="T15" fmla="*/ 1920 h 3648"/>
                <a:gd name="T16" fmla="*/ 2066 w 3653"/>
                <a:gd name="T17" fmla="*/ 2064 h 3648"/>
                <a:gd name="T18" fmla="*/ 2336 w 3653"/>
                <a:gd name="T19" fmla="*/ 2129 h 3648"/>
                <a:gd name="T20" fmla="*/ 2614 w 3653"/>
                <a:gd name="T21" fmla="*/ 2107 h 3648"/>
                <a:gd name="T22" fmla="*/ 2868 w 3653"/>
                <a:gd name="T23" fmla="*/ 2002 h 3648"/>
                <a:gd name="T24" fmla="*/ 3082 w 3653"/>
                <a:gd name="T25" fmla="*/ 1818 h 3648"/>
                <a:gd name="T26" fmla="*/ 3226 w 3653"/>
                <a:gd name="T27" fmla="*/ 1579 h 3648"/>
                <a:gd name="T28" fmla="*/ 3289 w 3653"/>
                <a:gd name="T29" fmla="*/ 1314 h 3648"/>
                <a:gd name="T30" fmla="*/ 3268 w 3653"/>
                <a:gd name="T31" fmla="*/ 1044 h 3648"/>
                <a:gd name="T32" fmla="*/ 3165 w 3653"/>
                <a:gd name="T33" fmla="*/ 789 h 3648"/>
                <a:gd name="T34" fmla="*/ 2980 w 3653"/>
                <a:gd name="T35" fmla="*/ 572 h 3648"/>
                <a:gd name="T36" fmla="*/ 2745 w 3653"/>
                <a:gd name="T37" fmla="*/ 428 h 3648"/>
                <a:gd name="T38" fmla="*/ 2477 w 3653"/>
                <a:gd name="T39" fmla="*/ 364 h 3648"/>
                <a:gd name="T40" fmla="*/ 2489 w 3653"/>
                <a:gd name="T41" fmla="*/ 3 h 3648"/>
                <a:gd name="T42" fmla="*/ 2808 w 3653"/>
                <a:gd name="T43" fmla="*/ 66 h 3648"/>
                <a:gd name="T44" fmla="*/ 3098 w 3653"/>
                <a:gd name="T45" fmla="*/ 209 h 3648"/>
                <a:gd name="T46" fmla="*/ 3346 w 3653"/>
                <a:gd name="T47" fmla="*/ 427 h 3648"/>
                <a:gd name="T48" fmla="*/ 3529 w 3653"/>
                <a:gd name="T49" fmla="*/ 703 h 3648"/>
                <a:gd name="T50" fmla="*/ 3630 w 3653"/>
                <a:gd name="T51" fmla="*/ 1008 h 3648"/>
                <a:gd name="T52" fmla="*/ 3651 w 3653"/>
                <a:gd name="T53" fmla="*/ 1325 h 3648"/>
                <a:gd name="T54" fmla="*/ 3589 w 3653"/>
                <a:gd name="T55" fmla="*/ 1639 h 3648"/>
                <a:gd name="T56" fmla="*/ 3448 w 3653"/>
                <a:gd name="T57" fmla="*/ 1932 h 3648"/>
                <a:gd name="T58" fmla="*/ 3228 w 3653"/>
                <a:gd name="T59" fmla="*/ 2184 h 3648"/>
                <a:gd name="T60" fmla="*/ 2957 w 3653"/>
                <a:gd name="T61" fmla="*/ 2365 h 3648"/>
                <a:gd name="T62" fmla="*/ 2651 w 3653"/>
                <a:gd name="T63" fmla="*/ 2468 h 3648"/>
                <a:gd name="T64" fmla="*/ 2317 w 3653"/>
                <a:gd name="T65" fmla="*/ 2489 h 3648"/>
                <a:gd name="T66" fmla="*/ 1974 w 3653"/>
                <a:gd name="T67" fmla="*/ 2415 h 3648"/>
                <a:gd name="T68" fmla="*/ 1586 w 3653"/>
                <a:gd name="T69" fmla="*/ 2453 h 3648"/>
                <a:gd name="T70" fmla="*/ 1662 w 3653"/>
                <a:gd name="T71" fmla="*/ 2565 h 3648"/>
                <a:gd name="T72" fmla="*/ 1662 w 3653"/>
                <a:gd name="T73" fmla="*/ 2706 h 3648"/>
                <a:gd name="T74" fmla="*/ 822 w 3653"/>
                <a:gd name="T75" fmla="*/ 3581 h 3648"/>
                <a:gd name="T76" fmla="*/ 695 w 3653"/>
                <a:gd name="T77" fmla="*/ 3646 h 3648"/>
                <a:gd name="T78" fmla="*/ 554 w 3653"/>
                <a:gd name="T79" fmla="*/ 3623 h 3648"/>
                <a:gd name="T80" fmla="*/ 44 w 3653"/>
                <a:gd name="T81" fmla="*/ 3127 h 3648"/>
                <a:gd name="T82" fmla="*/ 0 w 3653"/>
                <a:gd name="T83" fmla="*/ 2991 h 3648"/>
                <a:gd name="T84" fmla="*/ 44 w 3653"/>
                <a:gd name="T85" fmla="*/ 2855 h 3648"/>
                <a:gd name="T86" fmla="*/ 910 w 3653"/>
                <a:gd name="T87" fmla="*/ 2003 h 3648"/>
                <a:gd name="T88" fmla="*/ 1051 w 3653"/>
                <a:gd name="T89" fmla="*/ 1980 h 3648"/>
                <a:gd name="T90" fmla="*/ 1178 w 3653"/>
                <a:gd name="T91" fmla="*/ 2045 h 3648"/>
                <a:gd name="T92" fmla="*/ 1270 w 3653"/>
                <a:gd name="T93" fmla="*/ 1762 h 3648"/>
                <a:gd name="T94" fmla="*/ 1175 w 3653"/>
                <a:gd name="T95" fmla="*/ 1444 h 3648"/>
                <a:gd name="T96" fmla="*/ 1166 w 3653"/>
                <a:gd name="T97" fmla="*/ 1115 h 3648"/>
                <a:gd name="T98" fmla="*/ 1243 w 3653"/>
                <a:gd name="T99" fmla="*/ 793 h 3648"/>
                <a:gd name="T100" fmla="*/ 1409 w 3653"/>
                <a:gd name="T101" fmla="*/ 497 h 3648"/>
                <a:gd name="T102" fmla="*/ 1647 w 3653"/>
                <a:gd name="T103" fmla="*/ 256 h 3648"/>
                <a:gd name="T104" fmla="*/ 1928 w 3653"/>
                <a:gd name="T105" fmla="*/ 95 h 3648"/>
                <a:gd name="T106" fmla="*/ 2242 w 3653"/>
                <a:gd name="T107" fmla="*/ 11 h 3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53" h="3648">
                  <a:moveTo>
                    <a:pt x="2406" y="361"/>
                  </a:moveTo>
                  <a:lnTo>
                    <a:pt x="2336" y="364"/>
                  </a:lnTo>
                  <a:lnTo>
                    <a:pt x="2266" y="372"/>
                  </a:lnTo>
                  <a:lnTo>
                    <a:pt x="2198" y="386"/>
                  </a:lnTo>
                  <a:lnTo>
                    <a:pt x="2131" y="405"/>
                  </a:lnTo>
                  <a:lnTo>
                    <a:pt x="2066" y="428"/>
                  </a:lnTo>
                  <a:lnTo>
                    <a:pt x="2004" y="457"/>
                  </a:lnTo>
                  <a:lnTo>
                    <a:pt x="1944" y="491"/>
                  </a:lnTo>
                  <a:lnTo>
                    <a:pt x="1886" y="530"/>
                  </a:lnTo>
                  <a:lnTo>
                    <a:pt x="1831" y="572"/>
                  </a:lnTo>
                  <a:lnTo>
                    <a:pt x="1779" y="620"/>
                  </a:lnTo>
                  <a:lnTo>
                    <a:pt x="1730" y="674"/>
                  </a:lnTo>
                  <a:lnTo>
                    <a:pt x="1685" y="730"/>
                  </a:lnTo>
                  <a:lnTo>
                    <a:pt x="1647" y="789"/>
                  </a:lnTo>
                  <a:lnTo>
                    <a:pt x="1614" y="850"/>
                  </a:lnTo>
                  <a:lnTo>
                    <a:pt x="1585" y="913"/>
                  </a:lnTo>
                  <a:lnTo>
                    <a:pt x="1561" y="978"/>
                  </a:lnTo>
                  <a:lnTo>
                    <a:pt x="1543" y="1044"/>
                  </a:lnTo>
                  <a:lnTo>
                    <a:pt x="1530" y="1111"/>
                  </a:lnTo>
                  <a:lnTo>
                    <a:pt x="1522" y="1178"/>
                  </a:lnTo>
                  <a:lnTo>
                    <a:pt x="1520" y="1246"/>
                  </a:lnTo>
                  <a:lnTo>
                    <a:pt x="1522" y="1314"/>
                  </a:lnTo>
                  <a:lnTo>
                    <a:pt x="1530" y="1381"/>
                  </a:lnTo>
                  <a:lnTo>
                    <a:pt x="1543" y="1448"/>
                  </a:lnTo>
                  <a:lnTo>
                    <a:pt x="1561" y="1514"/>
                  </a:lnTo>
                  <a:lnTo>
                    <a:pt x="1585" y="1579"/>
                  </a:lnTo>
                  <a:lnTo>
                    <a:pt x="1614" y="1643"/>
                  </a:lnTo>
                  <a:lnTo>
                    <a:pt x="1647" y="1703"/>
                  </a:lnTo>
                  <a:lnTo>
                    <a:pt x="1685" y="1762"/>
                  </a:lnTo>
                  <a:lnTo>
                    <a:pt x="1730" y="1818"/>
                  </a:lnTo>
                  <a:lnTo>
                    <a:pt x="1779" y="1872"/>
                  </a:lnTo>
                  <a:lnTo>
                    <a:pt x="1831" y="1920"/>
                  </a:lnTo>
                  <a:lnTo>
                    <a:pt x="1886" y="1964"/>
                  </a:lnTo>
                  <a:lnTo>
                    <a:pt x="1944" y="2002"/>
                  </a:lnTo>
                  <a:lnTo>
                    <a:pt x="2004" y="2035"/>
                  </a:lnTo>
                  <a:lnTo>
                    <a:pt x="2066" y="2064"/>
                  </a:lnTo>
                  <a:lnTo>
                    <a:pt x="2131" y="2088"/>
                  </a:lnTo>
                  <a:lnTo>
                    <a:pt x="2198" y="2107"/>
                  </a:lnTo>
                  <a:lnTo>
                    <a:pt x="2266" y="2120"/>
                  </a:lnTo>
                  <a:lnTo>
                    <a:pt x="2336" y="2129"/>
                  </a:lnTo>
                  <a:lnTo>
                    <a:pt x="2406" y="2131"/>
                  </a:lnTo>
                  <a:lnTo>
                    <a:pt x="2477" y="2129"/>
                  </a:lnTo>
                  <a:lnTo>
                    <a:pt x="2546" y="2120"/>
                  </a:lnTo>
                  <a:lnTo>
                    <a:pt x="2614" y="2107"/>
                  </a:lnTo>
                  <a:lnTo>
                    <a:pt x="2680" y="2088"/>
                  </a:lnTo>
                  <a:lnTo>
                    <a:pt x="2745" y="2064"/>
                  </a:lnTo>
                  <a:lnTo>
                    <a:pt x="2808" y="2035"/>
                  </a:lnTo>
                  <a:lnTo>
                    <a:pt x="2868" y="2002"/>
                  </a:lnTo>
                  <a:lnTo>
                    <a:pt x="2925" y="1964"/>
                  </a:lnTo>
                  <a:lnTo>
                    <a:pt x="2980" y="1920"/>
                  </a:lnTo>
                  <a:lnTo>
                    <a:pt x="3033" y="1872"/>
                  </a:lnTo>
                  <a:lnTo>
                    <a:pt x="3082" y="1818"/>
                  </a:lnTo>
                  <a:lnTo>
                    <a:pt x="3126" y="1762"/>
                  </a:lnTo>
                  <a:lnTo>
                    <a:pt x="3165" y="1703"/>
                  </a:lnTo>
                  <a:lnTo>
                    <a:pt x="3198" y="1643"/>
                  </a:lnTo>
                  <a:lnTo>
                    <a:pt x="3226" y="1579"/>
                  </a:lnTo>
                  <a:lnTo>
                    <a:pt x="3250" y="1514"/>
                  </a:lnTo>
                  <a:lnTo>
                    <a:pt x="3268" y="1448"/>
                  </a:lnTo>
                  <a:lnTo>
                    <a:pt x="3281" y="1381"/>
                  </a:lnTo>
                  <a:lnTo>
                    <a:pt x="3289" y="1314"/>
                  </a:lnTo>
                  <a:lnTo>
                    <a:pt x="3291" y="1246"/>
                  </a:lnTo>
                  <a:lnTo>
                    <a:pt x="3289" y="1178"/>
                  </a:lnTo>
                  <a:lnTo>
                    <a:pt x="3281" y="1111"/>
                  </a:lnTo>
                  <a:lnTo>
                    <a:pt x="3268" y="1044"/>
                  </a:lnTo>
                  <a:lnTo>
                    <a:pt x="3250" y="978"/>
                  </a:lnTo>
                  <a:lnTo>
                    <a:pt x="3226" y="913"/>
                  </a:lnTo>
                  <a:lnTo>
                    <a:pt x="3198" y="850"/>
                  </a:lnTo>
                  <a:lnTo>
                    <a:pt x="3165" y="789"/>
                  </a:lnTo>
                  <a:lnTo>
                    <a:pt x="3126" y="730"/>
                  </a:lnTo>
                  <a:lnTo>
                    <a:pt x="3082" y="674"/>
                  </a:lnTo>
                  <a:lnTo>
                    <a:pt x="3033" y="620"/>
                  </a:lnTo>
                  <a:lnTo>
                    <a:pt x="2980" y="572"/>
                  </a:lnTo>
                  <a:lnTo>
                    <a:pt x="2925" y="530"/>
                  </a:lnTo>
                  <a:lnTo>
                    <a:pt x="2868" y="491"/>
                  </a:lnTo>
                  <a:lnTo>
                    <a:pt x="2808" y="457"/>
                  </a:lnTo>
                  <a:lnTo>
                    <a:pt x="2745" y="428"/>
                  </a:lnTo>
                  <a:lnTo>
                    <a:pt x="2680" y="405"/>
                  </a:lnTo>
                  <a:lnTo>
                    <a:pt x="2614" y="386"/>
                  </a:lnTo>
                  <a:lnTo>
                    <a:pt x="2546" y="372"/>
                  </a:lnTo>
                  <a:lnTo>
                    <a:pt x="2477" y="364"/>
                  </a:lnTo>
                  <a:lnTo>
                    <a:pt x="2406" y="361"/>
                  </a:lnTo>
                  <a:close/>
                  <a:moveTo>
                    <a:pt x="2406" y="0"/>
                  </a:moveTo>
                  <a:lnTo>
                    <a:pt x="2406" y="0"/>
                  </a:lnTo>
                  <a:lnTo>
                    <a:pt x="2489" y="3"/>
                  </a:lnTo>
                  <a:lnTo>
                    <a:pt x="2571" y="11"/>
                  </a:lnTo>
                  <a:lnTo>
                    <a:pt x="2651" y="25"/>
                  </a:lnTo>
                  <a:lnTo>
                    <a:pt x="2731" y="42"/>
                  </a:lnTo>
                  <a:lnTo>
                    <a:pt x="2808" y="66"/>
                  </a:lnTo>
                  <a:lnTo>
                    <a:pt x="2884" y="95"/>
                  </a:lnTo>
                  <a:lnTo>
                    <a:pt x="2957" y="127"/>
                  </a:lnTo>
                  <a:lnTo>
                    <a:pt x="3028" y="167"/>
                  </a:lnTo>
                  <a:lnTo>
                    <a:pt x="3098" y="209"/>
                  </a:lnTo>
                  <a:lnTo>
                    <a:pt x="3164" y="256"/>
                  </a:lnTo>
                  <a:lnTo>
                    <a:pt x="3228" y="308"/>
                  </a:lnTo>
                  <a:lnTo>
                    <a:pt x="3288" y="365"/>
                  </a:lnTo>
                  <a:lnTo>
                    <a:pt x="3346" y="427"/>
                  </a:lnTo>
                  <a:lnTo>
                    <a:pt x="3400" y="493"/>
                  </a:lnTo>
                  <a:lnTo>
                    <a:pt x="3448" y="560"/>
                  </a:lnTo>
                  <a:lnTo>
                    <a:pt x="3491" y="630"/>
                  </a:lnTo>
                  <a:lnTo>
                    <a:pt x="3529" y="703"/>
                  </a:lnTo>
                  <a:lnTo>
                    <a:pt x="3562" y="777"/>
                  </a:lnTo>
                  <a:lnTo>
                    <a:pt x="3589" y="853"/>
                  </a:lnTo>
                  <a:lnTo>
                    <a:pt x="3613" y="930"/>
                  </a:lnTo>
                  <a:lnTo>
                    <a:pt x="3630" y="1008"/>
                  </a:lnTo>
                  <a:lnTo>
                    <a:pt x="3643" y="1087"/>
                  </a:lnTo>
                  <a:lnTo>
                    <a:pt x="3651" y="1167"/>
                  </a:lnTo>
                  <a:lnTo>
                    <a:pt x="3653" y="1246"/>
                  </a:lnTo>
                  <a:lnTo>
                    <a:pt x="3651" y="1325"/>
                  </a:lnTo>
                  <a:lnTo>
                    <a:pt x="3643" y="1406"/>
                  </a:lnTo>
                  <a:lnTo>
                    <a:pt x="3630" y="1484"/>
                  </a:lnTo>
                  <a:lnTo>
                    <a:pt x="3613" y="1562"/>
                  </a:lnTo>
                  <a:lnTo>
                    <a:pt x="3589" y="1639"/>
                  </a:lnTo>
                  <a:lnTo>
                    <a:pt x="3561" y="1715"/>
                  </a:lnTo>
                  <a:lnTo>
                    <a:pt x="3529" y="1789"/>
                  </a:lnTo>
                  <a:lnTo>
                    <a:pt x="3491" y="1862"/>
                  </a:lnTo>
                  <a:lnTo>
                    <a:pt x="3448" y="1932"/>
                  </a:lnTo>
                  <a:lnTo>
                    <a:pt x="3400" y="1999"/>
                  </a:lnTo>
                  <a:lnTo>
                    <a:pt x="3346" y="2065"/>
                  </a:lnTo>
                  <a:lnTo>
                    <a:pt x="3288" y="2127"/>
                  </a:lnTo>
                  <a:lnTo>
                    <a:pt x="3228" y="2184"/>
                  </a:lnTo>
                  <a:lnTo>
                    <a:pt x="3164" y="2236"/>
                  </a:lnTo>
                  <a:lnTo>
                    <a:pt x="3098" y="2283"/>
                  </a:lnTo>
                  <a:lnTo>
                    <a:pt x="3028" y="2327"/>
                  </a:lnTo>
                  <a:lnTo>
                    <a:pt x="2957" y="2365"/>
                  </a:lnTo>
                  <a:lnTo>
                    <a:pt x="2884" y="2398"/>
                  </a:lnTo>
                  <a:lnTo>
                    <a:pt x="2808" y="2426"/>
                  </a:lnTo>
                  <a:lnTo>
                    <a:pt x="2731" y="2450"/>
                  </a:lnTo>
                  <a:lnTo>
                    <a:pt x="2651" y="2468"/>
                  </a:lnTo>
                  <a:lnTo>
                    <a:pt x="2571" y="2481"/>
                  </a:lnTo>
                  <a:lnTo>
                    <a:pt x="2489" y="2489"/>
                  </a:lnTo>
                  <a:lnTo>
                    <a:pt x="2406" y="2492"/>
                  </a:lnTo>
                  <a:lnTo>
                    <a:pt x="2317" y="2489"/>
                  </a:lnTo>
                  <a:lnTo>
                    <a:pt x="2228" y="2480"/>
                  </a:lnTo>
                  <a:lnTo>
                    <a:pt x="2142" y="2464"/>
                  </a:lnTo>
                  <a:lnTo>
                    <a:pt x="2057" y="2443"/>
                  </a:lnTo>
                  <a:lnTo>
                    <a:pt x="1974" y="2415"/>
                  </a:lnTo>
                  <a:lnTo>
                    <a:pt x="1894" y="2383"/>
                  </a:lnTo>
                  <a:lnTo>
                    <a:pt x="1815" y="2344"/>
                  </a:lnTo>
                  <a:lnTo>
                    <a:pt x="1739" y="2300"/>
                  </a:lnTo>
                  <a:lnTo>
                    <a:pt x="1586" y="2453"/>
                  </a:lnTo>
                  <a:lnTo>
                    <a:pt x="1606" y="2472"/>
                  </a:lnTo>
                  <a:lnTo>
                    <a:pt x="1629" y="2500"/>
                  </a:lnTo>
                  <a:lnTo>
                    <a:pt x="1648" y="2531"/>
                  </a:lnTo>
                  <a:lnTo>
                    <a:pt x="1662" y="2565"/>
                  </a:lnTo>
                  <a:lnTo>
                    <a:pt x="1671" y="2599"/>
                  </a:lnTo>
                  <a:lnTo>
                    <a:pt x="1673" y="2635"/>
                  </a:lnTo>
                  <a:lnTo>
                    <a:pt x="1671" y="2671"/>
                  </a:lnTo>
                  <a:lnTo>
                    <a:pt x="1662" y="2706"/>
                  </a:lnTo>
                  <a:lnTo>
                    <a:pt x="1648" y="2739"/>
                  </a:lnTo>
                  <a:lnTo>
                    <a:pt x="1629" y="2770"/>
                  </a:lnTo>
                  <a:lnTo>
                    <a:pt x="1606" y="2798"/>
                  </a:lnTo>
                  <a:lnTo>
                    <a:pt x="822" y="3581"/>
                  </a:lnTo>
                  <a:lnTo>
                    <a:pt x="794" y="3604"/>
                  </a:lnTo>
                  <a:lnTo>
                    <a:pt x="763" y="3623"/>
                  </a:lnTo>
                  <a:lnTo>
                    <a:pt x="731" y="3637"/>
                  </a:lnTo>
                  <a:lnTo>
                    <a:pt x="695" y="3646"/>
                  </a:lnTo>
                  <a:lnTo>
                    <a:pt x="658" y="3648"/>
                  </a:lnTo>
                  <a:lnTo>
                    <a:pt x="622" y="3646"/>
                  </a:lnTo>
                  <a:lnTo>
                    <a:pt x="586" y="3637"/>
                  </a:lnTo>
                  <a:lnTo>
                    <a:pt x="554" y="3623"/>
                  </a:lnTo>
                  <a:lnTo>
                    <a:pt x="523" y="3604"/>
                  </a:lnTo>
                  <a:lnTo>
                    <a:pt x="495" y="3581"/>
                  </a:lnTo>
                  <a:lnTo>
                    <a:pt x="68" y="3154"/>
                  </a:lnTo>
                  <a:lnTo>
                    <a:pt x="44" y="3127"/>
                  </a:lnTo>
                  <a:lnTo>
                    <a:pt x="26" y="3096"/>
                  </a:lnTo>
                  <a:lnTo>
                    <a:pt x="11" y="3062"/>
                  </a:lnTo>
                  <a:lnTo>
                    <a:pt x="3" y="3028"/>
                  </a:lnTo>
                  <a:lnTo>
                    <a:pt x="0" y="2991"/>
                  </a:lnTo>
                  <a:lnTo>
                    <a:pt x="3" y="2955"/>
                  </a:lnTo>
                  <a:lnTo>
                    <a:pt x="11" y="2919"/>
                  </a:lnTo>
                  <a:lnTo>
                    <a:pt x="26" y="2886"/>
                  </a:lnTo>
                  <a:lnTo>
                    <a:pt x="44" y="2855"/>
                  </a:lnTo>
                  <a:lnTo>
                    <a:pt x="68" y="2827"/>
                  </a:lnTo>
                  <a:lnTo>
                    <a:pt x="852" y="2045"/>
                  </a:lnTo>
                  <a:lnTo>
                    <a:pt x="878" y="2022"/>
                  </a:lnTo>
                  <a:lnTo>
                    <a:pt x="910" y="2003"/>
                  </a:lnTo>
                  <a:lnTo>
                    <a:pt x="943" y="1989"/>
                  </a:lnTo>
                  <a:lnTo>
                    <a:pt x="978" y="1980"/>
                  </a:lnTo>
                  <a:lnTo>
                    <a:pt x="1015" y="1978"/>
                  </a:lnTo>
                  <a:lnTo>
                    <a:pt x="1051" y="1980"/>
                  </a:lnTo>
                  <a:lnTo>
                    <a:pt x="1087" y="1989"/>
                  </a:lnTo>
                  <a:lnTo>
                    <a:pt x="1120" y="2003"/>
                  </a:lnTo>
                  <a:lnTo>
                    <a:pt x="1150" y="2022"/>
                  </a:lnTo>
                  <a:lnTo>
                    <a:pt x="1178" y="2045"/>
                  </a:lnTo>
                  <a:lnTo>
                    <a:pt x="1197" y="2064"/>
                  </a:lnTo>
                  <a:lnTo>
                    <a:pt x="1351" y="1911"/>
                  </a:lnTo>
                  <a:lnTo>
                    <a:pt x="1308" y="1838"/>
                  </a:lnTo>
                  <a:lnTo>
                    <a:pt x="1270" y="1762"/>
                  </a:lnTo>
                  <a:lnTo>
                    <a:pt x="1239" y="1685"/>
                  </a:lnTo>
                  <a:lnTo>
                    <a:pt x="1212" y="1606"/>
                  </a:lnTo>
                  <a:lnTo>
                    <a:pt x="1191" y="1525"/>
                  </a:lnTo>
                  <a:lnTo>
                    <a:pt x="1175" y="1444"/>
                  </a:lnTo>
                  <a:lnTo>
                    <a:pt x="1164" y="1362"/>
                  </a:lnTo>
                  <a:lnTo>
                    <a:pt x="1159" y="1280"/>
                  </a:lnTo>
                  <a:lnTo>
                    <a:pt x="1159" y="1197"/>
                  </a:lnTo>
                  <a:lnTo>
                    <a:pt x="1166" y="1115"/>
                  </a:lnTo>
                  <a:lnTo>
                    <a:pt x="1177" y="1033"/>
                  </a:lnTo>
                  <a:lnTo>
                    <a:pt x="1194" y="952"/>
                  </a:lnTo>
                  <a:lnTo>
                    <a:pt x="1216" y="872"/>
                  </a:lnTo>
                  <a:lnTo>
                    <a:pt x="1243" y="793"/>
                  </a:lnTo>
                  <a:lnTo>
                    <a:pt x="1277" y="716"/>
                  </a:lnTo>
                  <a:lnTo>
                    <a:pt x="1315" y="640"/>
                  </a:lnTo>
                  <a:lnTo>
                    <a:pt x="1359" y="568"/>
                  </a:lnTo>
                  <a:lnTo>
                    <a:pt x="1409" y="497"/>
                  </a:lnTo>
                  <a:lnTo>
                    <a:pt x="1463" y="429"/>
                  </a:lnTo>
                  <a:lnTo>
                    <a:pt x="1523" y="365"/>
                  </a:lnTo>
                  <a:lnTo>
                    <a:pt x="1584" y="308"/>
                  </a:lnTo>
                  <a:lnTo>
                    <a:pt x="1647" y="256"/>
                  </a:lnTo>
                  <a:lnTo>
                    <a:pt x="1713" y="209"/>
                  </a:lnTo>
                  <a:lnTo>
                    <a:pt x="1783" y="167"/>
                  </a:lnTo>
                  <a:lnTo>
                    <a:pt x="1854" y="127"/>
                  </a:lnTo>
                  <a:lnTo>
                    <a:pt x="1928" y="95"/>
                  </a:lnTo>
                  <a:lnTo>
                    <a:pt x="2003" y="66"/>
                  </a:lnTo>
                  <a:lnTo>
                    <a:pt x="2082" y="42"/>
                  </a:lnTo>
                  <a:lnTo>
                    <a:pt x="2160" y="25"/>
                  </a:lnTo>
                  <a:lnTo>
                    <a:pt x="2242" y="11"/>
                  </a:lnTo>
                  <a:lnTo>
                    <a:pt x="2323" y="3"/>
                  </a:lnTo>
                  <a:lnTo>
                    <a:pt x="2406" y="0"/>
                  </a:lnTo>
                  <a:close/>
                </a:path>
              </a:pathLst>
            </a:custGeom>
            <a:grpFill/>
            <a:ln w="0">
              <a:noFill/>
              <a:prstDash val="solid"/>
              <a:round/>
            </a:ln>
          </p:spPr>
          <p:txBody>
            <a:bodyPr vert="horz" wrap="square" lIns="91440" tIns="45720" rIns="91440" bIns="45720" numCol="1" anchor="t" anchorCtr="0" compatLnSpc="1"/>
            <a:lstStyle/>
            <a:p>
              <a:endParaRPr lang="en-US" sz="2000" b="1">
                <a:solidFill>
                  <a:schemeClr val="tx1">
                    <a:lumMod val="50000"/>
                    <a:lumOff val="50000"/>
                  </a:schemeClr>
                </a:solidFill>
              </a:endParaRPr>
            </a:p>
          </p:txBody>
        </p:sp>
        <p:sp>
          <p:nvSpPr>
            <p:cNvPr id="61" name="Freeform 660"/>
            <p:cNvSpPr/>
            <p:nvPr/>
          </p:nvSpPr>
          <p:spPr bwMode="auto">
            <a:xfrm>
              <a:off x="1710" y="2445"/>
              <a:ext cx="179" cy="327"/>
            </a:xfrm>
            <a:custGeom>
              <a:avLst/>
              <a:gdLst>
                <a:gd name="T0" fmla="*/ 461 w 716"/>
                <a:gd name="T1" fmla="*/ 138 h 1308"/>
                <a:gd name="T2" fmla="*/ 559 w 716"/>
                <a:gd name="T3" fmla="*/ 174 h 1308"/>
                <a:gd name="T4" fmla="*/ 643 w 716"/>
                <a:gd name="T5" fmla="*/ 240 h 1308"/>
                <a:gd name="T6" fmla="*/ 699 w 716"/>
                <a:gd name="T7" fmla="*/ 338 h 1308"/>
                <a:gd name="T8" fmla="*/ 716 w 716"/>
                <a:gd name="T9" fmla="*/ 460 h 1308"/>
                <a:gd name="T10" fmla="*/ 460 w 716"/>
                <a:gd name="T11" fmla="*/ 480 h 1308"/>
                <a:gd name="T12" fmla="*/ 455 w 716"/>
                <a:gd name="T13" fmla="*/ 419 h 1308"/>
                <a:gd name="T14" fmla="*/ 432 w 716"/>
                <a:gd name="T15" fmla="*/ 371 h 1308"/>
                <a:gd name="T16" fmla="*/ 388 w 716"/>
                <a:gd name="T17" fmla="*/ 345 h 1308"/>
                <a:gd name="T18" fmla="*/ 339 w 716"/>
                <a:gd name="T19" fmla="*/ 348 h 1308"/>
                <a:gd name="T20" fmla="*/ 307 w 716"/>
                <a:gd name="T21" fmla="*/ 381 h 1308"/>
                <a:gd name="T22" fmla="*/ 302 w 716"/>
                <a:gd name="T23" fmla="*/ 448 h 1308"/>
                <a:gd name="T24" fmla="*/ 331 w 716"/>
                <a:gd name="T25" fmla="*/ 497 h 1308"/>
                <a:gd name="T26" fmla="*/ 400 w 716"/>
                <a:gd name="T27" fmla="*/ 536 h 1308"/>
                <a:gd name="T28" fmla="*/ 559 w 716"/>
                <a:gd name="T29" fmla="*/ 617 h 1308"/>
                <a:gd name="T30" fmla="*/ 655 w 716"/>
                <a:gd name="T31" fmla="*/ 697 h 1308"/>
                <a:gd name="T32" fmla="*/ 700 w 716"/>
                <a:gd name="T33" fmla="*/ 793 h 1308"/>
                <a:gd name="T34" fmla="*/ 707 w 716"/>
                <a:gd name="T35" fmla="*/ 915 h 1308"/>
                <a:gd name="T36" fmla="*/ 670 w 716"/>
                <a:gd name="T37" fmla="*/ 1019 h 1308"/>
                <a:gd name="T38" fmla="*/ 604 w 716"/>
                <a:gd name="T39" fmla="*/ 1095 h 1308"/>
                <a:gd name="T40" fmla="*/ 531 w 716"/>
                <a:gd name="T41" fmla="*/ 1138 h 1308"/>
                <a:gd name="T42" fmla="*/ 427 w 716"/>
                <a:gd name="T43" fmla="*/ 1162 h 1308"/>
                <a:gd name="T44" fmla="*/ 294 w 716"/>
                <a:gd name="T45" fmla="*/ 1162 h 1308"/>
                <a:gd name="T46" fmla="*/ 161 w 716"/>
                <a:gd name="T47" fmla="*/ 1119 h 1308"/>
                <a:gd name="T48" fmla="*/ 63 w 716"/>
                <a:gd name="T49" fmla="*/ 1042 h 1308"/>
                <a:gd name="T50" fmla="*/ 14 w 716"/>
                <a:gd name="T51" fmla="*/ 947 h 1308"/>
                <a:gd name="T52" fmla="*/ 0 w 716"/>
                <a:gd name="T53" fmla="*/ 824 h 1308"/>
                <a:gd name="T54" fmla="*/ 245 w 716"/>
                <a:gd name="T55" fmla="*/ 795 h 1308"/>
                <a:gd name="T56" fmla="*/ 252 w 716"/>
                <a:gd name="T57" fmla="*/ 874 h 1308"/>
                <a:gd name="T58" fmla="*/ 284 w 716"/>
                <a:gd name="T59" fmla="*/ 925 h 1308"/>
                <a:gd name="T60" fmla="*/ 332 w 716"/>
                <a:gd name="T61" fmla="*/ 950 h 1308"/>
                <a:gd name="T62" fmla="*/ 388 w 716"/>
                <a:gd name="T63" fmla="*/ 953 h 1308"/>
                <a:gd name="T64" fmla="*/ 426 w 716"/>
                <a:gd name="T65" fmla="*/ 934 h 1308"/>
                <a:gd name="T66" fmla="*/ 445 w 716"/>
                <a:gd name="T67" fmla="*/ 876 h 1308"/>
                <a:gd name="T68" fmla="*/ 434 w 716"/>
                <a:gd name="T69" fmla="*/ 821 h 1308"/>
                <a:gd name="T70" fmla="*/ 394 w 716"/>
                <a:gd name="T71" fmla="*/ 784 h 1308"/>
                <a:gd name="T72" fmla="*/ 283 w 716"/>
                <a:gd name="T73" fmla="*/ 733 h 1308"/>
                <a:gd name="T74" fmla="*/ 142 w 716"/>
                <a:gd name="T75" fmla="*/ 655 h 1308"/>
                <a:gd name="T76" fmla="*/ 64 w 716"/>
                <a:gd name="T77" fmla="*/ 574 h 1308"/>
                <a:gd name="T78" fmla="*/ 30 w 716"/>
                <a:gd name="T79" fmla="*/ 466 h 1308"/>
                <a:gd name="T80" fmla="*/ 35 w 716"/>
                <a:gd name="T81" fmla="*/ 347 h 1308"/>
                <a:gd name="T82" fmla="*/ 81 w 716"/>
                <a:gd name="T83" fmla="*/ 250 h 1308"/>
                <a:gd name="T84" fmla="*/ 163 w 716"/>
                <a:gd name="T85" fmla="*/ 181 h 1308"/>
                <a:gd name="T86" fmla="*/ 260 w 716"/>
                <a:gd name="T87" fmla="*/ 142 h 1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16" h="1308">
                  <a:moveTo>
                    <a:pt x="294" y="0"/>
                  </a:moveTo>
                  <a:lnTo>
                    <a:pt x="461" y="0"/>
                  </a:lnTo>
                  <a:lnTo>
                    <a:pt x="461" y="138"/>
                  </a:lnTo>
                  <a:lnTo>
                    <a:pt x="493" y="147"/>
                  </a:lnTo>
                  <a:lnTo>
                    <a:pt x="527" y="159"/>
                  </a:lnTo>
                  <a:lnTo>
                    <a:pt x="559" y="174"/>
                  </a:lnTo>
                  <a:lnTo>
                    <a:pt x="590" y="193"/>
                  </a:lnTo>
                  <a:lnTo>
                    <a:pt x="618" y="214"/>
                  </a:lnTo>
                  <a:lnTo>
                    <a:pt x="643" y="240"/>
                  </a:lnTo>
                  <a:lnTo>
                    <a:pt x="665" y="270"/>
                  </a:lnTo>
                  <a:lnTo>
                    <a:pt x="684" y="302"/>
                  </a:lnTo>
                  <a:lnTo>
                    <a:pt x="699" y="338"/>
                  </a:lnTo>
                  <a:lnTo>
                    <a:pt x="708" y="376"/>
                  </a:lnTo>
                  <a:lnTo>
                    <a:pt x="715" y="416"/>
                  </a:lnTo>
                  <a:lnTo>
                    <a:pt x="716" y="460"/>
                  </a:lnTo>
                  <a:lnTo>
                    <a:pt x="716" y="462"/>
                  </a:lnTo>
                  <a:lnTo>
                    <a:pt x="707" y="480"/>
                  </a:lnTo>
                  <a:lnTo>
                    <a:pt x="460" y="480"/>
                  </a:lnTo>
                  <a:lnTo>
                    <a:pt x="460" y="465"/>
                  </a:lnTo>
                  <a:lnTo>
                    <a:pt x="458" y="440"/>
                  </a:lnTo>
                  <a:lnTo>
                    <a:pt x="455" y="419"/>
                  </a:lnTo>
                  <a:lnTo>
                    <a:pt x="448" y="400"/>
                  </a:lnTo>
                  <a:lnTo>
                    <a:pt x="441" y="384"/>
                  </a:lnTo>
                  <a:lnTo>
                    <a:pt x="432" y="371"/>
                  </a:lnTo>
                  <a:lnTo>
                    <a:pt x="419" y="358"/>
                  </a:lnTo>
                  <a:lnTo>
                    <a:pt x="405" y="351"/>
                  </a:lnTo>
                  <a:lnTo>
                    <a:pt x="388" y="345"/>
                  </a:lnTo>
                  <a:lnTo>
                    <a:pt x="370" y="344"/>
                  </a:lnTo>
                  <a:lnTo>
                    <a:pt x="353" y="345"/>
                  </a:lnTo>
                  <a:lnTo>
                    <a:pt x="339" y="348"/>
                  </a:lnTo>
                  <a:lnTo>
                    <a:pt x="327" y="355"/>
                  </a:lnTo>
                  <a:lnTo>
                    <a:pt x="317" y="364"/>
                  </a:lnTo>
                  <a:lnTo>
                    <a:pt x="307" y="381"/>
                  </a:lnTo>
                  <a:lnTo>
                    <a:pt x="302" y="401"/>
                  </a:lnTo>
                  <a:lnTo>
                    <a:pt x="299" y="424"/>
                  </a:lnTo>
                  <a:lnTo>
                    <a:pt x="302" y="448"/>
                  </a:lnTo>
                  <a:lnTo>
                    <a:pt x="307" y="468"/>
                  </a:lnTo>
                  <a:lnTo>
                    <a:pt x="319" y="485"/>
                  </a:lnTo>
                  <a:lnTo>
                    <a:pt x="331" y="497"/>
                  </a:lnTo>
                  <a:lnTo>
                    <a:pt x="349" y="510"/>
                  </a:lnTo>
                  <a:lnTo>
                    <a:pt x="372" y="523"/>
                  </a:lnTo>
                  <a:lnTo>
                    <a:pt x="400" y="536"/>
                  </a:lnTo>
                  <a:lnTo>
                    <a:pt x="460" y="563"/>
                  </a:lnTo>
                  <a:lnTo>
                    <a:pt x="512" y="590"/>
                  </a:lnTo>
                  <a:lnTo>
                    <a:pt x="559" y="617"/>
                  </a:lnTo>
                  <a:lnTo>
                    <a:pt x="598" y="644"/>
                  </a:lnTo>
                  <a:lnTo>
                    <a:pt x="632" y="671"/>
                  </a:lnTo>
                  <a:lnTo>
                    <a:pt x="655" y="697"/>
                  </a:lnTo>
                  <a:lnTo>
                    <a:pt x="676" y="726"/>
                  </a:lnTo>
                  <a:lnTo>
                    <a:pt x="690" y="758"/>
                  </a:lnTo>
                  <a:lnTo>
                    <a:pt x="700" y="793"/>
                  </a:lnTo>
                  <a:lnTo>
                    <a:pt x="707" y="832"/>
                  </a:lnTo>
                  <a:lnTo>
                    <a:pt x="709" y="875"/>
                  </a:lnTo>
                  <a:lnTo>
                    <a:pt x="707" y="915"/>
                  </a:lnTo>
                  <a:lnTo>
                    <a:pt x="699" y="952"/>
                  </a:lnTo>
                  <a:lnTo>
                    <a:pt x="687" y="986"/>
                  </a:lnTo>
                  <a:lnTo>
                    <a:pt x="670" y="1019"/>
                  </a:lnTo>
                  <a:lnTo>
                    <a:pt x="650" y="1049"/>
                  </a:lnTo>
                  <a:lnTo>
                    <a:pt x="625" y="1076"/>
                  </a:lnTo>
                  <a:lnTo>
                    <a:pt x="604" y="1095"/>
                  </a:lnTo>
                  <a:lnTo>
                    <a:pt x="583" y="1112"/>
                  </a:lnTo>
                  <a:lnTo>
                    <a:pt x="558" y="1126"/>
                  </a:lnTo>
                  <a:lnTo>
                    <a:pt x="531" y="1138"/>
                  </a:lnTo>
                  <a:lnTo>
                    <a:pt x="501" y="1148"/>
                  </a:lnTo>
                  <a:lnTo>
                    <a:pt x="466" y="1156"/>
                  </a:lnTo>
                  <a:lnTo>
                    <a:pt x="427" y="1162"/>
                  </a:lnTo>
                  <a:lnTo>
                    <a:pt x="427" y="1308"/>
                  </a:lnTo>
                  <a:lnTo>
                    <a:pt x="294" y="1308"/>
                  </a:lnTo>
                  <a:lnTo>
                    <a:pt x="294" y="1162"/>
                  </a:lnTo>
                  <a:lnTo>
                    <a:pt x="246" y="1153"/>
                  </a:lnTo>
                  <a:lnTo>
                    <a:pt x="202" y="1138"/>
                  </a:lnTo>
                  <a:lnTo>
                    <a:pt x="161" y="1119"/>
                  </a:lnTo>
                  <a:lnTo>
                    <a:pt x="123" y="1096"/>
                  </a:lnTo>
                  <a:lnTo>
                    <a:pt x="88" y="1068"/>
                  </a:lnTo>
                  <a:lnTo>
                    <a:pt x="63" y="1042"/>
                  </a:lnTo>
                  <a:lnTo>
                    <a:pt x="43" y="1014"/>
                  </a:lnTo>
                  <a:lnTo>
                    <a:pt x="26" y="982"/>
                  </a:lnTo>
                  <a:lnTo>
                    <a:pt x="14" y="947"/>
                  </a:lnTo>
                  <a:lnTo>
                    <a:pt x="5" y="909"/>
                  </a:lnTo>
                  <a:lnTo>
                    <a:pt x="1" y="868"/>
                  </a:lnTo>
                  <a:lnTo>
                    <a:pt x="0" y="824"/>
                  </a:lnTo>
                  <a:lnTo>
                    <a:pt x="0" y="818"/>
                  </a:lnTo>
                  <a:lnTo>
                    <a:pt x="10" y="795"/>
                  </a:lnTo>
                  <a:lnTo>
                    <a:pt x="245" y="795"/>
                  </a:lnTo>
                  <a:lnTo>
                    <a:pt x="245" y="822"/>
                  </a:lnTo>
                  <a:lnTo>
                    <a:pt x="247" y="849"/>
                  </a:lnTo>
                  <a:lnTo>
                    <a:pt x="252" y="874"/>
                  </a:lnTo>
                  <a:lnTo>
                    <a:pt x="261" y="894"/>
                  </a:lnTo>
                  <a:lnTo>
                    <a:pt x="272" y="910"/>
                  </a:lnTo>
                  <a:lnTo>
                    <a:pt x="284" y="925"/>
                  </a:lnTo>
                  <a:lnTo>
                    <a:pt x="297" y="935"/>
                  </a:lnTo>
                  <a:lnTo>
                    <a:pt x="314" y="944"/>
                  </a:lnTo>
                  <a:lnTo>
                    <a:pt x="332" y="950"/>
                  </a:lnTo>
                  <a:lnTo>
                    <a:pt x="351" y="953"/>
                  </a:lnTo>
                  <a:lnTo>
                    <a:pt x="371" y="954"/>
                  </a:lnTo>
                  <a:lnTo>
                    <a:pt x="388" y="953"/>
                  </a:lnTo>
                  <a:lnTo>
                    <a:pt x="404" y="950"/>
                  </a:lnTo>
                  <a:lnTo>
                    <a:pt x="416" y="943"/>
                  </a:lnTo>
                  <a:lnTo>
                    <a:pt x="426" y="934"/>
                  </a:lnTo>
                  <a:lnTo>
                    <a:pt x="437" y="918"/>
                  </a:lnTo>
                  <a:lnTo>
                    <a:pt x="443" y="898"/>
                  </a:lnTo>
                  <a:lnTo>
                    <a:pt x="445" y="876"/>
                  </a:lnTo>
                  <a:lnTo>
                    <a:pt x="444" y="855"/>
                  </a:lnTo>
                  <a:lnTo>
                    <a:pt x="441" y="837"/>
                  </a:lnTo>
                  <a:lnTo>
                    <a:pt x="434" y="821"/>
                  </a:lnTo>
                  <a:lnTo>
                    <a:pt x="425" y="809"/>
                  </a:lnTo>
                  <a:lnTo>
                    <a:pt x="411" y="796"/>
                  </a:lnTo>
                  <a:lnTo>
                    <a:pt x="394" y="784"/>
                  </a:lnTo>
                  <a:lnTo>
                    <a:pt x="371" y="771"/>
                  </a:lnTo>
                  <a:lnTo>
                    <a:pt x="343" y="758"/>
                  </a:lnTo>
                  <a:lnTo>
                    <a:pt x="283" y="733"/>
                  </a:lnTo>
                  <a:lnTo>
                    <a:pt x="229" y="707"/>
                  </a:lnTo>
                  <a:lnTo>
                    <a:pt x="182" y="680"/>
                  </a:lnTo>
                  <a:lnTo>
                    <a:pt x="142" y="655"/>
                  </a:lnTo>
                  <a:lnTo>
                    <a:pt x="108" y="628"/>
                  </a:lnTo>
                  <a:lnTo>
                    <a:pt x="83" y="603"/>
                  </a:lnTo>
                  <a:lnTo>
                    <a:pt x="64" y="574"/>
                  </a:lnTo>
                  <a:lnTo>
                    <a:pt x="48" y="542"/>
                  </a:lnTo>
                  <a:lnTo>
                    <a:pt x="36" y="506"/>
                  </a:lnTo>
                  <a:lnTo>
                    <a:pt x="30" y="466"/>
                  </a:lnTo>
                  <a:lnTo>
                    <a:pt x="28" y="423"/>
                  </a:lnTo>
                  <a:lnTo>
                    <a:pt x="30" y="384"/>
                  </a:lnTo>
                  <a:lnTo>
                    <a:pt x="35" y="347"/>
                  </a:lnTo>
                  <a:lnTo>
                    <a:pt x="47" y="313"/>
                  </a:lnTo>
                  <a:lnTo>
                    <a:pt x="61" y="280"/>
                  </a:lnTo>
                  <a:lnTo>
                    <a:pt x="81" y="250"/>
                  </a:lnTo>
                  <a:lnTo>
                    <a:pt x="106" y="223"/>
                  </a:lnTo>
                  <a:lnTo>
                    <a:pt x="133" y="201"/>
                  </a:lnTo>
                  <a:lnTo>
                    <a:pt x="163" y="181"/>
                  </a:lnTo>
                  <a:lnTo>
                    <a:pt x="194" y="165"/>
                  </a:lnTo>
                  <a:lnTo>
                    <a:pt x="227" y="152"/>
                  </a:lnTo>
                  <a:lnTo>
                    <a:pt x="260" y="142"/>
                  </a:lnTo>
                  <a:lnTo>
                    <a:pt x="294" y="135"/>
                  </a:lnTo>
                  <a:lnTo>
                    <a:pt x="294" y="0"/>
                  </a:lnTo>
                  <a:close/>
                </a:path>
              </a:pathLst>
            </a:custGeom>
            <a:grpFill/>
            <a:ln w="0">
              <a:noFill/>
              <a:prstDash val="solid"/>
              <a:round/>
            </a:ln>
          </p:spPr>
          <p:txBody>
            <a:bodyPr vert="horz" wrap="square" lIns="91440" tIns="45720" rIns="91440" bIns="45720" numCol="1" anchor="t" anchorCtr="0" compatLnSpc="1"/>
            <a:lstStyle/>
            <a:p>
              <a:endParaRPr lang="en-US" sz="2000" b="1">
                <a:solidFill>
                  <a:schemeClr val="tx1">
                    <a:lumMod val="50000"/>
                    <a:lumOff val="50000"/>
                  </a:schemeClr>
                </a:solidFill>
              </a:endParaRPr>
            </a:p>
          </p:txBody>
        </p:sp>
      </p:grpSp>
      <p:sp>
        <p:nvSpPr>
          <p:cNvPr id="12" name="Rectangle 11"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6686656" y="3024554"/>
            <a:ext cx="642612" cy="2068681"/>
          </a:xfrm>
          <a:prstGeom prst="rect">
            <a:avLst/>
          </a:prstGeom>
          <a:gradFill>
            <a:gsLst>
              <a:gs pos="0">
                <a:schemeClr val="accent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2" name="Rectangle 61"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rot="16200000">
            <a:off x="5920412" y="3858839"/>
            <a:ext cx="2180256" cy="400110"/>
          </a:xfrm>
          <a:prstGeom prst="rect">
            <a:avLst/>
          </a:prstGeom>
        </p:spPr>
        <p:txBody>
          <a:bodyPr wrap="square">
            <a:spAutoFit/>
          </a:bodyPr>
          <a:lstStyle/>
          <a:p>
            <a:pPr algn="ctr"/>
            <a:r>
              <a:rPr lang="id-ID" sz="2000" b="1" dirty="0">
                <a:solidFill>
                  <a:schemeClr val="bg1"/>
                </a:solidFill>
                <a:ea typeface="Roboto Condensed" panose="02000000000000000000" pitchFamily="2" charset="0"/>
              </a:rPr>
              <a:t>Creative team</a:t>
            </a:r>
            <a:endParaRPr lang="id-ID" sz="2000" b="1" dirty="0">
              <a:solidFill>
                <a:schemeClr val="bg1"/>
              </a:solidFill>
              <a:ea typeface="Roboto Condensed" panose="02000000000000000000" pitchFamily="2" charset="0"/>
            </a:endParaRPr>
          </a:p>
        </p:txBody>
      </p:sp>
      <p:sp>
        <p:nvSpPr>
          <p:cNvPr id="2" name="e7d195523061f1c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hidden="1"/>
          <p:cNvSpPr txBox="1"/>
          <p:nvPr/>
        </p:nvSpPr>
        <p:spPr>
          <a:xfrm>
            <a:off x="-355600" y="1803400"/>
            <a:ext cx="293927" cy="1016000"/>
          </a:xfrm>
          <a:prstGeom prst="rect">
            <a:avLst/>
          </a:prstGeom>
          <a:noFill/>
        </p:spPr>
        <p:txBody>
          <a:bodyPr vert="wordArtVert" rtlCol="0">
            <a:spAutoFit/>
          </a:bodyPr>
          <a:lstStyle/>
          <a:p>
            <a:r>
              <a:rPr lang="en-US" altLang="zh-CN" sz="100"/>
              <a:t>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a:t>
            </a:r>
            <a:endParaRPr lang="zh-CN" altLang="en-US" sz="10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1"/>
          <a:srcRect t="21875" b="21875"/>
          <a:stretch>
            <a:fillRect/>
          </a:stretch>
        </p:blipFill>
        <p:spPr>
          <a:xfrm>
            <a:off x="0" y="0"/>
            <a:ext cx="12192000" cy="6858000"/>
          </a:xfrm>
          <a:prstGeom prst="rect">
            <a:avLst/>
          </a:prstGeom>
        </p:spPr>
      </p:pic>
      <p:pic>
        <p:nvPicPr>
          <p:cNvPr id="15" name="图片 14"/>
          <p:cNvPicPr>
            <a:picLocks noChangeAspect="1"/>
          </p:cNvPicPr>
          <p:nvPr/>
        </p:nvPicPr>
        <p:blipFill>
          <a:blip r:embed="rId2"/>
          <a:stretch>
            <a:fillRect/>
          </a:stretch>
        </p:blipFill>
        <p:spPr>
          <a:xfrm rot="5210349">
            <a:off x="2133957" y="-1070072"/>
            <a:ext cx="7837693" cy="8688748"/>
          </a:xfrm>
          <a:prstGeom prst="rect">
            <a:avLst/>
          </a:prstGeom>
        </p:spPr>
      </p:pic>
      <p:sp>
        <p:nvSpPr>
          <p:cNvPr id="10" name="文本框 9"/>
          <p:cNvSpPr txBox="1"/>
          <p:nvPr/>
        </p:nvSpPr>
        <p:spPr>
          <a:xfrm>
            <a:off x="5138045" y="2024743"/>
            <a:ext cx="1915909" cy="369332"/>
          </a:xfrm>
          <a:prstGeom prst="rect">
            <a:avLst/>
          </a:prstGeom>
          <a:noFill/>
        </p:spPr>
        <p:txBody>
          <a:bodyPr wrap="none" rtlCol="0">
            <a:spAutoFit/>
          </a:bodyPr>
          <a:lstStyle/>
          <a:p>
            <a:pPr algn="ctr"/>
            <a:r>
              <a:rPr lang="en-US" altLang="zh-CN" dirty="0">
                <a:solidFill>
                  <a:srgbClr val="D8B760"/>
                </a:solidFill>
              </a:rPr>
              <a:t>Don’t wait for the</a:t>
            </a:r>
            <a:endParaRPr lang="zh-CN" altLang="en-US" dirty="0">
              <a:solidFill>
                <a:srgbClr val="D8B760"/>
              </a:solidFill>
            </a:endParaRPr>
          </a:p>
        </p:txBody>
      </p:sp>
      <p:sp>
        <p:nvSpPr>
          <p:cNvPr id="11" name="文本框 10"/>
          <p:cNvSpPr txBox="1"/>
          <p:nvPr/>
        </p:nvSpPr>
        <p:spPr>
          <a:xfrm>
            <a:off x="3541452" y="2209409"/>
            <a:ext cx="5109092" cy="1569660"/>
          </a:xfrm>
          <a:prstGeom prst="rect">
            <a:avLst/>
          </a:prstGeom>
          <a:noFill/>
        </p:spPr>
        <p:txBody>
          <a:bodyPr wrap="none" rtlCol="0">
            <a:spAutoFit/>
          </a:bodyPr>
          <a:lstStyle/>
          <a:p>
            <a:pPr algn="ctr"/>
            <a:r>
              <a:rPr lang="zh-CN" altLang="en-US" sz="9600" dirty="0">
                <a:solidFill>
                  <a:srgbClr val="D8B760"/>
                </a:solidFill>
                <a:latin typeface="腾祥倩女简" panose="01010104010101010101" pitchFamily="2" charset="-122"/>
                <a:ea typeface="腾祥倩女简" panose="01010104010101010101" pitchFamily="2" charset="-122"/>
              </a:rPr>
              <a:t>后会无期</a:t>
            </a:r>
            <a:endParaRPr lang="zh-CN" altLang="en-US" sz="9600" dirty="0">
              <a:solidFill>
                <a:srgbClr val="D8B760"/>
              </a:solidFill>
              <a:latin typeface="腾祥倩女简" panose="01010104010101010101" pitchFamily="2" charset="-122"/>
              <a:ea typeface="腾祥倩女简" panose="01010104010101010101" pitchFamily="2" charset="-122"/>
            </a:endParaRPr>
          </a:p>
        </p:txBody>
      </p:sp>
      <p:sp>
        <p:nvSpPr>
          <p:cNvPr id="12" name="文本框 11"/>
          <p:cNvSpPr txBox="1"/>
          <p:nvPr/>
        </p:nvSpPr>
        <p:spPr>
          <a:xfrm>
            <a:off x="4517683" y="3594403"/>
            <a:ext cx="3156633" cy="369332"/>
          </a:xfrm>
          <a:prstGeom prst="rect">
            <a:avLst/>
          </a:prstGeom>
          <a:noFill/>
        </p:spPr>
        <p:txBody>
          <a:bodyPr wrap="none" rtlCol="0">
            <a:spAutoFit/>
          </a:bodyPr>
          <a:lstStyle/>
          <a:p>
            <a:pPr algn="ctr"/>
            <a:r>
              <a:rPr lang="en-US" altLang="zh-CN" dirty="0">
                <a:solidFill>
                  <a:srgbClr val="D8B760"/>
                </a:solidFill>
              </a:rPr>
              <a:t>Take the moment and make it</a:t>
            </a:r>
            <a:endParaRPr lang="zh-CN" altLang="en-US" dirty="0">
              <a:solidFill>
                <a:srgbClr val="D8B760"/>
              </a:solidFill>
            </a:endParaRPr>
          </a:p>
        </p:txBody>
      </p:sp>
      <p:sp>
        <p:nvSpPr>
          <p:cNvPr id="13" name="文本框 12"/>
          <p:cNvSpPr txBox="1"/>
          <p:nvPr/>
        </p:nvSpPr>
        <p:spPr>
          <a:xfrm>
            <a:off x="5311169" y="3995749"/>
            <a:ext cx="1569661" cy="830997"/>
          </a:xfrm>
          <a:prstGeom prst="rect">
            <a:avLst/>
          </a:prstGeom>
          <a:noFill/>
        </p:spPr>
        <p:txBody>
          <a:bodyPr wrap="none" rtlCol="0">
            <a:spAutoFit/>
          </a:bodyPr>
          <a:lstStyle/>
          <a:p>
            <a:pPr algn="ctr"/>
            <a:r>
              <a:rPr lang="en-US" altLang="zh-CN" sz="4800" dirty="0">
                <a:solidFill>
                  <a:srgbClr val="D8B760"/>
                </a:solidFill>
                <a:latin typeface="Atlantis the lost City" pitchFamily="2" charset="0"/>
              </a:rPr>
              <a:t>perfect</a:t>
            </a:r>
            <a:endParaRPr lang="zh-CN" altLang="en-US" sz="4800" dirty="0">
              <a:solidFill>
                <a:srgbClr val="D8B760"/>
              </a:solidFill>
              <a:latin typeface="Atlantis the lost City"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ppt_x</p:attrName>
                                        </p:attrNameLst>
                                      </p:cBhvr>
                                      <p:tavLst>
                                        <p:tav tm="0">
                                          <p:val>
                                            <p:strVal val="#ppt_x-#ppt_w*1.125000"/>
                                          </p:val>
                                        </p:tav>
                                        <p:tav tm="100000">
                                          <p:val>
                                            <p:strVal val="#ppt_x"/>
                                          </p:val>
                                        </p:tav>
                                      </p:tavLst>
                                    </p:anim>
                                    <p:animEffect transition="in" filter="wipe(right)">
                                      <p:cBhvr>
                                        <p:cTn id="8" dur="500"/>
                                        <p:tgtEl>
                                          <p:spTgt spid="10"/>
                                        </p:tgtEl>
                                      </p:cBhvr>
                                    </p:animEffect>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p:tgtEl>
                                          <p:spTgt spid="11"/>
                                        </p:tgtEl>
                                        <p:attrNameLst>
                                          <p:attrName>ppt_x</p:attrName>
                                        </p:attrNameLst>
                                      </p:cBhvr>
                                      <p:tavLst>
                                        <p:tav tm="0">
                                          <p:val>
                                            <p:strVal val="#ppt_x-#ppt_w*1.125000"/>
                                          </p:val>
                                        </p:tav>
                                        <p:tav tm="100000">
                                          <p:val>
                                            <p:strVal val="#ppt_x"/>
                                          </p:val>
                                        </p:tav>
                                      </p:tavLst>
                                    </p:anim>
                                    <p:animEffect transition="in" filter="wipe(right)">
                                      <p:cBhvr>
                                        <p:cTn id="13" dur="500"/>
                                        <p:tgtEl>
                                          <p:spTgt spid="11"/>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p:tgtEl>
                                          <p:spTgt spid="13"/>
                                        </p:tgtEl>
                                        <p:attrNameLst>
                                          <p:attrName>ppt_x</p:attrName>
                                        </p:attrNameLst>
                                      </p:cBhvr>
                                      <p:tavLst>
                                        <p:tav tm="0">
                                          <p:val>
                                            <p:strVal val="#ppt_x-#ppt_w*1.125000"/>
                                          </p:val>
                                        </p:tav>
                                        <p:tav tm="100000">
                                          <p:val>
                                            <p:strVal val="#ppt_x"/>
                                          </p:val>
                                        </p:tav>
                                      </p:tavLst>
                                    </p:anim>
                                    <p:animEffect transition="in" filter="wipe(right)">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cstate="screen">
            <a:lum/>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400594" y="-2135777"/>
            <a:ext cx="11129554" cy="11129554"/>
          </a:xfrm>
          <a:prstGeom prst="rect">
            <a:avLst/>
          </a:prstGeom>
        </p:spPr>
      </p:pic>
      <p:sp>
        <p:nvSpPr>
          <p:cNvPr id="4" name="文本框 3"/>
          <p:cNvSpPr txBox="1"/>
          <p:nvPr/>
        </p:nvSpPr>
        <p:spPr>
          <a:xfrm>
            <a:off x="5138045" y="2024743"/>
            <a:ext cx="1915909" cy="369332"/>
          </a:xfrm>
          <a:prstGeom prst="rect">
            <a:avLst/>
          </a:prstGeom>
          <a:noFill/>
        </p:spPr>
        <p:txBody>
          <a:bodyPr wrap="none" rtlCol="0">
            <a:spAutoFit/>
          </a:bodyPr>
          <a:lstStyle/>
          <a:p>
            <a:pPr algn="ctr"/>
            <a:r>
              <a:rPr lang="en-US" altLang="zh-CN" dirty="0">
                <a:solidFill>
                  <a:srgbClr val="D8B760"/>
                </a:solidFill>
              </a:rPr>
              <a:t>Don’t wait for the</a:t>
            </a:r>
            <a:endParaRPr lang="zh-CN" altLang="en-US" dirty="0">
              <a:solidFill>
                <a:srgbClr val="D8B760"/>
              </a:solidFill>
            </a:endParaRPr>
          </a:p>
        </p:txBody>
      </p:sp>
      <p:sp>
        <p:nvSpPr>
          <p:cNvPr id="5" name="文本框 4"/>
          <p:cNvSpPr txBox="1"/>
          <p:nvPr/>
        </p:nvSpPr>
        <p:spPr>
          <a:xfrm>
            <a:off x="3541452" y="2209409"/>
            <a:ext cx="5109091" cy="1569660"/>
          </a:xfrm>
          <a:prstGeom prst="rect">
            <a:avLst/>
          </a:prstGeom>
          <a:noFill/>
        </p:spPr>
        <p:txBody>
          <a:bodyPr wrap="none" rtlCol="0">
            <a:spAutoFit/>
          </a:bodyPr>
          <a:lstStyle/>
          <a:p>
            <a:pPr algn="ctr"/>
            <a:r>
              <a:rPr lang="zh-CN" altLang="en-US" sz="9600" dirty="0">
                <a:solidFill>
                  <a:srgbClr val="D8B760"/>
                </a:solidFill>
                <a:latin typeface="腾祥倩女简" panose="01010104010101010101" pitchFamily="2" charset="-122"/>
                <a:ea typeface="腾祥倩女简" panose="01010104010101010101" pitchFamily="2" charset="-122"/>
              </a:rPr>
              <a:t>第壹部分</a:t>
            </a:r>
            <a:endParaRPr lang="zh-CN" altLang="en-US" sz="9600" dirty="0">
              <a:solidFill>
                <a:srgbClr val="D8B760"/>
              </a:solidFill>
              <a:latin typeface="腾祥倩女简" panose="01010104010101010101" pitchFamily="2" charset="-122"/>
              <a:ea typeface="腾祥倩女简" panose="01010104010101010101" pitchFamily="2" charset="-122"/>
            </a:endParaRPr>
          </a:p>
        </p:txBody>
      </p:sp>
      <p:sp>
        <p:nvSpPr>
          <p:cNvPr id="6" name="文本框 5"/>
          <p:cNvSpPr txBox="1"/>
          <p:nvPr/>
        </p:nvSpPr>
        <p:spPr>
          <a:xfrm>
            <a:off x="4517683" y="3594403"/>
            <a:ext cx="3156633" cy="369332"/>
          </a:xfrm>
          <a:prstGeom prst="rect">
            <a:avLst/>
          </a:prstGeom>
          <a:noFill/>
        </p:spPr>
        <p:txBody>
          <a:bodyPr wrap="none" rtlCol="0">
            <a:spAutoFit/>
          </a:bodyPr>
          <a:lstStyle/>
          <a:p>
            <a:pPr algn="ctr"/>
            <a:r>
              <a:rPr lang="en-US" altLang="zh-CN" dirty="0">
                <a:solidFill>
                  <a:srgbClr val="D8B760"/>
                </a:solidFill>
              </a:rPr>
              <a:t>Take the moment and make it</a:t>
            </a:r>
            <a:endParaRPr lang="zh-CN" altLang="en-US" dirty="0">
              <a:solidFill>
                <a:srgbClr val="D8B760"/>
              </a:solidFill>
            </a:endParaRPr>
          </a:p>
        </p:txBody>
      </p:sp>
      <p:sp>
        <p:nvSpPr>
          <p:cNvPr id="7" name="文本框 6"/>
          <p:cNvSpPr txBox="1"/>
          <p:nvPr/>
        </p:nvSpPr>
        <p:spPr>
          <a:xfrm>
            <a:off x="5311169" y="3995749"/>
            <a:ext cx="1569661" cy="830997"/>
          </a:xfrm>
          <a:prstGeom prst="rect">
            <a:avLst/>
          </a:prstGeom>
          <a:noFill/>
        </p:spPr>
        <p:txBody>
          <a:bodyPr wrap="none" rtlCol="0">
            <a:spAutoFit/>
          </a:bodyPr>
          <a:lstStyle/>
          <a:p>
            <a:pPr algn="ctr"/>
            <a:r>
              <a:rPr lang="en-US" altLang="zh-CN" sz="4800" dirty="0">
                <a:solidFill>
                  <a:srgbClr val="D8B760"/>
                </a:solidFill>
                <a:latin typeface="Atlantis the lost City" pitchFamily="2" charset="0"/>
              </a:rPr>
              <a:t>perfect</a:t>
            </a:r>
            <a:endParaRPr lang="zh-CN" altLang="en-US" sz="4800" dirty="0">
              <a:solidFill>
                <a:srgbClr val="D8B760"/>
              </a:solidFill>
              <a:latin typeface="Atlantis the lost City"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p:tgtEl>
                                          <p:spTgt spid="4"/>
                                        </p:tgtEl>
                                        <p:attrNameLst>
                                          <p:attrName>ppt_x</p:attrName>
                                        </p:attrNameLst>
                                      </p:cBhvr>
                                      <p:tavLst>
                                        <p:tav tm="0">
                                          <p:val>
                                            <p:strVal val="#ppt_x-#ppt_w*1.125000"/>
                                          </p:val>
                                        </p:tav>
                                        <p:tav tm="100000">
                                          <p:val>
                                            <p:strVal val="#ppt_x"/>
                                          </p:val>
                                        </p:tav>
                                      </p:tavLst>
                                    </p:anim>
                                    <p:animEffect transition="in" filter="wipe(right)">
                                      <p:cBhvr>
                                        <p:cTn id="13" dur="500"/>
                                        <p:tgtEl>
                                          <p:spTgt spid="4"/>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p:tgtEl>
                                          <p:spTgt spid="6"/>
                                        </p:tgtEl>
                                        <p:attrNameLst>
                                          <p:attrName>ppt_x</p:attrName>
                                        </p:attrNameLst>
                                      </p:cBhvr>
                                      <p:tavLst>
                                        <p:tav tm="0">
                                          <p:val>
                                            <p:strVal val="#ppt_x-#ppt_w*1.125000"/>
                                          </p:val>
                                        </p:tav>
                                        <p:tav tm="100000">
                                          <p:val>
                                            <p:strVal val="#ppt_x"/>
                                          </p:val>
                                        </p:tav>
                                      </p:tavLst>
                                    </p:anim>
                                    <p:animEffect transition="in" filter="wipe(right)">
                                      <p:cBhvr>
                                        <p:cTn id="18" dur="500"/>
                                        <p:tgtEl>
                                          <p:spTgt spid="6"/>
                                        </p:tgtEl>
                                      </p:cBhvr>
                                    </p:animEffect>
                                  </p:childTnLst>
                                </p:cTn>
                              </p:par>
                            </p:childTnLst>
                          </p:cTn>
                        </p:par>
                        <p:par>
                          <p:cTn id="19" fill="hold">
                            <p:stCondLst>
                              <p:cond delay="1500"/>
                            </p:stCondLst>
                            <p:childTnLst>
                              <p:par>
                                <p:cTn id="20" presetID="12" presetClass="entr" presetSubtype="8"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p:tgtEl>
                                          <p:spTgt spid="7"/>
                                        </p:tgtEl>
                                        <p:attrNameLst>
                                          <p:attrName>ppt_x</p:attrName>
                                        </p:attrNameLst>
                                      </p:cBhvr>
                                      <p:tavLst>
                                        <p:tav tm="0">
                                          <p:val>
                                            <p:strVal val="#ppt_x-#ppt_w*1.125000"/>
                                          </p:val>
                                        </p:tav>
                                        <p:tav tm="100000">
                                          <p:val>
                                            <p:strVal val="#ppt_x"/>
                                          </p:val>
                                        </p:tav>
                                      </p:tavLst>
                                    </p:anim>
                                    <p:animEffect transition="in" filter="wipe(right)">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cstate="screen">
            <a:lum/>
          </a:blip>
          <a:srcRect/>
          <a:stretch>
            <a:fillRect/>
          </a:stretch>
        </a:blipFill>
        <a:effectLst/>
      </p:bgPr>
    </p:bg>
    <p:spTree>
      <p:nvGrpSpPr>
        <p:cNvPr id="1" name=""/>
        <p:cNvGrpSpPr/>
        <p:nvPr/>
      </p:nvGrpSpPr>
      <p:grpSpPr>
        <a:xfrm>
          <a:off x="0" y="0"/>
          <a:ext cx="0" cy="0"/>
          <a:chOff x="0" y="0"/>
          <a:chExt cx="0" cy="0"/>
        </a:xfrm>
      </p:grpSpPr>
      <p:sp>
        <p:nvSpPr>
          <p:cNvPr id="41" name="Rectangle 4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4172483" y="0"/>
            <a:ext cx="8034757" cy="6858000"/>
          </a:xfrm>
          <a:prstGeom prst="rect">
            <a:avLst/>
          </a:prstGeom>
          <a:solidFill>
            <a:schemeClr val="bg1"/>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TextBox 44"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700388" y="1221993"/>
            <a:ext cx="169950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a:ln>
                  <a:noFill/>
                </a:ln>
                <a:solidFill>
                  <a:prstClr val="white"/>
                </a:solidFill>
                <a:effectLst/>
                <a:uLnTx/>
                <a:uFillTx/>
                <a:latin typeface="迷你简清韵" panose="02010604000101010101" pitchFamily="2" charset="-122"/>
                <a:ea typeface="迷你简清韵" panose="02010604000101010101" pitchFamily="2" charset="-122"/>
                <a:cs typeface="Roboto Light" panose="02000000000000000000" pitchFamily="2" charset="0"/>
              </a:rPr>
              <a:t>hello!</a:t>
            </a:r>
            <a:endParaRPr kumimoji="0" lang="en-US" sz="5400" b="1" i="0" u="none" strike="noStrike" kern="1200" cap="none" spc="0" normalizeH="0" baseline="0" noProof="0" dirty="0">
              <a:ln>
                <a:noFill/>
              </a:ln>
              <a:solidFill>
                <a:prstClr val="white"/>
              </a:solidFill>
              <a:effectLst/>
              <a:uLnTx/>
              <a:uFillTx/>
              <a:latin typeface="迷你简清韵" panose="02010604000101010101" pitchFamily="2" charset="-122"/>
              <a:ea typeface="迷你简清韵" panose="02010604000101010101" pitchFamily="2" charset="-122"/>
              <a:cs typeface="Roboto Light" panose="02000000000000000000" pitchFamily="2" charset="0"/>
            </a:endParaRPr>
          </a:p>
        </p:txBody>
      </p:sp>
      <p:sp>
        <p:nvSpPr>
          <p:cNvPr id="27" name="Text Placeholder 2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7003371" y="2749083"/>
            <a:ext cx="1818787" cy="2730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zh-CN" altLang="en-US" sz="1400" b="0" i="0" u="none" strike="noStrike" kern="1200" cap="none" spc="0" normalizeH="0" baseline="0" noProof="0" dirty="0">
                <a:ln>
                  <a:noFill/>
                </a:ln>
                <a:solidFill>
                  <a:prstClr val="black">
                    <a:lumMod val="75000"/>
                    <a:lumOff val="25000"/>
                  </a:prstClr>
                </a:solidFill>
                <a:effectLst/>
                <a:uLnTx/>
                <a:uFillTx/>
                <a:latin typeface="迷你简清韵" panose="02010604000101010101" pitchFamily="2" charset="-122"/>
                <a:ea typeface="迷你简清韵" panose="02010604000101010101" pitchFamily="2" charset="-122"/>
                <a:cs typeface="Roboto Medium" panose="02000000000000000000" pitchFamily="2" charset="0"/>
              </a:rPr>
              <a:t>美好时刻</a:t>
            </a:r>
            <a:endParaRPr kumimoji="0" lang="en-AU" sz="1400" b="0" i="0" u="none" strike="noStrike" kern="1200" cap="none" spc="0" normalizeH="0" baseline="0" noProof="0" dirty="0">
              <a:ln>
                <a:noFill/>
              </a:ln>
              <a:solidFill>
                <a:prstClr val="black">
                  <a:lumMod val="75000"/>
                  <a:lumOff val="25000"/>
                </a:prstClr>
              </a:solidFill>
              <a:effectLst/>
              <a:uLnTx/>
              <a:uFillTx/>
              <a:latin typeface="迷你简清韵" panose="02010604000101010101" pitchFamily="2" charset="-122"/>
              <a:ea typeface="迷你简清韵" panose="02010604000101010101" pitchFamily="2" charset="-122"/>
              <a:cs typeface="Roboto Medium" panose="02000000000000000000" pitchFamily="2" charset="0"/>
            </a:endParaRPr>
          </a:p>
        </p:txBody>
      </p:sp>
      <p:sp>
        <p:nvSpPr>
          <p:cNvPr id="28" name="Text Placeholder 2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7003371" y="3039469"/>
            <a:ext cx="1818787" cy="407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AU" sz="1000" b="0" i="0" u="none" strike="noStrike" kern="1200" cap="none" spc="0" normalizeH="0" baseline="0" noProof="0" dirty="0">
                <a:ln>
                  <a:noFill/>
                </a:ln>
                <a:solidFill>
                  <a:prstClr val="black">
                    <a:lumMod val="75000"/>
                    <a:lumOff val="25000"/>
                  </a:prstClr>
                </a:solidFill>
                <a:effectLst/>
                <a:uLnTx/>
                <a:uFillTx/>
                <a:latin typeface="迷你简清韵" panose="02010604000101010101" pitchFamily="2" charset="-122"/>
                <a:ea typeface="迷你简清韵" panose="02010604000101010101" pitchFamily="2" charset="-122"/>
                <a:cs typeface="+mn-cs"/>
              </a:rPr>
              <a:t>Director</a:t>
            </a:r>
            <a:endParaRPr kumimoji="0" lang="en-AU" sz="1000" b="0" i="0" u="none" strike="noStrike" kern="1200" cap="none" spc="0" normalizeH="0" baseline="0" noProof="0" dirty="0">
              <a:ln>
                <a:noFill/>
              </a:ln>
              <a:solidFill>
                <a:prstClr val="black">
                  <a:lumMod val="75000"/>
                  <a:lumOff val="25000"/>
                </a:prstClr>
              </a:solidFill>
              <a:effectLst/>
              <a:uLnTx/>
              <a:uFillTx/>
              <a:latin typeface="迷你简清韵" panose="02010604000101010101" pitchFamily="2" charset="-122"/>
              <a:ea typeface="迷你简清韵" panose="02010604000101010101" pitchFamily="2" charset="-122"/>
              <a:cs typeface="+mn-cs"/>
            </a:endParaRPr>
          </a:p>
        </p:txBody>
      </p:sp>
      <p:sp>
        <p:nvSpPr>
          <p:cNvPr id="29" name="Text Placeholder 2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9298597" y="5563491"/>
            <a:ext cx="1818787" cy="2730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zh-CN" altLang="en-US" sz="1400" b="0" i="0" u="none" strike="noStrike" kern="1200" cap="none" spc="0" normalizeH="0" baseline="0" noProof="0" dirty="0">
                <a:ln>
                  <a:noFill/>
                </a:ln>
                <a:solidFill>
                  <a:prstClr val="black">
                    <a:lumMod val="75000"/>
                    <a:lumOff val="25000"/>
                  </a:prstClr>
                </a:solidFill>
                <a:effectLst/>
                <a:uLnTx/>
                <a:uFillTx/>
                <a:latin typeface="迷你简清韵" panose="02010604000101010101" pitchFamily="2" charset="-122"/>
                <a:ea typeface="迷你简清韵" panose="02010604000101010101" pitchFamily="2" charset="-122"/>
                <a:cs typeface="Roboto Medium" panose="02000000000000000000" pitchFamily="2" charset="0"/>
              </a:rPr>
              <a:t>美好时刻</a:t>
            </a:r>
            <a:endParaRPr kumimoji="0" lang="en-AU" sz="1400" b="0" i="0" u="none" strike="noStrike" kern="1200" cap="none" spc="0" normalizeH="0" baseline="0" noProof="0" dirty="0">
              <a:ln>
                <a:noFill/>
              </a:ln>
              <a:solidFill>
                <a:prstClr val="black">
                  <a:lumMod val="75000"/>
                  <a:lumOff val="25000"/>
                </a:prstClr>
              </a:solidFill>
              <a:effectLst/>
              <a:uLnTx/>
              <a:uFillTx/>
              <a:latin typeface="迷你简清韵" panose="02010604000101010101" pitchFamily="2" charset="-122"/>
              <a:ea typeface="迷你简清韵" panose="02010604000101010101" pitchFamily="2" charset="-122"/>
              <a:cs typeface="Roboto Medium" panose="02000000000000000000" pitchFamily="2" charset="0"/>
            </a:endParaRPr>
          </a:p>
        </p:txBody>
      </p:sp>
      <p:sp>
        <p:nvSpPr>
          <p:cNvPr id="30" name="Text Placeholder 2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9298597" y="5853877"/>
            <a:ext cx="1818787" cy="407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AU" sz="1000" b="0" i="0" u="none" strike="noStrike" kern="1200" cap="none" spc="0" normalizeH="0" baseline="0" noProof="0" dirty="0">
                <a:ln>
                  <a:noFill/>
                </a:ln>
                <a:solidFill>
                  <a:prstClr val="black">
                    <a:lumMod val="75000"/>
                    <a:lumOff val="25000"/>
                  </a:prstClr>
                </a:solidFill>
                <a:effectLst/>
                <a:uLnTx/>
                <a:uFillTx/>
                <a:latin typeface="迷你简清韵" panose="02010604000101010101" pitchFamily="2" charset="-122"/>
                <a:ea typeface="迷你简清韵" panose="02010604000101010101" pitchFamily="2" charset="-122"/>
                <a:cs typeface="+mn-cs"/>
              </a:rPr>
              <a:t>Director</a:t>
            </a:r>
            <a:endParaRPr kumimoji="0" lang="en-AU" sz="1000" b="0" i="0" u="none" strike="noStrike" kern="1200" cap="none" spc="0" normalizeH="0" baseline="0" noProof="0" dirty="0">
              <a:ln>
                <a:noFill/>
              </a:ln>
              <a:solidFill>
                <a:prstClr val="black">
                  <a:lumMod val="75000"/>
                  <a:lumOff val="25000"/>
                </a:prstClr>
              </a:solidFill>
              <a:effectLst/>
              <a:uLnTx/>
              <a:uFillTx/>
              <a:latin typeface="迷你简清韵" panose="02010604000101010101" pitchFamily="2" charset="-122"/>
              <a:ea typeface="迷你简清韵" panose="02010604000101010101" pitchFamily="2" charset="-122"/>
              <a:cs typeface="+mn-cs"/>
            </a:endParaRPr>
          </a:p>
        </p:txBody>
      </p:sp>
      <p:sp>
        <p:nvSpPr>
          <p:cNvPr id="31" name="Text Placeholder 2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9298597" y="2766370"/>
            <a:ext cx="1818787" cy="2730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zh-CN" altLang="en-US" sz="1400" b="0" i="0" u="none" strike="noStrike" kern="1200" cap="none" spc="0" normalizeH="0" baseline="0" noProof="0" dirty="0">
                <a:ln>
                  <a:noFill/>
                </a:ln>
                <a:solidFill>
                  <a:prstClr val="black">
                    <a:lumMod val="75000"/>
                    <a:lumOff val="25000"/>
                  </a:prstClr>
                </a:solidFill>
                <a:effectLst/>
                <a:uLnTx/>
                <a:uFillTx/>
                <a:latin typeface="迷你简清韵" panose="02010604000101010101" pitchFamily="2" charset="-122"/>
                <a:ea typeface="迷你简清韵" panose="02010604000101010101" pitchFamily="2" charset="-122"/>
                <a:cs typeface="Roboto Medium" panose="02000000000000000000" pitchFamily="2" charset="0"/>
              </a:rPr>
              <a:t>美好时刻</a:t>
            </a:r>
            <a:endParaRPr kumimoji="0" lang="en-AU" sz="1400" b="0" i="0" u="none" strike="noStrike" kern="1200" cap="none" spc="0" normalizeH="0" baseline="0" noProof="0" dirty="0">
              <a:ln>
                <a:noFill/>
              </a:ln>
              <a:solidFill>
                <a:prstClr val="black">
                  <a:lumMod val="75000"/>
                  <a:lumOff val="25000"/>
                </a:prstClr>
              </a:solidFill>
              <a:effectLst/>
              <a:uLnTx/>
              <a:uFillTx/>
              <a:latin typeface="迷你简清韵" panose="02010604000101010101" pitchFamily="2" charset="-122"/>
              <a:ea typeface="迷你简清韵" panose="02010604000101010101" pitchFamily="2" charset="-122"/>
              <a:cs typeface="Roboto Medium" panose="02000000000000000000" pitchFamily="2" charset="0"/>
            </a:endParaRPr>
          </a:p>
        </p:txBody>
      </p:sp>
      <p:sp>
        <p:nvSpPr>
          <p:cNvPr id="32" name="Text Placeholder 2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9298597" y="3056756"/>
            <a:ext cx="1818787" cy="407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AU" sz="1000" b="0" i="0" u="none" strike="noStrike" kern="1200" cap="none" spc="0" normalizeH="0" baseline="0" noProof="0" dirty="0">
                <a:ln>
                  <a:noFill/>
                </a:ln>
                <a:solidFill>
                  <a:prstClr val="black">
                    <a:lumMod val="75000"/>
                    <a:lumOff val="25000"/>
                  </a:prstClr>
                </a:solidFill>
                <a:effectLst/>
                <a:uLnTx/>
                <a:uFillTx/>
                <a:latin typeface="迷你简清韵" panose="02010604000101010101" pitchFamily="2" charset="-122"/>
                <a:ea typeface="迷你简清韵" panose="02010604000101010101" pitchFamily="2" charset="-122"/>
                <a:cs typeface="+mn-cs"/>
              </a:rPr>
              <a:t>Director</a:t>
            </a:r>
            <a:endParaRPr kumimoji="0" lang="en-AU" sz="1000" b="0" i="0" u="none" strike="noStrike" kern="1200" cap="none" spc="0" normalizeH="0" baseline="0" noProof="0" dirty="0">
              <a:ln>
                <a:noFill/>
              </a:ln>
              <a:solidFill>
                <a:prstClr val="black">
                  <a:lumMod val="75000"/>
                  <a:lumOff val="25000"/>
                </a:prstClr>
              </a:solidFill>
              <a:effectLst/>
              <a:uLnTx/>
              <a:uFillTx/>
              <a:latin typeface="迷你简清韵" panose="02010604000101010101" pitchFamily="2" charset="-122"/>
              <a:ea typeface="迷你简清韵" panose="02010604000101010101" pitchFamily="2" charset="-122"/>
              <a:cs typeface="+mn-cs"/>
            </a:endParaRPr>
          </a:p>
        </p:txBody>
      </p:sp>
      <p:sp>
        <p:nvSpPr>
          <p:cNvPr id="33" name="Text Placeholder 2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4684547" y="2766370"/>
            <a:ext cx="1818787" cy="2730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zh-CN" altLang="en-US" sz="1400" b="0" i="0" u="none" strike="noStrike" kern="1200" cap="none" spc="0" normalizeH="0" baseline="0" noProof="0" dirty="0">
                <a:ln>
                  <a:noFill/>
                </a:ln>
                <a:solidFill>
                  <a:prstClr val="black">
                    <a:lumMod val="75000"/>
                    <a:lumOff val="25000"/>
                  </a:prstClr>
                </a:solidFill>
                <a:effectLst/>
                <a:uLnTx/>
                <a:uFillTx/>
                <a:latin typeface="迷你简清韵" panose="02010604000101010101" pitchFamily="2" charset="-122"/>
                <a:ea typeface="迷你简清韵" panose="02010604000101010101" pitchFamily="2" charset="-122"/>
                <a:cs typeface="Roboto Medium" panose="02000000000000000000" pitchFamily="2" charset="0"/>
              </a:rPr>
              <a:t>美好时刻</a:t>
            </a:r>
            <a:endParaRPr kumimoji="0" lang="en-AU" sz="1400" b="0" i="0" u="none" strike="noStrike" kern="1200" cap="none" spc="0" normalizeH="0" baseline="0" noProof="0" dirty="0">
              <a:ln>
                <a:noFill/>
              </a:ln>
              <a:solidFill>
                <a:prstClr val="black">
                  <a:lumMod val="75000"/>
                  <a:lumOff val="25000"/>
                </a:prstClr>
              </a:solidFill>
              <a:effectLst/>
              <a:uLnTx/>
              <a:uFillTx/>
              <a:latin typeface="迷你简清韵" panose="02010604000101010101" pitchFamily="2" charset="-122"/>
              <a:ea typeface="迷你简清韵" panose="02010604000101010101" pitchFamily="2" charset="-122"/>
              <a:cs typeface="Roboto Medium" panose="02000000000000000000" pitchFamily="2" charset="0"/>
            </a:endParaRPr>
          </a:p>
        </p:txBody>
      </p:sp>
      <p:sp>
        <p:nvSpPr>
          <p:cNvPr id="34" name="Text Placeholder 2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4684547" y="3056756"/>
            <a:ext cx="1818787" cy="407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AU" sz="1000" b="0" i="0" u="none" strike="noStrike" kern="1200" cap="none" spc="0" normalizeH="0" baseline="0" noProof="0" dirty="0">
                <a:ln>
                  <a:noFill/>
                </a:ln>
                <a:solidFill>
                  <a:prstClr val="black">
                    <a:lumMod val="75000"/>
                    <a:lumOff val="25000"/>
                  </a:prstClr>
                </a:solidFill>
                <a:effectLst/>
                <a:uLnTx/>
                <a:uFillTx/>
                <a:latin typeface="迷你简清韵" panose="02010604000101010101" pitchFamily="2" charset="-122"/>
                <a:ea typeface="迷你简清韵" panose="02010604000101010101" pitchFamily="2" charset="-122"/>
                <a:cs typeface="+mn-cs"/>
              </a:rPr>
              <a:t>Director</a:t>
            </a:r>
            <a:endParaRPr kumimoji="0" lang="en-AU" sz="1000" b="0" i="0" u="none" strike="noStrike" kern="1200" cap="none" spc="0" normalizeH="0" baseline="0" noProof="0" dirty="0">
              <a:ln>
                <a:noFill/>
              </a:ln>
              <a:solidFill>
                <a:prstClr val="black">
                  <a:lumMod val="75000"/>
                  <a:lumOff val="25000"/>
                </a:prstClr>
              </a:solidFill>
              <a:effectLst/>
              <a:uLnTx/>
              <a:uFillTx/>
              <a:latin typeface="迷你简清韵" panose="02010604000101010101" pitchFamily="2" charset="-122"/>
              <a:ea typeface="迷你简清韵" panose="02010604000101010101" pitchFamily="2" charset="-122"/>
              <a:cs typeface="+mn-cs"/>
            </a:endParaRPr>
          </a:p>
        </p:txBody>
      </p:sp>
      <p:sp>
        <p:nvSpPr>
          <p:cNvPr id="35" name="Text Placeholder 2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4844913" y="5563491"/>
            <a:ext cx="1818787" cy="2730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zh-CN" altLang="en-US" sz="1400" b="0" i="0" u="none" strike="noStrike" kern="1200" cap="none" spc="0" normalizeH="0" baseline="0" noProof="0" dirty="0">
                <a:ln>
                  <a:noFill/>
                </a:ln>
                <a:solidFill>
                  <a:prstClr val="black">
                    <a:lumMod val="75000"/>
                    <a:lumOff val="25000"/>
                  </a:prstClr>
                </a:solidFill>
                <a:effectLst/>
                <a:uLnTx/>
                <a:uFillTx/>
                <a:latin typeface="迷你简清韵" panose="02010604000101010101" pitchFamily="2" charset="-122"/>
                <a:ea typeface="迷你简清韵" panose="02010604000101010101" pitchFamily="2" charset="-122"/>
                <a:cs typeface="Roboto Medium" panose="02000000000000000000" pitchFamily="2" charset="0"/>
              </a:rPr>
              <a:t>美好时刻</a:t>
            </a:r>
            <a:endParaRPr kumimoji="0" lang="en-AU" sz="1400" b="0" i="0" u="none" strike="noStrike" kern="1200" cap="none" spc="0" normalizeH="0" baseline="0" noProof="0" dirty="0">
              <a:ln>
                <a:noFill/>
              </a:ln>
              <a:solidFill>
                <a:prstClr val="black">
                  <a:lumMod val="75000"/>
                  <a:lumOff val="25000"/>
                </a:prstClr>
              </a:solidFill>
              <a:effectLst/>
              <a:uLnTx/>
              <a:uFillTx/>
              <a:latin typeface="迷你简清韵" panose="02010604000101010101" pitchFamily="2" charset="-122"/>
              <a:ea typeface="迷你简清韵" panose="02010604000101010101" pitchFamily="2" charset="-122"/>
              <a:cs typeface="Roboto Medium" panose="02000000000000000000" pitchFamily="2" charset="0"/>
            </a:endParaRPr>
          </a:p>
        </p:txBody>
      </p:sp>
      <p:sp>
        <p:nvSpPr>
          <p:cNvPr id="36" name="Text Placeholder 2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4844913" y="5853877"/>
            <a:ext cx="1818787" cy="407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AU" sz="1000" b="0" i="0" u="none" strike="noStrike" kern="1200" cap="none" spc="0" normalizeH="0" baseline="0" noProof="0" dirty="0">
                <a:ln>
                  <a:noFill/>
                </a:ln>
                <a:solidFill>
                  <a:prstClr val="black">
                    <a:lumMod val="75000"/>
                    <a:lumOff val="25000"/>
                  </a:prstClr>
                </a:solidFill>
                <a:effectLst/>
                <a:uLnTx/>
                <a:uFillTx/>
                <a:latin typeface="迷你简清韵" panose="02010604000101010101" pitchFamily="2" charset="-122"/>
                <a:ea typeface="迷你简清韵" panose="02010604000101010101" pitchFamily="2" charset="-122"/>
                <a:cs typeface="+mn-cs"/>
              </a:rPr>
              <a:t>Director</a:t>
            </a:r>
            <a:endParaRPr kumimoji="0" lang="en-AU" sz="1000" b="0" i="0" u="none" strike="noStrike" kern="1200" cap="none" spc="0" normalizeH="0" baseline="0" noProof="0" dirty="0">
              <a:ln>
                <a:noFill/>
              </a:ln>
              <a:solidFill>
                <a:prstClr val="black">
                  <a:lumMod val="75000"/>
                  <a:lumOff val="25000"/>
                </a:prstClr>
              </a:solidFill>
              <a:effectLst/>
              <a:uLnTx/>
              <a:uFillTx/>
              <a:latin typeface="迷你简清韵" panose="02010604000101010101" pitchFamily="2" charset="-122"/>
              <a:ea typeface="迷你简清韵" panose="02010604000101010101" pitchFamily="2" charset="-122"/>
              <a:cs typeface="+mn-cs"/>
            </a:endParaRPr>
          </a:p>
        </p:txBody>
      </p:sp>
      <p:sp>
        <p:nvSpPr>
          <p:cNvPr id="37" name="Text Placeholder 2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7003371" y="5563491"/>
            <a:ext cx="1818787" cy="2730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zh-CN" altLang="en-US" sz="1400" b="0" i="0" u="none" strike="noStrike" kern="1200" cap="none" spc="0" normalizeH="0" baseline="0" noProof="0" dirty="0">
                <a:ln>
                  <a:noFill/>
                </a:ln>
                <a:solidFill>
                  <a:prstClr val="black">
                    <a:lumMod val="75000"/>
                    <a:lumOff val="25000"/>
                  </a:prstClr>
                </a:solidFill>
                <a:effectLst/>
                <a:uLnTx/>
                <a:uFillTx/>
                <a:latin typeface="迷你简清韵" panose="02010604000101010101" pitchFamily="2" charset="-122"/>
                <a:ea typeface="迷你简清韵" panose="02010604000101010101" pitchFamily="2" charset="-122"/>
                <a:cs typeface="Roboto Medium" panose="02000000000000000000" pitchFamily="2" charset="0"/>
              </a:rPr>
              <a:t>美好时刻</a:t>
            </a:r>
            <a:endParaRPr kumimoji="0" lang="en-AU" sz="1400" b="0" i="0" u="none" strike="noStrike" kern="1200" cap="none" spc="0" normalizeH="0" baseline="0" noProof="0" dirty="0">
              <a:ln>
                <a:noFill/>
              </a:ln>
              <a:solidFill>
                <a:prstClr val="black">
                  <a:lumMod val="75000"/>
                  <a:lumOff val="25000"/>
                </a:prstClr>
              </a:solidFill>
              <a:effectLst/>
              <a:uLnTx/>
              <a:uFillTx/>
              <a:latin typeface="迷你简清韵" panose="02010604000101010101" pitchFamily="2" charset="-122"/>
              <a:ea typeface="迷你简清韵" panose="02010604000101010101" pitchFamily="2" charset="-122"/>
              <a:cs typeface="Roboto Medium" panose="02000000000000000000" pitchFamily="2" charset="0"/>
            </a:endParaRPr>
          </a:p>
        </p:txBody>
      </p:sp>
      <p:sp>
        <p:nvSpPr>
          <p:cNvPr id="38" name="Text Placeholder 2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7003371" y="5853877"/>
            <a:ext cx="1818787" cy="407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AU" sz="1000" b="0" i="0" u="none" strike="noStrike" kern="1200" cap="none" spc="0" normalizeH="0" baseline="0" noProof="0" dirty="0">
                <a:ln>
                  <a:noFill/>
                </a:ln>
                <a:solidFill>
                  <a:prstClr val="black">
                    <a:lumMod val="75000"/>
                    <a:lumOff val="25000"/>
                  </a:prstClr>
                </a:solidFill>
                <a:effectLst/>
                <a:uLnTx/>
                <a:uFillTx/>
                <a:latin typeface="迷你简清韵" panose="02010604000101010101" pitchFamily="2" charset="-122"/>
                <a:ea typeface="迷你简清韵" panose="02010604000101010101" pitchFamily="2" charset="-122"/>
                <a:cs typeface="+mn-cs"/>
              </a:rPr>
              <a:t>Director</a:t>
            </a:r>
            <a:endParaRPr kumimoji="0" lang="en-AU" sz="1000" b="0" i="0" u="none" strike="noStrike" kern="1200" cap="none" spc="0" normalizeH="0" baseline="0" noProof="0" dirty="0">
              <a:ln>
                <a:noFill/>
              </a:ln>
              <a:solidFill>
                <a:prstClr val="black">
                  <a:lumMod val="75000"/>
                  <a:lumOff val="25000"/>
                </a:prstClr>
              </a:solidFill>
              <a:effectLst/>
              <a:uLnTx/>
              <a:uFillTx/>
              <a:latin typeface="迷你简清韵" panose="02010604000101010101" pitchFamily="2" charset="-122"/>
              <a:ea typeface="迷你简清韵" panose="02010604000101010101" pitchFamily="2" charset="-122"/>
              <a:cs typeface="+mn-cs"/>
            </a:endParaRPr>
          </a:p>
        </p:txBody>
      </p:sp>
      <p:sp>
        <p:nvSpPr>
          <p:cNvPr id="39" name="Rectangle 38"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700388" y="2309162"/>
            <a:ext cx="2852711" cy="3516475"/>
          </a:xfrm>
          <a:prstGeom prst="rect">
            <a:avLst/>
          </a:prstGeom>
        </p:spPr>
        <p:txBody>
          <a:bodyPr wrap="square">
            <a:spAutoFit/>
          </a:bodyPr>
          <a:lstStyle/>
          <a:p>
            <a:pPr marL="0" marR="0" lvl="0" indent="0" algn="l" defTabSz="914400" rtl="0" eaLnBrk="1" fontAlgn="auto" latinLnBrk="0" hangingPunct="1">
              <a:lnSpc>
                <a:spcPct val="114000"/>
              </a:lnSpc>
              <a:spcBef>
                <a:spcPts val="0"/>
              </a:spcBef>
              <a:spcAft>
                <a:spcPts val="0"/>
              </a:spcAft>
              <a:buClrTx/>
              <a:buSzTx/>
              <a:buFontTx/>
              <a:buNone/>
              <a:defRPr/>
            </a:pPr>
            <a:r>
              <a:rPr kumimoji="0" lang="id-ID" sz="1400" b="0"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a:rPr>
              <a:t>Ut wisi enim ad minim veniam, quis nostrud exerci tation ullamcorper nibh euismod tincidunt ut laoreet dolore magna aliquam erat volutpat. Ut wisi enim ad minim veniam, quis nostrud exerci. exerci tation ullamcorper nibh euismod tincidunt ut  dolore magna aliquam erat volutpat. Ut wisi enim ad minim veniam, quis nostrud exerci. exerci tation ullamcorper nibh euismod tincidunt ut .</a:t>
            </a:r>
            <a:endParaRPr kumimoji="0" lang="id-ID" sz="1400" b="0"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a:endParaRPr>
          </a:p>
          <a:p>
            <a:pPr marL="0" marR="0" lvl="0" indent="0" algn="l" defTabSz="914400" rtl="0" eaLnBrk="1" fontAlgn="auto" latinLnBrk="0" hangingPunct="1">
              <a:lnSpc>
                <a:spcPct val="114000"/>
              </a:lnSpc>
              <a:spcBef>
                <a:spcPts val="0"/>
              </a:spcBef>
              <a:spcAft>
                <a:spcPts val="0"/>
              </a:spcAft>
              <a:buClrTx/>
              <a:buSzTx/>
              <a:buFontTx/>
              <a:buNone/>
              <a:defRPr/>
            </a:pPr>
            <a:endParaRPr kumimoji="0" lang="id-ID" sz="1400" b="0"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a:endParaRPr>
          </a:p>
          <a:p>
            <a:pPr marL="0" marR="0" lvl="0" indent="0" algn="l" defTabSz="914400" rtl="0" eaLnBrk="1" fontAlgn="auto" latinLnBrk="0" hangingPunct="1">
              <a:lnSpc>
                <a:spcPct val="114000"/>
              </a:lnSpc>
              <a:spcBef>
                <a:spcPts val="0"/>
              </a:spcBef>
              <a:spcAft>
                <a:spcPts val="0"/>
              </a:spcAft>
              <a:buClrTx/>
              <a:buSzTx/>
              <a:buFontTx/>
              <a:buNone/>
              <a:defRPr/>
            </a:pPr>
            <a:endParaRPr kumimoji="0" lang="id-ID" sz="1400" b="0"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a:endParaRPr>
          </a:p>
        </p:txBody>
      </p:sp>
      <p:sp>
        <p:nvSpPr>
          <p:cNvPr id="2" name="e7d195523061f1c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hidden="1"/>
          <p:cNvSpPr txBox="1"/>
          <p:nvPr/>
        </p:nvSpPr>
        <p:spPr>
          <a:xfrm>
            <a:off x="-355600" y="1803400"/>
            <a:ext cx="293927"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rPr>
              <a:t>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a:t>
            </a:r>
            <a:endParaRPr kumimoji="0" lang="zh-CN" altLang="en-US" sz="1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pic>
        <p:nvPicPr>
          <p:cNvPr id="22" name="图片占位符 21"/>
          <p:cNvPicPr>
            <a:picLocks noGrp="1" noChangeAspect="1"/>
          </p:cNvPicPr>
          <p:nvPr>
            <p:ph type="pic" sz="quarter" idx="40"/>
          </p:nvPr>
        </p:nvPicPr>
        <p:blipFill>
          <a:blip r:embed="rId2" cstate="screen"/>
          <a:srcRect/>
          <a:stretch>
            <a:fillRect/>
          </a:stretch>
        </p:blipFill>
        <p:spPr/>
      </p:pic>
      <p:pic>
        <p:nvPicPr>
          <p:cNvPr id="24" name="图片占位符 23"/>
          <p:cNvPicPr>
            <a:picLocks noGrp="1" noChangeAspect="1"/>
          </p:cNvPicPr>
          <p:nvPr>
            <p:ph type="pic" sz="quarter" idx="41"/>
          </p:nvPr>
        </p:nvPicPr>
        <p:blipFill>
          <a:blip r:embed="rId3" cstate="screen"/>
          <a:srcRect/>
          <a:stretch>
            <a:fillRect/>
          </a:stretch>
        </p:blipFill>
        <p:spPr/>
      </p:pic>
      <p:pic>
        <p:nvPicPr>
          <p:cNvPr id="26" name="图片占位符 25"/>
          <p:cNvPicPr>
            <a:picLocks noGrp="1" noChangeAspect="1"/>
          </p:cNvPicPr>
          <p:nvPr>
            <p:ph type="pic" sz="quarter" idx="42"/>
          </p:nvPr>
        </p:nvPicPr>
        <p:blipFill>
          <a:blip r:embed="rId4" cstate="screen"/>
          <a:srcRect/>
          <a:stretch>
            <a:fillRect/>
          </a:stretch>
        </p:blipFill>
        <p:spPr/>
      </p:pic>
      <p:pic>
        <p:nvPicPr>
          <p:cNvPr id="42" name="图片占位符 41"/>
          <p:cNvPicPr>
            <a:picLocks noGrp="1" noChangeAspect="1"/>
          </p:cNvPicPr>
          <p:nvPr>
            <p:ph type="pic" sz="quarter" idx="43"/>
          </p:nvPr>
        </p:nvPicPr>
        <p:blipFill>
          <a:blip r:embed="rId5" cstate="screen"/>
          <a:srcRect/>
          <a:stretch>
            <a:fillRect/>
          </a:stretch>
        </p:blipFill>
        <p:spPr/>
      </p:pic>
      <p:pic>
        <p:nvPicPr>
          <p:cNvPr id="44" name="图片占位符 43"/>
          <p:cNvPicPr>
            <a:picLocks noGrp="1" noChangeAspect="1"/>
          </p:cNvPicPr>
          <p:nvPr>
            <p:ph type="pic" sz="quarter" idx="44"/>
          </p:nvPr>
        </p:nvPicPr>
        <p:blipFill>
          <a:blip r:embed="rId6" cstate="screen"/>
          <a:srcRect/>
          <a:stretch>
            <a:fillRect/>
          </a:stretch>
        </p:blipFill>
        <p:spPr/>
      </p:pic>
      <p:pic>
        <p:nvPicPr>
          <p:cNvPr id="49" name="图片占位符 48"/>
          <p:cNvPicPr>
            <a:picLocks noGrp="1" noChangeAspect="1"/>
          </p:cNvPicPr>
          <p:nvPr>
            <p:ph type="pic" sz="quarter" idx="45"/>
          </p:nvPr>
        </p:nvPicPr>
        <p:blipFill>
          <a:blip r:embed="rId7" cstate="screen"/>
          <a:srcRect/>
          <a:stretch>
            <a:fillRect/>
          </a:stretch>
        </p:blipFill>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right)">
                                      <p:cBhvr>
                                        <p:cTn id="7" dur="500"/>
                                        <p:tgtEl>
                                          <p:spTgt spid="45"/>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wipe(right)">
                                      <p:cBhvr>
                                        <p:cTn id="10" dur="5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barn(inVertical)">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barn(inVertical)">
                                      <p:cBhvr>
                                        <p:cTn id="31" dur="500"/>
                                        <p:tgtEl>
                                          <p:spTgt spid="3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barn(inVertic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barn(inVertical)">
                                      <p:cBhvr>
                                        <p:cTn id="39" dur="500"/>
                                        <p:tgtEl>
                                          <p:spTgt spid="33"/>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barn(inVertical)">
                                      <p:cBhvr>
                                        <p:cTn id="42" dur="5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barn(inVertical)">
                                      <p:cBhvr>
                                        <p:cTn id="47" dur="500"/>
                                        <p:tgtEl>
                                          <p:spTgt spid="35"/>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barn(inVertical)">
                                      <p:cBhvr>
                                        <p:cTn id="50" dur="500"/>
                                        <p:tgtEl>
                                          <p:spTgt spid="36"/>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barn(inVertical)">
                                      <p:cBhvr>
                                        <p:cTn id="55" dur="500"/>
                                        <p:tgtEl>
                                          <p:spTgt spid="37"/>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barn(inVertical)">
                                      <p:cBhvr>
                                        <p:cTn id="58" dur="500"/>
                                        <p:tgtEl>
                                          <p:spTgt spid="38"/>
                                        </p:tgtEl>
                                      </p:cBhvr>
                                    </p:animEffect>
                                  </p:childTnLst>
                                </p:cTn>
                              </p:par>
                            </p:childTnLst>
                          </p:cTn>
                        </p:par>
                        <p:par>
                          <p:cTn id="59" fill="hold">
                            <p:stCondLst>
                              <p:cond delay="500"/>
                            </p:stCondLst>
                            <p:childTnLst>
                              <p:par>
                                <p:cTn id="60" presetID="10" presetClass="entr" presetSubtype="0" fill="hold" grpId="0"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5" grpId="0"/>
      <p:bldP spid="27" grpId="0"/>
      <p:bldP spid="28" grpId="0"/>
      <p:bldP spid="29" grpId="0"/>
      <p:bldP spid="30" grpId="0"/>
      <p:bldP spid="31" grpId="0"/>
      <p:bldP spid="32" grpId="0"/>
      <p:bldP spid="33" grpId="0"/>
      <p:bldP spid="34" grpId="0"/>
      <p:bldP spid="35" grpId="0"/>
      <p:bldP spid="36" grpId="0"/>
      <p:bldP spid="37" grpId="0"/>
      <p:bldP spid="38" grpId="0"/>
      <p:bldP spid="3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26" name="图片占位符 25"/>
          <p:cNvPicPr>
            <a:picLocks noGrp="1" noChangeAspect="1"/>
          </p:cNvPicPr>
          <p:nvPr>
            <p:ph type="pic" sz="quarter" idx="12"/>
          </p:nvPr>
        </p:nvPicPr>
        <p:blipFill>
          <a:blip r:embed="rId2" cstate="screen"/>
          <a:srcRect/>
          <a:stretch>
            <a:fillRect/>
          </a:stretch>
        </p:blipFill>
        <p:spPr/>
      </p:pic>
      <p:pic>
        <p:nvPicPr>
          <p:cNvPr id="24" name="图片占位符 23"/>
          <p:cNvPicPr>
            <a:picLocks noGrp="1" noChangeAspect="1"/>
          </p:cNvPicPr>
          <p:nvPr>
            <p:ph type="pic" sz="quarter" idx="11"/>
          </p:nvPr>
        </p:nvPicPr>
        <p:blipFill>
          <a:blip r:embed="rId2" cstate="screen"/>
          <a:srcRect/>
          <a:stretch>
            <a:fillRect/>
          </a:stretch>
        </p:blipFill>
        <p:spPr/>
      </p:pic>
      <p:pic>
        <p:nvPicPr>
          <p:cNvPr id="13" name="图片占位符 12"/>
          <p:cNvPicPr>
            <a:picLocks noGrp="1" noChangeAspect="1"/>
          </p:cNvPicPr>
          <p:nvPr>
            <p:ph type="pic" sz="quarter" idx="10"/>
          </p:nvPr>
        </p:nvPicPr>
        <p:blipFill>
          <a:blip r:embed="rId3" cstate="screen"/>
          <a:srcRect/>
          <a:stretch>
            <a:fillRect/>
          </a:stretch>
        </p:blipFill>
        <p:spPr/>
      </p:pic>
      <p:sp>
        <p:nvSpPr>
          <p:cNvPr id="35" name="Rectangle 34"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2265765" y="347216"/>
            <a:ext cx="7660471"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000" b="1" i="0" u="none" strike="noStrike" kern="1200" cap="none" spc="0" normalizeH="0" baseline="0" noProof="0" dirty="0">
                <a:ln>
                  <a:noFill/>
                </a:ln>
                <a:solidFill>
                  <a:srgbClr val="0E2453"/>
                </a:solidFill>
                <a:effectLst/>
                <a:uLnTx/>
                <a:uFillTx/>
                <a:latin typeface="迷你简清韵" panose="02010604000101010101" pitchFamily="2" charset="-122"/>
                <a:ea typeface="迷你简清韵" panose="02010604000101010101" pitchFamily="2" charset="-122"/>
                <a:cs typeface="Roboto Medium" panose="02000000000000000000" pitchFamily="2" charset="0"/>
              </a:rPr>
              <a:t>美好时刻</a:t>
            </a:r>
            <a:endParaRPr kumimoji="0" lang="zh-CN" altLang="en-US" sz="4000" b="1" i="0" u="none" strike="noStrike" kern="1200" cap="none" spc="0" normalizeH="0" baseline="0" noProof="0" dirty="0">
              <a:ln>
                <a:noFill/>
              </a:ln>
              <a:solidFill>
                <a:srgbClr val="0E2453"/>
              </a:solidFill>
              <a:effectLst/>
              <a:uLnTx/>
              <a:uFillTx/>
              <a:latin typeface="迷你简清韵" panose="02010604000101010101" pitchFamily="2" charset="-122"/>
              <a:ea typeface="迷你简清韵" panose="02010604000101010101" pitchFamily="2" charset="-122"/>
              <a:cs typeface="Roboto Medium" panose="02000000000000000000" pitchFamily="2" charset="0"/>
            </a:endParaRPr>
          </a:p>
        </p:txBody>
      </p:sp>
      <p:sp>
        <p:nvSpPr>
          <p:cNvPr id="16" name="Rectangle 15"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1294597" y="1890768"/>
            <a:ext cx="2410222" cy="241022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4890888" y="1890768"/>
            <a:ext cx="2410222" cy="2410222"/>
          </a:xfrm>
          <a:prstGeom prst="rect">
            <a:avLst/>
          </a:prstGeom>
          <a:gradFill>
            <a:gsLst>
              <a:gs pos="0">
                <a:schemeClr val="accent1">
                  <a:alpha val="80000"/>
                </a:schemeClr>
              </a:gs>
              <a:gs pos="85000">
                <a:schemeClr val="accent2">
                  <a:alpha val="8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8487182" y="1890768"/>
            <a:ext cx="2410222" cy="241022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1399066" y="3210284"/>
            <a:ext cx="2198703" cy="923330"/>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Lorem Ipsum is simply dummy text for example lorem dummy text for example lorem</a:t>
            </a:r>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42" name="Rectangle 41"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1855898" y="2761618"/>
            <a:ext cx="1210588"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宋体" panose="02010600030101010101" pitchFamily="2" charset="-122"/>
                <a:cs typeface="+mn-cs"/>
              </a:rPr>
              <a:t>美好时刻</a:t>
            </a:r>
            <a:endParaRPr kumimoji="0" 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pSp>
        <p:nvGrpSpPr>
          <p:cNvPr id="43" name="Group 4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GrpSpPr/>
          <p:nvPr/>
        </p:nvGrpSpPr>
        <p:grpSpPr>
          <a:xfrm>
            <a:off x="2330236" y="2127980"/>
            <a:ext cx="338943" cy="337543"/>
            <a:chOff x="2565400" y="3743325"/>
            <a:chExt cx="384175" cy="382588"/>
          </a:xfrm>
          <a:solidFill>
            <a:schemeClr val="bg1">
              <a:lumMod val="50000"/>
            </a:schemeClr>
          </a:solidFill>
        </p:grpSpPr>
        <p:sp>
          <p:nvSpPr>
            <p:cNvPr id="44" name="Freeform 393"/>
            <p:cNvSpPr/>
            <p:nvPr/>
          </p:nvSpPr>
          <p:spPr bwMode="auto">
            <a:xfrm>
              <a:off x="2705100" y="3743325"/>
              <a:ext cx="244475" cy="244475"/>
            </a:xfrm>
            <a:custGeom>
              <a:avLst/>
              <a:gdLst>
                <a:gd name="T0" fmla="*/ 1605 w 2146"/>
                <a:gd name="T1" fmla="*/ 0 h 2146"/>
                <a:gd name="T2" fmla="*/ 1621 w 2146"/>
                <a:gd name="T3" fmla="*/ 2 h 2146"/>
                <a:gd name="T4" fmla="*/ 1638 w 2146"/>
                <a:gd name="T5" fmla="*/ 7 h 2146"/>
                <a:gd name="T6" fmla="*/ 1652 w 2146"/>
                <a:gd name="T7" fmla="*/ 17 h 2146"/>
                <a:gd name="T8" fmla="*/ 1664 w 2146"/>
                <a:gd name="T9" fmla="*/ 30 h 2146"/>
                <a:gd name="T10" fmla="*/ 1673 w 2146"/>
                <a:gd name="T11" fmla="*/ 46 h 2146"/>
                <a:gd name="T12" fmla="*/ 1790 w 2146"/>
                <a:gd name="T13" fmla="*/ 356 h 2146"/>
                <a:gd name="T14" fmla="*/ 2100 w 2146"/>
                <a:gd name="T15" fmla="*/ 473 h 2146"/>
                <a:gd name="T16" fmla="*/ 2116 w 2146"/>
                <a:gd name="T17" fmla="*/ 483 h 2146"/>
                <a:gd name="T18" fmla="*/ 2129 w 2146"/>
                <a:gd name="T19" fmla="*/ 495 h 2146"/>
                <a:gd name="T20" fmla="*/ 2139 w 2146"/>
                <a:gd name="T21" fmla="*/ 509 h 2146"/>
                <a:gd name="T22" fmla="*/ 2145 w 2146"/>
                <a:gd name="T23" fmla="*/ 526 h 2146"/>
                <a:gd name="T24" fmla="*/ 2146 w 2146"/>
                <a:gd name="T25" fmla="*/ 543 h 2146"/>
                <a:gd name="T26" fmla="*/ 2144 w 2146"/>
                <a:gd name="T27" fmla="*/ 561 h 2146"/>
                <a:gd name="T28" fmla="*/ 2138 w 2146"/>
                <a:gd name="T29" fmla="*/ 577 h 2146"/>
                <a:gd name="T30" fmla="*/ 2126 w 2146"/>
                <a:gd name="T31" fmla="*/ 593 h 2146"/>
                <a:gd name="T32" fmla="*/ 1714 w 2146"/>
                <a:gd name="T33" fmla="*/ 1004 h 2146"/>
                <a:gd name="T34" fmla="*/ 1698 w 2146"/>
                <a:gd name="T35" fmla="*/ 1014 h 2146"/>
                <a:gd name="T36" fmla="*/ 1681 w 2146"/>
                <a:gd name="T37" fmla="*/ 1022 h 2146"/>
                <a:gd name="T38" fmla="*/ 1663 w 2146"/>
                <a:gd name="T39" fmla="*/ 1023 h 2146"/>
                <a:gd name="T40" fmla="*/ 1645 w 2146"/>
                <a:gd name="T41" fmla="*/ 1019 h 2146"/>
                <a:gd name="T42" fmla="*/ 1342 w 2146"/>
                <a:gd name="T43" fmla="*/ 905 h 2146"/>
                <a:gd name="T44" fmla="*/ 118 w 2146"/>
                <a:gd name="T45" fmla="*/ 2125 h 2146"/>
                <a:gd name="T46" fmla="*/ 103 w 2146"/>
                <a:gd name="T47" fmla="*/ 2137 h 2146"/>
                <a:gd name="T48" fmla="*/ 86 w 2146"/>
                <a:gd name="T49" fmla="*/ 2144 h 2146"/>
                <a:gd name="T50" fmla="*/ 69 w 2146"/>
                <a:gd name="T51" fmla="*/ 2146 h 2146"/>
                <a:gd name="T52" fmla="*/ 50 w 2146"/>
                <a:gd name="T53" fmla="*/ 2143 h 2146"/>
                <a:gd name="T54" fmla="*/ 34 w 2146"/>
                <a:gd name="T55" fmla="*/ 2137 h 2146"/>
                <a:gd name="T56" fmla="*/ 20 w 2146"/>
                <a:gd name="T57" fmla="*/ 2124 h 2146"/>
                <a:gd name="T58" fmla="*/ 8 w 2146"/>
                <a:gd name="T59" fmla="*/ 2110 h 2146"/>
                <a:gd name="T60" fmla="*/ 2 w 2146"/>
                <a:gd name="T61" fmla="*/ 2094 h 2146"/>
                <a:gd name="T62" fmla="*/ 0 w 2146"/>
                <a:gd name="T63" fmla="*/ 2076 h 2146"/>
                <a:gd name="T64" fmla="*/ 2 w 2146"/>
                <a:gd name="T65" fmla="*/ 2059 h 2146"/>
                <a:gd name="T66" fmla="*/ 8 w 2146"/>
                <a:gd name="T67" fmla="*/ 2042 h 2146"/>
                <a:gd name="T68" fmla="*/ 20 w 2146"/>
                <a:gd name="T69" fmla="*/ 2027 h 2146"/>
                <a:gd name="T70" fmla="*/ 1239 w 2146"/>
                <a:gd name="T71" fmla="*/ 808 h 2146"/>
                <a:gd name="T72" fmla="*/ 1127 w 2146"/>
                <a:gd name="T73" fmla="*/ 507 h 2146"/>
                <a:gd name="T74" fmla="*/ 1122 w 2146"/>
                <a:gd name="T75" fmla="*/ 491 h 2146"/>
                <a:gd name="T76" fmla="*/ 1122 w 2146"/>
                <a:gd name="T77" fmla="*/ 474 h 2146"/>
                <a:gd name="T78" fmla="*/ 1126 w 2146"/>
                <a:gd name="T79" fmla="*/ 459 h 2146"/>
                <a:gd name="T80" fmla="*/ 1133 w 2146"/>
                <a:gd name="T81" fmla="*/ 445 h 2146"/>
                <a:gd name="T82" fmla="*/ 1143 w 2146"/>
                <a:gd name="T83" fmla="*/ 432 h 2146"/>
                <a:gd name="T84" fmla="*/ 1557 w 2146"/>
                <a:gd name="T85" fmla="*/ 22 h 2146"/>
                <a:gd name="T86" fmla="*/ 1571 w 2146"/>
                <a:gd name="T87" fmla="*/ 9 h 2146"/>
                <a:gd name="T88" fmla="*/ 1587 w 2146"/>
                <a:gd name="T89" fmla="*/ 3 h 2146"/>
                <a:gd name="T90" fmla="*/ 1605 w 2146"/>
                <a:gd name="T91" fmla="*/ 0 h 2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46" h="2146">
                  <a:moveTo>
                    <a:pt x="1605" y="0"/>
                  </a:moveTo>
                  <a:lnTo>
                    <a:pt x="1621" y="2"/>
                  </a:lnTo>
                  <a:lnTo>
                    <a:pt x="1638" y="7"/>
                  </a:lnTo>
                  <a:lnTo>
                    <a:pt x="1652" y="17"/>
                  </a:lnTo>
                  <a:lnTo>
                    <a:pt x="1664" y="30"/>
                  </a:lnTo>
                  <a:lnTo>
                    <a:pt x="1673" y="46"/>
                  </a:lnTo>
                  <a:lnTo>
                    <a:pt x="1790" y="356"/>
                  </a:lnTo>
                  <a:lnTo>
                    <a:pt x="2100" y="473"/>
                  </a:lnTo>
                  <a:lnTo>
                    <a:pt x="2116" y="483"/>
                  </a:lnTo>
                  <a:lnTo>
                    <a:pt x="2129" y="495"/>
                  </a:lnTo>
                  <a:lnTo>
                    <a:pt x="2139" y="509"/>
                  </a:lnTo>
                  <a:lnTo>
                    <a:pt x="2145" y="526"/>
                  </a:lnTo>
                  <a:lnTo>
                    <a:pt x="2146" y="543"/>
                  </a:lnTo>
                  <a:lnTo>
                    <a:pt x="2144" y="561"/>
                  </a:lnTo>
                  <a:lnTo>
                    <a:pt x="2138" y="577"/>
                  </a:lnTo>
                  <a:lnTo>
                    <a:pt x="2126" y="593"/>
                  </a:lnTo>
                  <a:lnTo>
                    <a:pt x="1714" y="1004"/>
                  </a:lnTo>
                  <a:lnTo>
                    <a:pt x="1698" y="1014"/>
                  </a:lnTo>
                  <a:lnTo>
                    <a:pt x="1681" y="1022"/>
                  </a:lnTo>
                  <a:lnTo>
                    <a:pt x="1663" y="1023"/>
                  </a:lnTo>
                  <a:lnTo>
                    <a:pt x="1645" y="1019"/>
                  </a:lnTo>
                  <a:lnTo>
                    <a:pt x="1342" y="905"/>
                  </a:lnTo>
                  <a:lnTo>
                    <a:pt x="118" y="2125"/>
                  </a:lnTo>
                  <a:lnTo>
                    <a:pt x="103" y="2137"/>
                  </a:lnTo>
                  <a:lnTo>
                    <a:pt x="86" y="2144"/>
                  </a:lnTo>
                  <a:lnTo>
                    <a:pt x="69" y="2146"/>
                  </a:lnTo>
                  <a:lnTo>
                    <a:pt x="50" y="2143"/>
                  </a:lnTo>
                  <a:lnTo>
                    <a:pt x="34" y="2137"/>
                  </a:lnTo>
                  <a:lnTo>
                    <a:pt x="20" y="2124"/>
                  </a:lnTo>
                  <a:lnTo>
                    <a:pt x="8" y="2110"/>
                  </a:lnTo>
                  <a:lnTo>
                    <a:pt x="2" y="2094"/>
                  </a:lnTo>
                  <a:lnTo>
                    <a:pt x="0" y="2076"/>
                  </a:lnTo>
                  <a:lnTo>
                    <a:pt x="2" y="2059"/>
                  </a:lnTo>
                  <a:lnTo>
                    <a:pt x="8" y="2042"/>
                  </a:lnTo>
                  <a:lnTo>
                    <a:pt x="20" y="2027"/>
                  </a:lnTo>
                  <a:lnTo>
                    <a:pt x="1239" y="808"/>
                  </a:lnTo>
                  <a:lnTo>
                    <a:pt x="1127" y="507"/>
                  </a:lnTo>
                  <a:lnTo>
                    <a:pt x="1122" y="491"/>
                  </a:lnTo>
                  <a:lnTo>
                    <a:pt x="1122" y="474"/>
                  </a:lnTo>
                  <a:lnTo>
                    <a:pt x="1126" y="459"/>
                  </a:lnTo>
                  <a:lnTo>
                    <a:pt x="1133" y="445"/>
                  </a:lnTo>
                  <a:lnTo>
                    <a:pt x="1143" y="432"/>
                  </a:lnTo>
                  <a:lnTo>
                    <a:pt x="1557" y="22"/>
                  </a:lnTo>
                  <a:lnTo>
                    <a:pt x="1571" y="9"/>
                  </a:lnTo>
                  <a:lnTo>
                    <a:pt x="1587" y="3"/>
                  </a:lnTo>
                  <a:lnTo>
                    <a:pt x="1605" y="0"/>
                  </a:lnTo>
                  <a:close/>
                </a:path>
              </a:pathLst>
            </a:custGeom>
            <a:grpFill/>
            <a:ln w="0">
              <a:no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394"/>
            <p:cNvSpPr/>
            <p:nvPr/>
          </p:nvSpPr>
          <p:spPr bwMode="auto">
            <a:xfrm>
              <a:off x="2565400" y="3830638"/>
              <a:ext cx="296863" cy="295275"/>
            </a:xfrm>
            <a:custGeom>
              <a:avLst/>
              <a:gdLst>
                <a:gd name="T0" fmla="*/ 1475 w 2614"/>
                <a:gd name="T1" fmla="*/ 10 h 2614"/>
                <a:gd name="T2" fmla="*/ 1716 w 2614"/>
                <a:gd name="T3" fmla="*/ 66 h 2614"/>
                <a:gd name="T4" fmla="*/ 1937 w 2614"/>
                <a:gd name="T5" fmla="*/ 162 h 2614"/>
                <a:gd name="T6" fmla="*/ 1792 w 2614"/>
                <a:gd name="T7" fmla="*/ 528 h 2614"/>
                <a:gd name="T8" fmla="*/ 1597 w 2614"/>
                <a:gd name="T9" fmla="*/ 436 h 2614"/>
                <a:gd name="T10" fmla="*/ 1382 w 2614"/>
                <a:gd name="T11" fmla="*/ 392 h 2614"/>
                <a:gd name="T12" fmla="*/ 1157 w 2614"/>
                <a:gd name="T13" fmla="*/ 401 h 2614"/>
                <a:gd name="T14" fmla="*/ 949 w 2614"/>
                <a:gd name="T15" fmla="*/ 461 h 2614"/>
                <a:gd name="T16" fmla="*/ 764 w 2614"/>
                <a:gd name="T17" fmla="*/ 567 h 2614"/>
                <a:gd name="T18" fmla="*/ 609 w 2614"/>
                <a:gd name="T19" fmla="*/ 709 h 2614"/>
                <a:gd name="T20" fmla="*/ 491 w 2614"/>
                <a:gd name="T21" fmla="*/ 886 h 2614"/>
                <a:gd name="T22" fmla="*/ 415 w 2614"/>
                <a:gd name="T23" fmla="*/ 1087 h 2614"/>
                <a:gd name="T24" fmla="*/ 388 w 2614"/>
                <a:gd name="T25" fmla="*/ 1307 h 2614"/>
                <a:gd name="T26" fmla="*/ 415 w 2614"/>
                <a:gd name="T27" fmla="*/ 1528 h 2614"/>
                <a:gd name="T28" fmla="*/ 490 w 2614"/>
                <a:gd name="T29" fmla="*/ 1729 h 2614"/>
                <a:gd name="T30" fmla="*/ 609 w 2614"/>
                <a:gd name="T31" fmla="*/ 1904 h 2614"/>
                <a:gd name="T32" fmla="*/ 763 w 2614"/>
                <a:gd name="T33" fmla="*/ 2048 h 2614"/>
                <a:gd name="T34" fmla="*/ 948 w 2614"/>
                <a:gd name="T35" fmla="*/ 2153 h 2614"/>
                <a:gd name="T36" fmla="*/ 1156 w 2614"/>
                <a:gd name="T37" fmla="*/ 2213 h 2614"/>
                <a:gd name="T38" fmla="*/ 1381 w 2614"/>
                <a:gd name="T39" fmla="*/ 2223 h 2614"/>
                <a:gd name="T40" fmla="*/ 1595 w 2614"/>
                <a:gd name="T41" fmla="*/ 2178 h 2614"/>
                <a:gd name="T42" fmla="*/ 1789 w 2614"/>
                <a:gd name="T43" fmla="*/ 2088 h 2614"/>
                <a:gd name="T44" fmla="*/ 1955 w 2614"/>
                <a:gd name="T45" fmla="*/ 1957 h 2614"/>
                <a:gd name="T46" fmla="*/ 2086 w 2614"/>
                <a:gd name="T47" fmla="*/ 1790 h 2614"/>
                <a:gd name="T48" fmla="*/ 2177 w 2614"/>
                <a:gd name="T49" fmla="*/ 1597 h 2614"/>
                <a:gd name="T50" fmla="*/ 2221 w 2614"/>
                <a:gd name="T51" fmla="*/ 1383 h 2614"/>
                <a:gd name="T52" fmla="*/ 2212 w 2614"/>
                <a:gd name="T53" fmla="*/ 1162 h 2614"/>
                <a:gd name="T54" fmla="*/ 2155 w 2614"/>
                <a:gd name="T55" fmla="*/ 959 h 2614"/>
                <a:gd name="T56" fmla="*/ 2375 w 2614"/>
                <a:gd name="T57" fmla="*/ 553 h 2614"/>
                <a:gd name="T58" fmla="*/ 2504 w 2614"/>
                <a:gd name="T59" fmla="*/ 781 h 2614"/>
                <a:gd name="T60" fmla="*/ 2585 w 2614"/>
                <a:gd name="T61" fmla="*/ 1034 h 2614"/>
                <a:gd name="T62" fmla="*/ 2614 w 2614"/>
                <a:gd name="T63" fmla="*/ 1307 h 2614"/>
                <a:gd name="T64" fmla="*/ 2585 w 2614"/>
                <a:gd name="T65" fmla="*/ 1581 h 2614"/>
                <a:gd name="T66" fmla="*/ 2502 w 2614"/>
                <a:gd name="T67" fmla="*/ 1836 h 2614"/>
                <a:gd name="T68" fmla="*/ 2372 w 2614"/>
                <a:gd name="T69" fmla="*/ 2064 h 2614"/>
                <a:gd name="T70" fmla="*/ 2199 w 2614"/>
                <a:gd name="T71" fmla="*/ 2261 h 2614"/>
                <a:gd name="T72" fmla="*/ 1992 w 2614"/>
                <a:gd name="T73" fmla="*/ 2420 h 2614"/>
                <a:gd name="T74" fmla="*/ 1754 w 2614"/>
                <a:gd name="T75" fmla="*/ 2535 h 2614"/>
                <a:gd name="T76" fmla="*/ 1492 w 2614"/>
                <a:gd name="T77" fmla="*/ 2600 h 2614"/>
                <a:gd name="T78" fmla="*/ 1214 w 2614"/>
                <a:gd name="T79" fmla="*/ 2610 h 2614"/>
                <a:gd name="T80" fmla="*/ 945 w 2614"/>
                <a:gd name="T81" fmla="*/ 2562 h 2614"/>
                <a:gd name="T82" fmla="*/ 698 w 2614"/>
                <a:gd name="T83" fmla="*/ 2464 h 2614"/>
                <a:gd name="T84" fmla="*/ 479 w 2614"/>
                <a:gd name="T85" fmla="*/ 2318 h 2614"/>
                <a:gd name="T86" fmla="*/ 295 w 2614"/>
                <a:gd name="T87" fmla="*/ 2133 h 2614"/>
                <a:gd name="T88" fmla="*/ 150 w 2614"/>
                <a:gd name="T89" fmla="*/ 1915 h 2614"/>
                <a:gd name="T90" fmla="*/ 50 w 2614"/>
                <a:gd name="T91" fmla="*/ 1668 h 2614"/>
                <a:gd name="T92" fmla="*/ 3 w 2614"/>
                <a:gd name="T93" fmla="*/ 1400 h 2614"/>
                <a:gd name="T94" fmla="*/ 13 w 2614"/>
                <a:gd name="T95" fmla="*/ 1122 h 2614"/>
                <a:gd name="T96" fmla="*/ 78 w 2614"/>
                <a:gd name="T97" fmla="*/ 860 h 2614"/>
                <a:gd name="T98" fmla="*/ 193 w 2614"/>
                <a:gd name="T99" fmla="*/ 622 h 2614"/>
                <a:gd name="T100" fmla="*/ 352 w 2614"/>
                <a:gd name="T101" fmla="*/ 414 h 2614"/>
                <a:gd name="T102" fmla="*/ 549 w 2614"/>
                <a:gd name="T103" fmla="*/ 241 h 2614"/>
                <a:gd name="T104" fmla="*/ 778 w 2614"/>
                <a:gd name="T105" fmla="*/ 111 h 2614"/>
                <a:gd name="T106" fmla="*/ 1032 w 2614"/>
                <a:gd name="T107" fmla="*/ 29 h 2614"/>
                <a:gd name="T108" fmla="*/ 1307 w 2614"/>
                <a:gd name="T109" fmla="*/ 0 h 2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14" h="2614">
                  <a:moveTo>
                    <a:pt x="1307" y="0"/>
                  </a:moveTo>
                  <a:lnTo>
                    <a:pt x="1392" y="3"/>
                  </a:lnTo>
                  <a:lnTo>
                    <a:pt x="1475" y="10"/>
                  </a:lnTo>
                  <a:lnTo>
                    <a:pt x="1557" y="23"/>
                  </a:lnTo>
                  <a:lnTo>
                    <a:pt x="1638" y="42"/>
                  </a:lnTo>
                  <a:lnTo>
                    <a:pt x="1716" y="66"/>
                  </a:lnTo>
                  <a:lnTo>
                    <a:pt x="1792" y="93"/>
                  </a:lnTo>
                  <a:lnTo>
                    <a:pt x="1865" y="125"/>
                  </a:lnTo>
                  <a:lnTo>
                    <a:pt x="1937" y="162"/>
                  </a:lnTo>
                  <a:lnTo>
                    <a:pt x="2005" y="202"/>
                  </a:lnTo>
                  <a:lnTo>
                    <a:pt x="2072" y="247"/>
                  </a:lnTo>
                  <a:lnTo>
                    <a:pt x="1792" y="528"/>
                  </a:lnTo>
                  <a:lnTo>
                    <a:pt x="1730" y="492"/>
                  </a:lnTo>
                  <a:lnTo>
                    <a:pt x="1665" y="462"/>
                  </a:lnTo>
                  <a:lnTo>
                    <a:pt x="1597" y="436"/>
                  </a:lnTo>
                  <a:lnTo>
                    <a:pt x="1528" y="416"/>
                  </a:lnTo>
                  <a:lnTo>
                    <a:pt x="1456" y="401"/>
                  </a:lnTo>
                  <a:lnTo>
                    <a:pt x="1382" y="392"/>
                  </a:lnTo>
                  <a:lnTo>
                    <a:pt x="1306" y="389"/>
                  </a:lnTo>
                  <a:lnTo>
                    <a:pt x="1231" y="392"/>
                  </a:lnTo>
                  <a:lnTo>
                    <a:pt x="1157" y="401"/>
                  </a:lnTo>
                  <a:lnTo>
                    <a:pt x="1085" y="416"/>
                  </a:lnTo>
                  <a:lnTo>
                    <a:pt x="1015" y="436"/>
                  </a:lnTo>
                  <a:lnTo>
                    <a:pt x="949" y="461"/>
                  </a:lnTo>
                  <a:lnTo>
                    <a:pt x="884" y="492"/>
                  </a:lnTo>
                  <a:lnTo>
                    <a:pt x="822" y="527"/>
                  </a:lnTo>
                  <a:lnTo>
                    <a:pt x="764" y="567"/>
                  </a:lnTo>
                  <a:lnTo>
                    <a:pt x="708" y="610"/>
                  </a:lnTo>
                  <a:lnTo>
                    <a:pt x="657" y="658"/>
                  </a:lnTo>
                  <a:lnTo>
                    <a:pt x="609" y="709"/>
                  </a:lnTo>
                  <a:lnTo>
                    <a:pt x="565" y="765"/>
                  </a:lnTo>
                  <a:lnTo>
                    <a:pt x="526" y="823"/>
                  </a:lnTo>
                  <a:lnTo>
                    <a:pt x="491" y="886"/>
                  </a:lnTo>
                  <a:lnTo>
                    <a:pt x="460" y="950"/>
                  </a:lnTo>
                  <a:lnTo>
                    <a:pt x="434" y="1017"/>
                  </a:lnTo>
                  <a:lnTo>
                    <a:pt x="415" y="1087"/>
                  </a:lnTo>
                  <a:lnTo>
                    <a:pt x="400" y="1158"/>
                  </a:lnTo>
                  <a:lnTo>
                    <a:pt x="391" y="1232"/>
                  </a:lnTo>
                  <a:lnTo>
                    <a:pt x="388" y="1307"/>
                  </a:lnTo>
                  <a:lnTo>
                    <a:pt x="391" y="1383"/>
                  </a:lnTo>
                  <a:lnTo>
                    <a:pt x="399" y="1456"/>
                  </a:lnTo>
                  <a:lnTo>
                    <a:pt x="415" y="1528"/>
                  </a:lnTo>
                  <a:lnTo>
                    <a:pt x="434" y="1597"/>
                  </a:lnTo>
                  <a:lnTo>
                    <a:pt x="460" y="1664"/>
                  </a:lnTo>
                  <a:lnTo>
                    <a:pt x="490" y="1729"/>
                  </a:lnTo>
                  <a:lnTo>
                    <a:pt x="526" y="1790"/>
                  </a:lnTo>
                  <a:lnTo>
                    <a:pt x="565" y="1849"/>
                  </a:lnTo>
                  <a:lnTo>
                    <a:pt x="609" y="1904"/>
                  </a:lnTo>
                  <a:lnTo>
                    <a:pt x="656" y="1957"/>
                  </a:lnTo>
                  <a:lnTo>
                    <a:pt x="708" y="2004"/>
                  </a:lnTo>
                  <a:lnTo>
                    <a:pt x="763" y="2048"/>
                  </a:lnTo>
                  <a:lnTo>
                    <a:pt x="821" y="2088"/>
                  </a:lnTo>
                  <a:lnTo>
                    <a:pt x="883" y="2123"/>
                  </a:lnTo>
                  <a:lnTo>
                    <a:pt x="948" y="2153"/>
                  </a:lnTo>
                  <a:lnTo>
                    <a:pt x="1015" y="2178"/>
                  </a:lnTo>
                  <a:lnTo>
                    <a:pt x="1084" y="2199"/>
                  </a:lnTo>
                  <a:lnTo>
                    <a:pt x="1156" y="2213"/>
                  </a:lnTo>
                  <a:lnTo>
                    <a:pt x="1230" y="2223"/>
                  </a:lnTo>
                  <a:lnTo>
                    <a:pt x="1306" y="2226"/>
                  </a:lnTo>
                  <a:lnTo>
                    <a:pt x="1381" y="2223"/>
                  </a:lnTo>
                  <a:lnTo>
                    <a:pt x="1455" y="2213"/>
                  </a:lnTo>
                  <a:lnTo>
                    <a:pt x="1527" y="2199"/>
                  </a:lnTo>
                  <a:lnTo>
                    <a:pt x="1595" y="2178"/>
                  </a:lnTo>
                  <a:lnTo>
                    <a:pt x="1663" y="2153"/>
                  </a:lnTo>
                  <a:lnTo>
                    <a:pt x="1728" y="2123"/>
                  </a:lnTo>
                  <a:lnTo>
                    <a:pt x="1789" y="2088"/>
                  </a:lnTo>
                  <a:lnTo>
                    <a:pt x="1848" y="2048"/>
                  </a:lnTo>
                  <a:lnTo>
                    <a:pt x="1903" y="2004"/>
                  </a:lnTo>
                  <a:lnTo>
                    <a:pt x="1955" y="1957"/>
                  </a:lnTo>
                  <a:lnTo>
                    <a:pt x="2003" y="1904"/>
                  </a:lnTo>
                  <a:lnTo>
                    <a:pt x="2046" y="1849"/>
                  </a:lnTo>
                  <a:lnTo>
                    <a:pt x="2086" y="1790"/>
                  </a:lnTo>
                  <a:lnTo>
                    <a:pt x="2121" y="1729"/>
                  </a:lnTo>
                  <a:lnTo>
                    <a:pt x="2152" y="1664"/>
                  </a:lnTo>
                  <a:lnTo>
                    <a:pt x="2177" y="1597"/>
                  </a:lnTo>
                  <a:lnTo>
                    <a:pt x="2197" y="1528"/>
                  </a:lnTo>
                  <a:lnTo>
                    <a:pt x="2211" y="1456"/>
                  </a:lnTo>
                  <a:lnTo>
                    <a:pt x="2221" y="1383"/>
                  </a:lnTo>
                  <a:lnTo>
                    <a:pt x="2224" y="1307"/>
                  </a:lnTo>
                  <a:lnTo>
                    <a:pt x="2221" y="1234"/>
                  </a:lnTo>
                  <a:lnTo>
                    <a:pt x="2212" y="1162"/>
                  </a:lnTo>
                  <a:lnTo>
                    <a:pt x="2198" y="1092"/>
                  </a:lnTo>
                  <a:lnTo>
                    <a:pt x="2179" y="1024"/>
                  </a:lnTo>
                  <a:lnTo>
                    <a:pt x="2155" y="959"/>
                  </a:lnTo>
                  <a:lnTo>
                    <a:pt x="2125" y="895"/>
                  </a:lnTo>
                  <a:lnTo>
                    <a:pt x="2092" y="835"/>
                  </a:lnTo>
                  <a:lnTo>
                    <a:pt x="2375" y="553"/>
                  </a:lnTo>
                  <a:lnTo>
                    <a:pt x="2423" y="626"/>
                  </a:lnTo>
                  <a:lnTo>
                    <a:pt x="2466" y="702"/>
                  </a:lnTo>
                  <a:lnTo>
                    <a:pt x="2504" y="781"/>
                  </a:lnTo>
                  <a:lnTo>
                    <a:pt x="2536" y="862"/>
                  </a:lnTo>
                  <a:lnTo>
                    <a:pt x="2564" y="947"/>
                  </a:lnTo>
                  <a:lnTo>
                    <a:pt x="2585" y="1034"/>
                  </a:lnTo>
                  <a:lnTo>
                    <a:pt x="2601" y="1123"/>
                  </a:lnTo>
                  <a:lnTo>
                    <a:pt x="2611" y="1213"/>
                  </a:lnTo>
                  <a:lnTo>
                    <a:pt x="2614" y="1307"/>
                  </a:lnTo>
                  <a:lnTo>
                    <a:pt x="2611" y="1400"/>
                  </a:lnTo>
                  <a:lnTo>
                    <a:pt x="2601" y="1492"/>
                  </a:lnTo>
                  <a:lnTo>
                    <a:pt x="2585" y="1581"/>
                  </a:lnTo>
                  <a:lnTo>
                    <a:pt x="2563" y="1668"/>
                  </a:lnTo>
                  <a:lnTo>
                    <a:pt x="2535" y="1753"/>
                  </a:lnTo>
                  <a:lnTo>
                    <a:pt x="2502" y="1836"/>
                  </a:lnTo>
                  <a:lnTo>
                    <a:pt x="2464" y="1915"/>
                  </a:lnTo>
                  <a:lnTo>
                    <a:pt x="2420" y="1992"/>
                  </a:lnTo>
                  <a:lnTo>
                    <a:pt x="2372" y="2064"/>
                  </a:lnTo>
                  <a:lnTo>
                    <a:pt x="2318" y="2133"/>
                  </a:lnTo>
                  <a:lnTo>
                    <a:pt x="2261" y="2199"/>
                  </a:lnTo>
                  <a:lnTo>
                    <a:pt x="2199" y="2261"/>
                  </a:lnTo>
                  <a:lnTo>
                    <a:pt x="2133" y="2318"/>
                  </a:lnTo>
                  <a:lnTo>
                    <a:pt x="2065" y="2371"/>
                  </a:lnTo>
                  <a:lnTo>
                    <a:pt x="1992" y="2420"/>
                  </a:lnTo>
                  <a:lnTo>
                    <a:pt x="1915" y="2464"/>
                  </a:lnTo>
                  <a:lnTo>
                    <a:pt x="1836" y="2502"/>
                  </a:lnTo>
                  <a:lnTo>
                    <a:pt x="1754" y="2535"/>
                  </a:lnTo>
                  <a:lnTo>
                    <a:pt x="1668" y="2562"/>
                  </a:lnTo>
                  <a:lnTo>
                    <a:pt x="1581" y="2584"/>
                  </a:lnTo>
                  <a:lnTo>
                    <a:pt x="1492" y="2600"/>
                  </a:lnTo>
                  <a:lnTo>
                    <a:pt x="1400" y="2610"/>
                  </a:lnTo>
                  <a:lnTo>
                    <a:pt x="1307" y="2614"/>
                  </a:lnTo>
                  <a:lnTo>
                    <a:pt x="1214" y="2610"/>
                  </a:lnTo>
                  <a:lnTo>
                    <a:pt x="1122" y="2600"/>
                  </a:lnTo>
                  <a:lnTo>
                    <a:pt x="1032" y="2584"/>
                  </a:lnTo>
                  <a:lnTo>
                    <a:pt x="945" y="2562"/>
                  </a:lnTo>
                  <a:lnTo>
                    <a:pt x="860" y="2535"/>
                  </a:lnTo>
                  <a:lnTo>
                    <a:pt x="778" y="2502"/>
                  </a:lnTo>
                  <a:lnTo>
                    <a:pt x="698" y="2464"/>
                  </a:lnTo>
                  <a:lnTo>
                    <a:pt x="622" y="2420"/>
                  </a:lnTo>
                  <a:lnTo>
                    <a:pt x="549" y="2371"/>
                  </a:lnTo>
                  <a:lnTo>
                    <a:pt x="479" y="2318"/>
                  </a:lnTo>
                  <a:lnTo>
                    <a:pt x="414" y="2261"/>
                  </a:lnTo>
                  <a:lnTo>
                    <a:pt x="352" y="2199"/>
                  </a:lnTo>
                  <a:lnTo>
                    <a:pt x="295" y="2133"/>
                  </a:lnTo>
                  <a:lnTo>
                    <a:pt x="242" y="2064"/>
                  </a:lnTo>
                  <a:lnTo>
                    <a:pt x="193" y="1992"/>
                  </a:lnTo>
                  <a:lnTo>
                    <a:pt x="150" y="1915"/>
                  </a:lnTo>
                  <a:lnTo>
                    <a:pt x="112" y="1836"/>
                  </a:lnTo>
                  <a:lnTo>
                    <a:pt x="78" y="1753"/>
                  </a:lnTo>
                  <a:lnTo>
                    <a:pt x="50" y="1668"/>
                  </a:lnTo>
                  <a:lnTo>
                    <a:pt x="29" y="1581"/>
                  </a:lnTo>
                  <a:lnTo>
                    <a:pt x="13" y="1492"/>
                  </a:lnTo>
                  <a:lnTo>
                    <a:pt x="3" y="1400"/>
                  </a:lnTo>
                  <a:lnTo>
                    <a:pt x="0" y="1307"/>
                  </a:lnTo>
                  <a:lnTo>
                    <a:pt x="3" y="1213"/>
                  </a:lnTo>
                  <a:lnTo>
                    <a:pt x="13" y="1122"/>
                  </a:lnTo>
                  <a:lnTo>
                    <a:pt x="29" y="1032"/>
                  </a:lnTo>
                  <a:lnTo>
                    <a:pt x="50" y="944"/>
                  </a:lnTo>
                  <a:lnTo>
                    <a:pt x="78" y="860"/>
                  </a:lnTo>
                  <a:lnTo>
                    <a:pt x="112" y="777"/>
                  </a:lnTo>
                  <a:lnTo>
                    <a:pt x="150" y="698"/>
                  </a:lnTo>
                  <a:lnTo>
                    <a:pt x="193" y="622"/>
                  </a:lnTo>
                  <a:lnTo>
                    <a:pt x="242" y="549"/>
                  </a:lnTo>
                  <a:lnTo>
                    <a:pt x="295" y="479"/>
                  </a:lnTo>
                  <a:lnTo>
                    <a:pt x="352" y="414"/>
                  </a:lnTo>
                  <a:lnTo>
                    <a:pt x="414" y="352"/>
                  </a:lnTo>
                  <a:lnTo>
                    <a:pt x="479" y="295"/>
                  </a:lnTo>
                  <a:lnTo>
                    <a:pt x="549" y="241"/>
                  </a:lnTo>
                  <a:lnTo>
                    <a:pt x="622" y="193"/>
                  </a:lnTo>
                  <a:lnTo>
                    <a:pt x="698" y="150"/>
                  </a:lnTo>
                  <a:lnTo>
                    <a:pt x="778" y="111"/>
                  </a:lnTo>
                  <a:lnTo>
                    <a:pt x="860" y="78"/>
                  </a:lnTo>
                  <a:lnTo>
                    <a:pt x="945" y="50"/>
                  </a:lnTo>
                  <a:lnTo>
                    <a:pt x="1032" y="29"/>
                  </a:lnTo>
                  <a:lnTo>
                    <a:pt x="1122" y="13"/>
                  </a:lnTo>
                  <a:lnTo>
                    <a:pt x="1214" y="3"/>
                  </a:lnTo>
                  <a:lnTo>
                    <a:pt x="1307" y="0"/>
                  </a:lnTo>
                  <a:close/>
                </a:path>
              </a:pathLst>
            </a:custGeom>
            <a:grpFill/>
            <a:ln w="0">
              <a:no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395"/>
            <p:cNvSpPr/>
            <p:nvPr/>
          </p:nvSpPr>
          <p:spPr bwMode="auto">
            <a:xfrm>
              <a:off x="2625725" y="3889375"/>
              <a:ext cx="176213" cy="177800"/>
            </a:xfrm>
            <a:custGeom>
              <a:avLst/>
              <a:gdLst>
                <a:gd name="T0" fmla="*/ 848 w 1558"/>
                <a:gd name="T1" fmla="*/ 3 h 1559"/>
                <a:gd name="T2" fmla="*/ 980 w 1558"/>
                <a:gd name="T3" fmla="*/ 25 h 1559"/>
                <a:gd name="T4" fmla="*/ 1104 w 1558"/>
                <a:gd name="T5" fmla="*/ 70 h 1559"/>
                <a:gd name="T6" fmla="*/ 906 w 1558"/>
                <a:gd name="T7" fmla="*/ 357 h 1559"/>
                <a:gd name="T8" fmla="*/ 822 w 1558"/>
                <a:gd name="T9" fmla="*/ 340 h 1559"/>
                <a:gd name="T10" fmla="*/ 727 w 1558"/>
                <a:gd name="T11" fmla="*/ 341 h 1559"/>
                <a:gd name="T12" fmla="*/ 630 w 1558"/>
                <a:gd name="T13" fmla="*/ 364 h 1559"/>
                <a:gd name="T14" fmla="*/ 542 w 1558"/>
                <a:gd name="T15" fmla="*/ 407 h 1559"/>
                <a:gd name="T16" fmla="*/ 467 w 1558"/>
                <a:gd name="T17" fmla="*/ 468 h 1559"/>
                <a:gd name="T18" fmla="*/ 406 w 1558"/>
                <a:gd name="T19" fmla="*/ 543 h 1559"/>
                <a:gd name="T20" fmla="*/ 363 w 1558"/>
                <a:gd name="T21" fmla="*/ 630 h 1559"/>
                <a:gd name="T22" fmla="*/ 341 w 1558"/>
                <a:gd name="T23" fmla="*/ 727 h 1559"/>
                <a:gd name="T24" fmla="*/ 341 w 1558"/>
                <a:gd name="T25" fmla="*/ 830 h 1559"/>
                <a:gd name="T26" fmla="*/ 363 w 1558"/>
                <a:gd name="T27" fmla="*/ 928 h 1559"/>
                <a:gd name="T28" fmla="*/ 406 w 1558"/>
                <a:gd name="T29" fmla="*/ 1015 h 1559"/>
                <a:gd name="T30" fmla="*/ 467 w 1558"/>
                <a:gd name="T31" fmla="*/ 1091 h 1559"/>
                <a:gd name="T32" fmla="*/ 542 w 1558"/>
                <a:gd name="T33" fmla="*/ 1151 h 1559"/>
                <a:gd name="T34" fmla="*/ 629 w 1558"/>
                <a:gd name="T35" fmla="*/ 1194 h 1559"/>
                <a:gd name="T36" fmla="*/ 727 w 1558"/>
                <a:gd name="T37" fmla="*/ 1217 h 1559"/>
                <a:gd name="T38" fmla="*/ 830 w 1558"/>
                <a:gd name="T39" fmla="*/ 1217 h 1559"/>
                <a:gd name="T40" fmla="*/ 928 w 1558"/>
                <a:gd name="T41" fmla="*/ 1194 h 1559"/>
                <a:gd name="T42" fmla="*/ 1015 w 1558"/>
                <a:gd name="T43" fmla="*/ 1150 h 1559"/>
                <a:gd name="T44" fmla="*/ 1090 w 1558"/>
                <a:gd name="T45" fmla="*/ 1090 h 1559"/>
                <a:gd name="T46" fmla="*/ 1151 w 1558"/>
                <a:gd name="T47" fmla="*/ 1015 h 1559"/>
                <a:gd name="T48" fmla="*/ 1194 w 1558"/>
                <a:gd name="T49" fmla="*/ 928 h 1559"/>
                <a:gd name="T50" fmla="*/ 1216 w 1558"/>
                <a:gd name="T51" fmla="*/ 830 h 1559"/>
                <a:gd name="T52" fmla="*/ 1218 w 1558"/>
                <a:gd name="T53" fmla="*/ 740 h 1559"/>
                <a:gd name="T54" fmla="*/ 1205 w 1558"/>
                <a:gd name="T55" fmla="*/ 666 h 1559"/>
                <a:gd name="T56" fmla="*/ 1492 w 1558"/>
                <a:gd name="T57" fmla="*/ 464 h 1559"/>
                <a:gd name="T58" fmla="*/ 1534 w 1558"/>
                <a:gd name="T59" fmla="*/ 584 h 1559"/>
                <a:gd name="T60" fmla="*/ 1555 w 1558"/>
                <a:gd name="T61" fmla="*/ 712 h 1559"/>
                <a:gd name="T62" fmla="*/ 1555 w 1558"/>
                <a:gd name="T63" fmla="*/ 851 h 1559"/>
                <a:gd name="T64" fmla="*/ 1530 w 1558"/>
                <a:gd name="T65" fmla="*/ 986 h 1559"/>
                <a:gd name="T66" fmla="*/ 1483 w 1558"/>
                <a:gd name="T67" fmla="*/ 1114 h 1559"/>
                <a:gd name="T68" fmla="*/ 1415 w 1558"/>
                <a:gd name="T69" fmla="*/ 1230 h 1559"/>
                <a:gd name="T70" fmla="*/ 1330 w 1558"/>
                <a:gd name="T71" fmla="*/ 1331 h 1559"/>
                <a:gd name="T72" fmla="*/ 1229 w 1558"/>
                <a:gd name="T73" fmla="*/ 1416 h 1559"/>
                <a:gd name="T74" fmla="*/ 1114 w 1558"/>
                <a:gd name="T75" fmla="*/ 1484 h 1559"/>
                <a:gd name="T76" fmla="*/ 986 w 1558"/>
                <a:gd name="T77" fmla="*/ 1531 h 1559"/>
                <a:gd name="T78" fmla="*/ 850 w 1558"/>
                <a:gd name="T79" fmla="*/ 1556 h 1559"/>
                <a:gd name="T80" fmla="*/ 708 w 1558"/>
                <a:gd name="T81" fmla="*/ 1556 h 1559"/>
                <a:gd name="T82" fmla="*/ 572 w 1558"/>
                <a:gd name="T83" fmla="*/ 1531 h 1559"/>
                <a:gd name="T84" fmla="*/ 445 w 1558"/>
                <a:gd name="T85" fmla="*/ 1484 h 1559"/>
                <a:gd name="T86" fmla="*/ 329 w 1558"/>
                <a:gd name="T87" fmla="*/ 1416 h 1559"/>
                <a:gd name="T88" fmla="*/ 228 w 1558"/>
                <a:gd name="T89" fmla="*/ 1331 h 1559"/>
                <a:gd name="T90" fmla="*/ 141 w 1558"/>
                <a:gd name="T91" fmla="*/ 1230 h 1559"/>
                <a:gd name="T92" fmla="*/ 75 w 1558"/>
                <a:gd name="T93" fmla="*/ 1114 h 1559"/>
                <a:gd name="T94" fmla="*/ 27 w 1558"/>
                <a:gd name="T95" fmla="*/ 986 h 1559"/>
                <a:gd name="T96" fmla="*/ 3 w 1558"/>
                <a:gd name="T97" fmla="*/ 851 h 1559"/>
                <a:gd name="T98" fmla="*/ 3 w 1558"/>
                <a:gd name="T99" fmla="*/ 708 h 1559"/>
                <a:gd name="T100" fmla="*/ 27 w 1558"/>
                <a:gd name="T101" fmla="*/ 571 h 1559"/>
                <a:gd name="T102" fmla="*/ 75 w 1558"/>
                <a:gd name="T103" fmla="*/ 445 h 1559"/>
                <a:gd name="T104" fmla="*/ 141 w 1558"/>
                <a:gd name="T105" fmla="*/ 329 h 1559"/>
                <a:gd name="T106" fmla="*/ 228 w 1558"/>
                <a:gd name="T107" fmla="*/ 227 h 1559"/>
                <a:gd name="T108" fmla="*/ 329 w 1558"/>
                <a:gd name="T109" fmla="*/ 142 h 1559"/>
                <a:gd name="T110" fmla="*/ 444 w 1558"/>
                <a:gd name="T111" fmla="*/ 75 h 1559"/>
                <a:gd name="T112" fmla="*/ 572 w 1558"/>
                <a:gd name="T113" fmla="*/ 27 h 1559"/>
                <a:gd name="T114" fmla="*/ 707 w 1558"/>
                <a:gd name="T115" fmla="*/ 3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58" h="1559">
                  <a:moveTo>
                    <a:pt x="779" y="0"/>
                  </a:moveTo>
                  <a:lnTo>
                    <a:pt x="848" y="3"/>
                  </a:lnTo>
                  <a:lnTo>
                    <a:pt x="914" y="11"/>
                  </a:lnTo>
                  <a:lnTo>
                    <a:pt x="980" y="25"/>
                  </a:lnTo>
                  <a:lnTo>
                    <a:pt x="1044" y="46"/>
                  </a:lnTo>
                  <a:lnTo>
                    <a:pt x="1104" y="70"/>
                  </a:lnTo>
                  <a:lnTo>
                    <a:pt x="1163" y="100"/>
                  </a:lnTo>
                  <a:lnTo>
                    <a:pt x="906" y="357"/>
                  </a:lnTo>
                  <a:lnTo>
                    <a:pt x="865" y="347"/>
                  </a:lnTo>
                  <a:lnTo>
                    <a:pt x="822" y="340"/>
                  </a:lnTo>
                  <a:lnTo>
                    <a:pt x="779" y="338"/>
                  </a:lnTo>
                  <a:lnTo>
                    <a:pt x="727" y="341"/>
                  </a:lnTo>
                  <a:lnTo>
                    <a:pt x="677" y="350"/>
                  </a:lnTo>
                  <a:lnTo>
                    <a:pt x="630" y="364"/>
                  </a:lnTo>
                  <a:lnTo>
                    <a:pt x="585" y="383"/>
                  </a:lnTo>
                  <a:lnTo>
                    <a:pt x="542" y="407"/>
                  </a:lnTo>
                  <a:lnTo>
                    <a:pt x="503" y="435"/>
                  </a:lnTo>
                  <a:lnTo>
                    <a:pt x="467" y="468"/>
                  </a:lnTo>
                  <a:lnTo>
                    <a:pt x="435" y="504"/>
                  </a:lnTo>
                  <a:lnTo>
                    <a:pt x="406" y="543"/>
                  </a:lnTo>
                  <a:lnTo>
                    <a:pt x="383" y="585"/>
                  </a:lnTo>
                  <a:lnTo>
                    <a:pt x="363" y="630"/>
                  </a:lnTo>
                  <a:lnTo>
                    <a:pt x="349" y="678"/>
                  </a:lnTo>
                  <a:lnTo>
                    <a:pt x="341" y="727"/>
                  </a:lnTo>
                  <a:lnTo>
                    <a:pt x="337" y="779"/>
                  </a:lnTo>
                  <a:lnTo>
                    <a:pt x="341" y="830"/>
                  </a:lnTo>
                  <a:lnTo>
                    <a:pt x="349" y="879"/>
                  </a:lnTo>
                  <a:lnTo>
                    <a:pt x="363" y="928"/>
                  </a:lnTo>
                  <a:lnTo>
                    <a:pt x="382" y="973"/>
                  </a:lnTo>
                  <a:lnTo>
                    <a:pt x="406" y="1015"/>
                  </a:lnTo>
                  <a:lnTo>
                    <a:pt x="434" y="1055"/>
                  </a:lnTo>
                  <a:lnTo>
                    <a:pt x="467" y="1091"/>
                  </a:lnTo>
                  <a:lnTo>
                    <a:pt x="503" y="1123"/>
                  </a:lnTo>
                  <a:lnTo>
                    <a:pt x="542" y="1151"/>
                  </a:lnTo>
                  <a:lnTo>
                    <a:pt x="584" y="1175"/>
                  </a:lnTo>
                  <a:lnTo>
                    <a:pt x="629" y="1194"/>
                  </a:lnTo>
                  <a:lnTo>
                    <a:pt x="677" y="1208"/>
                  </a:lnTo>
                  <a:lnTo>
                    <a:pt x="727" y="1217"/>
                  </a:lnTo>
                  <a:lnTo>
                    <a:pt x="779" y="1219"/>
                  </a:lnTo>
                  <a:lnTo>
                    <a:pt x="830" y="1217"/>
                  </a:lnTo>
                  <a:lnTo>
                    <a:pt x="880" y="1208"/>
                  </a:lnTo>
                  <a:lnTo>
                    <a:pt x="928" y="1194"/>
                  </a:lnTo>
                  <a:lnTo>
                    <a:pt x="973" y="1175"/>
                  </a:lnTo>
                  <a:lnTo>
                    <a:pt x="1015" y="1150"/>
                  </a:lnTo>
                  <a:lnTo>
                    <a:pt x="1054" y="1123"/>
                  </a:lnTo>
                  <a:lnTo>
                    <a:pt x="1090" y="1090"/>
                  </a:lnTo>
                  <a:lnTo>
                    <a:pt x="1123" y="1054"/>
                  </a:lnTo>
                  <a:lnTo>
                    <a:pt x="1151" y="1015"/>
                  </a:lnTo>
                  <a:lnTo>
                    <a:pt x="1175" y="973"/>
                  </a:lnTo>
                  <a:lnTo>
                    <a:pt x="1194" y="928"/>
                  </a:lnTo>
                  <a:lnTo>
                    <a:pt x="1208" y="879"/>
                  </a:lnTo>
                  <a:lnTo>
                    <a:pt x="1216" y="830"/>
                  </a:lnTo>
                  <a:lnTo>
                    <a:pt x="1219" y="779"/>
                  </a:lnTo>
                  <a:lnTo>
                    <a:pt x="1218" y="740"/>
                  </a:lnTo>
                  <a:lnTo>
                    <a:pt x="1213" y="703"/>
                  </a:lnTo>
                  <a:lnTo>
                    <a:pt x="1205" y="666"/>
                  </a:lnTo>
                  <a:lnTo>
                    <a:pt x="1465" y="407"/>
                  </a:lnTo>
                  <a:lnTo>
                    <a:pt x="1492" y="464"/>
                  </a:lnTo>
                  <a:lnTo>
                    <a:pt x="1515" y="523"/>
                  </a:lnTo>
                  <a:lnTo>
                    <a:pt x="1534" y="584"/>
                  </a:lnTo>
                  <a:lnTo>
                    <a:pt x="1547" y="647"/>
                  </a:lnTo>
                  <a:lnTo>
                    <a:pt x="1555" y="712"/>
                  </a:lnTo>
                  <a:lnTo>
                    <a:pt x="1558" y="779"/>
                  </a:lnTo>
                  <a:lnTo>
                    <a:pt x="1555" y="851"/>
                  </a:lnTo>
                  <a:lnTo>
                    <a:pt x="1546" y="919"/>
                  </a:lnTo>
                  <a:lnTo>
                    <a:pt x="1530" y="986"/>
                  </a:lnTo>
                  <a:lnTo>
                    <a:pt x="1510" y="1051"/>
                  </a:lnTo>
                  <a:lnTo>
                    <a:pt x="1483" y="1114"/>
                  </a:lnTo>
                  <a:lnTo>
                    <a:pt x="1452" y="1173"/>
                  </a:lnTo>
                  <a:lnTo>
                    <a:pt x="1415" y="1230"/>
                  </a:lnTo>
                  <a:lnTo>
                    <a:pt x="1375" y="1282"/>
                  </a:lnTo>
                  <a:lnTo>
                    <a:pt x="1330" y="1331"/>
                  </a:lnTo>
                  <a:lnTo>
                    <a:pt x="1281" y="1375"/>
                  </a:lnTo>
                  <a:lnTo>
                    <a:pt x="1229" y="1416"/>
                  </a:lnTo>
                  <a:lnTo>
                    <a:pt x="1172" y="1452"/>
                  </a:lnTo>
                  <a:lnTo>
                    <a:pt x="1114" y="1484"/>
                  </a:lnTo>
                  <a:lnTo>
                    <a:pt x="1051" y="1511"/>
                  </a:lnTo>
                  <a:lnTo>
                    <a:pt x="986" y="1531"/>
                  </a:lnTo>
                  <a:lnTo>
                    <a:pt x="920" y="1547"/>
                  </a:lnTo>
                  <a:lnTo>
                    <a:pt x="850" y="1556"/>
                  </a:lnTo>
                  <a:lnTo>
                    <a:pt x="779" y="1559"/>
                  </a:lnTo>
                  <a:lnTo>
                    <a:pt x="708" y="1556"/>
                  </a:lnTo>
                  <a:lnTo>
                    <a:pt x="639" y="1547"/>
                  </a:lnTo>
                  <a:lnTo>
                    <a:pt x="572" y="1531"/>
                  </a:lnTo>
                  <a:lnTo>
                    <a:pt x="507" y="1511"/>
                  </a:lnTo>
                  <a:lnTo>
                    <a:pt x="445" y="1484"/>
                  </a:lnTo>
                  <a:lnTo>
                    <a:pt x="386" y="1452"/>
                  </a:lnTo>
                  <a:lnTo>
                    <a:pt x="329" y="1416"/>
                  </a:lnTo>
                  <a:lnTo>
                    <a:pt x="277" y="1375"/>
                  </a:lnTo>
                  <a:lnTo>
                    <a:pt x="228" y="1331"/>
                  </a:lnTo>
                  <a:lnTo>
                    <a:pt x="182" y="1282"/>
                  </a:lnTo>
                  <a:lnTo>
                    <a:pt x="141" y="1230"/>
                  </a:lnTo>
                  <a:lnTo>
                    <a:pt x="105" y="1173"/>
                  </a:lnTo>
                  <a:lnTo>
                    <a:pt x="75" y="1114"/>
                  </a:lnTo>
                  <a:lnTo>
                    <a:pt x="48" y="1051"/>
                  </a:lnTo>
                  <a:lnTo>
                    <a:pt x="27" y="986"/>
                  </a:lnTo>
                  <a:lnTo>
                    <a:pt x="12" y="919"/>
                  </a:lnTo>
                  <a:lnTo>
                    <a:pt x="3" y="851"/>
                  </a:lnTo>
                  <a:lnTo>
                    <a:pt x="0" y="779"/>
                  </a:lnTo>
                  <a:lnTo>
                    <a:pt x="3" y="708"/>
                  </a:lnTo>
                  <a:lnTo>
                    <a:pt x="12" y="639"/>
                  </a:lnTo>
                  <a:lnTo>
                    <a:pt x="27" y="571"/>
                  </a:lnTo>
                  <a:lnTo>
                    <a:pt x="48" y="507"/>
                  </a:lnTo>
                  <a:lnTo>
                    <a:pt x="75" y="445"/>
                  </a:lnTo>
                  <a:lnTo>
                    <a:pt x="105" y="386"/>
                  </a:lnTo>
                  <a:lnTo>
                    <a:pt x="141" y="329"/>
                  </a:lnTo>
                  <a:lnTo>
                    <a:pt x="182" y="277"/>
                  </a:lnTo>
                  <a:lnTo>
                    <a:pt x="228" y="227"/>
                  </a:lnTo>
                  <a:lnTo>
                    <a:pt x="277" y="182"/>
                  </a:lnTo>
                  <a:lnTo>
                    <a:pt x="329" y="142"/>
                  </a:lnTo>
                  <a:lnTo>
                    <a:pt x="386" y="105"/>
                  </a:lnTo>
                  <a:lnTo>
                    <a:pt x="444" y="75"/>
                  </a:lnTo>
                  <a:lnTo>
                    <a:pt x="507" y="48"/>
                  </a:lnTo>
                  <a:lnTo>
                    <a:pt x="572" y="27"/>
                  </a:lnTo>
                  <a:lnTo>
                    <a:pt x="638" y="12"/>
                  </a:lnTo>
                  <a:lnTo>
                    <a:pt x="707" y="3"/>
                  </a:lnTo>
                  <a:lnTo>
                    <a:pt x="779" y="0"/>
                  </a:lnTo>
                  <a:close/>
                </a:path>
              </a:pathLst>
            </a:custGeom>
            <a:grpFill/>
            <a:ln w="0">
              <a:no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7" name="Group 4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GrpSpPr/>
          <p:nvPr/>
        </p:nvGrpSpPr>
        <p:grpSpPr>
          <a:xfrm>
            <a:off x="5927229" y="2142243"/>
            <a:ext cx="337543" cy="337542"/>
            <a:chOff x="3098800" y="6161088"/>
            <a:chExt cx="382588" cy="382587"/>
          </a:xfrm>
          <a:solidFill>
            <a:schemeClr val="bg1"/>
          </a:solidFill>
        </p:grpSpPr>
        <p:sp>
          <p:nvSpPr>
            <p:cNvPr id="48" name="Freeform 846"/>
            <p:cNvSpPr>
              <a:spLocks noEditPoints="1"/>
            </p:cNvSpPr>
            <p:nvPr/>
          </p:nvSpPr>
          <p:spPr bwMode="auto">
            <a:xfrm>
              <a:off x="3098800" y="6161088"/>
              <a:ext cx="382588" cy="382587"/>
            </a:xfrm>
            <a:custGeom>
              <a:avLst/>
              <a:gdLst>
                <a:gd name="T0" fmla="*/ 1542 w 3374"/>
                <a:gd name="T1" fmla="*/ 805 h 3374"/>
                <a:gd name="T2" fmla="*/ 1339 w 3374"/>
                <a:gd name="T3" fmla="*/ 863 h 3374"/>
                <a:gd name="T4" fmla="*/ 1159 w 3374"/>
                <a:gd name="T5" fmla="*/ 965 h 3374"/>
                <a:gd name="T6" fmla="*/ 1008 w 3374"/>
                <a:gd name="T7" fmla="*/ 1105 h 3374"/>
                <a:gd name="T8" fmla="*/ 893 w 3374"/>
                <a:gd name="T9" fmla="*/ 1276 h 3374"/>
                <a:gd name="T10" fmla="*/ 819 w 3374"/>
                <a:gd name="T11" fmla="*/ 1472 h 3374"/>
                <a:gd name="T12" fmla="*/ 792 w 3374"/>
                <a:gd name="T13" fmla="*/ 1687 h 3374"/>
                <a:gd name="T14" fmla="*/ 819 w 3374"/>
                <a:gd name="T15" fmla="*/ 1902 h 3374"/>
                <a:gd name="T16" fmla="*/ 893 w 3374"/>
                <a:gd name="T17" fmla="*/ 2098 h 3374"/>
                <a:gd name="T18" fmla="*/ 1008 w 3374"/>
                <a:gd name="T19" fmla="*/ 2269 h 3374"/>
                <a:gd name="T20" fmla="*/ 1159 w 3374"/>
                <a:gd name="T21" fmla="*/ 2409 h 3374"/>
                <a:gd name="T22" fmla="*/ 1339 w 3374"/>
                <a:gd name="T23" fmla="*/ 2511 h 3374"/>
                <a:gd name="T24" fmla="*/ 1542 w 3374"/>
                <a:gd name="T25" fmla="*/ 2569 h 3374"/>
                <a:gd name="T26" fmla="*/ 1761 w 3374"/>
                <a:gd name="T27" fmla="*/ 2579 h 3374"/>
                <a:gd name="T28" fmla="*/ 1969 w 3374"/>
                <a:gd name="T29" fmla="*/ 2536 h 3374"/>
                <a:gd name="T30" fmla="*/ 2157 w 3374"/>
                <a:gd name="T31" fmla="*/ 2448 h 3374"/>
                <a:gd name="T32" fmla="*/ 2319 w 3374"/>
                <a:gd name="T33" fmla="*/ 2319 h 3374"/>
                <a:gd name="T34" fmla="*/ 2448 w 3374"/>
                <a:gd name="T35" fmla="*/ 2157 h 3374"/>
                <a:gd name="T36" fmla="*/ 2536 w 3374"/>
                <a:gd name="T37" fmla="*/ 1969 h 3374"/>
                <a:gd name="T38" fmla="*/ 2579 w 3374"/>
                <a:gd name="T39" fmla="*/ 1761 h 3374"/>
                <a:gd name="T40" fmla="*/ 2569 w 3374"/>
                <a:gd name="T41" fmla="*/ 1542 h 3374"/>
                <a:gd name="T42" fmla="*/ 2511 w 3374"/>
                <a:gd name="T43" fmla="*/ 1339 h 3374"/>
                <a:gd name="T44" fmla="*/ 2409 w 3374"/>
                <a:gd name="T45" fmla="*/ 1159 h 3374"/>
                <a:gd name="T46" fmla="*/ 2269 w 3374"/>
                <a:gd name="T47" fmla="*/ 1008 h 3374"/>
                <a:gd name="T48" fmla="*/ 2098 w 3374"/>
                <a:gd name="T49" fmla="*/ 893 h 3374"/>
                <a:gd name="T50" fmla="*/ 1902 w 3374"/>
                <a:gd name="T51" fmla="*/ 819 h 3374"/>
                <a:gd name="T52" fmla="*/ 1687 w 3374"/>
                <a:gd name="T53" fmla="*/ 792 h 3374"/>
                <a:gd name="T54" fmla="*/ 2032 w 3374"/>
                <a:gd name="T55" fmla="*/ 339 h 3374"/>
                <a:gd name="T56" fmla="*/ 2256 w 3374"/>
                <a:gd name="T57" fmla="*/ 420 h 3374"/>
                <a:gd name="T58" fmla="*/ 2637 w 3374"/>
                <a:gd name="T59" fmla="*/ 252 h 3374"/>
                <a:gd name="T60" fmla="*/ 2917 w 3374"/>
                <a:gd name="T61" fmla="*/ 1048 h 3374"/>
                <a:gd name="T62" fmla="*/ 3009 w 3374"/>
                <a:gd name="T63" fmla="*/ 1267 h 3374"/>
                <a:gd name="T64" fmla="*/ 3374 w 3374"/>
                <a:gd name="T65" fmla="*/ 2030 h 3374"/>
                <a:gd name="T66" fmla="*/ 2982 w 3374"/>
                <a:gd name="T67" fmla="*/ 2181 h 3374"/>
                <a:gd name="T68" fmla="*/ 2879 w 3374"/>
                <a:gd name="T69" fmla="*/ 2393 h 3374"/>
                <a:gd name="T70" fmla="*/ 2395 w 3374"/>
                <a:gd name="T71" fmla="*/ 2878 h 3374"/>
                <a:gd name="T72" fmla="*/ 2183 w 3374"/>
                <a:gd name="T73" fmla="*/ 2982 h 3374"/>
                <a:gd name="T74" fmla="*/ 2031 w 3374"/>
                <a:gd name="T75" fmla="*/ 3374 h 3374"/>
                <a:gd name="T76" fmla="*/ 1268 w 3374"/>
                <a:gd name="T77" fmla="*/ 3007 h 3374"/>
                <a:gd name="T78" fmla="*/ 1049 w 3374"/>
                <a:gd name="T79" fmla="*/ 2915 h 3374"/>
                <a:gd name="T80" fmla="*/ 255 w 3374"/>
                <a:gd name="T81" fmla="*/ 2633 h 3374"/>
                <a:gd name="T82" fmla="*/ 422 w 3374"/>
                <a:gd name="T83" fmla="*/ 2253 h 3374"/>
                <a:gd name="T84" fmla="*/ 343 w 3374"/>
                <a:gd name="T85" fmla="*/ 2027 h 3374"/>
                <a:gd name="T86" fmla="*/ 339 w 3374"/>
                <a:gd name="T87" fmla="*/ 1342 h 3374"/>
                <a:gd name="T88" fmla="*/ 420 w 3374"/>
                <a:gd name="T89" fmla="*/ 1118 h 3374"/>
                <a:gd name="T90" fmla="*/ 252 w 3374"/>
                <a:gd name="T91" fmla="*/ 737 h 3374"/>
                <a:gd name="T92" fmla="*/ 1048 w 3374"/>
                <a:gd name="T93" fmla="*/ 457 h 3374"/>
                <a:gd name="T94" fmla="*/ 1267 w 3374"/>
                <a:gd name="T95" fmla="*/ 365 h 3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374" h="3374">
                  <a:moveTo>
                    <a:pt x="1687" y="792"/>
                  </a:moveTo>
                  <a:lnTo>
                    <a:pt x="1613" y="795"/>
                  </a:lnTo>
                  <a:lnTo>
                    <a:pt x="1542" y="805"/>
                  </a:lnTo>
                  <a:lnTo>
                    <a:pt x="1472" y="819"/>
                  </a:lnTo>
                  <a:lnTo>
                    <a:pt x="1405" y="838"/>
                  </a:lnTo>
                  <a:lnTo>
                    <a:pt x="1339" y="863"/>
                  </a:lnTo>
                  <a:lnTo>
                    <a:pt x="1276" y="893"/>
                  </a:lnTo>
                  <a:lnTo>
                    <a:pt x="1217" y="926"/>
                  </a:lnTo>
                  <a:lnTo>
                    <a:pt x="1159" y="965"/>
                  </a:lnTo>
                  <a:lnTo>
                    <a:pt x="1105" y="1008"/>
                  </a:lnTo>
                  <a:lnTo>
                    <a:pt x="1055" y="1055"/>
                  </a:lnTo>
                  <a:lnTo>
                    <a:pt x="1008" y="1105"/>
                  </a:lnTo>
                  <a:lnTo>
                    <a:pt x="965" y="1159"/>
                  </a:lnTo>
                  <a:lnTo>
                    <a:pt x="926" y="1217"/>
                  </a:lnTo>
                  <a:lnTo>
                    <a:pt x="893" y="1276"/>
                  </a:lnTo>
                  <a:lnTo>
                    <a:pt x="863" y="1339"/>
                  </a:lnTo>
                  <a:lnTo>
                    <a:pt x="838" y="1405"/>
                  </a:lnTo>
                  <a:lnTo>
                    <a:pt x="819" y="1472"/>
                  </a:lnTo>
                  <a:lnTo>
                    <a:pt x="805" y="1542"/>
                  </a:lnTo>
                  <a:lnTo>
                    <a:pt x="795" y="1613"/>
                  </a:lnTo>
                  <a:lnTo>
                    <a:pt x="792" y="1687"/>
                  </a:lnTo>
                  <a:lnTo>
                    <a:pt x="795" y="1761"/>
                  </a:lnTo>
                  <a:lnTo>
                    <a:pt x="805" y="1832"/>
                  </a:lnTo>
                  <a:lnTo>
                    <a:pt x="819" y="1902"/>
                  </a:lnTo>
                  <a:lnTo>
                    <a:pt x="838" y="1969"/>
                  </a:lnTo>
                  <a:lnTo>
                    <a:pt x="863" y="2035"/>
                  </a:lnTo>
                  <a:lnTo>
                    <a:pt x="893" y="2098"/>
                  </a:lnTo>
                  <a:lnTo>
                    <a:pt x="926" y="2157"/>
                  </a:lnTo>
                  <a:lnTo>
                    <a:pt x="965" y="2215"/>
                  </a:lnTo>
                  <a:lnTo>
                    <a:pt x="1008" y="2269"/>
                  </a:lnTo>
                  <a:lnTo>
                    <a:pt x="1055" y="2319"/>
                  </a:lnTo>
                  <a:lnTo>
                    <a:pt x="1105" y="2366"/>
                  </a:lnTo>
                  <a:lnTo>
                    <a:pt x="1159" y="2409"/>
                  </a:lnTo>
                  <a:lnTo>
                    <a:pt x="1217" y="2448"/>
                  </a:lnTo>
                  <a:lnTo>
                    <a:pt x="1276" y="2481"/>
                  </a:lnTo>
                  <a:lnTo>
                    <a:pt x="1339" y="2511"/>
                  </a:lnTo>
                  <a:lnTo>
                    <a:pt x="1405" y="2536"/>
                  </a:lnTo>
                  <a:lnTo>
                    <a:pt x="1472" y="2555"/>
                  </a:lnTo>
                  <a:lnTo>
                    <a:pt x="1542" y="2569"/>
                  </a:lnTo>
                  <a:lnTo>
                    <a:pt x="1613" y="2579"/>
                  </a:lnTo>
                  <a:lnTo>
                    <a:pt x="1687" y="2582"/>
                  </a:lnTo>
                  <a:lnTo>
                    <a:pt x="1761" y="2579"/>
                  </a:lnTo>
                  <a:lnTo>
                    <a:pt x="1832" y="2569"/>
                  </a:lnTo>
                  <a:lnTo>
                    <a:pt x="1902" y="2555"/>
                  </a:lnTo>
                  <a:lnTo>
                    <a:pt x="1969" y="2536"/>
                  </a:lnTo>
                  <a:lnTo>
                    <a:pt x="2035" y="2511"/>
                  </a:lnTo>
                  <a:lnTo>
                    <a:pt x="2098" y="2481"/>
                  </a:lnTo>
                  <a:lnTo>
                    <a:pt x="2157" y="2448"/>
                  </a:lnTo>
                  <a:lnTo>
                    <a:pt x="2215" y="2409"/>
                  </a:lnTo>
                  <a:lnTo>
                    <a:pt x="2269" y="2366"/>
                  </a:lnTo>
                  <a:lnTo>
                    <a:pt x="2319" y="2319"/>
                  </a:lnTo>
                  <a:lnTo>
                    <a:pt x="2366" y="2269"/>
                  </a:lnTo>
                  <a:lnTo>
                    <a:pt x="2409" y="2215"/>
                  </a:lnTo>
                  <a:lnTo>
                    <a:pt x="2448" y="2157"/>
                  </a:lnTo>
                  <a:lnTo>
                    <a:pt x="2481" y="2098"/>
                  </a:lnTo>
                  <a:lnTo>
                    <a:pt x="2511" y="2035"/>
                  </a:lnTo>
                  <a:lnTo>
                    <a:pt x="2536" y="1969"/>
                  </a:lnTo>
                  <a:lnTo>
                    <a:pt x="2555" y="1902"/>
                  </a:lnTo>
                  <a:lnTo>
                    <a:pt x="2569" y="1832"/>
                  </a:lnTo>
                  <a:lnTo>
                    <a:pt x="2579" y="1761"/>
                  </a:lnTo>
                  <a:lnTo>
                    <a:pt x="2582" y="1687"/>
                  </a:lnTo>
                  <a:lnTo>
                    <a:pt x="2579" y="1613"/>
                  </a:lnTo>
                  <a:lnTo>
                    <a:pt x="2569" y="1542"/>
                  </a:lnTo>
                  <a:lnTo>
                    <a:pt x="2555" y="1472"/>
                  </a:lnTo>
                  <a:lnTo>
                    <a:pt x="2536" y="1405"/>
                  </a:lnTo>
                  <a:lnTo>
                    <a:pt x="2511" y="1339"/>
                  </a:lnTo>
                  <a:lnTo>
                    <a:pt x="2481" y="1276"/>
                  </a:lnTo>
                  <a:lnTo>
                    <a:pt x="2448" y="1217"/>
                  </a:lnTo>
                  <a:lnTo>
                    <a:pt x="2409" y="1159"/>
                  </a:lnTo>
                  <a:lnTo>
                    <a:pt x="2366" y="1105"/>
                  </a:lnTo>
                  <a:lnTo>
                    <a:pt x="2319" y="1055"/>
                  </a:lnTo>
                  <a:lnTo>
                    <a:pt x="2269" y="1008"/>
                  </a:lnTo>
                  <a:lnTo>
                    <a:pt x="2215" y="965"/>
                  </a:lnTo>
                  <a:lnTo>
                    <a:pt x="2157" y="926"/>
                  </a:lnTo>
                  <a:lnTo>
                    <a:pt x="2098" y="893"/>
                  </a:lnTo>
                  <a:lnTo>
                    <a:pt x="2035" y="863"/>
                  </a:lnTo>
                  <a:lnTo>
                    <a:pt x="1969" y="838"/>
                  </a:lnTo>
                  <a:lnTo>
                    <a:pt x="1902" y="819"/>
                  </a:lnTo>
                  <a:lnTo>
                    <a:pt x="1832" y="805"/>
                  </a:lnTo>
                  <a:lnTo>
                    <a:pt x="1761" y="795"/>
                  </a:lnTo>
                  <a:lnTo>
                    <a:pt x="1687" y="792"/>
                  </a:lnTo>
                  <a:close/>
                  <a:moveTo>
                    <a:pt x="1344" y="0"/>
                  </a:moveTo>
                  <a:lnTo>
                    <a:pt x="2032" y="0"/>
                  </a:lnTo>
                  <a:lnTo>
                    <a:pt x="2032" y="339"/>
                  </a:lnTo>
                  <a:lnTo>
                    <a:pt x="2108" y="362"/>
                  </a:lnTo>
                  <a:lnTo>
                    <a:pt x="2184" y="390"/>
                  </a:lnTo>
                  <a:lnTo>
                    <a:pt x="2256" y="420"/>
                  </a:lnTo>
                  <a:lnTo>
                    <a:pt x="2328" y="454"/>
                  </a:lnTo>
                  <a:lnTo>
                    <a:pt x="2397" y="493"/>
                  </a:lnTo>
                  <a:lnTo>
                    <a:pt x="2637" y="252"/>
                  </a:lnTo>
                  <a:lnTo>
                    <a:pt x="3119" y="739"/>
                  </a:lnTo>
                  <a:lnTo>
                    <a:pt x="2878" y="979"/>
                  </a:lnTo>
                  <a:lnTo>
                    <a:pt x="2917" y="1048"/>
                  </a:lnTo>
                  <a:lnTo>
                    <a:pt x="2952" y="1119"/>
                  </a:lnTo>
                  <a:lnTo>
                    <a:pt x="2982" y="1191"/>
                  </a:lnTo>
                  <a:lnTo>
                    <a:pt x="3009" y="1267"/>
                  </a:lnTo>
                  <a:lnTo>
                    <a:pt x="3031" y="1344"/>
                  </a:lnTo>
                  <a:lnTo>
                    <a:pt x="3374" y="1344"/>
                  </a:lnTo>
                  <a:lnTo>
                    <a:pt x="3374" y="2030"/>
                  </a:lnTo>
                  <a:lnTo>
                    <a:pt x="3033" y="2030"/>
                  </a:lnTo>
                  <a:lnTo>
                    <a:pt x="3009" y="2106"/>
                  </a:lnTo>
                  <a:lnTo>
                    <a:pt x="2982" y="2181"/>
                  </a:lnTo>
                  <a:lnTo>
                    <a:pt x="2952" y="2253"/>
                  </a:lnTo>
                  <a:lnTo>
                    <a:pt x="2918" y="2325"/>
                  </a:lnTo>
                  <a:lnTo>
                    <a:pt x="2879" y="2393"/>
                  </a:lnTo>
                  <a:lnTo>
                    <a:pt x="3120" y="2635"/>
                  </a:lnTo>
                  <a:lnTo>
                    <a:pt x="2636" y="3119"/>
                  </a:lnTo>
                  <a:lnTo>
                    <a:pt x="2395" y="2878"/>
                  </a:lnTo>
                  <a:lnTo>
                    <a:pt x="2326" y="2917"/>
                  </a:lnTo>
                  <a:lnTo>
                    <a:pt x="2256" y="2952"/>
                  </a:lnTo>
                  <a:lnTo>
                    <a:pt x="2183" y="2982"/>
                  </a:lnTo>
                  <a:lnTo>
                    <a:pt x="2108" y="3009"/>
                  </a:lnTo>
                  <a:lnTo>
                    <a:pt x="2031" y="3031"/>
                  </a:lnTo>
                  <a:lnTo>
                    <a:pt x="2031" y="3374"/>
                  </a:lnTo>
                  <a:lnTo>
                    <a:pt x="1344" y="3374"/>
                  </a:lnTo>
                  <a:lnTo>
                    <a:pt x="1344" y="3029"/>
                  </a:lnTo>
                  <a:lnTo>
                    <a:pt x="1268" y="3007"/>
                  </a:lnTo>
                  <a:lnTo>
                    <a:pt x="1193" y="2980"/>
                  </a:lnTo>
                  <a:lnTo>
                    <a:pt x="1121" y="2950"/>
                  </a:lnTo>
                  <a:lnTo>
                    <a:pt x="1049" y="2915"/>
                  </a:lnTo>
                  <a:lnTo>
                    <a:pt x="981" y="2877"/>
                  </a:lnTo>
                  <a:lnTo>
                    <a:pt x="739" y="3117"/>
                  </a:lnTo>
                  <a:lnTo>
                    <a:pt x="255" y="2633"/>
                  </a:lnTo>
                  <a:lnTo>
                    <a:pt x="496" y="2392"/>
                  </a:lnTo>
                  <a:lnTo>
                    <a:pt x="457" y="2324"/>
                  </a:lnTo>
                  <a:lnTo>
                    <a:pt x="422" y="2253"/>
                  </a:lnTo>
                  <a:lnTo>
                    <a:pt x="392" y="2181"/>
                  </a:lnTo>
                  <a:lnTo>
                    <a:pt x="365" y="2105"/>
                  </a:lnTo>
                  <a:lnTo>
                    <a:pt x="343" y="2027"/>
                  </a:lnTo>
                  <a:lnTo>
                    <a:pt x="0" y="2027"/>
                  </a:lnTo>
                  <a:lnTo>
                    <a:pt x="0" y="1342"/>
                  </a:lnTo>
                  <a:lnTo>
                    <a:pt x="339" y="1342"/>
                  </a:lnTo>
                  <a:lnTo>
                    <a:pt x="362" y="1266"/>
                  </a:lnTo>
                  <a:lnTo>
                    <a:pt x="390" y="1190"/>
                  </a:lnTo>
                  <a:lnTo>
                    <a:pt x="420" y="1118"/>
                  </a:lnTo>
                  <a:lnTo>
                    <a:pt x="454" y="1046"/>
                  </a:lnTo>
                  <a:lnTo>
                    <a:pt x="493" y="977"/>
                  </a:lnTo>
                  <a:lnTo>
                    <a:pt x="252" y="737"/>
                  </a:lnTo>
                  <a:lnTo>
                    <a:pt x="739" y="255"/>
                  </a:lnTo>
                  <a:lnTo>
                    <a:pt x="979" y="496"/>
                  </a:lnTo>
                  <a:lnTo>
                    <a:pt x="1048" y="457"/>
                  </a:lnTo>
                  <a:lnTo>
                    <a:pt x="1119" y="422"/>
                  </a:lnTo>
                  <a:lnTo>
                    <a:pt x="1191" y="392"/>
                  </a:lnTo>
                  <a:lnTo>
                    <a:pt x="1267" y="365"/>
                  </a:lnTo>
                  <a:lnTo>
                    <a:pt x="1344" y="343"/>
                  </a:lnTo>
                  <a:lnTo>
                    <a:pt x="1344" y="0"/>
                  </a:lnTo>
                  <a:close/>
                </a:path>
              </a:pathLst>
            </a:custGeom>
            <a:grpFill/>
            <a:ln w="0">
              <a:no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847"/>
            <p:cNvSpPr/>
            <p:nvPr/>
          </p:nvSpPr>
          <p:spPr bwMode="auto">
            <a:xfrm>
              <a:off x="3251200" y="6269038"/>
              <a:ext cx="77788" cy="166687"/>
            </a:xfrm>
            <a:custGeom>
              <a:avLst/>
              <a:gdLst>
                <a:gd name="T0" fmla="*/ 382 w 679"/>
                <a:gd name="T1" fmla="*/ 10 h 1466"/>
                <a:gd name="T2" fmla="*/ 427 w 679"/>
                <a:gd name="T3" fmla="*/ 55 h 1466"/>
                <a:gd name="T4" fmla="*/ 437 w 679"/>
                <a:gd name="T5" fmla="*/ 165 h 1466"/>
                <a:gd name="T6" fmla="*/ 532 w 679"/>
                <a:gd name="T7" fmla="*/ 212 h 1466"/>
                <a:gd name="T8" fmla="*/ 601 w 679"/>
                <a:gd name="T9" fmla="*/ 276 h 1466"/>
                <a:gd name="T10" fmla="*/ 613 w 679"/>
                <a:gd name="T11" fmla="*/ 338 h 1466"/>
                <a:gd name="T12" fmla="*/ 582 w 679"/>
                <a:gd name="T13" fmla="*/ 396 h 1466"/>
                <a:gd name="T14" fmla="*/ 524 w 679"/>
                <a:gd name="T15" fmla="*/ 421 h 1466"/>
                <a:gd name="T16" fmla="*/ 462 w 679"/>
                <a:gd name="T17" fmla="*/ 406 h 1466"/>
                <a:gd name="T18" fmla="*/ 408 w 679"/>
                <a:gd name="T19" fmla="*/ 363 h 1466"/>
                <a:gd name="T20" fmla="*/ 339 w 679"/>
                <a:gd name="T21" fmla="*/ 346 h 1466"/>
                <a:gd name="T22" fmla="*/ 258 w 679"/>
                <a:gd name="T23" fmla="*/ 370 h 1466"/>
                <a:gd name="T24" fmla="*/ 205 w 679"/>
                <a:gd name="T25" fmla="*/ 433 h 1466"/>
                <a:gd name="T26" fmla="*/ 197 w 679"/>
                <a:gd name="T27" fmla="*/ 519 h 1466"/>
                <a:gd name="T28" fmla="*/ 236 w 679"/>
                <a:gd name="T29" fmla="*/ 593 h 1466"/>
                <a:gd name="T30" fmla="*/ 309 w 679"/>
                <a:gd name="T31" fmla="*/ 633 h 1466"/>
                <a:gd name="T32" fmla="*/ 429 w 679"/>
                <a:gd name="T33" fmla="*/ 648 h 1466"/>
                <a:gd name="T34" fmla="*/ 547 w 679"/>
                <a:gd name="T35" fmla="*/ 707 h 1466"/>
                <a:gd name="T36" fmla="*/ 632 w 679"/>
                <a:gd name="T37" fmla="*/ 805 h 1466"/>
                <a:gd name="T38" fmla="*/ 676 w 679"/>
                <a:gd name="T39" fmla="*/ 930 h 1466"/>
                <a:gd name="T40" fmla="*/ 667 w 679"/>
                <a:gd name="T41" fmla="*/ 1065 h 1466"/>
                <a:gd name="T42" fmla="*/ 610 w 679"/>
                <a:gd name="T43" fmla="*/ 1181 h 1466"/>
                <a:gd name="T44" fmla="*/ 515 w 679"/>
                <a:gd name="T45" fmla="*/ 1267 h 1466"/>
                <a:gd name="T46" fmla="*/ 436 w 679"/>
                <a:gd name="T47" fmla="*/ 1369 h 1466"/>
                <a:gd name="T48" fmla="*/ 415 w 679"/>
                <a:gd name="T49" fmla="*/ 1430 h 1466"/>
                <a:gd name="T50" fmla="*/ 361 w 679"/>
                <a:gd name="T51" fmla="*/ 1464 h 1466"/>
                <a:gd name="T52" fmla="*/ 296 w 679"/>
                <a:gd name="T53" fmla="*/ 1457 h 1466"/>
                <a:gd name="T54" fmla="*/ 252 w 679"/>
                <a:gd name="T55" fmla="*/ 1412 h 1466"/>
                <a:gd name="T56" fmla="*/ 242 w 679"/>
                <a:gd name="T57" fmla="*/ 1301 h 1466"/>
                <a:gd name="T58" fmla="*/ 146 w 679"/>
                <a:gd name="T59" fmla="*/ 1255 h 1466"/>
                <a:gd name="T60" fmla="*/ 78 w 679"/>
                <a:gd name="T61" fmla="*/ 1191 h 1466"/>
                <a:gd name="T62" fmla="*/ 66 w 679"/>
                <a:gd name="T63" fmla="*/ 1129 h 1466"/>
                <a:gd name="T64" fmla="*/ 96 w 679"/>
                <a:gd name="T65" fmla="*/ 1071 h 1466"/>
                <a:gd name="T66" fmla="*/ 155 w 679"/>
                <a:gd name="T67" fmla="*/ 1045 h 1466"/>
                <a:gd name="T68" fmla="*/ 216 w 679"/>
                <a:gd name="T69" fmla="*/ 1061 h 1466"/>
                <a:gd name="T70" fmla="*/ 272 w 679"/>
                <a:gd name="T71" fmla="*/ 1104 h 1466"/>
                <a:gd name="T72" fmla="*/ 340 w 679"/>
                <a:gd name="T73" fmla="*/ 1122 h 1466"/>
                <a:gd name="T74" fmla="*/ 421 w 679"/>
                <a:gd name="T75" fmla="*/ 1096 h 1466"/>
                <a:gd name="T76" fmla="*/ 474 w 679"/>
                <a:gd name="T77" fmla="*/ 1033 h 1466"/>
                <a:gd name="T78" fmla="*/ 482 w 679"/>
                <a:gd name="T79" fmla="*/ 947 h 1466"/>
                <a:gd name="T80" fmla="*/ 442 w 679"/>
                <a:gd name="T81" fmla="*/ 873 h 1466"/>
                <a:gd name="T82" fmla="*/ 369 w 679"/>
                <a:gd name="T83" fmla="*/ 834 h 1466"/>
                <a:gd name="T84" fmla="*/ 249 w 679"/>
                <a:gd name="T85" fmla="*/ 819 h 1466"/>
                <a:gd name="T86" fmla="*/ 132 w 679"/>
                <a:gd name="T87" fmla="*/ 760 h 1466"/>
                <a:gd name="T88" fmla="*/ 47 w 679"/>
                <a:gd name="T89" fmla="*/ 662 h 1466"/>
                <a:gd name="T90" fmla="*/ 3 w 679"/>
                <a:gd name="T91" fmla="*/ 537 h 1466"/>
                <a:gd name="T92" fmla="*/ 12 w 679"/>
                <a:gd name="T93" fmla="*/ 402 h 1466"/>
                <a:gd name="T94" fmla="*/ 68 w 679"/>
                <a:gd name="T95" fmla="*/ 286 h 1466"/>
                <a:gd name="T96" fmla="*/ 163 w 679"/>
                <a:gd name="T97" fmla="*/ 200 h 1466"/>
                <a:gd name="T98" fmla="*/ 243 w 679"/>
                <a:gd name="T99" fmla="*/ 97 h 1466"/>
                <a:gd name="T100" fmla="*/ 264 w 679"/>
                <a:gd name="T101" fmla="*/ 37 h 1466"/>
                <a:gd name="T102" fmla="*/ 318 w 679"/>
                <a:gd name="T103" fmla="*/ 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9" h="1466">
                  <a:moveTo>
                    <a:pt x="340" y="0"/>
                  </a:moveTo>
                  <a:lnTo>
                    <a:pt x="361" y="3"/>
                  </a:lnTo>
                  <a:lnTo>
                    <a:pt x="382" y="10"/>
                  </a:lnTo>
                  <a:lnTo>
                    <a:pt x="400" y="21"/>
                  </a:lnTo>
                  <a:lnTo>
                    <a:pt x="416" y="37"/>
                  </a:lnTo>
                  <a:lnTo>
                    <a:pt x="427" y="55"/>
                  </a:lnTo>
                  <a:lnTo>
                    <a:pt x="434" y="76"/>
                  </a:lnTo>
                  <a:lnTo>
                    <a:pt x="437" y="97"/>
                  </a:lnTo>
                  <a:lnTo>
                    <a:pt x="437" y="165"/>
                  </a:lnTo>
                  <a:lnTo>
                    <a:pt x="470" y="177"/>
                  </a:lnTo>
                  <a:lnTo>
                    <a:pt x="503" y="192"/>
                  </a:lnTo>
                  <a:lnTo>
                    <a:pt x="532" y="212"/>
                  </a:lnTo>
                  <a:lnTo>
                    <a:pt x="561" y="233"/>
                  </a:lnTo>
                  <a:lnTo>
                    <a:pt x="586" y="258"/>
                  </a:lnTo>
                  <a:lnTo>
                    <a:pt x="601" y="276"/>
                  </a:lnTo>
                  <a:lnTo>
                    <a:pt x="609" y="296"/>
                  </a:lnTo>
                  <a:lnTo>
                    <a:pt x="613" y="317"/>
                  </a:lnTo>
                  <a:lnTo>
                    <a:pt x="613" y="338"/>
                  </a:lnTo>
                  <a:lnTo>
                    <a:pt x="607" y="359"/>
                  </a:lnTo>
                  <a:lnTo>
                    <a:pt x="598" y="378"/>
                  </a:lnTo>
                  <a:lnTo>
                    <a:pt x="582" y="396"/>
                  </a:lnTo>
                  <a:lnTo>
                    <a:pt x="565" y="409"/>
                  </a:lnTo>
                  <a:lnTo>
                    <a:pt x="545" y="418"/>
                  </a:lnTo>
                  <a:lnTo>
                    <a:pt x="524" y="421"/>
                  </a:lnTo>
                  <a:lnTo>
                    <a:pt x="503" y="421"/>
                  </a:lnTo>
                  <a:lnTo>
                    <a:pt x="481" y="416"/>
                  </a:lnTo>
                  <a:lnTo>
                    <a:pt x="462" y="406"/>
                  </a:lnTo>
                  <a:lnTo>
                    <a:pt x="445" y="392"/>
                  </a:lnTo>
                  <a:lnTo>
                    <a:pt x="427" y="375"/>
                  </a:lnTo>
                  <a:lnTo>
                    <a:pt x="408" y="363"/>
                  </a:lnTo>
                  <a:lnTo>
                    <a:pt x="386" y="353"/>
                  </a:lnTo>
                  <a:lnTo>
                    <a:pt x="363" y="348"/>
                  </a:lnTo>
                  <a:lnTo>
                    <a:pt x="339" y="346"/>
                  </a:lnTo>
                  <a:lnTo>
                    <a:pt x="309" y="349"/>
                  </a:lnTo>
                  <a:lnTo>
                    <a:pt x="283" y="357"/>
                  </a:lnTo>
                  <a:lnTo>
                    <a:pt x="258" y="370"/>
                  </a:lnTo>
                  <a:lnTo>
                    <a:pt x="237" y="387"/>
                  </a:lnTo>
                  <a:lnTo>
                    <a:pt x="218" y="409"/>
                  </a:lnTo>
                  <a:lnTo>
                    <a:pt x="205" y="433"/>
                  </a:lnTo>
                  <a:lnTo>
                    <a:pt x="197" y="461"/>
                  </a:lnTo>
                  <a:lnTo>
                    <a:pt x="194" y="491"/>
                  </a:lnTo>
                  <a:lnTo>
                    <a:pt x="197" y="519"/>
                  </a:lnTo>
                  <a:lnTo>
                    <a:pt x="205" y="547"/>
                  </a:lnTo>
                  <a:lnTo>
                    <a:pt x="218" y="571"/>
                  </a:lnTo>
                  <a:lnTo>
                    <a:pt x="236" y="593"/>
                  </a:lnTo>
                  <a:lnTo>
                    <a:pt x="257" y="611"/>
                  </a:lnTo>
                  <a:lnTo>
                    <a:pt x="283" y="625"/>
                  </a:lnTo>
                  <a:lnTo>
                    <a:pt x="309" y="633"/>
                  </a:lnTo>
                  <a:lnTo>
                    <a:pt x="339" y="636"/>
                  </a:lnTo>
                  <a:lnTo>
                    <a:pt x="385" y="639"/>
                  </a:lnTo>
                  <a:lnTo>
                    <a:pt x="429" y="648"/>
                  </a:lnTo>
                  <a:lnTo>
                    <a:pt x="471" y="662"/>
                  </a:lnTo>
                  <a:lnTo>
                    <a:pt x="511" y="683"/>
                  </a:lnTo>
                  <a:lnTo>
                    <a:pt x="547" y="707"/>
                  </a:lnTo>
                  <a:lnTo>
                    <a:pt x="579" y="736"/>
                  </a:lnTo>
                  <a:lnTo>
                    <a:pt x="608" y="769"/>
                  </a:lnTo>
                  <a:lnTo>
                    <a:pt x="632" y="805"/>
                  </a:lnTo>
                  <a:lnTo>
                    <a:pt x="652" y="843"/>
                  </a:lnTo>
                  <a:lnTo>
                    <a:pt x="667" y="885"/>
                  </a:lnTo>
                  <a:lnTo>
                    <a:pt x="676" y="930"/>
                  </a:lnTo>
                  <a:lnTo>
                    <a:pt x="679" y="976"/>
                  </a:lnTo>
                  <a:lnTo>
                    <a:pt x="676" y="1021"/>
                  </a:lnTo>
                  <a:lnTo>
                    <a:pt x="667" y="1065"/>
                  </a:lnTo>
                  <a:lnTo>
                    <a:pt x="653" y="1106"/>
                  </a:lnTo>
                  <a:lnTo>
                    <a:pt x="634" y="1145"/>
                  </a:lnTo>
                  <a:lnTo>
                    <a:pt x="610" y="1181"/>
                  </a:lnTo>
                  <a:lnTo>
                    <a:pt x="582" y="1214"/>
                  </a:lnTo>
                  <a:lnTo>
                    <a:pt x="551" y="1242"/>
                  </a:lnTo>
                  <a:lnTo>
                    <a:pt x="515" y="1267"/>
                  </a:lnTo>
                  <a:lnTo>
                    <a:pt x="477" y="1286"/>
                  </a:lnTo>
                  <a:lnTo>
                    <a:pt x="436" y="1301"/>
                  </a:lnTo>
                  <a:lnTo>
                    <a:pt x="436" y="1369"/>
                  </a:lnTo>
                  <a:lnTo>
                    <a:pt x="433" y="1391"/>
                  </a:lnTo>
                  <a:lnTo>
                    <a:pt x="426" y="1412"/>
                  </a:lnTo>
                  <a:lnTo>
                    <a:pt x="415" y="1430"/>
                  </a:lnTo>
                  <a:lnTo>
                    <a:pt x="399" y="1445"/>
                  </a:lnTo>
                  <a:lnTo>
                    <a:pt x="382" y="1457"/>
                  </a:lnTo>
                  <a:lnTo>
                    <a:pt x="361" y="1464"/>
                  </a:lnTo>
                  <a:lnTo>
                    <a:pt x="339" y="1466"/>
                  </a:lnTo>
                  <a:lnTo>
                    <a:pt x="317" y="1464"/>
                  </a:lnTo>
                  <a:lnTo>
                    <a:pt x="296" y="1457"/>
                  </a:lnTo>
                  <a:lnTo>
                    <a:pt x="279" y="1445"/>
                  </a:lnTo>
                  <a:lnTo>
                    <a:pt x="263" y="1430"/>
                  </a:lnTo>
                  <a:lnTo>
                    <a:pt x="252" y="1412"/>
                  </a:lnTo>
                  <a:lnTo>
                    <a:pt x="245" y="1391"/>
                  </a:lnTo>
                  <a:lnTo>
                    <a:pt x="242" y="1369"/>
                  </a:lnTo>
                  <a:lnTo>
                    <a:pt x="242" y="1301"/>
                  </a:lnTo>
                  <a:lnTo>
                    <a:pt x="208" y="1289"/>
                  </a:lnTo>
                  <a:lnTo>
                    <a:pt x="176" y="1274"/>
                  </a:lnTo>
                  <a:lnTo>
                    <a:pt x="146" y="1255"/>
                  </a:lnTo>
                  <a:lnTo>
                    <a:pt x="118" y="1234"/>
                  </a:lnTo>
                  <a:lnTo>
                    <a:pt x="92" y="1208"/>
                  </a:lnTo>
                  <a:lnTo>
                    <a:pt x="78" y="1191"/>
                  </a:lnTo>
                  <a:lnTo>
                    <a:pt x="69" y="1171"/>
                  </a:lnTo>
                  <a:lnTo>
                    <a:pt x="65" y="1149"/>
                  </a:lnTo>
                  <a:lnTo>
                    <a:pt x="66" y="1129"/>
                  </a:lnTo>
                  <a:lnTo>
                    <a:pt x="71" y="1107"/>
                  </a:lnTo>
                  <a:lnTo>
                    <a:pt x="81" y="1088"/>
                  </a:lnTo>
                  <a:lnTo>
                    <a:pt x="96" y="1071"/>
                  </a:lnTo>
                  <a:lnTo>
                    <a:pt x="114" y="1058"/>
                  </a:lnTo>
                  <a:lnTo>
                    <a:pt x="135" y="1049"/>
                  </a:lnTo>
                  <a:lnTo>
                    <a:pt x="155" y="1045"/>
                  </a:lnTo>
                  <a:lnTo>
                    <a:pt x="176" y="1046"/>
                  </a:lnTo>
                  <a:lnTo>
                    <a:pt x="197" y="1051"/>
                  </a:lnTo>
                  <a:lnTo>
                    <a:pt x="216" y="1061"/>
                  </a:lnTo>
                  <a:lnTo>
                    <a:pt x="234" y="1076"/>
                  </a:lnTo>
                  <a:lnTo>
                    <a:pt x="251" y="1092"/>
                  </a:lnTo>
                  <a:lnTo>
                    <a:pt x="272" y="1104"/>
                  </a:lnTo>
                  <a:lnTo>
                    <a:pt x="293" y="1113"/>
                  </a:lnTo>
                  <a:lnTo>
                    <a:pt x="315" y="1119"/>
                  </a:lnTo>
                  <a:lnTo>
                    <a:pt x="340" y="1122"/>
                  </a:lnTo>
                  <a:lnTo>
                    <a:pt x="369" y="1118"/>
                  </a:lnTo>
                  <a:lnTo>
                    <a:pt x="396" y="1110"/>
                  </a:lnTo>
                  <a:lnTo>
                    <a:pt x="421" y="1096"/>
                  </a:lnTo>
                  <a:lnTo>
                    <a:pt x="442" y="1079"/>
                  </a:lnTo>
                  <a:lnTo>
                    <a:pt x="460" y="1057"/>
                  </a:lnTo>
                  <a:lnTo>
                    <a:pt x="474" y="1033"/>
                  </a:lnTo>
                  <a:lnTo>
                    <a:pt x="482" y="1005"/>
                  </a:lnTo>
                  <a:lnTo>
                    <a:pt x="485" y="976"/>
                  </a:lnTo>
                  <a:lnTo>
                    <a:pt x="482" y="947"/>
                  </a:lnTo>
                  <a:lnTo>
                    <a:pt x="474" y="920"/>
                  </a:lnTo>
                  <a:lnTo>
                    <a:pt x="461" y="895"/>
                  </a:lnTo>
                  <a:lnTo>
                    <a:pt x="442" y="873"/>
                  </a:lnTo>
                  <a:lnTo>
                    <a:pt x="421" y="856"/>
                  </a:lnTo>
                  <a:lnTo>
                    <a:pt x="396" y="842"/>
                  </a:lnTo>
                  <a:lnTo>
                    <a:pt x="369" y="834"/>
                  </a:lnTo>
                  <a:lnTo>
                    <a:pt x="340" y="831"/>
                  </a:lnTo>
                  <a:lnTo>
                    <a:pt x="294" y="828"/>
                  </a:lnTo>
                  <a:lnTo>
                    <a:pt x="249" y="819"/>
                  </a:lnTo>
                  <a:lnTo>
                    <a:pt x="207" y="804"/>
                  </a:lnTo>
                  <a:lnTo>
                    <a:pt x="168" y="784"/>
                  </a:lnTo>
                  <a:lnTo>
                    <a:pt x="132" y="760"/>
                  </a:lnTo>
                  <a:lnTo>
                    <a:pt x="100" y="731"/>
                  </a:lnTo>
                  <a:lnTo>
                    <a:pt x="70" y="698"/>
                  </a:lnTo>
                  <a:lnTo>
                    <a:pt x="47" y="662"/>
                  </a:lnTo>
                  <a:lnTo>
                    <a:pt x="26" y="623"/>
                  </a:lnTo>
                  <a:lnTo>
                    <a:pt x="12" y="581"/>
                  </a:lnTo>
                  <a:lnTo>
                    <a:pt x="3" y="537"/>
                  </a:lnTo>
                  <a:lnTo>
                    <a:pt x="0" y="491"/>
                  </a:lnTo>
                  <a:lnTo>
                    <a:pt x="3" y="446"/>
                  </a:lnTo>
                  <a:lnTo>
                    <a:pt x="12" y="402"/>
                  </a:lnTo>
                  <a:lnTo>
                    <a:pt x="25" y="361"/>
                  </a:lnTo>
                  <a:lnTo>
                    <a:pt x="45" y="322"/>
                  </a:lnTo>
                  <a:lnTo>
                    <a:pt x="68" y="286"/>
                  </a:lnTo>
                  <a:lnTo>
                    <a:pt x="97" y="253"/>
                  </a:lnTo>
                  <a:lnTo>
                    <a:pt x="128" y="225"/>
                  </a:lnTo>
                  <a:lnTo>
                    <a:pt x="163" y="200"/>
                  </a:lnTo>
                  <a:lnTo>
                    <a:pt x="202" y="180"/>
                  </a:lnTo>
                  <a:lnTo>
                    <a:pt x="243" y="165"/>
                  </a:lnTo>
                  <a:lnTo>
                    <a:pt x="243" y="97"/>
                  </a:lnTo>
                  <a:lnTo>
                    <a:pt x="245" y="76"/>
                  </a:lnTo>
                  <a:lnTo>
                    <a:pt x="252" y="55"/>
                  </a:lnTo>
                  <a:lnTo>
                    <a:pt x="264" y="37"/>
                  </a:lnTo>
                  <a:lnTo>
                    <a:pt x="279" y="21"/>
                  </a:lnTo>
                  <a:lnTo>
                    <a:pt x="297" y="10"/>
                  </a:lnTo>
                  <a:lnTo>
                    <a:pt x="318" y="3"/>
                  </a:lnTo>
                  <a:lnTo>
                    <a:pt x="340" y="0"/>
                  </a:lnTo>
                  <a:close/>
                </a:path>
              </a:pathLst>
            </a:custGeom>
            <a:grpFill/>
            <a:ln w="0">
              <a:no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0" name="Group 388"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GrpSpPr>
            <a:grpSpLocks noChangeAspect="1"/>
          </p:cNvGrpSpPr>
          <p:nvPr/>
        </p:nvGrpSpPr>
        <p:grpSpPr bwMode="auto">
          <a:xfrm>
            <a:off x="9542054" y="2171083"/>
            <a:ext cx="300478" cy="279862"/>
            <a:chOff x="3376" y="1259"/>
            <a:chExt cx="1545" cy="1439"/>
          </a:xfrm>
          <a:solidFill>
            <a:schemeClr val="bg1">
              <a:lumMod val="50000"/>
            </a:schemeClr>
          </a:solidFill>
        </p:grpSpPr>
        <p:sp>
          <p:nvSpPr>
            <p:cNvPr id="51" name="Freeform 390"/>
            <p:cNvSpPr/>
            <p:nvPr/>
          </p:nvSpPr>
          <p:spPr bwMode="auto">
            <a:xfrm>
              <a:off x="3376" y="2059"/>
              <a:ext cx="1545" cy="639"/>
            </a:xfrm>
            <a:custGeom>
              <a:avLst/>
              <a:gdLst>
                <a:gd name="T0" fmla="*/ 4372 w 4634"/>
                <a:gd name="T1" fmla="*/ 12 h 1917"/>
                <a:gd name="T2" fmla="*/ 4496 w 4634"/>
                <a:gd name="T3" fmla="*/ 74 h 1917"/>
                <a:gd name="T4" fmla="*/ 4587 w 4634"/>
                <a:gd name="T5" fmla="*/ 180 h 1917"/>
                <a:gd name="T6" fmla="*/ 4631 w 4634"/>
                <a:gd name="T7" fmla="*/ 313 h 1917"/>
                <a:gd name="T8" fmla="*/ 4620 w 4634"/>
                <a:gd name="T9" fmla="*/ 450 h 1917"/>
                <a:gd name="T10" fmla="*/ 4559 w 4634"/>
                <a:gd name="T11" fmla="*/ 571 h 1917"/>
                <a:gd name="T12" fmla="*/ 4452 w 4634"/>
                <a:gd name="T13" fmla="*/ 664 h 1917"/>
                <a:gd name="T14" fmla="*/ 2735 w 4634"/>
                <a:gd name="T15" fmla="*/ 1615 h 1917"/>
                <a:gd name="T16" fmla="*/ 2577 w 4634"/>
                <a:gd name="T17" fmla="*/ 1614 h 1917"/>
                <a:gd name="T18" fmla="*/ 1381 w 4634"/>
                <a:gd name="T19" fmla="*/ 1342 h 1917"/>
                <a:gd name="T20" fmla="*/ 631 w 4634"/>
                <a:gd name="T21" fmla="*/ 1914 h 1917"/>
                <a:gd name="T22" fmla="*/ 591 w 4634"/>
                <a:gd name="T23" fmla="*/ 1912 h 1917"/>
                <a:gd name="T24" fmla="*/ 11 w 4634"/>
                <a:gd name="T25" fmla="*/ 1158 h 1917"/>
                <a:gd name="T26" fmla="*/ 1 w 4634"/>
                <a:gd name="T27" fmla="*/ 1109 h 1917"/>
                <a:gd name="T28" fmla="*/ 1048 w 4634"/>
                <a:gd name="T29" fmla="*/ 247 h 1917"/>
                <a:gd name="T30" fmla="*/ 1271 w 4634"/>
                <a:gd name="T31" fmla="*/ 109 h 1917"/>
                <a:gd name="T32" fmla="*/ 1485 w 4634"/>
                <a:gd name="T33" fmla="*/ 38 h 1917"/>
                <a:gd name="T34" fmla="*/ 1673 w 4634"/>
                <a:gd name="T35" fmla="*/ 12 h 1917"/>
                <a:gd name="T36" fmla="*/ 1837 w 4634"/>
                <a:gd name="T37" fmla="*/ 17 h 1917"/>
                <a:gd name="T38" fmla="*/ 1947 w 4634"/>
                <a:gd name="T39" fmla="*/ 35 h 1917"/>
                <a:gd name="T40" fmla="*/ 2066 w 4634"/>
                <a:gd name="T41" fmla="*/ 69 h 1917"/>
                <a:gd name="T42" fmla="*/ 2225 w 4634"/>
                <a:gd name="T43" fmla="*/ 116 h 1917"/>
                <a:gd name="T44" fmla="*/ 2382 w 4634"/>
                <a:gd name="T45" fmla="*/ 166 h 1917"/>
                <a:gd name="T46" fmla="*/ 2523 w 4634"/>
                <a:gd name="T47" fmla="*/ 211 h 1917"/>
                <a:gd name="T48" fmla="*/ 2629 w 4634"/>
                <a:gd name="T49" fmla="*/ 246 h 1917"/>
                <a:gd name="T50" fmla="*/ 2685 w 4634"/>
                <a:gd name="T51" fmla="*/ 263 h 1917"/>
                <a:gd name="T52" fmla="*/ 2737 w 4634"/>
                <a:gd name="T53" fmla="*/ 283 h 1917"/>
                <a:gd name="T54" fmla="*/ 2850 w 4634"/>
                <a:gd name="T55" fmla="*/ 370 h 1917"/>
                <a:gd name="T56" fmla="*/ 2912 w 4634"/>
                <a:gd name="T57" fmla="*/ 495 h 1917"/>
                <a:gd name="T58" fmla="*/ 2919 w 4634"/>
                <a:gd name="T59" fmla="*/ 591 h 1917"/>
                <a:gd name="T60" fmla="*/ 2919 w 4634"/>
                <a:gd name="T61" fmla="*/ 594 h 1917"/>
                <a:gd name="T62" fmla="*/ 2910 w 4634"/>
                <a:gd name="T63" fmla="*/ 640 h 1917"/>
                <a:gd name="T64" fmla="*/ 2877 w 4634"/>
                <a:gd name="T65" fmla="*/ 720 h 1917"/>
                <a:gd name="T66" fmla="*/ 2805 w 4634"/>
                <a:gd name="T67" fmla="*/ 800 h 1917"/>
                <a:gd name="T68" fmla="*/ 2690 w 4634"/>
                <a:gd name="T69" fmla="*/ 845 h 1917"/>
                <a:gd name="T70" fmla="*/ 2539 w 4634"/>
                <a:gd name="T71" fmla="*/ 841 h 1917"/>
                <a:gd name="T72" fmla="*/ 1885 w 4634"/>
                <a:gd name="T73" fmla="*/ 643 h 1917"/>
                <a:gd name="T74" fmla="*/ 1843 w 4634"/>
                <a:gd name="T75" fmla="*/ 644 h 1917"/>
                <a:gd name="T76" fmla="*/ 1799 w 4634"/>
                <a:gd name="T77" fmla="*/ 689 h 1917"/>
                <a:gd name="T78" fmla="*/ 1810 w 4634"/>
                <a:gd name="T79" fmla="*/ 750 h 1917"/>
                <a:gd name="T80" fmla="*/ 2441 w 4634"/>
                <a:gd name="T81" fmla="*/ 959 h 1917"/>
                <a:gd name="T82" fmla="*/ 2575 w 4634"/>
                <a:gd name="T83" fmla="*/ 983 h 1917"/>
                <a:gd name="T84" fmla="*/ 2744 w 4634"/>
                <a:gd name="T85" fmla="*/ 975 h 1917"/>
                <a:gd name="T86" fmla="*/ 2885 w 4634"/>
                <a:gd name="T87" fmla="*/ 912 h 1917"/>
                <a:gd name="T88" fmla="*/ 2985 w 4634"/>
                <a:gd name="T89" fmla="*/ 807 h 1917"/>
                <a:gd name="T90" fmla="*/ 3035 w 4634"/>
                <a:gd name="T91" fmla="*/ 696 h 1917"/>
                <a:gd name="T92" fmla="*/ 3061 w 4634"/>
                <a:gd name="T93" fmla="*/ 637 h 1917"/>
                <a:gd name="T94" fmla="*/ 4146 w 4634"/>
                <a:gd name="T95" fmla="*/ 25 h 1917"/>
                <a:gd name="T96" fmla="*/ 4278 w 4634"/>
                <a:gd name="T97" fmla="*/ 0 h 1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34" h="1917">
                  <a:moveTo>
                    <a:pt x="4278" y="0"/>
                  </a:moveTo>
                  <a:lnTo>
                    <a:pt x="4326" y="2"/>
                  </a:lnTo>
                  <a:lnTo>
                    <a:pt x="4372" y="12"/>
                  </a:lnTo>
                  <a:lnTo>
                    <a:pt x="4416" y="26"/>
                  </a:lnTo>
                  <a:lnTo>
                    <a:pt x="4458" y="47"/>
                  </a:lnTo>
                  <a:lnTo>
                    <a:pt x="4496" y="74"/>
                  </a:lnTo>
                  <a:lnTo>
                    <a:pt x="4531" y="105"/>
                  </a:lnTo>
                  <a:lnTo>
                    <a:pt x="4562" y="140"/>
                  </a:lnTo>
                  <a:lnTo>
                    <a:pt x="4587" y="180"/>
                  </a:lnTo>
                  <a:lnTo>
                    <a:pt x="4608" y="223"/>
                  </a:lnTo>
                  <a:lnTo>
                    <a:pt x="4622" y="268"/>
                  </a:lnTo>
                  <a:lnTo>
                    <a:pt x="4631" y="313"/>
                  </a:lnTo>
                  <a:lnTo>
                    <a:pt x="4634" y="360"/>
                  </a:lnTo>
                  <a:lnTo>
                    <a:pt x="4629" y="405"/>
                  </a:lnTo>
                  <a:lnTo>
                    <a:pt x="4620" y="450"/>
                  </a:lnTo>
                  <a:lnTo>
                    <a:pt x="4606" y="492"/>
                  </a:lnTo>
                  <a:lnTo>
                    <a:pt x="4584" y="533"/>
                  </a:lnTo>
                  <a:lnTo>
                    <a:pt x="4559" y="571"/>
                  </a:lnTo>
                  <a:lnTo>
                    <a:pt x="4528" y="606"/>
                  </a:lnTo>
                  <a:lnTo>
                    <a:pt x="4493" y="637"/>
                  </a:lnTo>
                  <a:lnTo>
                    <a:pt x="4452" y="664"/>
                  </a:lnTo>
                  <a:lnTo>
                    <a:pt x="2833" y="1577"/>
                  </a:lnTo>
                  <a:lnTo>
                    <a:pt x="2785" y="1600"/>
                  </a:lnTo>
                  <a:lnTo>
                    <a:pt x="2735" y="1615"/>
                  </a:lnTo>
                  <a:lnTo>
                    <a:pt x="2683" y="1622"/>
                  </a:lnTo>
                  <a:lnTo>
                    <a:pt x="2631" y="1622"/>
                  </a:lnTo>
                  <a:lnTo>
                    <a:pt x="2577" y="1614"/>
                  </a:lnTo>
                  <a:lnTo>
                    <a:pt x="1420" y="1339"/>
                  </a:lnTo>
                  <a:lnTo>
                    <a:pt x="1400" y="1338"/>
                  </a:lnTo>
                  <a:lnTo>
                    <a:pt x="1381" y="1342"/>
                  </a:lnTo>
                  <a:lnTo>
                    <a:pt x="1364" y="1352"/>
                  </a:lnTo>
                  <a:lnTo>
                    <a:pt x="646" y="1905"/>
                  </a:lnTo>
                  <a:lnTo>
                    <a:pt x="631" y="1914"/>
                  </a:lnTo>
                  <a:lnTo>
                    <a:pt x="612" y="1917"/>
                  </a:lnTo>
                  <a:lnTo>
                    <a:pt x="605" y="1917"/>
                  </a:lnTo>
                  <a:lnTo>
                    <a:pt x="591" y="1912"/>
                  </a:lnTo>
                  <a:lnTo>
                    <a:pt x="579" y="1905"/>
                  </a:lnTo>
                  <a:lnTo>
                    <a:pt x="567" y="1894"/>
                  </a:lnTo>
                  <a:lnTo>
                    <a:pt x="11" y="1158"/>
                  </a:lnTo>
                  <a:lnTo>
                    <a:pt x="3" y="1142"/>
                  </a:lnTo>
                  <a:lnTo>
                    <a:pt x="0" y="1126"/>
                  </a:lnTo>
                  <a:lnTo>
                    <a:pt x="1" y="1109"/>
                  </a:lnTo>
                  <a:lnTo>
                    <a:pt x="8" y="1093"/>
                  </a:lnTo>
                  <a:lnTo>
                    <a:pt x="21" y="1081"/>
                  </a:lnTo>
                  <a:lnTo>
                    <a:pt x="1048" y="247"/>
                  </a:lnTo>
                  <a:lnTo>
                    <a:pt x="1122" y="194"/>
                  </a:lnTo>
                  <a:lnTo>
                    <a:pt x="1197" y="147"/>
                  </a:lnTo>
                  <a:lnTo>
                    <a:pt x="1271" y="109"/>
                  </a:lnTo>
                  <a:lnTo>
                    <a:pt x="1344" y="80"/>
                  </a:lnTo>
                  <a:lnTo>
                    <a:pt x="1416" y="56"/>
                  </a:lnTo>
                  <a:lnTo>
                    <a:pt x="1485" y="38"/>
                  </a:lnTo>
                  <a:lnTo>
                    <a:pt x="1551" y="25"/>
                  </a:lnTo>
                  <a:lnTo>
                    <a:pt x="1614" y="17"/>
                  </a:lnTo>
                  <a:lnTo>
                    <a:pt x="1673" y="12"/>
                  </a:lnTo>
                  <a:lnTo>
                    <a:pt x="1728" y="11"/>
                  </a:lnTo>
                  <a:lnTo>
                    <a:pt x="1785" y="12"/>
                  </a:lnTo>
                  <a:lnTo>
                    <a:pt x="1837" y="17"/>
                  </a:lnTo>
                  <a:lnTo>
                    <a:pt x="1882" y="22"/>
                  </a:lnTo>
                  <a:lnTo>
                    <a:pt x="1919" y="29"/>
                  </a:lnTo>
                  <a:lnTo>
                    <a:pt x="1947" y="35"/>
                  </a:lnTo>
                  <a:lnTo>
                    <a:pt x="1968" y="40"/>
                  </a:lnTo>
                  <a:lnTo>
                    <a:pt x="2016" y="55"/>
                  </a:lnTo>
                  <a:lnTo>
                    <a:pt x="2066" y="69"/>
                  </a:lnTo>
                  <a:lnTo>
                    <a:pt x="2118" y="84"/>
                  </a:lnTo>
                  <a:lnTo>
                    <a:pt x="2170" y="101"/>
                  </a:lnTo>
                  <a:lnTo>
                    <a:pt x="2225" y="116"/>
                  </a:lnTo>
                  <a:lnTo>
                    <a:pt x="2278" y="133"/>
                  </a:lnTo>
                  <a:lnTo>
                    <a:pt x="2330" y="150"/>
                  </a:lnTo>
                  <a:lnTo>
                    <a:pt x="2382" y="166"/>
                  </a:lnTo>
                  <a:lnTo>
                    <a:pt x="2431" y="183"/>
                  </a:lnTo>
                  <a:lnTo>
                    <a:pt x="2479" y="197"/>
                  </a:lnTo>
                  <a:lnTo>
                    <a:pt x="2523" y="211"/>
                  </a:lnTo>
                  <a:lnTo>
                    <a:pt x="2563" y="223"/>
                  </a:lnTo>
                  <a:lnTo>
                    <a:pt x="2598" y="235"/>
                  </a:lnTo>
                  <a:lnTo>
                    <a:pt x="2629" y="246"/>
                  </a:lnTo>
                  <a:lnTo>
                    <a:pt x="2655" y="253"/>
                  </a:lnTo>
                  <a:lnTo>
                    <a:pt x="2673" y="260"/>
                  </a:lnTo>
                  <a:lnTo>
                    <a:pt x="2685" y="263"/>
                  </a:lnTo>
                  <a:lnTo>
                    <a:pt x="2690" y="266"/>
                  </a:lnTo>
                  <a:lnTo>
                    <a:pt x="2693" y="266"/>
                  </a:lnTo>
                  <a:lnTo>
                    <a:pt x="2737" y="283"/>
                  </a:lnTo>
                  <a:lnTo>
                    <a:pt x="2780" y="306"/>
                  </a:lnTo>
                  <a:lnTo>
                    <a:pt x="2818" y="335"/>
                  </a:lnTo>
                  <a:lnTo>
                    <a:pt x="2850" y="370"/>
                  </a:lnTo>
                  <a:lnTo>
                    <a:pt x="2877" y="408"/>
                  </a:lnTo>
                  <a:lnTo>
                    <a:pt x="2898" y="450"/>
                  </a:lnTo>
                  <a:lnTo>
                    <a:pt x="2912" y="495"/>
                  </a:lnTo>
                  <a:lnTo>
                    <a:pt x="2919" y="543"/>
                  </a:lnTo>
                  <a:lnTo>
                    <a:pt x="2919" y="591"/>
                  </a:lnTo>
                  <a:lnTo>
                    <a:pt x="2919" y="591"/>
                  </a:lnTo>
                  <a:lnTo>
                    <a:pt x="2919" y="592"/>
                  </a:lnTo>
                  <a:lnTo>
                    <a:pt x="2919" y="592"/>
                  </a:lnTo>
                  <a:lnTo>
                    <a:pt x="2919" y="594"/>
                  </a:lnTo>
                  <a:lnTo>
                    <a:pt x="2917" y="603"/>
                  </a:lnTo>
                  <a:lnTo>
                    <a:pt x="2914" y="619"/>
                  </a:lnTo>
                  <a:lnTo>
                    <a:pt x="2910" y="640"/>
                  </a:lnTo>
                  <a:lnTo>
                    <a:pt x="2902" y="665"/>
                  </a:lnTo>
                  <a:lnTo>
                    <a:pt x="2891" y="692"/>
                  </a:lnTo>
                  <a:lnTo>
                    <a:pt x="2877" y="720"/>
                  </a:lnTo>
                  <a:lnTo>
                    <a:pt x="2858" y="748"/>
                  </a:lnTo>
                  <a:lnTo>
                    <a:pt x="2834" y="775"/>
                  </a:lnTo>
                  <a:lnTo>
                    <a:pt x="2805" y="800"/>
                  </a:lnTo>
                  <a:lnTo>
                    <a:pt x="2771" y="820"/>
                  </a:lnTo>
                  <a:lnTo>
                    <a:pt x="2732" y="836"/>
                  </a:lnTo>
                  <a:lnTo>
                    <a:pt x="2690" y="845"/>
                  </a:lnTo>
                  <a:lnTo>
                    <a:pt x="2643" y="850"/>
                  </a:lnTo>
                  <a:lnTo>
                    <a:pt x="2593" y="848"/>
                  </a:lnTo>
                  <a:lnTo>
                    <a:pt x="2539" y="841"/>
                  </a:lnTo>
                  <a:lnTo>
                    <a:pt x="2480" y="829"/>
                  </a:lnTo>
                  <a:lnTo>
                    <a:pt x="2478" y="829"/>
                  </a:lnTo>
                  <a:lnTo>
                    <a:pt x="1885" y="643"/>
                  </a:lnTo>
                  <a:lnTo>
                    <a:pt x="1875" y="641"/>
                  </a:lnTo>
                  <a:lnTo>
                    <a:pt x="1865" y="640"/>
                  </a:lnTo>
                  <a:lnTo>
                    <a:pt x="1843" y="644"/>
                  </a:lnTo>
                  <a:lnTo>
                    <a:pt x="1825" y="654"/>
                  </a:lnTo>
                  <a:lnTo>
                    <a:pt x="1809" y="670"/>
                  </a:lnTo>
                  <a:lnTo>
                    <a:pt x="1799" y="689"/>
                  </a:lnTo>
                  <a:lnTo>
                    <a:pt x="1796" y="710"/>
                  </a:lnTo>
                  <a:lnTo>
                    <a:pt x="1801" y="731"/>
                  </a:lnTo>
                  <a:lnTo>
                    <a:pt x="1810" y="750"/>
                  </a:lnTo>
                  <a:lnTo>
                    <a:pt x="1825" y="765"/>
                  </a:lnTo>
                  <a:lnTo>
                    <a:pt x="1844" y="775"/>
                  </a:lnTo>
                  <a:lnTo>
                    <a:pt x="2441" y="959"/>
                  </a:lnTo>
                  <a:lnTo>
                    <a:pt x="2444" y="961"/>
                  </a:lnTo>
                  <a:lnTo>
                    <a:pt x="2510" y="975"/>
                  </a:lnTo>
                  <a:lnTo>
                    <a:pt x="2575" y="983"/>
                  </a:lnTo>
                  <a:lnTo>
                    <a:pt x="2634" y="986"/>
                  </a:lnTo>
                  <a:lnTo>
                    <a:pt x="2691" y="983"/>
                  </a:lnTo>
                  <a:lnTo>
                    <a:pt x="2744" y="975"/>
                  </a:lnTo>
                  <a:lnTo>
                    <a:pt x="2795" y="959"/>
                  </a:lnTo>
                  <a:lnTo>
                    <a:pt x="2841" y="938"/>
                  </a:lnTo>
                  <a:lnTo>
                    <a:pt x="2885" y="912"/>
                  </a:lnTo>
                  <a:lnTo>
                    <a:pt x="2924" y="879"/>
                  </a:lnTo>
                  <a:lnTo>
                    <a:pt x="2957" y="844"/>
                  </a:lnTo>
                  <a:lnTo>
                    <a:pt x="2985" y="807"/>
                  </a:lnTo>
                  <a:lnTo>
                    <a:pt x="3006" y="769"/>
                  </a:lnTo>
                  <a:lnTo>
                    <a:pt x="3023" y="733"/>
                  </a:lnTo>
                  <a:lnTo>
                    <a:pt x="3035" y="696"/>
                  </a:lnTo>
                  <a:lnTo>
                    <a:pt x="3045" y="664"/>
                  </a:lnTo>
                  <a:lnTo>
                    <a:pt x="3051" y="650"/>
                  </a:lnTo>
                  <a:lnTo>
                    <a:pt x="3061" y="637"/>
                  </a:lnTo>
                  <a:lnTo>
                    <a:pt x="3072" y="627"/>
                  </a:lnTo>
                  <a:lnTo>
                    <a:pt x="4105" y="45"/>
                  </a:lnTo>
                  <a:lnTo>
                    <a:pt x="4146" y="25"/>
                  </a:lnTo>
                  <a:lnTo>
                    <a:pt x="4190" y="11"/>
                  </a:lnTo>
                  <a:lnTo>
                    <a:pt x="4233" y="2"/>
                  </a:lnTo>
                  <a:lnTo>
                    <a:pt x="4278" y="0"/>
                  </a:lnTo>
                  <a:close/>
                </a:path>
              </a:pathLst>
            </a:custGeom>
            <a:grpFill/>
            <a:ln w="0">
              <a:no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391"/>
            <p:cNvSpPr>
              <a:spLocks noEditPoints="1"/>
            </p:cNvSpPr>
            <p:nvPr/>
          </p:nvSpPr>
          <p:spPr bwMode="auto">
            <a:xfrm>
              <a:off x="3944" y="1259"/>
              <a:ext cx="788" cy="716"/>
            </a:xfrm>
            <a:custGeom>
              <a:avLst/>
              <a:gdLst>
                <a:gd name="T0" fmla="*/ 893 w 2364"/>
                <a:gd name="T1" fmla="*/ 918 h 2147"/>
                <a:gd name="T2" fmla="*/ 850 w 2364"/>
                <a:gd name="T3" fmla="*/ 943 h 2147"/>
                <a:gd name="T4" fmla="*/ 823 w 2364"/>
                <a:gd name="T5" fmla="*/ 987 h 2147"/>
                <a:gd name="T6" fmla="*/ 823 w 2364"/>
                <a:gd name="T7" fmla="*/ 1040 h 2147"/>
                <a:gd name="T8" fmla="*/ 850 w 2364"/>
                <a:gd name="T9" fmla="*/ 1084 h 2147"/>
                <a:gd name="T10" fmla="*/ 893 w 2364"/>
                <a:gd name="T11" fmla="*/ 1111 h 2147"/>
                <a:gd name="T12" fmla="*/ 1443 w 2364"/>
                <a:gd name="T13" fmla="*/ 1114 h 2147"/>
                <a:gd name="T14" fmla="*/ 1493 w 2364"/>
                <a:gd name="T15" fmla="*/ 1100 h 2147"/>
                <a:gd name="T16" fmla="*/ 1530 w 2364"/>
                <a:gd name="T17" fmla="*/ 1064 h 2147"/>
                <a:gd name="T18" fmla="*/ 1542 w 2364"/>
                <a:gd name="T19" fmla="*/ 1014 h 2147"/>
                <a:gd name="T20" fmla="*/ 1530 w 2364"/>
                <a:gd name="T21" fmla="*/ 964 h 2147"/>
                <a:gd name="T22" fmla="*/ 1493 w 2364"/>
                <a:gd name="T23" fmla="*/ 928 h 2147"/>
                <a:gd name="T24" fmla="*/ 1443 w 2364"/>
                <a:gd name="T25" fmla="*/ 914 h 2147"/>
                <a:gd name="T26" fmla="*/ 249 w 2364"/>
                <a:gd name="T27" fmla="*/ 251 h 2147"/>
                <a:gd name="T28" fmla="*/ 2115 w 2364"/>
                <a:gd name="T29" fmla="*/ 569 h 2147"/>
                <a:gd name="T30" fmla="*/ 249 w 2364"/>
                <a:gd name="T31" fmla="*/ 251 h 2147"/>
                <a:gd name="T32" fmla="*/ 2239 w 2364"/>
                <a:gd name="T33" fmla="*/ 0 h 2147"/>
                <a:gd name="T34" fmla="*/ 2294 w 2364"/>
                <a:gd name="T35" fmla="*/ 13 h 2147"/>
                <a:gd name="T36" fmla="*/ 2336 w 2364"/>
                <a:gd name="T37" fmla="*/ 48 h 2147"/>
                <a:gd name="T38" fmla="*/ 2360 w 2364"/>
                <a:gd name="T39" fmla="*/ 98 h 2147"/>
                <a:gd name="T40" fmla="*/ 2364 w 2364"/>
                <a:gd name="T41" fmla="*/ 693 h 2147"/>
                <a:gd name="T42" fmla="*/ 2351 w 2364"/>
                <a:gd name="T43" fmla="*/ 748 h 2147"/>
                <a:gd name="T44" fmla="*/ 2318 w 2364"/>
                <a:gd name="T45" fmla="*/ 790 h 2147"/>
                <a:gd name="T46" fmla="*/ 2267 w 2364"/>
                <a:gd name="T47" fmla="*/ 814 h 2147"/>
                <a:gd name="T48" fmla="*/ 2193 w 2364"/>
                <a:gd name="T49" fmla="*/ 818 h 2147"/>
                <a:gd name="T50" fmla="*/ 2190 w 2364"/>
                <a:gd name="T51" fmla="*/ 2051 h 2147"/>
                <a:gd name="T52" fmla="*/ 2166 w 2364"/>
                <a:gd name="T53" fmla="*/ 2100 h 2147"/>
                <a:gd name="T54" fmla="*/ 2122 w 2364"/>
                <a:gd name="T55" fmla="*/ 2134 h 2147"/>
                <a:gd name="T56" fmla="*/ 2068 w 2364"/>
                <a:gd name="T57" fmla="*/ 2147 h 2147"/>
                <a:gd name="T58" fmla="*/ 266 w 2364"/>
                <a:gd name="T59" fmla="*/ 2144 h 2147"/>
                <a:gd name="T60" fmla="*/ 216 w 2364"/>
                <a:gd name="T61" fmla="*/ 2120 h 2147"/>
                <a:gd name="T62" fmla="*/ 183 w 2364"/>
                <a:gd name="T63" fmla="*/ 2078 h 2147"/>
                <a:gd name="T64" fmla="*/ 170 w 2364"/>
                <a:gd name="T65" fmla="*/ 2023 h 2147"/>
                <a:gd name="T66" fmla="*/ 124 w 2364"/>
                <a:gd name="T67" fmla="*/ 818 h 2147"/>
                <a:gd name="T68" fmla="*/ 69 w 2364"/>
                <a:gd name="T69" fmla="*/ 805 h 2147"/>
                <a:gd name="T70" fmla="*/ 27 w 2364"/>
                <a:gd name="T71" fmla="*/ 772 h 2147"/>
                <a:gd name="T72" fmla="*/ 3 w 2364"/>
                <a:gd name="T73" fmla="*/ 721 h 2147"/>
                <a:gd name="T74" fmla="*/ 0 w 2364"/>
                <a:gd name="T75" fmla="*/ 126 h 2147"/>
                <a:gd name="T76" fmla="*/ 13 w 2364"/>
                <a:gd name="T77" fmla="*/ 71 h 2147"/>
                <a:gd name="T78" fmla="*/ 46 w 2364"/>
                <a:gd name="T79" fmla="*/ 29 h 2147"/>
                <a:gd name="T80" fmla="*/ 96 w 2364"/>
                <a:gd name="T81" fmla="*/ 5 h 2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64" h="2147">
                  <a:moveTo>
                    <a:pt x="920" y="914"/>
                  </a:moveTo>
                  <a:lnTo>
                    <a:pt x="893" y="918"/>
                  </a:lnTo>
                  <a:lnTo>
                    <a:pt x="870" y="928"/>
                  </a:lnTo>
                  <a:lnTo>
                    <a:pt x="850" y="943"/>
                  </a:lnTo>
                  <a:lnTo>
                    <a:pt x="834" y="964"/>
                  </a:lnTo>
                  <a:lnTo>
                    <a:pt x="823" y="987"/>
                  </a:lnTo>
                  <a:lnTo>
                    <a:pt x="820" y="1014"/>
                  </a:lnTo>
                  <a:lnTo>
                    <a:pt x="823" y="1040"/>
                  </a:lnTo>
                  <a:lnTo>
                    <a:pt x="834" y="1064"/>
                  </a:lnTo>
                  <a:lnTo>
                    <a:pt x="850" y="1084"/>
                  </a:lnTo>
                  <a:lnTo>
                    <a:pt x="870" y="1100"/>
                  </a:lnTo>
                  <a:lnTo>
                    <a:pt x="893" y="1111"/>
                  </a:lnTo>
                  <a:lnTo>
                    <a:pt x="920" y="1114"/>
                  </a:lnTo>
                  <a:lnTo>
                    <a:pt x="1443" y="1114"/>
                  </a:lnTo>
                  <a:lnTo>
                    <a:pt x="1469" y="1111"/>
                  </a:lnTo>
                  <a:lnTo>
                    <a:pt x="1493" y="1100"/>
                  </a:lnTo>
                  <a:lnTo>
                    <a:pt x="1514" y="1084"/>
                  </a:lnTo>
                  <a:lnTo>
                    <a:pt x="1530" y="1064"/>
                  </a:lnTo>
                  <a:lnTo>
                    <a:pt x="1540" y="1040"/>
                  </a:lnTo>
                  <a:lnTo>
                    <a:pt x="1542" y="1014"/>
                  </a:lnTo>
                  <a:lnTo>
                    <a:pt x="1540" y="987"/>
                  </a:lnTo>
                  <a:lnTo>
                    <a:pt x="1530" y="964"/>
                  </a:lnTo>
                  <a:lnTo>
                    <a:pt x="1514" y="943"/>
                  </a:lnTo>
                  <a:lnTo>
                    <a:pt x="1493" y="928"/>
                  </a:lnTo>
                  <a:lnTo>
                    <a:pt x="1469" y="918"/>
                  </a:lnTo>
                  <a:lnTo>
                    <a:pt x="1443" y="914"/>
                  </a:lnTo>
                  <a:lnTo>
                    <a:pt x="920" y="914"/>
                  </a:lnTo>
                  <a:close/>
                  <a:moveTo>
                    <a:pt x="249" y="251"/>
                  </a:moveTo>
                  <a:lnTo>
                    <a:pt x="249" y="569"/>
                  </a:lnTo>
                  <a:lnTo>
                    <a:pt x="2115" y="569"/>
                  </a:lnTo>
                  <a:lnTo>
                    <a:pt x="2115" y="251"/>
                  </a:lnTo>
                  <a:lnTo>
                    <a:pt x="249" y="251"/>
                  </a:lnTo>
                  <a:close/>
                  <a:moveTo>
                    <a:pt x="124" y="0"/>
                  </a:moveTo>
                  <a:lnTo>
                    <a:pt x="2239" y="0"/>
                  </a:lnTo>
                  <a:lnTo>
                    <a:pt x="2267" y="5"/>
                  </a:lnTo>
                  <a:lnTo>
                    <a:pt x="2294" y="13"/>
                  </a:lnTo>
                  <a:lnTo>
                    <a:pt x="2318" y="29"/>
                  </a:lnTo>
                  <a:lnTo>
                    <a:pt x="2336" y="48"/>
                  </a:lnTo>
                  <a:lnTo>
                    <a:pt x="2351" y="71"/>
                  </a:lnTo>
                  <a:lnTo>
                    <a:pt x="2360" y="98"/>
                  </a:lnTo>
                  <a:lnTo>
                    <a:pt x="2364" y="126"/>
                  </a:lnTo>
                  <a:lnTo>
                    <a:pt x="2364" y="693"/>
                  </a:lnTo>
                  <a:lnTo>
                    <a:pt x="2360" y="721"/>
                  </a:lnTo>
                  <a:lnTo>
                    <a:pt x="2351" y="748"/>
                  </a:lnTo>
                  <a:lnTo>
                    <a:pt x="2336" y="772"/>
                  </a:lnTo>
                  <a:lnTo>
                    <a:pt x="2318" y="790"/>
                  </a:lnTo>
                  <a:lnTo>
                    <a:pt x="2294" y="805"/>
                  </a:lnTo>
                  <a:lnTo>
                    <a:pt x="2267" y="814"/>
                  </a:lnTo>
                  <a:lnTo>
                    <a:pt x="2239" y="818"/>
                  </a:lnTo>
                  <a:lnTo>
                    <a:pt x="2193" y="818"/>
                  </a:lnTo>
                  <a:lnTo>
                    <a:pt x="2193" y="2023"/>
                  </a:lnTo>
                  <a:lnTo>
                    <a:pt x="2190" y="2051"/>
                  </a:lnTo>
                  <a:lnTo>
                    <a:pt x="2180" y="2078"/>
                  </a:lnTo>
                  <a:lnTo>
                    <a:pt x="2166" y="2100"/>
                  </a:lnTo>
                  <a:lnTo>
                    <a:pt x="2146" y="2120"/>
                  </a:lnTo>
                  <a:lnTo>
                    <a:pt x="2122" y="2134"/>
                  </a:lnTo>
                  <a:lnTo>
                    <a:pt x="2097" y="2144"/>
                  </a:lnTo>
                  <a:lnTo>
                    <a:pt x="2068" y="2147"/>
                  </a:lnTo>
                  <a:lnTo>
                    <a:pt x="295" y="2147"/>
                  </a:lnTo>
                  <a:lnTo>
                    <a:pt x="266" y="2144"/>
                  </a:lnTo>
                  <a:lnTo>
                    <a:pt x="240" y="2134"/>
                  </a:lnTo>
                  <a:lnTo>
                    <a:pt x="216" y="2120"/>
                  </a:lnTo>
                  <a:lnTo>
                    <a:pt x="198" y="2100"/>
                  </a:lnTo>
                  <a:lnTo>
                    <a:pt x="183" y="2078"/>
                  </a:lnTo>
                  <a:lnTo>
                    <a:pt x="174" y="2051"/>
                  </a:lnTo>
                  <a:lnTo>
                    <a:pt x="170" y="2023"/>
                  </a:lnTo>
                  <a:lnTo>
                    <a:pt x="170" y="818"/>
                  </a:lnTo>
                  <a:lnTo>
                    <a:pt x="124" y="818"/>
                  </a:lnTo>
                  <a:lnTo>
                    <a:pt x="96" y="814"/>
                  </a:lnTo>
                  <a:lnTo>
                    <a:pt x="69" y="805"/>
                  </a:lnTo>
                  <a:lnTo>
                    <a:pt x="46" y="790"/>
                  </a:lnTo>
                  <a:lnTo>
                    <a:pt x="27" y="772"/>
                  </a:lnTo>
                  <a:lnTo>
                    <a:pt x="13" y="748"/>
                  </a:lnTo>
                  <a:lnTo>
                    <a:pt x="3" y="721"/>
                  </a:lnTo>
                  <a:lnTo>
                    <a:pt x="0" y="693"/>
                  </a:lnTo>
                  <a:lnTo>
                    <a:pt x="0" y="126"/>
                  </a:lnTo>
                  <a:lnTo>
                    <a:pt x="3" y="98"/>
                  </a:lnTo>
                  <a:lnTo>
                    <a:pt x="13" y="71"/>
                  </a:lnTo>
                  <a:lnTo>
                    <a:pt x="27" y="48"/>
                  </a:lnTo>
                  <a:lnTo>
                    <a:pt x="46" y="29"/>
                  </a:lnTo>
                  <a:lnTo>
                    <a:pt x="69" y="13"/>
                  </a:lnTo>
                  <a:lnTo>
                    <a:pt x="96" y="5"/>
                  </a:lnTo>
                  <a:lnTo>
                    <a:pt x="124" y="0"/>
                  </a:lnTo>
                  <a:close/>
                </a:path>
              </a:pathLst>
            </a:custGeom>
            <a:grpFill/>
            <a:ln w="0">
              <a:no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3" name="Rectangle 5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4995360" y="3210284"/>
            <a:ext cx="2198703" cy="923330"/>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Lorem Ipsum is simply dummy text for example lorem dummy text for example lorem</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Rectangle 5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5490706" y="2761618"/>
            <a:ext cx="1210588"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美好时刻</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Rectangle 54"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8592941" y="3210284"/>
            <a:ext cx="2198703" cy="923330"/>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Lorem Ipsum is simply dummy text for example lorem dummy text for example lorem</a:t>
            </a:r>
            <a:endParaRPr kumimoji="0" lang="en-US"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56" name="Rectangle 55"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9087000" y="2761618"/>
            <a:ext cx="1210588"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宋体" panose="02010600030101010101" pitchFamily="2" charset="-122"/>
                <a:cs typeface="+mn-cs"/>
              </a:rPr>
              <a:t>美好时刻</a:t>
            </a:r>
            <a:endParaRPr kumimoji="0" 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0" name="Rectangle 29"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2498417" y="5157707"/>
            <a:ext cx="7102208" cy="1074653"/>
          </a:xfrm>
          <a:prstGeom prst="rect">
            <a:avLst/>
          </a:prstGeom>
        </p:spPr>
        <p:txBody>
          <a:bodyPr wrap="square">
            <a:spAutoFit/>
          </a:bodyPr>
          <a:lstStyle/>
          <a:p>
            <a:pPr marL="0" marR="0" lvl="0" indent="0" algn="ctr" defTabSz="914400" rtl="0" eaLnBrk="1" fontAlgn="auto" latinLnBrk="0" hangingPunct="1">
              <a:lnSpc>
                <a:spcPct val="114000"/>
              </a:lnSpc>
              <a:spcBef>
                <a:spcPts val="0"/>
              </a:spcBef>
              <a:spcAft>
                <a:spcPts val="0"/>
              </a:spcAft>
              <a:buClrTx/>
              <a:buSzTx/>
              <a:buFontTx/>
              <a:buNone/>
              <a:defRPr/>
            </a:pPr>
            <a:r>
              <a:rPr kumimoji="0" lang="id-ID"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Calibri" panose="020F0502020204030204"/>
              </a:rPr>
              <a:t>Ut wisi enim ad minim veniam, quis nostrud exerci tation ullamcorper nibh euismod tincidunt ut laoreet dolore magna aliquam erat volutpat. Ut wisi enim ad minim veniam, quis nostrud exerci. exerci tation ullamcorper nibh euismod tincidunt ut .</a:t>
            </a:r>
            <a:endParaRPr kumimoji="0" lang="id-ID"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Calibri" panose="020F0502020204030204"/>
            </a:endParaRPr>
          </a:p>
          <a:p>
            <a:pPr marL="0" marR="0" lvl="0" indent="0" algn="ctr" defTabSz="914400" rtl="0" eaLnBrk="1" fontAlgn="auto" latinLnBrk="0" hangingPunct="1">
              <a:lnSpc>
                <a:spcPct val="114000"/>
              </a:lnSpc>
              <a:spcBef>
                <a:spcPts val="0"/>
              </a:spcBef>
              <a:spcAft>
                <a:spcPts val="0"/>
              </a:spcAft>
              <a:buClrTx/>
              <a:buSzTx/>
              <a:buFontTx/>
              <a:buNone/>
              <a:defRPr/>
            </a:pPr>
            <a:endParaRPr kumimoji="0" lang="id-ID"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Calibri" panose="020F0502020204030204"/>
            </a:endParaRPr>
          </a:p>
        </p:txBody>
      </p:sp>
      <p:sp>
        <p:nvSpPr>
          <p:cNvPr id="2" name="e7d195523061f1c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hidden="1"/>
          <p:cNvSpPr txBox="1"/>
          <p:nvPr/>
        </p:nvSpPr>
        <p:spPr>
          <a:xfrm>
            <a:off x="-355600" y="1803400"/>
            <a:ext cx="293927"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rPr>
              <a:t>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a:t>
            </a:r>
            <a:endParaRPr kumimoji="0" lang="zh-CN" altLang="en-US" sz="1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11" name="Rectangle 1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8435556" y="1114627"/>
            <a:ext cx="436392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0" normalizeH="0" baseline="0" noProof="0" dirty="0">
                <a:ln>
                  <a:noFill/>
                </a:ln>
                <a:solidFill>
                  <a:srgbClr val="0E2453"/>
                </a:solidFill>
                <a:effectLst/>
                <a:uLnTx/>
                <a:uFillTx/>
                <a:latin typeface="迷你简清韵" panose="02010604000101010101" pitchFamily="2" charset="-122"/>
                <a:ea typeface="迷你简清韵" panose="02010604000101010101" pitchFamily="2" charset="-122"/>
                <a:cs typeface="Roboto Medium" panose="02000000000000000000" pitchFamily="2" charset="0"/>
              </a:rPr>
              <a:t>美好时刻</a:t>
            </a:r>
            <a:endParaRPr kumimoji="0" lang="zh-CN" altLang="en-US" sz="3600" b="1" i="0" u="none" strike="noStrike" kern="1200" cap="none" spc="0" normalizeH="0" baseline="0" noProof="0" dirty="0">
              <a:ln>
                <a:noFill/>
              </a:ln>
              <a:solidFill>
                <a:srgbClr val="0E2453"/>
              </a:solidFill>
              <a:effectLst/>
              <a:uLnTx/>
              <a:uFillTx/>
              <a:latin typeface="迷你简清韵" panose="02010604000101010101" pitchFamily="2" charset="-122"/>
              <a:ea typeface="迷你简清韵" panose="02010604000101010101" pitchFamily="2" charset="-122"/>
              <a:cs typeface="Roboto Medium" panose="02000000000000000000" pitchFamily="2" charset="0"/>
            </a:endParaRPr>
          </a:p>
        </p:txBody>
      </p:sp>
      <p:sp>
        <p:nvSpPr>
          <p:cNvPr id="13" name="Rectangle 1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8435556" y="1972252"/>
            <a:ext cx="2888692" cy="1384995"/>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Lorem ipsum dolor sit amet, consectetur adipiscing elit, sed do eiusmod tempor incididunt ut labore et dolore magna aliqua dolore</a:t>
            </a:r>
            <a:endPar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grpSp>
        <p:nvGrpSpPr>
          <p:cNvPr id="18" name="Group 17"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GrpSpPr/>
          <p:nvPr/>
        </p:nvGrpSpPr>
        <p:grpSpPr>
          <a:xfrm>
            <a:off x="8435556" y="3690025"/>
            <a:ext cx="472083" cy="441696"/>
            <a:chOff x="6964363" y="2108200"/>
            <a:chExt cx="690562" cy="646113"/>
          </a:xfrm>
          <a:gradFill>
            <a:gsLst>
              <a:gs pos="0">
                <a:schemeClr val="accent1"/>
              </a:gs>
              <a:gs pos="100000">
                <a:schemeClr val="accent2"/>
              </a:gs>
            </a:gsLst>
            <a:lin ang="5400000" scaled="1"/>
          </a:gradFill>
        </p:grpSpPr>
        <p:sp>
          <p:nvSpPr>
            <p:cNvPr id="19" name="Freeform 91"/>
            <p:cNvSpPr>
              <a:spLocks noEditPoints="1"/>
            </p:cNvSpPr>
            <p:nvPr/>
          </p:nvSpPr>
          <p:spPr bwMode="auto">
            <a:xfrm>
              <a:off x="7050088" y="2193925"/>
              <a:ext cx="519112" cy="344488"/>
            </a:xfrm>
            <a:custGeom>
              <a:avLst/>
              <a:gdLst>
                <a:gd name="T0" fmla="*/ 503 w 12071"/>
                <a:gd name="T1" fmla="*/ 502 h 8033"/>
                <a:gd name="T2" fmla="*/ 11568 w 12071"/>
                <a:gd name="T3" fmla="*/ 0 h 8033"/>
                <a:gd name="T4" fmla="*/ 452 w 12071"/>
                <a:gd name="T5" fmla="*/ 5 h 8033"/>
                <a:gd name="T6" fmla="*/ 377 w 12071"/>
                <a:gd name="T7" fmla="*/ 18 h 8033"/>
                <a:gd name="T8" fmla="*/ 307 w 12071"/>
                <a:gd name="T9" fmla="*/ 41 h 8033"/>
                <a:gd name="T10" fmla="*/ 242 w 12071"/>
                <a:gd name="T11" fmla="*/ 74 h 8033"/>
                <a:gd name="T12" fmla="*/ 183 w 12071"/>
                <a:gd name="T13" fmla="*/ 116 h 8033"/>
                <a:gd name="T14" fmla="*/ 131 w 12071"/>
                <a:gd name="T15" fmla="*/ 166 h 8033"/>
                <a:gd name="T16" fmla="*/ 85 w 12071"/>
                <a:gd name="T17" fmla="*/ 222 h 8033"/>
                <a:gd name="T18" fmla="*/ 49 w 12071"/>
                <a:gd name="T19" fmla="*/ 284 h 8033"/>
                <a:gd name="T20" fmla="*/ 22 w 12071"/>
                <a:gd name="T21" fmla="*/ 353 h 8033"/>
                <a:gd name="T22" fmla="*/ 6 w 12071"/>
                <a:gd name="T23" fmla="*/ 426 h 8033"/>
                <a:gd name="T24" fmla="*/ 0 w 12071"/>
                <a:gd name="T25" fmla="*/ 502 h 8033"/>
                <a:gd name="T26" fmla="*/ 3 w 12071"/>
                <a:gd name="T27" fmla="*/ 7582 h 8033"/>
                <a:gd name="T28" fmla="*/ 16 w 12071"/>
                <a:gd name="T29" fmla="*/ 7656 h 8033"/>
                <a:gd name="T30" fmla="*/ 39 w 12071"/>
                <a:gd name="T31" fmla="*/ 7726 h 8033"/>
                <a:gd name="T32" fmla="*/ 72 w 12071"/>
                <a:gd name="T33" fmla="*/ 7792 h 8033"/>
                <a:gd name="T34" fmla="*/ 115 w 12071"/>
                <a:gd name="T35" fmla="*/ 7850 h 8033"/>
                <a:gd name="T36" fmla="*/ 165 w 12071"/>
                <a:gd name="T37" fmla="*/ 7902 h 8033"/>
                <a:gd name="T38" fmla="*/ 221 w 12071"/>
                <a:gd name="T39" fmla="*/ 7947 h 8033"/>
                <a:gd name="T40" fmla="*/ 285 w 12071"/>
                <a:gd name="T41" fmla="*/ 7983 h 8033"/>
                <a:gd name="T42" fmla="*/ 353 w 12071"/>
                <a:gd name="T43" fmla="*/ 8011 h 8033"/>
                <a:gd name="T44" fmla="*/ 426 w 12071"/>
                <a:gd name="T45" fmla="*/ 8027 h 8033"/>
                <a:gd name="T46" fmla="*/ 503 w 12071"/>
                <a:gd name="T47" fmla="*/ 8033 h 8033"/>
                <a:gd name="T48" fmla="*/ 11619 w 12071"/>
                <a:gd name="T49" fmla="*/ 8030 h 8033"/>
                <a:gd name="T50" fmla="*/ 11694 w 12071"/>
                <a:gd name="T51" fmla="*/ 8017 h 8033"/>
                <a:gd name="T52" fmla="*/ 11764 w 12071"/>
                <a:gd name="T53" fmla="*/ 7994 h 8033"/>
                <a:gd name="T54" fmla="*/ 11829 w 12071"/>
                <a:gd name="T55" fmla="*/ 7960 h 8033"/>
                <a:gd name="T56" fmla="*/ 11888 w 12071"/>
                <a:gd name="T57" fmla="*/ 7918 h 8033"/>
                <a:gd name="T58" fmla="*/ 11940 w 12071"/>
                <a:gd name="T59" fmla="*/ 7868 h 8033"/>
                <a:gd name="T60" fmla="*/ 11986 w 12071"/>
                <a:gd name="T61" fmla="*/ 7812 h 8033"/>
                <a:gd name="T62" fmla="*/ 12022 w 12071"/>
                <a:gd name="T63" fmla="*/ 7749 h 8033"/>
                <a:gd name="T64" fmla="*/ 12049 w 12071"/>
                <a:gd name="T65" fmla="*/ 7680 h 8033"/>
                <a:gd name="T66" fmla="*/ 12065 w 12071"/>
                <a:gd name="T67" fmla="*/ 7607 h 8033"/>
                <a:gd name="T68" fmla="*/ 12071 w 12071"/>
                <a:gd name="T69" fmla="*/ 7531 h 8033"/>
                <a:gd name="T70" fmla="*/ 12068 w 12071"/>
                <a:gd name="T71" fmla="*/ 451 h 8033"/>
                <a:gd name="T72" fmla="*/ 12055 w 12071"/>
                <a:gd name="T73" fmla="*/ 377 h 8033"/>
                <a:gd name="T74" fmla="*/ 12032 w 12071"/>
                <a:gd name="T75" fmla="*/ 306 h 8033"/>
                <a:gd name="T76" fmla="*/ 11999 w 12071"/>
                <a:gd name="T77" fmla="*/ 242 h 8033"/>
                <a:gd name="T78" fmla="*/ 11956 w 12071"/>
                <a:gd name="T79" fmla="*/ 183 h 8033"/>
                <a:gd name="T80" fmla="*/ 11906 w 12071"/>
                <a:gd name="T81" fmla="*/ 131 h 8033"/>
                <a:gd name="T82" fmla="*/ 11850 w 12071"/>
                <a:gd name="T83" fmla="*/ 85 h 8033"/>
                <a:gd name="T84" fmla="*/ 11786 w 12071"/>
                <a:gd name="T85" fmla="*/ 49 h 8033"/>
                <a:gd name="T86" fmla="*/ 11718 w 12071"/>
                <a:gd name="T87" fmla="*/ 22 h 8033"/>
                <a:gd name="T88" fmla="*/ 11645 w 12071"/>
                <a:gd name="T89" fmla="*/ 6 h 8033"/>
                <a:gd name="T90" fmla="*/ 11568 w 12071"/>
                <a:gd name="T91" fmla="*/ 0 h 8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071" h="8033">
                  <a:moveTo>
                    <a:pt x="11568" y="7533"/>
                  </a:moveTo>
                  <a:lnTo>
                    <a:pt x="503" y="7533"/>
                  </a:lnTo>
                  <a:lnTo>
                    <a:pt x="503" y="502"/>
                  </a:lnTo>
                  <a:lnTo>
                    <a:pt x="11568" y="502"/>
                  </a:lnTo>
                  <a:lnTo>
                    <a:pt x="11568" y="7533"/>
                  </a:lnTo>
                  <a:close/>
                  <a:moveTo>
                    <a:pt x="11568" y="0"/>
                  </a:moveTo>
                  <a:lnTo>
                    <a:pt x="503" y="2"/>
                  </a:lnTo>
                  <a:lnTo>
                    <a:pt x="477" y="3"/>
                  </a:lnTo>
                  <a:lnTo>
                    <a:pt x="452" y="5"/>
                  </a:lnTo>
                  <a:lnTo>
                    <a:pt x="426" y="8"/>
                  </a:lnTo>
                  <a:lnTo>
                    <a:pt x="401" y="12"/>
                  </a:lnTo>
                  <a:lnTo>
                    <a:pt x="377" y="18"/>
                  </a:lnTo>
                  <a:lnTo>
                    <a:pt x="353" y="24"/>
                  </a:lnTo>
                  <a:lnTo>
                    <a:pt x="330" y="32"/>
                  </a:lnTo>
                  <a:lnTo>
                    <a:pt x="307" y="41"/>
                  </a:lnTo>
                  <a:lnTo>
                    <a:pt x="285" y="51"/>
                  </a:lnTo>
                  <a:lnTo>
                    <a:pt x="263" y="62"/>
                  </a:lnTo>
                  <a:lnTo>
                    <a:pt x="242" y="74"/>
                  </a:lnTo>
                  <a:lnTo>
                    <a:pt x="221" y="87"/>
                  </a:lnTo>
                  <a:lnTo>
                    <a:pt x="202" y="102"/>
                  </a:lnTo>
                  <a:lnTo>
                    <a:pt x="183" y="116"/>
                  </a:lnTo>
                  <a:lnTo>
                    <a:pt x="165" y="132"/>
                  </a:lnTo>
                  <a:lnTo>
                    <a:pt x="147" y="148"/>
                  </a:lnTo>
                  <a:lnTo>
                    <a:pt x="131" y="166"/>
                  </a:lnTo>
                  <a:lnTo>
                    <a:pt x="115" y="184"/>
                  </a:lnTo>
                  <a:lnTo>
                    <a:pt x="99" y="202"/>
                  </a:lnTo>
                  <a:lnTo>
                    <a:pt x="85" y="222"/>
                  </a:lnTo>
                  <a:lnTo>
                    <a:pt x="72" y="242"/>
                  </a:lnTo>
                  <a:lnTo>
                    <a:pt x="60" y="263"/>
                  </a:lnTo>
                  <a:lnTo>
                    <a:pt x="49" y="284"/>
                  </a:lnTo>
                  <a:lnTo>
                    <a:pt x="39" y="307"/>
                  </a:lnTo>
                  <a:lnTo>
                    <a:pt x="30" y="329"/>
                  </a:lnTo>
                  <a:lnTo>
                    <a:pt x="22" y="353"/>
                  </a:lnTo>
                  <a:lnTo>
                    <a:pt x="16" y="377"/>
                  </a:lnTo>
                  <a:lnTo>
                    <a:pt x="10" y="401"/>
                  </a:lnTo>
                  <a:lnTo>
                    <a:pt x="6" y="426"/>
                  </a:lnTo>
                  <a:lnTo>
                    <a:pt x="3" y="451"/>
                  </a:lnTo>
                  <a:lnTo>
                    <a:pt x="1" y="476"/>
                  </a:lnTo>
                  <a:lnTo>
                    <a:pt x="0" y="502"/>
                  </a:lnTo>
                  <a:lnTo>
                    <a:pt x="0" y="7531"/>
                  </a:lnTo>
                  <a:lnTo>
                    <a:pt x="1" y="7557"/>
                  </a:lnTo>
                  <a:lnTo>
                    <a:pt x="3" y="7582"/>
                  </a:lnTo>
                  <a:lnTo>
                    <a:pt x="6" y="7607"/>
                  </a:lnTo>
                  <a:lnTo>
                    <a:pt x="10" y="7632"/>
                  </a:lnTo>
                  <a:lnTo>
                    <a:pt x="16" y="7656"/>
                  </a:lnTo>
                  <a:lnTo>
                    <a:pt x="22" y="7680"/>
                  </a:lnTo>
                  <a:lnTo>
                    <a:pt x="30" y="7703"/>
                  </a:lnTo>
                  <a:lnTo>
                    <a:pt x="39" y="7726"/>
                  </a:lnTo>
                  <a:lnTo>
                    <a:pt x="49" y="7749"/>
                  </a:lnTo>
                  <a:lnTo>
                    <a:pt x="60" y="7771"/>
                  </a:lnTo>
                  <a:lnTo>
                    <a:pt x="72" y="7792"/>
                  </a:lnTo>
                  <a:lnTo>
                    <a:pt x="85" y="7812"/>
                  </a:lnTo>
                  <a:lnTo>
                    <a:pt x="99" y="7831"/>
                  </a:lnTo>
                  <a:lnTo>
                    <a:pt x="115" y="7850"/>
                  </a:lnTo>
                  <a:lnTo>
                    <a:pt x="131" y="7868"/>
                  </a:lnTo>
                  <a:lnTo>
                    <a:pt x="147" y="7886"/>
                  </a:lnTo>
                  <a:lnTo>
                    <a:pt x="165" y="7902"/>
                  </a:lnTo>
                  <a:lnTo>
                    <a:pt x="183" y="7918"/>
                  </a:lnTo>
                  <a:lnTo>
                    <a:pt x="202" y="7933"/>
                  </a:lnTo>
                  <a:lnTo>
                    <a:pt x="221" y="7947"/>
                  </a:lnTo>
                  <a:lnTo>
                    <a:pt x="242" y="7960"/>
                  </a:lnTo>
                  <a:lnTo>
                    <a:pt x="263" y="7972"/>
                  </a:lnTo>
                  <a:lnTo>
                    <a:pt x="285" y="7983"/>
                  </a:lnTo>
                  <a:lnTo>
                    <a:pt x="307" y="7994"/>
                  </a:lnTo>
                  <a:lnTo>
                    <a:pt x="330" y="8003"/>
                  </a:lnTo>
                  <a:lnTo>
                    <a:pt x="353" y="8011"/>
                  </a:lnTo>
                  <a:lnTo>
                    <a:pt x="377" y="8017"/>
                  </a:lnTo>
                  <a:lnTo>
                    <a:pt x="401" y="8023"/>
                  </a:lnTo>
                  <a:lnTo>
                    <a:pt x="426" y="8027"/>
                  </a:lnTo>
                  <a:lnTo>
                    <a:pt x="452" y="8030"/>
                  </a:lnTo>
                  <a:lnTo>
                    <a:pt x="477" y="8032"/>
                  </a:lnTo>
                  <a:lnTo>
                    <a:pt x="503" y="8033"/>
                  </a:lnTo>
                  <a:lnTo>
                    <a:pt x="11568" y="8033"/>
                  </a:lnTo>
                  <a:lnTo>
                    <a:pt x="11594" y="8032"/>
                  </a:lnTo>
                  <a:lnTo>
                    <a:pt x="11619" y="8030"/>
                  </a:lnTo>
                  <a:lnTo>
                    <a:pt x="11645" y="8027"/>
                  </a:lnTo>
                  <a:lnTo>
                    <a:pt x="11670" y="8023"/>
                  </a:lnTo>
                  <a:lnTo>
                    <a:pt x="11694" y="8017"/>
                  </a:lnTo>
                  <a:lnTo>
                    <a:pt x="11718" y="8011"/>
                  </a:lnTo>
                  <a:lnTo>
                    <a:pt x="11741" y="8003"/>
                  </a:lnTo>
                  <a:lnTo>
                    <a:pt x="11764" y="7994"/>
                  </a:lnTo>
                  <a:lnTo>
                    <a:pt x="11786" y="7983"/>
                  </a:lnTo>
                  <a:lnTo>
                    <a:pt x="11809" y="7972"/>
                  </a:lnTo>
                  <a:lnTo>
                    <a:pt x="11829" y="7960"/>
                  </a:lnTo>
                  <a:lnTo>
                    <a:pt x="11850" y="7947"/>
                  </a:lnTo>
                  <a:lnTo>
                    <a:pt x="11869" y="7933"/>
                  </a:lnTo>
                  <a:lnTo>
                    <a:pt x="11888" y="7918"/>
                  </a:lnTo>
                  <a:lnTo>
                    <a:pt x="11906" y="7902"/>
                  </a:lnTo>
                  <a:lnTo>
                    <a:pt x="11924" y="7886"/>
                  </a:lnTo>
                  <a:lnTo>
                    <a:pt x="11940" y="7868"/>
                  </a:lnTo>
                  <a:lnTo>
                    <a:pt x="11956" y="7850"/>
                  </a:lnTo>
                  <a:lnTo>
                    <a:pt x="11972" y="7831"/>
                  </a:lnTo>
                  <a:lnTo>
                    <a:pt x="11986" y="7812"/>
                  </a:lnTo>
                  <a:lnTo>
                    <a:pt x="11999" y="7792"/>
                  </a:lnTo>
                  <a:lnTo>
                    <a:pt x="12011" y="7771"/>
                  </a:lnTo>
                  <a:lnTo>
                    <a:pt x="12022" y="7749"/>
                  </a:lnTo>
                  <a:lnTo>
                    <a:pt x="12032" y="7726"/>
                  </a:lnTo>
                  <a:lnTo>
                    <a:pt x="12041" y="7703"/>
                  </a:lnTo>
                  <a:lnTo>
                    <a:pt x="12049" y="7680"/>
                  </a:lnTo>
                  <a:lnTo>
                    <a:pt x="12055" y="7656"/>
                  </a:lnTo>
                  <a:lnTo>
                    <a:pt x="12061" y="7632"/>
                  </a:lnTo>
                  <a:lnTo>
                    <a:pt x="12065" y="7607"/>
                  </a:lnTo>
                  <a:lnTo>
                    <a:pt x="12068" y="7582"/>
                  </a:lnTo>
                  <a:lnTo>
                    <a:pt x="12070" y="7557"/>
                  </a:lnTo>
                  <a:lnTo>
                    <a:pt x="12071" y="7531"/>
                  </a:lnTo>
                  <a:lnTo>
                    <a:pt x="12071" y="502"/>
                  </a:lnTo>
                  <a:lnTo>
                    <a:pt x="12070" y="476"/>
                  </a:lnTo>
                  <a:lnTo>
                    <a:pt x="12068" y="451"/>
                  </a:lnTo>
                  <a:lnTo>
                    <a:pt x="12065" y="426"/>
                  </a:lnTo>
                  <a:lnTo>
                    <a:pt x="12061" y="401"/>
                  </a:lnTo>
                  <a:lnTo>
                    <a:pt x="12055" y="377"/>
                  </a:lnTo>
                  <a:lnTo>
                    <a:pt x="12049" y="353"/>
                  </a:lnTo>
                  <a:lnTo>
                    <a:pt x="12041" y="329"/>
                  </a:lnTo>
                  <a:lnTo>
                    <a:pt x="12032" y="306"/>
                  </a:lnTo>
                  <a:lnTo>
                    <a:pt x="12022" y="284"/>
                  </a:lnTo>
                  <a:lnTo>
                    <a:pt x="12011" y="263"/>
                  </a:lnTo>
                  <a:lnTo>
                    <a:pt x="11999" y="242"/>
                  </a:lnTo>
                  <a:lnTo>
                    <a:pt x="11986" y="221"/>
                  </a:lnTo>
                  <a:lnTo>
                    <a:pt x="11972" y="202"/>
                  </a:lnTo>
                  <a:lnTo>
                    <a:pt x="11956" y="183"/>
                  </a:lnTo>
                  <a:lnTo>
                    <a:pt x="11940" y="165"/>
                  </a:lnTo>
                  <a:lnTo>
                    <a:pt x="11924" y="147"/>
                  </a:lnTo>
                  <a:lnTo>
                    <a:pt x="11906" y="131"/>
                  </a:lnTo>
                  <a:lnTo>
                    <a:pt x="11888" y="115"/>
                  </a:lnTo>
                  <a:lnTo>
                    <a:pt x="11869" y="100"/>
                  </a:lnTo>
                  <a:lnTo>
                    <a:pt x="11850" y="85"/>
                  </a:lnTo>
                  <a:lnTo>
                    <a:pt x="11829" y="72"/>
                  </a:lnTo>
                  <a:lnTo>
                    <a:pt x="11809" y="60"/>
                  </a:lnTo>
                  <a:lnTo>
                    <a:pt x="11786" y="49"/>
                  </a:lnTo>
                  <a:lnTo>
                    <a:pt x="11764" y="39"/>
                  </a:lnTo>
                  <a:lnTo>
                    <a:pt x="11741" y="30"/>
                  </a:lnTo>
                  <a:lnTo>
                    <a:pt x="11718" y="22"/>
                  </a:lnTo>
                  <a:lnTo>
                    <a:pt x="11694" y="16"/>
                  </a:lnTo>
                  <a:lnTo>
                    <a:pt x="11670" y="10"/>
                  </a:lnTo>
                  <a:lnTo>
                    <a:pt x="11645" y="6"/>
                  </a:lnTo>
                  <a:lnTo>
                    <a:pt x="11619" y="3"/>
                  </a:lnTo>
                  <a:lnTo>
                    <a:pt x="11594" y="1"/>
                  </a:lnTo>
                  <a:lnTo>
                    <a:pt x="11568" y="0"/>
                  </a:ln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92"/>
            <p:cNvSpPr>
              <a:spLocks noEditPoints="1"/>
            </p:cNvSpPr>
            <p:nvPr/>
          </p:nvSpPr>
          <p:spPr bwMode="auto">
            <a:xfrm>
              <a:off x="6964363" y="2108200"/>
              <a:ext cx="690562" cy="646113"/>
            </a:xfrm>
            <a:custGeom>
              <a:avLst/>
              <a:gdLst>
                <a:gd name="T0" fmla="*/ 15066 w 16095"/>
                <a:gd name="T1" fmla="*/ 11696 h 15059"/>
                <a:gd name="T2" fmla="*/ 14988 w 16095"/>
                <a:gd name="T3" fmla="*/ 11847 h 15059"/>
                <a:gd name="T4" fmla="*/ 14867 w 16095"/>
                <a:gd name="T5" fmla="*/ 11963 h 15059"/>
                <a:gd name="T6" fmla="*/ 14712 w 16095"/>
                <a:gd name="T7" fmla="*/ 12033 h 15059"/>
                <a:gd name="T8" fmla="*/ 6036 w 16095"/>
                <a:gd name="T9" fmla="*/ 12049 h 15059"/>
                <a:gd name="T10" fmla="*/ 1359 w 16095"/>
                <a:gd name="T11" fmla="*/ 12027 h 15059"/>
                <a:gd name="T12" fmla="*/ 1208 w 16095"/>
                <a:gd name="T13" fmla="*/ 11949 h 15059"/>
                <a:gd name="T14" fmla="*/ 1091 w 16095"/>
                <a:gd name="T15" fmla="*/ 11828 h 15059"/>
                <a:gd name="T16" fmla="*/ 1022 w 16095"/>
                <a:gd name="T17" fmla="*/ 11672 h 15059"/>
                <a:gd name="T18" fmla="*/ 1007 w 16095"/>
                <a:gd name="T19" fmla="*/ 1480 h 15059"/>
                <a:gd name="T20" fmla="*/ 1045 w 16095"/>
                <a:gd name="T21" fmla="*/ 1310 h 15059"/>
                <a:gd name="T22" fmla="*/ 1137 w 16095"/>
                <a:gd name="T23" fmla="*/ 1169 h 15059"/>
                <a:gd name="T24" fmla="*/ 1268 w 16095"/>
                <a:gd name="T25" fmla="*/ 1064 h 15059"/>
                <a:gd name="T26" fmla="*/ 1432 w 16095"/>
                <a:gd name="T27" fmla="*/ 1010 h 15059"/>
                <a:gd name="T28" fmla="*/ 14663 w 16095"/>
                <a:gd name="T29" fmla="*/ 1010 h 15059"/>
                <a:gd name="T30" fmla="*/ 14826 w 16095"/>
                <a:gd name="T31" fmla="*/ 1064 h 15059"/>
                <a:gd name="T32" fmla="*/ 14958 w 16095"/>
                <a:gd name="T33" fmla="*/ 1169 h 15059"/>
                <a:gd name="T34" fmla="*/ 15050 w 16095"/>
                <a:gd name="T35" fmla="*/ 1310 h 15059"/>
                <a:gd name="T36" fmla="*/ 15088 w 16095"/>
                <a:gd name="T37" fmla="*/ 1480 h 15059"/>
                <a:gd name="T38" fmla="*/ 1279 w 16095"/>
                <a:gd name="T39" fmla="*/ 17 h 15059"/>
                <a:gd name="T40" fmla="*/ 790 w 16095"/>
                <a:gd name="T41" fmla="*/ 182 h 15059"/>
                <a:gd name="T42" fmla="*/ 391 w 16095"/>
                <a:gd name="T43" fmla="*/ 493 h 15059"/>
                <a:gd name="T44" fmla="*/ 119 w 16095"/>
                <a:gd name="T45" fmla="*/ 920 h 15059"/>
                <a:gd name="T46" fmla="*/ 2 w 16095"/>
                <a:gd name="T47" fmla="*/ 1429 h 15059"/>
                <a:gd name="T48" fmla="*/ 47 w 16095"/>
                <a:gd name="T49" fmla="*/ 11922 h 15059"/>
                <a:gd name="T50" fmla="*/ 257 w 16095"/>
                <a:gd name="T51" fmla="*/ 12387 h 15059"/>
                <a:gd name="T52" fmla="*/ 604 w 16095"/>
                <a:gd name="T53" fmla="*/ 12752 h 15059"/>
                <a:gd name="T54" fmla="*/ 1056 w 16095"/>
                <a:gd name="T55" fmla="*/ 12984 h 15059"/>
                <a:gd name="T56" fmla="*/ 6539 w 16095"/>
                <a:gd name="T57" fmla="*/ 13053 h 15059"/>
                <a:gd name="T58" fmla="*/ 3299 w 16095"/>
                <a:gd name="T59" fmla="*/ 14106 h 15059"/>
                <a:gd name="T60" fmla="*/ 3180 w 16095"/>
                <a:gd name="T61" fmla="*/ 14188 h 15059"/>
                <a:gd name="T62" fmla="*/ 3089 w 16095"/>
                <a:gd name="T63" fmla="*/ 14299 h 15059"/>
                <a:gd name="T64" fmla="*/ 3034 w 16095"/>
                <a:gd name="T65" fmla="*/ 14431 h 15059"/>
                <a:gd name="T66" fmla="*/ 3019 w 16095"/>
                <a:gd name="T67" fmla="*/ 14583 h 15059"/>
                <a:gd name="T68" fmla="*/ 3057 w 16095"/>
                <a:gd name="T69" fmla="*/ 14753 h 15059"/>
                <a:gd name="T70" fmla="*/ 3149 w 16095"/>
                <a:gd name="T71" fmla="*/ 14894 h 15059"/>
                <a:gd name="T72" fmla="*/ 3280 w 16095"/>
                <a:gd name="T73" fmla="*/ 14999 h 15059"/>
                <a:gd name="T74" fmla="*/ 3444 w 16095"/>
                <a:gd name="T75" fmla="*/ 15053 h 15059"/>
                <a:gd name="T76" fmla="*/ 12651 w 16095"/>
                <a:gd name="T77" fmla="*/ 15053 h 15059"/>
                <a:gd name="T78" fmla="*/ 12814 w 16095"/>
                <a:gd name="T79" fmla="*/ 14999 h 15059"/>
                <a:gd name="T80" fmla="*/ 12946 w 16095"/>
                <a:gd name="T81" fmla="*/ 14894 h 15059"/>
                <a:gd name="T82" fmla="*/ 13038 w 16095"/>
                <a:gd name="T83" fmla="*/ 14753 h 15059"/>
                <a:gd name="T84" fmla="*/ 13076 w 16095"/>
                <a:gd name="T85" fmla="*/ 14583 h 15059"/>
                <a:gd name="T86" fmla="*/ 13061 w 16095"/>
                <a:gd name="T87" fmla="*/ 14431 h 15059"/>
                <a:gd name="T88" fmla="*/ 13006 w 16095"/>
                <a:gd name="T89" fmla="*/ 14299 h 15059"/>
                <a:gd name="T90" fmla="*/ 12915 w 16095"/>
                <a:gd name="T91" fmla="*/ 14188 h 15059"/>
                <a:gd name="T92" fmla="*/ 12796 w 16095"/>
                <a:gd name="T93" fmla="*/ 14106 h 15059"/>
                <a:gd name="T94" fmla="*/ 9556 w 16095"/>
                <a:gd name="T95" fmla="*/ 13053 h 15059"/>
                <a:gd name="T96" fmla="*/ 15039 w 16095"/>
                <a:gd name="T97" fmla="*/ 12984 h 15059"/>
                <a:gd name="T98" fmla="*/ 15491 w 16095"/>
                <a:gd name="T99" fmla="*/ 12752 h 15059"/>
                <a:gd name="T100" fmla="*/ 15838 w 16095"/>
                <a:gd name="T101" fmla="*/ 12387 h 15059"/>
                <a:gd name="T102" fmla="*/ 16048 w 16095"/>
                <a:gd name="T103" fmla="*/ 11922 h 15059"/>
                <a:gd name="T104" fmla="*/ 16093 w 16095"/>
                <a:gd name="T105" fmla="*/ 1429 h 15059"/>
                <a:gd name="T106" fmla="*/ 15976 w 16095"/>
                <a:gd name="T107" fmla="*/ 920 h 15059"/>
                <a:gd name="T108" fmla="*/ 15703 w 16095"/>
                <a:gd name="T109" fmla="*/ 493 h 15059"/>
                <a:gd name="T110" fmla="*/ 15305 w 16095"/>
                <a:gd name="T111" fmla="*/ 182 h 15059"/>
                <a:gd name="T112" fmla="*/ 14815 w 16095"/>
                <a:gd name="T113" fmla="*/ 17 h 15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095" h="15059">
                  <a:moveTo>
                    <a:pt x="15089" y="11547"/>
                  </a:moveTo>
                  <a:lnTo>
                    <a:pt x="15088" y="11573"/>
                  </a:lnTo>
                  <a:lnTo>
                    <a:pt x="15086" y="11598"/>
                  </a:lnTo>
                  <a:lnTo>
                    <a:pt x="15083" y="11623"/>
                  </a:lnTo>
                  <a:lnTo>
                    <a:pt x="15079" y="11648"/>
                  </a:lnTo>
                  <a:lnTo>
                    <a:pt x="15073" y="11672"/>
                  </a:lnTo>
                  <a:lnTo>
                    <a:pt x="15066" y="11696"/>
                  </a:lnTo>
                  <a:lnTo>
                    <a:pt x="15059" y="11719"/>
                  </a:lnTo>
                  <a:lnTo>
                    <a:pt x="15050" y="11743"/>
                  </a:lnTo>
                  <a:lnTo>
                    <a:pt x="15040" y="11765"/>
                  </a:lnTo>
                  <a:lnTo>
                    <a:pt x="15029" y="11786"/>
                  </a:lnTo>
                  <a:lnTo>
                    <a:pt x="15016" y="11807"/>
                  </a:lnTo>
                  <a:lnTo>
                    <a:pt x="15003" y="11828"/>
                  </a:lnTo>
                  <a:lnTo>
                    <a:pt x="14988" y="11847"/>
                  </a:lnTo>
                  <a:lnTo>
                    <a:pt x="14974" y="11866"/>
                  </a:lnTo>
                  <a:lnTo>
                    <a:pt x="14958" y="11884"/>
                  </a:lnTo>
                  <a:lnTo>
                    <a:pt x="14941" y="11902"/>
                  </a:lnTo>
                  <a:lnTo>
                    <a:pt x="14924" y="11918"/>
                  </a:lnTo>
                  <a:lnTo>
                    <a:pt x="14906" y="11934"/>
                  </a:lnTo>
                  <a:lnTo>
                    <a:pt x="14887" y="11949"/>
                  </a:lnTo>
                  <a:lnTo>
                    <a:pt x="14867" y="11963"/>
                  </a:lnTo>
                  <a:lnTo>
                    <a:pt x="14847" y="11977"/>
                  </a:lnTo>
                  <a:lnTo>
                    <a:pt x="14826" y="11989"/>
                  </a:lnTo>
                  <a:lnTo>
                    <a:pt x="14803" y="12000"/>
                  </a:lnTo>
                  <a:lnTo>
                    <a:pt x="14781" y="12010"/>
                  </a:lnTo>
                  <a:lnTo>
                    <a:pt x="14759" y="12019"/>
                  </a:lnTo>
                  <a:lnTo>
                    <a:pt x="14735" y="12027"/>
                  </a:lnTo>
                  <a:lnTo>
                    <a:pt x="14712" y="12033"/>
                  </a:lnTo>
                  <a:lnTo>
                    <a:pt x="14687" y="12039"/>
                  </a:lnTo>
                  <a:lnTo>
                    <a:pt x="14663" y="12043"/>
                  </a:lnTo>
                  <a:lnTo>
                    <a:pt x="14637" y="12047"/>
                  </a:lnTo>
                  <a:lnTo>
                    <a:pt x="14612" y="12048"/>
                  </a:lnTo>
                  <a:lnTo>
                    <a:pt x="14586" y="12049"/>
                  </a:lnTo>
                  <a:lnTo>
                    <a:pt x="10059" y="12049"/>
                  </a:lnTo>
                  <a:lnTo>
                    <a:pt x="6036" y="12049"/>
                  </a:lnTo>
                  <a:lnTo>
                    <a:pt x="1509" y="12049"/>
                  </a:lnTo>
                  <a:lnTo>
                    <a:pt x="1483" y="12048"/>
                  </a:lnTo>
                  <a:lnTo>
                    <a:pt x="1458" y="12047"/>
                  </a:lnTo>
                  <a:lnTo>
                    <a:pt x="1432" y="12043"/>
                  </a:lnTo>
                  <a:lnTo>
                    <a:pt x="1407" y="12039"/>
                  </a:lnTo>
                  <a:lnTo>
                    <a:pt x="1383" y="12033"/>
                  </a:lnTo>
                  <a:lnTo>
                    <a:pt x="1359" y="12027"/>
                  </a:lnTo>
                  <a:lnTo>
                    <a:pt x="1336" y="12019"/>
                  </a:lnTo>
                  <a:lnTo>
                    <a:pt x="1313" y="12010"/>
                  </a:lnTo>
                  <a:lnTo>
                    <a:pt x="1291" y="12000"/>
                  </a:lnTo>
                  <a:lnTo>
                    <a:pt x="1268" y="11989"/>
                  </a:lnTo>
                  <a:lnTo>
                    <a:pt x="1248" y="11977"/>
                  </a:lnTo>
                  <a:lnTo>
                    <a:pt x="1227" y="11963"/>
                  </a:lnTo>
                  <a:lnTo>
                    <a:pt x="1208" y="11949"/>
                  </a:lnTo>
                  <a:lnTo>
                    <a:pt x="1189" y="11934"/>
                  </a:lnTo>
                  <a:lnTo>
                    <a:pt x="1171" y="11918"/>
                  </a:lnTo>
                  <a:lnTo>
                    <a:pt x="1153" y="11902"/>
                  </a:lnTo>
                  <a:lnTo>
                    <a:pt x="1137" y="11884"/>
                  </a:lnTo>
                  <a:lnTo>
                    <a:pt x="1121" y="11866"/>
                  </a:lnTo>
                  <a:lnTo>
                    <a:pt x="1106" y="11847"/>
                  </a:lnTo>
                  <a:lnTo>
                    <a:pt x="1091" y="11828"/>
                  </a:lnTo>
                  <a:lnTo>
                    <a:pt x="1078" y="11807"/>
                  </a:lnTo>
                  <a:lnTo>
                    <a:pt x="1066" y="11786"/>
                  </a:lnTo>
                  <a:lnTo>
                    <a:pt x="1055" y="11765"/>
                  </a:lnTo>
                  <a:lnTo>
                    <a:pt x="1045" y="11743"/>
                  </a:lnTo>
                  <a:lnTo>
                    <a:pt x="1036" y="11719"/>
                  </a:lnTo>
                  <a:lnTo>
                    <a:pt x="1028" y="11696"/>
                  </a:lnTo>
                  <a:lnTo>
                    <a:pt x="1022" y="11672"/>
                  </a:lnTo>
                  <a:lnTo>
                    <a:pt x="1016" y="11648"/>
                  </a:lnTo>
                  <a:lnTo>
                    <a:pt x="1012" y="11623"/>
                  </a:lnTo>
                  <a:lnTo>
                    <a:pt x="1009" y="11598"/>
                  </a:lnTo>
                  <a:lnTo>
                    <a:pt x="1007" y="11573"/>
                  </a:lnTo>
                  <a:lnTo>
                    <a:pt x="1006" y="11547"/>
                  </a:lnTo>
                  <a:lnTo>
                    <a:pt x="1006" y="1506"/>
                  </a:lnTo>
                  <a:lnTo>
                    <a:pt x="1007" y="1480"/>
                  </a:lnTo>
                  <a:lnTo>
                    <a:pt x="1009" y="1455"/>
                  </a:lnTo>
                  <a:lnTo>
                    <a:pt x="1012" y="1430"/>
                  </a:lnTo>
                  <a:lnTo>
                    <a:pt x="1016" y="1405"/>
                  </a:lnTo>
                  <a:lnTo>
                    <a:pt x="1022" y="1381"/>
                  </a:lnTo>
                  <a:lnTo>
                    <a:pt x="1028" y="1356"/>
                  </a:lnTo>
                  <a:lnTo>
                    <a:pt x="1036" y="1333"/>
                  </a:lnTo>
                  <a:lnTo>
                    <a:pt x="1045" y="1310"/>
                  </a:lnTo>
                  <a:lnTo>
                    <a:pt x="1055" y="1288"/>
                  </a:lnTo>
                  <a:lnTo>
                    <a:pt x="1066" y="1267"/>
                  </a:lnTo>
                  <a:lnTo>
                    <a:pt x="1078" y="1246"/>
                  </a:lnTo>
                  <a:lnTo>
                    <a:pt x="1091" y="1225"/>
                  </a:lnTo>
                  <a:lnTo>
                    <a:pt x="1106" y="1206"/>
                  </a:lnTo>
                  <a:lnTo>
                    <a:pt x="1121" y="1187"/>
                  </a:lnTo>
                  <a:lnTo>
                    <a:pt x="1137" y="1169"/>
                  </a:lnTo>
                  <a:lnTo>
                    <a:pt x="1153" y="1151"/>
                  </a:lnTo>
                  <a:lnTo>
                    <a:pt x="1171" y="1135"/>
                  </a:lnTo>
                  <a:lnTo>
                    <a:pt x="1189" y="1119"/>
                  </a:lnTo>
                  <a:lnTo>
                    <a:pt x="1208" y="1103"/>
                  </a:lnTo>
                  <a:lnTo>
                    <a:pt x="1227" y="1090"/>
                  </a:lnTo>
                  <a:lnTo>
                    <a:pt x="1248" y="1077"/>
                  </a:lnTo>
                  <a:lnTo>
                    <a:pt x="1268" y="1064"/>
                  </a:lnTo>
                  <a:lnTo>
                    <a:pt x="1291" y="1053"/>
                  </a:lnTo>
                  <a:lnTo>
                    <a:pt x="1313" y="1043"/>
                  </a:lnTo>
                  <a:lnTo>
                    <a:pt x="1336" y="1034"/>
                  </a:lnTo>
                  <a:lnTo>
                    <a:pt x="1359" y="1027"/>
                  </a:lnTo>
                  <a:lnTo>
                    <a:pt x="1383" y="1020"/>
                  </a:lnTo>
                  <a:lnTo>
                    <a:pt x="1407" y="1014"/>
                  </a:lnTo>
                  <a:lnTo>
                    <a:pt x="1432" y="1010"/>
                  </a:lnTo>
                  <a:lnTo>
                    <a:pt x="1458" y="1007"/>
                  </a:lnTo>
                  <a:lnTo>
                    <a:pt x="1483" y="1005"/>
                  </a:lnTo>
                  <a:lnTo>
                    <a:pt x="1509" y="1004"/>
                  </a:lnTo>
                  <a:lnTo>
                    <a:pt x="14586" y="1004"/>
                  </a:lnTo>
                  <a:lnTo>
                    <a:pt x="14612" y="1005"/>
                  </a:lnTo>
                  <a:lnTo>
                    <a:pt x="14637" y="1007"/>
                  </a:lnTo>
                  <a:lnTo>
                    <a:pt x="14663" y="1010"/>
                  </a:lnTo>
                  <a:lnTo>
                    <a:pt x="14687" y="1014"/>
                  </a:lnTo>
                  <a:lnTo>
                    <a:pt x="14712" y="1020"/>
                  </a:lnTo>
                  <a:lnTo>
                    <a:pt x="14735" y="1027"/>
                  </a:lnTo>
                  <a:lnTo>
                    <a:pt x="14759" y="1034"/>
                  </a:lnTo>
                  <a:lnTo>
                    <a:pt x="14781" y="1043"/>
                  </a:lnTo>
                  <a:lnTo>
                    <a:pt x="14803" y="1053"/>
                  </a:lnTo>
                  <a:lnTo>
                    <a:pt x="14826" y="1064"/>
                  </a:lnTo>
                  <a:lnTo>
                    <a:pt x="14847" y="1077"/>
                  </a:lnTo>
                  <a:lnTo>
                    <a:pt x="14867" y="1090"/>
                  </a:lnTo>
                  <a:lnTo>
                    <a:pt x="14887" y="1103"/>
                  </a:lnTo>
                  <a:lnTo>
                    <a:pt x="14906" y="1119"/>
                  </a:lnTo>
                  <a:lnTo>
                    <a:pt x="14924" y="1135"/>
                  </a:lnTo>
                  <a:lnTo>
                    <a:pt x="14941" y="1151"/>
                  </a:lnTo>
                  <a:lnTo>
                    <a:pt x="14958" y="1169"/>
                  </a:lnTo>
                  <a:lnTo>
                    <a:pt x="14974" y="1187"/>
                  </a:lnTo>
                  <a:lnTo>
                    <a:pt x="14988" y="1206"/>
                  </a:lnTo>
                  <a:lnTo>
                    <a:pt x="15003" y="1225"/>
                  </a:lnTo>
                  <a:lnTo>
                    <a:pt x="15016" y="1246"/>
                  </a:lnTo>
                  <a:lnTo>
                    <a:pt x="15029" y="1267"/>
                  </a:lnTo>
                  <a:lnTo>
                    <a:pt x="15040" y="1288"/>
                  </a:lnTo>
                  <a:lnTo>
                    <a:pt x="15050" y="1310"/>
                  </a:lnTo>
                  <a:lnTo>
                    <a:pt x="15059" y="1333"/>
                  </a:lnTo>
                  <a:lnTo>
                    <a:pt x="15066" y="1356"/>
                  </a:lnTo>
                  <a:lnTo>
                    <a:pt x="15073" y="1381"/>
                  </a:lnTo>
                  <a:lnTo>
                    <a:pt x="15079" y="1405"/>
                  </a:lnTo>
                  <a:lnTo>
                    <a:pt x="15083" y="1430"/>
                  </a:lnTo>
                  <a:lnTo>
                    <a:pt x="15086" y="1455"/>
                  </a:lnTo>
                  <a:lnTo>
                    <a:pt x="15088" y="1480"/>
                  </a:lnTo>
                  <a:lnTo>
                    <a:pt x="15089" y="1506"/>
                  </a:lnTo>
                  <a:lnTo>
                    <a:pt x="15089" y="11547"/>
                  </a:lnTo>
                  <a:close/>
                  <a:moveTo>
                    <a:pt x="14586" y="0"/>
                  </a:moveTo>
                  <a:lnTo>
                    <a:pt x="1509" y="0"/>
                  </a:lnTo>
                  <a:lnTo>
                    <a:pt x="1431" y="2"/>
                  </a:lnTo>
                  <a:lnTo>
                    <a:pt x="1354" y="8"/>
                  </a:lnTo>
                  <a:lnTo>
                    <a:pt x="1279" y="17"/>
                  </a:lnTo>
                  <a:lnTo>
                    <a:pt x="1204" y="30"/>
                  </a:lnTo>
                  <a:lnTo>
                    <a:pt x="1132" y="47"/>
                  </a:lnTo>
                  <a:lnTo>
                    <a:pt x="1060" y="67"/>
                  </a:lnTo>
                  <a:lnTo>
                    <a:pt x="990" y="91"/>
                  </a:lnTo>
                  <a:lnTo>
                    <a:pt x="921" y="118"/>
                  </a:lnTo>
                  <a:lnTo>
                    <a:pt x="854" y="149"/>
                  </a:lnTo>
                  <a:lnTo>
                    <a:pt x="790" y="182"/>
                  </a:lnTo>
                  <a:lnTo>
                    <a:pt x="726" y="218"/>
                  </a:lnTo>
                  <a:lnTo>
                    <a:pt x="665" y="257"/>
                  </a:lnTo>
                  <a:lnTo>
                    <a:pt x="606" y="299"/>
                  </a:lnTo>
                  <a:lnTo>
                    <a:pt x="549" y="344"/>
                  </a:lnTo>
                  <a:lnTo>
                    <a:pt x="494" y="392"/>
                  </a:lnTo>
                  <a:lnTo>
                    <a:pt x="442" y="441"/>
                  </a:lnTo>
                  <a:lnTo>
                    <a:pt x="391" y="493"/>
                  </a:lnTo>
                  <a:lnTo>
                    <a:pt x="344" y="548"/>
                  </a:lnTo>
                  <a:lnTo>
                    <a:pt x="300" y="605"/>
                  </a:lnTo>
                  <a:lnTo>
                    <a:pt x="258" y="664"/>
                  </a:lnTo>
                  <a:lnTo>
                    <a:pt x="218" y="725"/>
                  </a:lnTo>
                  <a:lnTo>
                    <a:pt x="182" y="788"/>
                  </a:lnTo>
                  <a:lnTo>
                    <a:pt x="149" y="853"/>
                  </a:lnTo>
                  <a:lnTo>
                    <a:pt x="119" y="920"/>
                  </a:lnTo>
                  <a:lnTo>
                    <a:pt x="92" y="988"/>
                  </a:lnTo>
                  <a:lnTo>
                    <a:pt x="67" y="1058"/>
                  </a:lnTo>
                  <a:lnTo>
                    <a:pt x="47" y="1130"/>
                  </a:lnTo>
                  <a:lnTo>
                    <a:pt x="30" y="1203"/>
                  </a:lnTo>
                  <a:lnTo>
                    <a:pt x="17" y="1277"/>
                  </a:lnTo>
                  <a:lnTo>
                    <a:pt x="8" y="1352"/>
                  </a:lnTo>
                  <a:lnTo>
                    <a:pt x="2" y="1429"/>
                  </a:lnTo>
                  <a:lnTo>
                    <a:pt x="0" y="1506"/>
                  </a:lnTo>
                  <a:lnTo>
                    <a:pt x="0" y="11547"/>
                  </a:lnTo>
                  <a:lnTo>
                    <a:pt x="2" y="11624"/>
                  </a:lnTo>
                  <a:lnTo>
                    <a:pt x="8" y="11700"/>
                  </a:lnTo>
                  <a:lnTo>
                    <a:pt x="17" y="11776"/>
                  </a:lnTo>
                  <a:lnTo>
                    <a:pt x="30" y="11850"/>
                  </a:lnTo>
                  <a:lnTo>
                    <a:pt x="47" y="11922"/>
                  </a:lnTo>
                  <a:lnTo>
                    <a:pt x="67" y="11994"/>
                  </a:lnTo>
                  <a:lnTo>
                    <a:pt x="92" y="12064"/>
                  </a:lnTo>
                  <a:lnTo>
                    <a:pt x="118" y="12132"/>
                  </a:lnTo>
                  <a:lnTo>
                    <a:pt x="148" y="12198"/>
                  </a:lnTo>
                  <a:lnTo>
                    <a:pt x="181" y="12264"/>
                  </a:lnTo>
                  <a:lnTo>
                    <a:pt x="217" y="12326"/>
                  </a:lnTo>
                  <a:lnTo>
                    <a:pt x="257" y="12387"/>
                  </a:lnTo>
                  <a:lnTo>
                    <a:pt x="299" y="12446"/>
                  </a:lnTo>
                  <a:lnTo>
                    <a:pt x="343" y="12504"/>
                  </a:lnTo>
                  <a:lnTo>
                    <a:pt x="390" y="12558"/>
                  </a:lnTo>
                  <a:lnTo>
                    <a:pt x="441" y="12610"/>
                  </a:lnTo>
                  <a:lnTo>
                    <a:pt x="493" y="12660"/>
                  </a:lnTo>
                  <a:lnTo>
                    <a:pt x="547" y="12707"/>
                  </a:lnTo>
                  <a:lnTo>
                    <a:pt x="604" y="12752"/>
                  </a:lnTo>
                  <a:lnTo>
                    <a:pt x="663" y="12794"/>
                  </a:lnTo>
                  <a:lnTo>
                    <a:pt x="724" y="12833"/>
                  </a:lnTo>
                  <a:lnTo>
                    <a:pt x="787" y="12869"/>
                  </a:lnTo>
                  <a:lnTo>
                    <a:pt x="852" y="12902"/>
                  </a:lnTo>
                  <a:lnTo>
                    <a:pt x="918" y="12933"/>
                  </a:lnTo>
                  <a:lnTo>
                    <a:pt x="987" y="12959"/>
                  </a:lnTo>
                  <a:lnTo>
                    <a:pt x="1056" y="12984"/>
                  </a:lnTo>
                  <a:lnTo>
                    <a:pt x="1128" y="13004"/>
                  </a:lnTo>
                  <a:lnTo>
                    <a:pt x="1201" y="13021"/>
                  </a:lnTo>
                  <a:lnTo>
                    <a:pt x="1275" y="13035"/>
                  </a:lnTo>
                  <a:lnTo>
                    <a:pt x="1350" y="13044"/>
                  </a:lnTo>
                  <a:lnTo>
                    <a:pt x="1426" y="13050"/>
                  </a:lnTo>
                  <a:lnTo>
                    <a:pt x="1504" y="13053"/>
                  </a:lnTo>
                  <a:lnTo>
                    <a:pt x="6539" y="13053"/>
                  </a:lnTo>
                  <a:lnTo>
                    <a:pt x="6539" y="13663"/>
                  </a:lnTo>
                  <a:lnTo>
                    <a:pt x="3399" y="14070"/>
                  </a:lnTo>
                  <a:lnTo>
                    <a:pt x="3378" y="14076"/>
                  </a:lnTo>
                  <a:lnTo>
                    <a:pt x="3358" y="14082"/>
                  </a:lnTo>
                  <a:lnTo>
                    <a:pt x="3338" y="14090"/>
                  </a:lnTo>
                  <a:lnTo>
                    <a:pt x="3319" y="14098"/>
                  </a:lnTo>
                  <a:lnTo>
                    <a:pt x="3299" y="14106"/>
                  </a:lnTo>
                  <a:lnTo>
                    <a:pt x="3280" y="14116"/>
                  </a:lnTo>
                  <a:lnTo>
                    <a:pt x="3262" y="14126"/>
                  </a:lnTo>
                  <a:lnTo>
                    <a:pt x="3245" y="14137"/>
                  </a:lnTo>
                  <a:lnTo>
                    <a:pt x="3228" y="14149"/>
                  </a:lnTo>
                  <a:lnTo>
                    <a:pt x="3211" y="14161"/>
                  </a:lnTo>
                  <a:lnTo>
                    <a:pt x="3196" y="14174"/>
                  </a:lnTo>
                  <a:lnTo>
                    <a:pt x="3180" y="14188"/>
                  </a:lnTo>
                  <a:lnTo>
                    <a:pt x="3166" y="14203"/>
                  </a:lnTo>
                  <a:lnTo>
                    <a:pt x="3151" y="14217"/>
                  </a:lnTo>
                  <a:lnTo>
                    <a:pt x="3138" y="14233"/>
                  </a:lnTo>
                  <a:lnTo>
                    <a:pt x="3124" y="14249"/>
                  </a:lnTo>
                  <a:lnTo>
                    <a:pt x="3112" y="14265"/>
                  </a:lnTo>
                  <a:lnTo>
                    <a:pt x="3100" y="14282"/>
                  </a:lnTo>
                  <a:lnTo>
                    <a:pt x="3089" y="14299"/>
                  </a:lnTo>
                  <a:lnTo>
                    <a:pt x="3079" y="14316"/>
                  </a:lnTo>
                  <a:lnTo>
                    <a:pt x="3070" y="14335"/>
                  </a:lnTo>
                  <a:lnTo>
                    <a:pt x="3061" y="14353"/>
                  </a:lnTo>
                  <a:lnTo>
                    <a:pt x="3053" y="14372"/>
                  </a:lnTo>
                  <a:lnTo>
                    <a:pt x="3046" y="14391"/>
                  </a:lnTo>
                  <a:lnTo>
                    <a:pt x="3039" y="14411"/>
                  </a:lnTo>
                  <a:lnTo>
                    <a:pt x="3034" y="14431"/>
                  </a:lnTo>
                  <a:lnTo>
                    <a:pt x="3029" y="14452"/>
                  </a:lnTo>
                  <a:lnTo>
                    <a:pt x="3025" y="14473"/>
                  </a:lnTo>
                  <a:lnTo>
                    <a:pt x="3022" y="14493"/>
                  </a:lnTo>
                  <a:lnTo>
                    <a:pt x="3020" y="14514"/>
                  </a:lnTo>
                  <a:lnTo>
                    <a:pt x="3018" y="14536"/>
                  </a:lnTo>
                  <a:lnTo>
                    <a:pt x="3018" y="14557"/>
                  </a:lnTo>
                  <a:lnTo>
                    <a:pt x="3019" y="14583"/>
                  </a:lnTo>
                  <a:lnTo>
                    <a:pt x="3020" y="14608"/>
                  </a:lnTo>
                  <a:lnTo>
                    <a:pt x="3024" y="14633"/>
                  </a:lnTo>
                  <a:lnTo>
                    <a:pt x="3028" y="14658"/>
                  </a:lnTo>
                  <a:lnTo>
                    <a:pt x="3034" y="14682"/>
                  </a:lnTo>
                  <a:lnTo>
                    <a:pt x="3040" y="14707"/>
                  </a:lnTo>
                  <a:lnTo>
                    <a:pt x="3048" y="14730"/>
                  </a:lnTo>
                  <a:lnTo>
                    <a:pt x="3057" y="14753"/>
                  </a:lnTo>
                  <a:lnTo>
                    <a:pt x="3067" y="14775"/>
                  </a:lnTo>
                  <a:lnTo>
                    <a:pt x="3078" y="14797"/>
                  </a:lnTo>
                  <a:lnTo>
                    <a:pt x="3090" y="14818"/>
                  </a:lnTo>
                  <a:lnTo>
                    <a:pt x="3103" y="14838"/>
                  </a:lnTo>
                  <a:lnTo>
                    <a:pt x="3117" y="14857"/>
                  </a:lnTo>
                  <a:lnTo>
                    <a:pt x="3132" y="14876"/>
                  </a:lnTo>
                  <a:lnTo>
                    <a:pt x="3149" y="14894"/>
                  </a:lnTo>
                  <a:lnTo>
                    <a:pt x="3165" y="14912"/>
                  </a:lnTo>
                  <a:lnTo>
                    <a:pt x="3183" y="14928"/>
                  </a:lnTo>
                  <a:lnTo>
                    <a:pt x="3201" y="14945"/>
                  </a:lnTo>
                  <a:lnTo>
                    <a:pt x="3220" y="14960"/>
                  </a:lnTo>
                  <a:lnTo>
                    <a:pt x="3239" y="14974"/>
                  </a:lnTo>
                  <a:lnTo>
                    <a:pt x="3260" y="14987"/>
                  </a:lnTo>
                  <a:lnTo>
                    <a:pt x="3280" y="14999"/>
                  </a:lnTo>
                  <a:lnTo>
                    <a:pt x="3302" y="15010"/>
                  </a:lnTo>
                  <a:lnTo>
                    <a:pt x="3325" y="15020"/>
                  </a:lnTo>
                  <a:lnTo>
                    <a:pt x="3348" y="15029"/>
                  </a:lnTo>
                  <a:lnTo>
                    <a:pt x="3371" y="15037"/>
                  </a:lnTo>
                  <a:lnTo>
                    <a:pt x="3395" y="15043"/>
                  </a:lnTo>
                  <a:lnTo>
                    <a:pt x="3419" y="15049"/>
                  </a:lnTo>
                  <a:lnTo>
                    <a:pt x="3444" y="15053"/>
                  </a:lnTo>
                  <a:lnTo>
                    <a:pt x="3469" y="15056"/>
                  </a:lnTo>
                  <a:lnTo>
                    <a:pt x="3495" y="15058"/>
                  </a:lnTo>
                  <a:lnTo>
                    <a:pt x="3521" y="15059"/>
                  </a:lnTo>
                  <a:lnTo>
                    <a:pt x="12574" y="15059"/>
                  </a:lnTo>
                  <a:lnTo>
                    <a:pt x="12600" y="15058"/>
                  </a:lnTo>
                  <a:lnTo>
                    <a:pt x="12626" y="15056"/>
                  </a:lnTo>
                  <a:lnTo>
                    <a:pt x="12651" y="15053"/>
                  </a:lnTo>
                  <a:lnTo>
                    <a:pt x="12676" y="15049"/>
                  </a:lnTo>
                  <a:lnTo>
                    <a:pt x="12700" y="15043"/>
                  </a:lnTo>
                  <a:lnTo>
                    <a:pt x="12724" y="15037"/>
                  </a:lnTo>
                  <a:lnTo>
                    <a:pt x="12747" y="15029"/>
                  </a:lnTo>
                  <a:lnTo>
                    <a:pt x="12770" y="15020"/>
                  </a:lnTo>
                  <a:lnTo>
                    <a:pt x="12793" y="15010"/>
                  </a:lnTo>
                  <a:lnTo>
                    <a:pt x="12814" y="14999"/>
                  </a:lnTo>
                  <a:lnTo>
                    <a:pt x="12835" y="14987"/>
                  </a:lnTo>
                  <a:lnTo>
                    <a:pt x="12856" y="14974"/>
                  </a:lnTo>
                  <a:lnTo>
                    <a:pt x="12875" y="14960"/>
                  </a:lnTo>
                  <a:lnTo>
                    <a:pt x="12894" y="14945"/>
                  </a:lnTo>
                  <a:lnTo>
                    <a:pt x="12912" y="14928"/>
                  </a:lnTo>
                  <a:lnTo>
                    <a:pt x="12930" y="14912"/>
                  </a:lnTo>
                  <a:lnTo>
                    <a:pt x="12946" y="14894"/>
                  </a:lnTo>
                  <a:lnTo>
                    <a:pt x="12963" y="14876"/>
                  </a:lnTo>
                  <a:lnTo>
                    <a:pt x="12978" y="14857"/>
                  </a:lnTo>
                  <a:lnTo>
                    <a:pt x="12992" y="14838"/>
                  </a:lnTo>
                  <a:lnTo>
                    <a:pt x="13005" y="14818"/>
                  </a:lnTo>
                  <a:lnTo>
                    <a:pt x="13017" y="14797"/>
                  </a:lnTo>
                  <a:lnTo>
                    <a:pt x="13028" y="14775"/>
                  </a:lnTo>
                  <a:lnTo>
                    <a:pt x="13038" y="14753"/>
                  </a:lnTo>
                  <a:lnTo>
                    <a:pt x="13047" y="14730"/>
                  </a:lnTo>
                  <a:lnTo>
                    <a:pt x="13055" y="14707"/>
                  </a:lnTo>
                  <a:lnTo>
                    <a:pt x="13061" y="14682"/>
                  </a:lnTo>
                  <a:lnTo>
                    <a:pt x="13067" y="14658"/>
                  </a:lnTo>
                  <a:lnTo>
                    <a:pt x="13071" y="14633"/>
                  </a:lnTo>
                  <a:lnTo>
                    <a:pt x="13074" y="14608"/>
                  </a:lnTo>
                  <a:lnTo>
                    <a:pt x="13076" y="14583"/>
                  </a:lnTo>
                  <a:lnTo>
                    <a:pt x="13077" y="14557"/>
                  </a:lnTo>
                  <a:lnTo>
                    <a:pt x="13077" y="14536"/>
                  </a:lnTo>
                  <a:lnTo>
                    <a:pt x="13075" y="14514"/>
                  </a:lnTo>
                  <a:lnTo>
                    <a:pt x="13073" y="14493"/>
                  </a:lnTo>
                  <a:lnTo>
                    <a:pt x="13070" y="14473"/>
                  </a:lnTo>
                  <a:lnTo>
                    <a:pt x="13066" y="14452"/>
                  </a:lnTo>
                  <a:lnTo>
                    <a:pt x="13061" y="14431"/>
                  </a:lnTo>
                  <a:lnTo>
                    <a:pt x="13056" y="14411"/>
                  </a:lnTo>
                  <a:lnTo>
                    <a:pt x="13049" y="14391"/>
                  </a:lnTo>
                  <a:lnTo>
                    <a:pt x="13042" y="14372"/>
                  </a:lnTo>
                  <a:lnTo>
                    <a:pt x="13034" y="14353"/>
                  </a:lnTo>
                  <a:lnTo>
                    <a:pt x="13025" y="14335"/>
                  </a:lnTo>
                  <a:lnTo>
                    <a:pt x="13016" y="14316"/>
                  </a:lnTo>
                  <a:lnTo>
                    <a:pt x="13006" y="14299"/>
                  </a:lnTo>
                  <a:lnTo>
                    <a:pt x="12995" y="14282"/>
                  </a:lnTo>
                  <a:lnTo>
                    <a:pt x="12983" y="14265"/>
                  </a:lnTo>
                  <a:lnTo>
                    <a:pt x="12971" y="14249"/>
                  </a:lnTo>
                  <a:lnTo>
                    <a:pt x="12957" y="14233"/>
                  </a:lnTo>
                  <a:lnTo>
                    <a:pt x="12944" y="14217"/>
                  </a:lnTo>
                  <a:lnTo>
                    <a:pt x="12930" y="14203"/>
                  </a:lnTo>
                  <a:lnTo>
                    <a:pt x="12915" y="14188"/>
                  </a:lnTo>
                  <a:lnTo>
                    <a:pt x="12900" y="14174"/>
                  </a:lnTo>
                  <a:lnTo>
                    <a:pt x="12884" y="14161"/>
                  </a:lnTo>
                  <a:lnTo>
                    <a:pt x="12867" y="14149"/>
                  </a:lnTo>
                  <a:lnTo>
                    <a:pt x="12850" y="14137"/>
                  </a:lnTo>
                  <a:lnTo>
                    <a:pt x="12833" y="14126"/>
                  </a:lnTo>
                  <a:lnTo>
                    <a:pt x="12815" y="14116"/>
                  </a:lnTo>
                  <a:lnTo>
                    <a:pt x="12796" y="14106"/>
                  </a:lnTo>
                  <a:lnTo>
                    <a:pt x="12776" y="14098"/>
                  </a:lnTo>
                  <a:lnTo>
                    <a:pt x="12757" y="14090"/>
                  </a:lnTo>
                  <a:lnTo>
                    <a:pt x="12737" y="14082"/>
                  </a:lnTo>
                  <a:lnTo>
                    <a:pt x="12717" y="14076"/>
                  </a:lnTo>
                  <a:lnTo>
                    <a:pt x="12696" y="14070"/>
                  </a:lnTo>
                  <a:lnTo>
                    <a:pt x="9556" y="13663"/>
                  </a:lnTo>
                  <a:lnTo>
                    <a:pt x="9556" y="13053"/>
                  </a:lnTo>
                  <a:lnTo>
                    <a:pt x="14591" y="13053"/>
                  </a:lnTo>
                  <a:lnTo>
                    <a:pt x="14669" y="13050"/>
                  </a:lnTo>
                  <a:lnTo>
                    <a:pt x="14745" y="13044"/>
                  </a:lnTo>
                  <a:lnTo>
                    <a:pt x="14820" y="13035"/>
                  </a:lnTo>
                  <a:lnTo>
                    <a:pt x="14894" y="13021"/>
                  </a:lnTo>
                  <a:lnTo>
                    <a:pt x="14967" y="13004"/>
                  </a:lnTo>
                  <a:lnTo>
                    <a:pt x="15039" y="12984"/>
                  </a:lnTo>
                  <a:lnTo>
                    <a:pt x="15108" y="12959"/>
                  </a:lnTo>
                  <a:lnTo>
                    <a:pt x="15177" y="12933"/>
                  </a:lnTo>
                  <a:lnTo>
                    <a:pt x="15243" y="12902"/>
                  </a:lnTo>
                  <a:lnTo>
                    <a:pt x="15308" y="12869"/>
                  </a:lnTo>
                  <a:lnTo>
                    <a:pt x="15371" y="12833"/>
                  </a:lnTo>
                  <a:lnTo>
                    <a:pt x="15432" y="12794"/>
                  </a:lnTo>
                  <a:lnTo>
                    <a:pt x="15491" y="12752"/>
                  </a:lnTo>
                  <a:lnTo>
                    <a:pt x="15548" y="12707"/>
                  </a:lnTo>
                  <a:lnTo>
                    <a:pt x="15602" y="12660"/>
                  </a:lnTo>
                  <a:lnTo>
                    <a:pt x="15654" y="12610"/>
                  </a:lnTo>
                  <a:lnTo>
                    <a:pt x="15705" y="12558"/>
                  </a:lnTo>
                  <a:lnTo>
                    <a:pt x="15752" y="12504"/>
                  </a:lnTo>
                  <a:lnTo>
                    <a:pt x="15796" y="12446"/>
                  </a:lnTo>
                  <a:lnTo>
                    <a:pt x="15838" y="12387"/>
                  </a:lnTo>
                  <a:lnTo>
                    <a:pt x="15878" y="12326"/>
                  </a:lnTo>
                  <a:lnTo>
                    <a:pt x="15914" y="12264"/>
                  </a:lnTo>
                  <a:lnTo>
                    <a:pt x="15947" y="12198"/>
                  </a:lnTo>
                  <a:lnTo>
                    <a:pt x="15977" y="12132"/>
                  </a:lnTo>
                  <a:lnTo>
                    <a:pt x="16003" y="12064"/>
                  </a:lnTo>
                  <a:lnTo>
                    <a:pt x="16028" y="11994"/>
                  </a:lnTo>
                  <a:lnTo>
                    <a:pt x="16048" y="11922"/>
                  </a:lnTo>
                  <a:lnTo>
                    <a:pt x="16065" y="11850"/>
                  </a:lnTo>
                  <a:lnTo>
                    <a:pt x="16078" y="11776"/>
                  </a:lnTo>
                  <a:lnTo>
                    <a:pt x="16087" y="11700"/>
                  </a:lnTo>
                  <a:lnTo>
                    <a:pt x="16093" y="11624"/>
                  </a:lnTo>
                  <a:lnTo>
                    <a:pt x="16095" y="11547"/>
                  </a:lnTo>
                  <a:lnTo>
                    <a:pt x="16095" y="1506"/>
                  </a:lnTo>
                  <a:lnTo>
                    <a:pt x="16093" y="1429"/>
                  </a:lnTo>
                  <a:lnTo>
                    <a:pt x="16087" y="1352"/>
                  </a:lnTo>
                  <a:lnTo>
                    <a:pt x="16078" y="1277"/>
                  </a:lnTo>
                  <a:lnTo>
                    <a:pt x="16064" y="1203"/>
                  </a:lnTo>
                  <a:lnTo>
                    <a:pt x="16048" y="1130"/>
                  </a:lnTo>
                  <a:lnTo>
                    <a:pt x="16028" y="1058"/>
                  </a:lnTo>
                  <a:lnTo>
                    <a:pt x="16003" y="988"/>
                  </a:lnTo>
                  <a:lnTo>
                    <a:pt x="15976" y="920"/>
                  </a:lnTo>
                  <a:lnTo>
                    <a:pt x="15946" y="853"/>
                  </a:lnTo>
                  <a:lnTo>
                    <a:pt x="15913" y="788"/>
                  </a:lnTo>
                  <a:lnTo>
                    <a:pt x="15877" y="725"/>
                  </a:lnTo>
                  <a:lnTo>
                    <a:pt x="15837" y="664"/>
                  </a:lnTo>
                  <a:lnTo>
                    <a:pt x="15795" y="605"/>
                  </a:lnTo>
                  <a:lnTo>
                    <a:pt x="15750" y="548"/>
                  </a:lnTo>
                  <a:lnTo>
                    <a:pt x="15703" y="493"/>
                  </a:lnTo>
                  <a:lnTo>
                    <a:pt x="15652" y="441"/>
                  </a:lnTo>
                  <a:lnTo>
                    <a:pt x="15600" y="392"/>
                  </a:lnTo>
                  <a:lnTo>
                    <a:pt x="15546" y="344"/>
                  </a:lnTo>
                  <a:lnTo>
                    <a:pt x="15488" y="299"/>
                  </a:lnTo>
                  <a:lnTo>
                    <a:pt x="15429" y="257"/>
                  </a:lnTo>
                  <a:lnTo>
                    <a:pt x="15369" y="218"/>
                  </a:lnTo>
                  <a:lnTo>
                    <a:pt x="15305" y="182"/>
                  </a:lnTo>
                  <a:lnTo>
                    <a:pt x="15240" y="149"/>
                  </a:lnTo>
                  <a:lnTo>
                    <a:pt x="15174" y="118"/>
                  </a:lnTo>
                  <a:lnTo>
                    <a:pt x="15105" y="91"/>
                  </a:lnTo>
                  <a:lnTo>
                    <a:pt x="15035" y="67"/>
                  </a:lnTo>
                  <a:lnTo>
                    <a:pt x="14963" y="47"/>
                  </a:lnTo>
                  <a:lnTo>
                    <a:pt x="14890" y="30"/>
                  </a:lnTo>
                  <a:lnTo>
                    <a:pt x="14815" y="17"/>
                  </a:lnTo>
                  <a:lnTo>
                    <a:pt x="14740" y="8"/>
                  </a:lnTo>
                  <a:lnTo>
                    <a:pt x="14664" y="2"/>
                  </a:lnTo>
                  <a:lnTo>
                    <a:pt x="14586" y="0"/>
                  </a:lnTo>
                  <a:close/>
                </a:path>
              </a:pathLst>
            </a:custGeom>
            <a:grp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1" name="Freeform 21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a:spLocks noEditPoints="1"/>
          </p:cNvSpPr>
          <p:nvPr/>
        </p:nvSpPr>
        <p:spPr bwMode="auto">
          <a:xfrm>
            <a:off x="8435556" y="4758430"/>
            <a:ext cx="472083" cy="472083"/>
          </a:xfrm>
          <a:custGeom>
            <a:avLst/>
            <a:gdLst>
              <a:gd name="T0" fmla="*/ 8330 w 16095"/>
              <a:gd name="T1" fmla="*/ 13155 h 16095"/>
              <a:gd name="T2" fmla="*/ 8153 w 16095"/>
              <a:gd name="T3" fmla="*/ 13120 h 16095"/>
              <a:gd name="T4" fmla="*/ 5125 w 16095"/>
              <a:gd name="T5" fmla="*/ 12104 h 16095"/>
              <a:gd name="T6" fmla="*/ 5125 w 16095"/>
              <a:gd name="T7" fmla="*/ 12104 h 16095"/>
              <a:gd name="T8" fmla="*/ 4694 w 16095"/>
              <a:gd name="T9" fmla="*/ 11707 h 16095"/>
              <a:gd name="T10" fmla="*/ 1577 w 16095"/>
              <a:gd name="T11" fmla="*/ 10451 h 16095"/>
              <a:gd name="T12" fmla="*/ 15800 w 16095"/>
              <a:gd name="T13" fmla="*/ 45 h 16095"/>
              <a:gd name="T14" fmla="*/ 15716 w 16095"/>
              <a:gd name="T15" fmla="*/ 15 h 16095"/>
              <a:gd name="T16" fmla="*/ 15627 w 16095"/>
              <a:gd name="T17" fmla="*/ 1 h 16095"/>
              <a:gd name="T18" fmla="*/ 15537 w 16095"/>
              <a:gd name="T19" fmla="*/ 3 h 16095"/>
              <a:gd name="T20" fmla="*/ 15448 w 16095"/>
              <a:gd name="T21" fmla="*/ 21 h 16095"/>
              <a:gd name="T22" fmla="*/ 15362 w 16095"/>
              <a:gd name="T23" fmla="*/ 55 h 16095"/>
              <a:gd name="T24" fmla="*/ 210 w 16095"/>
              <a:gd name="T25" fmla="*/ 10154 h 16095"/>
              <a:gd name="T26" fmla="*/ 145 w 16095"/>
              <a:gd name="T27" fmla="*/ 10209 h 16095"/>
              <a:gd name="T28" fmla="*/ 91 w 16095"/>
              <a:gd name="T29" fmla="*/ 10275 h 16095"/>
              <a:gd name="T30" fmla="*/ 48 w 16095"/>
              <a:gd name="T31" fmla="*/ 10348 h 16095"/>
              <a:gd name="T32" fmla="*/ 18 w 16095"/>
              <a:gd name="T33" fmla="*/ 10428 h 16095"/>
              <a:gd name="T34" fmla="*/ 3 w 16095"/>
              <a:gd name="T35" fmla="*/ 10511 h 16095"/>
              <a:gd name="T36" fmla="*/ 1 w 16095"/>
              <a:gd name="T37" fmla="*/ 10597 h 16095"/>
              <a:gd name="T38" fmla="*/ 15 w 16095"/>
              <a:gd name="T39" fmla="*/ 10682 h 16095"/>
              <a:gd name="T40" fmla="*/ 42 w 16095"/>
              <a:gd name="T41" fmla="*/ 10764 h 16095"/>
              <a:gd name="T42" fmla="*/ 82 w 16095"/>
              <a:gd name="T43" fmla="*/ 10838 h 16095"/>
              <a:gd name="T44" fmla="*/ 134 w 16095"/>
              <a:gd name="T45" fmla="*/ 10904 h 16095"/>
              <a:gd name="T46" fmla="*/ 197 w 16095"/>
              <a:gd name="T47" fmla="*/ 10961 h 16095"/>
              <a:gd name="T48" fmla="*/ 269 w 16095"/>
              <a:gd name="T49" fmla="*/ 11007 h 16095"/>
              <a:gd name="T50" fmla="*/ 6102 w 16095"/>
              <a:gd name="T51" fmla="*/ 15842 h 16095"/>
              <a:gd name="T52" fmla="*/ 6148 w 16095"/>
              <a:gd name="T53" fmla="*/ 15910 h 16095"/>
              <a:gd name="T54" fmla="*/ 6206 w 16095"/>
              <a:gd name="T55" fmla="*/ 15968 h 16095"/>
              <a:gd name="T56" fmla="*/ 6270 w 16095"/>
              <a:gd name="T57" fmla="*/ 16018 h 16095"/>
              <a:gd name="T58" fmla="*/ 6341 w 16095"/>
              <a:gd name="T59" fmla="*/ 16055 h 16095"/>
              <a:gd name="T60" fmla="*/ 6419 w 16095"/>
              <a:gd name="T61" fmla="*/ 16081 h 16095"/>
              <a:gd name="T62" fmla="*/ 6499 w 16095"/>
              <a:gd name="T63" fmla="*/ 16093 h 16095"/>
              <a:gd name="T64" fmla="*/ 6572 w 16095"/>
              <a:gd name="T65" fmla="*/ 16094 h 16095"/>
              <a:gd name="T66" fmla="*/ 6652 w 16095"/>
              <a:gd name="T67" fmla="*/ 16082 h 16095"/>
              <a:gd name="T68" fmla="*/ 6729 w 16095"/>
              <a:gd name="T69" fmla="*/ 16058 h 16095"/>
              <a:gd name="T70" fmla="*/ 6800 w 16095"/>
              <a:gd name="T71" fmla="*/ 16022 h 16095"/>
              <a:gd name="T72" fmla="*/ 6866 w 16095"/>
              <a:gd name="T73" fmla="*/ 15974 h 16095"/>
              <a:gd name="T74" fmla="*/ 6922 w 16095"/>
              <a:gd name="T75" fmla="*/ 15917 h 16095"/>
              <a:gd name="T76" fmla="*/ 6970 w 16095"/>
              <a:gd name="T77" fmla="*/ 15851 h 16095"/>
              <a:gd name="T78" fmla="*/ 12958 w 16095"/>
              <a:gd name="T79" fmla="*/ 16081 h 16095"/>
              <a:gd name="T80" fmla="*/ 13077 w 16095"/>
              <a:gd name="T81" fmla="*/ 16095 h 16095"/>
              <a:gd name="T82" fmla="*/ 13157 w 16095"/>
              <a:gd name="T83" fmla="*/ 16089 h 16095"/>
              <a:gd name="T84" fmla="*/ 13234 w 16095"/>
              <a:gd name="T85" fmla="*/ 16070 h 16095"/>
              <a:gd name="T86" fmla="*/ 13309 w 16095"/>
              <a:gd name="T87" fmla="*/ 16038 h 16095"/>
              <a:gd name="T88" fmla="*/ 13415 w 16095"/>
              <a:gd name="T89" fmla="*/ 15964 h 16095"/>
              <a:gd name="T90" fmla="*/ 13504 w 16095"/>
              <a:gd name="T91" fmla="*/ 15858 h 16095"/>
              <a:gd name="T92" fmla="*/ 13561 w 16095"/>
              <a:gd name="T93" fmla="*/ 15730 h 16095"/>
              <a:gd name="T94" fmla="*/ 16093 w 16095"/>
              <a:gd name="T95" fmla="*/ 548 h 16095"/>
              <a:gd name="T96" fmla="*/ 16093 w 16095"/>
              <a:gd name="T97" fmla="*/ 457 h 16095"/>
              <a:gd name="T98" fmla="*/ 16076 w 16095"/>
              <a:gd name="T99" fmla="*/ 367 h 16095"/>
              <a:gd name="T100" fmla="*/ 16045 w 16095"/>
              <a:gd name="T101" fmla="*/ 284 h 16095"/>
              <a:gd name="T102" fmla="*/ 15997 w 16095"/>
              <a:gd name="T103" fmla="*/ 206 h 16095"/>
              <a:gd name="T104" fmla="*/ 15938 w 16095"/>
              <a:gd name="T105" fmla="*/ 138 h 16095"/>
              <a:gd name="T106" fmla="*/ 15865 w 16095"/>
              <a:gd name="T107" fmla="*/ 80 h 16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095" h="16095">
                <a:moveTo>
                  <a:pt x="12684" y="14892"/>
                </a:moveTo>
                <a:lnTo>
                  <a:pt x="8388" y="13174"/>
                </a:lnTo>
                <a:lnTo>
                  <a:pt x="8368" y="13167"/>
                </a:lnTo>
                <a:lnTo>
                  <a:pt x="8349" y="13161"/>
                </a:lnTo>
                <a:lnTo>
                  <a:pt x="8330" y="13155"/>
                </a:lnTo>
                <a:lnTo>
                  <a:pt x="8310" y="13149"/>
                </a:lnTo>
                <a:lnTo>
                  <a:pt x="8271" y="13140"/>
                </a:lnTo>
                <a:lnTo>
                  <a:pt x="8232" y="13132"/>
                </a:lnTo>
                <a:lnTo>
                  <a:pt x="8192" y="13125"/>
                </a:lnTo>
                <a:lnTo>
                  <a:pt x="8153" y="13120"/>
                </a:lnTo>
                <a:lnTo>
                  <a:pt x="8114" y="13117"/>
                </a:lnTo>
                <a:lnTo>
                  <a:pt x="8074" y="13114"/>
                </a:lnTo>
                <a:lnTo>
                  <a:pt x="14689" y="2860"/>
                </a:lnTo>
                <a:lnTo>
                  <a:pt x="12684" y="14892"/>
                </a:lnTo>
                <a:close/>
                <a:moveTo>
                  <a:pt x="5125" y="12104"/>
                </a:moveTo>
                <a:lnTo>
                  <a:pt x="5123" y="12102"/>
                </a:lnTo>
                <a:lnTo>
                  <a:pt x="5121" y="12099"/>
                </a:lnTo>
                <a:lnTo>
                  <a:pt x="14648" y="1902"/>
                </a:lnTo>
                <a:lnTo>
                  <a:pt x="6527" y="14558"/>
                </a:lnTo>
                <a:lnTo>
                  <a:pt x="5125" y="12104"/>
                </a:lnTo>
                <a:close/>
                <a:moveTo>
                  <a:pt x="1577" y="10451"/>
                </a:moveTo>
                <a:lnTo>
                  <a:pt x="13234" y="2679"/>
                </a:lnTo>
                <a:lnTo>
                  <a:pt x="4759" y="11751"/>
                </a:lnTo>
                <a:lnTo>
                  <a:pt x="4726" y="11729"/>
                </a:lnTo>
                <a:lnTo>
                  <a:pt x="4694" y="11707"/>
                </a:lnTo>
                <a:lnTo>
                  <a:pt x="4678" y="11697"/>
                </a:lnTo>
                <a:lnTo>
                  <a:pt x="4661" y="11687"/>
                </a:lnTo>
                <a:lnTo>
                  <a:pt x="4643" y="11677"/>
                </a:lnTo>
                <a:lnTo>
                  <a:pt x="4625" y="11669"/>
                </a:lnTo>
                <a:lnTo>
                  <a:pt x="1577" y="10451"/>
                </a:lnTo>
                <a:close/>
                <a:moveTo>
                  <a:pt x="15865" y="80"/>
                </a:moveTo>
                <a:lnTo>
                  <a:pt x="15850" y="70"/>
                </a:lnTo>
                <a:lnTo>
                  <a:pt x="15833" y="61"/>
                </a:lnTo>
                <a:lnTo>
                  <a:pt x="15817" y="53"/>
                </a:lnTo>
                <a:lnTo>
                  <a:pt x="15800" y="45"/>
                </a:lnTo>
                <a:lnTo>
                  <a:pt x="15784" y="38"/>
                </a:lnTo>
                <a:lnTo>
                  <a:pt x="15767" y="31"/>
                </a:lnTo>
                <a:lnTo>
                  <a:pt x="15750" y="25"/>
                </a:lnTo>
                <a:lnTo>
                  <a:pt x="15733" y="20"/>
                </a:lnTo>
                <a:lnTo>
                  <a:pt x="15716" y="15"/>
                </a:lnTo>
                <a:lnTo>
                  <a:pt x="15698" y="11"/>
                </a:lnTo>
                <a:lnTo>
                  <a:pt x="15681" y="8"/>
                </a:lnTo>
                <a:lnTo>
                  <a:pt x="15662" y="5"/>
                </a:lnTo>
                <a:lnTo>
                  <a:pt x="15645" y="3"/>
                </a:lnTo>
                <a:lnTo>
                  <a:pt x="15627" y="1"/>
                </a:lnTo>
                <a:lnTo>
                  <a:pt x="15609" y="0"/>
                </a:lnTo>
                <a:lnTo>
                  <a:pt x="15592" y="0"/>
                </a:lnTo>
                <a:lnTo>
                  <a:pt x="15574" y="0"/>
                </a:lnTo>
                <a:lnTo>
                  <a:pt x="15556" y="1"/>
                </a:lnTo>
                <a:lnTo>
                  <a:pt x="15537" y="3"/>
                </a:lnTo>
                <a:lnTo>
                  <a:pt x="15520" y="5"/>
                </a:lnTo>
                <a:lnTo>
                  <a:pt x="15501" y="8"/>
                </a:lnTo>
                <a:lnTo>
                  <a:pt x="15483" y="12"/>
                </a:lnTo>
                <a:lnTo>
                  <a:pt x="15465" y="16"/>
                </a:lnTo>
                <a:lnTo>
                  <a:pt x="15448" y="21"/>
                </a:lnTo>
                <a:lnTo>
                  <a:pt x="15430" y="26"/>
                </a:lnTo>
                <a:lnTo>
                  <a:pt x="15413" y="32"/>
                </a:lnTo>
                <a:lnTo>
                  <a:pt x="15396" y="39"/>
                </a:lnTo>
                <a:lnTo>
                  <a:pt x="15379" y="47"/>
                </a:lnTo>
                <a:lnTo>
                  <a:pt x="15362" y="55"/>
                </a:lnTo>
                <a:lnTo>
                  <a:pt x="15346" y="64"/>
                </a:lnTo>
                <a:lnTo>
                  <a:pt x="15329" y="74"/>
                </a:lnTo>
                <a:lnTo>
                  <a:pt x="15313" y="84"/>
                </a:lnTo>
                <a:lnTo>
                  <a:pt x="224" y="10144"/>
                </a:lnTo>
                <a:lnTo>
                  <a:pt x="210" y="10154"/>
                </a:lnTo>
                <a:lnTo>
                  <a:pt x="196" y="10164"/>
                </a:lnTo>
                <a:lnTo>
                  <a:pt x="182" y="10175"/>
                </a:lnTo>
                <a:lnTo>
                  <a:pt x="169" y="10186"/>
                </a:lnTo>
                <a:lnTo>
                  <a:pt x="157" y="10197"/>
                </a:lnTo>
                <a:lnTo>
                  <a:pt x="145" y="10209"/>
                </a:lnTo>
                <a:lnTo>
                  <a:pt x="133" y="10222"/>
                </a:lnTo>
                <a:lnTo>
                  <a:pt x="122" y="10234"/>
                </a:lnTo>
                <a:lnTo>
                  <a:pt x="111" y="10247"/>
                </a:lnTo>
                <a:lnTo>
                  <a:pt x="100" y="10262"/>
                </a:lnTo>
                <a:lnTo>
                  <a:pt x="91" y="10275"/>
                </a:lnTo>
                <a:lnTo>
                  <a:pt x="80" y="10289"/>
                </a:lnTo>
                <a:lnTo>
                  <a:pt x="71" y="10304"/>
                </a:lnTo>
                <a:lnTo>
                  <a:pt x="63" y="10318"/>
                </a:lnTo>
                <a:lnTo>
                  <a:pt x="55" y="10333"/>
                </a:lnTo>
                <a:lnTo>
                  <a:pt x="48" y="10348"/>
                </a:lnTo>
                <a:lnTo>
                  <a:pt x="41" y="10363"/>
                </a:lnTo>
                <a:lnTo>
                  <a:pt x="34" y="10379"/>
                </a:lnTo>
                <a:lnTo>
                  <a:pt x="29" y="10395"/>
                </a:lnTo>
                <a:lnTo>
                  <a:pt x="23" y="10411"/>
                </a:lnTo>
                <a:lnTo>
                  <a:pt x="18" y="10428"/>
                </a:lnTo>
                <a:lnTo>
                  <a:pt x="14" y="10444"/>
                </a:lnTo>
                <a:lnTo>
                  <a:pt x="10" y="10460"/>
                </a:lnTo>
                <a:lnTo>
                  <a:pt x="7" y="10477"/>
                </a:lnTo>
                <a:lnTo>
                  <a:pt x="5" y="10494"/>
                </a:lnTo>
                <a:lnTo>
                  <a:pt x="3" y="10511"/>
                </a:lnTo>
                <a:lnTo>
                  <a:pt x="1" y="10528"/>
                </a:lnTo>
                <a:lnTo>
                  <a:pt x="0" y="10545"/>
                </a:lnTo>
                <a:lnTo>
                  <a:pt x="0" y="10562"/>
                </a:lnTo>
                <a:lnTo>
                  <a:pt x="0" y="10579"/>
                </a:lnTo>
                <a:lnTo>
                  <a:pt x="1" y="10597"/>
                </a:lnTo>
                <a:lnTo>
                  <a:pt x="3" y="10614"/>
                </a:lnTo>
                <a:lnTo>
                  <a:pt x="5" y="10632"/>
                </a:lnTo>
                <a:lnTo>
                  <a:pt x="8" y="10649"/>
                </a:lnTo>
                <a:lnTo>
                  <a:pt x="11" y="10666"/>
                </a:lnTo>
                <a:lnTo>
                  <a:pt x="15" y="10682"/>
                </a:lnTo>
                <a:lnTo>
                  <a:pt x="19" y="10699"/>
                </a:lnTo>
                <a:lnTo>
                  <a:pt x="24" y="10715"/>
                </a:lnTo>
                <a:lnTo>
                  <a:pt x="29" y="10731"/>
                </a:lnTo>
                <a:lnTo>
                  <a:pt x="35" y="10747"/>
                </a:lnTo>
                <a:lnTo>
                  <a:pt x="42" y="10764"/>
                </a:lnTo>
                <a:lnTo>
                  <a:pt x="49" y="10779"/>
                </a:lnTo>
                <a:lnTo>
                  <a:pt x="56" y="10794"/>
                </a:lnTo>
                <a:lnTo>
                  <a:pt x="64" y="10809"/>
                </a:lnTo>
                <a:lnTo>
                  <a:pt x="73" y="10824"/>
                </a:lnTo>
                <a:lnTo>
                  <a:pt x="82" y="10838"/>
                </a:lnTo>
                <a:lnTo>
                  <a:pt x="92" y="10852"/>
                </a:lnTo>
                <a:lnTo>
                  <a:pt x="102" y="10865"/>
                </a:lnTo>
                <a:lnTo>
                  <a:pt x="112" y="10878"/>
                </a:lnTo>
                <a:lnTo>
                  <a:pt x="123" y="10891"/>
                </a:lnTo>
                <a:lnTo>
                  <a:pt x="134" y="10904"/>
                </a:lnTo>
                <a:lnTo>
                  <a:pt x="146" y="10916"/>
                </a:lnTo>
                <a:lnTo>
                  <a:pt x="158" y="10929"/>
                </a:lnTo>
                <a:lnTo>
                  <a:pt x="171" y="10940"/>
                </a:lnTo>
                <a:lnTo>
                  <a:pt x="183" y="10951"/>
                </a:lnTo>
                <a:lnTo>
                  <a:pt x="197" y="10961"/>
                </a:lnTo>
                <a:lnTo>
                  <a:pt x="210" y="10972"/>
                </a:lnTo>
                <a:lnTo>
                  <a:pt x="224" y="10981"/>
                </a:lnTo>
                <a:lnTo>
                  <a:pt x="239" y="10990"/>
                </a:lnTo>
                <a:lnTo>
                  <a:pt x="253" y="10999"/>
                </a:lnTo>
                <a:lnTo>
                  <a:pt x="269" y="11007"/>
                </a:lnTo>
                <a:lnTo>
                  <a:pt x="285" y="11015"/>
                </a:lnTo>
                <a:lnTo>
                  <a:pt x="300" y="11022"/>
                </a:lnTo>
                <a:lnTo>
                  <a:pt x="316" y="11029"/>
                </a:lnTo>
                <a:lnTo>
                  <a:pt x="4251" y="12603"/>
                </a:lnTo>
                <a:lnTo>
                  <a:pt x="6102" y="15842"/>
                </a:lnTo>
                <a:lnTo>
                  <a:pt x="6110" y="15856"/>
                </a:lnTo>
                <a:lnTo>
                  <a:pt x="6119" y="15870"/>
                </a:lnTo>
                <a:lnTo>
                  <a:pt x="6128" y="15884"/>
                </a:lnTo>
                <a:lnTo>
                  <a:pt x="6138" y="15897"/>
                </a:lnTo>
                <a:lnTo>
                  <a:pt x="6148" y="15910"/>
                </a:lnTo>
                <a:lnTo>
                  <a:pt x="6159" y="15922"/>
                </a:lnTo>
                <a:lnTo>
                  <a:pt x="6170" y="15934"/>
                </a:lnTo>
                <a:lnTo>
                  <a:pt x="6181" y="15946"/>
                </a:lnTo>
                <a:lnTo>
                  <a:pt x="6194" y="15957"/>
                </a:lnTo>
                <a:lnTo>
                  <a:pt x="6206" y="15968"/>
                </a:lnTo>
                <a:lnTo>
                  <a:pt x="6218" y="15979"/>
                </a:lnTo>
                <a:lnTo>
                  <a:pt x="6230" y="15989"/>
                </a:lnTo>
                <a:lnTo>
                  <a:pt x="6243" y="15999"/>
                </a:lnTo>
                <a:lnTo>
                  <a:pt x="6257" y="16008"/>
                </a:lnTo>
                <a:lnTo>
                  <a:pt x="6270" y="16018"/>
                </a:lnTo>
                <a:lnTo>
                  <a:pt x="6284" y="16026"/>
                </a:lnTo>
                <a:lnTo>
                  <a:pt x="6298" y="16034"/>
                </a:lnTo>
                <a:lnTo>
                  <a:pt x="6312" y="16041"/>
                </a:lnTo>
                <a:lnTo>
                  <a:pt x="6326" y="16048"/>
                </a:lnTo>
                <a:lnTo>
                  <a:pt x="6341" y="16055"/>
                </a:lnTo>
                <a:lnTo>
                  <a:pt x="6357" y="16061"/>
                </a:lnTo>
                <a:lnTo>
                  <a:pt x="6372" y="16067"/>
                </a:lnTo>
                <a:lnTo>
                  <a:pt x="6388" y="16072"/>
                </a:lnTo>
                <a:lnTo>
                  <a:pt x="6403" y="16076"/>
                </a:lnTo>
                <a:lnTo>
                  <a:pt x="6419" y="16081"/>
                </a:lnTo>
                <a:lnTo>
                  <a:pt x="6435" y="16084"/>
                </a:lnTo>
                <a:lnTo>
                  <a:pt x="6451" y="16087"/>
                </a:lnTo>
                <a:lnTo>
                  <a:pt x="6467" y="16090"/>
                </a:lnTo>
                <a:lnTo>
                  <a:pt x="6483" y="16092"/>
                </a:lnTo>
                <a:lnTo>
                  <a:pt x="6499" y="16093"/>
                </a:lnTo>
                <a:lnTo>
                  <a:pt x="6516" y="16094"/>
                </a:lnTo>
                <a:lnTo>
                  <a:pt x="6533" y="16095"/>
                </a:lnTo>
                <a:lnTo>
                  <a:pt x="6539" y="16095"/>
                </a:lnTo>
                <a:lnTo>
                  <a:pt x="6555" y="16095"/>
                </a:lnTo>
                <a:lnTo>
                  <a:pt x="6572" y="16094"/>
                </a:lnTo>
                <a:lnTo>
                  <a:pt x="6588" y="16093"/>
                </a:lnTo>
                <a:lnTo>
                  <a:pt x="6604" y="16091"/>
                </a:lnTo>
                <a:lnTo>
                  <a:pt x="6620" y="16088"/>
                </a:lnTo>
                <a:lnTo>
                  <a:pt x="6636" y="16085"/>
                </a:lnTo>
                <a:lnTo>
                  <a:pt x="6652" y="16082"/>
                </a:lnTo>
                <a:lnTo>
                  <a:pt x="6667" y="16078"/>
                </a:lnTo>
                <a:lnTo>
                  <a:pt x="6683" y="16074"/>
                </a:lnTo>
                <a:lnTo>
                  <a:pt x="6699" y="16069"/>
                </a:lnTo>
                <a:lnTo>
                  <a:pt x="6714" y="16063"/>
                </a:lnTo>
                <a:lnTo>
                  <a:pt x="6729" y="16058"/>
                </a:lnTo>
                <a:lnTo>
                  <a:pt x="6743" y="16051"/>
                </a:lnTo>
                <a:lnTo>
                  <a:pt x="6758" y="16045"/>
                </a:lnTo>
                <a:lnTo>
                  <a:pt x="6772" y="16037"/>
                </a:lnTo>
                <a:lnTo>
                  <a:pt x="6786" y="16030"/>
                </a:lnTo>
                <a:lnTo>
                  <a:pt x="6800" y="16022"/>
                </a:lnTo>
                <a:lnTo>
                  <a:pt x="6813" y="16013"/>
                </a:lnTo>
                <a:lnTo>
                  <a:pt x="6827" y="16003"/>
                </a:lnTo>
                <a:lnTo>
                  <a:pt x="6840" y="15994"/>
                </a:lnTo>
                <a:lnTo>
                  <a:pt x="6852" y="15984"/>
                </a:lnTo>
                <a:lnTo>
                  <a:pt x="6866" y="15974"/>
                </a:lnTo>
                <a:lnTo>
                  <a:pt x="6878" y="15963"/>
                </a:lnTo>
                <a:lnTo>
                  <a:pt x="6889" y="15952"/>
                </a:lnTo>
                <a:lnTo>
                  <a:pt x="6901" y="15941"/>
                </a:lnTo>
                <a:lnTo>
                  <a:pt x="6912" y="15929"/>
                </a:lnTo>
                <a:lnTo>
                  <a:pt x="6922" y="15917"/>
                </a:lnTo>
                <a:lnTo>
                  <a:pt x="6933" y="15904"/>
                </a:lnTo>
                <a:lnTo>
                  <a:pt x="6943" y="15891"/>
                </a:lnTo>
                <a:lnTo>
                  <a:pt x="6952" y="15878"/>
                </a:lnTo>
                <a:lnTo>
                  <a:pt x="6961" y="15864"/>
                </a:lnTo>
                <a:lnTo>
                  <a:pt x="6970" y="15851"/>
                </a:lnTo>
                <a:lnTo>
                  <a:pt x="8014" y="14108"/>
                </a:lnTo>
                <a:lnTo>
                  <a:pt x="12890" y="16059"/>
                </a:lnTo>
                <a:lnTo>
                  <a:pt x="12913" y="16067"/>
                </a:lnTo>
                <a:lnTo>
                  <a:pt x="12936" y="16074"/>
                </a:lnTo>
                <a:lnTo>
                  <a:pt x="12958" y="16081"/>
                </a:lnTo>
                <a:lnTo>
                  <a:pt x="12983" y="16086"/>
                </a:lnTo>
                <a:lnTo>
                  <a:pt x="13006" y="16090"/>
                </a:lnTo>
                <a:lnTo>
                  <a:pt x="13030" y="16093"/>
                </a:lnTo>
                <a:lnTo>
                  <a:pt x="13053" y="16094"/>
                </a:lnTo>
                <a:lnTo>
                  <a:pt x="13077" y="16095"/>
                </a:lnTo>
                <a:lnTo>
                  <a:pt x="13093" y="16095"/>
                </a:lnTo>
                <a:lnTo>
                  <a:pt x="13109" y="16094"/>
                </a:lnTo>
                <a:lnTo>
                  <a:pt x="13124" y="16093"/>
                </a:lnTo>
                <a:lnTo>
                  <a:pt x="13141" y="16091"/>
                </a:lnTo>
                <a:lnTo>
                  <a:pt x="13157" y="16089"/>
                </a:lnTo>
                <a:lnTo>
                  <a:pt x="13173" y="16086"/>
                </a:lnTo>
                <a:lnTo>
                  <a:pt x="13188" y="16083"/>
                </a:lnTo>
                <a:lnTo>
                  <a:pt x="13204" y="16079"/>
                </a:lnTo>
                <a:lnTo>
                  <a:pt x="13219" y="16075"/>
                </a:lnTo>
                <a:lnTo>
                  <a:pt x="13234" y="16070"/>
                </a:lnTo>
                <a:lnTo>
                  <a:pt x="13250" y="16064"/>
                </a:lnTo>
                <a:lnTo>
                  <a:pt x="13265" y="16059"/>
                </a:lnTo>
                <a:lnTo>
                  <a:pt x="13279" y="16052"/>
                </a:lnTo>
                <a:lnTo>
                  <a:pt x="13294" y="16046"/>
                </a:lnTo>
                <a:lnTo>
                  <a:pt x="13309" y="16038"/>
                </a:lnTo>
                <a:lnTo>
                  <a:pt x="13324" y="16031"/>
                </a:lnTo>
                <a:lnTo>
                  <a:pt x="13348" y="16016"/>
                </a:lnTo>
                <a:lnTo>
                  <a:pt x="13371" y="15999"/>
                </a:lnTo>
                <a:lnTo>
                  <a:pt x="13394" y="15982"/>
                </a:lnTo>
                <a:lnTo>
                  <a:pt x="13415" y="15964"/>
                </a:lnTo>
                <a:lnTo>
                  <a:pt x="13435" y="15945"/>
                </a:lnTo>
                <a:lnTo>
                  <a:pt x="13454" y="15924"/>
                </a:lnTo>
                <a:lnTo>
                  <a:pt x="13473" y="15903"/>
                </a:lnTo>
                <a:lnTo>
                  <a:pt x="13489" y="15881"/>
                </a:lnTo>
                <a:lnTo>
                  <a:pt x="13504" y="15858"/>
                </a:lnTo>
                <a:lnTo>
                  <a:pt x="13518" y="15833"/>
                </a:lnTo>
                <a:lnTo>
                  <a:pt x="13531" y="15808"/>
                </a:lnTo>
                <a:lnTo>
                  <a:pt x="13542" y="15783"/>
                </a:lnTo>
                <a:lnTo>
                  <a:pt x="13552" y="15757"/>
                </a:lnTo>
                <a:lnTo>
                  <a:pt x="13561" y="15730"/>
                </a:lnTo>
                <a:lnTo>
                  <a:pt x="13568" y="15703"/>
                </a:lnTo>
                <a:lnTo>
                  <a:pt x="13573" y="15675"/>
                </a:lnTo>
                <a:lnTo>
                  <a:pt x="16088" y="585"/>
                </a:lnTo>
                <a:lnTo>
                  <a:pt x="16091" y="567"/>
                </a:lnTo>
                <a:lnTo>
                  <a:pt x="16093" y="548"/>
                </a:lnTo>
                <a:lnTo>
                  <a:pt x="16094" y="530"/>
                </a:lnTo>
                <a:lnTo>
                  <a:pt x="16095" y="512"/>
                </a:lnTo>
                <a:lnTo>
                  <a:pt x="16095" y="493"/>
                </a:lnTo>
                <a:lnTo>
                  <a:pt x="16094" y="475"/>
                </a:lnTo>
                <a:lnTo>
                  <a:pt x="16093" y="457"/>
                </a:lnTo>
                <a:lnTo>
                  <a:pt x="16091" y="439"/>
                </a:lnTo>
                <a:lnTo>
                  <a:pt x="16088" y="420"/>
                </a:lnTo>
                <a:lnTo>
                  <a:pt x="16085" y="402"/>
                </a:lnTo>
                <a:lnTo>
                  <a:pt x="16081" y="385"/>
                </a:lnTo>
                <a:lnTo>
                  <a:pt x="16076" y="367"/>
                </a:lnTo>
                <a:lnTo>
                  <a:pt x="16071" y="350"/>
                </a:lnTo>
                <a:lnTo>
                  <a:pt x="16066" y="333"/>
                </a:lnTo>
                <a:lnTo>
                  <a:pt x="16059" y="317"/>
                </a:lnTo>
                <a:lnTo>
                  <a:pt x="16052" y="300"/>
                </a:lnTo>
                <a:lnTo>
                  <a:pt x="16045" y="284"/>
                </a:lnTo>
                <a:lnTo>
                  <a:pt x="16037" y="268"/>
                </a:lnTo>
                <a:lnTo>
                  <a:pt x="16028" y="251"/>
                </a:lnTo>
                <a:lnTo>
                  <a:pt x="16019" y="236"/>
                </a:lnTo>
                <a:lnTo>
                  <a:pt x="16008" y="221"/>
                </a:lnTo>
                <a:lnTo>
                  <a:pt x="15997" y="206"/>
                </a:lnTo>
                <a:lnTo>
                  <a:pt x="15987" y="192"/>
                </a:lnTo>
                <a:lnTo>
                  <a:pt x="15975" y="178"/>
                </a:lnTo>
                <a:lnTo>
                  <a:pt x="15963" y="164"/>
                </a:lnTo>
                <a:lnTo>
                  <a:pt x="15951" y="151"/>
                </a:lnTo>
                <a:lnTo>
                  <a:pt x="15938" y="138"/>
                </a:lnTo>
                <a:lnTo>
                  <a:pt x="15924" y="126"/>
                </a:lnTo>
                <a:lnTo>
                  <a:pt x="15910" y="114"/>
                </a:lnTo>
                <a:lnTo>
                  <a:pt x="15896" y="102"/>
                </a:lnTo>
                <a:lnTo>
                  <a:pt x="15881" y="92"/>
                </a:lnTo>
                <a:lnTo>
                  <a:pt x="15865" y="80"/>
                </a:lnTo>
                <a:close/>
              </a:path>
            </a:pathLst>
          </a:custGeom>
          <a:gradFill>
            <a:gsLst>
              <a:gs pos="0">
                <a:schemeClr val="accent1"/>
              </a:gs>
              <a:gs pos="100000">
                <a:schemeClr val="accent2"/>
              </a:gs>
            </a:gsLst>
            <a:lin ang="5400000" scaled="1"/>
          </a:gra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2" name="Group 31"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GrpSpPr/>
          <p:nvPr/>
        </p:nvGrpSpPr>
        <p:grpSpPr>
          <a:xfrm>
            <a:off x="9243479" y="3580368"/>
            <a:ext cx="1473289" cy="661010"/>
            <a:chOff x="1271824" y="2822065"/>
            <a:chExt cx="1473289" cy="661011"/>
          </a:xfrm>
        </p:grpSpPr>
        <p:sp>
          <p:nvSpPr>
            <p:cNvPr id="33" name="TextBox 32"/>
            <p:cNvSpPr txBox="1"/>
            <p:nvPr/>
          </p:nvSpPr>
          <p:spPr>
            <a:xfrm>
              <a:off x="1278315" y="2822065"/>
              <a:ext cx="146679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id-ID" sz="1600" b="0" i="0" u="none" strike="noStrike" kern="1200" cap="none" spc="300" normalizeH="0" baseline="0" noProof="0" dirty="0">
                  <a:ln>
                    <a:noFill/>
                  </a:ln>
                  <a:solidFill>
                    <a:prstClr val="white">
                      <a:lumMod val="50000"/>
                    </a:prstClr>
                  </a:solidFill>
                  <a:effectLst/>
                  <a:uLnTx/>
                  <a:uFillTx/>
                  <a:latin typeface="Calibri" panose="020F0502020204030204"/>
                  <a:ea typeface="Roboto Condensed" panose="02000000000000000000" pitchFamily="2" charset="0"/>
                  <a:cs typeface="+mn-cs"/>
                </a:rPr>
                <a:t>Text 1</a:t>
              </a:r>
              <a:endParaRPr kumimoji="0" lang="id-ID" sz="1600" b="0" i="0" u="none" strike="noStrike" kern="1200" cap="none" spc="300" normalizeH="0" baseline="0" noProof="0" dirty="0">
                <a:ln>
                  <a:noFill/>
                </a:ln>
                <a:solidFill>
                  <a:prstClr val="white">
                    <a:lumMod val="50000"/>
                  </a:prstClr>
                </a:solidFill>
                <a:effectLst/>
                <a:uLnTx/>
                <a:uFillTx/>
                <a:latin typeface="Calibri" panose="020F0502020204030204"/>
                <a:ea typeface="Roboto Condensed" panose="02000000000000000000" pitchFamily="2" charset="0"/>
                <a:cs typeface="+mn-cs"/>
              </a:endParaRPr>
            </a:p>
          </p:txBody>
        </p:sp>
        <p:sp>
          <p:nvSpPr>
            <p:cNvPr id="34" name="Rectangle 33"/>
            <p:cNvSpPr/>
            <p:nvPr/>
          </p:nvSpPr>
          <p:spPr>
            <a:xfrm>
              <a:off x="1271824" y="3075016"/>
              <a:ext cx="1473289" cy="408060"/>
            </a:xfrm>
            <a:prstGeom prst="rect">
              <a:avLst/>
            </a:prstGeom>
          </p:spPr>
          <p:txBody>
            <a:bodyPr wrap="square">
              <a:spAutoFit/>
            </a:bodyPr>
            <a:lstStyle/>
            <a:p>
              <a:pPr marL="0" marR="0" lvl="0" indent="0" algn="l" defTabSz="914400" rtl="0" eaLnBrk="1" fontAlgn="auto" latinLnBrk="0" hangingPunct="1">
                <a:lnSpc>
                  <a:spcPct val="114000"/>
                </a:lnSpc>
                <a:spcBef>
                  <a:spcPts val="0"/>
                </a:spcBef>
                <a:spcAft>
                  <a:spcPts val="0"/>
                </a:spcAft>
                <a:buClrTx/>
                <a:buSzTx/>
                <a:buFontTx/>
                <a:buNone/>
                <a:defRPr/>
              </a:pPr>
              <a:r>
                <a:rPr kumimoji="0" lang="id-ID" sz="900" b="0" i="0" u="none" strike="noStrike" kern="1200" cap="none" spc="0" normalizeH="0" baseline="0" noProof="0" dirty="0">
                  <a:ln>
                    <a:noFill/>
                  </a:ln>
                  <a:solidFill>
                    <a:prstClr val="white">
                      <a:lumMod val="50000"/>
                    </a:prstClr>
                  </a:solidFill>
                  <a:effectLst/>
                  <a:uLnTx/>
                  <a:uFillTx/>
                  <a:latin typeface="Calibri" panose="020F0502020204030204"/>
                  <a:ea typeface="+mn-ea"/>
                  <a:cs typeface="Calibri" panose="020F0502020204030204"/>
                </a:rPr>
                <a:t>Ut wisi enim ad minim veniam, quis nostrud</a:t>
              </a:r>
              <a:endParaRPr kumimoji="0" lang="id-ID" sz="900" b="0" i="0" u="none" strike="noStrike" kern="1200" cap="none" spc="0" normalizeH="0" baseline="0" noProof="0" dirty="0">
                <a:ln>
                  <a:noFill/>
                </a:ln>
                <a:solidFill>
                  <a:prstClr val="white">
                    <a:lumMod val="50000"/>
                  </a:prstClr>
                </a:solidFill>
                <a:effectLst/>
                <a:uLnTx/>
                <a:uFillTx/>
                <a:latin typeface="Calibri" panose="020F0502020204030204"/>
                <a:ea typeface="+mn-ea"/>
                <a:cs typeface="Calibri" panose="020F0502020204030204"/>
              </a:endParaRPr>
            </a:p>
          </p:txBody>
        </p:sp>
      </p:grpSp>
      <p:grpSp>
        <p:nvGrpSpPr>
          <p:cNvPr id="35" name="Group 34"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GrpSpPr/>
          <p:nvPr/>
        </p:nvGrpSpPr>
        <p:grpSpPr>
          <a:xfrm>
            <a:off x="9277210" y="4663966"/>
            <a:ext cx="1473289" cy="661010"/>
            <a:chOff x="1271824" y="2822065"/>
            <a:chExt cx="1473289" cy="661011"/>
          </a:xfrm>
        </p:grpSpPr>
        <p:sp>
          <p:nvSpPr>
            <p:cNvPr id="36" name="TextBox 35"/>
            <p:cNvSpPr txBox="1"/>
            <p:nvPr/>
          </p:nvSpPr>
          <p:spPr>
            <a:xfrm>
              <a:off x="1278315" y="2822065"/>
              <a:ext cx="146679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id-ID" sz="1600" b="0" i="0" u="none" strike="noStrike" kern="1200" cap="none" spc="300" normalizeH="0" baseline="0" noProof="0" dirty="0">
                  <a:ln>
                    <a:noFill/>
                  </a:ln>
                  <a:solidFill>
                    <a:prstClr val="white">
                      <a:lumMod val="50000"/>
                    </a:prstClr>
                  </a:solidFill>
                  <a:effectLst/>
                  <a:uLnTx/>
                  <a:uFillTx/>
                  <a:latin typeface="Calibri" panose="020F0502020204030204"/>
                  <a:ea typeface="Roboto Condensed" panose="02000000000000000000" pitchFamily="2" charset="0"/>
                  <a:cs typeface="+mn-cs"/>
                </a:rPr>
                <a:t>Text 2</a:t>
              </a:r>
              <a:endParaRPr kumimoji="0" lang="id-ID" sz="1600" b="0" i="0" u="none" strike="noStrike" kern="1200" cap="none" spc="300" normalizeH="0" baseline="0" noProof="0" dirty="0">
                <a:ln>
                  <a:noFill/>
                </a:ln>
                <a:solidFill>
                  <a:prstClr val="white">
                    <a:lumMod val="50000"/>
                  </a:prstClr>
                </a:solidFill>
                <a:effectLst/>
                <a:uLnTx/>
                <a:uFillTx/>
                <a:latin typeface="Calibri" panose="020F0502020204030204"/>
                <a:ea typeface="Roboto Condensed" panose="02000000000000000000" pitchFamily="2" charset="0"/>
                <a:cs typeface="+mn-cs"/>
              </a:endParaRPr>
            </a:p>
          </p:txBody>
        </p:sp>
        <p:sp>
          <p:nvSpPr>
            <p:cNvPr id="37" name="Rectangle 36"/>
            <p:cNvSpPr/>
            <p:nvPr/>
          </p:nvSpPr>
          <p:spPr>
            <a:xfrm>
              <a:off x="1271824" y="3075016"/>
              <a:ext cx="1473289" cy="408060"/>
            </a:xfrm>
            <a:prstGeom prst="rect">
              <a:avLst/>
            </a:prstGeom>
          </p:spPr>
          <p:txBody>
            <a:bodyPr wrap="square">
              <a:spAutoFit/>
            </a:bodyPr>
            <a:lstStyle/>
            <a:p>
              <a:pPr marL="0" marR="0" lvl="0" indent="0" algn="l" defTabSz="914400" rtl="0" eaLnBrk="1" fontAlgn="auto" latinLnBrk="0" hangingPunct="1">
                <a:lnSpc>
                  <a:spcPct val="114000"/>
                </a:lnSpc>
                <a:spcBef>
                  <a:spcPts val="0"/>
                </a:spcBef>
                <a:spcAft>
                  <a:spcPts val="0"/>
                </a:spcAft>
                <a:buClrTx/>
                <a:buSzTx/>
                <a:buFontTx/>
                <a:buNone/>
                <a:defRPr/>
              </a:pPr>
              <a:r>
                <a:rPr kumimoji="0" lang="id-ID" sz="900" b="0" i="0" u="none" strike="noStrike" kern="1200" cap="none" spc="0" normalizeH="0" baseline="0" noProof="0" dirty="0">
                  <a:ln>
                    <a:noFill/>
                  </a:ln>
                  <a:solidFill>
                    <a:prstClr val="white">
                      <a:lumMod val="50000"/>
                    </a:prstClr>
                  </a:solidFill>
                  <a:effectLst/>
                  <a:uLnTx/>
                  <a:uFillTx/>
                  <a:latin typeface="Calibri" panose="020F0502020204030204"/>
                  <a:ea typeface="+mn-ea"/>
                  <a:cs typeface="Calibri" panose="020F0502020204030204"/>
                </a:rPr>
                <a:t>Ut wisi enim ad minim veniam, quis nostrud</a:t>
              </a:r>
              <a:endParaRPr kumimoji="0" lang="id-ID" sz="900" b="0" i="0" u="none" strike="noStrike" kern="1200" cap="none" spc="0" normalizeH="0" baseline="0" noProof="0" dirty="0">
                <a:ln>
                  <a:noFill/>
                </a:ln>
                <a:solidFill>
                  <a:prstClr val="white">
                    <a:lumMod val="50000"/>
                  </a:prstClr>
                </a:solidFill>
                <a:effectLst/>
                <a:uLnTx/>
                <a:uFillTx/>
                <a:latin typeface="Calibri" panose="020F0502020204030204"/>
                <a:ea typeface="+mn-ea"/>
                <a:cs typeface="Calibri" panose="020F0502020204030204"/>
              </a:endParaRPr>
            </a:p>
          </p:txBody>
        </p:sp>
      </p:grpSp>
      <p:pic>
        <p:nvPicPr>
          <p:cNvPr id="27" name="图片 2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ChangeAspect="1"/>
          </p:cNvPicPr>
          <p:nvPr/>
        </p:nvPicPr>
        <p:blipFill>
          <a:blip r:embed="rId2" cstate="screen"/>
          <a:stretch>
            <a:fillRect/>
          </a:stretch>
        </p:blipFill>
        <p:spPr>
          <a:xfrm>
            <a:off x="1279456" y="2122881"/>
            <a:ext cx="5270846" cy="2710361"/>
          </a:xfrm>
          <a:prstGeom prst="rect">
            <a:avLst/>
          </a:prstGeom>
        </p:spPr>
      </p:pic>
      <p:sp>
        <p:nvSpPr>
          <p:cNvPr id="2" name="e7d195523061f1c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hidden="1"/>
          <p:cNvSpPr txBox="1"/>
          <p:nvPr/>
        </p:nvSpPr>
        <p:spPr>
          <a:xfrm>
            <a:off x="-355600" y="1803400"/>
            <a:ext cx="293927"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rPr>
              <a:t>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a:t>
            </a:r>
            <a:endParaRPr kumimoji="0" lang="zh-CN" altLang="en-US" sz="1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pic>
        <p:nvPicPr>
          <p:cNvPr id="7" name="图片占位符 6"/>
          <p:cNvPicPr>
            <a:picLocks noGrp="1" noChangeAspect="1"/>
          </p:cNvPicPr>
          <p:nvPr>
            <p:ph type="pic" sz="quarter" idx="12"/>
          </p:nvPr>
        </p:nvPicPr>
        <p:blipFill>
          <a:blip r:embed="rId3" cstate="screen"/>
          <a:srcRect/>
          <a:stretch>
            <a:fillRect/>
          </a:stretch>
        </p:blipFill>
        <p:spPr/>
      </p:pic>
      <p:pic>
        <p:nvPicPr>
          <p:cNvPr id="16" name="图片占位符 15"/>
          <p:cNvPicPr>
            <a:picLocks noGrp="1" noChangeAspect="1"/>
          </p:cNvPicPr>
          <p:nvPr>
            <p:ph type="pic" sz="quarter" idx="10"/>
          </p:nvPr>
        </p:nvPicPr>
        <p:blipFill>
          <a:blip r:embed="rId4" cstate="screen"/>
          <a:srcRect/>
          <a:stretch>
            <a:fillRect/>
          </a:stretch>
        </p:blipFill>
        <p:spPr/>
      </p:pic>
      <p:sp>
        <p:nvSpPr>
          <p:cNvPr id="17" name="Rectangle 1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2557858" y="329185"/>
            <a:ext cx="2558912" cy="6254496"/>
          </a:xfrm>
          <a:prstGeom prst="rect">
            <a:avLst/>
          </a:prstGeom>
          <a:solidFill>
            <a:srgbClr val="D8B7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rot="16200000">
            <a:off x="1500461" y="3179879"/>
            <a:ext cx="4673705"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rPr>
              <a:t>Few Words </a:t>
            </a:r>
            <a:r>
              <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rPr>
              <a:t>About Our Company</a:t>
            </a:r>
            <a:endPar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24" name="图片占位符 23"/>
          <p:cNvPicPr>
            <a:picLocks noGrp="1" noChangeAspect="1"/>
          </p:cNvPicPr>
          <p:nvPr>
            <p:ph type="pic" sz="quarter" idx="13"/>
          </p:nvPr>
        </p:nvPicPr>
        <p:blipFill>
          <a:blip r:embed="rId5" cstate="screen"/>
          <a:srcRect/>
          <a:stretch>
            <a:fillRect/>
          </a:stretch>
        </p:blipFill>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500" fill="hold"/>
                                        <p:tgtEl>
                                          <p:spTgt spid="31"/>
                                        </p:tgtEl>
                                        <p:attrNameLst>
                                          <p:attrName>ppt_w</p:attrName>
                                        </p:attrNameLst>
                                      </p:cBhvr>
                                      <p:tavLst>
                                        <p:tav tm="0">
                                          <p:val>
                                            <p:fltVal val="0"/>
                                          </p:val>
                                        </p:tav>
                                        <p:tav tm="100000">
                                          <p:val>
                                            <p:strVal val="#ppt_w"/>
                                          </p:val>
                                        </p:tav>
                                      </p:tavLst>
                                    </p:anim>
                                    <p:anim calcmode="lin" valueType="num">
                                      <p:cBhvr>
                                        <p:cTn id="18" dur="500" fill="hold"/>
                                        <p:tgtEl>
                                          <p:spTgt spid="31"/>
                                        </p:tgtEl>
                                        <p:attrNameLst>
                                          <p:attrName>ppt_h</p:attrName>
                                        </p:attrNameLst>
                                      </p:cBhvr>
                                      <p:tavLst>
                                        <p:tav tm="0">
                                          <p:val>
                                            <p:fltVal val="0"/>
                                          </p:val>
                                        </p:tav>
                                        <p:tav tm="100000">
                                          <p:val>
                                            <p:strVal val="#ppt_h"/>
                                          </p:val>
                                        </p:tav>
                                      </p:tavLst>
                                    </p:anim>
                                    <p:animEffect transition="in" filter="fade">
                                      <p:cBhvr>
                                        <p:cTn id="19" dur="500"/>
                                        <p:tgtEl>
                                          <p:spTgt spid="31"/>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57" name="图片 5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ChangeAspect="1"/>
          </p:cNvPicPr>
          <p:nvPr/>
        </p:nvPicPr>
        <p:blipFill>
          <a:blip r:embed="rId2" cstate="screen">
            <a:duotone>
              <a:prstClr val="black"/>
              <a:schemeClr val="accent3">
                <a:tint val="45000"/>
                <a:satMod val="400000"/>
              </a:schemeClr>
            </a:duotone>
          </a:blip>
          <a:stretch>
            <a:fillRect/>
          </a:stretch>
        </p:blipFill>
        <p:spPr>
          <a:xfrm rot="15608547">
            <a:off x="6631684" y="2203362"/>
            <a:ext cx="1377357" cy="2498919"/>
          </a:xfrm>
          <a:prstGeom prst="rect">
            <a:avLst/>
          </a:prstGeom>
        </p:spPr>
      </p:pic>
      <p:pic>
        <p:nvPicPr>
          <p:cNvPr id="51" name="图片 5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ChangeAspect="1"/>
          </p:cNvPicPr>
          <p:nvPr/>
        </p:nvPicPr>
        <p:blipFill>
          <a:blip r:embed="rId2" cstate="screen">
            <a:duotone>
              <a:prstClr val="black"/>
              <a:schemeClr val="accent3">
                <a:tint val="45000"/>
                <a:satMod val="400000"/>
              </a:schemeClr>
            </a:duotone>
          </a:blip>
          <a:stretch>
            <a:fillRect/>
          </a:stretch>
        </p:blipFill>
        <p:spPr>
          <a:xfrm rot="15608547">
            <a:off x="1734453" y="2257427"/>
            <a:ext cx="1377357" cy="2498919"/>
          </a:xfrm>
          <a:prstGeom prst="rect">
            <a:avLst/>
          </a:prstGeom>
        </p:spPr>
      </p:pic>
      <p:sp>
        <p:nvSpPr>
          <p:cNvPr id="6" name="Rectangle 1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rot="420092">
            <a:off x="1713131" y="2671869"/>
            <a:ext cx="1445759" cy="1597959"/>
          </a:xfrm>
          <a:prstGeom prst="foldedCorner">
            <a:avLst>
              <a:gd name="adj" fmla="val 9907"/>
            </a:avLst>
          </a:prstGeom>
          <a:solidFill>
            <a:srgbClr val="D8B76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1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rot="420092">
            <a:off x="4180833" y="2693943"/>
            <a:ext cx="1445759" cy="1597959"/>
          </a:xfrm>
          <a:prstGeom prst="foldedCorner">
            <a:avLst>
              <a:gd name="adj" fmla="val 9625"/>
            </a:avLst>
          </a:prstGeom>
          <a:solidFill>
            <a:schemeClr val="accent3"/>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1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rot="420092">
            <a:off x="6597484" y="2629293"/>
            <a:ext cx="1445759" cy="1597959"/>
          </a:xfrm>
          <a:prstGeom prst="foldedCorner">
            <a:avLst>
              <a:gd name="adj" fmla="val 9766"/>
            </a:avLst>
          </a:prstGeom>
          <a:solidFill>
            <a:schemeClr val="accent4"/>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1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rot="420092">
            <a:off x="9015041" y="2613048"/>
            <a:ext cx="1445759" cy="1597959"/>
          </a:xfrm>
          <a:prstGeom prst="foldedCorner">
            <a:avLst>
              <a:gd name="adj" fmla="val 9261"/>
            </a:avLst>
          </a:prstGeom>
          <a:solidFill>
            <a:schemeClr val="accent5"/>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1983998" y="205979"/>
            <a:ext cx="8229600" cy="85725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3200" b="1" i="0" u="none" strike="noStrike" kern="1200" cap="none" spc="0" normalizeH="0" baseline="0" noProof="0" dirty="0">
                <a:ln>
                  <a:noFill/>
                </a:ln>
                <a:solidFill>
                  <a:srgbClr val="0E2453"/>
                </a:solidFill>
                <a:effectLst/>
                <a:uLnTx/>
                <a:uFillTx/>
                <a:latin typeface="迷你简清韵" panose="02010604000101010101" pitchFamily="2" charset="-122"/>
                <a:ea typeface="迷你简清韵" panose="02010604000101010101" pitchFamily="2" charset="-122"/>
                <a:cs typeface="Roboto Medium" panose="02000000000000000000" pitchFamily="2" charset="0"/>
              </a:rPr>
              <a:t>美好时刻</a:t>
            </a:r>
            <a:endParaRPr kumimoji="0" lang="en-US" altLang="zh-CN" sz="3200" b="1" i="0" u="none" strike="noStrike" kern="1200" cap="none" spc="0" normalizeH="0" baseline="0" noProof="0" dirty="0">
              <a:ln>
                <a:noFill/>
              </a:ln>
              <a:solidFill>
                <a:srgbClr val="0E2453"/>
              </a:solidFill>
              <a:effectLst/>
              <a:uLnTx/>
              <a:uFillTx/>
              <a:latin typeface="迷你简清韵" panose="02010604000101010101" pitchFamily="2" charset="-122"/>
              <a:ea typeface="迷你简清韵" panose="02010604000101010101" pitchFamily="2" charset="-122"/>
              <a:cs typeface="Roboto Medium" panose="02000000000000000000" pitchFamily="2" charset="0"/>
            </a:endParaRPr>
          </a:p>
        </p:txBody>
      </p:sp>
      <p:sp>
        <p:nvSpPr>
          <p:cNvPr id="12" name="Text Placeholder 2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1432105" y="1766332"/>
            <a:ext cx="1818787" cy="2864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zh-CN" altLang="en-US" sz="1400" b="0" i="0" u="none" strike="noStrike" kern="1200" cap="none" spc="0" normalizeH="0" baseline="0" noProof="0" dirty="0">
                <a:ln>
                  <a:noFill/>
                </a:ln>
                <a:solidFill>
                  <a:srgbClr val="657284"/>
                </a:solidFill>
                <a:effectLst/>
                <a:uLnTx/>
                <a:uFillTx/>
                <a:latin typeface="迷你简清韵" panose="02010604000101010101" pitchFamily="2" charset="-122"/>
                <a:ea typeface="迷你简清韵" panose="02010604000101010101" pitchFamily="2" charset="-122"/>
                <a:cs typeface="Roboto Medium" panose="02000000000000000000" pitchFamily="2" charset="0"/>
              </a:rPr>
              <a:t>美好时刻</a:t>
            </a:r>
            <a:endParaRPr kumimoji="0" lang="en-AU" sz="1400" b="0" i="0" u="none" strike="noStrike" kern="1200" cap="none" spc="0" normalizeH="0" baseline="0" noProof="0" dirty="0">
              <a:ln>
                <a:noFill/>
              </a:ln>
              <a:solidFill>
                <a:srgbClr val="657284"/>
              </a:solidFill>
              <a:effectLst/>
              <a:uLnTx/>
              <a:uFillTx/>
              <a:latin typeface="迷你简清韵" panose="02010604000101010101" pitchFamily="2" charset="-122"/>
              <a:ea typeface="迷你简清韵" panose="02010604000101010101" pitchFamily="2" charset="-122"/>
              <a:cs typeface="Roboto Medium" panose="02000000000000000000" pitchFamily="2" charset="0"/>
            </a:endParaRPr>
          </a:p>
        </p:txBody>
      </p:sp>
      <p:sp>
        <p:nvSpPr>
          <p:cNvPr id="13" name="Text Placeholder 2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1432105" y="2056717"/>
            <a:ext cx="1818787" cy="4270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AU" sz="1000" b="0" i="0" u="none" strike="noStrike" kern="1200" cap="none" spc="0" normalizeH="0" baseline="0" noProof="0" dirty="0">
                <a:ln>
                  <a:noFill/>
                </a:ln>
                <a:solidFill>
                  <a:srgbClr val="657284"/>
                </a:solidFill>
                <a:effectLst/>
                <a:uLnTx/>
                <a:uFillTx/>
                <a:latin typeface="迷你简清韵" panose="02010604000101010101" pitchFamily="2" charset="-122"/>
                <a:ea typeface="迷你简清韵" panose="02010604000101010101" pitchFamily="2" charset="-122"/>
                <a:cs typeface="+mn-cs"/>
              </a:rPr>
              <a:t>Designer</a:t>
            </a:r>
            <a:endParaRPr kumimoji="0" lang="en-AU" sz="1000" b="0" i="0" u="none" strike="noStrike" kern="1200" cap="none" spc="0" normalizeH="0" baseline="0" noProof="0" dirty="0">
              <a:ln>
                <a:noFill/>
              </a:ln>
              <a:solidFill>
                <a:srgbClr val="657284"/>
              </a:solidFill>
              <a:effectLst/>
              <a:uLnTx/>
              <a:uFillTx/>
              <a:latin typeface="迷你简清韵" panose="02010604000101010101" pitchFamily="2" charset="-122"/>
              <a:ea typeface="迷你简清韵" panose="02010604000101010101" pitchFamily="2" charset="-122"/>
              <a:cs typeface="+mn-cs"/>
            </a:endParaRPr>
          </a:p>
        </p:txBody>
      </p:sp>
      <p:sp>
        <p:nvSpPr>
          <p:cNvPr id="15" name="Rectangle 14"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1735647" y="5952791"/>
            <a:ext cx="316112"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400" b="0" i="0" u="none" strike="noStrike" kern="1200" cap="none" spc="0" normalizeH="0" baseline="0" noProof="0" dirty="0">
                <a:ln>
                  <a:noFill/>
                </a:ln>
                <a:solidFill>
                  <a:srgbClr val="CEC597"/>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srgbClr val="CEC597"/>
              </a:solidFill>
              <a:effectLst/>
              <a:uLnTx/>
              <a:uFillTx/>
              <a:latin typeface="Calibri" panose="020F0502020204030204"/>
              <a:ea typeface="+mn-ea"/>
              <a:cs typeface="+mn-cs"/>
            </a:endParaRPr>
          </a:p>
        </p:txBody>
      </p:sp>
      <p:sp>
        <p:nvSpPr>
          <p:cNvPr id="16" name="Rectangle 15"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2052314" y="5958543"/>
            <a:ext cx="316112"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400" b="0" i="0" u="none" strike="noStrike" kern="1200" cap="none" spc="0" normalizeH="0" baseline="0" noProof="0" dirty="0">
                <a:ln>
                  <a:noFill/>
                </a:ln>
                <a:solidFill>
                  <a:srgbClr val="CEC597"/>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srgbClr val="CEC597"/>
              </a:solidFill>
              <a:effectLst/>
              <a:uLnTx/>
              <a:uFillTx/>
              <a:latin typeface="Calibri" panose="020F0502020204030204"/>
              <a:ea typeface="+mn-ea"/>
              <a:cs typeface="+mn-cs"/>
            </a:endParaRPr>
          </a:p>
        </p:txBody>
      </p:sp>
      <p:sp>
        <p:nvSpPr>
          <p:cNvPr id="17" name="Rectangle 1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2357805" y="5952791"/>
            <a:ext cx="316112"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400" b="0" i="0" u="none" strike="noStrike" kern="1200" cap="none" spc="0" normalizeH="0" baseline="0" noProof="0" dirty="0">
                <a:ln>
                  <a:noFill/>
                </a:ln>
                <a:solidFill>
                  <a:srgbClr val="CEC597"/>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srgbClr val="CEC597"/>
              </a:solidFill>
              <a:effectLst/>
              <a:uLnTx/>
              <a:uFillTx/>
              <a:latin typeface="Calibri" panose="020F0502020204030204"/>
              <a:ea typeface="+mn-ea"/>
              <a:cs typeface="+mn-cs"/>
            </a:endParaRPr>
          </a:p>
        </p:txBody>
      </p:sp>
      <p:sp>
        <p:nvSpPr>
          <p:cNvPr id="18" name="Rectangle 17"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2684667" y="5958543"/>
            <a:ext cx="316112"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400" b="0" i="0" u="none" strike="noStrike" kern="1200" cap="none" spc="0" normalizeH="0" baseline="0" noProof="0" dirty="0">
                <a:ln>
                  <a:noFill/>
                </a:ln>
                <a:solidFill>
                  <a:srgbClr val="CEC597"/>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srgbClr val="CEC597"/>
              </a:solidFill>
              <a:effectLst/>
              <a:uLnTx/>
              <a:uFillTx/>
              <a:latin typeface="Calibri" panose="020F0502020204030204"/>
              <a:ea typeface="+mn-ea"/>
              <a:cs typeface="+mn-cs"/>
            </a:endParaRPr>
          </a:p>
        </p:txBody>
      </p:sp>
      <p:sp>
        <p:nvSpPr>
          <p:cNvPr id="19" name="Text Placeholder 2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3957002" y="1766332"/>
            <a:ext cx="1818787" cy="2864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zh-CN" altLang="en-US" sz="1400" b="0" i="0" u="none" strike="noStrike" kern="1200" cap="none" spc="0" normalizeH="0" baseline="0" noProof="0" dirty="0">
                <a:ln>
                  <a:noFill/>
                </a:ln>
                <a:solidFill>
                  <a:srgbClr val="657284"/>
                </a:solidFill>
                <a:effectLst/>
                <a:uLnTx/>
                <a:uFillTx/>
                <a:latin typeface="迷你简清韵" panose="02010604000101010101" pitchFamily="2" charset="-122"/>
                <a:ea typeface="迷你简清韵" panose="02010604000101010101" pitchFamily="2" charset="-122"/>
                <a:cs typeface="Roboto Medium" panose="02000000000000000000" pitchFamily="2" charset="0"/>
              </a:rPr>
              <a:t>美好时刻</a:t>
            </a:r>
            <a:endParaRPr kumimoji="0" lang="en-AU" sz="1400" b="0" i="0" u="none" strike="noStrike" kern="1200" cap="none" spc="0" normalizeH="0" baseline="0" noProof="0" dirty="0">
              <a:ln>
                <a:noFill/>
              </a:ln>
              <a:solidFill>
                <a:srgbClr val="657284"/>
              </a:solidFill>
              <a:effectLst/>
              <a:uLnTx/>
              <a:uFillTx/>
              <a:latin typeface="迷你简清韵" panose="02010604000101010101" pitchFamily="2" charset="-122"/>
              <a:ea typeface="迷你简清韵" panose="02010604000101010101" pitchFamily="2" charset="-122"/>
              <a:cs typeface="Roboto Medium" panose="02000000000000000000" pitchFamily="2" charset="0"/>
            </a:endParaRPr>
          </a:p>
        </p:txBody>
      </p:sp>
      <p:sp>
        <p:nvSpPr>
          <p:cNvPr id="20" name="Text Placeholder 2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3957002" y="2056717"/>
            <a:ext cx="1818787" cy="4270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AU" sz="1000" b="0" i="0" u="none" strike="noStrike" kern="1200" cap="none" spc="0" normalizeH="0" baseline="0" noProof="0" dirty="0">
                <a:ln>
                  <a:noFill/>
                </a:ln>
                <a:solidFill>
                  <a:srgbClr val="657284"/>
                </a:solidFill>
                <a:effectLst/>
                <a:uLnTx/>
                <a:uFillTx/>
                <a:latin typeface="迷你简清韵" panose="02010604000101010101" pitchFamily="2" charset="-122"/>
                <a:ea typeface="迷你简清韵" panose="02010604000101010101" pitchFamily="2" charset="-122"/>
                <a:cs typeface="+mn-cs"/>
              </a:rPr>
              <a:t>Marketing</a:t>
            </a:r>
            <a:endParaRPr kumimoji="0" lang="en-AU" sz="1000" b="0" i="0" u="none" strike="noStrike" kern="1200" cap="none" spc="0" normalizeH="0" baseline="0" noProof="0" dirty="0">
              <a:ln>
                <a:noFill/>
              </a:ln>
              <a:solidFill>
                <a:srgbClr val="657284"/>
              </a:solidFill>
              <a:effectLst/>
              <a:uLnTx/>
              <a:uFillTx/>
              <a:latin typeface="迷你简清韵" panose="02010604000101010101" pitchFamily="2" charset="-122"/>
              <a:ea typeface="迷你简清韵" panose="02010604000101010101" pitchFamily="2" charset="-122"/>
              <a:cs typeface="+mn-cs"/>
            </a:endParaRPr>
          </a:p>
        </p:txBody>
      </p:sp>
      <p:sp>
        <p:nvSpPr>
          <p:cNvPr id="22" name="Rectangle 21"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4282316" y="5922086"/>
            <a:ext cx="316112"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400" b="0" i="0" u="none" strike="noStrike" kern="1200" cap="none" spc="0" normalizeH="0" baseline="0" noProof="0" dirty="0">
                <a:ln>
                  <a:noFill/>
                </a:ln>
                <a:solidFill>
                  <a:srgbClr val="CEC597"/>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srgbClr val="CEC597"/>
              </a:solidFill>
              <a:effectLst/>
              <a:uLnTx/>
              <a:uFillTx/>
              <a:latin typeface="Calibri" panose="020F0502020204030204"/>
              <a:ea typeface="+mn-ea"/>
              <a:cs typeface="+mn-cs"/>
            </a:endParaRPr>
          </a:p>
        </p:txBody>
      </p:sp>
      <p:sp>
        <p:nvSpPr>
          <p:cNvPr id="23" name="Rectangle 2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4598983" y="5927838"/>
            <a:ext cx="316112"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400" b="0" i="0" u="none" strike="noStrike" kern="1200" cap="none" spc="0" normalizeH="0" baseline="0" noProof="0" dirty="0">
                <a:ln>
                  <a:noFill/>
                </a:ln>
                <a:solidFill>
                  <a:srgbClr val="CEC597"/>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srgbClr val="CEC597"/>
              </a:solidFill>
              <a:effectLst/>
              <a:uLnTx/>
              <a:uFillTx/>
              <a:latin typeface="Calibri" panose="020F0502020204030204"/>
              <a:ea typeface="+mn-ea"/>
              <a:cs typeface="+mn-cs"/>
            </a:endParaRPr>
          </a:p>
        </p:txBody>
      </p:sp>
      <p:sp>
        <p:nvSpPr>
          <p:cNvPr id="24" name="Rectangle 2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4904474" y="5922086"/>
            <a:ext cx="316112"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400" b="0" i="0" u="none" strike="noStrike" kern="1200" cap="none" spc="0" normalizeH="0" baseline="0" noProof="0" dirty="0">
                <a:ln>
                  <a:noFill/>
                </a:ln>
                <a:solidFill>
                  <a:srgbClr val="CEC597"/>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srgbClr val="CEC597"/>
              </a:solidFill>
              <a:effectLst/>
              <a:uLnTx/>
              <a:uFillTx/>
              <a:latin typeface="Calibri" panose="020F0502020204030204"/>
              <a:ea typeface="+mn-ea"/>
              <a:cs typeface="+mn-cs"/>
            </a:endParaRPr>
          </a:p>
        </p:txBody>
      </p:sp>
      <p:sp>
        <p:nvSpPr>
          <p:cNvPr id="25" name="Rectangle 24"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5231336" y="5927838"/>
            <a:ext cx="316112"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400" b="0" i="0" u="none" strike="noStrike" kern="1200" cap="none" spc="0" normalizeH="0" baseline="0" noProof="0" dirty="0">
                <a:ln>
                  <a:noFill/>
                </a:ln>
                <a:solidFill>
                  <a:srgbClr val="CEC597"/>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srgbClr val="CEC597"/>
              </a:solidFill>
              <a:effectLst/>
              <a:uLnTx/>
              <a:uFillTx/>
              <a:latin typeface="Calibri" panose="020F0502020204030204"/>
              <a:ea typeface="+mn-ea"/>
              <a:cs typeface="+mn-cs"/>
            </a:endParaRPr>
          </a:p>
        </p:txBody>
      </p:sp>
      <p:sp>
        <p:nvSpPr>
          <p:cNvPr id="26" name="Text Placeholder 2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6399521" y="1766332"/>
            <a:ext cx="1818787" cy="2864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zh-CN" altLang="en-US" sz="1400" b="0" i="0" u="none" strike="noStrike" kern="1200" cap="none" spc="0" normalizeH="0" baseline="0" noProof="0" dirty="0">
                <a:ln>
                  <a:noFill/>
                </a:ln>
                <a:solidFill>
                  <a:srgbClr val="657284"/>
                </a:solidFill>
                <a:effectLst/>
                <a:uLnTx/>
                <a:uFillTx/>
                <a:latin typeface="迷你简清韵" panose="02010604000101010101" pitchFamily="2" charset="-122"/>
                <a:ea typeface="迷你简清韵" panose="02010604000101010101" pitchFamily="2" charset="-122"/>
                <a:cs typeface="Roboto Medium" panose="02000000000000000000" pitchFamily="2" charset="0"/>
              </a:rPr>
              <a:t>美好时刻</a:t>
            </a:r>
            <a:endParaRPr kumimoji="0" lang="en-AU" sz="1400" b="0" i="0" u="none" strike="noStrike" kern="1200" cap="none" spc="0" normalizeH="0" baseline="0" noProof="0" dirty="0">
              <a:ln>
                <a:noFill/>
              </a:ln>
              <a:solidFill>
                <a:srgbClr val="657284"/>
              </a:solidFill>
              <a:effectLst/>
              <a:uLnTx/>
              <a:uFillTx/>
              <a:latin typeface="迷你简清韵" panose="02010604000101010101" pitchFamily="2" charset="-122"/>
              <a:ea typeface="迷你简清韵" panose="02010604000101010101" pitchFamily="2" charset="-122"/>
              <a:cs typeface="Roboto Medium" panose="02000000000000000000" pitchFamily="2" charset="0"/>
            </a:endParaRPr>
          </a:p>
        </p:txBody>
      </p:sp>
      <p:sp>
        <p:nvSpPr>
          <p:cNvPr id="27" name="Text Placeholder 2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6399521" y="2056717"/>
            <a:ext cx="1818787" cy="4270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AU" sz="1000" b="0" i="0" u="none" strike="noStrike" kern="1200" cap="none" spc="0" normalizeH="0" baseline="0" noProof="0" dirty="0">
                <a:ln>
                  <a:noFill/>
                </a:ln>
                <a:solidFill>
                  <a:srgbClr val="657284"/>
                </a:solidFill>
                <a:effectLst/>
                <a:uLnTx/>
                <a:uFillTx/>
                <a:latin typeface="迷你简清韵" panose="02010604000101010101" pitchFamily="2" charset="-122"/>
                <a:ea typeface="迷你简清韵" panose="02010604000101010101" pitchFamily="2" charset="-122"/>
                <a:cs typeface="+mn-cs"/>
              </a:rPr>
              <a:t>Founder</a:t>
            </a:r>
            <a:endParaRPr kumimoji="0" lang="en-AU" sz="1000" b="0" i="0" u="none" strike="noStrike" kern="1200" cap="none" spc="0" normalizeH="0" baseline="0" noProof="0" dirty="0">
              <a:ln>
                <a:noFill/>
              </a:ln>
              <a:solidFill>
                <a:srgbClr val="657284"/>
              </a:solidFill>
              <a:effectLst/>
              <a:uLnTx/>
              <a:uFillTx/>
              <a:latin typeface="迷你简清韵" panose="02010604000101010101" pitchFamily="2" charset="-122"/>
              <a:ea typeface="迷你简清韵" panose="02010604000101010101" pitchFamily="2" charset="-122"/>
              <a:cs typeface="+mn-cs"/>
            </a:endParaRPr>
          </a:p>
        </p:txBody>
      </p:sp>
      <p:sp>
        <p:nvSpPr>
          <p:cNvPr id="29" name="Rectangle 28"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6750578" y="5955270"/>
            <a:ext cx="316112"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400" b="0" i="0" u="none" strike="noStrike" kern="1200" cap="none" spc="0" normalizeH="0" baseline="0" noProof="0" dirty="0">
                <a:ln>
                  <a:noFill/>
                </a:ln>
                <a:solidFill>
                  <a:srgbClr val="CEC597"/>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srgbClr val="CEC597"/>
              </a:solidFill>
              <a:effectLst/>
              <a:uLnTx/>
              <a:uFillTx/>
              <a:latin typeface="Calibri" panose="020F0502020204030204"/>
              <a:ea typeface="+mn-ea"/>
              <a:cs typeface="+mn-cs"/>
            </a:endParaRPr>
          </a:p>
        </p:txBody>
      </p:sp>
      <p:sp>
        <p:nvSpPr>
          <p:cNvPr id="30" name="Rectangle 29"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7067245" y="5961022"/>
            <a:ext cx="316112"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400" b="0" i="0" u="none" strike="noStrike" kern="1200" cap="none" spc="0" normalizeH="0" baseline="0" noProof="0" dirty="0">
                <a:ln>
                  <a:noFill/>
                </a:ln>
                <a:solidFill>
                  <a:srgbClr val="CEC597"/>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srgbClr val="CEC597"/>
              </a:solidFill>
              <a:effectLst/>
              <a:uLnTx/>
              <a:uFillTx/>
              <a:latin typeface="Calibri" panose="020F0502020204030204"/>
              <a:ea typeface="+mn-ea"/>
              <a:cs typeface="+mn-cs"/>
            </a:endParaRPr>
          </a:p>
        </p:txBody>
      </p:sp>
      <p:sp>
        <p:nvSpPr>
          <p:cNvPr id="31" name="Rectangle 3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7372736" y="5955270"/>
            <a:ext cx="316112"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400" b="0" i="0" u="none" strike="noStrike" kern="1200" cap="none" spc="0" normalizeH="0" baseline="0" noProof="0" dirty="0">
                <a:ln>
                  <a:noFill/>
                </a:ln>
                <a:solidFill>
                  <a:srgbClr val="CEC597"/>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srgbClr val="CEC597"/>
              </a:solidFill>
              <a:effectLst/>
              <a:uLnTx/>
              <a:uFillTx/>
              <a:latin typeface="Calibri" panose="020F0502020204030204"/>
              <a:ea typeface="+mn-ea"/>
              <a:cs typeface="+mn-cs"/>
            </a:endParaRPr>
          </a:p>
        </p:txBody>
      </p:sp>
      <p:sp>
        <p:nvSpPr>
          <p:cNvPr id="32" name="Rectangle 31"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7699598" y="5961022"/>
            <a:ext cx="316112"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400" b="0" i="0" u="none" strike="noStrike" kern="1200" cap="none" spc="0" normalizeH="0" baseline="0" noProof="0" dirty="0">
                <a:ln>
                  <a:noFill/>
                </a:ln>
                <a:solidFill>
                  <a:srgbClr val="CEC597"/>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srgbClr val="CEC597"/>
              </a:solidFill>
              <a:effectLst/>
              <a:uLnTx/>
              <a:uFillTx/>
              <a:latin typeface="Calibri" panose="020F0502020204030204"/>
              <a:ea typeface="+mn-ea"/>
              <a:cs typeface="+mn-cs"/>
            </a:endParaRPr>
          </a:p>
        </p:txBody>
      </p:sp>
      <p:sp>
        <p:nvSpPr>
          <p:cNvPr id="33" name="Text Placeholder 2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8924417" y="1766332"/>
            <a:ext cx="1818787" cy="2864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zh-CN" altLang="en-US" sz="1400" b="0" i="0" u="none" strike="noStrike" kern="1200" cap="none" spc="0" normalizeH="0" baseline="0" noProof="0" dirty="0">
                <a:ln>
                  <a:noFill/>
                </a:ln>
                <a:solidFill>
                  <a:srgbClr val="657284"/>
                </a:solidFill>
                <a:effectLst/>
                <a:uLnTx/>
                <a:uFillTx/>
                <a:latin typeface="迷你简清韵" panose="02010604000101010101" pitchFamily="2" charset="-122"/>
                <a:ea typeface="迷你简清韵" panose="02010604000101010101" pitchFamily="2" charset="-122"/>
                <a:cs typeface="Roboto Medium" panose="02000000000000000000" pitchFamily="2" charset="0"/>
              </a:rPr>
              <a:t>美好时刻</a:t>
            </a:r>
            <a:endParaRPr kumimoji="0" lang="en-AU" sz="1400" b="0" i="0" u="none" strike="noStrike" kern="1200" cap="none" spc="0" normalizeH="0" baseline="0" noProof="0" dirty="0">
              <a:ln>
                <a:noFill/>
              </a:ln>
              <a:solidFill>
                <a:srgbClr val="657284"/>
              </a:solidFill>
              <a:effectLst/>
              <a:uLnTx/>
              <a:uFillTx/>
              <a:latin typeface="迷你简清韵" panose="02010604000101010101" pitchFamily="2" charset="-122"/>
              <a:ea typeface="迷你简清韵" panose="02010604000101010101" pitchFamily="2" charset="-122"/>
              <a:cs typeface="Roboto Medium" panose="02000000000000000000" pitchFamily="2" charset="0"/>
            </a:endParaRPr>
          </a:p>
        </p:txBody>
      </p:sp>
      <p:sp>
        <p:nvSpPr>
          <p:cNvPr id="34" name="Text Placeholder 2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8924417" y="2056717"/>
            <a:ext cx="1818787" cy="4270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AU" sz="1000" b="0" i="0" u="none" strike="noStrike" kern="1200" cap="none" spc="0" normalizeH="0" baseline="0" noProof="0" dirty="0">
                <a:ln>
                  <a:noFill/>
                </a:ln>
                <a:solidFill>
                  <a:srgbClr val="657284"/>
                </a:solidFill>
                <a:effectLst/>
                <a:uLnTx/>
                <a:uFillTx/>
                <a:latin typeface="迷你简清韵" panose="02010604000101010101" pitchFamily="2" charset="-122"/>
                <a:ea typeface="迷你简清韵" panose="02010604000101010101" pitchFamily="2" charset="-122"/>
                <a:cs typeface="+mn-cs"/>
              </a:rPr>
              <a:t>Director</a:t>
            </a:r>
            <a:endParaRPr kumimoji="0" lang="en-AU" sz="1000" b="0" i="0" u="none" strike="noStrike" kern="1200" cap="none" spc="0" normalizeH="0" baseline="0" noProof="0" dirty="0">
              <a:ln>
                <a:noFill/>
              </a:ln>
              <a:solidFill>
                <a:srgbClr val="657284"/>
              </a:solidFill>
              <a:effectLst/>
              <a:uLnTx/>
              <a:uFillTx/>
              <a:latin typeface="迷你简清韵" panose="02010604000101010101" pitchFamily="2" charset="-122"/>
              <a:ea typeface="迷你简清韵" panose="02010604000101010101" pitchFamily="2" charset="-122"/>
              <a:cs typeface="+mn-cs"/>
            </a:endParaRPr>
          </a:p>
        </p:txBody>
      </p:sp>
      <p:sp>
        <p:nvSpPr>
          <p:cNvPr id="36" name="Rectangle 35"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9217378" y="5927687"/>
            <a:ext cx="316112"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400" b="0" i="0" u="none" strike="noStrike" kern="1200" cap="none" spc="0" normalizeH="0" baseline="0" noProof="0" dirty="0">
                <a:ln>
                  <a:noFill/>
                </a:ln>
                <a:solidFill>
                  <a:srgbClr val="CEC597"/>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srgbClr val="CEC597"/>
              </a:solidFill>
              <a:effectLst/>
              <a:uLnTx/>
              <a:uFillTx/>
              <a:latin typeface="Calibri" panose="020F0502020204030204"/>
              <a:ea typeface="+mn-ea"/>
              <a:cs typeface="+mn-cs"/>
            </a:endParaRPr>
          </a:p>
        </p:txBody>
      </p:sp>
      <p:sp>
        <p:nvSpPr>
          <p:cNvPr id="37" name="Rectangle 3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9534045" y="5933439"/>
            <a:ext cx="316112"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400" b="0" i="0" u="none" strike="noStrike" kern="1200" cap="none" spc="0" normalizeH="0" baseline="0" noProof="0" dirty="0">
                <a:ln>
                  <a:noFill/>
                </a:ln>
                <a:solidFill>
                  <a:srgbClr val="CEC597"/>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srgbClr val="CEC597"/>
              </a:solidFill>
              <a:effectLst/>
              <a:uLnTx/>
              <a:uFillTx/>
              <a:latin typeface="Calibri" panose="020F0502020204030204"/>
              <a:ea typeface="+mn-ea"/>
              <a:cs typeface="+mn-cs"/>
            </a:endParaRPr>
          </a:p>
        </p:txBody>
      </p:sp>
      <p:sp>
        <p:nvSpPr>
          <p:cNvPr id="38" name="Rectangle 37"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9839536" y="5927687"/>
            <a:ext cx="316112"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400" b="0" i="0" u="none" strike="noStrike" kern="1200" cap="none" spc="0" normalizeH="0" baseline="0" noProof="0" dirty="0">
                <a:ln>
                  <a:noFill/>
                </a:ln>
                <a:solidFill>
                  <a:srgbClr val="CEC597"/>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srgbClr val="CEC597"/>
              </a:solidFill>
              <a:effectLst/>
              <a:uLnTx/>
              <a:uFillTx/>
              <a:latin typeface="Calibri" panose="020F0502020204030204"/>
              <a:ea typeface="+mn-ea"/>
              <a:cs typeface="+mn-cs"/>
            </a:endParaRPr>
          </a:p>
        </p:txBody>
      </p:sp>
      <p:sp>
        <p:nvSpPr>
          <p:cNvPr id="39" name="Rectangle 38"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10166398" y="5933439"/>
            <a:ext cx="316112"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400" b="0" i="0" u="none" strike="noStrike" kern="1200" cap="none" spc="0" normalizeH="0" baseline="0" noProof="0" dirty="0">
                <a:ln>
                  <a:noFill/>
                </a:ln>
                <a:solidFill>
                  <a:srgbClr val="CEC597"/>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srgbClr val="CEC597"/>
              </a:solidFill>
              <a:effectLst/>
              <a:uLnTx/>
              <a:uFillTx/>
              <a:latin typeface="Calibri" panose="020F0502020204030204"/>
              <a:ea typeface="+mn-ea"/>
              <a:cs typeface="+mn-cs"/>
            </a:endParaRPr>
          </a:p>
        </p:txBody>
      </p:sp>
      <p:sp>
        <p:nvSpPr>
          <p:cNvPr id="2" name="Rectangle 1"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1195894" y="4641681"/>
            <a:ext cx="2291208"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d-ID" sz="1200" b="0" i="0" u="none" strike="noStrike" kern="1200" cap="none" spc="0" normalizeH="0" baseline="0" noProof="0">
                <a:ln>
                  <a:noFill/>
                </a:ln>
                <a:solidFill>
                  <a:prstClr val="white">
                    <a:lumMod val="50000"/>
                  </a:prstClr>
                </a:solidFill>
                <a:effectLst/>
                <a:uLnTx/>
                <a:uFillTx/>
                <a:latin typeface="Calibri" panose="020F0502020204030204"/>
                <a:ea typeface="+mn-ea"/>
                <a:cs typeface="Calibri" panose="020F0502020204030204"/>
              </a:rPr>
              <a:t>Ut wisi enim ad minim veniam, quis nostrud exerci tation ullamcorper nibh euismod tincidunt ut laoreet dolore magna aliquam erat volutpat</a:t>
            </a:r>
            <a:endParaRPr kumimoji="0" lang="id-ID"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 name="Rectangle 5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3720791" y="4625114"/>
            <a:ext cx="2291208"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d-ID" sz="1200" b="0" i="0" u="none" strike="noStrike" kern="1200" cap="none" spc="0" normalizeH="0" baseline="0" noProof="0">
                <a:ln>
                  <a:noFill/>
                </a:ln>
                <a:solidFill>
                  <a:prstClr val="white">
                    <a:lumMod val="50000"/>
                  </a:prstClr>
                </a:solidFill>
                <a:effectLst/>
                <a:uLnTx/>
                <a:uFillTx/>
                <a:latin typeface="Calibri" panose="020F0502020204030204"/>
                <a:ea typeface="+mn-ea"/>
                <a:cs typeface="Calibri" panose="020F0502020204030204"/>
              </a:rPr>
              <a:t>Ut wisi enim ad minim veniam, quis nostrud exerci tation ullamcorper nibh euismod tincidunt ut laoreet dolore magna aliquam erat volutpat</a:t>
            </a:r>
            <a:endParaRPr kumimoji="0" lang="id-ID"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Rectangle 54"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6174759" y="4621633"/>
            <a:ext cx="2291208"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d-ID" sz="1200" b="0" i="0" u="none" strike="noStrike" kern="1200" cap="none" spc="0" normalizeH="0" baseline="0" noProof="0">
                <a:ln>
                  <a:noFill/>
                </a:ln>
                <a:solidFill>
                  <a:prstClr val="white">
                    <a:lumMod val="50000"/>
                  </a:prstClr>
                </a:solidFill>
                <a:effectLst/>
                <a:uLnTx/>
                <a:uFillTx/>
                <a:latin typeface="Calibri" panose="020F0502020204030204"/>
                <a:ea typeface="+mn-ea"/>
                <a:cs typeface="Calibri" panose="020F0502020204030204"/>
              </a:rPr>
              <a:t>Ut wisi enim ad minim veniam, quis nostrud exerci tation ullamcorper nibh euismod tincidunt ut laoreet dolore magna aliquam erat volutpat</a:t>
            </a:r>
            <a:endParaRPr kumimoji="0" lang="id-ID"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Rectangle 55"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8574028" y="4599719"/>
            <a:ext cx="2291208"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d-ID" sz="1200" b="0" i="0" u="none" strike="noStrike" kern="1200" cap="none" spc="0" normalizeH="0" baseline="0" noProof="0">
                <a:ln>
                  <a:noFill/>
                </a:ln>
                <a:solidFill>
                  <a:prstClr val="white">
                    <a:lumMod val="50000"/>
                  </a:prstClr>
                </a:solidFill>
                <a:effectLst/>
                <a:uLnTx/>
                <a:uFillTx/>
                <a:latin typeface="Calibri" panose="020F0502020204030204"/>
                <a:ea typeface="+mn-ea"/>
                <a:cs typeface="Calibri" panose="020F0502020204030204"/>
              </a:rPr>
              <a:t>Ut wisi enim ad minim veniam, quis nostrud exerci tation ullamcorper nibh euismod tincidunt ut laoreet dolore magna aliquam erat volutpat</a:t>
            </a:r>
            <a:endParaRPr kumimoji="0" lang="id-ID"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e7d195523061f1c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hidden="1"/>
          <p:cNvSpPr txBox="1"/>
          <p:nvPr/>
        </p:nvSpPr>
        <p:spPr>
          <a:xfrm>
            <a:off x="-355600" y="1803400"/>
            <a:ext cx="293927"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rPr>
              <a:t>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a:t>
            </a:r>
            <a:endParaRPr kumimoji="0" lang="zh-CN" altLang="en-US" sz="1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pic>
        <p:nvPicPr>
          <p:cNvPr id="53" name="图片占位符 52"/>
          <p:cNvPicPr>
            <a:picLocks noGrp="1" noChangeAspect="1"/>
          </p:cNvPicPr>
          <p:nvPr>
            <p:ph type="pic" sz="quarter" idx="14"/>
          </p:nvPr>
        </p:nvPicPr>
        <p:blipFill>
          <a:blip r:embed="rId3" cstate="screen"/>
          <a:srcRect/>
          <a:stretch>
            <a:fillRect/>
          </a:stretch>
        </p:blipFill>
        <p:spPr/>
      </p:pic>
      <p:pic>
        <p:nvPicPr>
          <p:cNvPr id="59" name="图片占位符 58"/>
          <p:cNvPicPr>
            <a:picLocks noGrp="1" noChangeAspect="1"/>
          </p:cNvPicPr>
          <p:nvPr>
            <p:ph type="pic" sz="quarter" idx="15"/>
          </p:nvPr>
        </p:nvPicPr>
        <p:blipFill>
          <a:blip r:embed="rId4" cstate="screen"/>
          <a:srcRect/>
          <a:stretch>
            <a:fillRect/>
          </a:stretch>
        </p:blipFill>
        <p:spPr/>
      </p:pic>
      <p:pic>
        <p:nvPicPr>
          <p:cNvPr id="61" name="图片占位符 60"/>
          <p:cNvPicPr>
            <a:picLocks noGrp="1" noChangeAspect="1"/>
          </p:cNvPicPr>
          <p:nvPr>
            <p:ph type="pic" sz="quarter" idx="16"/>
          </p:nvPr>
        </p:nvPicPr>
        <p:blipFill>
          <a:blip r:embed="rId5" cstate="screen"/>
          <a:srcRect/>
          <a:stretch>
            <a:fillRect/>
          </a:stretch>
        </p:blipFill>
        <p:spPr/>
      </p:pic>
      <p:pic>
        <p:nvPicPr>
          <p:cNvPr id="63" name="图片占位符 62"/>
          <p:cNvPicPr>
            <a:picLocks noGrp="1" noChangeAspect="1"/>
          </p:cNvPicPr>
          <p:nvPr>
            <p:ph type="pic" sz="quarter" idx="17"/>
          </p:nvPr>
        </p:nvPicPr>
        <p:blipFill>
          <a:blip r:embed="rId6" cstate="screen"/>
          <a:srcRect/>
          <a:stretch>
            <a:fillRect/>
          </a:stretch>
        </p:blipFill>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par>
                          <p:cTn id="40" fill="hold">
                            <p:stCondLst>
                              <p:cond delay="4500"/>
                            </p:stCondLst>
                            <p:childTnLst>
                              <p:par>
                                <p:cTn id="41" presetID="16" presetClass="entr" presetSubtype="21"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childTnLst>
                          </p:cTn>
                        </p:par>
                        <p:par>
                          <p:cTn id="44" fill="hold">
                            <p:stCondLst>
                              <p:cond delay="5000"/>
                            </p:stCondLst>
                            <p:childTnLst>
                              <p:par>
                                <p:cTn id="45" presetID="16" presetClass="entr" presetSubtype="21"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arn(inVertical)">
                                      <p:cBhvr>
                                        <p:cTn id="47" dur="500"/>
                                        <p:tgtEl>
                                          <p:spTgt spid="20"/>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500"/>
                                        <p:tgtEl>
                                          <p:spTgt spid="24"/>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500"/>
                                        <p:tgtEl>
                                          <p:spTgt spid="25"/>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fade">
                                      <p:cBhvr>
                                        <p:cTn id="67" dur="500"/>
                                        <p:tgtEl>
                                          <p:spTgt spid="8"/>
                                        </p:tgtEl>
                                      </p:cBhvr>
                                    </p:animEffect>
                                  </p:childTnLst>
                                </p:cTn>
                              </p:par>
                            </p:childTnLst>
                          </p:cTn>
                        </p:par>
                        <p:par>
                          <p:cTn id="68" fill="hold">
                            <p:stCondLst>
                              <p:cond delay="8000"/>
                            </p:stCondLst>
                            <p:childTnLst>
                              <p:par>
                                <p:cTn id="69" presetID="16" presetClass="entr" presetSubtype="21" fill="hold" grpId="0" nodeType="after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barn(inVertical)">
                                      <p:cBhvr>
                                        <p:cTn id="71" dur="500"/>
                                        <p:tgtEl>
                                          <p:spTgt spid="26"/>
                                        </p:tgtEl>
                                      </p:cBhvr>
                                    </p:animEffect>
                                  </p:childTnLst>
                                </p:cTn>
                              </p:par>
                            </p:childTnLst>
                          </p:cTn>
                        </p:par>
                        <p:par>
                          <p:cTn id="72" fill="hold">
                            <p:stCondLst>
                              <p:cond delay="8500"/>
                            </p:stCondLst>
                            <p:childTnLst>
                              <p:par>
                                <p:cTn id="73" presetID="16" presetClass="entr" presetSubtype="21" fill="hold" grpId="0" nodeType="after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barn(inVertical)">
                                      <p:cBhvr>
                                        <p:cTn id="75" dur="500"/>
                                        <p:tgtEl>
                                          <p:spTgt spid="27"/>
                                        </p:tgtEl>
                                      </p:cBhvr>
                                    </p:animEffect>
                                  </p:childTnLst>
                                </p:cTn>
                              </p:par>
                            </p:childTnLst>
                          </p:cTn>
                        </p:par>
                        <p:par>
                          <p:cTn id="76" fill="hold">
                            <p:stCondLst>
                              <p:cond delay="9000"/>
                            </p:stCondLst>
                            <p:childTnLst>
                              <p:par>
                                <p:cTn id="77" presetID="10" presetClass="entr" presetSubtype="0" fill="hold" grpId="0" nodeType="after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fade">
                                      <p:cBhvr>
                                        <p:cTn id="79" dur="500"/>
                                        <p:tgtEl>
                                          <p:spTgt spid="29"/>
                                        </p:tgtEl>
                                      </p:cBhvr>
                                    </p:animEffect>
                                  </p:childTnLst>
                                </p:cTn>
                              </p:par>
                            </p:childTnLst>
                          </p:cTn>
                        </p:par>
                        <p:par>
                          <p:cTn id="80" fill="hold">
                            <p:stCondLst>
                              <p:cond delay="9500"/>
                            </p:stCondLst>
                            <p:childTnLst>
                              <p:par>
                                <p:cTn id="81" presetID="10" presetClass="entr" presetSubtype="0" fill="hold" grpId="0" nodeType="afterEffect">
                                  <p:stCondLst>
                                    <p:cond delay="0"/>
                                  </p:stCondLst>
                                  <p:childTnLst>
                                    <p:set>
                                      <p:cBhvr>
                                        <p:cTn id="82" dur="1" fill="hold">
                                          <p:stCondLst>
                                            <p:cond delay="0"/>
                                          </p:stCondLst>
                                        </p:cTn>
                                        <p:tgtEl>
                                          <p:spTgt spid="30"/>
                                        </p:tgtEl>
                                        <p:attrNameLst>
                                          <p:attrName>style.visibility</p:attrName>
                                        </p:attrNameLst>
                                      </p:cBhvr>
                                      <p:to>
                                        <p:strVal val="visible"/>
                                      </p:to>
                                    </p:set>
                                    <p:animEffect transition="in" filter="fade">
                                      <p:cBhvr>
                                        <p:cTn id="83" dur="500"/>
                                        <p:tgtEl>
                                          <p:spTgt spid="30"/>
                                        </p:tgtEl>
                                      </p:cBhvr>
                                    </p:animEffect>
                                  </p:childTnLst>
                                </p:cTn>
                              </p:par>
                            </p:childTnLst>
                          </p:cTn>
                        </p:par>
                        <p:par>
                          <p:cTn id="84" fill="hold">
                            <p:stCondLst>
                              <p:cond delay="10000"/>
                            </p:stCondLst>
                            <p:childTnLst>
                              <p:par>
                                <p:cTn id="85" presetID="10" presetClass="entr" presetSubtype="0" fill="hold" grpId="0" nodeType="afterEffect">
                                  <p:stCondLst>
                                    <p:cond delay="0"/>
                                  </p:stCondLst>
                                  <p:childTnLst>
                                    <p:set>
                                      <p:cBhvr>
                                        <p:cTn id="86" dur="1" fill="hold">
                                          <p:stCondLst>
                                            <p:cond delay="0"/>
                                          </p:stCondLst>
                                        </p:cTn>
                                        <p:tgtEl>
                                          <p:spTgt spid="31"/>
                                        </p:tgtEl>
                                        <p:attrNameLst>
                                          <p:attrName>style.visibility</p:attrName>
                                        </p:attrNameLst>
                                      </p:cBhvr>
                                      <p:to>
                                        <p:strVal val="visible"/>
                                      </p:to>
                                    </p:set>
                                    <p:animEffect transition="in" filter="fade">
                                      <p:cBhvr>
                                        <p:cTn id="87" dur="500"/>
                                        <p:tgtEl>
                                          <p:spTgt spid="31"/>
                                        </p:tgtEl>
                                      </p:cBhvr>
                                    </p:animEffect>
                                  </p:childTnLst>
                                </p:cTn>
                              </p:par>
                            </p:childTnLst>
                          </p:cTn>
                        </p:par>
                        <p:par>
                          <p:cTn id="88" fill="hold">
                            <p:stCondLst>
                              <p:cond delay="10500"/>
                            </p:stCondLst>
                            <p:childTnLst>
                              <p:par>
                                <p:cTn id="89" presetID="10" presetClass="entr" presetSubtype="0" fill="hold" nodeType="afterEffect">
                                  <p:stCondLst>
                                    <p:cond delay="0"/>
                                  </p:stCondLst>
                                  <p:childTnLst>
                                    <p:set>
                                      <p:cBhvr>
                                        <p:cTn id="90" dur="1" fill="hold">
                                          <p:stCondLst>
                                            <p:cond delay="0"/>
                                          </p:stCondLst>
                                        </p:cTn>
                                        <p:tgtEl>
                                          <p:spTgt spid="32">
                                            <p:txEl>
                                              <p:pRg st="0" end="0"/>
                                            </p:txEl>
                                          </p:spTgt>
                                        </p:tgtEl>
                                        <p:attrNameLst>
                                          <p:attrName>style.visibility</p:attrName>
                                        </p:attrNameLst>
                                      </p:cBhvr>
                                      <p:to>
                                        <p:strVal val="visible"/>
                                      </p:to>
                                    </p:set>
                                    <p:animEffect transition="in" filter="fade">
                                      <p:cBhvr>
                                        <p:cTn id="91" dur="500"/>
                                        <p:tgtEl>
                                          <p:spTgt spid="32">
                                            <p:txEl>
                                              <p:pRg st="0" end="0"/>
                                            </p:txEl>
                                          </p:spTgt>
                                        </p:tgtEl>
                                      </p:cBhvr>
                                    </p:animEffect>
                                  </p:childTnLst>
                                </p:cTn>
                              </p:par>
                            </p:childTnLst>
                          </p:cTn>
                        </p:par>
                        <p:par>
                          <p:cTn id="92" fill="hold">
                            <p:stCondLst>
                              <p:cond delay="11000"/>
                            </p:stCondLst>
                            <p:childTnLst>
                              <p:par>
                                <p:cTn id="93" presetID="10" presetClass="entr" presetSubtype="0" fill="hold" grpId="0" nodeType="afterEffect">
                                  <p:stCondLst>
                                    <p:cond delay="0"/>
                                  </p:stCondLst>
                                  <p:childTnLst>
                                    <p:set>
                                      <p:cBhvr>
                                        <p:cTn id="94" dur="1" fill="hold">
                                          <p:stCondLst>
                                            <p:cond delay="0"/>
                                          </p:stCondLst>
                                        </p:cTn>
                                        <p:tgtEl>
                                          <p:spTgt spid="9"/>
                                        </p:tgtEl>
                                        <p:attrNameLst>
                                          <p:attrName>style.visibility</p:attrName>
                                        </p:attrNameLst>
                                      </p:cBhvr>
                                      <p:to>
                                        <p:strVal val="visible"/>
                                      </p:to>
                                    </p:set>
                                    <p:animEffect transition="in" filter="fade">
                                      <p:cBhvr>
                                        <p:cTn id="95" dur="500"/>
                                        <p:tgtEl>
                                          <p:spTgt spid="9"/>
                                        </p:tgtEl>
                                      </p:cBhvr>
                                    </p:animEffect>
                                  </p:childTnLst>
                                </p:cTn>
                              </p:par>
                            </p:childTnLst>
                          </p:cTn>
                        </p:par>
                        <p:par>
                          <p:cTn id="96" fill="hold">
                            <p:stCondLst>
                              <p:cond delay="11500"/>
                            </p:stCondLst>
                            <p:childTnLst>
                              <p:par>
                                <p:cTn id="97" presetID="16" presetClass="entr" presetSubtype="21" fill="hold" grpId="0" nodeType="afterEffect">
                                  <p:stCondLst>
                                    <p:cond delay="0"/>
                                  </p:stCondLst>
                                  <p:childTnLst>
                                    <p:set>
                                      <p:cBhvr>
                                        <p:cTn id="98" dur="1" fill="hold">
                                          <p:stCondLst>
                                            <p:cond delay="0"/>
                                          </p:stCondLst>
                                        </p:cTn>
                                        <p:tgtEl>
                                          <p:spTgt spid="33"/>
                                        </p:tgtEl>
                                        <p:attrNameLst>
                                          <p:attrName>style.visibility</p:attrName>
                                        </p:attrNameLst>
                                      </p:cBhvr>
                                      <p:to>
                                        <p:strVal val="visible"/>
                                      </p:to>
                                    </p:set>
                                    <p:animEffect transition="in" filter="barn(inVertical)">
                                      <p:cBhvr>
                                        <p:cTn id="99" dur="500"/>
                                        <p:tgtEl>
                                          <p:spTgt spid="33"/>
                                        </p:tgtEl>
                                      </p:cBhvr>
                                    </p:animEffect>
                                  </p:childTnLst>
                                </p:cTn>
                              </p:par>
                            </p:childTnLst>
                          </p:cTn>
                        </p:par>
                        <p:par>
                          <p:cTn id="100" fill="hold">
                            <p:stCondLst>
                              <p:cond delay="12000"/>
                            </p:stCondLst>
                            <p:childTnLst>
                              <p:par>
                                <p:cTn id="101" presetID="16" presetClass="entr" presetSubtype="21" fill="hold" grpId="0" nodeType="afterEffect">
                                  <p:stCondLst>
                                    <p:cond delay="0"/>
                                  </p:stCondLst>
                                  <p:childTnLst>
                                    <p:set>
                                      <p:cBhvr>
                                        <p:cTn id="102" dur="1" fill="hold">
                                          <p:stCondLst>
                                            <p:cond delay="0"/>
                                          </p:stCondLst>
                                        </p:cTn>
                                        <p:tgtEl>
                                          <p:spTgt spid="34"/>
                                        </p:tgtEl>
                                        <p:attrNameLst>
                                          <p:attrName>style.visibility</p:attrName>
                                        </p:attrNameLst>
                                      </p:cBhvr>
                                      <p:to>
                                        <p:strVal val="visible"/>
                                      </p:to>
                                    </p:set>
                                    <p:animEffect transition="in" filter="barn(inVertical)">
                                      <p:cBhvr>
                                        <p:cTn id="103" dur="500"/>
                                        <p:tgtEl>
                                          <p:spTgt spid="34"/>
                                        </p:tgtEl>
                                      </p:cBhvr>
                                    </p:animEffect>
                                  </p:childTnLst>
                                </p:cTn>
                              </p:par>
                            </p:childTnLst>
                          </p:cTn>
                        </p:par>
                        <p:par>
                          <p:cTn id="104" fill="hold">
                            <p:stCondLst>
                              <p:cond delay="12500"/>
                            </p:stCondLst>
                            <p:childTnLst>
                              <p:par>
                                <p:cTn id="105" presetID="10" presetClass="entr" presetSubtype="0" fill="hold" grpId="0" nodeType="afterEffect">
                                  <p:stCondLst>
                                    <p:cond delay="0"/>
                                  </p:stCondLst>
                                  <p:childTnLst>
                                    <p:set>
                                      <p:cBhvr>
                                        <p:cTn id="106" dur="1" fill="hold">
                                          <p:stCondLst>
                                            <p:cond delay="0"/>
                                          </p:stCondLst>
                                        </p:cTn>
                                        <p:tgtEl>
                                          <p:spTgt spid="36"/>
                                        </p:tgtEl>
                                        <p:attrNameLst>
                                          <p:attrName>style.visibility</p:attrName>
                                        </p:attrNameLst>
                                      </p:cBhvr>
                                      <p:to>
                                        <p:strVal val="visible"/>
                                      </p:to>
                                    </p:set>
                                    <p:animEffect transition="in" filter="fade">
                                      <p:cBhvr>
                                        <p:cTn id="107" dur="500"/>
                                        <p:tgtEl>
                                          <p:spTgt spid="36"/>
                                        </p:tgtEl>
                                      </p:cBhvr>
                                    </p:animEffect>
                                  </p:childTnLst>
                                </p:cTn>
                              </p:par>
                            </p:childTnLst>
                          </p:cTn>
                        </p:par>
                        <p:par>
                          <p:cTn id="108" fill="hold">
                            <p:stCondLst>
                              <p:cond delay="13000"/>
                            </p:stCondLst>
                            <p:childTnLst>
                              <p:par>
                                <p:cTn id="109" presetID="10" presetClass="entr" presetSubtype="0" fill="hold" grpId="0" nodeType="afterEffect">
                                  <p:stCondLst>
                                    <p:cond delay="0"/>
                                  </p:stCondLst>
                                  <p:childTnLst>
                                    <p:set>
                                      <p:cBhvr>
                                        <p:cTn id="110" dur="1" fill="hold">
                                          <p:stCondLst>
                                            <p:cond delay="0"/>
                                          </p:stCondLst>
                                        </p:cTn>
                                        <p:tgtEl>
                                          <p:spTgt spid="37"/>
                                        </p:tgtEl>
                                        <p:attrNameLst>
                                          <p:attrName>style.visibility</p:attrName>
                                        </p:attrNameLst>
                                      </p:cBhvr>
                                      <p:to>
                                        <p:strVal val="visible"/>
                                      </p:to>
                                    </p:set>
                                    <p:animEffect transition="in" filter="fade">
                                      <p:cBhvr>
                                        <p:cTn id="111" dur="500"/>
                                        <p:tgtEl>
                                          <p:spTgt spid="37"/>
                                        </p:tgtEl>
                                      </p:cBhvr>
                                    </p:animEffect>
                                  </p:childTnLst>
                                </p:cTn>
                              </p:par>
                            </p:childTnLst>
                          </p:cTn>
                        </p:par>
                        <p:par>
                          <p:cTn id="112" fill="hold">
                            <p:stCondLst>
                              <p:cond delay="13500"/>
                            </p:stCondLst>
                            <p:childTnLst>
                              <p:par>
                                <p:cTn id="113" presetID="10" presetClass="entr" presetSubtype="0" fill="hold" grpId="0" nodeType="afterEffect">
                                  <p:stCondLst>
                                    <p:cond delay="0"/>
                                  </p:stCondLst>
                                  <p:childTnLst>
                                    <p:set>
                                      <p:cBhvr>
                                        <p:cTn id="114" dur="1" fill="hold">
                                          <p:stCondLst>
                                            <p:cond delay="0"/>
                                          </p:stCondLst>
                                        </p:cTn>
                                        <p:tgtEl>
                                          <p:spTgt spid="38"/>
                                        </p:tgtEl>
                                        <p:attrNameLst>
                                          <p:attrName>style.visibility</p:attrName>
                                        </p:attrNameLst>
                                      </p:cBhvr>
                                      <p:to>
                                        <p:strVal val="visible"/>
                                      </p:to>
                                    </p:set>
                                    <p:animEffect transition="in" filter="fade">
                                      <p:cBhvr>
                                        <p:cTn id="115" dur="500"/>
                                        <p:tgtEl>
                                          <p:spTgt spid="38"/>
                                        </p:tgtEl>
                                      </p:cBhvr>
                                    </p:animEffect>
                                  </p:childTnLst>
                                </p:cTn>
                              </p:par>
                            </p:childTnLst>
                          </p:cTn>
                        </p:par>
                        <p:par>
                          <p:cTn id="116" fill="hold">
                            <p:stCondLst>
                              <p:cond delay="14000"/>
                            </p:stCondLst>
                            <p:childTnLst>
                              <p:par>
                                <p:cTn id="117" presetID="10" presetClass="entr" presetSubtype="0" fill="hold" grpId="0" nodeType="afterEffect">
                                  <p:stCondLst>
                                    <p:cond delay="0"/>
                                  </p:stCondLst>
                                  <p:childTnLst>
                                    <p:set>
                                      <p:cBhvr>
                                        <p:cTn id="118" dur="1" fill="hold">
                                          <p:stCondLst>
                                            <p:cond delay="0"/>
                                          </p:stCondLst>
                                        </p:cTn>
                                        <p:tgtEl>
                                          <p:spTgt spid="39"/>
                                        </p:tgtEl>
                                        <p:attrNameLst>
                                          <p:attrName>style.visibility</p:attrName>
                                        </p:attrNameLst>
                                      </p:cBhvr>
                                      <p:to>
                                        <p:strVal val="visible"/>
                                      </p:to>
                                    </p:set>
                                    <p:animEffect transition="in" filter="fade">
                                      <p:cBhvr>
                                        <p:cTn id="11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1" grpId="0"/>
      <p:bldP spid="12" grpId="0"/>
      <p:bldP spid="13" grpId="0"/>
      <p:bldP spid="15" grpId="0"/>
      <p:bldP spid="16" grpId="0"/>
      <p:bldP spid="17" grpId="0"/>
      <p:bldP spid="18" grpId="0"/>
      <p:bldP spid="19" grpId="0"/>
      <p:bldP spid="20" grpId="0"/>
      <p:bldP spid="22" grpId="0"/>
      <p:bldP spid="23" grpId="0"/>
      <p:bldP spid="24" grpId="0"/>
      <p:bldP spid="25" grpId="0"/>
      <p:bldP spid="26" grpId="0"/>
      <p:bldP spid="27" grpId="0"/>
      <p:bldP spid="29" grpId="0"/>
      <p:bldP spid="30" grpId="0"/>
      <p:bldP spid="31" grpId="0"/>
      <p:bldP spid="33" grpId="0"/>
      <p:bldP spid="34" grpId="0"/>
      <p:bldP spid="36" grpId="0"/>
      <p:bldP spid="37" grpId="0"/>
      <p:bldP spid="38" grpId="0"/>
      <p:bldP spid="3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40" name="图片占位符 39"/>
          <p:cNvPicPr>
            <a:picLocks noGrp="1" noChangeAspect="1"/>
          </p:cNvPicPr>
          <p:nvPr>
            <p:ph type="pic" sz="quarter" idx="14"/>
          </p:nvPr>
        </p:nvPicPr>
        <p:blipFill>
          <a:blip r:embed="rId2" cstate="screen"/>
          <a:srcRect/>
          <a:stretch>
            <a:fillRect/>
          </a:stretch>
        </p:blipFill>
        <p:spPr/>
      </p:pic>
      <p:pic>
        <p:nvPicPr>
          <p:cNvPr id="36" name="图片占位符 35"/>
          <p:cNvPicPr>
            <a:picLocks noGrp="1" noChangeAspect="1"/>
          </p:cNvPicPr>
          <p:nvPr>
            <p:ph type="pic" sz="quarter" idx="15"/>
          </p:nvPr>
        </p:nvPicPr>
        <p:blipFill>
          <a:blip r:embed="rId3" cstate="screen"/>
          <a:srcRect/>
          <a:stretch>
            <a:fillRect/>
          </a:stretch>
        </p:blipFill>
        <p:spPr/>
      </p:pic>
      <p:sp>
        <p:nvSpPr>
          <p:cNvPr id="46" name="Oval 45"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3846806" y="1933895"/>
            <a:ext cx="640080" cy="640080"/>
          </a:xfrm>
          <a:prstGeom prst="ellipse">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3996767" y="2036731"/>
            <a:ext cx="34015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srgbClr val="A8CDD7"/>
                </a:solidFill>
                <a:effectLst/>
                <a:uLnTx/>
                <a:uFillTx/>
                <a:latin typeface="Calibri" panose="020F0502020204030204"/>
                <a:ea typeface="Roboto Light" panose="02000000000000000000" pitchFamily="2" charset="0"/>
                <a:cs typeface="Roboto Light" panose="02000000000000000000" pitchFamily="2" charset="0"/>
              </a:rPr>
              <a:t>2</a:t>
            </a:r>
            <a:endParaRPr kumimoji="0" lang="en-US" sz="2400" b="0" i="0" u="none" strike="noStrike" kern="1200" cap="none" spc="0" normalizeH="0" baseline="0" noProof="0" dirty="0">
              <a:ln>
                <a:noFill/>
              </a:ln>
              <a:solidFill>
                <a:srgbClr val="A8CDD7"/>
              </a:solidFill>
              <a:effectLst/>
              <a:uLnTx/>
              <a:uFillTx/>
              <a:latin typeface="Calibri" panose="020F0502020204030204"/>
              <a:ea typeface="Roboto Light" panose="02000000000000000000" pitchFamily="2" charset="0"/>
              <a:cs typeface="Roboto Light" panose="02000000000000000000" pitchFamily="2" charset="0"/>
            </a:endParaRPr>
          </a:p>
        </p:txBody>
      </p:sp>
      <p:sp>
        <p:nvSpPr>
          <p:cNvPr id="48" name="Rectangle 47"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1202900" y="1933895"/>
            <a:ext cx="2505512" cy="938719"/>
          </a:xfrm>
          <a:prstGeom prst="rect">
            <a:avLst/>
          </a:prstGeom>
        </p:spPr>
        <p:txBody>
          <a:bodyPr wrap="square">
            <a:spAutoFit/>
          </a:bodyPr>
          <a:lstStyle/>
          <a:p>
            <a:pPr marL="0" marR="0" lvl="0" indent="0" algn="r" defTabSz="914400" rtl="0" eaLnBrk="1" fontAlgn="auto" latinLnBrk="0" hangingPunct="1">
              <a:lnSpc>
                <a:spcPct val="125000"/>
              </a:lnSpc>
              <a:spcBef>
                <a:spcPts val="0"/>
              </a:spcBef>
              <a:spcAft>
                <a:spcPts val="0"/>
              </a:spcAft>
              <a:buClrTx/>
              <a:buSzTx/>
              <a:buFontTx/>
              <a:buNone/>
              <a:defRPr/>
            </a:pPr>
            <a:r>
              <a:rPr kumimoji="0" lang="en-US" sz="1100" b="0" i="0" u="none" strike="noStrike" kern="1200" cap="none" spc="0" normalizeH="0" baseline="0" noProof="0" dirty="0">
                <a:ln>
                  <a:noFill/>
                </a:ln>
                <a:solidFill>
                  <a:srgbClr val="657284"/>
                </a:solidFill>
                <a:effectLst/>
                <a:uLnTx/>
                <a:uFillTx/>
                <a:latin typeface="Calibri" panose="020F0502020204030204"/>
                <a:ea typeface="Roboto Light" panose="02000000000000000000" pitchFamily="2" charset="0"/>
                <a:cs typeface="Roboto Light" panose="02000000000000000000" pitchFamily="2" charset="0"/>
              </a:rPr>
              <a:t>Ut wisi enim ad minim veniam, quis nostrud exerci tation ullamcorper nibh euismod tincidunt ut laoreet dolore magna aliquam era</a:t>
            </a:r>
            <a:endParaRPr kumimoji="0" lang="en-US" sz="1100" b="0" i="0" u="none" strike="noStrike" kern="1200" cap="none" spc="0" normalizeH="0" baseline="0" noProof="0" dirty="0">
              <a:ln>
                <a:noFill/>
              </a:ln>
              <a:solidFill>
                <a:srgbClr val="657284"/>
              </a:solidFill>
              <a:effectLst/>
              <a:uLnTx/>
              <a:uFillTx/>
              <a:latin typeface="Calibri" panose="020F0502020204030204"/>
              <a:ea typeface="Roboto Light" panose="02000000000000000000" pitchFamily="2" charset="0"/>
              <a:cs typeface="Roboto Light" panose="02000000000000000000" pitchFamily="2" charset="0"/>
            </a:endParaRPr>
          </a:p>
        </p:txBody>
      </p:sp>
      <p:sp>
        <p:nvSpPr>
          <p:cNvPr id="49" name="Oval 48"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3846806" y="630880"/>
            <a:ext cx="640080" cy="640080"/>
          </a:xfrm>
          <a:prstGeom prst="ellipse">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3996767" y="733716"/>
            <a:ext cx="34015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srgbClr val="E8B7B7"/>
                </a:solidFill>
                <a:effectLst/>
                <a:uLnTx/>
                <a:uFillTx/>
                <a:latin typeface="Calibri" panose="020F0502020204030204"/>
                <a:ea typeface="Roboto Light" panose="02000000000000000000" pitchFamily="2" charset="0"/>
                <a:cs typeface="Roboto Light" panose="02000000000000000000" pitchFamily="2" charset="0"/>
              </a:rPr>
              <a:t>1</a:t>
            </a:r>
            <a:endParaRPr kumimoji="0" lang="en-US" sz="2400" b="0" i="0" u="none" strike="noStrike" kern="1200" cap="none" spc="0" normalizeH="0" baseline="0" noProof="0" dirty="0">
              <a:ln>
                <a:noFill/>
              </a:ln>
              <a:solidFill>
                <a:srgbClr val="E8B7B7"/>
              </a:solidFill>
              <a:effectLst/>
              <a:uLnTx/>
              <a:uFillTx/>
              <a:latin typeface="Calibri" panose="020F0502020204030204"/>
              <a:ea typeface="Roboto Light" panose="02000000000000000000" pitchFamily="2" charset="0"/>
              <a:cs typeface="Roboto Light" panose="02000000000000000000" pitchFamily="2" charset="0"/>
            </a:endParaRPr>
          </a:p>
        </p:txBody>
      </p:sp>
      <p:sp>
        <p:nvSpPr>
          <p:cNvPr id="53" name="Rectangle 5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1202900" y="630880"/>
            <a:ext cx="2505512" cy="938719"/>
          </a:xfrm>
          <a:prstGeom prst="rect">
            <a:avLst/>
          </a:prstGeom>
        </p:spPr>
        <p:txBody>
          <a:bodyPr wrap="square">
            <a:spAutoFit/>
          </a:bodyPr>
          <a:lstStyle/>
          <a:p>
            <a:pPr marL="0" marR="0" lvl="0" indent="0" algn="r" defTabSz="914400" rtl="0" eaLnBrk="1" fontAlgn="auto" latinLnBrk="0" hangingPunct="1">
              <a:lnSpc>
                <a:spcPct val="125000"/>
              </a:lnSpc>
              <a:spcBef>
                <a:spcPts val="0"/>
              </a:spcBef>
              <a:spcAft>
                <a:spcPts val="0"/>
              </a:spcAft>
              <a:buClrTx/>
              <a:buSzTx/>
              <a:buFontTx/>
              <a:buNone/>
              <a:defRPr/>
            </a:pPr>
            <a:r>
              <a:rPr kumimoji="0" lang="en-US" sz="1100" b="0" i="0" u="none" strike="noStrike" kern="1200" cap="none" spc="0" normalizeH="0" baseline="0" noProof="0" dirty="0">
                <a:ln>
                  <a:noFill/>
                </a:ln>
                <a:solidFill>
                  <a:srgbClr val="657284"/>
                </a:solidFill>
                <a:effectLst/>
                <a:uLnTx/>
                <a:uFillTx/>
                <a:latin typeface="Calibri" panose="020F0502020204030204"/>
                <a:ea typeface="Roboto Light" panose="02000000000000000000" pitchFamily="2" charset="0"/>
                <a:cs typeface="Roboto Light" panose="02000000000000000000" pitchFamily="2" charset="0"/>
              </a:rPr>
              <a:t>Ut wisi enim ad minim veniam, quis nostrud exerci tation ullamcorper nibh euismod tincidunt ut laoreet dolore magna aliquam era</a:t>
            </a:r>
            <a:endParaRPr kumimoji="0" lang="en-US" sz="1100" b="0" i="0" u="none" strike="noStrike" kern="1200" cap="none" spc="0" normalizeH="0" baseline="0" noProof="0" dirty="0">
              <a:ln>
                <a:noFill/>
              </a:ln>
              <a:solidFill>
                <a:srgbClr val="657284"/>
              </a:solidFill>
              <a:effectLst/>
              <a:uLnTx/>
              <a:uFillTx/>
              <a:latin typeface="Calibri" panose="020F0502020204030204"/>
              <a:ea typeface="Roboto Light" panose="02000000000000000000" pitchFamily="2" charset="0"/>
              <a:cs typeface="Roboto Light" panose="02000000000000000000" pitchFamily="2" charset="0"/>
            </a:endParaRPr>
          </a:p>
        </p:txBody>
      </p:sp>
      <p:sp>
        <p:nvSpPr>
          <p:cNvPr id="60" name="Oval 59"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7650900" y="3934621"/>
            <a:ext cx="640080" cy="640080"/>
          </a:xfrm>
          <a:prstGeom prst="ellipse">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6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7800861" y="4037457"/>
            <a:ext cx="34015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srgbClr val="CEC597"/>
                </a:solidFill>
                <a:effectLst/>
                <a:uLnTx/>
                <a:uFillTx/>
                <a:latin typeface="Calibri" panose="020F0502020204030204"/>
                <a:ea typeface="Roboto Light" panose="02000000000000000000" pitchFamily="2" charset="0"/>
                <a:cs typeface="Roboto Light" panose="02000000000000000000" pitchFamily="2" charset="0"/>
              </a:rPr>
              <a:t>3</a:t>
            </a:r>
            <a:endParaRPr kumimoji="0" lang="en-US" sz="2400" b="0" i="0" u="none" strike="noStrike" kern="1200" cap="none" spc="0" normalizeH="0" baseline="0" noProof="0" dirty="0">
              <a:ln>
                <a:noFill/>
              </a:ln>
              <a:solidFill>
                <a:srgbClr val="CEC597"/>
              </a:solidFill>
              <a:effectLst/>
              <a:uLnTx/>
              <a:uFillTx/>
              <a:latin typeface="Calibri" panose="020F0502020204030204"/>
              <a:ea typeface="Roboto Light" panose="02000000000000000000" pitchFamily="2" charset="0"/>
              <a:cs typeface="Roboto Light" panose="02000000000000000000" pitchFamily="2" charset="0"/>
            </a:endParaRPr>
          </a:p>
        </p:txBody>
      </p:sp>
      <p:sp>
        <p:nvSpPr>
          <p:cNvPr id="62" name="Rectangle 61"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8429374" y="3934621"/>
            <a:ext cx="2505512" cy="938719"/>
          </a:xfrm>
          <a:prstGeom prst="rect">
            <a:avLst/>
          </a:prstGeom>
        </p:spPr>
        <p:txBody>
          <a:bodyPr wrap="square">
            <a:spAutoFit/>
          </a:bodyPr>
          <a:lstStyle/>
          <a:p>
            <a:pPr marL="0" marR="0" lvl="0" indent="0" algn="l" defTabSz="914400" rtl="0" eaLnBrk="1" fontAlgn="auto" latinLnBrk="0" hangingPunct="1">
              <a:lnSpc>
                <a:spcPct val="125000"/>
              </a:lnSpc>
              <a:spcBef>
                <a:spcPts val="0"/>
              </a:spcBef>
              <a:spcAft>
                <a:spcPts val="0"/>
              </a:spcAft>
              <a:buClrTx/>
              <a:buSzTx/>
              <a:buFontTx/>
              <a:buNone/>
              <a:defRPr/>
            </a:pPr>
            <a:r>
              <a:rPr kumimoji="0" lang="en-US" sz="1100" b="0" i="0" u="none" strike="noStrike" kern="1200" cap="none" spc="0" normalizeH="0" baseline="0" noProof="0" dirty="0">
                <a:ln>
                  <a:noFill/>
                </a:ln>
                <a:solidFill>
                  <a:srgbClr val="657284"/>
                </a:solidFill>
                <a:effectLst/>
                <a:uLnTx/>
                <a:uFillTx/>
                <a:latin typeface="Calibri" panose="020F0502020204030204"/>
                <a:ea typeface="Roboto Light" panose="02000000000000000000" pitchFamily="2" charset="0"/>
                <a:cs typeface="Roboto Light" panose="02000000000000000000" pitchFamily="2" charset="0"/>
              </a:rPr>
              <a:t>Ut wisi enim ad minim veniam, quis nostrud exerci tation ullamcorper nibh euismod tincidunt ut laoreet dolore magna aliquam era</a:t>
            </a:r>
            <a:endParaRPr kumimoji="0" lang="en-US" sz="1100" b="0" i="0" u="none" strike="noStrike" kern="1200" cap="none" spc="0" normalizeH="0" baseline="0" noProof="0" dirty="0">
              <a:ln>
                <a:noFill/>
              </a:ln>
              <a:solidFill>
                <a:srgbClr val="657284"/>
              </a:solidFill>
              <a:effectLst/>
              <a:uLnTx/>
              <a:uFillTx/>
              <a:latin typeface="Calibri" panose="020F0502020204030204"/>
              <a:ea typeface="Roboto Light" panose="02000000000000000000" pitchFamily="2" charset="0"/>
              <a:cs typeface="Roboto Light" panose="02000000000000000000" pitchFamily="2" charset="0"/>
            </a:endParaRPr>
          </a:p>
        </p:txBody>
      </p:sp>
      <p:sp>
        <p:nvSpPr>
          <p:cNvPr id="63" name="Oval 62"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7650900" y="5507161"/>
            <a:ext cx="640080" cy="640080"/>
          </a:xfrm>
          <a:prstGeom prst="ellipse">
            <a:avLst/>
          </a:pr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Rectangle 63"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7800861" y="5609997"/>
            <a:ext cx="34015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srgbClr val="B1A35A"/>
                </a:solidFill>
                <a:effectLst/>
                <a:uLnTx/>
                <a:uFillTx/>
                <a:latin typeface="Calibri" panose="020F0502020204030204"/>
                <a:ea typeface="Roboto Light" panose="02000000000000000000" pitchFamily="2" charset="0"/>
                <a:cs typeface="Roboto Light" panose="02000000000000000000" pitchFamily="2" charset="0"/>
              </a:rPr>
              <a:t>4</a:t>
            </a:r>
            <a:endParaRPr kumimoji="0" lang="en-US" sz="2400" b="0" i="0" u="none" strike="noStrike" kern="1200" cap="none" spc="0" normalizeH="0" baseline="0" noProof="0" dirty="0">
              <a:ln>
                <a:noFill/>
              </a:ln>
              <a:solidFill>
                <a:srgbClr val="B1A35A"/>
              </a:solidFill>
              <a:effectLst/>
              <a:uLnTx/>
              <a:uFillTx/>
              <a:latin typeface="Calibri" panose="020F0502020204030204"/>
              <a:ea typeface="Roboto Light" panose="02000000000000000000" pitchFamily="2" charset="0"/>
              <a:cs typeface="Roboto Light" panose="02000000000000000000" pitchFamily="2" charset="0"/>
            </a:endParaRPr>
          </a:p>
        </p:txBody>
      </p:sp>
      <p:sp>
        <p:nvSpPr>
          <p:cNvPr id="67" name="Rectangle 6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8433728" y="5439091"/>
            <a:ext cx="2505512" cy="938719"/>
          </a:xfrm>
          <a:prstGeom prst="rect">
            <a:avLst/>
          </a:prstGeom>
        </p:spPr>
        <p:txBody>
          <a:bodyPr wrap="square">
            <a:spAutoFit/>
          </a:bodyPr>
          <a:lstStyle/>
          <a:p>
            <a:pPr marL="0" marR="0" lvl="0" indent="0" algn="l" defTabSz="914400" rtl="0" eaLnBrk="1" fontAlgn="auto" latinLnBrk="0" hangingPunct="1">
              <a:lnSpc>
                <a:spcPct val="125000"/>
              </a:lnSpc>
              <a:spcBef>
                <a:spcPts val="0"/>
              </a:spcBef>
              <a:spcAft>
                <a:spcPts val="0"/>
              </a:spcAft>
              <a:buClrTx/>
              <a:buSzTx/>
              <a:buFontTx/>
              <a:buNone/>
              <a:defRPr/>
            </a:pPr>
            <a:r>
              <a:rPr kumimoji="0" lang="en-US" sz="1100" b="0" i="0" u="none" strike="noStrike" kern="1200" cap="none" spc="0" normalizeH="0" baseline="0" noProof="0" dirty="0">
                <a:ln>
                  <a:noFill/>
                </a:ln>
                <a:solidFill>
                  <a:srgbClr val="657284"/>
                </a:solidFill>
                <a:effectLst/>
                <a:uLnTx/>
                <a:uFillTx/>
                <a:latin typeface="Calibri" panose="020F0502020204030204"/>
                <a:ea typeface="Roboto Light" panose="02000000000000000000" pitchFamily="2" charset="0"/>
                <a:cs typeface="Roboto Light" panose="02000000000000000000" pitchFamily="2" charset="0"/>
              </a:rPr>
              <a:t>Ut wisi enim ad minim veniam, quis nostrud exerci tation ullamcorper nibh euismod tincidunt ut laoreet dolore magna aliquam era</a:t>
            </a:r>
            <a:endParaRPr kumimoji="0" lang="en-US" sz="1100" b="0" i="0" u="none" strike="noStrike" kern="1200" cap="none" spc="0" normalizeH="0" baseline="0" noProof="0" dirty="0">
              <a:ln>
                <a:noFill/>
              </a:ln>
              <a:solidFill>
                <a:srgbClr val="657284"/>
              </a:solidFill>
              <a:effectLst/>
              <a:uLnTx/>
              <a:uFillTx/>
              <a:latin typeface="Calibri" panose="020F0502020204030204"/>
              <a:ea typeface="Roboto Light" panose="02000000000000000000" pitchFamily="2" charset="0"/>
              <a:cs typeface="Roboto Light" panose="02000000000000000000" pitchFamily="2" charset="0"/>
            </a:endParaRPr>
          </a:p>
        </p:txBody>
      </p:sp>
      <p:sp>
        <p:nvSpPr>
          <p:cNvPr id="22" name="Diamond 21"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5230487" y="2547616"/>
            <a:ext cx="1750771" cy="1769802"/>
          </a:xfrm>
          <a:prstGeom prst="diamond">
            <a:avLst/>
          </a:prstGeom>
          <a:gradFill>
            <a:gsLst>
              <a:gs pos="0">
                <a:schemeClr val="accent1"/>
              </a:gs>
              <a:gs pos="85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Diamond 8"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5470323" y="2778369"/>
            <a:ext cx="1294228" cy="1308296"/>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0" y="6071662"/>
            <a:ext cx="6128825" cy="786338"/>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p:nvPr/>
        </p:nvSpPr>
        <p:spPr>
          <a:xfrm>
            <a:off x="6128825" y="-2"/>
            <a:ext cx="6128825" cy="786338"/>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8074981" y="40467"/>
            <a:ext cx="2236510"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000" b="1" i="0" u="none" strike="noStrike" kern="1200" cap="none" spc="0" normalizeH="0" baseline="0" noProof="0" dirty="0">
                <a:ln>
                  <a:noFill/>
                </a:ln>
                <a:solidFill>
                  <a:prstClr val="black">
                    <a:lumMod val="75000"/>
                    <a:lumOff val="25000"/>
                  </a:prstClr>
                </a:solidFill>
                <a:effectLst/>
                <a:uLnTx/>
                <a:uFillTx/>
                <a:latin typeface="迷你简清韵" panose="02010604000101010101" pitchFamily="2" charset="-122"/>
                <a:ea typeface="迷你简清韵" panose="02010604000101010101" pitchFamily="2" charset="-122"/>
                <a:cs typeface="Roboto Medium" panose="02000000000000000000" pitchFamily="2" charset="0"/>
              </a:rPr>
              <a:t>美好时刻</a:t>
            </a:r>
            <a:endParaRPr kumimoji="0" lang="zh-CN" altLang="en-US" sz="4000" b="1" i="0" u="none" strike="noStrike" kern="1200" cap="none" spc="0" normalizeH="0" baseline="0" noProof="0" dirty="0">
              <a:ln>
                <a:noFill/>
              </a:ln>
              <a:solidFill>
                <a:prstClr val="black">
                  <a:lumMod val="75000"/>
                  <a:lumOff val="25000"/>
                </a:prstClr>
              </a:solidFill>
              <a:effectLst/>
              <a:uLnTx/>
              <a:uFillTx/>
              <a:latin typeface="迷你简清韵" panose="02010604000101010101" pitchFamily="2" charset="-122"/>
              <a:ea typeface="迷你简清韵" panose="02010604000101010101" pitchFamily="2" charset="-122"/>
              <a:cs typeface="Roboto Medium" panose="02000000000000000000" pitchFamily="2" charset="0"/>
            </a:endParaRPr>
          </a:p>
        </p:txBody>
      </p:sp>
      <p:sp>
        <p:nvSpPr>
          <p:cNvPr id="27" name="TextBox 26"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SpPr txBox="1"/>
          <p:nvPr/>
        </p:nvSpPr>
        <p:spPr>
          <a:xfrm>
            <a:off x="1946156" y="6110888"/>
            <a:ext cx="2236510"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000" b="1" i="0" u="none" strike="noStrike" kern="1200" cap="none" spc="0" normalizeH="0" baseline="0" noProof="0" dirty="0">
                <a:ln>
                  <a:noFill/>
                </a:ln>
                <a:solidFill>
                  <a:prstClr val="black">
                    <a:lumMod val="75000"/>
                    <a:lumOff val="25000"/>
                  </a:prstClr>
                </a:solidFill>
                <a:effectLst/>
                <a:uLnTx/>
                <a:uFillTx/>
                <a:latin typeface="迷你简清韵" panose="02010604000101010101" pitchFamily="2" charset="-122"/>
                <a:ea typeface="迷你简清韵" panose="02010604000101010101" pitchFamily="2" charset="-122"/>
                <a:cs typeface="Roboto Medium" panose="02000000000000000000" pitchFamily="2" charset="0"/>
              </a:rPr>
              <a:t>美好时刻</a:t>
            </a:r>
            <a:endParaRPr kumimoji="0" lang="zh-CN" altLang="en-US" sz="4000" b="1" i="0" u="none" strike="noStrike" kern="1200" cap="none" spc="0" normalizeH="0" baseline="0" noProof="0" dirty="0">
              <a:ln>
                <a:noFill/>
              </a:ln>
              <a:solidFill>
                <a:prstClr val="black">
                  <a:lumMod val="75000"/>
                  <a:lumOff val="25000"/>
                </a:prstClr>
              </a:solidFill>
              <a:effectLst/>
              <a:uLnTx/>
              <a:uFillTx/>
              <a:latin typeface="迷你简清韵" panose="02010604000101010101" pitchFamily="2" charset="-122"/>
              <a:ea typeface="迷你简清韵" panose="02010604000101010101" pitchFamily="2" charset="-122"/>
              <a:cs typeface="Roboto Medium" panose="02000000000000000000" pitchFamily="2" charset="0"/>
            </a:endParaRPr>
          </a:p>
        </p:txBody>
      </p:sp>
      <p:pic>
        <p:nvPicPr>
          <p:cNvPr id="28" name="图片 27"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ChangeAspect="1"/>
          </p:cNvPicPr>
          <p:nvPr/>
        </p:nvPicPr>
        <p:blipFill>
          <a:blip r:embed="rId4" cstate="screen">
            <a:duotone>
              <a:prstClr val="black"/>
              <a:schemeClr val="accent4">
                <a:tint val="45000"/>
                <a:satMod val="400000"/>
              </a:schemeClr>
            </a:duotone>
          </a:blip>
          <a:stretch>
            <a:fillRect/>
          </a:stretch>
        </p:blipFill>
        <p:spPr>
          <a:xfrm>
            <a:off x="3708412" y="459334"/>
            <a:ext cx="868552" cy="938719"/>
          </a:xfrm>
          <a:prstGeom prst="rect">
            <a:avLst/>
          </a:prstGeom>
        </p:spPr>
      </p:pic>
      <p:pic>
        <p:nvPicPr>
          <p:cNvPr id="29" name="图片 28"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ChangeAspect="1"/>
          </p:cNvPicPr>
          <p:nvPr/>
        </p:nvPicPr>
        <p:blipFill>
          <a:blip r:embed="rId4" cstate="screen">
            <a:duotone>
              <a:prstClr val="black"/>
              <a:schemeClr val="accent4">
                <a:tint val="45000"/>
                <a:satMod val="400000"/>
              </a:schemeClr>
            </a:duotone>
          </a:blip>
          <a:stretch>
            <a:fillRect/>
          </a:stretch>
        </p:blipFill>
        <p:spPr>
          <a:xfrm>
            <a:off x="3692293" y="1706949"/>
            <a:ext cx="868552" cy="938719"/>
          </a:xfrm>
          <a:prstGeom prst="rect">
            <a:avLst/>
          </a:prstGeom>
        </p:spPr>
      </p:pic>
      <p:pic>
        <p:nvPicPr>
          <p:cNvPr id="30" name="图片 29"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ChangeAspect="1"/>
          </p:cNvPicPr>
          <p:nvPr/>
        </p:nvPicPr>
        <p:blipFill>
          <a:blip r:embed="rId4" cstate="screen">
            <a:duotone>
              <a:prstClr val="black"/>
              <a:schemeClr val="accent4">
                <a:tint val="45000"/>
                <a:satMod val="400000"/>
              </a:schemeClr>
            </a:duotone>
          </a:blip>
          <a:stretch>
            <a:fillRect/>
          </a:stretch>
        </p:blipFill>
        <p:spPr>
          <a:xfrm>
            <a:off x="7485743" y="3764595"/>
            <a:ext cx="868552" cy="938719"/>
          </a:xfrm>
          <a:prstGeom prst="rect">
            <a:avLst/>
          </a:prstGeom>
        </p:spPr>
      </p:pic>
      <p:pic>
        <p:nvPicPr>
          <p:cNvPr id="31" name="图片 3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p:cNvPicPr>
            <a:picLocks noChangeAspect="1"/>
          </p:cNvPicPr>
          <p:nvPr/>
        </p:nvPicPr>
        <p:blipFill>
          <a:blip r:embed="rId4" cstate="screen">
            <a:duotone>
              <a:prstClr val="black"/>
              <a:schemeClr val="accent4">
                <a:tint val="45000"/>
                <a:satMod val="400000"/>
              </a:schemeClr>
            </a:duotone>
          </a:blip>
          <a:stretch>
            <a:fillRect/>
          </a:stretch>
        </p:blipFill>
        <p:spPr>
          <a:xfrm>
            <a:off x="7536663" y="5298046"/>
            <a:ext cx="868552" cy="938719"/>
          </a:xfrm>
          <a:prstGeom prst="rect">
            <a:avLst/>
          </a:prstGeom>
        </p:spPr>
      </p:pic>
      <p:sp>
        <p:nvSpPr>
          <p:cNvPr id="3" name="e7d195523061f1c0" descr="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 hidden="1"/>
          <p:cNvSpPr txBox="1"/>
          <p:nvPr/>
        </p:nvSpPr>
        <p:spPr>
          <a:xfrm>
            <a:off x="-355600" y="1803400"/>
            <a:ext cx="293927" cy="1016000"/>
          </a:xfrm>
          <a:prstGeom prst="rect">
            <a:avLst/>
          </a:prstGeom>
          <a:noFill/>
        </p:spPr>
        <p:txBody>
          <a:bodyPr vert="wordArtVert"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rPr>
              <a:t>e7d195523061f1c0c2b73831c94a3edc981f60e396d3e182073EE1468018468A7F192AE5E5CD515B6C3125F8AF6E4EE646174E8CF0B46FD19828DCE8CDA3B3A044A74F0E769C5FA8CB87AB6FC303C8BA3785FAC64AF5424785C80615233B8BFBBF93FB15EF9F2842CC31512510A59567CDFC09C4B330B78657F3B5013869B76B2251005608998399849F59FA1FABB539</a:t>
            </a:r>
            <a:endParaRPr kumimoji="0" lang="zh-CN" altLang="en-US" sz="1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500"/>
                                        <p:tgtEl>
                                          <p:spTgt spid="5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barn(inVertical)">
                                      <p:cBhvr>
                                        <p:cTn id="15" dur="500"/>
                                        <p:tgtEl>
                                          <p:spTgt spid="5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fade">
                                      <p:cBhvr>
                                        <p:cTn id="20" dur="500"/>
                                        <p:tgtEl>
                                          <p:spTgt spid="4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500"/>
                                        <p:tgtEl>
                                          <p:spTgt spid="4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barn(inVertical)">
                                      <p:cBhvr>
                                        <p:cTn id="28" dur="500"/>
                                        <p:tgtEl>
                                          <p:spTgt spid="4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0"/>
                                        </p:tgtEl>
                                        <p:attrNameLst>
                                          <p:attrName>style.visibility</p:attrName>
                                        </p:attrNameLst>
                                      </p:cBhvr>
                                      <p:to>
                                        <p:strVal val="visible"/>
                                      </p:to>
                                    </p:set>
                                    <p:animEffect transition="in" filter="fade">
                                      <p:cBhvr>
                                        <p:cTn id="33" dur="500"/>
                                        <p:tgtEl>
                                          <p:spTgt spid="6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1"/>
                                        </p:tgtEl>
                                        <p:attrNameLst>
                                          <p:attrName>style.visibility</p:attrName>
                                        </p:attrNameLst>
                                      </p:cBhvr>
                                      <p:to>
                                        <p:strVal val="visible"/>
                                      </p:to>
                                    </p:set>
                                    <p:animEffect transition="in" filter="fade">
                                      <p:cBhvr>
                                        <p:cTn id="36" dur="500"/>
                                        <p:tgtEl>
                                          <p:spTgt spid="6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barn(inVertical)">
                                      <p:cBhvr>
                                        <p:cTn id="41" dur="500"/>
                                        <p:tgtEl>
                                          <p:spTgt spid="6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3"/>
                                        </p:tgtEl>
                                        <p:attrNameLst>
                                          <p:attrName>style.visibility</p:attrName>
                                        </p:attrNameLst>
                                      </p:cBhvr>
                                      <p:to>
                                        <p:strVal val="visible"/>
                                      </p:to>
                                    </p:set>
                                    <p:animEffect transition="in" filter="fade">
                                      <p:cBhvr>
                                        <p:cTn id="46" dur="500"/>
                                        <p:tgtEl>
                                          <p:spTgt spid="6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64"/>
                                        </p:tgtEl>
                                        <p:attrNameLst>
                                          <p:attrName>style.visibility</p:attrName>
                                        </p:attrNameLst>
                                      </p:cBhvr>
                                      <p:to>
                                        <p:strVal val="visible"/>
                                      </p:to>
                                    </p:set>
                                    <p:animEffect transition="in" filter="fade">
                                      <p:cBhvr>
                                        <p:cTn id="49" dur="500"/>
                                        <p:tgtEl>
                                          <p:spTgt spid="64"/>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67"/>
                                        </p:tgtEl>
                                        <p:attrNameLst>
                                          <p:attrName>style.visibility</p:attrName>
                                        </p:attrNameLst>
                                      </p:cBhvr>
                                      <p:to>
                                        <p:strVal val="visible"/>
                                      </p:to>
                                    </p:set>
                                    <p:animEffect transition="in" filter="barn(inVertical)">
                                      <p:cBhvr>
                                        <p:cTn id="54" dur="500"/>
                                        <p:tgtEl>
                                          <p:spTgt spid="67"/>
                                        </p:tgtEl>
                                      </p:cBhvr>
                                    </p:animEffect>
                                  </p:childTnLst>
                                </p:cTn>
                              </p:par>
                            </p:childTnLst>
                          </p:cTn>
                        </p:par>
                        <p:par>
                          <p:cTn id="55" fill="hold">
                            <p:stCondLst>
                              <p:cond delay="500"/>
                            </p:stCondLst>
                            <p:childTnLst>
                              <p:par>
                                <p:cTn id="56" presetID="10" presetClass="entr" presetSubtype="0" fill="hold" grpId="0" nodeType="after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500"/>
                                        <p:tgtEl>
                                          <p:spTgt spid="26"/>
                                        </p:tgtEl>
                                      </p:cBhvr>
                                    </p:animEffect>
                                  </p:childTnLst>
                                </p:cTn>
                              </p:par>
                            </p:childTnLst>
                          </p:cTn>
                        </p:par>
                        <p:par>
                          <p:cTn id="59" fill="hold">
                            <p:stCondLst>
                              <p:cond delay="1000"/>
                            </p:stCondLst>
                            <p:childTnLst>
                              <p:par>
                                <p:cTn id="60" presetID="10" presetClass="entr" presetSubtype="0" fill="hold" grpId="0" nodeType="after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p:bldP spid="48" grpId="0"/>
      <p:bldP spid="49" grpId="0" animBg="1"/>
      <p:bldP spid="52" grpId="0"/>
      <p:bldP spid="53" grpId="0"/>
      <p:bldP spid="60" grpId="0" animBg="1"/>
      <p:bldP spid="61" grpId="0"/>
      <p:bldP spid="62" grpId="0"/>
      <p:bldP spid="63" grpId="0" animBg="1"/>
      <p:bldP spid="64" grpId="0"/>
      <p:bldP spid="67" grpId="0"/>
      <p:bldP spid="26"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cstate="screen">
            <a:lum/>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400594" y="-2135777"/>
            <a:ext cx="11129554" cy="11129554"/>
          </a:xfrm>
          <a:prstGeom prst="rect">
            <a:avLst/>
          </a:prstGeom>
        </p:spPr>
      </p:pic>
      <p:sp>
        <p:nvSpPr>
          <p:cNvPr id="4" name="文本框 3"/>
          <p:cNvSpPr txBox="1"/>
          <p:nvPr/>
        </p:nvSpPr>
        <p:spPr>
          <a:xfrm>
            <a:off x="5138045" y="2024743"/>
            <a:ext cx="1915909" cy="369332"/>
          </a:xfrm>
          <a:prstGeom prst="rect">
            <a:avLst/>
          </a:prstGeom>
          <a:noFill/>
        </p:spPr>
        <p:txBody>
          <a:bodyPr wrap="none" rtlCol="0">
            <a:spAutoFit/>
          </a:bodyPr>
          <a:lstStyle/>
          <a:p>
            <a:pPr algn="ctr"/>
            <a:r>
              <a:rPr lang="en-US" altLang="zh-CN" dirty="0">
                <a:solidFill>
                  <a:srgbClr val="D8B760"/>
                </a:solidFill>
              </a:rPr>
              <a:t>Don’t wait for the</a:t>
            </a:r>
            <a:endParaRPr lang="zh-CN" altLang="en-US" dirty="0">
              <a:solidFill>
                <a:srgbClr val="D8B760"/>
              </a:solidFill>
            </a:endParaRPr>
          </a:p>
        </p:txBody>
      </p:sp>
      <p:sp>
        <p:nvSpPr>
          <p:cNvPr id="5" name="文本框 4"/>
          <p:cNvSpPr txBox="1"/>
          <p:nvPr/>
        </p:nvSpPr>
        <p:spPr>
          <a:xfrm>
            <a:off x="3541452" y="2209409"/>
            <a:ext cx="5109091" cy="1569660"/>
          </a:xfrm>
          <a:prstGeom prst="rect">
            <a:avLst/>
          </a:prstGeom>
          <a:noFill/>
        </p:spPr>
        <p:txBody>
          <a:bodyPr wrap="none" rtlCol="0">
            <a:spAutoFit/>
          </a:bodyPr>
          <a:lstStyle/>
          <a:p>
            <a:pPr algn="ctr"/>
            <a:r>
              <a:rPr lang="zh-CN" altLang="en-US" sz="9600" dirty="0">
                <a:solidFill>
                  <a:srgbClr val="D8B760"/>
                </a:solidFill>
                <a:latin typeface="腾祥倩女简" panose="01010104010101010101" pitchFamily="2" charset="-122"/>
                <a:ea typeface="腾祥倩女简" panose="01010104010101010101" pitchFamily="2" charset="-122"/>
              </a:rPr>
              <a:t>第贰部分</a:t>
            </a:r>
            <a:endParaRPr lang="zh-CN" altLang="en-US" sz="9600" dirty="0">
              <a:solidFill>
                <a:srgbClr val="D8B760"/>
              </a:solidFill>
              <a:latin typeface="腾祥倩女简" panose="01010104010101010101" pitchFamily="2" charset="-122"/>
              <a:ea typeface="腾祥倩女简" panose="01010104010101010101" pitchFamily="2" charset="-122"/>
            </a:endParaRPr>
          </a:p>
        </p:txBody>
      </p:sp>
      <p:sp>
        <p:nvSpPr>
          <p:cNvPr id="6" name="文本框 5"/>
          <p:cNvSpPr txBox="1"/>
          <p:nvPr/>
        </p:nvSpPr>
        <p:spPr>
          <a:xfrm>
            <a:off x="4517683" y="3594403"/>
            <a:ext cx="3156633" cy="369332"/>
          </a:xfrm>
          <a:prstGeom prst="rect">
            <a:avLst/>
          </a:prstGeom>
          <a:noFill/>
        </p:spPr>
        <p:txBody>
          <a:bodyPr wrap="none" rtlCol="0">
            <a:spAutoFit/>
          </a:bodyPr>
          <a:lstStyle/>
          <a:p>
            <a:pPr algn="ctr"/>
            <a:r>
              <a:rPr lang="en-US" altLang="zh-CN" dirty="0">
                <a:solidFill>
                  <a:srgbClr val="D8B760"/>
                </a:solidFill>
              </a:rPr>
              <a:t>Take the moment and make it</a:t>
            </a:r>
            <a:endParaRPr lang="zh-CN" altLang="en-US" dirty="0">
              <a:solidFill>
                <a:srgbClr val="D8B760"/>
              </a:solidFill>
            </a:endParaRPr>
          </a:p>
        </p:txBody>
      </p:sp>
      <p:sp>
        <p:nvSpPr>
          <p:cNvPr id="7" name="文本框 6"/>
          <p:cNvSpPr txBox="1"/>
          <p:nvPr/>
        </p:nvSpPr>
        <p:spPr>
          <a:xfrm>
            <a:off x="5311169" y="3995749"/>
            <a:ext cx="1569661" cy="830997"/>
          </a:xfrm>
          <a:prstGeom prst="rect">
            <a:avLst/>
          </a:prstGeom>
          <a:noFill/>
        </p:spPr>
        <p:txBody>
          <a:bodyPr wrap="none" rtlCol="0">
            <a:spAutoFit/>
          </a:bodyPr>
          <a:lstStyle/>
          <a:p>
            <a:pPr algn="ctr"/>
            <a:r>
              <a:rPr lang="en-US" altLang="zh-CN" sz="4800" dirty="0">
                <a:solidFill>
                  <a:srgbClr val="D8B760"/>
                </a:solidFill>
                <a:latin typeface="Atlantis the lost City" pitchFamily="2" charset="0"/>
              </a:rPr>
              <a:t>perfect</a:t>
            </a:r>
            <a:endParaRPr lang="zh-CN" altLang="en-US" sz="4800" dirty="0">
              <a:solidFill>
                <a:srgbClr val="D8B760"/>
              </a:solidFill>
              <a:latin typeface="Atlantis the lost City"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p:tgtEl>
                                          <p:spTgt spid="4"/>
                                        </p:tgtEl>
                                        <p:attrNameLst>
                                          <p:attrName>ppt_x</p:attrName>
                                        </p:attrNameLst>
                                      </p:cBhvr>
                                      <p:tavLst>
                                        <p:tav tm="0">
                                          <p:val>
                                            <p:strVal val="#ppt_x-#ppt_w*1.125000"/>
                                          </p:val>
                                        </p:tav>
                                        <p:tav tm="100000">
                                          <p:val>
                                            <p:strVal val="#ppt_x"/>
                                          </p:val>
                                        </p:tav>
                                      </p:tavLst>
                                    </p:anim>
                                    <p:animEffect transition="in" filter="wipe(right)">
                                      <p:cBhvr>
                                        <p:cTn id="13" dur="500"/>
                                        <p:tgtEl>
                                          <p:spTgt spid="4"/>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p:tgtEl>
                                          <p:spTgt spid="6"/>
                                        </p:tgtEl>
                                        <p:attrNameLst>
                                          <p:attrName>ppt_x</p:attrName>
                                        </p:attrNameLst>
                                      </p:cBhvr>
                                      <p:tavLst>
                                        <p:tav tm="0">
                                          <p:val>
                                            <p:strVal val="#ppt_x-#ppt_w*1.125000"/>
                                          </p:val>
                                        </p:tav>
                                        <p:tav tm="100000">
                                          <p:val>
                                            <p:strVal val="#ppt_x"/>
                                          </p:val>
                                        </p:tav>
                                      </p:tavLst>
                                    </p:anim>
                                    <p:animEffect transition="in" filter="wipe(right)">
                                      <p:cBhvr>
                                        <p:cTn id="18" dur="500"/>
                                        <p:tgtEl>
                                          <p:spTgt spid="6"/>
                                        </p:tgtEl>
                                      </p:cBhvr>
                                    </p:animEffect>
                                  </p:childTnLst>
                                </p:cTn>
                              </p:par>
                            </p:childTnLst>
                          </p:cTn>
                        </p:par>
                        <p:par>
                          <p:cTn id="19" fill="hold">
                            <p:stCondLst>
                              <p:cond delay="1500"/>
                            </p:stCondLst>
                            <p:childTnLst>
                              <p:par>
                                <p:cTn id="20" presetID="12" presetClass="entr" presetSubtype="8"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p:tgtEl>
                                          <p:spTgt spid="7"/>
                                        </p:tgtEl>
                                        <p:attrNameLst>
                                          <p:attrName>ppt_x</p:attrName>
                                        </p:attrNameLst>
                                      </p:cBhvr>
                                      <p:tavLst>
                                        <p:tav tm="0">
                                          <p:val>
                                            <p:strVal val="#ppt_x-#ppt_w*1.125000"/>
                                          </p:val>
                                        </p:tav>
                                        <p:tav tm="100000">
                                          <p:val>
                                            <p:strVal val="#ppt_x"/>
                                          </p:val>
                                        </p:tav>
                                      </p:tavLst>
                                    </p:anim>
                                    <p:animEffect transition="in" filter="wipe(right)">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tags/tag1.xml><?xml version="1.0" encoding="utf-8"?>
<p:tagLst xmlns:p="http://schemas.openxmlformats.org/presentationml/2006/main">
  <p:tag name="ISPRING_PRESENTATION_TITLE" val="4视频"/>
</p:tagLst>
</file>

<file path=ppt/theme/theme1.xml><?xml version="1.0" encoding="utf-8"?>
<a:theme xmlns:a="http://schemas.openxmlformats.org/drawingml/2006/main" name="Office 主题​​">
  <a:themeElements>
    <a:clrScheme name="自定义 73">
      <a:dk1>
        <a:sysClr val="windowText" lastClr="000000"/>
      </a:dk1>
      <a:lt1>
        <a:sysClr val="window" lastClr="FFFFFF"/>
      </a:lt1>
      <a:dk2>
        <a:srgbClr val="000000"/>
      </a:dk2>
      <a:lt2>
        <a:srgbClr val="F8F8F8"/>
      </a:lt2>
      <a:accent1>
        <a:srgbClr val="0E2453"/>
      </a:accent1>
      <a:accent2>
        <a:srgbClr val="D8B760"/>
      </a:accent2>
      <a:accent3>
        <a:srgbClr val="0E2453"/>
      </a:accent3>
      <a:accent4>
        <a:srgbClr val="D8B760"/>
      </a:accent4>
      <a:accent5>
        <a:srgbClr val="183C76"/>
      </a:accent5>
      <a:accent6>
        <a:srgbClr val="D8B760"/>
      </a:accent6>
      <a:hlink>
        <a:srgbClr val="5F5F5F"/>
      </a:hlink>
      <a:folHlink>
        <a:srgbClr val="919191"/>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自定义 73">
      <a:dk1>
        <a:sysClr val="windowText" lastClr="000000"/>
      </a:dk1>
      <a:lt1>
        <a:sysClr val="window" lastClr="FFFFFF"/>
      </a:lt1>
      <a:dk2>
        <a:srgbClr val="000000"/>
      </a:dk2>
      <a:lt2>
        <a:srgbClr val="F8F8F8"/>
      </a:lt2>
      <a:accent1>
        <a:srgbClr val="0E2453"/>
      </a:accent1>
      <a:accent2>
        <a:srgbClr val="D8B760"/>
      </a:accent2>
      <a:accent3>
        <a:srgbClr val="0E2453"/>
      </a:accent3>
      <a:accent4>
        <a:srgbClr val="D8B760"/>
      </a:accent4>
      <a:accent5>
        <a:srgbClr val="183C76"/>
      </a:accent5>
      <a:accent6>
        <a:srgbClr val="D8B760"/>
      </a:accent6>
      <a:hlink>
        <a:srgbClr val="5F5F5F"/>
      </a:hlink>
      <a:folHlink>
        <a:srgbClr val="919191"/>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14811</Words>
  <Application>WPS 演示</Application>
  <PresentationFormat>宽屏</PresentationFormat>
  <Paragraphs>536</Paragraphs>
  <Slides>26</Slides>
  <Notes>26</Notes>
  <HiddenSlides>0</HiddenSlides>
  <MMClips>1</MMClips>
  <ScaleCrop>false</ScaleCrop>
  <HeadingPairs>
    <vt:vector size="6" baseType="variant">
      <vt:variant>
        <vt:lpstr>已用的字体</vt:lpstr>
      </vt:variant>
      <vt:variant>
        <vt:i4>33</vt:i4>
      </vt:variant>
      <vt:variant>
        <vt:lpstr>主题</vt:lpstr>
      </vt:variant>
      <vt:variant>
        <vt:i4>2</vt:i4>
      </vt:variant>
      <vt:variant>
        <vt:lpstr>幻灯片标题</vt:lpstr>
      </vt:variant>
      <vt:variant>
        <vt:i4>26</vt:i4>
      </vt:variant>
    </vt:vector>
  </HeadingPairs>
  <TitlesOfParts>
    <vt:vector size="61" baseType="lpstr">
      <vt:lpstr>Arial</vt:lpstr>
      <vt:lpstr>宋体</vt:lpstr>
      <vt:lpstr>Wingdings</vt:lpstr>
      <vt:lpstr>Lato</vt:lpstr>
      <vt:lpstr>Calibri</vt:lpstr>
      <vt:lpstr>腾祥倩女简</vt:lpstr>
      <vt:lpstr>Atlantis the lost City</vt:lpstr>
      <vt:lpstr>773-CAI978</vt:lpstr>
      <vt:lpstr>Yu Gothic UI Semilight</vt:lpstr>
      <vt:lpstr>造字工房俊雅（非商用）常规体</vt:lpstr>
      <vt:lpstr>造字工房悦黑体验版纤细体</vt:lpstr>
      <vt:lpstr>Aparajita</vt:lpstr>
      <vt:lpstr>文悦古典明朝体 (非商业使用) W5</vt:lpstr>
      <vt:lpstr>Calibri</vt:lpstr>
      <vt:lpstr>迷你简清韵</vt:lpstr>
      <vt:lpstr>Roboto Light</vt:lpstr>
      <vt:lpstr>Roboto Medium</vt:lpstr>
      <vt:lpstr>Roboto Condensed</vt:lpstr>
      <vt:lpstr>Source Sans Pro Light</vt:lpstr>
      <vt:lpstr>Segoe Print</vt:lpstr>
      <vt:lpstr>Verdana</vt:lpstr>
      <vt:lpstr>Neris Thin</vt:lpstr>
      <vt:lpstr>Arimo</vt:lpstr>
      <vt:lpstr>等线</vt:lpstr>
      <vt:lpstr>微软雅黑</vt:lpstr>
      <vt:lpstr>Arial Unicode MS</vt:lpstr>
      <vt:lpstr>等线 Light</vt:lpstr>
      <vt:lpstr>Aharoni</vt:lpstr>
      <vt:lpstr>Yu Gothic UI Semibold</vt:lpstr>
      <vt:lpstr>胡晓波趣圆体</vt:lpstr>
      <vt:lpstr>Montserrat</vt:lpstr>
      <vt:lpstr>黑体</vt:lpstr>
      <vt:lpstr>Nirmala UI</vt:lpstr>
      <vt:lpstr>Office 主题​​</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4视频</dc:title>
  <dc:creator>308742339@qq.com</dc:creator>
  <cp:lastModifiedBy>一颗苹果</cp:lastModifiedBy>
  <cp:revision>30</cp:revision>
  <dcterms:created xsi:type="dcterms:W3CDTF">2018-12-06T07:16:00Z</dcterms:created>
  <dcterms:modified xsi:type="dcterms:W3CDTF">2021-09-13T01:36:48Z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CD8B06C7E3E04D18AA34804D48B86990</vt:lpwstr>
  </property>
  <property fmtid="{D5CDD505-2E9C-101B-9397-08002B2CF9AE}" pid="3" name="KSOProductBuildVer">
    <vt:lpwstr>2052-11.1.0.10700</vt:lpwstr>
  </property>
</Properties>
</file>