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0" r:id="rId3"/>
  </p:sldMasterIdLst>
  <p:notesMasterIdLst>
    <p:notesMasterId r:id="rId6"/>
  </p:notesMasterIdLst>
  <p:handoutMasterIdLst>
    <p:handoutMasterId r:id="rId29"/>
  </p:handoutMasterIdLst>
  <p:sldIdLst>
    <p:sldId id="319" r:id="rId4"/>
    <p:sldId id="320" r:id="rId5"/>
    <p:sldId id="321" r:id="rId7"/>
    <p:sldId id="267" r:id="rId8"/>
    <p:sldId id="269" r:id="rId9"/>
    <p:sldId id="273" r:id="rId10"/>
    <p:sldId id="304" r:id="rId11"/>
    <p:sldId id="322" r:id="rId12"/>
    <p:sldId id="279" r:id="rId13"/>
    <p:sldId id="328" r:id="rId14"/>
    <p:sldId id="268" r:id="rId15"/>
    <p:sldId id="274" r:id="rId16"/>
    <p:sldId id="323" r:id="rId17"/>
    <p:sldId id="270" r:id="rId18"/>
    <p:sldId id="327" r:id="rId19"/>
    <p:sldId id="276" r:id="rId20"/>
    <p:sldId id="277" r:id="rId21"/>
    <p:sldId id="324" r:id="rId22"/>
    <p:sldId id="271" r:id="rId23"/>
    <p:sldId id="280" r:id="rId24"/>
    <p:sldId id="272" r:id="rId25"/>
    <p:sldId id="325" r:id="rId26"/>
    <p:sldId id="326" r:id="rId27"/>
    <p:sldId id="32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E2E5D"/>
    <a:srgbClr val="555350"/>
    <a:srgbClr val="3B4C4A"/>
    <a:srgbClr val="FFFBF0"/>
    <a:srgbClr val="345C58"/>
    <a:srgbClr val="29B9A6"/>
    <a:srgbClr val="A8C0BF"/>
    <a:srgbClr val="3D7370"/>
    <a:srgbClr val="6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69" y="318"/>
      </p:cViewPr>
      <p:guideLst>
        <p:guide orient="horz" pos="221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6" Type="http://schemas.microsoft.com/office/2011/relationships/chartColorStyle" Target="colors1.xml"/><Relationship Id="rId5" Type="http://schemas.microsoft.com/office/2011/relationships/chartStyle" Target="style1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2"/>
              <a:srcRect/>
              <a:stretch>
                <a:fillRect l="7000" r="51000"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3"/>
              <a:srcRect/>
              <a:stretch>
                <a:fillRect l="7000" r="51000"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4"/>
              <a:srcRect/>
              <a:stretch>
                <a:fillRect l="7000" r="51000"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368256"/>
        <c:axId val="518370048"/>
      </c:barChart>
      <c:catAx>
        <c:axId val="51836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defRPr>
            </a:pPr>
          </a:p>
        </c:txPr>
        <c:crossAx val="518370048"/>
        <c:crosses val="autoZero"/>
        <c:auto val="1"/>
        <c:lblAlgn val="ctr"/>
        <c:lblOffset val="100"/>
        <c:noMultiLvlLbl val="0"/>
      </c:catAx>
      <c:valAx>
        <c:axId val="518370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1836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fld id="{D7AB631E-3AE7-4B9C-83BD-CDD5BBB890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fld id="{23A5BBEB-748B-4913-8706-F34C18573C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楷体" panose="02010609060101010101" pitchFamily="49" charset="-122"/>
        <a:ea typeface="楷体" panose="02010609060101010101" pitchFamily="49" charset="-122"/>
        <a:cs typeface="楷体" panose="02010609060101010101" pitchFamily="49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楷体" panose="02010609060101010101" pitchFamily="49" charset="-122"/>
        <a:ea typeface="楷体" panose="02010609060101010101" pitchFamily="49" charset="-122"/>
        <a:cs typeface="楷体" panose="02010609060101010101" pitchFamily="49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楷体" panose="02010609060101010101" pitchFamily="49" charset="-122"/>
        <a:ea typeface="楷体" panose="02010609060101010101" pitchFamily="49" charset="-122"/>
        <a:cs typeface="楷体" panose="02010609060101010101" pitchFamily="49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楷体" panose="02010609060101010101" pitchFamily="49" charset="-122"/>
        <a:ea typeface="楷体" panose="02010609060101010101" pitchFamily="49" charset="-122"/>
        <a:cs typeface="楷体" panose="02010609060101010101" pitchFamily="49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楷体" panose="02010609060101010101" pitchFamily="49" charset="-122"/>
        <a:ea typeface="楷体" panose="02010609060101010101" pitchFamily="49" charset="-122"/>
        <a:cs typeface="楷体" panose="02010609060101010101" pitchFamily="49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5BBEB-748B-4913-8706-F34C18573C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5BBEB-748B-4913-8706-F34C18573C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DF8838-2596-481A-81BD-BA549497E72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7507C5-9851-4EF6-82C9-5647805156C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3F2B87-989E-4F4D-A3D6-9B10DAD785B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954EB6-7BED-43FD-8483-DCA0766CC83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09A5-729D-4B62-9A05-E166FB41220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2A21541-2C8E-4FE7-AD01-6AECC40AD2E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000">
        <p:fade/>
        <p:sndAc>
          <p:stSnd>
            <p:snd r:embed="rId2" name="轻音乐 - 茉莉花 - 古筝.wav"/>
          </p:stSnd>
        </p:sndAc>
      </p:transition>
    </mc:Choice>
    <mc:Fallback>
      <p:transition spd="med" advTm="22000">
        <p:fade/>
        <p:sndAc>
          <p:stSnd>
            <p:snd r:embed="rId2" name="轻音乐 - 茉莉花 - 古筝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102D13-023C-493B-946F-6334B155020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027665-4685-4CFB-A4DF-574C5BBB638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DF8838-2596-481A-81BD-BA549497E72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7507C5-9851-4EF6-82C9-5647805156C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102D13-023C-493B-946F-6334B155020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027665-4685-4CFB-A4DF-574C5BBB638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70EC45-3C31-4C3D-8B77-22FF0C9AAD4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4074A8-D729-49BB-A7BC-DB2359C77DB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DE339D-55A7-444C-B9D1-1957295915E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B3A32D-1FCD-4730-805F-780D3DD8791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42A674-53CD-422B-9892-C4EF0827967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B350D4-CBC2-4A07-BB4A-B4CC231CE9C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165C5-19AB-4D7E-BF4E-8030D4BC8E0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C2AC4E-50CB-4334-996F-7EE8464BD26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70EC45-3C31-4C3D-8B77-22FF0C9AAD4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4074A8-D729-49BB-A7BC-DB2359C77DB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6AEFD-D42C-445E-A078-69D256A721C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B7A587-D83B-45BF-80B0-EB01029C556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3F2B87-989E-4F4D-A3D6-9B10DAD785B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954EB6-7BED-43FD-8483-DCA0766CC83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09A5-729D-4B62-9A05-E166FB41220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2A21541-2C8E-4FE7-AD01-6AECC40AD2E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000">
        <p:fade/>
        <p:sndAc>
          <p:stSnd>
            <p:snd r:embed="rId2" name="轻音乐 - 茉莉花 - 古筝.wav"/>
          </p:stSnd>
        </p:sndAc>
      </p:transition>
    </mc:Choice>
    <mc:Fallback>
      <p:transition spd="med" advTm="22000">
        <p:fade/>
        <p:sndAc>
          <p:stSnd>
            <p:snd r:embed="rId2" name="轻音乐 - 茉莉花 - 古筝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DE339D-55A7-444C-B9D1-1957295915E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B3A32D-1FCD-4730-805F-780D3DD8791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42A674-53CD-422B-9892-C4EF0827967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B350D4-CBC2-4A07-BB4A-B4CC231CE9C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165C5-19AB-4D7E-BF4E-8030D4BC8E0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C2AC4E-50CB-4334-996F-7EE8464BD26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6AEFD-D42C-445E-A078-69D256A721C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B7A587-D83B-45BF-80B0-EB01029C556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3" Type="http://schemas.openxmlformats.org/officeDocument/2006/relationships/theme" Target="../theme/theme1.xml"/><Relationship Id="rId32" Type="http://schemas.openxmlformats.org/officeDocument/2006/relationships/image" Target="../media/image1.jpeg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3" Type="http://schemas.openxmlformats.org/officeDocument/2006/relationships/theme" Target="../theme/theme2.xml"/><Relationship Id="rId32" Type="http://schemas.openxmlformats.org/officeDocument/2006/relationships/image" Target="../media/image1.jpeg"/><Relationship Id="rId31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 descr="66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 rot="5400000">
            <a:off x="2647951" y="-2677160"/>
            <a:ext cx="6887211" cy="12212955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08000" y="482600"/>
            <a:ext cx="11176000" cy="5892800"/>
          </a:xfrm>
          <a:prstGeom prst="rect">
            <a:avLst/>
          </a:prstGeom>
          <a:solidFill>
            <a:schemeClr val="bg1">
              <a:alpha val="54000"/>
            </a:schemeClr>
          </a:solidFill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楷体" panose="02010609060101010101" pitchFamily="49" charset="-122"/>
          <a:cs typeface="楷体" panose="02010609060101010101" pitchFamily="49" charset="-122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楷体" panose="02010609060101010101" pitchFamily="49" charset="-122"/>
          <a:cs typeface="楷体" panose="02010609060101010101" pitchFamily="49" charset="-122"/>
        </a:defRPr>
      </a:lvl1pPr>
      <a:lvl2pPr marL="990600" indent="-3810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楷体" panose="02010609060101010101" pitchFamily="49" charset="-122"/>
          <a:cs typeface="楷体" panose="02010609060101010101" pitchFamily="49" charset="-122"/>
        </a:defRPr>
      </a:lvl2pPr>
      <a:lvl3pPr marL="15240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楷体" panose="02010609060101010101" pitchFamily="49" charset="-122"/>
          <a:cs typeface="楷体" panose="02010609060101010101" pitchFamily="49" charset="-122"/>
        </a:defRPr>
      </a:lvl3pPr>
      <a:lvl4pPr marL="21336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楷体" panose="02010609060101010101" pitchFamily="49" charset="-122"/>
          <a:cs typeface="楷体" panose="02010609060101010101" pitchFamily="49" charset="-122"/>
        </a:defRPr>
      </a:lvl4pPr>
      <a:lvl5pPr marL="27432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楷体" panose="02010609060101010101" pitchFamily="49" charset="-122"/>
          <a:cs typeface="楷体" panose="02010609060101010101" pitchFamily="49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76A6C-E1BF-41A9-90D8-1F55C472F0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6EAE7-8652-497A-B0B9-2516C5BD65F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楷体" panose="02010609060101010101" pitchFamily="49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 descr="66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 rot="5400000">
            <a:off x="2647951" y="-2677160"/>
            <a:ext cx="6887211" cy="12212955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08000" y="482600"/>
            <a:ext cx="11176000" cy="5892800"/>
          </a:xfrm>
          <a:prstGeom prst="rect">
            <a:avLst/>
          </a:prstGeom>
          <a:solidFill>
            <a:schemeClr val="bg1">
              <a:alpha val="54000"/>
            </a:schemeClr>
          </a:solidFill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楷体" panose="02010609060101010101" pitchFamily="49" charset="-122"/>
          <a:cs typeface="楷体" panose="02010609060101010101" pitchFamily="49" charset="-122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楷体" panose="02010609060101010101" pitchFamily="49" charset="-122"/>
          <a:cs typeface="楷体" panose="02010609060101010101" pitchFamily="49" charset="-122"/>
        </a:defRPr>
      </a:lvl1pPr>
      <a:lvl2pPr marL="990600" indent="-3810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楷体" panose="02010609060101010101" pitchFamily="49" charset="-122"/>
          <a:cs typeface="楷体" panose="02010609060101010101" pitchFamily="49" charset="-122"/>
        </a:defRPr>
      </a:lvl2pPr>
      <a:lvl3pPr marL="15240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楷体" panose="02010609060101010101" pitchFamily="49" charset="-122"/>
          <a:cs typeface="楷体" panose="02010609060101010101" pitchFamily="49" charset="-122"/>
        </a:defRPr>
      </a:lvl3pPr>
      <a:lvl4pPr marL="21336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楷体" panose="02010609060101010101" pitchFamily="49" charset="-122"/>
          <a:cs typeface="楷体" panose="02010609060101010101" pitchFamily="49" charset="-122"/>
        </a:defRPr>
      </a:lvl4pPr>
      <a:lvl5pPr marL="27432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楷体" panose="02010609060101010101" pitchFamily="49" charset="-122"/>
          <a:cs typeface="楷体" panose="02010609060101010101" pitchFamily="49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audio" Target="../media/audio1.wav"/><Relationship Id="rId7" Type="http://schemas.openxmlformats.org/officeDocument/2006/relationships/image" Target="../media/image7.jpe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5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38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38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1.wav"/><Relationship Id="rId6" Type="http://schemas.openxmlformats.org/officeDocument/2006/relationships/image" Target="../media/image7.jpe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12.png"/><Relationship Id="rId1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audio" Target="../media/audio1.wav"/><Relationship Id="rId7" Type="http://schemas.openxmlformats.org/officeDocument/2006/relationships/image" Target="../media/image7.jpe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1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38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47951" y="-2677160"/>
            <a:ext cx="6887211" cy="12212955"/>
          </a:xfrm>
          <a:prstGeom prst="rect">
            <a:avLst/>
          </a:prstGeom>
        </p:spPr>
      </p:pic>
      <p:pic>
        <p:nvPicPr>
          <p:cNvPr id="5" name="图片 4" descr="6665552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4605" y="-13969"/>
            <a:ext cx="6704331" cy="816611"/>
          </a:xfrm>
          <a:prstGeom prst="rect">
            <a:avLst/>
          </a:prstGeom>
        </p:spPr>
      </p:pic>
      <p:pic>
        <p:nvPicPr>
          <p:cNvPr id="6" name="图片 5" descr="6665552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87491" y="-13969"/>
            <a:ext cx="5591175" cy="816611"/>
          </a:xfrm>
          <a:prstGeom prst="rect">
            <a:avLst/>
          </a:prstGeom>
        </p:spPr>
      </p:pic>
      <p:pic>
        <p:nvPicPr>
          <p:cNvPr id="7" name="图片 6" descr="6665552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605" y="4094480"/>
            <a:ext cx="12193905" cy="2778760"/>
          </a:xfrm>
          <a:prstGeom prst="rect">
            <a:avLst/>
          </a:prstGeom>
        </p:spPr>
      </p:pic>
      <p:pic>
        <p:nvPicPr>
          <p:cNvPr id="8" name="图片 7" descr="5258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4605" y="574675"/>
            <a:ext cx="1571625" cy="3653155"/>
          </a:xfrm>
          <a:prstGeom prst="rect">
            <a:avLst/>
          </a:prstGeom>
        </p:spPr>
      </p:pic>
      <p:pic>
        <p:nvPicPr>
          <p:cNvPr id="9" name="图片 8" descr="5258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38671" y="802642"/>
            <a:ext cx="5039995" cy="3013075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59421" y="2309179"/>
            <a:ext cx="357020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8800" dirty="0">
                <a:blipFill>
                  <a:blip r:embed="rId7"/>
                  <a:stretch>
                    <a:fillRect/>
                  </a:stretch>
                </a:blip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国潮风</a:t>
            </a:r>
            <a:endParaRPr lang="zh-CN" altLang="en-US" sz="8800" dirty="0">
              <a:blipFill>
                <a:blip r:embed="rId7"/>
                <a:stretch>
                  <a:fillRect/>
                </a:stretch>
              </a:blip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000">
        <p:fade/>
        <p:sndAc>
          <p:stSnd>
            <p:snd r:embed="rId8" name="轻音乐 - 茉莉花 - 古筝.wav"/>
          </p:stSnd>
        </p:sndAc>
      </p:transition>
    </mc:Choice>
    <mc:Fallback>
      <p:transition spd="med" advTm="22000">
        <p:fade/>
        <p:sndAc>
          <p:stSnd>
            <p:snd r:embed="rId8" name="轻音乐 - 茉莉花 - 古筝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D:\樱花\摄图网_400336939.png摄图网_4003369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79070" y="-44450"/>
            <a:ext cx="3227070" cy="6919595"/>
          </a:xfrm>
          <a:prstGeom prst="rect">
            <a:avLst/>
          </a:prstGeom>
        </p:spPr>
      </p:pic>
      <p:pic>
        <p:nvPicPr>
          <p:cNvPr id="44" name="PA_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email">
            <a:lum bright="6000" contrast="-100000"/>
          </a:blip>
          <a:stretch>
            <a:fillRect/>
          </a:stretch>
        </p:blipFill>
        <p:spPr>
          <a:xfrm>
            <a:off x="848360" y="4054475"/>
            <a:ext cx="517525" cy="51752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4947920" y="1846580"/>
            <a:ext cx="5669280" cy="3164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lang="en-US" altLang="zh-CN" sz="2000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pic>
        <p:nvPicPr>
          <p:cNvPr id="15" name="图片 14" descr="D:\樱花\摄图网_400296439.png摄图网_400296439"/>
          <p:cNvPicPr>
            <a:picLocks noChangeAspect="1"/>
          </p:cNvPicPr>
          <p:nvPr/>
        </p:nvPicPr>
        <p:blipFill>
          <a:blip r:embed="rId4">
            <a:lum contrast="-18000"/>
          </a:blip>
          <a:srcRect/>
          <a:stretch>
            <a:fillRect/>
          </a:stretch>
        </p:blipFill>
        <p:spPr>
          <a:xfrm>
            <a:off x="9528175" y="4679315"/>
            <a:ext cx="2469515" cy="1535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樱花\摄图网_400374213.png摄图网_400374213"/>
          <p:cNvPicPr>
            <a:picLocks noChangeAspect="1"/>
          </p:cNvPicPr>
          <p:nvPr/>
        </p:nvPicPr>
        <p:blipFill>
          <a:blip r:embed="rId1">
            <a:lum bright="6000" contrast="-18000"/>
          </a:blip>
          <a:srcRect/>
          <a:stretch>
            <a:fillRect/>
          </a:stretch>
        </p:blipFill>
        <p:spPr>
          <a:xfrm>
            <a:off x="6988175" y="421640"/>
            <a:ext cx="4269105" cy="6038215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18" name="文本框 17"/>
          <p:cNvSpPr txBox="1"/>
          <p:nvPr/>
        </p:nvSpPr>
        <p:spPr>
          <a:xfrm rot="5400000">
            <a:off x="-1028487" y="3086993"/>
            <a:ext cx="417714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【    】</a:t>
            </a:r>
            <a:endParaRPr lang="en-US" altLang="zh-CN" sz="40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33120" y="2105025"/>
            <a:ext cx="531495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833120" y="4763135"/>
            <a:ext cx="531495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755325" y="1676953"/>
            <a:ext cx="2651760" cy="36651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D:\樱花\摄图网_400372188.png摄图网_400372188"/>
          <p:cNvPicPr>
            <a:picLocks noChangeAspect="1"/>
          </p:cNvPicPr>
          <p:nvPr/>
        </p:nvPicPr>
        <p:blipFill>
          <a:blip r:embed="rId1">
            <a:lum bright="6000" contrast="-24000"/>
          </a:blip>
          <a:srcRect/>
          <a:stretch>
            <a:fillRect/>
          </a:stretch>
        </p:blipFill>
        <p:spPr>
          <a:xfrm>
            <a:off x="4105593" y="1550035"/>
            <a:ext cx="3668395" cy="478028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501775" y="1275080"/>
            <a:ext cx="2011680" cy="430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，给你创意和灵感，给你创意和灵感，给你创意和灵感，给你创意和灵感，给你创意和灵感，给你创意和灵感，给你创意和灵感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4102" name="Freeform 236"/>
          <p:cNvSpPr/>
          <p:nvPr/>
        </p:nvSpPr>
        <p:spPr>
          <a:xfrm flipV="1">
            <a:off x="1022350" y="791845"/>
            <a:ext cx="2865755" cy="247015"/>
          </a:xfrm>
          <a:custGeom>
            <a:avLst/>
            <a:gdLst>
              <a:gd name="txL" fmla="*/ 0 w 508"/>
              <a:gd name="txT" fmla="*/ 0 h 66"/>
              <a:gd name="txR" fmla="*/ 508 w 508"/>
              <a:gd name="txB" fmla="*/ 66 h 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" h="66">
                <a:moveTo>
                  <a:pt x="508" y="28"/>
                </a:moveTo>
                <a:cubicBezTo>
                  <a:pt x="433" y="21"/>
                  <a:pt x="433" y="21"/>
                  <a:pt x="433" y="21"/>
                </a:cubicBezTo>
                <a:cubicBezTo>
                  <a:pt x="437" y="20"/>
                  <a:pt x="441" y="22"/>
                  <a:pt x="445" y="20"/>
                </a:cubicBezTo>
                <a:cubicBezTo>
                  <a:pt x="360" y="13"/>
                  <a:pt x="292" y="6"/>
                  <a:pt x="209" y="5"/>
                </a:cubicBezTo>
                <a:cubicBezTo>
                  <a:pt x="172" y="6"/>
                  <a:pt x="130" y="1"/>
                  <a:pt x="94" y="4"/>
                </a:cubicBezTo>
                <a:cubicBezTo>
                  <a:pt x="85" y="11"/>
                  <a:pt x="70" y="0"/>
                  <a:pt x="62" y="10"/>
                </a:cubicBezTo>
                <a:cubicBezTo>
                  <a:pt x="50" y="10"/>
                  <a:pt x="37" y="10"/>
                  <a:pt x="26" y="14"/>
                </a:cubicBezTo>
                <a:cubicBezTo>
                  <a:pt x="16" y="10"/>
                  <a:pt x="10" y="20"/>
                  <a:pt x="2" y="24"/>
                </a:cubicBezTo>
                <a:cubicBezTo>
                  <a:pt x="0" y="34"/>
                  <a:pt x="4" y="44"/>
                  <a:pt x="12" y="53"/>
                </a:cubicBezTo>
                <a:cubicBezTo>
                  <a:pt x="12" y="54"/>
                  <a:pt x="11" y="55"/>
                  <a:pt x="10" y="56"/>
                </a:cubicBezTo>
                <a:cubicBezTo>
                  <a:pt x="8" y="59"/>
                  <a:pt x="8" y="63"/>
                  <a:pt x="11" y="65"/>
                </a:cubicBezTo>
                <a:cubicBezTo>
                  <a:pt x="15" y="64"/>
                  <a:pt x="19" y="63"/>
                  <a:pt x="23" y="60"/>
                </a:cubicBezTo>
                <a:cubicBezTo>
                  <a:pt x="27" y="60"/>
                  <a:pt x="30" y="66"/>
                  <a:pt x="34" y="62"/>
                </a:cubicBezTo>
                <a:cubicBezTo>
                  <a:pt x="42" y="54"/>
                  <a:pt x="52" y="55"/>
                  <a:pt x="61" y="52"/>
                </a:cubicBezTo>
                <a:cubicBezTo>
                  <a:pt x="76" y="54"/>
                  <a:pt x="93" y="53"/>
                  <a:pt x="108" y="54"/>
                </a:cubicBezTo>
                <a:cubicBezTo>
                  <a:pt x="161" y="52"/>
                  <a:pt x="222" y="49"/>
                  <a:pt x="279" y="48"/>
                </a:cubicBezTo>
                <a:cubicBezTo>
                  <a:pt x="308" y="49"/>
                  <a:pt x="338" y="46"/>
                  <a:pt x="366" y="43"/>
                </a:cubicBezTo>
                <a:cubicBezTo>
                  <a:pt x="365" y="43"/>
                  <a:pt x="363" y="43"/>
                  <a:pt x="362" y="42"/>
                </a:cubicBezTo>
                <a:cubicBezTo>
                  <a:pt x="401" y="41"/>
                  <a:pt x="439" y="38"/>
                  <a:pt x="477" y="36"/>
                </a:cubicBezTo>
                <a:cubicBezTo>
                  <a:pt x="481" y="34"/>
                  <a:pt x="487" y="37"/>
                  <a:pt x="491" y="33"/>
                </a:cubicBezTo>
                <a:cubicBezTo>
                  <a:pt x="486" y="31"/>
                  <a:pt x="479" y="33"/>
                  <a:pt x="474" y="31"/>
                </a:cubicBezTo>
                <a:cubicBezTo>
                  <a:pt x="485" y="29"/>
                  <a:pt x="498" y="31"/>
                  <a:pt x="508" y="2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7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4" name="Freeform 236"/>
          <p:cNvSpPr/>
          <p:nvPr/>
        </p:nvSpPr>
        <p:spPr>
          <a:xfrm flipV="1">
            <a:off x="1022350" y="5572125"/>
            <a:ext cx="2865755" cy="247015"/>
          </a:xfrm>
          <a:custGeom>
            <a:avLst/>
            <a:gdLst>
              <a:gd name="txL" fmla="*/ 0 w 508"/>
              <a:gd name="txT" fmla="*/ 0 h 66"/>
              <a:gd name="txR" fmla="*/ 508 w 508"/>
              <a:gd name="txB" fmla="*/ 66 h 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" h="66">
                <a:moveTo>
                  <a:pt x="508" y="28"/>
                </a:moveTo>
                <a:cubicBezTo>
                  <a:pt x="433" y="21"/>
                  <a:pt x="433" y="21"/>
                  <a:pt x="433" y="21"/>
                </a:cubicBezTo>
                <a:cubicBezTo>
                  <a:pt x="437" y="20"/>
                  <a:pt x="441" y="22"/>
                  <a:pt x="445" y="20"/>
                </a:cubicBezTo>
                <a:cubicBezTo>
                  <a:pt x="360" y="13"/>
                  <a:pt x="292" y="6"/>
                  <a:pt x="209" y="5"/>
                </a:cubicBezTo>
                <a:cubicBezTo>
                  <a:pt x="172" y="6"/>
                  <a:pt x="130" y="1"/>
                  <a:pt x="94" y="4"/>
                </a:cubicBezTo>
                <a:cubicBezTo>
                  <a:pt x="85" y="11"/>
                  <a:pt x="70" y="0"/>
                  <a:pt x="62" y="10"/>
                </a:cubicBezTo>
                <a:cubicBezTo>
                  <a:pt x="50" y="10"/>
                  <a:pt x="37" y="10"/>
                  <a:pt x="26" y="14"/>
                </a:cubicBezTo>
                <a:cubicBezTo>
                  <a:pt x="16" y="10"/>
                  <a:pt x="10" y="20"/>
                  <a:pt x="2" y="24"/>
                </a:cubicBezTo>
                <a:cubicBezTo>
                  <a:pt x="0" y="34"/>
                  <a:pt x="4" y="44"/>
                  <a:pt x="12" y="53"/>
                </a:cubicBezTo>
                <a:cubicBezTo>
                  <a:pt x="12" y="54"/>
                  <a:pt x="11" y="55"/>
                  <a:pt x="10" y="56"/>
                </a:cubicBezTo>
                <a:cubicBezTo>
                  <a:pt x="8" y="59"/>
                  <a:pt x="8" y="63"/>
                  <a:pt x="11" y="65"/>
                </a:cubicBezTo>
                <a:cubicBezTo>
                  <a:pt x="15" y="64"/>
                  <a:pt x="19" y="63"/>
                  <a:pt x="23" y="60"/>
                </a:cubicBezTo>
                <a:cubicBezTo>
                  <a:pt x="27" y="60"/>
                  <a:pt x="30" y="66"/>
                  <a:pt x="34" y="62"/>
                </a:cubicBezTo>
                <a:cubicBezTo>
                  <a:pt x="42" y="54"/>
                  <a:pt x="52" y="55"/>
                  <a:pt x="61" y="52"/>
                </a:cubicBezTo>
                <a:cubicBezTo>
                  <a:pt x="76" y="54"/>
                  <a:pt x="93" y="53"/>
                  <a:pt x="108" y="54"/>
                </a:cubicBezTo>
                <a:cubicBezTo>
                  <a:pt x="161" y="52"/>
                  <a:pt x="222" y="49"/>
                  <a:pt x="279" y="48"/>
                </a:cubicBezTo>
                <a:cubicBezTo>
                  <a:pt x="308" y="49"/>
                  <a:pt x="338" y="46"/>
                  <a:pt x="366" y="43"/>
                </a:cubicBezTo>
                <a:cubicBezTo>
                  <a:pt x="365" y="43"/>
                  <a:pt x="363" y="43"/>
                  <a:pt x="362" y="42"/>
                </a:cubicBezTo>
                <a:cubicBezTo>
                  <a:pt x="401" y="41"/>
                  <a:pt x="439" y="38"/>
                  <a:pt x="477" y="36"/>
                </a:cubicBezTo>
                <a:cubicBezTo>
                  <a:pt x="481" y="34"/>
                  <a:pt x="487" y="37"/>
                  <a:pt x="491" y="33"/>
                </a:cubicBezTo>
                <a:cubicBezTo>
                  <a:pt x="486" y="31"/>
                  <a:pt x="479" y="33"/>
                  <a:pt x="474" y="31"/>
                </a:cubicBezTo>
                <a:cubicBezTo>
                  <a:pt x="485" y="29"/>
                  <a:pt x="498" y="31"/>
                  <a:pt x="508" y="2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7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981440" y="1275080"/>
            <a:ext cx="2011680" cy="430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，给你创意和灵感，给你创意和灵感，给你创意和灵感，给你创意和灵感，给你创意和灵感，给你创意和灵感，给你创意和灵感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49" name="Freeform 236"/>
          <p:cNvSpPr/>
          <p:nvPr/>
        </p:nvSpPr>
        <p:spPr>
          <a:xfrm flipV="1">
            <a:off x="8502015" y="791845"/>
            <a:ext cx="2865755" cy="247015"/>
          </a:xfrm>
          <a:custGeom>
            <a:avLst/>
            <a:gdLst>
              <a:gd name="txL" fmla="*/ 0 w 508"/>
              <a:gd name="txT" fmla="*/ 0 h 66"/>
              <a:gd name="txR" fmla="*/ 508 w 508"/>
              <a:gd name="txB" fmla="*/ 66 h 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" h="66">
                <a:moveTo>
                  <a:pt x="508" y="28"/>
                </a:moveTo>
                <a:cubicBezTo>
                  <a:pt x="433" y="21"/>
                  <a:pt x="433" y="21"/>
                  <a:pt x="433" y="21"/>
                </a:cubicBezTo>
                <a:cubicBezTo>
                  <a:pt x="437" y="20"/>
                  <a:pt x="441" y="22"/>
                  <a:pt x="445" y="20"/>
                </a:cubicBezTo>
                <a:cubicBezTo>
                  <a:pt x="360" y="13"/>
                  <a:pt x="292" y="6"/>
                  <a:pt x="209" y="5"/>
                </a:cubicBezTo>
                <a:cubicBezTo>
                  <a:pt x="172" y="6"/>
                  <a:pt x="130" y="1"/>
                  <a:pt x="94" y="4"/>
                </a:cubicBezTo>
                <a:cubicBezTo>
                  <a:pt x="85" y="11"/>
                  <a:pt x="70" y="0"/>
                  <a:pt x="62" y="10"/>
                </a:cubicBezTo>
                <a:cubicBezTo>
                  <a:pt x="50" y="10"/>
                  <a:pt x="37" y="10"/>
                  <a:pt x="26" y="14"/>
                </a:cubicBezTo>
                <a:cubicBezTo>
                  <a:pt x="16" y="10"/>
                  <a:pt x="10" y="20"/>
                  <a:pt x="2" y="24"/>
                </a:cubicBezTo>
                <a:cubicBezTo>
                  <a:pt x="0" y="34"/>
                  <a:pt x="4" y="44"/>
                  <a:pt x="12" y="53"/>
                </a:cubicBezTo>
                <a:cubicBezTo>
                  <a:pt x="12" y="54"/>
                  <a:pt x="11" y="55"/>
                  <a:pt x="10" y="56"/>
                </a:cubicBezTo>
                <a:cubicBezTo>
                  <a:pt x="8" y="59"/>
                  <a:pt x="8" y="63"/>
                  <a:pt x="11" y="65"/>
                </a:cubicBezTo>
                <a:cubicBezTo>
                  <a:pt x="15" y="64"/>
                  <a:pt x="19" y="63"/>
                  <a:pt x="23" y="60"/>
                </a:cubicBezTo>
                <a:cubicBezTo>
                  <a:pt x="27" y="60"/>
                  <a:pt x="30" y="66"/>
                  <a:pt x="34" y="62"/>
                </a:cubicBezTo>
                <a:cubicBezTo>
                  <a:pt x="42" y="54"/>
                  <a:pt x="52" y="55"/>
                  <a:pt x="61" y="52"/>
                </a:cubicBezTo>
                <a:cubicBezTo>
                  <a:pt x="76" y="54"/>
                  <a:pt x="93" y="53"/>
                  <a:pt x="108" y="54"/>
                </a:cubicBezTo>
                <a:cubicBezTo>
                  <a:pt x="161" y="52"/>
                  <a:pt x="222" y="49"/>
                  <a:pt x="279" y="48"/>
                </a:cubicBezTo>
                <a:cubicBezTo>
                  <a:pt x="308" y="49"/>
                  <a:pt x="338" y="46"/>
                  <a:pt x="366" y="43"/>
                </a:cubicBezTo>
                <a:cubicBezTo>
                  <a:pt x="365" y="43"/>
                  <a:pt x="363" y="43"/>
                  <a:pt x="362" y="42"/>
                </a:cubicBezTo>
                <a:cubicBezTo>
                  <a:pt x="401" y="41"/>
                  <a:pt x="439" y="38"/>
                  <a:pt x="477" y="36"/>
                </a:cubicBezTo>
                <a:cubicBezTo>
                  <a:pt x="481" y="34"/>
                  <a:pt x="487" y="37"/>
                  <a:pt x="491" y="33"/>
                </a:cubicBezTo>
                <a:cubicBezTo>
                  <a:pt x="486" y="31"/>
                  <a:pt x="479" y="33"/>
                  <a:pt x="474" y="31"/>
                </a:cubicBezTo>
                <a:cubicBezTo>
                  <a:pt x="485" y="29"/>
                  <a:pt x="498" y="31"/>
                  <a:pt x="508" y="2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7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1" name="Freeform 236"/>
          <p:cNvSpPr/>
          <p:nvPr/>
        </p:nvSpPr>
        <p:spPr>
          <a:xfrm flipV="1">
            <a:off x="8502015" y="5572125"/>
            <a:ext cx="2865755" cy="247015"/>
          </a:xfrm>
          <a:custGeom>
            <a:avLst/>
            <a:gdLst>
              <a:gd name="txL" fmla="*/ 0 w 508"/>
              <a:gd name="txT" fmla="*/ 0 h 66"/>
              <a:gd name="txR" fmla="*/ 508 w 508"/>
              <a:gd name="txB" fmla="*/ 66 h 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" h="66">
                <a:moveTo>
                  <a:pt x="508" y="28"/>
                </a:moveTo>
                <a:cubicBezTo>
                  <a:pt x="433" y="21"/>
                  <a:pt x="433" y="21"/>
                  <a:pt x="433" y="21"/>
                </a:cubicBezTo>
                <a:cubicBezTo>
                  <a:pt x="437" y="20"/>
                  <a:pt x="441" y="22"/>
                  <a:pt x="445" y="20"/>
                </a:cubicBezTo>
                <a:cubicBezTo>
                  <a:pt x="360" y="13"/>
                  <a:pt x="292" y="6"/>
                  <a:pt x="209" y="5"/>
                </a:cubicBezTo>
                <a:cubicBezTo>
                  <a:pt x="172" y="6"/>
                  <a:pt x="130" y="1"/>
                  <a:pt x="94" y="4"/>
                </a:cubicBezTo>
                <a:cubicBezTo>
                  <a:pt x="85" y="11"/>
                  <a:pt x="70" y="0"/>
                  <a:pt x="62" y="10"/>
                </a:cubicBezTo>
                <a:cubicBezTo>
                  <a:pt x="50" y="10"/>
                  <a:pt x="37" y="10"/>
                  <a:pt x="26" y="14"/>
                </a:cubicBezTo>
                <a:cubicBezTo>
                  <a:pt x="16" y="10"/>
                  <a:pt x="10" y="20"/>
                  <a:pt x="2" y="24"/>
                </a:cubicBezTo>
                <a:cubicBezTo>
                  <a:pt x="0" y="34"/>
                  <a:pt x="4" y="44"/>
                  <a:pt x="12" y="53"/>
                </a:cubicBezTo>
                <a:cubicBezTo>
                  <a:pt x="12" y="54"/>
                  <a:pt x="11" y="55"/>
                  <a:pt x="10" y="56"/>
                </a:cubicBezTo>
                <a:cubicBezTo>
                  <a:pt x="8" y="59"/>
                  <a:pt x="8" y="63"/>
                  <a:pt x="11" y="65"/>
                </a:cubicBezTo>
                <a:cubicBezTo>
                  <a:pt x="15" y="64"/>
                  <a:pt x="19" y="63"/>
                  <a:pt x="23" y="60"/>
                </a:cubicBezTo>
                <a:cubicBezTo>
                  <a:pt x="27" y="60"/>
                  <a:pt x="30" y="66"/>
                  <a:pt x="34" y="62"/>
                </a:cubicBezTo>
                <a:cubicBezTo>
                  <a:pt x="42" y="54"/>
                  <a:pt x="52" y="55"/>
                  <a:pt x="61" y="52"/>
                </a:cubicBezTo>
                <a:cubicBezTo>
                  <a:pt x="76" y="54"/>
                  <a:pt x="93" y="53"/>
                  <a:pt x="108" y="54"/>
                </a:cubicBezTo>
                <a:cubicBezTo>
                  <a:pt x="161" y="52"/>
                  <a:pt x="222" y="49"/>
                  <a:pt x="279" y="48"/>
                </a:cubicBezTo>
                <a:cubicBezTo>
                  <a:pt x="308" y="49"/>
                  <a:pt x="338" y="46"/>
                  <a:pt x="366" y="43"/>
                </a:cubicBezTo>
                <a:cubicBezTo>
                  <a:pt x="365" y="43"/>
                  <a:pt x="363" y="43"/>
                  <a:pt x="362" y="42"/>
                </a:cubicBezTo>
                <a:cubicBezTo>
                  <a:pt x="401" y="41"/>
                  <a:pt x="439" y="38"/>
                  <a:pt x="477" y="36"/>
                </a:cubicBezTo>
                <a:cubicBezTo>
                  <a:pt x="481" y="34"/>
                  <a:pt x="487" y="37"/>
                  <a:pt x="491" y="33"/>
                </a:cubicBezTo>
                <a:cubicBezTo>
                  <a:pt x="486" y="31"/>
                  <a:pt x="479" y="33"/>
                  <a:pt x="474" y="31"/>
                </a:cubicBezTo>
                <a:cubicBezTo>
                  <a:pt x="485" y="29"/>
                  <a:pt x="498" y="31"/>
                  <a:pt x="508" y="2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7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47951" y="-2677160"/>
            <a:ext cx="6887211" cy="1221295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127413" y="1584960"/>
            <a:ext cx="1760220" cy="1727200"/>
          </a:xfrm>
          <a:prstGeom prst="ellipse">
            <a:avLst/>
          </a:prstGeom>
          <a:blipFill rotWithShape="1">
            <a:blip r:embed="rId2"/>
            <a:stretch>
              <a:fillRect l="-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2955713" y="3371427"/>
            <a:ext cx="6442287" cy="91249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335" i="0" u="none" strike="noStrike" kern="1200" cap="none" spc="30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latin typeface="隶书" panose="02010509060101010101" charset="-122"/>
                <a:ea typeface="隶书" panose="02010509060101010101" charset="-122"/>
                <a:cs typeface="楷体" panose="02010609060101010101" pitchFamily="49" charset="-122"/>
              </a:rPr>
              <a:t>单击添加文字标题</a:t>
            </a:r>
            <a:endParaRPr kumimoji="0" lang="zh-CN" altLang="en-US" sz="5335" i="0" u="none" strike="noStrike" kern="1200" cap="none" spc="30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latin typeface="隶书" panose="02010509060101010101" charset="-122"/>
              <a:ea typeface="隶书" panose="02010509060101010101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00551" y="1956421"/>
            <a:ext cx="1002030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0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3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pic>
        <p:nvPicPr>
          <p:cNvPr id="1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99" y="-782333"/>
            <a:ext cx="1752600" cy="806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9240" y="-782333"/>
            <a:ext cx="1752600" cy="806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6665552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605" y="-13969"/>
            <a:ext cx="6704331" cy="816611"/>
          </a:xfrm>
          <a:prstGeom prst="rect">
            <a:avLst/>
          </a:prstGeom>
        </p:spPr>
      </p:pic>
      <p:pic>
        <p:nvPicPr>
          <p:cNvPr id="6" name="图片 5" descr="6665552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87491" y="-13969"/>
            <a:ext cx="5591175" cy="816611"/>
          </a:xfrm>
          <a:prstGeom prst="rect">
            <a:avLst/>
          </a:prstGeom>
        </p:spPr>
      </p:pic>
      <p:pic>
        <p:nvPicPr>
          <p:cNvPr id="9" name="图片 8" descr="6665552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4605" y="4094480"/>
            <a:ext cx="12193905" cy="27787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74427" y="4193540"/>
            <a:ext cx="840486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35" dirty="0">
                <a:solidFill>
                  <a:schemeClr val="bg1"/>
                </a:solidFill>
                <a:ea typeface="楷体" panose="02010609060101010101" pitchFamily="49" charset="-122"/>
                <a:cs typeface="楷体" panose="02010609060101010101" pitchFamily="49" charset="-122"/>
              </a:rPr>
              <a:t>Refers to some social group meeting was held once a year, the annual "family party" is the enterprise and the organization, the main purpose is to encouraging</a:t>
            </a:r>
            <a:endParaRPr lang="en-US" altLang="zh-CN" sz="1335" dirty="0">
              <a:solidFill>
                <a:schemeClr val="bg1"/>
              </a:solidFill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1" cstate="email">
            <a:grayscl/>
          </a:blip>
          <a:stretch>
            <a:fillRect/>
          </a:stretch>
        </p:blipFill>
        <p:spPr>
          <a:xfrm rot="16200000">
            <a:off x="4043680" y="104140"/>
            <a:ext cx="1012190" cy="288925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 rot="5400000">
            <a:off x="-302260" y="3708400"/>
            <a:ext cx="37439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【 输入你的内容699pic 】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 rot="5400000">
            <a:off x="386080" y="3866515"/>
            <a:ext cx="40601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【 输入你的内容699pic 】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 rot="5400000">
            <a:off x="1333500" y="3764915"/>
            <a:ext cx="3856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【 输入你的内容699pic 】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 rot="5400000">
            <a:off x="2167890" y="3764280"/>
            <a:ext cx="3855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【 输入你的内容699pic 】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 rot="5400000">
            <a:off x="3081655" y="3708400"/>
            <a:ext cx="37439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【 输入你的内容699pic 】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 rot="5400000">
            <a:off x="3891915" y="3708400"/>
            <a:ext cx="37439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【 输入你的内容699pic 】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 rot="5400000">
            <a:off x="4579620" y="3866515"/>
            <a:ext cx="40601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【 输入你的内容699pic 】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 rot="5400000">
            <a:off x="5508625" y="3795395"/>
            <a:ext cx="3917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【 输入你的内容699pic 】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3480435" y="1364615"/>
            <a:ext cx="2138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输入你的内容699pic</a:t>
            </a:r>
            <a:endParaRPr lang="zh-CN" altLang="en-US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pic>
        <p:nvPicPr>
          <p:cNvPr id="72" name="图片 71" descr="D:\樱花\摄图网_400261098.png摄图网_40026109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08875" y="2148840"/>
            <a:ext cx="3991610" cy="2987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 rot="5400000">
            <a:off x="4209628" y="3187958"/>
            <a:ext cx="417714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【    】</a:t>
            </a:r>
            <a:endParaRPr lang="en-US" altLang="zh-CN" sz="40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071235" y="2205990"/>
            <a:ext cx="531495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071235" y="4864100"/>
            <a:ext cx="531495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809165" y="1789348"/>
            <a:ext cx="2651760" cy="36651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pic>
        <p:nvPicPr>
          <p:cNvPr id="2" name="图片 1" descr="摄图网_4003784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280000">
            <a:off x="1259840" y="961390"/>
            <a:ext cx="4525645" cy="4525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水墨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588510" y="271780"/>
            <a:ext cx="3014345" cy="3249930"/>
          </a:xfrm>
          <a:prstGeom prst="rect">
            <a:avLst/>
          </a:prstGeom>
        </p:spPr>
      </p:pic>
      <p:pic>
        <p:nvPicPr>
          <p:cNvPr id="21" name="图片 20" descr="水墨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44905" y="271780"/>
            <a:ext cx="3014345" cy="3249930"/>
          </a:xfrm>
          <a:prstGeom prst="rect">
            <a:avLst/>
          </a:prstGeom>
        </p:spPr>
      </p:pic>
      <p:pic>
        <p:nvPicPr>
          <p:cNvPr id="22" name="图片 21" descr="水墨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044180" y="271780"/>
            <a:ext cx="3014345" cy="324993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812290" y="1254125"/>
            <a:ext cx="12211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3B4C4A"/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壹</a:t>
            </a:r>
            <a:endParaRPr lang="zh-CN" altLang="en-US" sz="6600">
              <a:solidFill>
                <a:srgbClr val="3B4C4A"/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280025" y="1254125"/>
            <a:ext cx="12211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3B4C4A"/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贰</a:t>
            </a:r>
            <a:endParaRPr lang="zh-CN" altLang="en-US" sz="6600">
              <a:solidFill>
                <a:srgbClr val="3B4C4A"/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712200" y="1254125"/>
            <a:ext cx="12211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3B4C4A"/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叁</a:t>
            </a:r>
            <a:endParaRPr lang="zh-CN" altLang="en-US" sz="6600">
              <a:solidFill>
                <a:srgbClr val="3B4C4A"/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972945" y="3521710"/>
            <a:ext cx="1280160" cy="29679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rgbClr val="3B4C4A"/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</a:t>
            </a:r>
            <a:endParaRPr lang="zh-CN" altLang="en-US" sz="2400" dirty="0">
              <a:solidFill>
                <a:srgbClr val="3B4C4A"/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40680" y="3521710"/>
            <a:ext cx="1280160" cy="29679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rgbClr val="3B4C4A"/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</a:t>
            </a:r>
            <a:endParaRPr lang="zh-CN" altLang="en-US" sz="2400" dirty="0">
              <a:solidFill>
                <a:srgbClr val="3B4C4A"/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872220" y="3521710"/>
            <a:ext cx="1280160" cy="29679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rgbClr val="3B4C4A"/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</a:t>
            </a:r>
            <a:endParaRPr lang="zh-CN" altLang="en-US" sz="2400" dirty="0">
              <a:solidFill>
                <a:srgbClr val="3B4C4A"/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4102" name="Freeform 236"/>
          <p:cNvSpPr/>
          <p:nvPr/>
        </p:nvSpPr>
        <p:spPr>
          <a:xfrm rot="5400000" flipV="1">
            <a:off x="2724150" y="4831080"/>
            <a:ext cx="2865755" cy="247015"/>
          </a:xfrm>
          <a:custGeom>
            <a:avLst/>
            <a:gdLst>
              <a:gd name="txL" fmla="*/ 0 w 508"/>
              <a:gd name="txT" fmla="*/ 0 h 66"/>
              <a:gd name="txR" fmla="*/ 508 w 508"/>
              <a:gd name="txB" fmla="*/ 66 h 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" h="66">
                <a:moveTo>
                  <a:pt x="508" y="28"/>
                </a:moveTo>
                <a:cubicBezTo>
                  <a:pt x="433" y="21"/>
                  <a:pt x="433" y="21"/>
                  <a:pt x="433" y="21"/>
                </a:cubicBezTo>
                <a:cubicBezTo>
                  <a:pt x="437" y="20"/>
                  <a:pt x="441" y="22"/>
                  <a:pt x="445" y="20"/>
                </a:cubicBezTo>
                <a:cubicBezTo>
                  <a:pt x="360" y="13"/>
                  <a:pt x="292" y="6"/>
                  <a:pt x="209" y="5"/>
                </a:cubicBezTo>
                <a:cubicBezTo>
                  <a:pt x="172" y="6"/>
                  <a:pt x="130" y="1"/>
                  <a:pt x="94" y="4"/>
                </a:cubicBezTo>
                <a:cubicBezTo>
                  <a:pt x="85" y="11"/>
                  <a:pt x="70" y="0"/>
                  <a:pt x="62" y="10"/>
                </a:cubicBezTo>
                <a:cubicBezTo>
                  <a:pt x="50" y="10"/>
                  <a:pt x="37" y="10"/>
                  <a:pt x="26" y="14"/>
                </a:cubicBezTo>
                <a:cubicBezTo>
                  <a:pt x="16" y="10"/>
                  <a:pt x="10" y="20"/>
                  <a:pt x="2" y="24"/>
                </a:cubicBezTo>
                <a:cubicBezTo>
                  <a:pt x="0" y="34"/>
                  <a:pt x="4" y="44"/>
                  <a:pt x="12" y="53"/>
                </a:cubicBezTo>
                <a:cubicBezTo>
                  <a:pt x="12" y="54"/>
                  <a:pt x="11" y="55"/>
                  <a:pt x="10" y="56"/>
                </a:cubicBezTo>
                <a:cubicBezTo>
                  <a:pt x="8" y="59"/>
                  <a:pt x="8" y="63"/>
                  <a:pt x="11" y="65"/>
                </a:cubicBezTo>
                <a:cubicBezTo>
                  <a:pt x="15" y="64"/>
                  <a:pt x="19" y="63"/>
                  <a:pt x="23" y="60"/>
                </a:cubicBezTo>
                <a:cubicBezTo>
                  <a:pt x="27" y="60"/>
                  <a:pt x="30" y="66"/>
                  <a:pt x="34" y="62"/>
                </a:cubicBezTo>
                <a:cubicBezTo>
                  <a:pt x="42" y="54"/>
                  <a:pt x="52" y="55"/>
                  <a:pt x="61" y="52"/>
                </a:cubicBezTo>
                <a:cubicBezTo>
                  <a:pt x="76" y="54"/>
                  <a:pt x="93" y="53"/>
                  <a:pt x="108" y="54"/>
                </a:cubicBezTo>
                <a:cubicBezTo>
                  <a:pt x="161" y="52"/>
                  <a:pt x="222" y="49"/>
                  <a:pt x="279" y="48"/>
                </a:cubicBezTo>
                <a:cubicBezTo>
                  <a:pt x="308" y="49"/>
                  <a:pt x="338" y="46"/>
                  <a:pt x="366" y="43"/>
                </a:cubicBezTo>
                <a:cubicBezTo>
                  <a:pt x="365" y="43"/>
                  <a:pt x="363" y="43"/>
                  <a:pt x="362" y="42"/>
                </a:cubicBezTo>
                <a:cubicBezTo>
                  <a:pt x="401" y="41"/>
                  <a:pt x="439" y="38"/>
                  <a:pt x="477" y="36"/>
                </a:cubicBezTo>
                <a:cubicBezTo>
                  <a:pt x="481" y="34"/>
                  <a:pt x="487" y="37"/>
                  <a:pt x="491" y="33"/>
                </a:cubicBezTo>
                <a:cubicBezTo>
                  <a:pt x="486" y="31"/>
                  <a:pt x="479" y="33"/>
                  <a:pt x="474" y="31"/>
                </a:cubicBezTo>
                <a:cubicBezTo>
                  <a:pt x="485" y="29"/>
                  <a:pt x="498" y="31"/>
                  <a:pt x="508" y="28"/>
                </a:cubicBezTo>
                <a:close/>
              </a:path>
            </a:pathLst>
          </a:custGeom>
          <a:solidFill>
            <a:srgbClr val="555350"/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0" name="Freeform 236"/>
          <p:cNvSpPr/>
          <p:nvPr/>
        </p:nvSpPr>
        <p:spPr>
          <a:xfrm rot="5400000" flipV="1">
            <a:off x="6293485" y="4831080"/>
            <a:ext cx="2865755" cy="247015"/>
          </a:xfrm>
          <a:custGeom>
            <a:avLst/>
            <a:gdLst>
              <a:gd name="txL" fmla="*/ 0 w 508"/>
              <a:gd name="txT" fmla="*/ 0 h 66"/>
              <a:gd name="txR" fmla="*/ 508 w 508"/>
              <a:gd name="txB" fmla="*/ 66 h 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" h="66">
                <a:moveTo>
                  <a:pt x="508" y="28"/>
                </a:moveTo>
                <a:cubicBezTo>
                  <a:pt x="433" y="21"/>
                  <a:pt x="433" y="21"/>
                  <a:pt x="433" y="21"/>
                </a:cubicBezTo>
                <a:cubicBezTo>
                  <a:pt x="437" y="20"/>
                  <a:pt x="441" y="22"/>
                  <a:pt x="445" y="20"/>
                </a:cubicBezTo>
                <a:cubicBezTo>
                  <a:pt x="360" y="13"/>
                  <a:pt x="292" y="6"/>
                  <a:pt x="209" y="5"/>
                </a:cubicBezTo>
                <a:cubicBezTo>
                  <a:pt x="172" y="6"/>
                  <a:pt x="130" y="1"/>
                  <a:pt x="94" y="4"/>
                </a:cubicBezTo>
                <a:cubicBezTo>
                  <a:pt x="85" y="11"/>
                  <a:pt x="70" y="0"/>
                  <a:pt x="62" y="10"/>
                </a:cubicBezTo>
                <a:cubicBezTo>
                  <a:pt x="50" y="10"/>
                  <a:pt x="37" y="10"/>
                  <a:pt x="26" y="14"/>
                </a:cubicBezTo>
                <a:cubicBezTo>
                  <a:pt x="16" y="10"/>
                  <a:pt x="10" y="20"/>
                  <a:pt x="2" y="24"/>
                </a:cubicBezTo>
                <a:cubicBezTo>
                  <a:pt x="0" y="34"/>
                  <a:pt x="4" y="44"/>
                  <a:pt x="12" y="53"/>
                </a:cubicBezTo>
                <a:cubicBezTo>
                  <a:pt x="12" y="54"/>
                  <a:pt x="11" y="55"/>
                  <a:pt x="10" y="56"/>
                </a:cubicBezTo>
                <a:cubicBezTo>
                  <a:pt x="8" y="59"/>
                  <a:pt x="8" y="63"/>
                  <a:pt x="11" y="65"/>
                </a:cubicBezTo>
                <a:cubicBezTo>
                  <a:pt x="15" y="64"/>
                  <a:pt x="19" y="63"/>
                  <a:pt x="23" y="60"/>
                </a:cubicBezTo>
                <a:cubicBezTo>
                  <a:pt x="27" y="60"/>
                  <a:pt x="30" y="66"/>
                  <a:pt x="34" y="62"/>
                </a:cubicBezTo>
                <a:cubicBezTo>
                  <a:pt x="42" y="54"/>
                  <a:pt x="52" y="55"/>
                  <a:pt x="61" y="52"/>
                </a:cubicBezTo>
                <a:cubicBezTo>
                  <a:pt x="76" y="54"/>
                  <a:pt x="93" y="53"/>
                  <a:pt x="108" y="54"/>
                </a:cubicBezTo>
                <a:cubicBezTo>
                  <a:pt x="161" y="52"/>
                  <a:pt x="222" y="49"/>
                  <a:pt x="279" y="48"/>
                </a:cubicBezTo>
                <a:cubicBezTo>
                  <a:pt x="308" y="49"/>
                  <a:pt x="338" y="46"/>
                  <a:pt x="366" y="43"/>
                </a:cubicBezTo>
                <a:cubicBezTo>
                  <a:pt x="365" y="43"/>
                  <a:pt x="363" y="43"/>
                  <a:pt x="362" y="42"/>
                </a:cubicBezTo>
                <a:cubicBezTo>
                  <a:pt x="401" y="41"/>
                  <a:pt x="439" y="38"/>
                  <a:pt x="477" y="36"/>
                </a:cubicBezTo>
                <a:cubicBezTo>
                  <a:pt x="481" y="34"/>
                  <a:pt x="487" y="37"/>
                  <a:pt x="491" y="33"/>
                </a:cubicBezTo>
                <a:cubicBezTo>
                  <a:pt x="486" y="31"/>
                  <a:pt x="479" y="33"/>
                  <a:pt x="474" y="31"/>
                </a:cubicBezTo>
                <a:cubicBezTo>
                  <a:pt x="485" y="29"/>
                  <a:pt x="498" y="31"/>
                  <a:pt x="508" y="28"/>
                </a:cubicBezTo>
                <a:close/>
              </a:path>
            </a:pathLst>
          </a:custGeom>
          <a:solidFill>
            <a:srgbClr val="555350"/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3009265" y="820420"/>
            <a:ext cx="7098665" cy="5216525"/>
          </a:xfrm>
          <a:prstGeom prst="rect">
            <a:avLst/>
          </a:prstGeom>
          <a:noFill/>
          <a:ln w="38100">
            <a:solidFill>
              <a:srgbClr val="3B4C4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6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 descr="树枝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57150" y="-29210"/>
            <a:ext cx="5430520" cy="5911850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4757420" y="1275715"/>
            <a:ext cx="2011680" cy="430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，给你创意和灵感，给你创意和灵感，给你创意和灵感，给你创意和灵感，给你创意和灵感，给你创意和灵感，给你创意和灵感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90155" y="1274445"/>
            <a:ext cx="2011680" cy="430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，给你创意和灵感，给你创意和灵感，给你创意和灵感，给你创意和灵感，给你创意和灵感，给你创意和灵感，给你创意和灵感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47951" y="-2677160"/>
            <a:ext cx="6887211" cy="1221295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127413" y="1584960"/>
            <a:ext cx="1760220" cy="1727200"/>
          </a:xfrm>
          <a:prstGeom prst="ellipse">
            <a:avLst/>
          </a:prstGeom>
          <a:blipFill rotWithShape="1">
            <a:blip r:embed="rId2"/>
            <a:stretch>
              <a:fillRect l="-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2955713" y="3371427"/>
            <a:ext cx="6442287" cy="91249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335" i="0" u="none" strike="noStrike" kern="1200" cap="none" spc="30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latin typeface="隶书" panose="02010509060101010101" charset="-122"/>
                <a:ea typeface="隶书" panose="02010509060101010101" charset="-122"/>
                <a:cs typeface="楷体" panose="02010609060101010101" pitchFamily="49" charset="-122"/>
              </a:rPr>
              <a:t>单击添加文字标题</a:t>
            </a:r>
            <a:endParaRPr kumimoji="0" lang="zh-CN" altLang="en-US" sz="5335" i="0" u="none" strike="noStrike" kern="1200" cap="none" spc="30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latin typeface="隶书" panose="02010509060101010101" charset="-122"/>
              <a:ea typeface="隶书" panose="02010509060101010101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00551" y="1956421"/>
            <a:ext cx="1002030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0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4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pic>
        <p:nvPicPr>
          <p:cNvPr id="1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99" y="-782333"/>
            <a:ext cx="1752600" cy="806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9240" y="-782333"/>
            <a:ext cx="1752600" cy="806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6665552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605" y="-13969"/>
            <a:ext cx="6704331" cy="816611"/>
          </a:xfrm>
          <a:prstGeom prst="rect">
            <a:avLst/>
          </a:prstGeom>
        </p:spPr>
      </p:pic>
      <p:pic>
        <p:nvPicPr>
          <p:cNvPr id="6" name="图片 5" descr="6665552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87491" y="-13969"/>
            <a:ext cx="5591175" cy="816611"/>
          </a:xfrm>
          <a:prstGeom prst="rect">
            <a:avLst/>
          </a:prstGeom>
        </p:spPr>
      </p:pic>
      <p:pic>
        <p:nvPicPr>
          <p:cNvPr id="9" name="图片 8" descr="6665552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4605" y="4094480"/>
            <a:ext cx="12193905" cy="27787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74427" y="4193540"/>
            <a:ext cx="840486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35" dirty="0">
                <a:solidFill>
                  <a:schemeClr val="bg1"/>
                </a:solidFill>
                <a:ea typeface="楷体" panose="02010609060101010101" pitchFamily="49" charset="-122"/>
                <a:cs typeface="楷体" panose="02010609060101010101" pitchFamily="49" charset="-122"/>
              </a:rPr>
              <a:t>Refers to some social group meeting was held once a year, the annual "family party" is the enterprise and the organization, the main purpose is to encouraging</a:t>
            </a:r>
            <a:endParaRPr lang="en-US" altLang="zh-CN" sz="1335" dirty="0">
              <a:solidFill>
                <a:schemeClr val="bg1"/>
              </a:solidFill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6004560" y="779145"/>
            <a:ext cx="5168900" cy="53486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输入你的内容699pic输入你的内容699pic输入你的内容699pic输入你的内容699pic输入你的内容699pic输入你的内容699pic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输入你的内容699pic输入你的内容699pic输入你的内容699pic输入你的内容699pic输入你的内容699pic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输入你的内容699pic输入你的内容699pic输入你的内容699pic输入你的内容699pic输入你的内容699pic输入你的内容699pic输入你的内容699pic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4" name="图片 3" descr="摄图网_4007967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145" y="779145"/>
            <a:ext cx="6424930" cy="6424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48797" y="-2676313"/>
            <a:ext cx="6887211" cy="12212955"/>
          </a:xfrm>
          <a:prstGeom prst="rect">
            <a:avLst/>
          </a:prstGeom>
        </p:spPr>
      </p:pic>
      <p:pic>
        <p:nvPicPr>
          <p:cNvPr id="5" name="图片 4" descr="6665552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4605" y="-13969"/>
            <a:ext cx="6704331" cy="816611"/>
          </a:xfrm>
          <a:prstGeom prst="rect">
            <a:avLst/>
          </a:prstGeom>
        </p:spPr>
      </p:pic>
      <p:pic>
        <p:nvPicPr>
          <p:cNvPr id="6" name="图片 5" descr="6665552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87491" y="-13969"/>
            <a:ext cx="5591175" cy="816611"/>
          </a:xfrm>
          <a:prstGeom prst="rect">
            <a:avLst/>
          </a:prstGeom>
        </p:spPr>
      </p:pic>
      <p:pic>
        <p:nvPicPr>
          <p:cNvPr id="9" name="图片 8" descr="6665552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605" y="4094480"/>
            <a:ext cx="12193905" cy="2778760"/>
          </a:xfrm>
          <a:prstGeom prst="rect">
            <a:avLst/>
          </a:prstGeom>
        </p:spPr>
      </p:pic>
      <p:pic>
        <p:nvPicPr>
          <p:cNvPr id="8" name="图片 7" descr="摄图网_40092748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3080" y="1790700"/>
            <a:ext cx="10988887" cy="400050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397760" y="2876127"/>
            <a:ext cx="571500" cy="56980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壹</a:t>
            </a:r>
            <a:endParaRPr lang="zh-CN" altLang="en-US" sz="3600" noProof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397760" y="3668607"/>
            <a:ext cx="571500" cy="5715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贰</a:t>
            </a:r>
            <a:endParaRPr lang="zh-CN" altLang="en-US" sz="3600" noProof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358467" y="2877820"/>
            <a:ext cx="571500" cy="56980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600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叁</a:t>
            </a:r>
            <a:endParaRPr lang="zh-CN" altLang="en-US" sz="3600" noProof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358467" y="3685540"/>
            <a:ext cx="571500" cy="5715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noProof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肆</a:t>
            </a:r>
            <a:endParaRPr lang="zh-CN" altLang="en-US" sz="3600" noProof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2528147" y="3474720"/>
            <a:ext cx="3136900" cy="0"/>
          </a:xfrm>
          <a:prstGeom prst="line">
            <a:avLst/>
          </a:prstGeom>
          <a:ln w="12700">
            <a:solidFill>
              <a:schemeClr val="bg2">
                <a:lumMod val="25000"/>
                <a:alpha val="6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3256280" y="2938780"/>
            <a:ext cx="2816013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spc="300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在此输入题目</a:t>
            </a:r>
            <a:endParaRPr lang="zh-CN" altLang="en-US" sz="1200" spc="300" noProof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56280" y="3732107"/>
            <a:ext cx="2816013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spc="3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在此输入题目</a:t>
            </a:r>
            <a:endParaRPr lang="zh-CN" altLang="en-US" sz="2800" spc="300" noProof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216987" y="2938780"/>
            <a:ext cx="273812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spc="3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在此输入题目</a:t>
            </a:r>
            <a:endParaRPr lang="zh-CN" altLang="en-US" sz="2800" spc="300" noProof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216987" y="3749887"/>
            <a:ext cx="2808393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spc="3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在此输入题目</a:t>
            </a:r>
            <a:endParaRPr lang="zh-CN" altLang="en-US" sz="2800" spc="300" noProof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 pitchFamily="34" charset="0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2528147" y="4293447"/>
            <a:ext cx="3136900" cy="0"/>
          </a:xfrm>
          <a:prstGeom prst="line">
            <a:avLst/>
          </a:prstGeom>
          <a:ln w="12700">
            <a:solidFill>
              <a:schemeClr val="bg2">
                <a:lumMod val="25000"/>
                <a:alpha val="6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6488853" y="3496733"/>
            <a:ext cx="3136900" cy="0"/>
          </a:xfrm>
          <a:prstGeom prst="line">
            <a:avLst/>
          </a:prstGeom>
          <a:ln w="12700">
            <a:solidFill>
              <a:schemeClr val="bg2">
                <a:lumMod val="25000"/>
                <a:alpha val="6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6488853" y="4315460"/>
            <a:ext cx="3136900" cy="0"/>
          </a:xfrm>
          <a:prstGeom prst="line">
            <a:avLst/>
          </a:prstGeom>
          <a:ln w="12700">
            <a:solidFill>
              <a:schemeClr val="bg2">
                <a:lumMod val="25000"/>
                <a:alpha val="6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4975013" y="713740"/>
            <a:ext cx="2235200" cy="1353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8800" dirty="0">
                <a:blipFill>
                  <a:blip r:embed="rId6"/>
                  <a:stretch>
                    <a:fillRect/>
                  </a:stretch>
                </a:blipFill>
                <a:latin typeface="隶书" panose="02010509060101010101" charset="-122"/>
                <a:ea typeface="隶书" panose="02010509060101010101" charset="-122"/>
                <a:cs typeface="楷体" panose="02010609060101010101" pitchFamily="49" charset="-122"/>
              </a:rPr>
              <a:t>目录</a:t>
            </a:r>
            <a:endParaRPr lang="zh-CN" altLang="en-US" sz="8800" dirty="0">
              <a:blipFill>
                <a:blip r:embed="rId6"/>
                <a:stretch>
                  <a:fillRect/>
                </a:stretch>
              </a:blipFill>
              <a:latin typeface="隶书" panose="02010509060101010101" charset="-122"/>
              <a:ea typeface="隶书" panose="02010509060101010101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000">
        <p:fade/>
        <p:sndAc>
          <p:stSnd>
            <p:snd r:embed="rId7" name="轻音乐 - 茉莉花 - 古筝.wav"/>
          </p:stSnd>
        </p:sndAc>
      </p:transition>
    </mc:Choice>
    <mc:Fallback>
      <p:transition spd="med" advTm="22000">
        <p:fade/>
        <p:sndAc>
          <p:stSnd>
            <p:snd r:embed="rId7" name="轻音乐 - 茉莉花 - 古筝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 descr="D:\樱花\摄图网_401017669.png摄图网_401017669"/>
          <p:cNvPicPr>
            <a:picLocks noChangeAspect="1"/>
          </p:cNvPicPr>
          <p:nvPr/>
        </p:nvPicPr>
        <p:blipFill>
          <a:blip r:embed="rId1">
            <a:lum bright="-12000"/>
          </a:blip>
          <a:srcRect/>
          <a:stretch>
            <a:fillRect/>
          </a:stretch>
        </p:blipFill>
        <p:spPr>
          <a:xfrm>
            <a:off x="4540568" y="3481070"/>
            <a:ext cx="2385060" cy="2385695"/>
          </a:xfrm>
          <a:prstGeom prst="rect">
            <a:avLst/>
          </a:prstGeom>
        </p:spPr>
      </p:pic>
      <p:pic>
        <p:nvPicPr>
          <p:cNvPr id="28" name="图片 27" descr="D:\樱花\摄图网_400209508.png摄图网_400209508"/>
          <p:cNvPicPr>
            <a:picLocks noChangeAspect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>
          <a:xfrm>
            <a:off x="1620520" y="1153160"/>
            <a:ext cx="2806700" cy="1980565"/>
          </a:xfrm>
          <a:prstGeom prst="rect">
            <a:avLst/>
          </a:prstGeom>
        </p:spPr>
      </p:pic>
      <p:pic>
        <p:nvPicPr>
          <p:cNvPr id="29" name="图片 28" descr="D:\樱花\摄图网_400212151.png摄图网_400212151"/>
          <p:cNvPicPr>
            <a:picLocks noChangeAspect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>
          <a:xfrm>
            <a:off x="8035925" y="949008"/>
            <a:ext cx="2477135" cy="209550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286000" y="3340100"/>
            <a:ext cx="1280160" cy="29679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645785" y="803910"/>
            <a:ext cx="1280160" cy="29679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824595" y="3340100"/>
            <a:ext cx="1280160" cy="29679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4102" name="Freeform 236"/>
          <p:cNvSpPr/>
          <p:nvPr/>
        </p:nvSpPr>
        <p:spPr>
          <a:xfrm rot="5400000" flipV="1">
            <a:off x="1664970" y="3305175"/>
            <a:ext cx="5503545" cy="247015"/>
          </a:xfrm>
          <a:custGeom>
            <a:avLst/>
            <a:gdLst>
              <a:gd name="txL" fmla="*/ 0 w 508"/>
              <a:gd name="txT" fmla="*/ 0 h 66"/>
              <a:gd name="txR" fmla="*/ 508 w 508"/>
              <a:gd name="txB" fmla="*/ 66 h 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" h="66">
                <a:moveTo>
                  <a:pt x="508" y="28"/>
                </a:moveTo>
                <a:cubicBezTo>
                  <a:pt x="433" y="21"/>
                  <a:pt x="433" y="21"/>
                  <a:pt x="433" y="21"/>
                </a:cubicBezTo>
                <a:cubicBezTo>
                  <a:pt x="437" y="20"/>
                  <a:pt x="441" y="22"/>
                  <a:pt x="445" y="20"/>
                </a:cubicBezTo>
                <a:cubicBezTo>
                  <a:pt x="360" y="13"/>
                  <a:pt x="292" y="6"/>
                  <a:pt x="209" y="5"/>
                </a:cubicBezTo>
                <a:cubicBezTo>
                  <a:pt x="172" y="6"/>
                  <a:pt x="130" y="1"/>
                  <a:pt x="94" y="4"/>
                </a:cubicBezTo>
                <a:cubicBezTo>
                  <a:pt x="85" y="11"/>
                  <a:pt x="70" y="0"/>
                  <a:pt x="62" y="10"/>
                </a:cubicBezTo>
                <a:cubicBezTo>
                  <a:pt x="50" y="10"/>
                  <a:pt x="37" y="10"/>
                  <a:pt x="26" y="14"/>
                </a:cubicBezTo>
                <a:cubicBezTo>
                  <a:pt x="16" y="10"/>
                  <a:pt x="10" y="20"/>
                  <a:pt x="2" y="24"/>
                </a:cubicBezTo>
                <a:cubicBezTo>
                  <a:pt x="0" y="34"/>
                  <a:pt x="4" y="44"/>
                  <a:pt x="12" y="53"/>
                </a:cubicBezTo>
                <a:cubicBezTo>
                  <a:pt x="12" y="54"/>
                  <a:pt x="11" y="55"/>
                  <a:pt x="10" y="56"/>
                </a:cubicBezTo>
                <a:cubicBezTo>
                  <a:pt x="8" y="59"/>
                  <a:pt x="8" y="63"/>
                  <a:pt x="11" y="65"/>
                </a:cubicBezTo>
                <a:cubicBezTo>
                  <a:pt x="15" y="64"/>
                  <a:pt x="19" y="63"/>
                  <a:pt x="23" y="60"/>
                </a:cubicBezTo>
                <a:cubicBezTo>
                  <a:pt x="27" y="60"/>
                  <a:pt x="30" y="66"/>
                  <a:pt x="34" y="62"/>
                </a:cubicBezTo>
                <a:cubicBezTo>
                  <a:pt x="42" y="54"/>
                  <a:pt x="52" y="55"/>
                  <a:pt x="61" y="52"/>
                </a:cubicBezTo>
                <a:cubicBezTo>
                  <a:pt x="76" y="54"/>
                  <a:pt x="93" y="53"/>
                  <a:pt x="108" y="54"/>
                </a:cubicBezTo>
                <a:cubicBezTo>
                  <a:pt x="161" y="52"/>
                  <a:pt x="222" y="49"/>
                  <a:pt x="279" y="48"/>
                </a:cubicBezTo>
                <a:cubicBezTo>
                  <a:pt x="308" y="49"/>
                  <a:pt x="338" y="46"/>
                  <a:pt x="366" y="43"/>
                </a:cubicBezTo>
                <a:cubicBezTo>
                  <a:pt x="365" y="43"/>
                  <a:pt x="363" y="43"/>
                  <a:pt x="362" y="42"/>
                </a:cubicBezTo>
                <a:cubicBezTo>
                  <a:pt x="401" y="41"/>
                  <a:pt x="439" y="38"/>
                  <a:pt x="477" y="36"/>
                </a:cubicBezTo>
                <a:cubicBezTo>
                  <a:pt x="481" y="34"/>
                  <a:pt x="487" y="37"/>
                  <a:pt x="491" y="33"/>
                </a:cubicBezTo>
                <a:cubicBezTo>
                  <a:pt x="486" y="31"/>
                  <a:pt x="479" y="33"/>
                  <a:pt x="474" y="31"/>
                </a:cubicBezTo>
                <a:cubicBezTo>
                  <a:pt x="485" y="29"/>
                  <a:pt x="498" y="31"/>
                  <a:pt x="508" y="2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3" name="Freeform 236"/>
          <p:cNvSpPr/>
          <p:nvPr/>
        </p:nvSpPr>
        <p:spPr>
          <a:xfrm rot="16200000">
            <a:off x="4933950" y="3305810"/>
            <a:ext cx="5503545" cy="247015"/>
          </a:xfrm>
          <a:custGeom>
            <a:avLst/>
            <a:gdLst>
              <a:gd name="txL" fmla="*/ 0 w 508"/>
              <a:gd name="txT" fmla="*/ 0 h 66"/>
              <a:gd name="txR" fmla="*/ 508 w 508"/>
              <a:gd name="txB" fmla="*/ 66 h 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" h="66">
                <a:moveTo>
                  <a:pt x="508" y="28"/>
                </a:moveTo>
                <a:cubicBezTo>
                  <a:pt x="433" y="21"/>
                  <a:pt x="433" y="21"/>
                  <a:pt x="433" y="21"/>
                </a:cubicBezTo>
                <a:cubicBezTo>
                  <a:pt x="437" y="20"/>
                  <a:pt x="441" y="22"/>
                  <a:pt x="445" y="20"/>
                </a:cubicBezTo>
                <a:cubicBezTo>
                  <a:pt x="360" y="13"/>
                  <a:pt x="292" y="6"/>
                  <a:pt x="209" y="5"/>
                </a:cubicBezTo>
                <a:cubicBezTo>
                  <a:pt x="172" y="6"/>
                  <a:pt x="130" y="1"/>
                  <a:pt x="94" y="4"/>
                </a:cubicBezTo>
                <a:cubicBezTo>
                  <a:pt x="85" y="11"/>
                  <a:pt x="70" y="0"/>
                  <a:pt x="62" y="10"/>
                </a:cubicBezTo>
                <a:cubicBezTo>
                  <a:pt x="50" y="10"/>
                  <a:pt x="37" y="10"/>
                  <a:pt x="26" y="14"/>
                </a:cubicBezTo>
                <a:cubicBezTo>
                  <a:pt x="16" y="10"/>
                  <a:pt x="10" y="20"/>
                  <a:pt x="2" y="24"/>
                </a:cubicBezTo>
                <a:cubicBezTo>
                  <a:pt x="0" y="34"/>
                  <a:pt x="4" y="44"/>
                  <a:pt x="12" y="53"/>
                </a:cubicBezTo>
                <a:cubicBezTo>
                  <a:pt x="12" y="54"/>
                  <a:pt x="11" y="55"/>
                  <a:pt x="10" y="56"/>
                </a:cubicBezTo>
                <a:cubicBezTo>
                  <a:pt x="8" y="59"/>
                  <a:pt x="8" y="63"/>
                  <a:pt x="11" y="65"/>
                </a:cubicBezTo>
                <a:cubicBezTo>
                  <a:pt x="15" y="64"/>
                  <a:pt x="19" y="63"/>
                  <a:pt x="23" y="60"/>
                </a:cubicBezTo>
                <a:cubicBezTo>
                  <a:pt x="27" y="60"/>
                  <a:pt x="30" y="66"/>
                  <a:pt x="34" y="62"/>
                </a:cubicBezTo>
                <a:cubicBezTo>
                  <a:pt x="42" y="54"/>
                  <a:pt x="52" y="55"/>
                  <a:pt x="61" y="52"/>
                </a:cubicBezTo>
                <a:cubicBezTo>
                  <a:pt x="76" y="54"/>
                  <a:pt x="93" y="53"/>
                  <a:pt x="108" y="54"/>
                </a:cubicBezTo>
                <a:cubicBezTo>
                  <a:pt x="161" y="52"/>
                  <a:pt x="222" y="49"/>
                  <a:pt x="279" y="48"/>
                </a:cubicBezTo>
                <a:cubicBezTo>
                  <a:pt x="308" y="49"/>
                  <a:pt x="338" y="46"/>
                  <a:pt x="366" y="43"/>
                </a:cubicBezTo>
                <a:cubicBezTo>
                  <a:pt x="365" y="43"/>
                  <a:pt x="363" y="43"/>
                  <a:pt x="362" y="42"/>
                </a:cubicBezTo>
                <a:cubicBezTo>
                  <a:pt x="401" y="41"/>
                  <a:pt x="439" y="38"/>
                  <a:pt x="477" y="36"/>
                </a:cubicBezTo>
                <a:cubicBezTo>
                  <a:pt x="481" y="34"/>
                  <a:pt x="487" y="37"/>
                  <a:pt x="491" y="33"/>
                </a:cubicBezTo>
                <a:cubicBezTo>
                  <a:pt x="486" y="31"/>
                  <a:pt x="479" y="33"/>
                  <a:pt x="474" y="31"/>
                </a:cubicBezTo>
                <a:cubicBezTo>
                  <a:pt x="485" y="29"/>
                  <a:pt x="498" y="31"/>
                  <a:pt x="508" y="2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/>
          <p:nvPr/>
        </p:nvGraphicFramePr>
        <p:xfrm>
          <a:off x="3928277" y="850445"/>
          <a:ext cx="7837213" cy="5157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2" name="文本框 61"/>
          <p:cNvSpPr txBox="1"/>
          <p:nvPr/>
        </p:nvSpPr>
        <p:spPr>
          <a:xfrm>
            <a:off x="1572895" y="1329690"/>
            <a:ext cx="2651760" cy="41998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pic>
        <p:nvPicPr>
          <p:cNvPr id="64" name="图片 63" descr="树枝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40000" flipH="1">
            <a:off x="7177405" y="-1059815"/>
            <a:ext cx="5430520" cy="5911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D:\樱花\摄图网_400457384.png摄图网_400457384"/>
          <p:cNvPicPr>
            <a:picLocks noChangeAspect="1"/>
          </p:cNvPicPr>
          <p:nvPr/>
        </p:nvPicPr>
        <p:blipFill>
          <a:blip r:embed="rId1">
            <a:lum bright="6000" contrast="-24000"/>
          </a:blip>
          <a:srcRect/>
          <a:stretch>
            <a:fillRect/>
          </a:stretch>
        </p:blipFill>
        <p:spPr>
          <a:xfrm>
            <a:off x="3605530" y="860425"/>
            <a:ext cx="5393690" cy="539369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501775" y="1275080"/>
            <a:ext cx="2011680" cy="430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，给你创意和灵感，给你创意和灵感，给你创意和灵感，给你创意和灵感，给你创意和灵感，给你创意和灵感，给你创意和灵感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4102" name="Freeform 236"/>
          <p:cNvSpPr/>
          <p:nvPr/>
        </p:nvSpPr>
        <p:spPr>
          <a:xfrm flipV="1">
            <a:off x="1022350" y="791845"/>
            <a:ext cx="2865755" cy="247015"/>
          </a:xfrm>
          <a:custGeom>
            <a:avLst/>
            <a:gdLst>
              <a:gd name="txL" fmla="*/ 0 w 508"/>
              <a:gd name="txT" fmla="*/ 0 h 66"/>
              <a:gd name="txR" fmla="*/ 508 w 508"/>
              <a:gd name="txB" fmla="*/ 66 h 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" h="66">
                <a:moveTo>
                  <a:pt x="508" y="28"/>
                </a:moveTo>
                <a:cubicBezTo>
                  <a:pt x="433" y="21"/>
                  <a:pt x="433" y="21"/>
                  <a:pt x="433" y="21"/>
                </a:cubicBezTo>
                <a:cubicBezTo>
                  <a:pt x="437" y="20"/>
                  <a:pt x="441" y="22"/>
                  <a:pt x="445" y="20"/>
                </a:cubicBezTo>
                <a:cubicBezTo>
                  <a:pt x="360" y="13"/>
                  <a:pt x="292" y="6"/>
                  <a:pt x="209" y="5"/>
                </a:cubicBezTo>
                <a:cubicBezTo>
                  <a:pt x="172" y="6"/>
                  <a:pt x="130" y="1"/>
                  <a:pt x="94" y="4"/>
                </a:cubicBezTo>
                <a:cubicBezTo>
                  <a:pt x="85" y="11"/>
                  <a:pt x="70" y="0"/>
                  <a:pt x="62" y="10"/>
                </a:cubicBezTo>
                <a:cubicBezTo>
                  <a:pt x="50" y="10"/>
                  <a:pt x="37" y="10"/>
                  <a:pt x="26" y="14"/>
                </a:cubicBezTo>
                <a:cubicBezTo>
                  <a:pt x="16" y="10"/>
                  <a:pt x="10" y="20"/>
                  <a:pt x="2" y="24"/>
                </a:cubicBezTo>
                <a:cubicBezTo>
                  <a:pt x="0" y="34"/>
                  <a:pt x="4" y="44"/>
                  <a:pt x="12" y="53"/>
                </a:cubicBezTo>
                <a:cubicBezTo>
                  <a:pt x="12" y="54"/>
                  <a:pt x="11" y="55"/>
                  <a:pt x="10" y="56"/>
                </a:cubicBezTo>
                <a:cubicBezTo>
                  <a:pt x="8" y="59"/>
                  <a:pt x="8" y="63"/>
                  <a:pt x="11" y="65"/>
                </a:cubicBezTo>
                <a:cubicBezTo>
                  <a:pt x="15" y="64"/>
                  <a:pt x="19" y="63"/>
                  <a:pt x="23" y="60"/>
                </a:cubicBezTo>
                <a:cubicBezTo>
                  <a:pt x="27" y="60"/>
                  <a:pt x="30" y="66"/>
                  <a:pt x="34" y="62"/>
                </a:cubicBezTo>
                <a:cubicBezTo>
                  <a:pt x="42" y="54"/>
                  <a:pt x="52" y="55"/>
                  <a:pt x="61" y="52"/>
                </a:cubicBezTo>
                <a:cubicBezTo>
                  <a:pt x="76" y="54"/>
                  <a:pt x="93" y="53"/>
                  <a:pt x="108" y="54"/>
                </a:cubicBezTo>
                <a:cubicBezTo>
                  <a:pt x="161" y="52"/>
                  <a:pt x="222" y="49"/>
                  <a:pt x="279" y="48"/>
                </a:cubicBezTo>
                <a:cubicBezTo>
                  <a:pt x="308" y="49"/>
                  <a:pt x="338" y="46"/>
                  <a:pt x="366" y="43"/>
                </a:cubicBezTo>
                <a:cubicBezTo>
                  <a:pt x="365" y="43"/>
                  <a:pt x="363" y="43"/>
                  <a:pt x="362" y="42"/>
                </a:cubicBezTo>
                <a:cubicBezTo>
                  <a:pt x="401" y="41"/>
                  <a:pt x="439" y="38"/>
                  <a:pt x="477" y="36"/>
                </a:cubicBezTo>
                <a:cubicBezTo>
                  <a:pt x="481" y="34"/>
                  <a:pt x="487" y="37"/>
                  <a:pt x="491" y="33"/>
                </a:cubicBezTo>
                <a:cubicBezTo>
                  <a:pt x="486" y="31"/>
                  <a:pt x="479" y="33"/>
                  <a:pt x="474" y="31"/>
                </a:cubicBezTo>
                <a:cubicBezTo>
                  <a:pt x="485" y="29"/>
                  <a:pt x="498" y="31"/>
                  <a:pt x="508" y="2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7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4" name="Freeform 236"/>
          <p:cNvSpPr/>
          <p:nvPr/>
        </p:nvSpPr>
        <p:spPr>
          <a:xfrm flipV="1">
            <a:off x="1022350" y="5572125"/>
            <a:ext cx="2865755" cy="247015"/>
          </a:xfrm>
          <a:custGeom>
            <a:avLst/>
            <a:gdLst>
              <a:gd name="txL" fmla="*/ 0 w 508"/>
              <a:gd name="txT" fmla="*/ 0 h 66"/>
              <a:gd name="txR" fmla="*/ 508 w 508"/>
              <a:gd name="txB" fmla="*/ 66 h 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" h="66">
                <a:moveTo>
                  <a:pt x="508" y="28"/>
                </a:moveTo>
                <a:cubicBezTo>
                  <a:pt x="433" y="21"/>
                  <a:pt x="433" y="21"/>
                  <a:pt x="433" y="21"/>
                </a:cubicBezTo>
                <a:cubicBezTo>
                  <a:pt x="437" y="20"/>
                  <a:pt x="441" y="22"/>
                  <a:pt x="445" y="20"/>
                </a:cubicBezTo>
                <a:cubicBezTo>
                  <a:pt x="360" y="13"/>
                  <a:pt x="292" y="6"/>
                  <a:pt x="209" y="5"/>
                </a:cubicBezTo>
                <a:cubicBezTo>
                  <a:pt x="172" y="6"/>
                  <a:pt x="130" y="1"/>
                  <a:pt x="94" y="4"/>
                </a:cubicBezTo>
                <a:cubicBezTo>
                  <a:pt x="85" y="11"/>
                  <a:pt x="70" y="0"/>
                  <a:pt x="62" y="10"/>
                </a:cubicBezTo>
                <a:cubicBezTo>
                  <a:pt x="50" y="10"/>
                  <a:pt x="37" y="10"/>
                  <a:pt x="26" y="14"/>
                </a:cubicBezTo>
                <a:cubicBezTo>
                  <a:pt x="16" y="10"/>
                  <a:pt x="10" y="20"/>
                  <a:pt x="2" y="24"/>
                </a:cubicBezTo>
                <a:cubicBezTo>
                  <a:pt x="0" y="34"/>
                  <a:pt x="4" y="44"/>
                  <a:pt x="12" y="53"/>
                </a:cubicBezTo>
                <a:cubicBezTo>
                  <a:pt x="12" y="54"/>
                  <a:pt x="11" y="55"/>
                  <a:pt x="10" y="56"/>
                </a:cubicBezTo>
                <a:cubicBezTo>
                  <a:pt x="8" y="59"/>
                  <a:pt x="8" y="63"/>
                  <a:pt x="11" y="65"/>
                </a:cubicBezTo>
                <a:cubicBezTo>
                  <a:pt x="15" y="64"/>
                  <a:pt x="19" y="63"/>
                  <a:pt x="23" y="60"/>
                </a:cubicBezTo>
                <a:cubicBezTo>
                  <a:pt x="27" y="60"/>
                  <a:pt x="30" y="66"/>
                  <a:pt x="34" y="62"/>
                </a:cubicBezTo>
                <a:cubicBezTo>
                  <a:pt x="42" y="54"/>
                  <a:pt x="52" y="55"/>
                  <a:pt x="61" y="52"/>
                </a:cubicBezTo>
                <a:cubicBezTo>
                  <a:pt x="76" y="54"/>
                  <a:pt x="93" y="53"/>
                  <a:pt x="108" y="54"/>
                </a:cubicBezTo>
                <a:cubicBezTo>
                  <a:pt x="161" y="52"/>
                  <a:pt x="222" y="49"/>
                  <a:pt x="279" y="48"/>
                </a:cubicBezTo>
                <a:cubicBezTo>
                  <a:pt x="308" y="49"/>
                  <a:pt x="338" y="46"/>
                  <a:pt x="366" y="43"/>
                </a:cubicBezTo>
                <a:cubicBezTo>
                  <a:pt x="365" y="43"/>
                  <a:pt x="363" y="43"/>
                  <a:pt x="362" y="42"/>
                </a:cubicBezTo>
                <a:cubicBezTo>
                  <a:pt x="401" y="41"/>
                  <a:pt x="439" y="38"/>
                  <a:pt x="477" y="36"/>
                </a:cubicBezTo>
                <a:cubicBezTo>
                  <a:pt x="481" y="34"/>
                  <a:pt x="487" y="37"/>
                  <a:pt x="491" y="33"/>
                </a:cubicBezTo>
                <a:cubicBezTo>
                  <a:pt x="486" y="31"/>
                  <a:pt x="479" y="33"/>
                  <a:pt x="474" y="31"/>
                </a:cubicBezTo>
                <a:cubicBezTo>
                  <a:pt x="485" y="29"/>
                  <a:pt x="498" y="31"/>
                  <a:pt x="508" y="2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7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981440" y="1275080"/>
            <a:ext cx="2011680" cy="430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，给你创意和灵感，给你创意和灵感，给你创意和灵感，给你创意和灵感，给你创意和灵感，给你创意和灵感，给你创意和灵感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49" name="Freeform 236"/>
          <p:cNvSpPr/>
          <p:nvPr/>
        </p:nvSpPr>
        <p:spPr>
          <a:xfrm flipV="1">
            <a:off x="8502015" y="791845"/>
            <a:ext cx="2865755" cy="247015"/>
          </a:xfrm>
          <a:custGeom>
            <a:avLst/>
            <a:gdLst>
              <a:gd name="txL" fmla="*/ 0 w 508"/>
              <a:gd name="txT" fmla="*/ 0 h 66"/>
              <a:gd name="txR" fmla="*/ 508 w 508"/>
              <a:gd name="txB" fmla="*/ 66 h 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" h="66">
                <a:moveTo>
                  <a:pt x="508" y="28"/>
                </a:moveTo>
                <a:cubicBezTo>
                  <a:pt x="433" y="21"/>
                  <a:pt x="433" y="21"/>
                  <a:pt x="433" y="21"/>
                </a:cubicBezTo>
                <a:cubicBezTo>
                  <a:pt x="437" y="20"/>
                  <a:pt x="441" y="22"/>
                  <a:pt x="445" y="20"/>
                </a:cubicBezTo>
                <a:cubicBezTo>
                  <a:pt x="360" y="13"/>
                  <a:pt x="292" y="6"/>
                  <a:pt x="209" y="5"/>
                </a:cubicBezTo>
                <a:cubicBezTo>
                  <a:pt x="172" y="6"/>
                  <a:pt x="130" y="1"/>
                  <a:pt x="94" y="4"/>
                </a:cubicBezTo>
                <a:cubicBezTo>
                  <a:pt x="85" y="11"/>
                  <a:pt x="70" y="0"/>
                  <a:pt x="62" y="10"/>
                </a:cubicBezTo>
                <a:cubicBezTo>
                  <a:pt x="50" y="10"/>
                  <a:pt x="37" y="10"/>
                  <a:pt x="26" y="14"/>
                </a:cubicBezTo>
                <a:cubicBezTo>
                  <a:pt x="16" y="10"/>
                  <a:pt x="10" y="20"/>
                  <a:pt x="2" y="24"/>
                </a:cubicBezTo>
                <a:cubicBezTo>
                  <a:pt x="0" y="34"/>
                  <a:pt x="4" y="44"/>
                  <a:pt x="12" y="53"/>
                </a:cubicBezTo>
                <a:cubicBezTo>
                  <a:pt x="12" y="54"/>
                  <a:pt x="11" y="55"/>
                  <a:pt x="10" y="56"/>
                </a:cubicBezTo>
                <a:cubicBezTo>
                  <a:pt x="8" y="59"/>
                  <a:pt x="8" y="63"/>
                  <a:pt x="11" y="65"/>
                </a:cubicBezTo>
                <a:cubicBezTo>
                  <a:pt x="15" y="64"/>
                  <a:pt x="19" y="63"/>
                  <a:pt x="23" y="60"/>
                </a:cubicBezTo>
                <a:cubicBezTo>
                  <a:pt x="27" y="60"/>
                  <a:pt x="30" y="66"/>
                  <a:pt x="34" y="62"/>
                </a:cubicBezTo>
                <a:cubicBezTo>
                  <a:pt x="42" y="54"/>
                  <a:pt x="52" y="55"/>
                  <a:pt x="61" y="52"/>
                </a:cubicBezTo>
                <a:cubicBezTo>
                  <a:pt x="76" y="54"/>
                  <a:pt x="93" y="53"/>
                  <a:pt x="108" y="54"/>
                </a:cubicBezTo>
                <a:cubicBezTo>
                  <a:pt x="161" y="52"/>
                  <a:pt x="222" y="49"/>
                  <a:pt x="279" y="48"/>
                </a:cubicBezTo>
                <a:cubicBezTo>
                  <a:pt x="308" y="49"/>
                  <a:pt x="338" y="46"/>
                  <a:pt x="366" y="43"/>
                </a:cubicBezTo>
                <a:cubicBezTo>
                  <a:pt x="365" y="43"/>
                  <a:pt x="363" y="43"/>
                  <a:pt x="362" y="42"/>
                </a:cubicBezTo>
                <a:cubicBezTo>
                  <a:pt x="401" y="41"/>
                  <a:pt x="439" y="38"/>
                  <a:pt x="477" y="36"/>
                </a:cubicBezTo>
                <a:cubicBezTo>
                  <a:pt x="481" y="34"/>
                  <a:pt x="487" y="37"/>
                  <a:pt x="491" y="33"/>
                </a:cubicBezTo>
                <a:cubicBezTo>
                  <a:pt x="486" y="31"/>
                  <a:pt x="479" y="33"/>
                  <a:pt x="474" y="31"/>
                </a:cubicBezTo>
                <a:cubicBezTo>
                  <a:pt x="485" y="29"/>
                  <a:pt x="498" y="31"/>
                  <a:pt x="508" y="2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7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1" name="Freeform 236"/>
          <p:cNvSpPr/>
          <p:nvPr/>
        </p:nvSpPr>
        <p:spPr>
          <a:xfrm flipV="1">
            <a:off x="8502015" y="5572125"/>
            <a:ext cx="2865755" cy="247015"/>
          </a:xfrm>
          <a:custGeom>
            <a:avLst/>
            <a:gdLst>
              <a:gd name="txL" fmla="*/ 0 w 508"/>
              <a:gd name="txT" fmla="*/ 0 h 66"/>
              <a:gd name="txR" fmla="*/ 508 w 508"/>
              <a:gd name="txB" fmla="*/ 66 h 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" h="66">
                <a:moveTo>
                  <a:pt x="508" y="28"/>
                </a:moveTo>
                <a:cubicBezTo>
                  <a:pt x="433" y="21"/>
                  <a:pt x="433" y="21"/>
                  <a:pt x="433" y="21"/>
                </a:cubicBezTo>
                <a:cubicBezTo>
                  <a:pt x="437" y="20"/>
                  <a:pt x="441" y="22"/>
                  <a:pt x="445" y="20"/>
                </a:cubicBezTo>
                <a:cubicBezTo>
                  <a:pt x="360" y="13"/>
                  <a:pt x="292" y="6"/>
                  <a:pt x="209" y="5"/>
                </a:cubicBezTo>
                <a:cubicBezTo>
                  <a:pt x="172" y="6"/>
                  <a:pt x="130" y="1"/>
                  <a:pt x="94" y="4"/>
                </a:cubicBezTo>
                <a:cubicBezTo>
                  <a:pt x="85" y="11"/>
                  <a:pt x="70" y="0"/>
                  <a:pt x="62" y="10"/>
                </a:cubicBezTo>
                <a:cubicBezTo>
                  <a:pt x="50" y="10"/>
                  <a:pt x="37" y="10"/>
                  <a:pt x="26" y="14"/>
                </a:cubicBezTo>
                <a:cubicBezTo>
                  <a:pt x="16" y="10"/>
                  <a:pt x="10" y="20"/>
                  <a:pt x="2" y="24"/>
                </a:cubicBezTo>
                <a:cubicBezTo>
                  <a:pt x="0" y="34"/>
                  <a:pt x="4" y="44"/>
                  <a:pt x="12" y="53"/>
                </a:cubicBezTo>
                <a:cubicBezTo>
                  <a:pt x="12" y="54"/>
                  <a:pt x="11" y="55"/>
                  <a:pt x="10" y="56"/>
                </a:cubicBezTo>
                <a:cubicBezTo>
                  <a:pt x="8" y="59"/>
                  <a:pt x="8" y="63"/>
                  <a:pt x="11" y="65"/>
                </a:cubicBezTo>
                <a:cubicBezTo>
                  <a:pt x="15" y="64"/>
                  <a:pt x="19" y="63"/>
                  <a:pt x="23" y="60"/>
                </a:cubicBezTo>
                <a:cubicBezTo>
                  <a:pt x="27" y="60"/>
                  <a:pt x="30" y="66"/>
                  <a:pt x="34" y="62"/>
                </a:cubicBezTo>
                <a:cubicBezTo>
                  <a:pt x="42" y="54"/>
                  <a:pt x="52" y="55"/>
                  <a:pt x="61" y="52"/>
                </a:cubicBezTo>
                <a:cubicBezTo>
                  <a:pt x="76" y="54"/>
                  <a:pt x="93" y="53"/>
                  <a:pt x="108" y="54"/>
                </a:cubicBezTo>
                <a:cubicBezTo>
                  <a:pt x="161" y="52"/>
                  <a:pt x="222" y="49"/>
                  <a:pt x="279" y="48"/>
                </a:cubicBezTo>
                <a:cubicBezTo>
                  <a:pt x="308" y="49"/>
                  <a:pt x="338" y="46"/>
                  <a:pt x="366" y="43"/>
                </a:cubicBezTo>
                <a:cubicBezTo>
                  <a:pt x="365" y="43"/>
                  <a:pt x="363" y="43"/>
                  <a:pt x="362" y="42"/>
                </a:cubicBezTo>
                <a:cubicBezTo>
                  <a:pt x="401" y="41"/>
                  <a:pt x="439" y="38"/>
                  <a:pt x="477" y="36"/>
                </a:cubicBezTo>
                <a:cubicBezTo>
                  <a:pt x="481" y="34"/>
                  <a:pt x="487" y="37"/>
                  <a:pt x="491" y="33"/>
                </a:cubicBezTo>
                <a:cubicBezTo>
                  <a:pt x="486" y="31"/>
                  <a:pt x="479" y="33"/>
                  <a:pt x="474" y="31"/>
                </a:cubicBezTo>
                <a:cubicBezTo>
                  <a:pt x="485" y="29"/>
                  <a:pt x="498" y="31"/>
                  <a:pt x="508" y="2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7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979170" y="1870075"/>
            <a:ext cx="983615" cy="3595370"/>
            <a:chOff x="3023" y="3703"/>
            <a:chExt cx="1549" cy="5662"/>
          </a:xfrm>
        </p:grpSpPr>
        <p:sp>
          <p:nvSpPr>
            <p:cNvPr id="8" name="文本框 7"/>
            <p:cNvSpPr txBox="1"/>
            <p:nvPr/>
          </p:nvSpPr>
          <p:spPr>
            <a:xfrm>
              <a:off x="3708" y="3703"/>
              <a:ext cx="864" cy="56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楷体" panose="02010609060101010101" pitchFamily="49" charset="-122"/>
                </a:rPr>
                <a:t>，给你创意和灵感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023" y="3703"/>
              <a:ext cx="864" cy="56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楷体" panose="02010609060101010101" pitchFamily="49" charset="-122"/>
                </a:rPr>
                <a:t>，给你创意和灵感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204210" y="1870075"/>
            <a:ext cx="983615" cy="3595370"/>
            <a:chOff x="3023" y="3703"/>
            <a:chExt cx="1549" cy="5662"/>
          </a:xfrm>
        </p:grpSpPr>
        <p:sp>
          <p:nvSpPr>
            <p:cNvPr id="43" name="文本框 42"/>
            <p:cNvSpPr txBox="1"/>
            <p:nvPr/>
          </p:nvSpPr>
          <p:spPr>
            <a:xfrm>
              <a:off x="3708" y="3703"/>
              <a:ext cx="864" cy="56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楷体" panose="02010609060101010101" pitchFamily="49" charset="-122"/>
                </a:rPr>
                <a:t>，给你创意和灵感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3023" y="3703"/>
              <a:ext cx="864" cy="56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楷体" panose="02010609060101010101" pitchFamily="49" charset="-122"/>
                </a:rPr>
                <a:t>，给你创意和灵感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438140" y="1870075"/>
            <a:ext cx="983615" cy="3595370"/>
            <a:chOff x="3023" y="3703"/>
            <a:chExt cx="1549" cy="5662"/>
          </a:xfrm>
        </p:grpSpPr>
        <p:sp>
          <p:nvSpPr>
            <p:cNvPr id="47" name="文本框 46"/>
            <p:cNvSpPr txBox="1"/>
            <p:nvPr/>
          </p:nvSpPr>
          <p:spPr>
            <a:xfrm>
              <a:off x="3708" y="3703"/>
              <a:ext cx="864" cy="56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楷体" panose="02010609060101010101" pitchFamily="49" charset="-122"/>
                </a:rPr>
                <a:t>，给你创意和灵感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023" y="3703"/>
              <a:ext cx="864" cy="56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楷体" panose="02010609060101010101" pitchFamily="49" charset="-122"/>
                </a:rPr>
                <a:t>，给你创意和灵感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endParaRPr>
            </a:p>
          </p:txBody>
        </p:sp>
      </p:grpSp>
      <p:pic>
        <p:nvPicPr>
          <p:cNvPr id="49" name="图片 48" descr="D:\樱花\摄图网_400376584.png摄图网_40037658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5580000">
            <a:off x="6468745" y="1736090"/>
            <a:ext cx="4848225" cy="3385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47951" y="-2677160"/>
            <a:ext cx="6887211" cy="12212955"/>
          </a:xfrm>
          <a:prstGeom prst="rect">
            <a:avLst/>
          </a:prstGeom>
        </p:spPr>
      </p:pic>
      <p:pic>
        <p:nvPicPr>
          <p:cNvPr id="5" name="图片 4" descr="6665552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4605" y="-13969"/>
            <a:ext cx="6704331" cy="816611"/>
          </a:xfrm>
          <a:prstGeom prst="rect">
            <a:avLst/>
          </a:prstGeom>
        </p:spPr>
      </p:pic>
      <p:pic>
        <p:nvPicPr>
          <p:cNvPr id="6" name="图片 5" descr="6665552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87491" y="-13969"/>
            <a:ext cx="5591175" cy="816611"/>
          </a:xfrm>
          <a:prstGeom prst="rect">
            <a:avLst/>
          </a:prstGeom>
        </p:spPr>
      </p:pic>
      <p:pic>
        <p:nvPicPr>
          <p:cNvPr id="7" name="图片 6" descr="6665552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605" y="4094480"/>
            <a:ext cx="12193905" cy="2778760"/>
          </a:xfrm>
          <a:prstGeom prst="rect">
            <a:avLst/>
          </a:prstGeom>
        </p:spPr>
      </p:pic>
      <p:pic>
        <p:nvPicPr>
          <p:cNvPr id="8" name="图片 7" descr="5258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4605" y="574675"/>
            <a:ext cx="1571625" cy="3653155"/>
          </a:xfrm>
          <a:prstGeom prst="rect">
            <a:avLst/>
          </a:prstGeom>
        </p:spPr>
      </p:pic>
      <p:pic>
        <p:nvPicPr>
          <p:cNvPr id="9" name="图片 8" descr="5258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38671" y="849631"/>
            <a:ext cx="5039995" cy="3013075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11405" y="2121491"/>
            <a:ext cx="8006080" cy="144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8800" dirty="0">
                <a:blipFill>
                  <a:blip r:embed="rId7"/>
                  <a:stretch>
                    <a:fillRect/>
                  </a:stretch>
                </a:blip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感谢您的观看！</a:t>
            </a:r>
            <a:endParaRPr lang="zh-CN" altLang="en-US" sz="8800" dirty="0">
              <a:blipFill>
                <a:blip r:embed="rId7"/>
                <a:stretch>
                  <a:fillRect/>
                </a:stretch>
              </a:blip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68500" y="3567007"/>
            <a:ext cx="840486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35" dirty="0">
                <a:solidFill>
                  <a:schemeClr val="bg1"/>
                </a:solidFill>
                <a:ea typeface="楷体" panose="02010609060101010101" pitchFamily="49" charset="-122"/>
                <a:cs typeface="楷体" panose="02010609060101010101" pitchFamily="49" charset="-122"/>
              </a:rPr>
              <a:t>Refers to some social group meeting was held once a year, the annual "family party" is the enterprise and the organization, the main purpose is to encouraging</a:t>
            </a:r>
            <a:endParaRPr lang="en-US" altLang="zh-CN" sz="1335" dirty="0">
              <a:solidFill>
                <a:schemeClr val="bg1"/>
              </a:solidFill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2215515" y="4227830"/>
            <a:ext cx="815086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blipFill>
                  <a:blip r:embed="rId7"/>
                  <a:stretch>
                    <a:fillRect/>
                  </a:stretch>
                </a:blip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汇 报 人：  时 间：</a:t>
            </a:r>
            <a:r>
              <a:rPr lang="en-US" altLang="zh-CN" sz="2800" dirty="0">
                <a:blipFill>
                  <a:blip r:embed="rId7"/>
                  <a:stretch>
                    <a:fillRect/>
                  </a:stretch>
                </a:blip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X. X. X.</a:t>
            </a:r>
            <a:endParaRPr lang="en-US" altLang="zh-CN" sz="2800" dirty="0">
              <a:blipFill>
                <a:blip r:embed="rId7"/>
                <a:stretch>
                  <a:fillRect/>
                </a:stretch>
              </a:blip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000">
        <p:fade/>
        <p:sndAc>
          <p:stSnd>
            <p:snd r:embed="rId8" name="轻音乐 - 茉莉花 - 古筝.wav"/>
          </p:stSnd>
        </p:sndAc>
      </p:transition>
    </mc:Choice>
    <mc:Fallback>
      <p:transition spd="med" advTm="22000">
        <p:fade/>
        <p:sndAc>
          <p:stSnd>
            <p:snd r:embed="rId8" name="轻音乐 - 茉莉花 - 古筝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47951" y="-2677160"/>
            <a:ext cx="6887211" cy="1221295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127413" y="1584960"/>
            <a:ext cx="1760220" cy="1727200"/>
          </a:xfrm>
          <a:prstGeom prst="ellipse">
            <a:avLst/>
          </a:prstGeom>
          <a:blipFill rotWithShape="1">
            <a:blip r:embed="rId2"/>
            <a:stretch>
              <a:fillRect l="-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2955713" y="3371427"/>
            <a:ext cx="6442287" cy="91249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335" i="0" u="none" strike="noStrike" kern="1200" cap="none" spc="30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latin typeface="隶书" panose="02010509060101010101" charset="-122"/>
                <a:ea typeface="隶书" panose="02010509060101010101" charset="-122"/>
                <a:cs typeface="楷体" panose="02010609060101010101" pitchFamily="49" charset="-122"/>
              </a:rPr>
              <a:t>单击添加文字标题</a:t>
            </a:r>
            <a:endParaRPr kumimoji="0" lang="zh-CN" altLang="en-US" sz="5335" i="0" u="none" strike="noStrike" kern="1200" cap="none" spc="30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latin typeface="隶书" panose="02010509060101010101" charset="-122"/>
              <a:ea typeface="隶书" panose="02010509060101010101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00551" y="1956421"/>
            <a:ext cx="1002030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01</a:t>
            </a:r>
            <a:endParaRPr kumimoji="0" lang="zh-CN" altLang="en-US" sz="6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pic>
        <p:nvPicPr>
          <p:cNvPr id="1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99" y="-782333"/>
            <a:ext cx="1752600" cy="806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9240" y="-782333"/>
            <a:ext cx="1752600" cy="806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6665552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605" y="-13969"/>
            <a:ext cx="6704331" cy="816611"/>
          </a:xfrm>
          <a:prstGeom prst="rect">
            <a:avLst/>
          </a:prstGeom>
        </p:spPr>
      </p:pic>
      <p:pic>
        <p:nvPicPr>
          <p:cNvPr id="6" name="图片 5" descr="6665552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87491" y="-13969"/>
            <a:ext cx="5591175" cy="816611"/>
          </a:xfrm>
          <a:prstGeom prst="rect">
            <a:avLst/>
          </a:prstGeom>
        </p:spPr>
      </p:pic>
      <p:pic>
        <p:nvPicPr>
          <p:cNvPr id="9" name="图片 8" descr="6665552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4605" y="4094480"/>
            <a:ext cx="12193905" cy="27787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74427" y="4193540"/>
            <a:ext cx="840486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35" dirty="0">
                <a:solidFill>
                  <a:schemeClr val="bg1"/>
                </a:solidFill>
                <a:ea typeface="楷体" panose="02010609060101010101" pitchFamily="49" charset="-122"/>
                <a:cs typeface="楷体" panose="02010609060101010101" pitchFamily="49" charset="-122"/>
              </a:rPr>
              <a:t>Refers to some social group meeting was held once a year, the annual "family party" is the enterprise and the organization, the main purpose is to encouraging</a:t>
            </a:r>
            <a:endParaRPr lang="en-US" altLang="zh-CN" sz="1335" dirty="0">
              <a:solidFill>
                <a:schemeClr val="bg1"/>
              </a:solidFill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树枝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57150" y="-29210"/>
            <a:ext cx="5430520" cy="5911850"/>
          </a:xfrm>
          <a:prstGeom prst="rect">
            <a:avLst/>
          </a:prstGeom>
        </p:spPr>
      </p:pic>
      <p:pic>
        <p:nvPicPr>
          <p:cNvPr id="44" name="PA_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email">
            <a:lum bright="6000" contrast="-100000"/>
          </a:blip>
          <a:stretch>
            <a:fillRect/>
          </a:stretch>
        </p:blipFill>
        <p:spPr>
          <a:xfrm>
            <a:off x="848360" y="4054475"/>
            <a:ext cx="517525" cy="51752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4330065" y="2178050"/>
            <a:ext cx="7040880" cy="25012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，给你创意和灵感</a:t>
            </a:r>
            <a:endParaRPr lang="en-US" altLang="zh-CN" sz="2000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pic>
        <p:nvPicPr>
          <p:cNvPr id="15" name="图片 14" descr="D:\樱花\摄图网_400296439.png摄图网_400296439"/>
          <p:cNvPicPr>
            <a:picLocks noChangeAspect="1"/>
          </p:cNvPicPr>
          <p:nvPr/>
        </p:nvPicPr>
        <p:blipFill>
          <a:blip r:embed="rId4">
            <a:lum contrast="-18000"/>
          </a:blip>
          <a:srcRect/>
          <a:stretch>
            <a:fillRect/>
          </a:stretch>
        </p:blipFill>
        <p:spPr>
          <a:xfrm>
            <a:off x="9528175" y="4679315"/>
            <a:ext cx="2469515" cy="1535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979170" y="1870075"/>
            <a:ext cx="983615" cy="3595370"/>
            <a:chOff x="3023" y="3703"/>
            <a:chExt cx="1549" cy="5662"/>
          </a:xfrm>
        </p:grpSpPr>
        <p:sp>
          <p:nvSpPr>
            <p:cNvPr id="8" name="文本框 7"/>
            <p:cNvSpPr txBox="1"/>
            <p:nvPr/>
          </p:nvSpPr>
          <p:spPr>
            <a:xfrm>
              <a:off x="3708" y="3703"/>
              <a:ext cx="864" cy="56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楷体" panose="02010609060101010101" pitchFamily="49" charset="-122"/>
                </a:rPr>
                <a:t>，给你创意和灵感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023" y="3703"/>
              <a:ext cx="864" cy="56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楷体" panose="02010609060101010101" pitchFamily="49" charset="-122"/>
                </a:rPr>
                <a:t>，给你创意和灵感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204210" y="1870075"/>
            <a:ext cx="983615" cy="3595370"/>
            <a:chOff x="3023" y="3703"/>
            <a:chExt cx="1549" cy="5662"/>
          </a:xfrm>
        </p:grpSpPr>
        <p:sp>
          <p:nvSpPr>
            <p:cNvPr id="43" name="文本框 42"/>
            <p:cNvSpPr txBox="1"/>
            <p:nvPr/>
          </p:nvSpPr>
          <p:spPr>
            <a:xfrm>
              <a:off x="3708" y="3703"/>
              <a:ext cx="864" cy="56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楷体" panose="02010609060101010101" pitchFamily="49" charset="-122"/>
                </a:rPr>
                <a:t>，给你创意和灵感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3023" y="3703"/>
              <a:ext cx="864" cy="56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楷体" panose="02010609060101010101" pitchFamily="49" charset="-122"/>
                </a:rPr>
                <a:t>，给你创意和灵感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438140" y="1870075"/>
            <a:ext cx="983615" cy="3595370"/>
            <a:chOff x="3023" y="3703"/>
            <a:chExt cx="1549" cy="5662"/>
          </a:xfrm>
        </p:grpSpPr>
        <p:sp>
          <p:nvSpPr>
            <p:cNvPr id="47" name="文本框 46"/>
            <p:cNvSpPr txBox="1"/>
            <p:nvPr/>
          </p:nvSpPr>
          <p:spPr>
            <a:xfrm>
              <a:off x="3708" y="3703"/>
              <a:ext cx="864" cy="56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楷体" panose="02010609060101010101" pitchFamily="49" charset="-122"/>
                </a:rPr>
                <a:t>，给你创意和灵感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023" y="3703"/>
              <a:ext cx="864" cy="56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新魏" panose="02010800040101010101" charset="-122"/>
                  <a:ea typeface="华文新魏" panose="02010800040101010101" charset="-122"/>
                  <a:cs typeface="楷体" panose="02010609060101010101" pitchFamily="49" charset="-122"/>
                </a:rPr>
                <a:t>，给你创意和灵感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endParaRPr>
            </a:p>
          </p:txBody>
        </p:sp>
      </p:grpSp>
      <p:pic>
        <p:nvPicPr>
          <p:cNvPr id="49" name="图片 48" descr="D:\樱花\摄图网_400990381.png摄图网_40099038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5580000">
            <a:off x="6961505" y="955040"/>
            <a:ext cx="4010660" cy="5213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灯笼2"/>
          <p:cNvPicPr>
            <a:picLocks noChangeAspect="1"/>
          </p:cNvPicPr>
          <p:nvPr/>
        </p:nvPicPr>
        <p:blipFill>
          <a:blip r:embed="rId1">
            <a:lum bright="-82000" contrast="78000"/>
          </a:blip>
          <a:srcRect/>
          <a:stretch>
            <a:fillRect/>
          </a:stretch>
        </p:blipFill>
        <p:spPr>
          <a:xfrm>
            <a:off x="7905115" y="716915"/>
            <a:ext cx="4319270" cy="54241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49245" y="1546860"/>
            <a:ext cx="3474720" cy="39700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  <a:p>
            <a:pPr algn="l"/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709420" y="1041400"/>
            <a:ext cx="4784725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709420" y="5983605"/>
            <a:ext cx="4784725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图片 71" descr="D:\樱花\摄图网_401017669.png摄图网_401017669"/>
          <p:cNvPicPr>
            <a:picLocks noChangeAspect="1"/>
          </p:cNvPicPr>
          <p:nvPr/>
        </p:nvPicPr>
        <p:blipFill>
          <a:blip r:embed="rId2">
            <a:lum bright="-42000"/>
          </a:blip>
          <a:srcRect/>
          <a:stretch>
            <a:fillRect/>
          </a:stretch>
        </p:blipFill>
        <p:spPr>
          <a:xfrm>
            <a:off x="6231255" y="3914775"/>
            <a:ext cx="2291715" cy="2292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樱花\摄图网_400969398.png摄图网_40096939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59105" y="1803083"/>
            <a:ext cx="4065270" cy="4065270"/>
          </a:xfrm>
          <a:prstGeom prst="rect">
            <a:avLst/>
          </a:prstGeom>
        </p:spPr>
      </p:pic>
      <p:pic>
        <p:nvPicPr>
          <p:cNvPr id="10245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84000" contrast="48000"/>
          </a:blip>
          <a:srcRect/>
          <a:stretch>
            <a:fillRect/>
          </a:stretch>
        </p:blipFill>
        <p:spPr>
          <a:xfrm>
            <a:off x="4065270" y="836295"/>
            <a:ext cx="7527925" cy="518541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6751320" y="2066290"/>
            <a:ext cx="3200400" cy="28473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  <a:p>
            <a:pPr algn="l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47951" y="-2677160"/>
            <a:ext cx="6887211" cy="1221295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127413" y="1584960"/>
            <a:ext cx="1760220" cy="1727200"/>
          </a:xfrm>
          <a:prstGeom prst="ellipse">
            <a:avLst/>
          </a:prstGeom>
          <a:blipFill rotWithShape="1">
            <a:blip r:embed="rId2"/>
            <a:stretch>
              <a:fillRect l="-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2955713" y="3371427"/>
            <a:ext cx="6442287" cy="91249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335" i="0" u="none" strike="noStrike" kern="1200" cap="none" spc="300" normalizeH="0" baseline="0" noProof="0" dirty="0">
                <a:ln>
                  <a:noFill/>
                </a:ln>
                <a:blipFill>
                  <a:blip r:embed="rId2"/>
                  <a:stretch>
                    <a:fillRect/>
                  </a:stretch>
                </a:blipFill>
                <a:effectLst/>
                <a:uLnTx/>
                <a:uFillTx/>
                <a:latin typeface="隶书" panose="02010509060101010101" charset="-122"/>
                <a:ea typeface="隶书" panose="02010509060101010101" charset="-122"/>
                <a:cs typeface="楷体" panose="02010609060101010101" pitchFamily="49" charset="-122"/>
              </a:rPr>
              <a:t>单击添加文字标题</a:t>
            </a:r>
            <a:endParaRPr kumimoji="0" lang="zh-CN" altLang="en-US" sz="5335" i="0" u="none" strike="noStrike" kern="1200" cap="none" spc="300" normalizeH="0" baseline="0" noProof="0" dirty="0">
              <a:ln>
                <a:noFill/>
              </a:ln>
              <a:blipFill>
                <a:blip r:embed="rId2"/>
                <a:stretch>
                  <a:fillRect/>
                </a:stretch>
              </a:blipFill>
              <a:effectLst/>
              <a:uLnTx/>
              <a:uFillTx/>
              <a:latin typeface="隶书" panose="02010509060101010101" charset="-122"/>
              <a:ea typeface="隶书" panose="02010509060101010101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00551" y="1956421"/>
            <a:ext cx="1002030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0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2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pic>
        <p:nvPicPr>
          <p:cNvPr id="1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99" y="-782333"/>
            <a:ext cx="1752600" cy="806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9240" y="-782333"/>
            <a:ext cx="1752600" cy="806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6665552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605" y="-13969"/>
            <a:ext cx="6704331" cy="816611"/>
          </a:xfrm>
          <a:prstGeom prst="rect">
            <a:avLst/>
          </a:prstGeom>
        </p:spPr>
      </p:pic>
      <p:pic>
        <p:nvPicPr>
          <p:cNvPr id="6" name="图片 5" descr="6665552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87491" y="-13969"/>
            <a:ext cx="5591175" cy="816611"/>
          </a:xfrm>
          <a:prstGeom prst="rect">
            <a:avLst/>
          </a:prstGeom>
        </p:spPr>
      </p:pic>
      <p:pic>
        <p:nvPicPr>
          <p:cNvPr id="9" name="图片 8" descr="6665552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4605" y="4094480"/>
            <a:ext cx="12193905" cy="27787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74427" y="4193540"/>
            <a:ext cx="840486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35" dirty="0">
                <a:solidFill>
                  <a:schemeClr val="bg1"/>
                </a:solidFill>
                <a:ea typeface="楷体" panose="02010609060101010101" pitchFamily="49" charset="-122"/>
                <a:cs typeface="楷体" panose="02010609060101010101" pitchFamily="49" charset="-122"/>
              </a:rPr>
              <a:t>Refers to some social group meeting was held once a year, the annual "family party" is the enterprise and the organization, the main purpose is to encouraging</a:t>
            </a:r>
            <a:endParaRPr lang="en-US" altLang="zh-CN" sz="1335" dirty="0">
              <a:solidFill>
                <a:schemeClr val="bg1"/>
              </a:solidFill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:blinds dir="vert"/>
      </p:transition>
    </mc:Choice>
    <mc:Fallback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Freeform 236"/>
          <p:cNvSpPr/>
          <p:nvPr/>
        </p:nvSpPr>
        <p:spPr>
          <a:xfrm flipV="1">
            <a:off x="804545" y="2287905"/>
            <a:ext cx="10582910" cy="247015"/>
          </a:xfrm>
          <a:custGeom>
            <a:avLst/>
            <a:gdLst>
              <a:gd name="txL" fmla="*/ 0 w 508"/>
              <a:gd name="txT" fmla="*/ 0 h 66"/>
              <a:gd name="txR" fmla="*/ 508 w 508"/>
              <a:gd name="txB" fmla="*/ 66 h 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" h="66">
                <a:moveTo>
                  <a:pt x="508" y="28"/>
                </a:moveTo>
                <a:cubicBezTo>
                  <a:pt x="433" y="21"/>
                  <a:pt x="433" y="21"/>
                  <a:pt x="433" y="21"/>
                </a:cubicBezTo>
                <a:cubicBezTo>
                  <a:pt x="437" y="20"/>
                  <a:pt x="441" y="22"/>
                  <a:pt x="445" y="20"/>
                </a:cubicBezTo>
                <a:cubicBezTo>
                  <a:pt x="360" y="13"/>
                  <a:pt x="292" y="6"/>
                  <a:pt x="209" y="5"/>
                </a:cubicBezTo>
                <a:cubicBezTo>
                  <a:pt x="172" y="6"/>
                  <a:pt x="130" y="1"/>
                  <a:pt x="94" y="4"/>
                </a:cubicBezTo>
                <a:cubicBezTo>
                  <a:pt x="85" y="11"/>
                  <a:pt x="70" y="0"/>
                  <a:pt x="62" y="10"/>
                </a:cubicBezTo>
                <a:cubicBezTo>
                  <a:pt x="50" y="10"/>
                  <a:pt x="37" y="10"/>
                  <a:pt x="26" y="14"/>
                </a:cubicBezTo>
                <a:cubicBezTo>
                  <a:pt x="16" y="10"/>
                  <a:pt x="10" y="20"/>
                  <a:pt x="2" y="24"/>
                </a:cubicBezTo>
                <a:cubicBezTo>
                  <a:pt x="0" y="34"/>
                  <a:pt x="4" y="44"/>
                  <a:pt x="12" y="53"/>
                </a:cubicBezTo>
                <a:cubicBezTo>
                  <a:pt x="12" y="54"/>
                  <a:pt x="11" y="55"/>
                  <a:pt x="10" y="56"/>
                </a:cubicBezTo>
                <a:cubicBezTo>
                  <a:pt x="8" y="59"/>
                  <a:pt x="8" y="63"/>
                  <a:pt x="11" y="65"/>
                </a:cubicBezTo>
                <a:cubicBezTo>
                  <a:pt x="15" y="64"/>
                  <a:pt x="19" y="63"/>
                  <a:pt x="23" y="60"/>
                </a:cubicBezTo>
                <a:cubicBezTo>
                  <a:pt x="27" y="60"/>
                  <a:pt x="30" y="66"/>
                  <a:pt x="34" y="62"/>
                </a:cubicBezTo>
                <a:cubicBezTo>
                  <a:pt x="42" y="54"/>
                  <a:pt x="52" y="55"/>
                  <a:pt x="61" y="52"/>
                </a:cubicBezTo>
                <a:cubicBezTo>
                  <a:pt x="76" y="54"/>
                  <a:pt x="93" y="53"/>
                  <a:pt x="108" y="54"/>
                </a:cubicBezTo>
                <a:cubicBezTo>
                  <a:pt x="161" y="52"/>
                  <a:pt x="222" y="49"/>
                  <a:pt x="279" y="48"/>
                </a:cubicBezTo>
                <a:cubicBezTo>
                  <a:pt x="308" y="49"/>
                  <a:pt x="338" y="46"/>
                  <a:pt x="366" y="43"/>
                </a:cubicBezTo>
                <a:cubicBezTo>
                  <a:pt x="365" y="43"/>
                  <a:pt x="363" y="43"/>
                  <a:pt x="362" y="42"/>
                </a:cubicBezTo>
                <a:cubicBezTo>
                  <a:pt x="401" y="41"/>
                  <a:pt x="439" y="38"/>
                  <a:pt x="477" y="36"/>
                </a:cubicBezTo>
                <a:cubicBezTo>
                  <a:pt x="481" y="34"/>
                  <a:pt x="487" y="37"/>
                  <a:pt x="491" y="33"/>
                </a:cubicBezTo>
                <a:cubicBezTo>
                  <a:pt x="486" y="31"/>
                  <a:pt x="479" y="33"/>
                  <a:pt x="474" y="31"/>
                </a:cubicBezTo>
                <a:cubicBezTo>
                  <a:pt x="485" y="29"/>
                  <a:pt x="498" y="31"/>
                  <a:pt x="508" y="2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7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6" name="Freeform 236"/>
          <p:cNvSpPr/>
          <p:nvPr/>
        </p:nvSpPr>
        <p:spPr>
          <a:xfrm flipV="1">
            <a:off x="804545" y="4318000"/>
            <a:ext cx="10582910" cy="247015"/>
          </a:xfrm>
          <a:custGeom>
            <a:avLst/>
            <a:gdLst>
              <a:gd name="txL" fmla="*/ 0 w 508"/>
              <a:gd name="txT" fmla="*/ 0 h 66"/>
              <a:gd name="txR" fmla="*/ 508 w 508"/>
              <a:gd name="txB" fmla="*/ 66 h 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8" h="66">
                <a:moveTo>
                  <a:pt x="508" y="28"/>
                </a:moveTo>
                <a:cubicBezTo>
                  <a:pt x="433" y="21"/>
                  <a:pt x="433" y="21"/>
                  <a:pt x="433" y="21"/>
                </a:cubicBezTo>
                <a:cubicBezTo>
                  <a:pt x="437" y="20"/>
                  <a:pt x="441" y="22"/>
                  <a:pt x="445" y="20"/>
                </a:cubicBezTo>
                <a:cubicBezTo>
                  <a:pt x="360" y="13"/>
                  <a:pt x="292" y="6"/>
                  <a:pt x="209" y="5"/>
                </a:cubicBezTo>
                <a:cubicBezTo>
                  <a:pt x="172" y="6"/>
                  <a:pt x="130" y="1"/>
                  <a:pt x="94" y="4"/>
                </a:cubicBezTo>
                <a:cubicBezTo>
                  <a:pt x="85" y="11"/>
                  <a:pt x="70" y="0"/>
                  <a:pt x="62" y="10"/>
                </a:cubicBezTo>
                <a:cubicBezTo>
                  <a:pt x="50" y="10"/>
                  <a:pt x="37" y="10"/>
                  <a:pt x="26" y="14"/>
                </a:cubicBezTo>
                <a:cubicBezTo>
                  <a:pt x="16" y="10"/>
                  <a:pt x="10" y="20"/>
                  <a:pt x="2" y="24"/>
                </a:cubicBezTo>
                <a:cubicBezTo>
                  <a:pt x="0" y="34"/>
                  <a:pt x="4" y="44"/>
                  <a:pt x="12" y="53"/>
                </a:cubicBezTo>
                <a:cubicBezTo>
                  <a:pt x="12" y="54"/>
                  <a:pt x="11" y="55"/>
                  <a:pt x="10" y="56"/>
                </a:cubicBezTo>
                <a:cubicBezTo>
                  <a:pt x="8" y="59"/>
                  <a:pt x="8" y="63"/>
                  <a:pt x="11" y="65"/>
                </a:cubicBezTo>
                <a:cubicBezTo>
                  <a:pt x="15" y="64"/>
                  <a:pt x="19" y="63"/>
                  <a:pt x="23" y="60"/>
                </a:cubicBezTo>
                <a:cubicBezTo>
                  <a:pt x="27" y="60"/>
                  <a:pt x="30" y="66"/>
                  <a:pt x="34" y="62"/>
                </a:cubicBezTo>
                <a:cubicBezTo>
                  <a:pt x="42" y="54"/>
                  <a:pt x="52" y="55"/>
                  <a:pt x="61" y="52"/>
                </a:cubicBezTo>
                <a:cubicBezTo>
                  <a:pt x="76" y="54"/>
                  <a:pt x="93" y="53"/>
                  <a:pt x="108" y="54"/>
                </a:cubicBezTo>
                <a:cubicBezTo>
                  <a:pt x="161" y="52"/>
                  <a:pt x="222" y="49"/>
                  <a:pt x="279" y="48"/>
                </a:cubicBezTo>
                <a:cubicBezTo>
                  <a:pt x="308" y="49"/>
                  <a:pt x="338" y="46"/>
                  <a:pt x="366" y="43"/>
                </a:cubicBezTo>
                <a:cubicBezTo>
                  <a:pt x="365" y="43"/>
                  <a:pt x="363" y="43"/>
                  <a:pt x="362" y="42"/>
                </a:cubicBezTo>
                <a:cubicBezTo>
                  <a:pt x="401" y="41"/>
                  <a:pt x="439" y="38"/>
                  <a:pt x="477" y="36"/>
                </a:cubicBezTo>
                <a:cubicBezTo>
                  <a:pt x="481" y="34"/>
                  <a:pt x="487" y="37"/>
                  <a:pt x="491" y="33"/>
                </a:cubicBezTo>
                <a:cubicBezTo>
                  <a:pt x="486" y="31"/>
                  <a:pt x="479" y="33"/>
                  <a:pt x="474" y="31"/>
                </a:cubicBezTo>
                <a:cubicBezTo>
                  <a:pt x="485" y="29"/>
                  <a:pt x="498" y="31"/>
                  <a:pt x="508" y="2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7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675130" y="892175"/>
            <a:ext cx="884174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，给你创意和灵感，给你创意和灵感，给你创意和灵感，给你创意和灵感，给你创意和灵感，给你创意和灵感，给你创意和灵感，给你创意和灵感，给你创意和灵感</a:t>
            </a:r>
            <a:endParaRPr lang="zh-CN" altLang="en-US" sz="2000"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675130" y="2921635"/>
            <a:ext cx="884174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，给你创意和灵感，给你创意和灵感，给你创意和灵感，给你创意和灵感，给你创意和灵感，给你创意和灵感，给你创意和灵感，给你创意和灵感，给你创意和灵感</a:t>
            </a:r>
            <a:endParaRPr lang="zh-CN" altLang="en-US" sz="2000"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675130" y="4939665"/>
            <a:ext cx="884174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latin typeface="华文新魏" panose="02010800040101010101" charset="-122"/>
                <a:ea typeface="华文新魏" panose="02010800040101010101" charset="-122"/>
                <a:cs typeface="楷体" panose="02010609060101010101" pitchFamily="49" charset="-122"/>
              </a:rPr>
              <a:t>，给你创意和灵感，给你创意和灵感，给你创意和灵感，给你创意和灵感，给你创意和灵感，给你创意和灵感，给你创意和灵感，给你创意和灵感，给你创意和灵感</a:t>
            </a:r>
            <a:endParaRPr lang="zh-CN" altLang="en-US" sz="2000">
              <a:latin typeface="华文新魏" panose="02010800040101010101" charset="-122"/>
              <a:ea typeface="华文新魏" panose="02010800040101010101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好客模板www.haoke.com">
  <a:themeElements>
    <a:clrScheme name="自定义 2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DBB061"/>
      </a:accent1>
      <a:accent2>
        <a:srgbClr val="A6742D"/>
      </a:accent2>
      <a:accent3>
        <a:srgbClr val="8A5142"/>
      </a:accent3>
      <a:accent4>
        <a:srgbClr val="FFFFFF"/>
      </a:accent4>
      <a:accent5>
        <a:srgbClr val="FFFFFF"/>
      </a:accent5>
      <a:accent6>
        <a:srgbClr val="CC3300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好客模板：www.haoke.com">
  <a:themeElements>
    <a:clrScheme name="自定义 2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DBB061"/>
      </a:accent1>
      <a:accent2>
        <a:srgbClr val="A6742D"/>
      </a:accent2>
      <a:accent3>
        <a:srgbClr val="8A5142"/>
      </a:accent3>
      <a:accent4>
        <a:srgbClr val="FFFFFF"/>
      </a:accent4>
      <a:accent5>
        <a:srgbClr val="FFFFFF"/>
      </a:accent5>
      <a:accent6>
        <a:srgbClr val="CC3300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2733</Words>
  <Application>WPS 演示</Application>
  <PresentationFormat>宽屏</PresentationFormat>
  <Paragraphs>160</Paragraphs>
  <Slides>24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Calibri</vt:lpstr>
      <vt:lpstr>楷体</vt:lpstr>
      <vt:lpstr>Calibri</vt:lpstr>
      <vt:lpstr>隶书</vt:lpstr>
      <vt:lpstr>华文新魏</vt:lpstr>
      <vt:lpstr>Arial Unicode MS</vt:lpstr>
      <vt:lpstr>方正苏新诗柳楷简体</vt:lpstr>
      <vt:lpstr>楷体_GB2312</vt:lpstr>
      <vt:lpstr>好客模板www.haoke.com</vt:lpstr>
      <vt:lpstr>好客模板：www.haoke.com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一颗苹果</cp:lastModifiedBy>
  <cp:revision>5</cp:revision>
  <dcterms:created xsi:type="dcterms:W3CDTF">2019-04-23T08:58:00Z</dcterms:created>
  <dcterms:modified xsi:type="dcterms:W3CDTF">2021-09-06T09:00:21Z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1B40D4BA4BB44FBF91445EEECC0693E9</vt:lpwstr>
  </property>
</Properties>
</file>