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9" r:id="rId3"/>
    <p:sldId id="257" r:id="rId4"/>
    <p:sldId id="258" r:id="rId5"/>
    <p:sldId id="362" r:id="rId6"/>
    <p:sldId id="266" r:id="rId8"/>
    <p:sldId id="303" r:id="rId9"/>
    <p:sldId id="305" r:id="rId10"/>
    <p:sldId id="345" r:id="rId11"/>
    <p:sldId id="342" r:id="rId12"/>
    <p:sldId id="256" r:id="rId13"/>
    <p:sldId id="374" r:id="rId14"/>
    <p:sldId id="380" r:id="rId15"/>
    <p:sldId id="357" r:id="rId16"/>
    <p:sldId id="359" r:id="rId17"/>
    <p:sldId id="260" r:id="rId18"/>
    <p:sldId id="353" r:id="rId19"/>
    <p:sldId id="650" r:id="rId20"/>
    <p:sldId id="651" r:id="rId21"/>
    <p:sldId id="653" r:id="rId22"/>
    <p:sldId id="427" r:id="rId23"/>
    <p:sldId id="261" r:id="rId24"/>
    <p:sldId id="360" r:id="rId25"/>
    <p:sldId id="378" r:id="rId26"/>
    <p:sldId id="371" r:id="rId27"/>
    <p:sldId id="692" r:id="rId28"/>
    <p:sldId id="69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C8CE"/>
    <a:srgbClr val="CBAA67"/>
    <a:srgbClr val="F5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7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E0721-D4C4-4A8A-81B8-3A0FEAA9F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531CF-A4C4-4B4A-8D99-1A425E43626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27EFA-29CC-A246-980C-45E8B321909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99E8-9366-4E7A-92A5-342973F88F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A333F-713A-4AAA-B4EA-F8D4CDC696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A333F-713A-4AAA-B4EA-F8D4CDC696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A333F-713A-4AAA-B4EA-F8D4CDC696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A333F-713A-4AAA-B4EA-F8D4CDC696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61EF7-1259-4E12-8345-AD961F90E8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99E8-9366-4E7A-92A5-342973F88F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99E8-9366-4E7A-92A5-342973F88F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99E8-9366-4E7A-92A5-342973F88F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99E8-9366-4E7A-92A5-342973F88F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"/>
            <a:ext cx="12191999" cy="372410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33247" y="2159870"/>
            <a:ext cx="4385662" cy="3359781"/>
          </a:xfrm>
          <a:prstGeom prst="roundRect">
            <a:avLst>
              <a:gd name="adj" fmla="val 1185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303817" y="2159870"/>
            <a:ext cx="4385662" cy="3359781"/>
          </a:xfrm>
          <a:prstGeom prst="roundRect">
            <a:avLst>
              <a:gd name="adj" fmla="val 1185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5951912" y="1034031"/>
            <a:ext cx="4344379" cy="4786905"/>
          </a:xfrm>
          <a:custGeom>
            <a:avLst/>
            <a:gdLst>
              <a:gd name="connsiteX0" fmla="*/ 36326 w 7804115"/>
              <a:gd name="connsiteY0" fmla="*/ 864574 h 4786905"/>
              <a:gd name="connsiteX1" fmla="*/ 2552826 w 7804115"/>
              <a:gd name="connsiteY1" fmla="*/ 864574 h 4786905"/>
              <a:gd name="connsiteX2" fmla="*/ 2589152 w 7804115"/>
              <a:gd name="connsiteY2" fmla="*/ 900900 h 4786905"/>
              <a:gd name="connsiteX3" fmla="*/ 2589152 w 7804115"/>
              <a:gd name="connsiteY3" fmla="*/ 3922330 h 4786905"/>
              <a:gd name="connsiteX4" fmla="*/ 0 w 7804115"/>
              <a:gd name="connsiteY4" fmla="*/ 3922330 h 4786905"/>
              <a:gd name="connsiteX5" fmla="*/ 0 w 7804115"/>
              <a:gd name="connsiteY5" fmla="*/ 900900 h 4786905"/>
              <a:gd name="connsiteX6" fmla="*/ 36326 w 7804115"/>
              <a:gd name="connsiteY6" fmla="*/ 864574 h 4786905"/>
              <a:gd name="connsiteX7" fmla="*/ 3459736 w 7804115"/>
              <a:gd name="connsiteY7" fmla="*/ 0 h 4786905"/>
              <a:gd name="connsiteX8" fmla="*/ 7786607 w 7804115"/>
              <a:gd name="connsiteY8" fmla="*/ 0 h 4786905"/>
              <a:gd name="connsiteX9" fmla="*/ 7804115 w 7804115"/>
              <a:gd name="connsiteY9" fmla="*/ 17508 h 4786905"/>
              <a:gd name="connsiteX10" fmla="*/ 7804115 w 7804115"/>
              <a:gd name="connsiteY10" fmla="*/ 4769397 h 4786905"/>
              <a:gd name="connsiteX11" fmla="*/ 7786607 w 7804115"/>
              <a:gd name="connsiteY11" fmla="*/ 4786905 h 4786905"/>
              <a:gd name="connsiteX12" fmla="*/ 3459736 w 7804115"/>
              <a:gd name="connsiteY12" fmla="*/ 4786905 h 4786905"/>
              <a:gd name="connsiteX0-1" fmla="*/ 36326 w 7804115"/>
              <a:gd name="connsiteY0-2" fmla="*/ 864574 h 4786905"/>
              <a:gd name="connsiteX1-3" fmla="*/ 2552826 w 7804115"/>
              <a:gd name="connsiteY1-4" fmla="*/ 864574 h 4786905"/>
              <a:gd name="connsiteX2-5" fmla="*/ 2589152 w 7804115"/>
              <a:gd name="connsiteY2-6" fmla="*/ 3922330 h 4786905"/>
              <a:gd name="connsiteX3-7" fmla="*/ 0 w 7804115"/>
              <a:gd name="connsiteY3-8" fmla="*/ 3922330 h 4786905"/>
              <a:gd name="connsiteX4-9" fmla="*/ 0 w 7804115"/>
              <a:gd name="connsiteY4-10" fmla="*/ 900900 h 4786905"/>
              <a:gd name="connsiteX5-11" fmla="*/ 36326 w 7804115"/>
              <a:gd name="connsiteY5-12" fmla="*/ 864574 h 4786905"/>
              <a:gd name="connsiteX6-13" fmla="*/ 3459736 w 7804115"/>
              <a:gd name="connsiteY6-14" fmla="*/ 0 h 4786905"/>
              <a:gd name="connsiteX7-15" fmla="*/ 7786607 w 7804115"/>
              <a:gd name="connsiteY7-16" fmla="*/ 0 h 4786905"/>
              <a:gd name="connsiteX8-17" fmla="*/ 7804115 w 7804115"/>
              <a:gd name="connsiteY8-18" fmla="*/ 17508 h 4786905"/>
              <a:gd name="connsiteX9-19" fmla="*/ 7804115 w 7804115"/>
              <a:gd name="connsiteY9-20" fmla="*/ 4769397 h 4786905"/>
              <a:gd name="connsiteX10-21" fmla="*/ 7786607 w 7804115"/>
              <a:gd name="connsiteY10-22" fmla="*/ 4786905 h 4786905"/>
              <a:gd name="connsiteX11-23" fmla="*/ 3459736 w 7804115"/>
              <a:gd name="connsiteY11-24" fmla="*/ 4786905 h 4786905"/>
              <a:gd name="connsiteX12-25" fmla="*/ 3459736 w 7804115"/>
              <a:gd name="connsiteY12-26" fmla="*/ 0 h 4786905"/>
              <a:gd name="connsiteX0-27" fmla="*/ 36326 w 7804115"/>
              <a:gd name="connsiteY0-28" fmla="*/ 864574 h 4786905"/>
              <a:gd name="connsiteX1-29" fmla="*/ 2589152 w 7804115"/>
              <a:gd name="connsiteY1-30" fmla="*/ 3922330 h 4786905"/>
              <a:gd name="connsiteX2-31" fmla="*/ 0 w 7804115"/>
              <a:gd name="connsiteY2-32" fmla="*/ 3922330 h 4786905"/>
              <a:gd name="connsiteX3-33" fmla="*/ 0 w 7804115"/>
              <a:gd name="connsiteY3-34" fmla="*/ 900900 h 4786905"/>
              <a:gd name="connsiteX4-35" fmla="*/ 36326 w 7804115"/>
              <a:gd name="connsiteY4-36" fmla="*/ 864574 h 4786905"/>
              <a:gd name="connsiteX5-37" fmla="*/ 3459736 w 7804115"/>
              <a:gd name="connsiteY5-38" fmla="*/ 0 h 4786905"/>
              <a:gd name="connsiteX6-39" fmla="*/ 7786607 w 7804115"/>
              <a:gd name="connsiteY6-40" fmla="*/ 0 h 4786905"/>
              <a:gd name="connsiteX7-41" fmla="*/ 7804115 w 7804115"/>
              <a:gd name="connsiteY7-42" fmla="*/ 17508 h 4786905"/>
              <a:gd name="connsiteX8-43" fmla="*/ 7804115 w 7804115"/>
              <a:gd name="connsiteY8-44" fmla="*/ 4769397 h 4786905"/>
              <a:gd name="connsiteX9-45" fmla="*/ 7786607 w 7804115"/>
              <a:gd name="connsiteY9-46" fmla="*/ 4786905 h 4786905"/>
              <a:gd name="connsiteX10-47" fmla="*/ 3459736 w 7804115"/>
              <a:gd name="connsiteY10-48" fmla="*/ 4786905 h 4786905"/>
              <a:gd name="connsiteX11-49" fmla="*/ 3459736 w 7804115"/>
              <a:gd name="connsiteY11-50" fmla="*/ 0 h 4786905"/>
              <a:gd name="connsiteX0-51" fmla="*/ 36326 w 7804115"/>
              <a:gd name="connsiteY0-52" fmla="*/ 864574 h 4786905"/>
              <a:gd name="connsiteX1-53" fmla="*/ 0 w 7804115"/>
              <a:gd name="connsiteY1-54" fmla="*/ 3922330 h 4786905"/>
              <a:gd name="connsiteX2-55" fmla="*/ 0 w 7804115"/>
              <a:gd name="connsiteY2-56" fmla="*/ 900900 h 4786905"/>
              <a:gd name="connsiteX3-57" fmla="*/ 36326 w 7804115"/>
              <a:gd name="connsiteY3-58" fmla="*/ 864574 h 4786905"/>
              <a:gd name="connsiteX4-59" fmla="*/ 3459736 w 7804115"/>
              <a:gd name="connsiteY4-60" fmla="*/ 0 h 4786905"/>
              <a:gd name="connsiteX5-61" fmla="*/ 7786607 w 7804115"/>
              <a:gd name="connsiteY5-62" fmla="*/ 0 h 4786905"/>
              <a:gd name="connsiteX6-63" fmla="*/ 7804115 w 7804115"/>
              <a:gd name="connsiteY6-64" fmla="*/ 17508 h 4786905"/>
              <a:gd name="connsiteX7-65" fmla="*/ 7804115 w 7804115"/>
              <a:gd name="connsiteY7-66" fmla="*/ 4769397 h 4786905"/>
              <a:gd name="connsiteX8-67" fmla="*/ 7786607 w 7804115"/>
              <a:gd name="connsiteY8-68" fmla="*/ 4786905 h 4786905"/>
              <a:gd name="connsiteX9-69" fmla="*/ 3459736 w 7804115"/>
              <a:gd name="connsiteY9-70" fmla="*/ 4786905 h 4786905"/>
              <a:gd name="connsiteX10-71" fmla="*/ 3459736 w 7804115"/>
              <a:gd name="connsiteY10-72" fmla="*/ 0 h 4786905"/>
              <a:gd name="connsiteX0-73" fmla="*/ 36326 w 7804115"/>
              <a:gd name="connsiteY0-74" fmla="*/ 864574 h 4786905"/>
              <a:gd name="connsiteX1-75" fmla="*/ 0 w 7804115"/>
              <a:gd name="connsiteY1-76" fmla="*/ 900900 h 4786905"/>
              <a:gd name="connsiteX2-77" fmla="*/ 36326 w 7804115"/>
              <a:gd name="connsiteY2-78" fmla="*/ 864574 h 4786905"/>
              <a:gd name="connsiteX3-79" fmla="*/ 3459736 w 7804115"/>
              <a:gd name="connsiteY3-80" fmla="*/ 0 h 4786905"/>
              <a:gd name="connsiteX4-81" fmla="*/ 7786607 w 7804115"/>
              <a:gd name="connsiteY4-82" fmla="*/ 0 h 4786905"/>
              <a:gd name="connsiteX5-83" fmla="*/ 7804115 w 7804115"/>
              <a:gd name="connsiteY5-84" fmla="*/ 17508 h 4786905"/>
              <a:gd name="connsiteX6-85" fmla="*/ 7804115 w 7804115"/>
              <a:gd name="connsiteY6-86" fmla="*/ 4769397 h 4786905"/>
              <a:gd name="connsiteX7-87" fmla="*/ 7786607 w 7804115"/>
              <a:gd name="connsiteY7-88" fmla="*/ 4786905 h 4786905"/>
              <a:gd name="connsiteX8-89" fmla="*/ 3459736 w 7804115"/>
              <a:gd name="connsiteY8-90" fmla="*/ 4786905 h 4786905"/>
              <a:gd name="connsiteX9-91" fmla="*/ 3459736 w 7804115"/>
              <a:gd name="connsiteY9-92" fmla="*/ 0 h 4786905"/>
              <a:gd name="connsiteX0-93" fmla="*/ 0 w 4344379"/>
              <a:gd name="connsiteY0-94" fmla="*/ 0 h 4786905"/>
              <a:gd name="connsiteX1-95" fmla="*/ 4326871 w 4344379"/>
              <a:gd name="connsiteY1-96" fmla="*/ 0 h 4786905"/>
              <a:gd name="connsiteX2-97" fmla="*/ 4344379 w 4344379"/>
              <a:gd name="connsiteY2-98" fmla="*/ 17508 h 4786905"/>
              <a:gd name="connsiteX3-99" fmla="*/ 4344379 w 4344379"/>
              <a:gd name="connsiteY3-100" fmla="*/ 4769397 h 4786905"/>
              <a:gd name="connsiteX4-101" fmla="*/ 4326871 w 4344379"/>
              <a:gd name="connsiteY4-102" fmla="*/ 4786905 h 4786905"/>
              <a:gd name="connsiteX5-103" fmla="*/ 0 w 4344379"/>
              <a:gd name="connsiteY5-104" fmla="*/ 4786905 h 4786905"/>
              <a:gd name="connsiteX6-105" fmla="*/ 0 w 4344379"/>
              <a:gd name="connsiteY6-106" fmla="*/ 0 h 47869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344379" h="4786905">
                <a:moveTo>
                  <a:pt x="0" y="0"/>
                </a:moveTo>
                <a:lnTo>
                  <a:pt x="4326871" y="0"/>
                </a:lnTo>
                <a:cubicBezTo>
                  <a:pt x="4336540" y="0"/>
                  <a:pt x="4344379" y="7839"/>
                  <a:pt x="4344379" y="17508"/>
                </a:cubicBezTo>
                <a:lnTo>
                  <a:pt x="4344379" y="4769397"/>
                </a:lnTo>
                <a:cubicBezTo>
                  <a:pt x="4344379" y="4779066"/>
                  <a:pt x="4336540" y="4786905"/>
                  <a:pt x="4326871" y="4786905"/>
                </a:cubicBezTo>
                <a:lnTo>
                  <a:pt x="0" y="4786905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6678709" y="2191658"/>
            <a:ext cx="1998958" cy="4075330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387812" y="1941731"/>
            <a:ext cx="2175811" cy="4325257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816201" y="2713250"/>
            <a:ext cx="1725570" cy="305676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475232" y="2344106"/>
            <a:ext cx="2001318" cy="35530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4145517" y="2156691"/>
            <a:ext cx="660400" cy="13392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45451" y="0"/>
            <a:ext cx="4691967" cy="488318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635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_Intr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5"/>
          </p:nvPr>
        </p:nvSpPr>
        <p:spPr>
          <a:xfrm>
            <a:off x="3746500" y="1"/>
            <a:ext cx="8445500" cy="6857999"/>
          </a:xfrm>
          <a:custGeom>
            <a:avLst/>
            <a:gdLst>
              <a:gd name="connsiteX0" fmla="*/ 0 w 12668250"/>
              <a:gd name="connsiteY0" fmla="*/ 0 h 10286999"/>
              <a:gd name="connsiteX1" fmla="*/ 12668250 w 12668250"/>
              <a:gd name="connsiteY1" fmla="*/ 0 h 10286999"/>
              <a:gd name="connsiteX2" fmla="*/ 12668250 w 12668250"/>
              <a:gd name="connsiteY2" fmla="*/ 10286999 h 10286999"/>
              <a:gd name="connsiteX3" fmla="*/ 0 w 12668250"/>
              <a:gd name="connsiteY3" fmla="*/ 10286999 h 10286999"/>
              <a:gd name="connsiteX4" fmla="*/ 0 w 12668250"/>
              <a:gd name="connsiteY4" fmla="*/ 8158592 h 10286999"/>
              <a:gd name="connsiteX5" fmla="*/ 1137727 w 12668250"/>
              <a:gd name="connsiteY5" fmla="*/ 8158592 h 10286999"/>
              <a:gd name="connsiteX6" fmla="*/ 1137727 w 12668250"/>
              <a:gd name="connsiteY6" fmla="*/ 2433205 h 10286999"/>
              <a:gd name="connsiteX7" fmla="*/ 0 w 12668250"/>
              <a:gd name="connsiteY7" fmla="*/ 2433205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68250" h="10286999">
                <a:moveTo>
                  <a:pt x="0" y="0"/>
                </a:moveTo>
                <a:lnTo>
                  <a:pt x="12668250" y="0"/>
                </a:lnTo>
                <a:lnTo>
                  <a:pt x="12668250" y="10286999"/>
                </a:lnTo>
                <a:lnTo>
                  <a:pt x="0" y="10286999"/>
                </a:lnTo>
                <a:lnTo>
                  <a:pt x="0" y="8158592"/>
                </a:lnTo>
                <a:lnTo>
                  <a:pt x="1137727" y="8158592"/>
                </a:lnTo>
                <a:lnTo>
                  <a:pt x="1137727" y="2433205"/>
                </a:lnTo>
                <a:lnTo>
                  <a:pt x="0" y="24332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0">
            <a:noFill/>
            <a:miter lim="800000"/>
          </a:ln>
          <a:effectLst/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54415" y="1622138"/>
            <a:ext cx="3650570" cy="3816925"/>
          </a:xfrm>
          <a:prstGeom prst="rect">
            <a:avLst/>
          </a:prstGeom>
          <a:solidFill>
            <a:schemeClr val="bg1"/>
          </a:solidFill>
          <a:ln w="254000" cap="sq">
            <a:noFill/>
            <a:miter lim="800000"/>
          </a:ln>
          <a:effectLst>
            <a:outerShdw blurRad="609600" dist="152400" dir="8100000" algn="tl" rotWithShape="0">
              <a:prstClr val="black">
                <a:alpha val="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4" name="Picture Placeholder 6"/>
          <p:cNvSpPr>
            <a:spLocks noGrp="1" noChangeAspect="1"/>
          </p:cNvSpPr>
          <p:nvPr>
            <p:ph type="pic" sz="quarter" idx="16"/>
          </p:nvPr>
        </p:nvSpPr>
        <p:spPr>
          <a:xfrm>
            <a:off x="3057323" y="2600342"/>
            <a:ext cx="1031874" cy="930258"/>
          </a:xfrm>
          <a:custGeom>
            <a:avLst/>
            <a:gdLst>
              <a:gd name="connsiteX0" fmla="*/ 0 w 2095500"/>
              <a:gd name="connsiteY0" fmla="*/ 0 h 1889141"/>
              <a:gd name="connsiteX1" fmla="*/ 2095500 w 2095500"/>
              <a:gd name="connsiteY1" fmla="*/ 0 h 1889141"/>
              <a:gd name="connsiteX2" fmla="*/ 2095500 w 2095500"/>
              <a:gd name="connsiteY2" fmla="*/ 1889141 h 1889141"/>
              <a:gd name="connsiteX3" fmla="*/ 0 w 2095500"/>
              <a:gd name="connsiteY3" fmla="*/ 1889141 h 18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1889141">
                <a:moveTo>
                  <a:pt x="0" y="0"/>
                </a:moveTo>
                <a:lnTo>
                  <a:pt x="2095500" y="0"/>
                </a:lnTo>
                <a:lnTo>
                  <a:pt x="2095500" y="1889141"/>
                </a:lnTo>
                <a:lnTo>
                  <a:pt x="0" y="18891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0">
            <a:noFill/>
            <a:miter lim="800000"/>
          </a:ln>
          <a:effectLst/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5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3057322" y="3701008"/>
            <a:ext cx="1031874" cy="930258"/>
          </a:xfrm>
          <a:custGeom>
            <a:avLst/>
            <a:gdLst>
              <a:gd name="connsiteX0" fmla="*/ 0 w 2095500"/>
              <a:gd name="connsiteY0" fmla="*/ 0 h 1889141"/>
              <a:gd name="connsiteX1" fmla="*/ 2095500 w 2095500"/>
              <a:gd name="connsiteY1" fmla="*/ 0 h 1889141"/>
              <a:gd name="connsiteX2" fmla="*/ 2095500 w 2095500"/>
              <a:gd name="connsiteY2" fmla="*/ 1889141 h 1889141"/>
              <a:gd name="connsiteX3" fmla="*/ 0 w 2095500"/>
              <a:gd name="connsiteY3" fmla="*/ 1889141 h 18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1889141">
                <a:moveTo>
                  <a:pt x="0" y="0"/>
                </a:moveTo>
                <a:lnTo>
                  <a:pt x="2095500" y="0"/>
                </a:lnTo>
                <a:lnTo>
                  <a:pt x="2095500" y="1889141"/>
                </a:lnTo>
                <a:lnTo>
                  <a:pt x="0" y="18891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0">
            <a:noFill/>
            <a:miter lim="800000"/>
          </a:ln>
          <a:effectLst/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5"/>
          </p:nvPr>
        </p:nvSpPr>
        <p:spPr>
          <a:xfrm>
            <a:off x="1" y="1"/>
            <a:ext cx="5778499" cy="6857999"/>
          </a:xfrm>
          <a:custGeom>
            <a:avLst/>
            <a:gdLst>
              <a:gd name="connsiteX0" fmla="*/ 0 w 8667749"/>
              <a:gd name="connsiteY0" fmla="*/ 0 h 10286999"/>
              <a:gd name="connsiteX1" fmla="*/ 8667749 w 8667749"/>
              <a:gd name="connsiteY1" fmla="*/ 0 h 10286999"/>
              <a:gd name="connsiteX2" fmla="*/ 8667749 w 8667749"/>
              <a:gd name="connsiteY2" fmla="*/ 2395106 h 10286999"/>
              <a:gd name="connsiteX3" fmla="*/ 6996623 w 8667749"/>
              <a:gd name="connsiteY3" fmla="*/ 2395106 h 10286999"/>
              <a:gd name="connsiteX4" fmla="*/ 6996623 w 8667749"/>
              <a:gd name="connsiteY4" fmla="*/ 8120493 h 10286999"/>
              <a:gd name="connsiteX5" fmla="*/ 8667749 w 8667749"/>
              <a:gd name="connsiteY5" fmla="*/ 8120493 h 10286999"/>
              <a:gd name="connsiteX6" fmla="*/ 8667749 w 8667749"/>
              <a:gd name="connsiteY6" fmla="*/ 10286999 h 10286999"/>
              <a:gd name="connsiteX7" fmla="*/ 0 w 8667749"/>
              <a:gd name="connsiteY7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67749" h="10286999">
                <a:moveTo>
                  <a:pt x="0" y="0"/>
                </a:moveTo>
                <a:lnTo>
                  <a:pt x="8667749" y="0"/>
                </a:lnTo>
                <a:lnTo>
                  <a:pt x="8667749" y="2395106"/>
                </a:lnTo>
                <a:lnTo>
                  <a:pt x="6996623" y="2395106"/>
                </a:lnTo>
                <a:lnTo>
                  <a:pt x="6996623" y="8120493"/>
                </a:lnTo>
                <a:lnTo>
                  <a:pt x="8667749" y="8120493"/>
                </a:lnTo>
                <a:lnTo>
                  <a:pt x="8667749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0">
            <a:noFill/>
            <a:miter lim="800000"/>
          </a:ln>
          <a:effectLst/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664415" y="1596737"/>
            <a:ext cx="6651285" cy="3816925"/>
          </a:xfrm>
          <a:prstGeom prst="rect">
            <a:avLst/>
          </a:prstGeom>
          <a:solidFill>
            <a:schemeClr val="bg1"/>
          </a:solidFill>
          <a:ln w="254000" cap="sq">
            <a:noFill/>
            <a:miter lim="800000"/>
          </a:ln>
          <a:effectLst>
            <a:outerShdw blurRad="609600" dist="152400" dir="2700000" algn="tl" rotWithShape="0">
              <a:prstClr val="black">
                <a:alpha val="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6"/>
          </p:nvPr>
        </p:nvSpPr>
        <p:spPr>
          <a:xfrm>
            <a:off x="5158291" y="3628737"/>
            <a:ext cx="998187" cy="946974"/>
          </a:xfrm>
          <a:custGeom>
            <a:avLst/>
            <a:gdLst>
              <a:gd name="connsiteX0" fmla="*/ 0 w 17526001"/>
              <a:gd name="connsiteY0" fmla="*/ 0 h 9544050"/>
              <a:gd name="connsiteX1" fmla="*/ 17526001 w 17526001"/>
              <a:gd name="connsiteY1" fmla="*/ 0 h 9544050"/>
              <a:gd name="connsiteX2" fmla="*/ 17526001 w 17526001"/>
              <a:gd name="connsiteY2" fmla="*/ 9544050 h 9544050"/>
              <a:gd name="connsiteX3" fmla="*/ 0 w 17526001"/>
              <a:gd name="connsiteY3" fmla="*/ 9544050 h 954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1" h="9544050">
                <a:moveTo>
                  <a:pt x="0" y="0"/>
                </a:moveTo>
                <a:lnTo>
                  <a:pt x="17526001" y="0"/>
                </a:lnTo>
                <a:lnTo>
                  <a:pt x="17526001" y="9544050"/>
                </a:lnTo>
                <a:lnTo>
                  <a:pt x="0" y="9544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0">
            <a:noFill/>
            <a:miter lim="800000"/>
          </a:ln>
          <a:effectLst/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3"/>
          <p:cNvSpPr>
            <a:spLocks noGrp="1" noChangeAspect="1"/>
          </p:cNvSpPr>
          <p:nvPr>
            <p:ph type="pic" sz="quarter" idx="17"/>
          </p:nvPr>
        </p:nvSpPr>
        <p:spPr>
          <a:xfrm>
            <a:off x="6156477" y="3628737"/>
            <a:ext cx="998187" cy="946974"/>
          </a:xfrm>
          <a:custGeom>
            <a:avLst/>
            <a:gdLst>
              <a:gd name="connsiteX0" fmla="*/ 0 w 17526001"/>
              <a:gd name="connsiteY0" fmla="*/ 0 h 9544050"/>
              <a:gd name="connsiteX1" fmla="*/ 17526001 w 17526001"/>
              <a:gd name="connsiteY1" fmla="*/ 0 h 9544050"/>
              <a:gd name="connsiteX2" fmla="*/ 17526001 w 17526001"/>
              <a:gd name="connsiteY2" fmla="*/ 9544050 h 9544050"/>
              <a:gd name="connsiteX3" fmla="*/ 0 w 17526001"/>
              <a:gd name="connsiteY3" fmla="*/ 9544050 h 954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1" h="9544050">
                <a:moveTo>
                  <a:pt x="0" y="0"/>
                </a:moveTo>
                <a:lnTo>
                  <a:pt x="17526001" y="0"/>
                </a:lnTo>
                <a:lnTo>
                  <a:pt x="17526001" y="9544050"/>
                </a:lnTo>
                <a:lnTo>
                  <a:pt x="0" y="9544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0">
            <a:noFill/>
            <a:miter lim="800000"/>
          </a:ln>
          <a:effectLst/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7154664" y="3628736"/>
            <a:ext cx="998187" cy="946974"/>
          </a:xfrm>
          <a:custGeom>
            <a:avLst/>
            <a:gdLst>
              <a:gd name="connsiteX0" fmla="*/ 0 w 17526001"/>
              <a:gd name="connsiteY0" fmla="*/ 0 h 9544050"/>
              <a:gd name="connsiteX1" fmla="*/ 17526001 w 17526001"/>
              <a:gd name="connsiteY1" fmla="*/ 0 h 9544050"/>
              <a:gd name="connsiteX2" fmla="*/ 17526001 w 17526001"/>
              <a:gd name="connsiteY2" fmla="*/ 9544050 h 9544050"/>
              <a:gd name="connsiteX3" fmla="*/ 0 w 17526001"/>
              <a:gd name="connsiteY3" fmla="*/ 9544050 h 954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1" h="9544050">
                <a:moveTo>
                  <a:pt x="0" y="0"/>
                </a:moveTo>
                <a:lnTo>
                  <a:pt x="17526001" y="0"/>
                </a:lnTo>
                <a:lnTo>
                  <a:pt x="17526001" y="9544050"/>
                </a:lnTo>
                <a:lnTo>
                  <a:pt x="0" y="9544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0">
            <a:noFill/>
            <a:miter lim="800000"/>
          </a:ln>
          <a:effectLst/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12192000" cy="5283200"/>
          </a:xfrm>
          <a:custGeom>
            <a:avLst/>
            <a:gdLst>
              <a:gd name="connsiteX0" fmla="*/ 0 w 18288000"/>
              <a:gd name="connsiteY0" fmla="*/ 0 h 7924800"/>
              <a:gd name="connsiteX1" fmla="*/ 18288000 w 18288000"/>
              <a:gd name="connsiteY1" fmla="*/ 0 h 7924800"/>
              <a:gd name="connsiteX2" fmla="*/ 18288000 w 18288000"/>
              <a:gd name="connsiteY2" fmla="*/ 7924800 h 7924800"/>
              <a:gd name="connsiteX3" fmla="*/ 17684560 w 18288000"/>
              <a:gd name="connsiteY3" fmla="*/ 7924800 h 7924800"/>
              <a:gd name="connsiteX4" fmla="*/ 17684560 w 18288000"/>
              <a:gd name="connsiteY4" fmla="*/ 704850 h 7924800"/>
              <a:gd name="connsiteX5" fmla="*/ 11760011 w 18288000"/>
              <a:gd name="connsiteY5" fmla="*/ 704850 h 7924800"/>
              <a:gd name="connsiteX6" fmla="*/ 11760011 w 18288000"/>
              <a:gd name="connsiteY6" fmla="*/ 7924800 h 7924800"/>
              <a:gd name="connsiteX7" fmla="*/ 0 w 18288000"/>
              <a:gd name="connsiteY7" fmla="*/ 7924800 h 79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0" h="7924800">
                <a:moveTo>
                  <a:pt x="0" y="0"/>
                </a:moveTo>
                <a:lnTo>
                  <a:pt x="18288000" y="0"/>
                </a:lnTo>
                <a:lnTo>
                  <a:pt x="18288000" y="7924800"/>
                </a:lnTo>
                <a:lnTo>
                  <a:pt x="17684560" y="7924800"/>
                </a:lnTo>
                <a:lnTo>
                  <a:pt x="17684560" y="704850"/>
                </a:lnTo>
                <a:lnTo>
                  <a:pt x="11760011" y="704850"/>
                </a:lnTo>
                <a:lnTo>
                  <a:pt x="11760011" y="7924800"/>
                </a:lnTo>
                <a:lnTo>
                  <a:pt x="0" y="7924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0">
            <a:noFill/>
            <a:miter lim="800000"/>
          </a:ln>
          <a:effectLst/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5" name="Picture Placeholder 9"/>
          <p:cNvSpPr>
            <a:spLocks noGrp="1" noChangeAspect="1"/>
          </p:cNvSpPr>
          <p:nvPr>
            <p:ph type="pic" sz="quarter" idx="16"/>
          </p:nvPr>
        </p:nvSpPr>
        <p:spPr>
          <a:xfrm>
            <a:off x="0" y="5283200"/>
            <a:ext cx="1678405" cy="15748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0">
            <a:noFill/>
            <a:miter lim="800000"/>
          </a:ln>
          <a:effectLst/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840007" y="469900"/>
            <a:ext cx="3949700" cy="6388100"/>
          </a:xfrm>
          <a:prstGeom prst="rect">
            <a:avLst/>
          </a:prstGeom>
          <a:solidFill>
            <a:schemeClr val="bg1"/>
          </a:solidFill>
          <a:ln w="25400" cap="rnd">
            <a:noFill/>
            <a:round/>
          </a:ln>
          <a:effectLst>
            <a:outerShdw blurRad="609600" dist="152400" dir="2700000" algn="tl" rotWithShape="0">
              <a:prstClr val="black">
                <a:alpha val="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6"/>
          </p:nvPr>
        </p:nvSpPr>
        <p:spPr>
          <a:xfrm>
            <a:off x="7531101" y="419101"/>
            <a:ext cx="4660899" cy="6095999"/>
          </a:xfrm>
          <a:custGeom>
            <a:avLst/>
            <a:gdLst>
              <a:gd name="connsiteX0" fmla="*/ 0 w 6991349"/>
              <a:gd name="connsiteY0" fmla="*/ 0 h 9143999"/>
              <a:gd name="connsiteX1" fmla="*/ 6991349 w 6991349"/>
              <a:gd name="connsiteY1" fmla="*/ 0 h 9143999"/>
              <a:gd name="connsiteX2" fmla="*/ 6991349 w 6991349"/>
              <a:gd name="connsiteY2" fmla="*/ 9143999 h 9143999"/>
              <a:gd name="connsiteX3" fmla="*/ 0 w 6991349"/>
              <a:gd name="connsiteY3" fmla="*/ 9143999 h 9143999"/>
              <a:gd name="connsiteX4" fmla="*/ 0 w 6991349"/>
              <a:gd name="connsiteY4" fmla="*/ 4822655 h 9143999"/>
              <a:gd name="connsiteX5" fmla="*/ 1236827 w 6991349"/>
              <a:gd name="connsiteY5" fmla="*/ 4822655 h 9143999"/>
              <a:gd name="connsiteX6" fmla="*/ 1236827 w 6991349"/>
              <a:gd name="connsiteY6" fmla="*/ 3542100 h 9143999"/>
              <a:gd name="connsiteX7" fmla="*/ 0 w 6991349"/>
              <a:gd name="connsiteY7" fmla="*/ 3542100 h 91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1349" h="9143999">
                <a:moveTo>
                  <a:pt x="0" y="0"/>
                </a:moveTo>
                <a:lnTo>
                  <a:pt x="6991349" y="0"/>
                </a:lnTo>
                <a:lnTo>
                  <a:pt x="6991349" y="9143999"/>
                </a:lnTo>
                <a:lnTo>
                  <a:pt x="0" y="9143999"/>
                </a:lnTo>
                <a:lnTo>
                  <a:pt x="0" y="4822655"/>
                </a:lnTo>
                <a:lnTo>
                  <a:pt x="1236827" y="4822655"/>
                </a:lnTo>
                <a:lnTo>
                  <a:pt x="1236827" y="3542100"/>
                </a:lnTo>
                <a:lnTo>
                  <a:pt x="0" y="35421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0">
            <a:noFill/>
            <a:miter lim="800000"/>
          </a:ln>
          <a:effectLst/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956300" y="2780501"/>
            <a:ext cx="2399352" cy="853703"/>
          </a:xfrm>
          <a:prstGeom prst="rect">
            <a:avLst/>
          </a:prstGeom>
          <a:solidFill>
            <a:schemeClr val="bg1"/>
          </a:solidFill>
          <a:ln w="25400" cap="rnd">
            <a:noFill/>
            <a:round/>
          </a:ln>
          <a:effectLst>
            <a:outerShdw blurRad="609600" dist="152400" dir="8100000" algn="tl" rotWithShape="0">
              <a:prstClr val="black">
                <a:alpha val="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8961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solidFill>
                  <a:srgbClr val="FFFFFF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345818" y="2274849"/>
            <a:ext cx="1794482" cy="1794482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73733" y="2274849"/>
            <a:ext cx="1794482" cy="1794482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01645" y="2274849"/>
            <a:ext cx="1794482" cy="1794482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17274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69048" y="1033955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898781" y="1974152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862961" y="1974152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827141" y="1974152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Portfol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202268" y="3252670"/>
            <a:ext cx="6618513" cy="1456691"/>
          </a:xfrm>
          <a:prstGeom prst="rect">
            <a:avLst/>
          </a:prstGeom>
          <a:solidFill>
            <a:schemeClr val="bg1"/>
          </a:solidFill>
          <a:ln w="25400" cap="rnd">
            <a:noFill/>
            <a:round/>
          </a:ln>
          <a:effectLst>
            <a:outerShdw blurRad="609600" dist="152400" dir="8100000" algn="tl" rotWithShape="0">
              <a:prstClr val="black">
                <a:alpha val="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6508955" y="1074712"/>
            <a:ext cx="5683045" cy="4288609"/>
          </a:xfrm>
          <a:custGeom>
            <a:avLst/>
            <a:gdLst>
              <a:gd name="connsiteX0" fmla="*/ 0 w 8524568"/>
              <a:gd name="connsiteY0" fmla="*/ 0 h 6432914"/>
              <a:gd name="connsiteX1" fmla="*/ 8524568 w 8524568"/>
              <a:gd name="connsiteY1" fmla="*/ 0 h 6432914"/>
              <a:gd name="connsiteX2" fmla="*/ 8524568 w 8524568"/>
              <a:gd name="connsiteY2" fmla="*/ 6432914 h 6432914"/>
              <a:gd name="connsiteX3" fmla="*/ 0 w 8524568"/>
              <a:gd name="connsiteY3" fmla="*/ 6432914 h 6432914"/>
              <a:gd name="connsiteX4" fmla="*/ 0 w 8524568"/>
              <a:gd name="connsiteY4" fmla="*/ 5451974 h 6432914"/>
              <a:gd name="connsiteX5" fmla="*/ 1967739 w 8524568"/>
              <a:gd name="connsiteY5" fmla="*/ 5451974 h 6432914"/>
              <a:gd name="connsiteX6" fmla="*/ 1967739 w 8524568"/>
              <a:gd name="connsiteY6" fmla="*/ 3266937 h 6432914"/>
              <a:gd name="connsiteX7" fmla="*/ 0 w 8524568"/>
              <a:gd name="connsiteY7" fmla="*/ 3266937 h 643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24568" h="6432914">
                <a:moveTo>
                  <a:pt x="0" y="0"/>
                </a:moveTo>
                <a:lnTo>
                  <a:pt x="8524568" y="0"/>
                </a:lnTo>
                <a:lnTo>
                  <a:pt x="8524568" y="6432914"/>
                </a:lnTo>
                <a:lnTo>
                  <a:pt x="0" y="6432914"/>
                </a:lnTo>
                <a:lnTo>
                  <a:pt x="0" y="5451974"/>
                </a:lnTo>
                <a:lnTo>
                  <a:pt x="1967739" y="5451974"/>
                </a:lnTo>
                <a:lnTo>
                  <a:pt x="1967739" y="3266937"/>
                </a:lnTo>
                <a:lnTo>
                  <a:pt x="0" y="32669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 sz="1865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87"/>
          <p:cNvSpPr>
            <a:spLocks noGrp="1" noChangeAspect="1"/>
          </p:cNvSpPr>
          <p:nvPr>
            <p:ph type="pic" sz="quarter" idx="14"/>
          </p:nvPr>
        </p:nvSpPr>
        <p:spPr>
          <a:xfrm>
            <a:off x="1395791" y="3467959"/>
            <a:ext cx="1086855" cy="1026113"/>
          </a:xfrm>
          <a:custGeom>
            <a:avLst/>
            <a:gdLst>
              <a:gd name="connsiteX0" fmla="*/ 0 w 6089904"/>
              <a:gd name="connsiteY0" fmla="*/ 0 h 5138928"/>
              <a:gd name="connsiteX1" fmla="*/ 6089904 w 6089904"/>
              <a:gd name="connsiteY1" fmla="*/ 0 h 5138928"/>
              <a:gd name="connsiteX2" fmla="*/ 6089904 w 6089904"/>
              <a:gd name="connsiteY2" fmla="*/ 5138928 h 5138928"/>
              <a:gd name="connsiteX3" fmla="*/ 0 w 6089904"/>
              <a:gd name="connsiteY3" fmla="*/ 5138928 h 513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904" h="5138928">
                <a:moveTo>
                  <a:pt x="0" y="0"/>
                </a:moveTo>
                <a:lnTo>
                  <a:pt x="6089904" y="0"/>
                </a:lnTo>
                <a:lnTo>
                  <a:pt x="6089904" y="5138928"/>
                </a:lnTo>
                <a:lnTo>
                  <a:pt x="0" y="51389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 sz="1865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87"/>
          <p:cNvSpPr>
            <a:spLocks noGrp="1" noChangeAspect="1"/>
          </p:cNvSpPr>
          <p:nvPr>
            <p:ph type="pic" sz="quarter" idx="15"/>
          </p:nvPr>
        </p:nvSpPr>
        <p:spPr>
          <a:xfrm>
            <a:off x="2676169" y="3467959"/>
            <a:ext cx="1086855" cy="1026113"/>
          </a:xfrm>
          <a:custGeom>
            <a:avLst/>
            <a:gdLst>
              <a:gd name="connsiteX0" fmla="*/ 0 w 6089904"/>
              <a:gd name="connsiteY0" fmla="*/ 0 h 5138928"/>
              <a:gd name="connsiteX1" fmla="*/ 6089904 w 6089904"/>
              <a:gd name="connsiteY1" fmla="*/ 0 h 5138928"/>
              <a:gd name="connsiteX2" fmla="*/ 6089904 w 6089904"/>
              <a:gd name="connsiteY2" fmla="*/ 5138928 h 5138928"/>
              <a:gd name="connsiteX3" fmla="*/ 0 w 6089904"/>
              <a:gd name="connsiteY3" fmla="*/ 5138928 h 513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904" h="5138928">
                <a:moveTo>
                  <a:pt x="0" y="0"/>
                </a:moveTo>
                <a:lnTo>
                  <a:pt x="6089904" y="0"/>
                </a:lnTo>
                <a:lnTo>
                  <a:pt x="6089904" y="5138928"/>
                </a:lnTo>
                <a:lnTo>
                  <a:pt x="0" y="51389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 sz="1865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87"/>
          <p:cNvSpPr>
            <a:spLocks noGrp="1" noChangeAspect="1"/>
          </p:cNvSpPr>
          <p:nvPr>
            <p:ph type="pic" sz="quarter" idx="16"/>
          </p:nvPr>
        </p:nvSpPr>
        <p:spPr>
          <a:xfrm>
            <a:off x="3956547" y="3467959"/>
            <a:ext cx="1086855" cy="1026113"/>
          </a:xfrm>
          <a:custGeom>
            <a:avLst/>
            <a:gdLst>
              <a:gd name="connsiteX0" fmla="*/ 0 w 6089904"/>
              <a:gd name="connsiteY0" fmla="*/ 0 h 5138928"/>
              <a:gd name="connsiteX1" fmla="*/ 6089904 w 6089904"/>
              <a:gd name="connsiteY1" fmla="*/ 0 h 5138928"/>
              <a:gd name="connsiteX2" fmla="*/ 6089904 w 6089904"/>
              <a:gd name="connsiteY2" fmla="*/ 5138928 h 5138928"/>
              <a:gd name="connsiteX3" fmla="*/ 0 w 6089904"/>
              <a:gd name="connsiteY3" fmla="*/ 5138928 h 513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904" h="5138928">
                <a:moveTo>
                  <a:pt x="0" y="0"/>
                </a:moveTo>
                <a:lnTo>
                  <a:pt x="6089904" y="0"/>
                </a:lnTo>
                <a:lnTo>
                  <a:pt x="6089904" y="5138928"/>
                </a:lnTo>
                <a:lnTo>
                  <a:pt x="0" y="51389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 sz="1865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87"/>
          <p:cNvSpPr>
            <a:spLocks noGrp="1" noChangeAspect="1"/>
          </p:cNvSpPr>
          <p:nvPr>
            <p:ph type="pic" sz="quarter" idx="17"/>
          </p:nvPr>
        </p:nvSpPr>
        <p:spPr>
          <a:xfrm>
            <a:off x="5236925" y="3467959"/>
            <a:ext cx="1086855" cy="1026113"/>
          </a:xfrm>
          <a:custGeom>
            <a:avLst/>
            <a:gdLst>
              <a:gd name="connsiteX0" fmla="*/ 0 w 6089904"/>
              <a:gd name="connsiteY0" fmla="*/ 0 h 5138928"/>
              <a:gd name="connsiteX1" fmla="*/ 6089904 w 6089904"/>
              <a:gd name="connsiteY1" fmla="*/ 0 h 5138928"/>
              <a:gd name="connsiteX2" fmla="*/ 6089904 w 6089904"/>
              <a:gd name="connsiteY2" fmla="*/ 5138928 h 5138928"/>
              <a:gd name="connsiteX3" fmla="*/ 0 w 6089904"/>
              <a:gd name="connsiteY3" fmla="*/ 5138928 h 513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904" h="5138928">
                <a:moveTo>
                  <a:pt x="0" y="0"/>
                </a:moveTo>
                <a:lnTo>
                  <a:pt x="6089904" y="0"/>
                </a:lnTo>
                <a:lnTo>
                  <a:pt x="6089904" y="5138928"/>
                </a:lnTo>
                <a:lnTo>
                  <a:pt x="0" y="51389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 sz="1865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87"/>
          <p:cNvSpPr>
            <a:spLocks noGrp="1" noChangeAspect="1"/>
          </p:cNvSpPr>
          <p:nvPr>
            <p:ph type="pic" sz="quarter" idx="18"/>
          </p:nvPr>
        </p:nvSpPr>
        <p:spPr>
          <a:xfrm>
            <a:off x="6517302" y="3467959"/>
            <a:ext cx="1086855" cy="1026113"/>
          </a:xfrm>
          <a:custGeom>
            <a:avLst/>
            <a:gdLst>
              <a:gd name="connsiteX0" fmla="*/ 0 w 6089904"/>
              <a:gd name="connsiteY0" fmla="*/ 0 h 5138928"/>
              <a:gd name="connsiteX1" fmla="*/ 6089904 w 6089904"/>
              <a:gd name="connsiteY1" fmla="*/ 0 h 5138928"/>
              <a:gd name="connsiteX2" fmla="*/ 6089904 w 6089904"/>
              <a:gd name="connsiteY2" fmla="*/ 5138928 h 5138928"/>
              <a:gd name="connsiteX3" fmla="*/ 0 w 6089904"/>
              <a:gd name="connsiteY3" fmla="*/ 5138928 h 513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904" h="5138928">
                <a:moveTo>
                  <a:pt x="0" y="0"/>
                </a:moveTo>
                <a:lnTo>
                  <a:pt x="6089904" y="0"/>
                </a:lnTo>
                <a:lnTo>
                  <a:pt x="6089904" y="5138928"/>
                </a:lnTo>
                <a:lnTo>
                  <a:pt x="0" y="51389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 sz="1865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04F36-4070-4C23-9C2B-8ED67783CE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F7276-8D62-4D2C-A588-B8865B7870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40.jpe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3.jpeg"/><Relationship Id="rId1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26.xml"/><Relationship Id="rId7" Type="http://schemas.openxmlformats.org/officeDocument/2006/relationships/image" Target="../media/image52.jpeg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tags" Target="../tags/tag1.xml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5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14600" y="-152400"/>
            <a:ext cx="7162800" cy="71628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51901" y="1931564"/>
            <a:ext cx="45239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梦幻水彩</a:t>
            </a:r>
            <a:endParaRPr lang="zh-CN" altLang="en-US" sz="166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68637" y="3717902"/>
            <a:ext cx="85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of my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08151" y="4071553"/>
            <a:ext cx="1375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>
                <a:latin typeface="HL Thuphap 1BK upgrade" pitchFamily="2" charset="0"/>
              </a:rPr>
              <a:t>life</a:t>
            </a:r>
            <a:endParaRPr lang="zh-CN" altLang="en-US" sz="7200" dirty="0">
              <a:latin typeface="HL Thuphap 1BK upgrade" pitchFamily="2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4452" y="2219580"/>
            <a:ext cx="1498600" cy="14986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449829" y="1931564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watercolor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4144724" y="3660552"/>
            <a:ext cx="3902547" cy="45719"/>
          </a:xfrm>
          <a:custGeom>
            <a:avLst/>
            <a:gdLst>
              <a:gd name="connsiteX0" fmla="*/ 206773 w 3902547"/>
              <a:gd name="connsiteY0" fmla="*/ 63500 h 140293"/>
              <a:gd name="connsiteX1" fmla="*/ 409973 w 3902547"/>
              <a:gd name="connsiteY1" fmla="*/ 25400 h 140293"/>
              <a:gd name="connsiteX2" fmla="*/ 3902473 w 3902547"/>
              <a:gd name="connsiteY2" fmla="*/ 76200 h 140293"/>
              <a:gd name="connsiteX3" fmla="*/ 308373 w 3902547"/>
              <a:gd name="connsiteY3" fmla="*/ 63500 h 140293"/>
              <a:gd name="connsiteX4" fmla="*/ 3750073 w 3902547"/>
              <a:gd name="connsiteY4" fmla="*/ 50800 h 140293"/>
              <a:gd name="connsiteX5" fmla="*/ 498873 w 3902547"/>
              <a:gd name="connsiteY5" fmla="*/ 139700 h 140293"/>
              <a:gd name="connsiteX6" fmla="*/ 3394473 w 3902547"/>
              <a:gd name="connsiteY6" fmla="*/ 0 h 14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2547" h="140293">
                <a:moveTo>
                  <a:pt x="206773" y="63500"/>
                </a:moveTo>
                <a:cubicBezTo>
                  <a:pt x="398" y="43391"/>
                  <a:pt x="-205977" y="23283"/>
                  <a:pt x="409973" y="25400"/>
                </a:cubicBezTo>
                <a:cubicBezTo>
                  <a:pt x="1025923" y="27517"/>
                  <a:pt x="3919406" y="69850"/>
                  <a:pt x="3902473" y="76200"/>
                </a:cubicBezTo>
                <a:cubicBezTo>
                  <a:pt x="3885540" y="82550"/>
                  <a:pt x="333773" y="67733"/>
                  <a:pt x="308373" y="63500"/>
                </a:cubicBezTo>
                <a:cubicBezTo>
                  <a:pt x="282973" y="59267"/>
                  <a:pt x="3718323" y="38100"/>
                  <a:pt x="3750073" y="50800"/>
                </a:cubicBezTo>
                <a:cubicBezTo>
                  <a:pt x="3781823" y="63500"/>
                  <a:pt x="558140" y="148167"/>
                  <a:pt x="498873" y="139700"/>
                </a:cubicBezTo>
                <a:cubicBezTo>
                  <a:pt x="439606" y="131233"/>
                  <a:pt x="1917039" y="65616"/>
                  <a:pt x="3394473" y="0"/>
                </a:cubicBezTo>
              </a:path>
            </a:pathLst>
          </a:custGeom>
          <a:noFill/>
          <a:ln w="3175">
            <a:solidFill>
              <a:srgbClr val="CBA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830112" y="1776624"/>
            <a:ext cx="43733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第二部分</a:t>
            </a:r>
            <a:endParaRPr lang="zh-CN" altLang="en-US" sz="166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68637" y="3717902"/>
            <a:ext cx="85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of my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22390" y="4027085"/>
            <a:ext cx="15888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>
                <a:latin typeface="HL Thuphap 1BK upgrade" pitchFamily="2" charset="0"/>
              </a:rPr>
              <a:t>two</a:t>
            </a:r>
            <a:endParaRPr lang="zh-CN" altLang="en-US" sz="8800" dirty="0">
              <a:latin typeface="HL Thuphap 1BK upgrade" pitchFamily="2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147" y="2350754"/>
            <a:ext cx="1498600" cy="14986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450464" y="1776624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watercolor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20" name="任意多边形: 形状 19"/>
          <p:cNvSpPr/>
          <p:nvPr/>
        </p:nvSpPr>
        <p:spPr>
          <a:xfrm>
            <a:off x="4144724" y="3660552"/>
            <a:ext cx="3902547" cy="45719"/>
          </a:xfrm>
          <a:custGeom>
            <a:avLst/>
            <a:gdLst>
              <a:gd name="connsiteX0" fmla="*/ 206773 w 3902547"/>
              <a:gd name="connsiteY0" fmla="*/ 63500 h 140293"/>
              <a:gd name="connsiteX1" fmla="*/ 409973 w 3902547"/>
              <a:gd name="connsiteY1" fmla="*/ 25400 h 140293"/>
              <a:gd name="connsiteX2" fmla="*/ 3902473 w 3902547"/>
              <a:gd name="connsiteY2" fmla="*/ 76200 h 140293"/>
              <a:gd name="connsiteX3" fmla="*/ 308373 w 3902547"/>
              <a:gd name="connsiteY3" fmla="*/ 63500 h 140293"/>
              <a:gd name="connsiteX4" fmla="*/ 3750073 w 3902547"/>
              <a:gd name="connsiteY4" fmla="*/ 50800 h 140293"/>
              <a:gd name="connsiteX5" fmla="*/ 498873 w 3902547"/>
              <a:gd name="connsiteY5" fmla="*/ 139700 h 140293"/>
              <a:gd name="connsiteX6" fmla="*/ 3394473 w 3902547"/>
              <a:gd name="connsiteY6" fmla="*/ 0 h 14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2547" h="140293">
                <a:moveTo>
                  <a:pt x="206773" y="63500"/>
                </a:moveTo>
                <a:cubicBezTo>
                  <a:pt x="398" y="43391"/>
                  <a:pt x="-205977" y="23283"/>
                  <a:pt x="409973" y="25400"/>
                </a:cubicBezTo>
                <a:cubicBezTo>
                  <a:pt x="1025923" y="27517"/>
                  <a:pt x="3919406" y="69850"/>
                  <a:pt x="3902473" y="76200"/>
                </a:cubicBezTo>
                <a:cubicBezTo>
                  <a:pt x="3885540" y="82550"/>
                  <a:pt x="333773" y="67733"/>
                  <a:pt x="308373" y="63500"/>
                </a:cubicBezTo>
                <a:cubicBezTo>
                  <a:pt x="282973" y="59267"/>
                  <a:pt x="3718323" y="38100"/>
                  <a:pt x="3750073" y="50800"/>
                </a:cubicBezTo>
                <a:cubicBezTo>
                  <a:pt x="3781823" y="63500"/>
                  <a:pt x="558140" y="148167"/>
                  <a:pt x="498873" y="139700"/>
                </a:cubicBezTo>
                <a:cubicBezTo>
                  <a:pt x="439606" y="131233"/>
                  <a:pt x="1917039" y="65616"/>
                  <a:pt x="3394473" y="0"/>
                </a:cubicBezTo>
              </a:path>
            </a:pathLst>
          </a:custGeom>
          <a:noFill/>
          <a:ln w="3175">
            <a:solidFill>
              <a:srgbClr val="CBA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253669" y="2053411"/>
            <a:ext cx="2990083" cy="4103369"/>
            <a:chOff x="5352594" y="1210253"/>
            <a:chExt cx="2990083" cy="4103369"/>
          </a:xfrm>
        </p:grpSpPr>
        <p:sp>
          <p:nvSpPr>
            <p:cNvPr id="25" name="Rounded Rectangle 24"/>
            <p:cNvSpPr/>
            <p:nvPr/>
          </p:nvSpPr>
          <p:spPr>
            <a:xfrm>
              <a:off x="5352594" y="1210253"/>
              <a:ext cx="2990083" cy="4103369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26" name="Title 3"/>
            <p:cNvSpPr txBox="1"/>
            <p:nvPr/>
          </p:nvSpPr>
          <p:spPr>
            <a:xfrm>
              <a:off x="6867487" y="1786622"/>
              <a:ext cx="1475190" cy="92173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US" sz="8800" b="0" dirty="0">
                  <a:solidFill>
                    <a:srgbClr val="CBAA67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01</a:t>
              </a:r>
              <a:endParaRPr lang="en-US" sz="4400" b="0" dirty="0">
                <a:solidFill>
                  <a:srgbClr val="CBAA67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52594" y="2949035"/>
              <a:ext cx="2990083" cy="411480"/>
            </a:xfrm>
            <a:prstGeom prst="rect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28" name="Title 3"/>
            <p:cNvSpPr txBox="1"/>
            <p:nvPr/>
          </p:nvSpPr>
          <p:spPr>
            <a:xfrm>
              <a:off x="5524745" y="1794242"/>
              <a:ext cx="2817932" cy="58256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zh-CN" altLang="en-US" sz="24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水彩肌理</a:t>
              </a:r>
              <a:endParaRPr lang="en-US" sz="105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29" name="Title 3"/>
            <p:cNvSpPr txBox="1"/>
            <p:nvPr/>
          </p:nvSpPr>
          <p:spPr>
            <a:xfrm>
              <a:off x="5524745" y="2464210"/>
              <a:ext cx="2817932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Sample text here</a:t>
              </a:r>
              <a:endParaRPr lang="en-US" sz="5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0" name="Title 3"/>
            <p:cNvSpPr txBox="1"/>
            <p:nvPr/>
          </p:nvSpPr>
          <p:spPr>
            <a:xfrm>
              <a:off x="5524745" y="3015502"/>
              <a:ext cx="2602705" cy="20837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01.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1100" b="0" dirty="0" err="1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02.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1500s, when an unknown.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03.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1100" b="0" dirty="0" err="1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04.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When an unknown printer took.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665351" y="1210253"/>
              <a:ext cx="0" cy="435999"/>
            </a:xfrm>
            <a:prstGeom prst="line">
              <a:avLst/>
            </a:prstGeom>
            <a:ln w="25400">
              <a:solidFill>
                <a:srgbClr val="2B8F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5352594" y="3885328"/>
              <a:ext cx="2990083" cy="581706"/>
            </a:xfrm>
            <a:prstGeom prst="rect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535909" y="2053411"/>
            <a:ext cx="2990083" cy="4103369"/>
            <a:chOff x="5352594" y="1210253"/>
            <a:chExt cx="2990083" cy="4103369"/>
          </a:xfrm>
        </p:grpSpPr>
        <p:sp>
          <p:nvSpPr>
            <p:cNvPr id="41" name="Rounded Rectangle 40"/>
            <p:cNvSpPr/>
            <p:nvPr/>
          </p:nvSpPr>
          <p:spPr>
            <a:xfrm>
              <a:off x="5352594" y="1210253"/>
              <a:ext cx="2990083" cy="4103369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42" name="Title 3"/>
            <p:cNvSpPr txBox="1"/>
            <p:nvPr/>
          </p:nvSpPr>
          <p:spPr>
            <a:xfrm>
              <a:off x="6867487" y="1786622"/>
              <a:ext cx="1475190" cy="92173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US" sz="8800" b="0" dirty="0">
                  <a:solidFill>
                    <a:srgbClr val="CBAA67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02</a:t>
              </a:r>
              <a:endParaRPr lang="en-US" sz="4400" b="0" dirty="0">
                <a:solidFill>
                  <a:srgbClr val="CBAA67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352594" y="2949035"/>
              <a:ext cx="2990083" cy="411480"/>
            </a:xfrm>
            <a:prstGeom prst="rect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44" name="Title 3"/>
            <p:cNvSpPr txBox="1"/>
            <p:nvPr/>
          </p:nvSpPr>
          <p:spPr>
            <a:xfrm>
              <a:off x="5524745" y="1794242"/>
              <a:ext cx="2817932" cy="58256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zh-CN" altLang="en-US" sz="24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水彩肌理</a:t>
              </a:r>
              <a:endParaRPr lang="en-US" sz="24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45" name="Title 3"/>
            <p:cNvSpPr txBox="1"/>
            <p:nvPr/>
          </p:nvSpPr>
          <p:spPr>
            <a:xfrm>
              <a:off x="5524745" y="2464210"/>
              <a:ext cx="2817932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Sample text here</a:t>
              </a:r>
              <a:endParaRPr lang="en-US" sz="5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46" name="Title 3"/>
            <p:cNvSpPr txBox="1"/>
            <p:nvPr/>
          </p:nvSpPr>
          <p:spPr>
            <a:xfrm>
              <a:off x="5524745" y="3015502"/>
              <a:ext cx="2602705" cy="20837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01.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1100" b="0" dirty="0" err="1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02.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1500s, when an unknown.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03.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1100" b="0" dirty="0" err="1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5665351" y="1210253"/>
              <a:ext cx="0" cy="435999"/>
            </a:xfrm>
            <a:prstGeom prst="line">
              <a:avLst/>
            </a:prstGeom>
            <a:ln w="25400">
              <a:solidFill>
                <a:srgbClr val="2B8F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5352594" y="3885328"/>
              <a:ext cx="2990083" cy="581706"/>
            </a:xfrm>
            <a:prstGeom prst="rect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25768" y="2053411"/>
            <a:ext cx="2990083" cy="4103369"/>
            <a:chOff x="5352594" y="1210253"/>
            <a:chExt cx="2990083" cy="4103369"/>
          </a:xfrm>
        </p:grpSpPr>
        <p:sp>
          <p:nvSpPr>
            <p:cNvPr id="50" name="Rounded Rectangle 49"/>
            <p:cNvSpPr/>
            <p:nvPr/>
          </p:nvSpPr>
          <p:spPr>
            <a:xfrm>
              <a:off x="5352594" y="1210253"/>
              <a:ext cx="2990083" cy="4103369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51" name="Title 3"/>
            <p:cNvSpPr txBox="1"/>
            <p:nvPr/>
          </p:nvSpPr>
          <p:spPr>
            <a:xfrm>
              <a:off x="6867487" y="1786622"/>
              <a:ext cx="1475190" cy="92173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US" sz="8800" b="0" dirty="0">
                  <a:solidFill>
                    <a:srgbClr val="CBAA67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03</a:t>
              </a:r>
              <a:endParaRPr lang="en-US" sz="4400" b="0" dirty="0">
                <a:solidFill>
                  <a:srgbClr val="CBAA67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352594" y="2949035"/>
              <a:ext cx="2990083" cy="411480"/>
            </a:xfrm>
            <a:prstGeom prst="rect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53" name="Title 3"/>
            <p:cNvSpPr txBox="1"/>
            <p:nvPr/>
          </p:nvSpPr>
          <p:spPr>
            <a:xfrm>
              <a:off x="5524745" y="1794242"/>
              <a:ext cx="2817932" cy="58256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zh-CN" altLang="en-US" sz="24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水彩肌理</a:t>
              </a:r>
              <a:endParaRPr lang="en-US" sz="105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54" name="Title 3"/>
            <p:cNvSpPr txBox="1"/>
            <p:nvPr/>
          </p:nvSpPr>
          <p:spPr>
            <a:xfrm>
              <a:off x="5524745" y="2386743"/>
              <a:ext cx="2817932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Sample text here</a:t>
              </a:r>
              <a:endParaRPr lang="en-US" sz="5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55" name="Title 3"/>
            <p:cNvSpPr txBox="1"/>
            <p:nvPr/>
          </p:nvSpPr>
          <p:spPr>
            <a:xfrm>
              <a:off x="5524745" y="3015502"/>
              <a:ext cx="2602705" cy="20837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01.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1100" b="0" dirty="0" err="1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02.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1500s, when an unknown.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03.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1100" b="0" dirty="0" err="1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  <a:spcBef>
                  <a:spcPts val="2400"/>
                </a:spcBef>
                <a:buClr>
                  <a:schemeClr val="accent1"/>
                </a:buClr>
                <a:buSzPct val="150000"/>
              </a:pPr>
              <a:r>
                <a:rPr lang="en-US" sz="110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04. </a:t>
              </a:r>
              <a:r>
                <a:rPr lang="en-US" sz="1100" b="0" dirty="0">
                  <a:solidFill>
                    <a:schemeClr val="tx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When an unknown printer took.</a:t>
              </a:r>
              <a:endParaRPr lang="en-US" sz="1100" b="0" dirty="0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5665351" y="1210253"/>
              <a:ext cx="0" cy="435999"/>
            </a:xfrm>
            <a:prstGeom prst="line">
              <a:avLst/>
            </a:prstGeom>
            <a:ln w="25400">
              <a:solidFill>
                <a:srgbClr val="2B8F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5352594" y="3885328"/>
              <a:ext cx="2990083" cy="581706"/>
            </a:xfrm>
            <a:prstGeom prst="rect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0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</a:t>
            </a:r>
            <a:endParaRPr lang="en-US" sz="40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BEST PRESENTATION TEMPLATE</a:t>
            </a:r>
            <a:endParaRPr lang="en-US" dirty="0">
              <a:solidFill>
                <a:schemeClr val="tx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8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</a:t>
            </a:r>
            <a:endParaRPr lang="en-US" sz="48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BEST PRESENTATION TEMPLATE</a:t>
            </a:r>
            <a:endParaRPr lang="en-US" dirty="0"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15510" y="1986608"/>
            <a:ext cx="10008430" cy="1246021"/>
            <a:chOff x="1115510" y="1986608"/>
            <a:chExt cx="10008430" cy="1246021"/>
          </a:xfrm>
        </p:grpSpPr>
        <p:sp>
          <p:nvSpPr>
            <p:cNvPr id="10" name="Rounded Rectangle 9"/>
            <p:cNvSpPr/>
            <p:nvPr/>
          </p:nvSpPr>
          <p:spPr>
            <a:xfrm>
              <a:off x="1115510" y="1986608"/>
              <a:ext cx="10008430" cy="1246021"/>
            </a:xfrm>
            <a:prstGeom prst="roundRect">
              <a:avLst>
                <a:gd name="adj" fmla="val 2444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12" name="Title 3"/>
            <p:cNvSpPr txBox="1"/>
            <p:nvPr/>
          </p:nvSpPr>
          <p:spPr>
            <a:xfrm>
              <a:off x="2271748" y="2192093"/>
              <a:ext cx="8134275" cy="24653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Medium" charset="0"/>
                </a:rPr>
                <a:t>BEST SAMPLE 01 BENEFETS </a:t>
              </a:r>
              <a:endParaRPr lang="en-US" sz="5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endParaRPr>
            </a:p>
          </p:txBody>
        </p:sp>
        <p:sp>
          <p:nvSpPr>
            <p:cNvPr id="13" name="Title 3"/>
            <p:cNvSpPr txBox="1"/>
            <p:nvPr/>
          </p:nvSpPr>
          <p:spPr>
            <a:xfrm>
              <a:off x="2271749" y="2479097"/>
              <a:ext cx="8134274" cy="60645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How L’Oreal Built a UV Measuring Temporary Tattoo Our mission Sample Best Text Here </a:t>
              </a:r>
              <a:r>
                <a:rPr lang="en-US" sz="14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Lorem</a:t>
              </a: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</a:t>
              </a:r>
              <a:r>
                <a:rPr lang="en-US" sz="14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ipsum</a:t>
              </a: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is simply text here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54644" y="2335746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arrows-10" charset="0"/>
                </a:rPr>
                <a:t></a:t>
              </a:r>
              <a:endParaRPr lang="en-US" sz="3200" dirty="0">
                <a:solidFill>
                  <a:schemeClr val="accent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SF UI Display Thin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15510" y="3337664"/>
            <a:ext cx="10008430" cy="1259916"/>
            <a:chOff x="1115510" y="3337664"/>
            <a:chExt cx="10008430" cy="1259916"/>
          </a:xfrm>
        </p:grpSpPr>
        <p:sp>
          <p:nvSpPr>
            <p:cNvPr id="27" name="Rounded Rectangle 26"/>
            <p:cNvSpPr/>
            <p:nvPr/>
          </p:nvSpPr>
          <p:spPr>
            <a:xfrm>
              <a:off x="1115510" y="3337664"/>
              <a:ext cx="10008430" cy="1259916"/>
            </a:xfrm>
            <a:prstGeom prst="roundRect">
              <a:avLst>
                <a:gd name="adj" fmla="val 2431"/>
              </a:avLst>
            </a:prstGeom>
            <a:solidFill>
              <a:srgbClr val="F5EDEB"/>
            </a:solidFill>
            <a:ln>
              <a:noFill/>
            </a:ln>
            <a:effectLst>
              <a:outerShdw blurRad="381000" dist="1016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28" name="Title 3"/>
            <p:cNvSpPr txBox="1"/>
            <p:nvPr/>
          </p:nvSpPr>
          <p:spPr>
            <a:xfrm>
              <a:off x="2271748" y="3532907"/>
              <a:ext cx="8134275" cy="24653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Medium" charset="0"/>
                </a:rPr>
                <a:t>BEST SAMPLE 02 BENEFETS </a:t>
              </a:r>
              <a:endParaRPr lang="en-US" sz="5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endParaRPr>
            </a:p>
          </p:txBody>
        </p:sp>
        <p:sp>
          <p:nvSpPr>
            <p:cNvPr id="29" name="Title 3"/>
            <p:cNvSpPr txBox="1"/>
            <p:nvPr/>
          </p:nvSpPr>
          <p:spPr>
            <a:xfrm>
              <a:off x="2271749" y="3819911"/>
              <a:ext cx="8134274" cy="60645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How L’Oreal Built a UV Measuring Temporary Tattoo Our mission Sample Best Text Here </a:t>
              </a:r>
              <a:r>
                <a:rPr lang="en-US" sz="1400" b="0" dirty="0" err="1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Lorem</a:t>
              </a:r>
              <a:r>
                <a:rPr lang="en-US" sz="14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</a:t>
              </a:r>
              <a:r>
                <a:rPr lang="en-US" sz="1400" b="0" dirty="0" err="1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ipsum</a:t>
              </a:r>
              <a:r>
                <a:rPr lang="en-US" sz="14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is simply text here</a:t>
              </a:r>
              <a:endParaRPr lang="en-US" sz="7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454644" y="3676560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arrows-10" charset="0"/>
                </a:rPr>
                <a:t></a:t>
              </a:r>
              <a:endParaRPr lang="en-US" sz="320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SF UI Display Thin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15510" y="4702615"/>
            <a:ext cx="10008430" cy="1246021"/>
            <a:chOff x="1115510" y="4702615"/>
            <a:chExt cx="10008430" cy="1246021"/>
          </a:xfrm>
        </p:grpSpPr>
        <p:sp>
          <p:nvSpPr>
            <p:cNvPr id="31" name="Rounded Rectangle 30"/>
            <p:cNvSpPr/>
            <p:nvPr/>
          </p:nvSpPr>
          <p:spPr>
            <a:xfrm>
              <a:off x="1115510" y="4702615"/>
              <a:ext cx="10008430" cy="1246021"/>
            </a:xfrm>
            <a:prstGeom prst="roundRect">
              <a:avLst>
                <a:gd name="adj" fmla="val 2444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32" name="Title 3"/>
            <p:cNvSpPr txBox="1"/>
            <p:nvPr/>
          </p:nvSpPr>
          <p:spPr>
            <a:xfrm>
              <a:off x="2271748" y="4908100"/>
              <a:ext cx="8134275" cy="24653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Medium" charset="0"/>
                </a:rPr>
                <a:t>BEST SAMPLE 03 BENEFETS </a:t>
              </a:r>
              <a:endParaRPr lang="en-US" sz="5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endParaRPr>
            </a:p>
          </p:txBody>
        </p:sp>
        <p:sp>
          <p:nvSpPr>
            <p:cNvPr id="33" name="Title 3"/>
            <p:cNvSpPr txBox="1"/>
            <p:nvPr/>
          </p:nvSpPr>
          <p:spPr>
            <a:xfrm>
              <a:off x="2271749" y="5195104"/>
              <a:ext cx="8134274" cy="60645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How L’Oreal Built a UV Measuring Temporary Tattoo Our mission Sample Best Text Here </a:t>
              </a:r>
              <a:r>
                <a:rPr lang="en-US" sz="14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Lorem</a:t>
              </a: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</a:t>
              </a:r>
              <a:r>
                <a:rPr lang="en-US" sz="14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ipsum</a:t>
              </a: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is simply text here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454644" y="5051753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arrows-10" charset="0"/>
                </a:rPr>
                <a:t></a:t>
              </a:r>
              <a:endParaRPr lang="en-US" sz="3200" dirty="0">
                <a:solidFill>
                  <a:schemeClr val="accent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SF UI Display Thin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-25667" y="3964"/>
            <a:ext cx="6896100" cy="6858000"/>
          </a:xfrm>
          <a:prstGeom prst="rect">
            <a:avLst/>
          </a:prstGeom>
          <a:solidFill>
            <a:srgbClr val="DCC8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梦幻淡雅</a:t>
            </a:r>
            <a:endParaRPr lang="en-US" dirty="0"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7" name="Title 3"/>
          <p:cNvSpPr txBox="1"/>
          <p:nvPr/>
        </p:nvSpPr>
        <p:spPr>
          <a:xfrm>
            <a:off x="1261947" y="1493472"/>
            <a:ext cx="4494276" cy="7175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800" b="0" dirty="0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rPr>
              <a:t>About to company text here</a:t>
            </a:r>
            <a:endParaRPr lang="en-US" sz="1800" b="0" dirty="0">
              <a:solidFill>
                <a:srgbClr val="FFFFF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  <a:cs typeface="Roboto Medium" charset="0"/>
            </a:endParaRPr>
          </a:p>
          <a:p>
            <a:pPr>
              <a:lnSpc>
                <a:spcPct val="80000"/>
              </a:lnSpc>
            </a:pPr>
            <a:r>
              <a:rPr lang="en-US" sz="1800" b="0" dirty="0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rPr>
              <a:t>Our mission</a:t>
            </a:r>
            <a:endParaRPr lang="en-US" sz="1800" b="0" dirty="0">
              <a:solidFill>
                <a:srgbClr val="FFFFF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  <a:cs typeface="Roboto Medium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1947" y="2138079"/>
            <a:ext cx="3867462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rPr>
              <a:t>Lorem</a:t>
            </a:r>
            <a:r>
              <a:rPr lang="en-US" sz="1100" dirty="0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rPr>
              <a:t>Ipsum</a:t>
            </a:r>
            <a:r>
              <a:rPr lang="en-US" sz="1100" dirty="0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rPr>
              <a:t> is simply dummy text of the printing and typesetting industry. </a:t>
            </a:r>
            <a:r>
              <a:rPr lang="en-US" sz="1100" dirty="0" err="1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rPr>
              <a:t>Lorem</a:t>
            </a:r>
            <a:r>
              <a:rPr lang="en-US" sz="1100" dirty="0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rPr>
              <a:t>Ipsum</a:t>
            </a:r>
            <a:r>
              <a:rPr lang="en-US" sz="1100" dirty="0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rPr>
              <a:t> has been the industry's standard dummy text ever since the 1500s, when an unknown printer took a galley of type and scrambled it to make a type specimen book. </a:t>
            </a:r>
            <a:endParaRPr lang="en-US" sz="1100" dirty="0">
              <a:solidFill>
                <a:srgbClr val="FFFFF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  <a:cs typeface="Roboto Light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86590" y="0"/>
            <a:ext cx="0" cy="12102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7415269" y="802124"/>
            <a:ext cx="3920388" cy="1716104"/>
            <a:chOff x="7364469" y="889210"/>
            <a:chExt cx="3920388" cy="1716104"/>
          </a:xfrm>
        </p:grpSpPr>
        <p:sp>
          <p:nvSpPr>
            <p:cNvPr id="11" name="Rounded Rectangle 10"/>
            <p:cNvSpPr/>
            <p:nvPr/>
          </p:nvSpPr>
          <p:spPr>
            <a:xfrm>
              <a:off x="7364469" y="889211"/>
              <a:ext cx="3920388" cy="1716103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12" name="Title 3"/>
            <p:cNvSpPr txBox="1"/>
            <p:nvPr/>
          </p:nvSpPr>
          <p:spPr>
            <a:xfrm>
              <a:off x="8694057" y="1210253"/>
              <a:ext cx="2590800" cy="41301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24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Our Mission</a:t>
              </a:r>
              <a:endParaRPr lang="en-US" sz="105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14" name="Title 3"/>
            <p:cNvSpPr txBox="1"/>
            <p:nvPr/>
          </p:nvSpPr>
          <p:spPr>
            <a:xfrm>
              <a:off x="8689279" y="1623266"/>
              <a:ext cx="2435922" cy="808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1200"/>
                </a:spcBef>
                <a:buClr>
                  <a:schemeClr val="accent3"/>
                </a:buClr>
                <a:buSzPct val="150000"/>
              </a:pP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9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 1500s, when an unknown printer took a galley of type and scrambled.</a:t>
              </a:r>
              <a:endParaRPr lang="en-US" sz="9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7626426" y="889210"/>
              <a:ext cx="0" cy="199361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le 3"/>
            <p:cNvSpPr txBox="1"/>
            <p:nvPr/>
          </p:nvSpPr>
          <p:spPr>
            <a:xfrm>
              <a:off x="7444441" y="1340844"/>
              <a:ext cx="1475190" cy="92173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8000" b="0" dirty="0">
                  <a:blipFill>
                    <a:blip r:embed="rId3"/>
                    <a:stretch>
                      <a:fillRect/>
                    </a:stretch>
                  </a:blip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01</a:t>
              </a:r>
              <a:endParaRPr lang="en-US" sz="4000" b="0" dirty="0">
                <a:blipFill>
                  <a:blip r:embed="rId3"/>
                  <a:stretch>
                    <a:fillRect/>
                  </a:stretch>
                </a:blip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415269" y="2655537"/>
            <a:ext cx="3920388" cy="1716104"/>
            <a:chOff x="7364469" y="889210"/>
            <a:chExt cx="3920388" cy="1716104"/>
          </a:xfrm>
        </p:grpSpPr>
        <p:sp>
          <p:nvSpPr>
            <p:cNvPr id="30" name="Rounded Rectangle 29"/>
            <p:cNvSpPr/>
            <p:nvPr/>
          </p:nvSpPr>
          <p:spPr>
            <a:xfrm>
              <a:off x="7364469" y="889211"/>
              <a:ext cx="3920388" cy="1716103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31" name="Title 3"/>
            <p:cNvSpPr txBox="1"/>
            <p:nvPr/>
          </p:nvSpPr>
          <p:spPr>
            <a:xfrm>
              <a:off x="8694057" y="1210253"/>
              <a:ext cx="2590800" cy="41301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24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Our Maps</a:t>
              </a:r>
              <a:endParaRPr lang="en-US" sz="105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2" name="Title 3"/>
            <p:cNvSpPr txBox="1"/>
            <p:nvPr/>
          </p:nvSpPr>
          <p:spPr>
            <a:xfrm>
              <a:off x="8689279" y="1623266"/>
              <a:ext cx="2435922" cy="808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1200"/>
                </a:spcBef>
                <a:buClr>
                  <a:schemeClr val="accent3"/>
                </a:buClr>
                <a:buSzPct val="150000"/>
              </a:pP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9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 1500s, when an unknown printer took a galley of type and scrambled.</a:t>
              </a:r>
              <a:endParaRPr lang="en-US" sz="9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7626426" y="889210"/>
              <a:ext cx="0" cy="199361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itle 3"/>
            <p:cNvSpPr txBox="1"/>
            <p:nvPr/>
          </p:nvSpPr>
          <p:spPr>
            <a:xfrm>
              <a:off x="7444441" y="1340844"/>
              <a:ext cx="1475190" cy="92173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8000" b="0" dirty="0">
                  <a:blipFill>
                    <a:blip r:embed="rId3"/>
                    <a:stretch>
                      <a:fillRect/>
                    </a:stretch>
                  </a:blip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02</a:t>
              </a:r>
              <a:endParaRPr lang="en-US" sz="4000" b="0" dirty="0">
                <a:blipFill>
                  <a:blip r:embed="rId3"/>
                  <a:stretch>
                    <a:fillRect/>
                  </a:stretch>
                </a:blip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415269" y="4508950"/>
            <a:ext cx="3920388" cy="1716104"/>
            <a:chOff x="7364469" y="889210"/>
            <a:chExt cx="3920388" cy="1716104"/>
          </a:xfrm>
        </p:grpSpPr>
        <p:sp>
          <p:nvSpPr>
            <p:cNvPr id="36" name="Rounded Rectangle 35"/>
            <p:cNvSpPr/>
            <p:nvPr/>
          </p:nvSpPr>
          <p:spPr>
            <a:xfrm>
              <a:off x="7364469" y="889211"/>
              <a:ext cx="3920388" cy="1716103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37" name="Title 3"/>
            <p:cNvSpPr txBox="1"/>
            <p:nvPr/>
          </p:nvSpPr>
          <p:spPr>
            <a:xfrm>
              <a:off x="8694057" y="1210253"/>
              <a:ext cx="2590800" cy="41301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24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Our Works</a:t>
              </a:r>
              <a:endParaRPr lang="en-US" sz="105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8" name="Title 3"/>
            <p:cNvSpPr txBox="1"/>
            <p:nvPr/>
          </p:nvSpPr>
          <p:spPr>
            <a:xfrm>
              <a:off x="8689279" y="1623266"/>
              <a:ext cx="2435922" cy="808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1200"/>
                </a:spcBef>
                <a:buClr>
                  <a:schemeClr val="accent3"/>
                </a:buClr>
                <a:buSzPct val="150000"/>
              </a:pP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9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 1500s, when an unknown printer took a galley of type and scrambled.</a:t>
              </a:r>
              <a:endParaRPr lang="en-US" sz="9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626426" y="889210"/>
              <a:ext cx="0" cy="199361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itle 3"/>
            <p:cNvSpPr txBox="1"/>
            <p:nvPr/>
          </p:nvSpPr>
          <p:spPr>
            <a:xfrm>
              <a:off x="7444441" y="1340844"/>
              <a:ext cx="1475190" cy="92173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8000" b="0" dirty="0">
                  <a:blipFill>
                    <a:blip r:embed="rId3"/>
                    <a:stretch>
                      <a:fillRect/>
                    </a:stretch>
                  </a:blip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03</a:t>
              </a:r>
              <a:endParaRPr lang="en-US" sz="4000" b="0" dirty="0">
                <a:blipFill>
                  <a:blip r:embed="rId3"/>
                  <a:stretch>
                    <a:fillRect/>
                  </a:stretch>
                </a:blip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48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</a:t>
            </a:r>
            <a:endParaRPr lang="en-US" sz="48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BEST PRESENTATION TEMPLATE</a:t>
            </a:r>
            <a:endParaRPr lang="en-US" dirty="0"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20037" y="2660907"/>
            <a:ext cx="2156328" cy="2393108"/>
            <a:chOff x="4320797" y="2564263"/>
            <a:chExt cx="2156328" cy="2393108"/>
          </a:xfrm>
        </p:grpSpPr>
        <p:sp>
          <p:nvSpPr>
            <p:cNvPr id="8" name="Title 3"/>
            <p:cNvSpPr txBox="1"/>
            <p:nvPr/>
          </p:nvSpPr>
          <p:spPr>
            <a:xfrm>
              <a:off x="4322782" y="3796338"/>
              <a:ext cx="2152358" cy="41301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20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职业发展</a:t>
              </a:r>
              <a:endParaRPr lang="en-US" sz="10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9" name="Title 3"/>
            <p:cNvSpPr txBox="1"/>
            <p:nvPr/>
          </p:nvSpPr>
          <p:spPr>
            <a:xfrm>
              <a:off x="4320797" y="4148376"/>
              <a:ext cx="2156328" cy="808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buClr>
                  <a:schemeClr val="accent3"/>
                </a:buClr>
                <a:buSzPct val="150000"/>
              </a:pP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9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 1500s, when an unknown printer took a galley of type and scrambled.</a:t>
              </a:r>
              <a:endParaRPr lang="en-US" sz="9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887777" y="2564263"/>
              <a:ext cx="1022368" cy="10223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270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basic-10" charset="0"/>
                </a:rPr>
                <a:t>1</a:t>
              </a:r>
              <a:endParaRPr lang="en-US" sz="1050" dirty="0">
                <a:solidFill>
                  <a:schemeClr val="accent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linea-basic-10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87295" y="2660907"/>
            <a:ext cx="2156328" cy="2393108"/>
            <a:chOff x="4320797" y="2564263"/>
            <a:chExt cx="2156328" cy="2393108"/>
          </a:xfrm>
        </p:grpSpPr>
        <p:sp>
          <p:nvSpPr>
            <p:cNvPr id="25" name="Title 3"/>
            <p:cNvSpPr txBox="1"/>
            <p:nvPr/>
          </p:nvSpPr>
          <p:spPr>
            <a:xfrm>
              <a:off x="4322782" y="3796338"/>
              <a:ext cx="2152358" cy="41301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20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职业发展</a:t>
              </a:r>
              <a:endParaRPr lang="en-US" sz="10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26" name="Title 3"/>
            <p:cNvSpPr txBox="1"/>
            <p:nvPr/>
          </p:nvSpPr>
          <p:spPr>
            <a:xfrm>
              <a:off x="4320797" y="4148376"/>
              <a:ext cx="2156328" cy="808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buClr>
                  <a:schemeClr val="accent3"/>
                </a:buClr>
                <a:buSzPct val="150000"/>
              </a:pP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9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 1500s, when an unknown printer took a galley of type and scrambled.</a:t>
              </a:r>
              <a:endParaRPr lang="en-US" sz="9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887777" y="2564263"/>
              <a:ext cx="1022368" cy="10223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270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basic-10" charset="0"/>
                </a:rPr>
                <a:t>2</a:t>
              </a:r>
              <a:endParaRPr lang="en-US" sz="1050" dirty="0">
                <a:solidFill>
                  <a:schemeClr val="accent2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linea-basic-10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54553" y="2660907"/>
            <a:ext cx="2156328" cy="2393108"/>
            <a:chOff x="4320797" y="2564263"/>
            <a:chExt cx="2156328" cy="2393108"/>
          </a:xfrm>
        </p:grpSpPr>
        <p:sp>
          <p:nvSpPr>
            <p:cNvPr id="29" name="Title 3"/>
            <p:cNvSpPr txBox="1"/>
            <p:nvPr/>
          </p:nvSpPr>
          <p:spPr>
            <a:xfrm>
              <a:off x="4322782" y="3796338"/>
              <a:ext cx="2152358" cy="41301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20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职业发展</a:t>
              </a:r>
              <a:endParaRPr lang="en-US" sz="10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0" name="Title 3"/>
            <p:cNvSpPr txBox="1"/>
            <p:nvPr/>
          </p:nvSpPr>
          <p:spPr>
            <a:xfrm>
              <a:off x="4320797" y="4148376"/>
              <a:ext cx="2156328" cy="808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buClr>
                  <a:schemeClr val="accent3"/>
                </a:buClr>
                <a:buSzPct val="150000"/>
              </a:pP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9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 1500s, when an unknown printer took a galley of type and scrambled.</a:t>
              </a:r>
              <a:endParaRPr lang="en-US" sz="9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887777" y="2564263"/>
              <a:ext cx="1022368" cy="10223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270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3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basic-10" charset="0"/>
                </a:rPr>
                <a:t>3</a:t>
              </a:r>
              <a:endParaRPr lang="en-US" sz="1050" dirty="0">
                <a:solidFill>
                  <a:schemeClr val="accent3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linea-basic-10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721812" y="2660907"/>
            <a:ext cx="2156328" cy="2393108"/>
            <a:chOff x="4320797" y="2564263"/>
            <a:chExt cx="2156328" cy="2393108"/>
          </a:xfrm>
        </p:grpSpPr>
        <p:sp>
          <p:nvSpPr>
            <p:cNvPr id="33" name="Title 3"/>
            <p:cNvSpPr txBox="1"/>
            <p:nvPr/>
          </p:nvSpPr>
          <p:spPr>
            <a:xfrm>
              <a:off x="4322782" y="3796338"/>
              <a:ext cx="2152358" cy="41301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20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职业发展</a:t>
              </a:r>
              <a:endParaRPr lang="en-US" sz="10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4" name="Title 3"/>
            <p:cNvSpPr txBox="1"/>
            <p:nvPr/>
          </p:nvSpPr>
          <p:spPr>
            <a:xfrm>
              <a:off x="4320797" y="4148376"/>
              <a:ext cx="2156328" cy="808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buClr>
                  <a:schemeClr val="accent3"/>
                </a:buClr>
                <a:buSzPct val="150000"/>
              </a:pP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9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 1500s, when an unknown printer took a galley of type and scrambled.</a:t>
              </a:r>
              <a:endParaRPr lang="en-US" sz="9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887777" y="2564263"/>
              <a:ext cx="1022368" cy="10223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270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basic-10" charset="0"/>
                </a:rPr>
                <a:t>4</a:t>
              </a:r>
              <a:endParaRPr lang="en-US" sz="1050" dirty="0">
                <a:solidFill>
                  <a:schemeClr val="accent4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linea-basic-1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44868" y="1785501"/>
            <a:ext cx="418576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第三部分</a:t>
            </a:r>
            <a:endParaRPr lang="zh-CN" altLang="en-US" sz="166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68637" y="3717902"/>
            <a:ext cx="85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of my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65347" y="3846110"/>
            <a:ext cx="27029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>
                <a:latin typeface="HL Thuphap 1BK upgrade" pitchFamily="2" charset="0"/>
              </a:rPr>
              <a:t>three</a:t>
            </a:r>
            <a:endParaRPr lang="zh-CN" altLang="en-US" sz="8800" dirty="0">
              <a:latin typeface="HL Thuphap 1BK upgrade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6572" y="2273280"/>
            <a:ext cx="1498600" cy="1498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449829" y="1682644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watercolor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8" name="任意多边形: 形状 7"/>
          <p:cNvSpPr/>
          <p:nvPr/>
        </p:nvSpPr>
        <p:spPr>
          <a:xfrm>
            <a:off x="4144724" y="3660552"/>
            <a:ext cx="3902547" cy="45719"/>
          </a:xfrm>
          <a:custGeom>
            <a:avLst/>
            <a:gdLst>
              <a:gd name="connsiteX0" fmla="*/ 206773 w 3902547"/>
              <a:gd name="connsiteY0" fmla="*/ 63500 h 140293"/>
              <a:gd name="connsiteX1" fmla="*/ 409973 w 3902547"/>
              <a:gd name="connsiteY1" fmla="*/ 25400 h 140293"/>
              <a:gd name="connsiteX2" fmla="*/ 3902473 w 3902547"/>
              <a:gd name="connsiteY2" fmla="*/ 76200 h 140293"/>
              <a:gd name="connsiteX3" fmla="*/ 308373 w 3902547"/>
              <a:gd name="connsiteY3" fmla="*/ 63500 h 140293"/>
              <a:gd name="connsiteX4" fmla="*/ 3750073 w 3902547"/>
              <a:gd name="connsiteY4" fmla="*/ 50800 h 140293"/>
              <a:gd name="connsiteX5" fmla="*/ 498873 w 3902547"/>
              <a:gd name="connsiteY5" fmla="*/ 139700 h 140293"/>
              <a:gd name="connsiteX6" fmla="*/ 3394473 w 3902547"/>
              <a:gd name="connsiteY6" fmla="*/ 0 h 14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2547" h="140293">
                <a:moveTo>
                  <a:pt x="206773" y="63500"/>
                </a:moveTo>
                <a:cubicBezTo>
                  <a:pt x="398" y="43391"/>
                  <a:pt x="-205977" y="23283"/>
                  <a:pt x="409973" y="25400"/>
                </a:cubicBezTo>
                <a:cubicBezTo>
                  <a:pt x="1025923" y="27517"/>
                  <a:pt x="3919406" y="69850"/>
                  <a:pt x="3902473" y="76200"/>
                </a:cubicBezTo>
                <a:cubicBezTo>
                  <a:pt x="3885540" y="82550"/>
                  <a:pt x="333773" y="67733"/>
                  <a:pt x="308373" y="63500"/>
                </a:cubicBezTo>
                <a:cubicBezTo>
                  <a:pt x="282973" y="59267"/>
                  <a:pt x="3718323" y="38100"/>
                  <a:pt x="3750073" y="50800"/>
                </a:cubicBezTo>
                <a:cubicBezTo>
                  <a:pt x="3781823" y="63500"/>
                  <a:pt x="558140" y="148167"/>
                  <a:pt x="498873" y="139700"/>
                </a:cubicBezTo>
                <a:cubicBezTo>
                  <a:pt x="439606" y="131233"/>
                  <a:pt x="1917039" y="65616"/>
                  <a:pt x="3394473" y="0"/>
                </a:cubicBezTo>
              </a:path>
            </a:pathLst>
          </a:custGeom>
          <a:noFill/>
          <a:ln w="3175">
            <a:solidFill>
              <a:srgbClr val="CBA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梦幻淡雅水彩肌理纹</a:t>
            </a:r>
            <a:endParaRPr lang="en-US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BEST PRESENTATION TEMPLATE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384459" y="2050353"/>
            <a:ext cx="2983355" cy="4094079"/>
            <a:chOff x="1384459" y="2050353"/>
            <a:chExt cx="2983355" cy="4094079"/>
          </a:xfrm>
        </p:grpSpPr>
        <p:sp>
          <p:nvSpPr>
            <p:cNvPr id="13" name="Rounded Rectangle 12"/>
            <p:cNvSpPr/>
            <p:nvPr/>
          </p:nvSpPr>
          <p:spPr>
            <a:xfrm>
              <a:off x="1384459" y="2050353"/>
              <a:ext cx="2983355" cy="4094079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Donut 4"/>
            <p:cNvSpPr/>
            <p:nvPr/>
          </p:nvSpPr>
          <p:spPr>
            <a:xfrm>
              <a:off x="1887659" y="2495406"/>
              <a:ext cx="2007219" cy="2007219"/>
            </a:xfrm>
            <a:prstGeom prst="donut">
              <a:avLst>
                <a:gd name="adj" fmla="val 2735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Block Arc 5"/>
            <p:cNvSpPr/>
            <p:nvPr/>
          </p:nvSpPr>
          <p:spPr>
            <a:xfrm>
              <a:off x="1887659" y="2495405"/>
              <a:ext cx="2007219" cy="2007219"/>
            </a:xfrm>
            <a:prstGeom prst="blockArc">
              <a:avLst>
                <a:gd name="adj1" fmla="val 2558249"/>
                <a:gd name="adj2" fmla="val 16132490"/>
                <a:gd name="adj3" fmla="val 2852"/>
              </a:avLst>
            </a:prstGeom>
            <a:solidFill>
              <a:srgbClr val="DC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55272" y="4029003"/>
              <a:ext cx="186431" cy="186431"/>
            </a:xfrm>
            <a:prstGeom prst="ellipse">
              <a:avLst/>
            </a:prstGeom>
            <a:solidFill>
              <a:srgbClr val="DCC8CE"/>
            </a:solidFill>
            <a:ln>
              <a:noFill/>
            </a:ln>
            <a:effectLst>
              <a:outerShdw blurRad="101600" dist="381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3"/>
            <p:cNvSpPr txBox="1"/>
            <p:nvPr/>
          </p:nvSpPr>
          <p:spPr>
            <a:xfrm>
              <a:off x="2143236" y="3265390"/>
              <a:ext cx="1607580" cy="71026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sz="48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75</a:t>
              </a:r>
              <a:r>
                <a:rPr lang="en-US" sz="4800" b="0" baseline="3000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%</a:t>
              </a:r>
              <a:endParaRPr lang="en-US" sz="2000" b="0" baseline="3000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2143236" y="3258560"/>
              <a:ext cx="4024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linea-arrows-10" charset="0"/>
                  <a:ea typeface="linea-arrows-10" charset="0"/>
                  <a:cs typeface="linea-arrows-10" charset="0"/>
                </a:rPr>
                <a:t></a:t>
              </a:r>
              <a:endParaRPr lang="en-US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10" name="Title 3"/>
            <p:cNvSpPr txBox="1"/>
            <p:nvPr/>
          </p:nvSpPr>
          <p:spPr>
            <a:xfrm>
              <a:off x="1804050" y="5683594"/>
              <a:ext cx="1800052" cy="24775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Good Feedback</a:t>
              </a:r>
              <a:endParaRPr lang="en-US" sz="500" b="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686811" y="5732302"/>
              <a:ext cx="100487" cy="100487"/>
            </a:xfrm>
            <a:prstGeom prst="ellipse">
              <a:avLst/>
            </a:prstGeom>
            <a:solidFill>
              <a:srgbClr val="DC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itle 3"/>
            <p:cNvSpPr txBox="1"/>
            <p:nvPr/>
          </p:nvSpPr>
          <p:spPr>
            <a:xfrm>
              <a:off x="1592121" y="4914629"/>
              <a:ext cx="2664051" cy="34060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24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Repeat</a:t>
              </a:r>
              <a:endParaRPr lang="en-US" sz="1050" b="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15" name="Title 3"/>
            <p:cNvSpPr txBox="1"/>
            <p:nvPr/>
          </p:nvSpPr>
          <p:spPr>
            <a:xfrm>
              <a:off x="1592121" y="5255236"/>
              <a:ext cx="2664051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solidFill>
                    <a:schemeClr val="tx1">
                      <a:alpha val="50000"/>
                    </a:schemeClr>
                  </a:solidFill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Featured Service slogan</a:t>
              </a:r>
              <a:endParaRPr lang="en-US" sz="500" b="0" dirty="0">
                <a:solidFill>
                  <a:schemeClr val="tx1">
                    <a:alpha val="50000"/>
                  </a:schemeClr>
                </a:solidFill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09071" y="2050353"/>
            <a:ext cx="2983355" cy="4094079"/>
            <a:chOff x="1384459" y="2050353"/>
            <a:chExt cx="2983355" cy="4094079"/>
          </a:xfrm>
        </p:grpSpPr>
        <p:sp>
          <p:nvSpPr>
            <p:cNvPr id="22" name="Rounded Rectangle 21"/>
            <p:cNvSpPr/>
            <p:nvPr/>
          </p:nvSpPr>
          <p:spPr>
            <a:xfrm>
              <a:off x="1384459" y="2050353"/>
              <a:ext cx="2983355" cy="4094079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nut 22"/>
            <p:cNvSpPr/>
            <p:nvPr/>
          </p:nvSpPr>
          <p:spPr>
            <a:xfrm>
              <a:off x="1887659" y="2495406"/>
              <a:ext cx="2007219" cy="2007219"/>
            </a:xfrm>
            <a:prstGeom prst="donut">
              <a:avLst>
                <a:gd name="adj" fmla="val 2735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Block Arc 23"/>
            <p:cNvSpPr/>
            <p:nvPr/>
          </p:nvSpPr>
          <p:spPr>
            <a:xfrm>
              <a:off x="1887659" y="2495405"/>
              <a:ext cx="2007219" cy="2007219"/>
            </a:xfrm>
            <a:prstGeom prst="blockArc">
              <a:avLst>
                <a:gd name="adj1" fmla="val 3781699"/>
                <a:gd name="adj2" fmla="val 16132490"/>
                <a:gd name="adj3" fmla="val 2852"/>
              </a:avLst>
            </a:prstGeom>
            <a:solidFill>
              <a:srgbClr val="DC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286910" y="4251562"/>
              <a:ext cx="186431" cy="186431"/>
            </a:xfrm>
            <a:prstGeom prst="ellipse">
              <a:avLst/>
            </a:prstGeom>
            <a:solidFill>
              <a:srgbClr val="DCC8CE"/>
            </a:solidFill>
            <a:ln>
              <a:noFill/>
            </a:ln>
            <a:effectLst>
              <a:outerShdw blurRad="101600" dist="381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itle 3"/>
            <p:cNvSpPr txBox="1"/>
            <p:nvPr/>
          </p:nvSpPr>
          <p:spPr>
            <a:xfrm>
              <a:off x="2152114" y="3265390"/>
              <a:ext cx="1607580" cy="71026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sz="48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63</a:t>
              </a:r>
              <a:r>
                <a:rPr lang="en-US" sz="4800" b="0" baseline="3000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%</a:t>
              </a:r>
              <a:endParaRPr lang="en-US" sz="2000" b="0" baseline="3000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143236" y="3325593"/>
              <a:ext cx="4024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  <a:latin typeface="linea-arrows-10" charset="0"/>
                  <a:ea typeface="linea-arrows-10" charset="0"/>
                  <a:cs typeface="linea-arrows-10" charset="0"/>
                </a:rPr>
                <a:t>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28" name="Title 3"/>
            <p:cNvSpPr txBox="1"/>
            <p:nvPr/>
          </p:nvSpPr>
          <p:spPr>
            <a:xfrm>
              <a:off x="1804050" y="5683594"/>
              <a:ext cx="1800052" cy="24775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Good Feedback</a:t>
              </a:r>
              <a:endParaRPr lang="en-US" sz="500" b="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686811" y="5732302"/>
              <a:ext cx="100487" cy="100487"/>
            </a:xfrm>
            <a:prstGeom prst="ellipse">
              <a:avLst/>
            </a:prstGeom>
            <a:solidFill>
              <a:srgbClr val="DC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itle 3"/>
            <p:cNvSpPr txBox="1"/>
            <p:nvPr/>
          </p:nvSpPr>
          <p:spPr>
            <a:xfrm>
              <a:off x="1592121" y="4914629"/>
              <a:ext cx="2664051" cy="34060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24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Revenue</a:t>
              </a:r>
              <a:endParaRPr lang="en-US" sz="1050" b="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31" name="Title 3"/>
            <p:cNvSpPr txBox="1"/>
            <p:nvPr/>
          </p:nvSpPr>
          <p:spPr>
            <a:xfrm>
              <a:off x="1592121" y="5255236"/>
              <a:ext cx="2664051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solidFill>
                    <a:schemeClr val="tx1">
                      <a:alpha val="50000"/>
                    </a:schemeClr>
                  </a:solidFill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Featured Service slogan</a:t>
              </a:r>
              <a:endParaRPr lang="en-US" sz="500" b="0" dirty="0">
                <a:solidFill>
                  <a:schemeClr val="tx1">
                    <a:alpha val="50000"/>
                  </a:schemeClr>
                </a:solidFill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33683" y="2050353"/>
            <a:ext cx="2983355" cy="4094079"/>
            <a:chOff x="1384459" y="2050353"/>
            <a:chExt cx="2983355" cy="4094079"/>
          </a:xfrm>
        </p:grpSpPr>
        <p:sp>
          <p:nvSpPr>
            <p:cNvPr id="33" name="Rounded Rectangle 32"/>
            <p:cNvSpPr/>
            <p:nvPr/>
          </p:nvSpPr>
          <p:spPr>
            <a:xfrm>
              <a:off x="1384459" y="2050353"/>
              <a:ext cx="2983355" cy="4094079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nut 33"/>
            <p:cNvSpPr/>
            <p:nvPr/>
          </p:nvSpPr>
          <p:spPr>
            <a:xfrm>
              <a:off x="1887659" y="2495406"/>
              <a:ext cx="2007219" cy="2007219"/>
            </a:xfrm>
            <a:prstGeom prst="donut">
              <a:avLst>
                <a:gd name="adj" fmla="val 2735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Block Arc 34"/>
            <p:cNvSpPr/>
            <p:nvPr/>
          </p:nvSpPr>
          <p:spPr>
            <a:xfrm>
              <a:off x="1887659" y="2495405"/>
              <a:ext cx="2007219" cy="2007219"/>
            </a:xfrm>
            <a:prstGeom prst="blockArc">
              <a:avLst>
                <a:gd name="adj1" fmla="val 10775870"/>
                <a:gd name="adj2" fmla="val 16132490"/>
                <a:gd name="adj3" fmla="val 285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829016" y="3428196"/>
              <a:ext cx="186431" cy="1864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01600" dist="381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itle 3"/>
            <p:cNvSpPr txBox="1"/>
            <p:nvPr/>
          </p:nvSpPr>
          <p:spPr>
            <a:xfrm>
              <a:off x="2143236" y="3265390"/>
              <a:ext cx="1607580" cy="71026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sz="48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25</a:t>
              </a:r>
              <a:r>
                <a:rPr lang="en-US" sz="4800" b="0" baseline="3000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%</a:t>
              </a:r>
              <a:endParaRPr lang="en-US" sz="2000" b="0" baseline="3000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10800000">
              <a:off x="2143236" y="3258560"/>
              <a:ext cx="4024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3"/>
                  </a:solidFill>
                  <a:latin typeface="linea-arrows-10" charset="0"/>
                  <a:ea typeface="linea-arrows-10" charset="0"/>
                  <a:cs typeface="linea-arrows-10" charset="0"/>
                </a:rPr>
                <a:t></a:t>
              </a:r>
              <a:endParaRPr lang="en-US" sz="2000" b="1" dirty="0">
                <a:solidFill>
                  <a:schemeClr val="accent3"/>
                </a:solidFill>
              </a:endParaRPr>
            </a:p>
          </p:txBody>
        </p:sp>
        <p:sp>
          <p:nvSpPr>
            <p:cNvPr id="39" name="Title 3"/>
            <p:cNvSpPr txBox="1"/>
            <p:nvPr/>
          </p:nvSpPr>
          <p:spPr>
            <a:xfrm>
              <a:off x="1804050" y="5683594"/>
              <a:ext cx="1800052" cy="24775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Good Feedback</a:t>
              </a:r>
              <a:endParaRPr lang="en-US" sz="500" b="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686811" y="5732302"/>
              <a:ext cx="100487" cy="1004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itle 3"/>
            <p:cNvSpPr txBox="1"/>
            <p:nvPr/>
          </p:nvSpPr>
          <p:spPr>
            <a:xfrm>
              <a:off x="1592121" y="4914629"/>
              <a:ext cx="2664051" cy="34060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2400" b="0" dirty="0" err="1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Refferals</a:t>
              </a:r>
              <a:endParaRPr lang="en-US" sz="1050" b="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42" name="Title 3"/>
            <p:cNvSpPr txBox="1"/>
            <p:nvPr/>
          </p:nvSpPr>
          <p:spPr>
            <a:xfrm>
              <a:off x="1592121" y="5255236"/>
              <a:ext cx="2664051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100" b="0" dirty="0">
                  <a:solidFill>
                    <a:schemeClr val="tx1">
                      <a:alpha val="50000"/>
                    </a:schemeClr>
                  </a:solidFill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Featured Service slogan</a:t>
              </a:r>
              <a:endParaRPr lang="en-US" sz="500" b="0" dirty="0">
                <a:solidFill>
                  <a:schemeClr val="tx1">
                    <a:alpha val="50000"/>
                  </a:schemeClr>
                </a:solidFill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5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24" name="TextBox 23"/>
          <p:cNvSpPr txBox="1"/>
          <p:nvPr/>
        </p:nvSpPr>
        <p:spPr>
          <a:xfrm>
            <a:off x="1304638" y="2038084"/>
            <a:ext cx="29494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defTabSz="304800"/>
            <a:r>
              <a:rPr lang="en-US" altLang="ko-KR" sz="1600" spc="400" dirty="0">
                <a:ln w="12700">
                  <a:solidFill>
                    <a:srgbClr val="262626">
                      <a:alpha val="45000"/>
                    </a:srgbClr>
                  </a:solidFill>
                </a:ln>
                <a:solidFill>
                  <a:srgbClr val="262626"/>
                </a:solidFill>
                <a:latin typeface="Montserrat Light" panose="00000400000000000000" pitchFamily="50" charset="0"/>
                <a:ea typeface="Malgun Gothic" panose="020B0503020000020004" pitchFamily="34" charset="-127"/>
              </a:rPr>
              <a:t>YOUR TITLE HERE</a:t>
            </a:r>
            <a:endParaRPr lang="en-US" altLang="ko-KR" sz="1600" spc="400" dirty="0">
              <a:ln w="12700">
                <a:solidFill>
                  <a:srgbClr val="262626">
                    <a:alpha val="45000"/>
                  </a:srgbClr>
                </a:solidFill>
              </a:ln>
              <a:solidFill>
                <a:srgbClr val="262626"/>
              </a:solidFill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04638" y="2600342"/>
            <a:ext cx="1527053" cy="13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935" spc="400" dirty="0">
                <a:ln w="12700">
                  <a:solidFill>
                    <a:srgbClr val="262626">
                      <a:alpha val="45000"/>
                    </a:srgbClr>
                  </a:solidFill>
                </a:ln>
                <a:solidFill>
                  <a:srgbClr val="262626"/>
                </a:solidFill>
                <a:latin typeface="Montserrat Light" panose="00000400000000000000" pitchFamily="50" charset="0"/>
                <a:ea typeface="Malgun Gothic" panose="020B0503020000020004" pitchFamily="34" charset="-127"/>
              </a:rPr>
              <a:t>Lorem Ipsum Dolor Sit Amet Consectetur Adipiscing Elit Sed Do</a:t>
            </a:r>
            <a:endParaRPr lang="en-US" altLang="ko-KR" sz="935" spc="400" dirty="0">
              <a:ln w="12700">
                <a:solidFill>
                  <a:srgbClr val="262626">
                    <a:alpha val="45000"/>
                  </a:srgbClr>
                </a:solidFill>
              </a:ln>
              <a:solidFill>
                <a:srgbClr val="262626"/>
              </a:solidFill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3141" y="2367171"/>
            <a:ext cx="2949482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66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梦幻淡雅水彩肌理纹</a:t>
            </a:r>
            <a:endParaRPr lang="zh-CN" altLang="en-US" sz="66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628992" y="3568700"/>
            <a:ext cx="505009" cy="609600"/>
            <a:chOff x="10325100" y="8610600"/>
            <a:chExt cx="1257300" cy="1517696"/>
          </a:xfrm>
        </p:grpSpPr>
        <p:cxnSp>
          <p:nvCxnSpPr>
            <p:cNvPr id="8" name="Straight Connector 7"/>
            <p:cNvCxnSpPr/>
            <p:nvPr/>
          </p:nvCxnSpPr>
          <p:spPr>
            <a:xfrm rot="2700000">
              <a:off x="10325100" y="9239250"/>
              <a:ext cx="1257300" cy="0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8900000" flipH="1">
              <a:off x="10325100" y="10128296"/>
              <a:ext cx="1257300" cy="0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304638" y="4336512"/>
            <a:ext cx="973062" cy="759101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5400" cap="rnd">
            <a:noFill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00"/>
            <a:r>
              <a:rPr lang="en-US" altLang="ko-KR" sz="800" spc="400" dirty="0">
                <a:ln>
                  <a:solidFill>
                    <a:prstClr val="white">
                      <a:alpha val="8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  <a:ea typeface="Malgun Gothic" panose="020B0503020000020004" pitchFamily="34" charset="-127"/>
              </a:rPr>
              <a:t>LOREM IPSUM</a:t>
            </a:r>
            <a:endParaRPr lang="ko-KR" altLang="en-US" sz="800" spc="400" dirty="0">
              <a:ln>
                <a:solidFill>
                  <a:prstClr val="white">
                    <a:alpha val="85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pic>
        <p:nvPicPr>
          <p:cNvPr id="15" name="图片占位符 1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/>
          <a:srcRect/>
          <a:stretch>
            <a:fillRect/>
          </a:stretch>
        </p:blipFill>
        <p:spPr/>
      </p:pic>
      <p:pic>
        <p:nvPicPr>
          <p:cNvPr id="20" name="图片占位符 19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03495" y="1850073"/>
            <a:ext cx="482028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zh-CN" altLang="en-US" sz="40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梦幻淡雅水彩肌理纹</a:t>
            </a:r>
            <a:endParaRPr lang="zh-CN" altLang="en-US" sz="40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87454" y="3881402"/>
            <a:ext cx="1602560" cy="441643"/>
          </a:xfrm>
          <a:prstGeom prst="rect">
            <a:avLst/>
          </a:prstGeom>
          <a:solidFill>
            <a:srgbClr val="DCC8CE"/>
          </a:solidFill>
          <a:ln w="25400" cap="rnd">
            <a:noFill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00"/>
            <a:r>
              <a:rPr lang="en-US" altLang="ko-KR" sz="800" spc="400" dirty="0">
                <a:ln>
                  <a:solidFill>
                    <a:prstClr val="white">
                      <a:alpha val="85000"/>
                    </a:prstClr>
                  </a:solidFill>
                </a:ln>
                <a:solidFill>
                  <a:prstClr val="white"/>
                </a:solidFill>
                <a:latin typeface="Montserrat Light" panose="00000400000000000000" pitchFamily="50" charset="0"/>
                <a:ea typeface="Malgun Gothic" panose="020B0503020000020004" pitchFamily="34" charset="-127"/>
              </a:rPr>
              <a:t>MORE INFO</a:t>
            </a:r>
            <a:endParaRPr lang="ko-KR" altLang="en-US" sz="800" spc="400" dirty="0">
              <a:ln>
                <a:solidFill>
                  <a:prstClr val="white">
                    <a:alpha val="85000"/>
                  </a:prstClr>
                </a:solidFill>
              </a:ln>
              <a:solidFill>
                <a:prstClr val="white"/>
              </a:solidFill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17837" y="2690762"/>
            <a:ext cx="5096163" cy="80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800" spc="400" dirty="0">
                <a:ln w="12700">
                  <a:solidFill>
                    <a:srgbClr val="262626">
                      <a:alpha val="45000"/>
                    </a:srgbClr>
                  </a:solidFill>
                </a:ln>
                <a:solidFill>
                  <a:srgbClr val="262626"/>
                </a:solidFill>
                <a:latin typeface="Montserrat Light" panose="00000400000000000000" pitchFamily="50" charset="0"/>
                <a:ea typeface="Malgun Gothic" panose="020B0503020000020004" pitchFamily="34" charset="-127"/>
              </a:rPr>
              <a:t>Lorem Ipsum Dolor Sit Amet Consectetur Adipiscing Elit Sed Do Eiusmod Tempor Lorem Ipsum Dolor Sit Amet Lorem Ipsum Dolor Sit Amet</a:t>
            </a:r>
            <a:endParaRPr lang="en-US" altLang="ko-KR" sz="800" spc="400" dirty="0">
              <a:ln w="12700">
                <a:solidFill>
                  <a:srgbClr val="262626">
                    <a:alpha val="45000"/>
                  </a:srgbClr>
                </a:solidFill>
              </a:ln>
              <a:solidFill>
                <a:srgbClr val="262626"/>
              </a:solidFill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pic>
        <p:nvPicPr>
          <p:cNvPr id="13" name="图片占位符 12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/>
          <a:srcRect/>
          <a:stretch>
            <a:fillRect/>
          </a:stretch>
        </p:blipFill>
        <p:spPr/>
      </p:pic>
      <p:pic>
        <p:nvPicPr>
          <p:cNvPr id="17" name="图片占位符 16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/>
          <a:srcRect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46677" y="693052"/>
            <a:ext cx="367445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zh-CN" altLang="en-US" sz="3600" dirty="0">
                <a:solidFill>
                  <a:srgbClr val="CBAA67"/>
                </a:solidFill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梦幻淡雅水彩肌理纹</a:t>
            </a:r>
            <a:endParaRPr lang="zh-CN" altLang="en-US" sz="3600" dirty="0">
              <a:solidFill>
                <a:srgbClr val="CBAA67"/>
              </a:solidFill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5257" y="1904881"/>
            <a:ext cx="2840401" cy="98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800" spc="400" dirty="0">
                <a:ln w="6350">
                  <a:solidFill>
                    <a:srgbClr val="262626">
                      <a:alpha val="95000"/>
                    </a:srgbClr>
                  </a:solidFill>
                </a:ln>
                <a:solidFill>
                  <a:srgbClr val="262626"/>
                </a:solidFill>
                <a:latin typeface="Montserrat Light" panose="00000400000000000000" pitchFamily="50" charset="0"/>
                <a:ea typeface="Malgun Gothic" panose="020B0503020000020004" pitchFamily="34" charset="-127"/>
              </a:rPr>
              <a:t>Lorem Ipsum Dolor Sit Amet Consectetur Adipiscing Elit Sed Do Eiusmod Tempor Lorem Ipsum Dolor Sit Amet</a:t>
            </a:r>
            <a:endParaRPr lang="en-US" altLang="ko-KR" sz="800" spc="400" dirty="0">
              <a:ln w="6350">
                <a:solidFill>
                  <a:srgbClr val="262626">
                    <a:alpha val="95000"/>
                  </a:srgbClr>
                </a:solidFill>
              </a:ln>
              <a:solidFill>
                <a:srgbClr val="262626"/>
              </a:solidFill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15257" y="1444105"/>
            <a:ext cx="3234101" cy="356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335" spc="400" dirty="0">
                <a:ln w="3175">
                  <a:solidFill>
                    <a:srgbClr val="262626">
                      <a:alpha val="45000"/>
                    </a:srgbClr>
                  </a:solidFill>
                </a:ln>
                <a:solidFill>
                  <a:srgbClr val="262626"/>
                </a:solidFill>
                <a:latin typeface="Montserrat Light" panose="00000400000000000000" pitchFamily="50" charset="0"/>
                <a:ea typeface="Malgun Gothic" panose="020B0503020000020004" pitchFamily="34" charset="-127"/>
              </a:rPr>
              <a:t>John Doe / UX Expert</a:t>
            </a:r>
            <a:endParaRPr lang="en-US" altLang="ko-KR" sz="1335" spc="400" dirty="0">
              <a:ln w="3175">
                <a:solidFill>
                  <a:srgbClr val="262626">
                    <a:alpha val="45000"/>
                  </a:srgbClr>
                </a:solidFill>
              </a:ln>
              <a:solidFill>
                <a:srgbClr val="262626"/>
              </a:solidFill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 flipH="1">
            <a:off x="1990596" y="5645666"/>
            <a:ext cx="505009" cy="609600"/>
            <a:chOff x="10325100" y="8610600"/>
            <a:chExt cx="1257300" cy="1517696"/>
          </a:xfrm>
        </p:grpSpPr>
        <p:cxnSp>
          <p:nvCxnSpPr>
            <p:cNvPr id="39" name="Straight Connector 38"/>
            <p:cNvCxnSpPr/>
            <p:nvPr/>
          </p:nvCxnSpPr>
          <p:spPr>
            <a:xfrm rot="2700000">
              <a:off x="10325100" y="9239250"/>
              <a:ext cx="1257300" cy="0"/>
            </a:xfrm>
            <a:prstGeom prst="line">
              <a:avLst/>
            </a:prstGeom>
            <a:ln w="381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8900000" flipH="1">
              <a:off x="10325100" y="10128296"/>
              <a:ext cx="1257300" cy="0"/>
            </a:xfrm>
            <a:prstGeom prst="line">
              <a:avLst/>
            </a:prstGeom>
            <a:ln w="381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8805207" y="3903149"/>
            <a:ext cx="121920" cy="2019269"/>
            <a:chOff x="9848850" y="5156200"/>
            <a:chExt cx="273050" cy="4522322"/>
          </a:xfrm>
          <a:effectLst/>
        </p:grpSpPr>
        <p:sp>
          <p:nvSpPr>
            <p:cNvPr id="43" name="Rectangle 42"/>
            <p:cNvSpPr/>
            <p:nvPr/>
          </p:nvSpPr>
          <p:spPr>
            <a:xfrm>
              <a:off x="9848850" y="5156200"/>
              <a:ext cx="273050" cy="45223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rnd">
              <a:noFill/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noAutofit/>
            </a:bodyPr>
            <a:lstStyle/>
            <a:p>
              <a:pPr algn="ctr" defTabSz="304800"/>
              <a:endParaRPr lang="ko-KR" altLang="en-US" sz="1200">
                <a:solidFill>
                  <a:srgbClr val="FFFFFF"/>
                </a:solidFill>
                <a:latin typeface="Calibri" panose="020F0502020204030204"/>
                <a:ea typeface="Malgun Gothic" panose="020B0503020000020004" pitchFamily="34" charset="-127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848850" y="5859780"/>
              <a:ext cx="273050" cy="3818742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noAutofit/>
            </a:bodyPr>
            <a:lstStyle/>
            <a:p>
              <a:pPr algn="ctr" defTabSz="304800"/>
              <a:endParaRPr lang="ko-KR" altLang="en-US" sz="1200">
                <a:solidFill>
                  <a:srgbClr val="FFFFFF"/>
                </a:solidFill>
                <a:latin typeface="Calibri" panose="020F0502020204030204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9346227" y="3903149"/>
            <a:ext cx="121920" cy="2019269"/>
            <a:chOff x="9848850" y="5156200"/>
            <a:chExt cx="273050" cy="4522322"/>
          </a:xfrm>
          <a:effectLst/>
        </p:grpSpPr>
        <p:sp>
          <p:nvSpPr>
            <p:cNvPr id="51" name="Rectangle 50"/>
            <p:cNvSpPr/>
            <p:nvPr/>
          </p:nvSpPr>
          <p:spPr>
            <a:xfrm>
              <a:off x="9848850" y="5156200"/>
              <a:ext cx="273050" cy="45223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rnd">
              <a:noFill/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noAutofit/>
            </a:bodyPr>
            <a:lstStyle/>
            <a:p>
              <a:pPr algn="ctr" defTabSz="304800"/>
              <a:endParaRPr lang="ko-KR" altLang="en-US" sz="1200">
                <a:solidFill>
                  <a:srgbClr val="FFFFFF"/>
                </a:solidFill>
                <a:latin typeface="Calibri" panose="020F0502020204030204"/>
                <a:ea typeface="Malgun Gothic" panose="020B0503020000020004" pitchFamily="34" charset="-127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848850" y="5554364"/>
              <a:ext cx="273050" cy="4124158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noAutofit/>
            </a:bodyPr>
            <a:lstStyle/>
            <a:p>
              <a:pPr algn="ctr" defTabSz="304800"/>
              <a:endParaRPr lang="ko-KR" altLang="en-US" sz="1200">
                <a:solidFill>
                  <a:srgbClr val="FFFFFF"/>
                </a:solidFill>
                <a:latin typeface="Calibri" panose="020F0502020204030204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9887247" y="3903149"/>
            <a:ext cx="121920" cy="2019269"/>
            <a:chOff x="9848850" y="5156200"/>
            <a:chExt cx="273050" cy="4522322"/>
          </a:xfrm>
          <a:effectLst/>
        </p:grpSpPr>
        <p:sp>
          <p:nvSpPr>
            <p:cNvPr id="54" name="Rectangle 53"/>
            <p:cNvSpPr/>
            <p:nvPr/>
          </p:nvSpPr>
          <p:spPr>
            <a:xfrm>
              <a:off x="9848850" y="5156200"/>
              <a:ext cx="273050" cy="45223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rnd">
              <a:noFill/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noAutofit/>
            </a:bodyPr>
            <a:lstStyle/>
            <a:p>
              <a:pPr algn="ctr" defTabSz="304800"/>
              <a:endParaRPr lang="ko-KR" altLang="en-US" sz="1200">
                <a:solidFill>
                  <a:srgbClr val="FFFFFF"/>
                </a:solidFill>
                <a:latin typeface="Calibri" panose="020F0502020204030204"/>
                <a:ea typeface="Malgun Gothic" panose="020B0503020000020004" pitchFamily="34" charset="-127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848850" y="5269936"/>
              <a:ext cx="273050" cy="4408586"/>
            </a:xfrm>
            <a:prstGeom prst="rect">
              <a:avLst/>
            </a:prstGeom>
            <a:solidFill>
              <a:srgbClr val="DCC8CE"/>
            </a:solidFill>
            <a:ln w="25400" cap="rnd">
              <a:noFill/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noAutofit/>
            </a:bodyPr>
            <a:lstStyle/>
            <a:p>
              <a:pPr algn="ctr" defTabSz="304800"/>
              <a:endParaRPr lang="ko-KR" altLang="en-US" sz="1200" dirty="0">
                <a:solidFill>
                  <a:srgbClr val="FFFFFF"/>
                </a:solidFill>
                <a:latin typeface="Calibri" panose="020F0502020204030204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10428267" y="3903149"/>
            <a:ext cx="121920" cy="2019269"/>
            <a:chOff x="9848850" y="5156200"/>
            <a:chExt cx="273050" cy="4522322"/>
          </a:xfrm>
          <a:effectLst/>
        </p:grpSpPr>
        <p:sp>
          <p:nvSpPr>
            <p:cNvPr id="57" name="Rectangle 56"/>
            <p:cNvSpPr/>
            <p:nvPr/>
          </p:nvSpPr>
          <p:spPr>
            <a:xfrm>
              <a:off x="9848850" y="5156200"/>
              <a:ext cx="273050" cy="45223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rnd">
              <a:noFill/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noAutofit/>
            </a:bodyPr>
            <a:lstStyle/>
            <a:p>
              <a:pPr algn="ctr" defTabSz="304800"/>
              <a:endParaRPr lang="ko-KR" altLang="en-US" sz="1200">
                <a:solidFill>
                  <a:srgbClr val="FFFFFF"/>
                </a:solidFill>
                <a:latin typeface="Calibri" panose="020F0502020204030204"/>
                <a:ea typeface="Malgun Gothic" panose="020B0503020000020004" pitchFamily="34" charset="-127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848850" y="5469035"/>
              <a:ext cx="273050" cy="4209487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noAutofit/>
            </a:bodyPr>
            <a:lstStyle/>
            <a:p>
              <a:pPr algn="ctr" defTabSz="304800"/>
              <a:endParaRPr lang="ko-KR" altLang="en-US" sz="1200" dirty="0">
                <a:solidFill>
                  <a:srgbClr val="FFFFFF"/>
                </a:solidFill>
                <a:latin typeface="Calibri" panose="020F0502020204030204"/>
                <a:ea typeface="Malgun Gothic" panose="020B0503020000020004" pitchFamily="34" charset="-127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988152" y="5839769"/>
            <a:ext cx="323410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梦幻淡雅水彩肌理纹</a:t>
            </a:r>
            <a:endParaRPr lang="zh-CN" altLang="en-US" sz="2400" dirty="0">
              <a:solidFill>
                <a:schemeClr val="bg1"/>
              </a:solidFill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8115257" y="3213100"/>
            <a:ext cx="2734651" cy="0"/>
          </a:xfrm>
          <a:prstGeom prst="line">
            <a:avLst/>
          </a:prstGeom>
          <a:ln w="2540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564880" y="6070600"/>
            <a:ext cx="722630" cy="3378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065" spc="400" dirty="0">
                <a:ln w="3175">
                  <a:solidFill>
                    <a:srgbClr val="262626">
                      <a:alpha val="45000"/>
                    </a:srgbClr>
                  </a:solidFill>
                </a:ln>
                <a:solidFill>
                  <a:srgbClr val="262626"/>
                </a:solidFill>
                <a:latin typeface="Montserrat Light" panose="00000400000000000000" pitchFamily="50" charset="0"/>
                <a:ea typeface="Malgun Gothic" panose="020B0503020000020004" pitchFamily="34" charset="-127"/>
              </a:rPr>
              <a:t>A01</a:t>
            </a:r>
            <a:endParaRPr lang="en-US" altLang="ko-KR" sz="1065" spc="400" dirty="0">
              <a:ln w="3175">
                <a:solidFill>
                  <a:srgbClr val="262626">
                    <a:alpha val="45000"/>
                  </a:srgbClr>
                </a:solidFill>
              </a:ln>
              <a:solidFill>
                <a:srgbClr val="262626"/>
              </a:solidFill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106211" y="6087706"/>
            <a:ext cx="659116" cy="3036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065" spc="400" dirty="0">
                <a:ln w="3175">
                  <a:solidFill>
                    <a:srgbClr val="262626">
                      <a:alpha val="45000"/>
                    </a:srgbClr>
                  </a:solidFill>
                </a:ln>
                <a:solidFill>
                  <a:srgbClr val="262626"/>
                </a:solidFill>
                <a:latin typeface="Montserrat Light" panose="00000400000000000000" pitchFamily="50" charset="0"/>
                <a:ea typeface="Malgun Gothic" panose="020B0503020000020004" pitchFamily="34" charset="-127"/>
              </a:rPr>
              <a:t>A02</a:t>
            </a:r>
            <a:endParaRPr lang="en-US" altLang="ko-KR" sz="1065" spc="400" dirty="0">
              <a:ln w="3175">
                <a:solidFill>
                  <a:srgbClr val="262626">
                    <a:alpha val="45000"/>
                  </a:srgbClr>
                </a:solidFill>
              </a:ln>
              <a:solidFill>
                <a:srgbClr val="262626"/>
              </a:solidFill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646920" y="6070600"/>
            <a:ext cx="781685" cy="3378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065" spc="400" dirty="0">
                <a:ln w="3175">
                  <a:solidFill>
                    <a:srgbClr val="262626">
                      <a:alpha val="45000"/>
                    </a:srgbClr>
                  </a:solidFill>
                </a:ln>
                <a:solidFill>
                  <a:srgbClr val="262626"/>
                </a:solidFill>
                <a:latin typeface="Montserrat Light" panose="00000400000000000000" pitchFamily="50" charset="0"/>
                <a:ea typeface="Malgun Gothic" panose="020B0503020000020004" pitchFamily="34" charset="-127"/>
              </a:rPr>
              <a:t>A03</a:t>
            </a:r>
            <a:endParaRPr lang="en-US" altLang="ko-KR" sz="1065" spc="400" dirty="0">
              <a:ln w="3175">
                <a:solidFill>
                  <a:srgbClr val="262626">
                    <a:alpha val="45000"/>
                  </a:srgbClr>
                </a:solidFill>
              </a:ln>
              <a:solidFill>
                <a:srgbClr val="262626"/>
              </a:solidFill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88250" y="6087706"/>
            <a:ext cx="767407" cy="3036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065" spc="400" dirty="0">
                <a:ln w="3175">
                  <a:solidFill>
                    <a:srgbClr val="262626">
                      <a:alpha val="45000"/>
                    </a:srgbClr>
                  </a:solidFill>
                </a:ln>
                <a:solidFill>
                  <a:srgbClr val="262626"/>
                </a:solidFill>
                <a:latin typeface="Montserrat Light" panose="00000400000000000000" pitchFamily="50" charset="0"/>
                <a:ea typeface="Malgun Gothic" panose="020B0503020000020004" pitchFamily="34" charset="-127"/>
              </a:rPr>
              <a:t>A04</a:t>
            </a:r>
            <a:endParaRPr lang="en-US" altLang="ko-KR" sz="1065" spc="400" dirty="0">
              <a:ln w="3175">
                <a:solidFill>
                  <a:srgbClr val="262626">
                    <a:alpha val="45000"/>
                  </a:srgbClr>
                </a:solidFill>
              </a:ln>
              <a:solidFill>
                <a:srgbClr val="262626"/>
              </a:solidFill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5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334000" y="247030"/>
            <a:ext cx="6858000" cy="6858000"/>
            <a:chOff x="5334000" y="0"/>
            <a:chExt cx="6858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4083" y1="11833" x2="74833" y2="11833"/>
                          <a14:foregroundMark x1="78333" y1="13917" x2="79667" y2="14083"/>
                          <a14:foregroundMark x1="75917" y1="19667" x2="76833" y2="19667"/>
                          <a14:foregroundMark x1="78167" y1="23917" x2="78917" y2="23917"/>
                          <a14:foregroundMark x1="84417" y1="20000" x2="85333" y2="2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</p:spPr>
        </p:pic>
        <p:sp>
          <p:nvSpPr>
            <p:cNvPr id="4" name="任意多边形: 形状 3"/>
            <p:cNvSpPr/>
            <p:nvPr/>
          </p:nvSpPr>
          <p:spPr>
            <a:xfrm>
              <a:off x="7200900" y="1346200"/>
              <a:ext cx="3009900" cy="3860800"/>
            </a:xfrm>
            <a:custGeom>
              <a:avLst/>
              <a:gdLst>
                <a:gd name="connsiteX0" fmla="*/ 63500 w 3009900"/>
                <a:gd name="connsiteY0" fmla="*/ 1485900 h 3860800"/>
                <a:gd name="connsiteX1" fmla="*/ 457200 w 3009900"/>
                <a:gd name="connsiteY1" fmla="*/ 203200 h 3860800"/>
                <a:gd name="connsiteX2" fmla="*/ 1511300 w 3009900"/>
                <a:gd name="connsiteY2" fmla="*/ 0 h 3860800"/>
                <a:gd name="connsiteX3" fmla="*/ 2628900 w 3009900"/>
                <a:gd name="connsiteY3" fmla="*/ 317500 h 3860800"/>
                <a:gd name="connsiteX4" fmla="*/ 3009900 w 3009900"/>
                <a:gd name="connsiteY4" fmla="*/ 1676400 h 3860800"/>
                <a:gd name="connsiteX5" fmla="*/ 2755900 w 3009900"/>
                <a:gd name="connsiteY5" fmla="*/ 3479800 h 3860800"/>
                <a:gd name="connsiteX6" fmla="*/ 1879600 w 3009900"/>
                <a:gd name="connsiteY6" fmla="*/ 3860800 h 3860800"/>
                <a:gd name="connsiteX7" fmla="*/ 254000 w 3009900"/>
                <a:gd name="connsiteY7" fmla="*/ 3467100 h 3860800"/>
                <a:gd name="connsiteX8" fmla="*/ 0 w 3009900"/>
                <a:gd name="connsiteY8" fmla="*/ 1943100 h 3860800"/>
                <a:gd name="connsiteX9" fmla="*/ 63500 w 3009900"/>
                <a:gd name="connsiteY9" fmla="*/ 1485900 h 386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9900" h="3860800">
                  <a:moveTo>
                    <a:pt x="63500" y="1485900"/>
                  </a:moveTo>
                  <a:lnTo>
                    <a:pt x="457200" y="203200"/>
                  </a:lnTo>
                  <a:lnTo>
                    <a:pt x="1511300" y="0"/>
                  </a:lnTo>
                  <a:lnTo>
                    <a:pt x="2628900" y="317500"/>
                  </a:lnTo>
                  <a:lnTo>
                    <a:pt x="3009900" y="1676400"/>
                  </a:lnTo>
                  <a:lnTo>
                    <a:pt x="2755900" y="3479800"/>
                  </a:lnTo>
                  <a:lnTo>
                    <a:pt x="1879600" y="3860800"/>
                  </a:lnTo>
                  <a:lnTo>
                    <a:pt x="254000" y="3467100"/>
                  </a:lnTo>
                  <a:lnTo>
                    <a:pt x="0" y="1943100"/>
                  </a:lnTo>
                  <a:lnTo>
                    <a:pt x="63500" y="1485900"/>
                  </a:lnTo>
                  <a:close/>
                </a:path>
              </a:pathLst>
            </a:custGeom>
            <a:solidFill>
              <a:srgbClr val="F5E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200834" y="4232950"/>
            <a:ext cx="3199262" cy="13735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altLang="zh-CN" sz="6000" dirty="0">
                <a:latin typeface="HL Thuphap 1BK upgrade" pitchFamily="2" charset="0"/>
              </a:rPr>
              <a:t>contens</a:t>
            </a:r>
            <a:endParaRPr lang="zh-CN" altLang="en-US" sz="6000" dirty="0">
              <a:latin typeface="HL Thuphap 1BK upgrade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4254" y="794170"/>
            <a:ext cx="1316946" cy="5094543"/>
            <a:chOff x="664254" y="794170"/>
            <a:chExt cx="1316946" cy="509454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664254" y="794170"/>
              <a:ext cx="1316946" cy="131694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127893" y="1051519"/>
              <a:ext cx="3097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dirty="0">
                  <a:latin typeface="HL Thuphap 1BK upgrade" pitchFamily="2" charset="0"/>
                </a:rPr>
                <a:t>1</a:t>
              </a:r>
              <a:endParaRPr lang="zh-CN" altLang="en-US" sz="4800" dirty="0">
                <a:latin typeface="HL Thuphap 1BK upgrade" pitchFamily="2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664254" y="2047616"/>
              <a:ext cx="1316946" cy="131694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060550" y="2311984"/>
              <a:ext cx="4443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dirty="0">
                  <a:latin typeface="HL Thuphap 1BK upgrade" pitchFamily="2" charset="0"/>
                </a:rPr>
                <a:t>2</a:t>
              </a:r>
              <a:endParaRPr lang="zh-CN" altLang="en-US" sz="4800" dirty="0">
                <a:latin typeface="HL Thuphap 1BK upgrade" pitchFamily="2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664254" y="3318321"/>
              <a:ext cx="1316946" cy="13169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056257" y="3572495"/>
              <a:ext cx="4491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dirty="0">
                  <a:latin typeface="HL Thuphap 1BK upgrade" pitchFamily="2" charset="0"/>
                </a:rPr>
                <a:t>3</a:t>
              </a:r>
              <a:endParaRPr lang="zh-CN" altLang="en-US" sz="4800" dirty="0">
                <a:latin typeface="HL Thuphap 1BK upgrade" pitchFamily="2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664254" y="4571767"/>
              <a:ext cx="1316946" cy="131694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056105" y="4810735"/>
              <a:ext cx="4443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dirty="0">
                  <a:latin typeface="HL Thuphap 1BK upgrade" pitchFamily="2" charset="0"/>
                </a:rPr>
                <a:t>4</a:t>
              </a:r>
              <a:endParaRPr lang="zh-CN" altLang="en-US" sz="4800" dirty="0">
                <a:latin typeface="HL Thuphap 1BK upgrade" pitchFamily="2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7536299" y="1510123"/>
            <a:ext cx="233910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39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目录</a:t>
            </a:r>
            <a:endParaRPr lang="zh-CN" altLang="en-US" sz="239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019319" y="961165"/>
            <a:ext cx="3918289" cy="4892616"/>
            <a:chOff x="2019319" y="961165"/>
            <a:chExt cx="3918289" cy="4892616"/>
          </a:xfrm>
        </p:grpSpPr>
        <p:sp>
          <p:nvSpPr>
            <p:cNvPr id="42" name="矩形: 圆角 41"/>
            <p:cNvSpPr/>
            <p:nvPr/>
          </p:nvSpPr>
          <p:spPr>
            <a:xfrm>
              <a:off x="2056054" y="961165"/>
              <a:ext cx="3881554" cy="1011901"/>
            </a:xfrm>
            <a:prstGeom prst="roundRect">
              <a:avLst>
                <a:gd name="adj" fmla="val 9325"/>
              </a:avLst>
            </a:prstGeom>
            <a:solidFill>
              <a:srgbClr val="F5EDE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3" name="Group 4"/>
            <p:cNvGrpSpPr/>
            <p:nvPr/>
          </p:nvGrpSpPr>
          <p:grpSpPr>
            <a:xfrm>
              <a:off x="2333132" y="1090505"/>
              <a:ext cx="3604476" cy="957111"/>
              <a:chOff x="1700021" y="5211835"/>
              <a:chExt cx="3604476" cy="957111"/>
            </a:xfrm>
          </p:grpSpPr>
          <p:sp>
            <p:nvSpPr>
              <p:cNvPr id="44" name="Title 3"/>
              <p:cNvSpPr txBox="1"/>
              <p:nvPr/>
            </p:nvSpPr>
            <p:spPr>
              <a:xfrm>
                <a:off x="1700021" y="5211835"/>
                <a:ext cx="3604476" cy="340607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zh-CN" altLang="en-US" sz="2400" b="0" dirty="0">
                    <a:latin typeface="汉仪六字黑简" panose="00020600040101010101" pitchFamily="18" charset="-122"/>
                    <a:ea typeface="汉仪六字黑简" panose="00020600040101010101" pitchFamily="18" charset="-122"/>
                    <a:cs typeface="Roboto Medium" charset="0"/>
                  </a:rPr>
                  <a:t>梦幻淡雅水彩肌理纹</a:t>
                </a:r>
                <a:endParaRPr lang="zh-CN" altLang="en-US" sz="24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Medium" charset="0"/>
                </a:endParaRPr>
              </a:p>
            </p:txBody>
          </p:sp>
          <p:sp>
            <p:nvSpPr>
              <p:cNvPr id="45" name="Title 3"/>
              <p:cNvSpPr txBox="1"/>
              <p:nvPr/>
            </p:nvSpPr>
            <p:spPr>
              <a:xfrm>
                <a:off x="1700021" y="5552442"/>
                <a:ext cx="3604476" cy="616504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sz="1050" b="0" dirty="0" err="1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Lorem</a:t>
                </a:r>
                <a:r>
                  <a:rPr lang="en-US" sz="1050" b="0" dirty="0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 </a:t>
                </a:r>
                <a:r>
                  <a:rPr lang="en-US" sz="1050" b="0" dirty="0" err="1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Ipsum</a:t>
                </a:r>
                <a:r>
                  <a:rPr lang="en-US" sz="1050" b="0" dirty="0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 is simply dummy text of the printing and typesetting industry. </a:t>
                </a:r>
                <a:endParaRPr lang="en-US" sz="4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endParaRPr>
              </a:p>
            </p:txBody>
          </p:sp>
        </p:grpSp>
        <p:sp>
          <p:nvSpPr>
            <p:cNvPr id="61" name="矩形: 圆角 60"/>
            <p:cNvSpPr/>
            <p:nvPr/>
          </p:nvSpPr>
          <p:spPr>
            <a:xfrm>
              <a:off x="2039521" y="2184333"/>
              <a:ext cx="3881554" cy="1011901"/>
            </a:xfrm>
            <a:prstGeom prst="roundRect">
              <a:avLst>
                <a:gd name="adj" fmla="val 9325"/>
              </a:avLst>
            </a:prstGeom>
            <a:solidFill>
              <a:srgbClr val="F5EDE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Group 4"/>
            <p:cNvGrpSpPr/>
            <p:nvPr/>
          </p:nvGrpSpPr>
          <p:grpSpPr>
            <a:xfrm>
              <a:off x="2316599" y="2313673"/>
              <a:ext cx="3604476" cy="957111"/>
              <a:chOff x="1700021" y="5211835"/>
              <a:chExt cx="3604476" cy="957111"/>
            </a:xfrm>
          </p:grpSpPr>
          <p:sp>
            <p:nvSpPr>
              <p:cNvPr id="63" name="Title 3"/>
              <p:cNvSpPr txBox="1"/>
              <p:nvPr/>
            </p:nvSpPr>
            <p:spPr>
              <a:xfrm>
                <a:off x="1700021" y="5211835"/>
                <a:ext cx="3604476" cy="340607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zh-CN" altLang="en-US" sz="2400" b="0" dirty="0">
                    <a:latin typeface="汉仪六字黑简" panose="00020600040101010101" pitchFamily="18" charset="-122"/>
                    <a:ea typeface="汉仪六字黑简" panose="00020600040101010101" pitchFamily="18" charset="-122"/>
                    <a:cs typeface="Roboto Medium" charset="0"/>
                  </a:rPr>
                  <a:t>梦幻淡雅水彩肌理纹</a:t>
                </a:r>
                <a:endParaRPr lang="zh-CN" altLang="en-US" sz="24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Medium" charset="0"/>
                </a:endParaRPr>
              </a:p>
            </p:txBody>
          </p:sp>
          <p:sp>
            <p:nvSpPr>
              <p:cNvPr id="64" name="Title 3"/>
              <p:cNvSpPr txBox="1"/>
              <p:nvPr/>
            </p:nvSpPr>
            <p:spPr>
              <a:xfrm>
                <a:off x="1700021" y="5552442"/>
                <a:ext cx="3604476" cy="616504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sz="1050" b="0" dirty="0" err="1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Lorem</a:t>
                </a:r>
                <a:r>
                  <a:rPr lang="en-US" sz="1050" b="0" dirty="0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 </a:t>
                </a:r>
                <a:r>
                  <a:rPr lang="en-US" sz="1050" b="0" dirty="0" err="1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Ipsum</a:t>
                </a:r>
                <a:r>
                  <a:rPr lang="en-US" sz="1050" b="0" dirty="0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 is simply dummy text of the printing and typesetting industry. </a:t>
                </a:r>
                <a:endParaRPr lang="en-US" sz="4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endParaRPr>
              </a:p>
            </p:txBody>
          </p:sp>
        </p:grpSp>
        <p:sp>
          <p:nvSpPr>
            <p:cNvPr id="65" name="矩形: 圆角 64"/>
            <p:cNvSpPr/>
            <p:nvPr/>
          </p:nvSpPr>
          <p:spPr>
            <a:xfrm>
              <a:off x="2035852" y="3544162"/>
              <a:ext cx="3881554" cy="1011901"/>
            </a:xfrm>
            <a:prstGeom prst="roundRect">
              <a:avLst>
                <a:gd name="adj" fmla="val 9325"/>
              </a:avLst>
            </a:prstGeom>
            <a:solidFill>
              <a:srgbClr val="F5EDE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6" name="Group 4"/>
            <p:cNvGrpSpPr/>
            <p:nvPr/>
          </p:nvGrpSpPr>
          <p:grpSpPr>
            <a:xfrm>
              <a:off x="2312930" y="3673502"/>
              <a:ext cx="3604476" cy="957111"/>
              <a:chOff x="1700021" y="5211835"/>
              <a:chExt cx="3604476" cy="957111"/>
            </a:xfrm>
          </p:grpSpPr>
          <p:sp>
            <p:nvSpPr>
              <p:cNvPr id="67" name="Title 3"/>
              <p:cNvSpPr txBox="1"/>
              <p:nvPr/>
            </p:nvSpPr>
            <p:spPr>
              <a:xfrm>
                <a:off x="1700021" y="5211835"/>
                <a:ext cx="3604476" cy="340607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zh-CN" altLang="en-US" sz="2400" b="0" dirty="0">
                    <a:latin typeface="汉仪六字黑简" panose="00020600040101010101" pitchFamily="18" charset="-122"/>
                    <a:ea typeface="汉仪六字黑简" panose="00020600040101010101" pitchFamily="18" charset="-122"/>
                    <a:cs typeface="Roboto Medium" charset="0"/>
                  </a:rPr>
                  <a:t>梦幻淡雅水彩肌理纹</a:t>
                </a:r>
                <a:endParaRPr lang="zh-CN" altLang="en-US" sz="24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Medium" charset="0"/>
                </a:endParaRPr>
              </a:p>
            </p:txBody>
          </p:sp>
          <p:sp>
            <p:nvSpPr>
              <p:cNvPr id="68" name="Title 3"/>
              <p:cNvSpPr txBox="1"/>
              <p:nvPr/>
            </p:nvSpPr>
            <p:spPr>
              <a:xfrm>
                <a:off x="1700021" y="5552442"/>
                <a:ext cx="3604476" cy="616504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sz="1050" b="0" dirty="0" err="1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Lorem</a:t>
                </a:r>
                <a:r>
                  <a:rPr lang="en-US" sz="1050" b="0" dirty="0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 </a:t>
                </a:r>
                <a:r>
                  <a:rPr lang="en-US" sz="1050" b="0" dirty="0" err="1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Ipsum</a:t>
                </a:r>
                <a:r>
                  <a:rPr lang="en-US" sz="1050" b="0" dirty="0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 is simply dummy text of the printing and typesetting industry. </a:t>
                </a:r>
                <a:endParaRPr lang="en-US" sz="4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endParaRPr>
              </a:p>
            </p:txBody>
          </p:sp>
        </p:grpSp>
        <p:sp>
          <p:nvSpPr>
            <p:cNvPr id="69" name="矩形: 圆角 68"/>
            <p:cNvSpPr/>
            <p:nvPr/>
          </p:nvSpPr>
          <p:spPr>
            <a:xfrm>
              <a:off x="2019319" y="4767330"/>
              <a:ext cx="3881554" cy="1011901"/>
            </a:xfrm>
            <a:prstGeom prst="roundRect">
              <a:avLst>
                <a:gd name="adj" fmla="val 9325"/>
              </a:avLst>
            </a:prstGeom>
            <a:solidFill>
              <a:srgbClr val="F5EDE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" name="Group 4"/>
            <p:cNvGrpSpPr/>
            <p:nvPr/>
          </p:nvGrpSpPr>
          <p:grpSpPr>
            <a:xfrm>
              <a:off x="2296397" y="4896670"/>
              <a:ext cx="3604476" cy="957111"/>
              <a:chOff x="1700021" y="5211835"/>
              <a:chExt cx="3604476" cy="957111"/>
            </a:xfrm>
          </p:grpSpPr>
          <p:sp>
            <p:nvSpPr>
              <p:cNvPr id="71" name="Title 3"/>
              <p:cNvSpPr txBox="1"/>
              <p:nvPr/>
            </p:nvSpPr>
            <p:spPr>
              <a:xfrm>
                <a:off x="1700021" y="5211835"/>
                <a:ext cx="3604476" cy="340607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zh-CN" altLang="en-US" sz="2400" b="0" dirty="0">
                    <a:latin typeface="汉仪六字黑简" panose="00020600040101010101" pitchFamily="18" charset="-122"/>
                    <a:ea typeface="汉仪六字黑简" panose="00020600040101010101" pitchFamily="18" charset="-122"/>
                    <a:cs typeface="Roboto Medium" charset="0"/>
                  </a:rPr>
                  <a:t>梦幻淡雅水彩肌理纹</a:t>
                </a:r>
                <a:endParaRPr lang="zh-CN" altLang="en-US" sz="24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Medium" charset="0"/>
                </a:endParaRPr>
              </a:p>
            </p:txBody>
          </p:sp>
          <p:sp>
            <p:nvSpPr>
              <p:cNvPr id="72" name="Title 3"/>
              <p:cNvSpPr txBox="1"/>
              <p:nvPr/>
            </p:nvSpPr>
            <p:spPr>
              <a:xfrm>
                <a:off x="1700021" y="5552442"/>
                <a:ext cx="3604476" cy="616504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sz="1050" b="0" dirty="0" err="1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Lorem</a:t>
                </a:r>
                <a:r>
                  <a:rPr lang="en-US" sz="1050" b="0" dirty="0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 </a:t>
                </a:r>
                <a:r>
                  <a:rPr lang="en-US" sz="1050" b="0" dirty="0" err="1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Ipsum</a:t>
                </a:r>
                <a:r>
                  <a:rPr lang="en-US" sz="1050" b="0" dirty="0">
                    <a:solidFill>
                      <a:schemeClr val="tx1">
                        <a:alpha val="70000"/>
                      </a:schemeClr>
                    </a:solidFill>
                    <a:latin typeface="张海山锐线体简" panose="02000000000000000000" pitchFamily="2" charset="-122"/>
                    <a:ea typeface="张海山锐线体简" panose="02000000000000000000" pitchFamily="2" charset="-122"/>
                    <a:cs typeface="Roboto Light" charset="0"/>
                  </a:rPr>
                  <a:t> is simply dummy text of the printing and typesetting industry. </a:t>
                </a:r>
                <a:endParaRPr lang="en-US" sz="4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5981" y="2006534"/>
            <a:ext cx="3634371" cy="108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100" spc="400" dirty="0">
                <a:ln w="3175">
                  <a:solidFill>
                    <a:srgbClr val="FFFFFF">
                      <a:lumMod val="50000"/>
                      <a:lumOff val="50000"/>
                      <a:alpha val="45000"/>
                    </a:srgbClr>
                  </a:solidFill>
                </a:ln>
                <a:latin typeface="Minion Pro Cond" panose="02040706060306020203" pitchFamily="18" charset="0"/>
                <a:ea typeface="Malgun Gothic" panose="020B0503020000020004" pitchFamily="34" charset="-127"/>
              </a:rPr>
              <a:t>Lorem Ipsum Dolor Sit Amet Consectetur Adipiscing Elit Sed Do Eiusmod Tempor Lorem Ipsum Dolor Sit Amet Lorem Ipsum</a:t>
            </a:r>
            <a:endParaRPr lang="en-US" altLang="ko-KR" sz="1100" spc="400" dirty="0">
              <a:ln w="3175">
                <a:solidFill>
                  <a:srgbClr val="FFFFFF">
                    <a:lumMod val="50000"/>
                    <a:lumOff val="50000"/>
                    <a:alpha val="45000"/>
                  </a:srgbClr>
                </a:solidFill>
              </a:ln>
              <a:latin typeface="Minion Pro Cond" panose="02040706060306020203" pitchFamily="18" charset="0"/>
              <a:ea typeface="Malgun Gothic" panose="020B0503020000020004" pitchFamily="34" charset="-12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03532" y="3937889"/>
            <a:ext cx="2560321" cy="6096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5400" cap="rnd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00"/>
            <a:endParaRPr lang="ko-KR" altLang="en-US" sz="800">
              <a:latin typeface="Montserrat" panose="000005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03533" y="3937889"/>
            <a:ext cx="1898468" cy="60960"/>
          </a:xfrm>
          <a:prstGeom prst="rect">
            <a:avLst/>
          </a:prstGeom>
          <a:solidFill>
            <a:srgbClr val="DCC8CE"/>
          </a:solidFill>
          <a:ln w="25400" cap="rnd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00"/>
            <a:endParaRPr lang="ko-KR" altLang="en-US" sz="800">
              <a:latin typeface="Montserrat" panose="000005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03532" y="4395140"/>
            <a:ext cx="2560321" cy="6096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5400" cap="rnd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00"/>
            <a:endParaRPr lang="ko-KR" altLang="en-US" sz="800">
              <a:latin typeface="Montserrat" panose="000005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03532" y="4395140"/>
            <a:ext cx="2398018" cy="60960"/>
          </a:xfrm>
          <a:prstGeom prst="rect">
            <a:avLst/>
          </a:prstGeom>
          <a:solidFill>
            <a:srgbClr val="DCC8CE"/>
          </a:solidFill>
          <a:ln w="25400" cap="rnd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00"/>
            <a:endParaRPr lang="ko-KR" altLang="en-US" sz="800">
              <a:latin typeface="Montserrat" panose="000005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03532" y="4852391"/>
            <a:ext cx="2560321" cy="6096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5400" cap="rnd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00"/>
            <a:endParaRPr lang="ko-KR" altLang="en-US" sz="800">
              <a:latin typeface="Montserrat" panose="000005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03533" y="4852391"/>
            <a:ext cx="2239268" cy="60960"/>
          </a:xfrm>
          <a:prstGeom prst="rect">
            <a:avLst/>
          </a:prstGeom>
          <a:solidFill>
            <a:srgbClr val="DCC8CE"/>
          </a:solidFill>
          <a:ln w="25400" cap="rnd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00"/>
            <a:endParaRPr lang="ko-KR" altLang="en-US" sz="800">
              <a:latin typeface="Montserrat" panose="000005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981" y="835252"/>
            <a:ext cx="367445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zh-CN" altLang="en-US" sz="36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梦幻淡雅水彩肌理纹</a:t>
            </a:r>
            <a:endParaRPr lang="zh-CN" altLang="en-US" sz="36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5358" y="3783608"/>
            <a:ext cx="818274" cy="3695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400" b="1" spc="400" dirty="0">
                <a:ln w="3175">
                  <a:solidFill>
                    <a:srgbClr val="FFFFFF">
                      <a:alpha val="45000"/>
                    </a:srgbClr>
                  </a:solidFill>
                </a:ln>
                <a:latin typeface="Montserrat Light" panose="00000400000000000000" pitchFamily="50" charset="0"/>
                <a:ea typeface="Malgun Gothic" panose="020B0503020000020004" pitchFamily="34" charset="-127"/>
              </a:rPr>
              <a:t>A01</a:t>
            </a:r>
            <a:endParaRPr lang="en-US" altLang="ko-KR" sz="1400" b="1" spc="400" dirty="0">
              <a:ln w="3175">
                <a:solidFill>
                  <a:srgbClr val="FFFFFF">
                    <a:alpha val="45000"/>
                  </a:srgbClr>
                </a:solidFill>
              </a:ln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5358" y="4240859"/>
            <a:ext cx="818274" cy="3695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400" b="1" spc="400" dirty="0">
                <a:ln w="3175">
                  <a:solidFill>
                    <a:srgbClr val="FFFFFF">
                      <a:alpha val="45000"/>
                    </a:srgbClr>
                  </a:solidFill>
                </a:ln>
                <a:latin typeface="Montserrat Light" panose="00000400000000000000" pitchFamily="50" charset="0"/>
                <a:ea typeface="Malgun Gothic" panose="020B0503020000020004" pitchFamily="34" charset="-127"/>
              </a:rPr>
              <a:t>A02</a:t>
            </a:r>
            <a:endParaRPr lang="en-US" altLang="ko-KR" sz="1400" b="1" spc="400" dirty="0">
              <a:ln w="3175">
                <a:solidFill>
                  <a:srgbClr val="FFFFFF">
                    <a:alpha val="45000"/>
                  </a:srgbClr>
                </a:solidFill>
              </a:ln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5358" y="4698109"/>
            <a:ext cx="818274" cy="3695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400" b="1" spc="400" dirty="0">
                <a:ln w="3175">
                  <a:solidFill>
                    <a:srgbClr val="FFFFFF">
                      <a:alpha val="45000"/>
                    </a:srgbClr>
                  </a:solidFill>
                </a:ln>
                <a:latin typeface="Montserrat Light" panose="00000400000000000000" pitchFamily="50" charset="0"/>
                <a:ea typeface="Malgun Gothic" panose="020B0503020000020004" pitchFamily="34" charset="-127"/>
              </a:rPr>
              <a:t>A03</a:t>
            </a:r>
            <a:endParaRPr lang="en-US" altLang="ko-KR" sz="1400" b="1" spc="400" dirty="0">
              <a:ln w="3175">
                <a:solidFill>
                  <a:srgbClr val="FFFFFF">
                    <a:alpha val="45000"/>
                  </a:srgbClr>
                </a:solidFill>
              </a:ln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0760" y="1607185"/>
            <a:ext cx="363982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600" b="1" spc="400" dirty="0">
                <a:ln w="3175">
                  <a:solidFill>
                    <a:srgbClr val="FFFFFF">
                      <a:alpha val="45000"/>
                    </a:srgbClr>
                  </a:solidFill>
                </a:ln>
                <a:latin typeface="Minion Pro Cond" panose="02040706060306020203" pitchFamily="18" charset="0"/>
                <a:ea typeface="Malgun Gothic" panose="020B0503020000020004" pitchFamily="34" charset="-127"/>
              </a:rPr>
              <a:t>Sarah Doe / Designer</a:t>
            </a:r>
            <a:endParaRPr lang="en-US" altLang="ko-KR" sz="1600" b="1" spc="400" dirty="0">
              <a:ln w="3175">
                <a:solidFill>
                  <a:srgbClr val="FFFFFF">
                    <a:alpha val="45000"/>
                  </a:srgbClr>
                </a:solidFill>
              </a:ln>
              <a:latin typeface="Minion Pro Cond" panose="02040706060306020203" pitchFamily="18" charset="0"/>
              <a:ea typeface="Malgun Gothic" panose="020B0503020000020004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81345" y="2854643"/>
            <a:ext cx="2423160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</a:t>
            </a:r>
            <a:endParaRPr lang="zh-CN" altLang="en-US" sz="40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01134" y="5354585"/>
            <a:ext cx="2560321" cy="6096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5400" cap="rnd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00"/>
            <a:endParaRPr lang="ko-KR" altLang="en-US" sz="800">
              <a:latin typeface="Montserrat" panose="000005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01135" y="5354585"/>
            <a:ext cx="2411748" cy="60960"/>
          </a:xfrm>
          <a:prstGeom prst="rect">
            <a:avLst/>
          </a:prstGeom>
          <a:solidFill>
            <a:srgbClr val="DCC8CE"/>
          </a:solidFill>
          <a:ln w="25400" cap="rnd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00"/>
            <a:endParaRPr lang="ko-KR" altLang="en-US" sz="800">
              <a:latin typeface="Montserrat" panose="00000500000000000000" pitchFamily="50" charset="0"/>
              <a:ea typeface="Malgun Gothic" panose="020B0503020000020004" pitchFamily="34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2960" y="5200303"/>
            <a:ext cx="818274" cy="3695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04800">
              <a:lnSpc>
                <a:spcPct val="150000"/>
              </a:lnSpc>
            </a:pPr>
            <a:r>
              <a:rPr lang="en-US" altLang="ko-KR" sz="1400" b="1" spc="400" dirty="0">
                <a:ln w="3175">
                  <a:solidFill>
                    <a:srgbClr val="FFFFFF">
                      <a:alpha val="45000"/>
                    </a:srgbClr>
                  </a:solidFill>
                </a:ln>
                <a:latin typeface="Montserrat Light" panose="00000400000000000000" pitchFamily="50" charset="0"/>
                <a:ea typeface="Malgun Gothic" panose="020B0503020000020004" pitchFamily="34" charset="-127"/>
              </a:rPr>
              <a:t>A04</a:t>
            </a:r>
            <a:endParaRPr lang="en-US" altLang="ko-KR" sz="1400" b="1" spc="400" dirty="0">
              <a:ln w="3175">
                <a:solidFill>
                  <a:srgbClr val="FFFFFF">
                    <a:alpha val="45000"/>
                  </a:srgbClr>
                </a:solidFill>
              </a:ln>
              <a:latin typeface="Montserrat Light" panose="00000400000000000000" pitchFamily="50" charset="0"/>
              <a:ea typeface="Malgun Gothic" panose="020B0503020000020004" pitchFamily="34" charset="-127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7867176" y="3054951"/>
            <a:ext cx="304800" cy="304800"/>
            <a:chOff x="7501890" y="341800"/>
            <a:chExt cx="1645920" cy="164592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7867650" y="1162050"/>
              <a:ext cx="914400" cy="0"/>
            </a:xfrm>
            <a:prstGeom prst="line">
              <a:avLst/>
            </a:prstGeom>
            <a:ln w="2540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7867650" y="1162050"/>
              <a:ext cx="914400" cy="0"/>
            </a:xfrm>
            <a:prstGeom prst="line">
              <a:avLst/>
            </a:prstGeom>
            <a:ln w="2540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501890" y="341800"/>
              <a:ext cx="1645920" cy="1645920"/>
            </a:xfrm>
            <a:prstGeom prst="ellipse">
              <a:avLst/>
            </a:prstGeom>
            <a:noFill/>
            <a:ln w="25400" cap="rnd">
              <a:solidFill>
                <a:schemeClr val="bg1">
                  <a:lumMod val="65000"/>
                </a:schemeClr>
              </a:solidFill>
              <a:round/>
            </a:ln>
            <a:effectLst>
              <a:outerShdw blurRad="609600" dist="152400" dir="2700000" algn="tl" rotWithShape="0">
                <a:prstClr val="black">
                  <a:alpha val="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04800"/>
              <a:endParaRPr lang="ko-KR" altLang="en-US" sz="1200">
                <a:solidFill>
                  <a:srgbClr val="FFFFFF"/>
                </a:solidFill>
                <a:latin typeface="Calibri" panose="020F0502020204030204"/>
                <a:ea typeface="Malgun Gothic" panose="020B0503020000020004" pitchFamily="34" charset="-127"/>
              </a:endParaRPr>
            </a:p>
          </p:txBody>
        </p:sp>
      </p:grpSp>
      <p:pic>
        <p:nvPicPr>
          <p:cNvPr id="11" name="图片占位符 10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7000" y="247030"/>
            <a:ext cx="6858000" cy="6858000"/>
            <a:chOff x="5334000" y="0"/>
            <a:chExt cx="6858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4083" y1="11833" x2="74833" y2="11833"/>
                          <a14:foregroundMark x1="78333" y1="13917" x2="79667" y2="14083"/>
                          <a14:foregroundMark x1="75917" y1="19667" x2="76833" y2="19667"/>
                          <a14:foregroundMark x1="78167" y1="23917" x2="78917" y2="23917"/>
                          <a14:foregroundMark x1="84417" y1="20000" x2="85333" y2="2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</p:spPr>
        </p:pic>
        <p:sp>
          <p:nvSpPr>
            <p:cNvPr id="4" name="任意多边形: 形状 3"/>
            <p:cNvSpPr/>
            <p:nvPr/>
          </p:nvSpPr>
          <p:spPr>
            <a:xfrm>
              <a:off x="7200900" y="1346200"/>
              <a:ext cx="3009900" cy="3860800"/>
            </a:xfrm>
            <a:custGeom>
              <a:avLst/>
              <a:gdLst>
                <a:gd name="connsiteX0" fmla="*/ 63500 w 3009900"/>
                <a:gd name="connsiteY0" fmla="*/ 1485900 h 3860800"/>
                <a:gd name="connsiteX1" fmla="*/ 457200 w 3009900"/>
                <a:gd name="connsiteY1" fmla="*/ 203200 h 3860800"/>
                <a:gd name="connsiteX2" fmla="*/ 1511300 w 3009900"/>
                <a:gd name="connsiteY2" fmla="*/ 0 h 3860800"/>
                <a:gd name="connsiteX3" fmla="*/ 2628900 w 3009900"/>
                <a:gd name="connsiteY3" fmla="*/ 317500 h 3860800"/>
                <a:gd name="connsiteX4" fmla="*/ 3009900 w 3009900"/>
                <a:gd name="connsiteY4" fmla="*/ 1676400 h 3860800"/>
                <a:gd name="connsiteX5" fmla="*/ 2755900 w 3009900"/>
                <a:gd name="connsiteY5" fmla="*/ 3479800 h 3860800"/>
                <a:gd name="connsiteX6" fmla="*/ 1879600 w 3009900"/>
                <a:gd name="connsiteY6" fmla="*/ 3860800 h 3860800"/>
                <a:gd name="connsiteX7" fmla="*/ 254000 w 3009900"/>
                <a:gd name="connsiteY7" fmla="*/ 3467100 h 3860800"/>
                <a:gd name="connsiteX8" fmla="*/ 0 w 3009900"/>
                <a:gd name="connsiteY8" fmla="*/ 1943100 h 3860800"/>
                <a:gd name="connsiteX9" fmla="*/ 63500 w 3009900"/>
                <a:gd name="connsiteY9" fmla="*/ 1485900 h 386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9900" h="3860800">
                  <a:moveTo>
                    <a:pt x="63500" y="1485900"/>
                  </a:moveTo>
                  <a:lnTo>
                    <a:pt x="457200" y="203200"/>
                  </a:lnTo>
                  <a:lnTo>
                    <a:pt x="1511300" y="0"/>
                  </a:lnTo>
                  <a:lnTo>
                    <a:pt x="2628900" y="317500"/>
                  </a:lnTo>
                  <a:lnTo>
                    <a:pt x="3009900" y="1676400"/>
                  </a:lnTo>
                  <a:lnTo>
                    <a:pt x="2755900" y="3479800"/>
                  </a:lnTo>
                  <a:lnTo>
                    <a:pt x="1879600" y="3860800"/>
                  </a:lnTo>
                  <a:lnTo>
                    <a:pt x="254000" y="3467100"/>
                  </a:lnTo>
                  <a:lnTo>
                    <a:pt x="0" y="1943100"/>
                  </a:lnTo>
                  <a:lnTo>
                    <a:pt x="63500" y="1485900"/>
                  </a:lnTo>
                  <a:close/>
                </a:path>
              </a:pathLst>
            </a:custGeom>
            <a:solidFill>
              <a:srgbClr val="F5E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012549" y="1963626"/>
            <a:ext cx="390683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8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第四部分</a:t>
            </a:r>
            <a:endParaRPr lang="zh-CN" altLang="en-US" sz="138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68637" y="3717902"/>
            <a:ext cx="85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of my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87738" y="3808496"/>
            <a:ext cx="18582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>
                <a:latin typeface="HL Thuphap 1BK upgrade" pitchFamily="2" charset="0"/>
              </a:rPr>
              <a:t>four</a:t>
            </a:r>
            <a:endParaRPr lang="zh-CN" altLang="en-US" sz="8800" dirty="0">
              <a:latin typeface="HL Thuphap 1BK upgrade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7784" y="2219254"/>
            <a:ext cx="1498600" cy="1498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72359" y="1828694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watercolor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4144724" y="3660552"/>
            <a:ext cx="3902547" cy="45719"/>
          </a:xfrm>
          <a:custGeom>
            <a:avLst/>
            <a:gdLst>
              <a:gd name="connsiteX0" fmla="*/ 206773 w 3902547"/>
              <a:gd name="connsiteY0" fmla="*/ 63500 h 140293"/>
              <a:gd name="connsiteX1" fmla="*/ 409973 w 3902547"/>
              <a:gd name="connsiteY1" fmla="*/ 25400 h 140293"/>
              <a:gd name="connsiteX2" fmla="*/ 3902473 w 3902547"/>
              <a:gd name="connsiteY2" fmla="*/ 76200 h 140293"/>
              <a:gd name="connsiteX3" fmla="*/ 308373 w 3902547"/>
              <a:gd name="connsiteY3" fmla="*/ 63500 h 140293"/>
              <a:gd name="connsiteX4" fmla="*/ 3750073 w 3902547"/>
              <a:gd name="connsiteY4" fmla="*/ 50800 h 140293"/>
              <a:gd name="connsiteX5" fmla="*/ 498873 w 3902547"/>
              <a:gd name="connsiteY5" fmla="*/ 139700 h 140293"/>
              <a:gd name="connsiteX6" fmla="*/ 3394473 w 3902547"/>
              <a:gd name="connsiteY6" fmla="*/ 0 h 14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2547" h="140293">
                <a:moveTo>
                  <a:pt x="206773" y="63500"/>
                </a:moveTo>
                <a:cubicBezTo>
                  <a:pt x="398" y="43391"/>
                  <a:pt x="-205977" y="23283"/>
                  <a:pt x="409973" y="25400"/>
                </a:cubicBezTo>
                <a:cubicBezTo>
                  <a:pt x="1025923" y="27517"/>
                  <a:pt x="3919406" y="69850"/>
                  <a:pt x="3902473" y="76200"/>
                </a:cubicBezTo>
                <a:cubicBezTo>
                  <a:pt x="3885540" y="82550"/>
                  <a:pt x="333773" y="67733"/>
                  <a:pt x="308373" y="63500"/>
                </a:cubicBezTo>
                <a:cubicBezTo>
                  <a:pt x="282973" y="59267"/>
                  <a:pt x="3718323" y="38100"/>
                  <a:pt x="3750073" y="50800"/>
                </a:cubicBezTo>
                <a:cubicBezTo>
                  <a:pt x="3781823" y="63500"/>
                  <a:pt x="558140" y="148167"/>
                  <a:pt x="498873" y="139700"/>
                </a:cubicBezTo>
                <a:cubicBezTo>
                  <a:pt x="439606" y="131233"/>
                  <a:pt x="1917039" y="65616"/>
                  <a:pt x="3394473" y="0"/>
                </a:cubicBezTo>
              </a:path>
            </a:pathLst>
          </a:custGeom>
          <a:noFill/>
          <a:ln w="3175">
            <a:solidFill>
              <a:srgbClr val="CBA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占位符 2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20" name="图片占位符 1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/>
          <a:srcRect/>
          <a:stretch>
            <a:fillRect/>
          </a:stretch>
        </p:blipFill>
        <p:spPr/>
      </p:pic>
      <p:pic>
        <p:nvPicPr>
          <p:cNvPr id="18" name="图片占位符 1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/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54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</a:t>
            </a:r>
            <a:endParaRPr lang="en-US" sz="54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BEST PRESENTATION TEMPLATE</a:t>
            </a:r>
            <a:endParaRPr lang="en-US" dirty="0"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64896" y="2796106"/>
            <a:ext cx="2156328" cy="2716150"/>
            <a:chOff x="1020037" y="2788031"/>
            <a:chExt cx="2156328" cy="2716150"/>
          </a:xfrm>
        </p:grpSpPr>
        <p:sp>
          <p:nvSpPr>
            <p:cNvPr id="8" name="Title 3"/>
            <p:cNvSpPr txBox="1"/>
            <p:nvPr/>
          </p:nvSpPr>
          <p:spPr>
            <a:xfrm>
              <a:off x="1022022" y="4343148"/>
              <a:ext cx="2152358" cy="41301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20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职业福利</a:t>
              </a:r>
              <a:endParaRPr lang="en-US" sz="10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9" name="Title 3"/>
            <p:cNvSpPr txBox="1"/>
            <p:nvPr/>
          </p:nvSpPr>
          <p:spPr>
            <a:xfrm>
              <a:off x="1020037" y="4695186"/>
              <a:ext cx="2156328" cy="808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buClr>
                  <a:schemeClr val="accent3"/>
                </a:buClr>
                <a:buSzPct val="150000"/>
              </a:pP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9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 1500s, when an unknown printer took a galley of type and scrambled.</a:t>
              </a:r>
              <a:endParaRPr lang="en-US" sz="9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14141" y="2788031"/>
              <a:ext cx="768120" cy="768119"/>
            </a:xfrm>
            <a:prstGeom prst="ellipse">
              <a:avLst/>
            </a:prstGeom>
            <a:solidFill>
              <a:srgbClr val="DCC8CE"/>
            </a:solidFill>
            <a:ln>
              <a:noFill/>
            </a:ln>
            <a:effectLst>
              <a:outerShdw blurRad="254000" dist="1270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basic-10" charset="0"/>
                </a:rPr>
                <a:t>1</a:t>
              </a:r>
              <a:endParaRPr lang="en-US" sz="1050" dirty="0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linea-basic-10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92809" y="2796106"/>
            <a:ext cx="2156328" cy="2716150"/>
            <a:chOff x="1020037" y="2788031"/>
            <a:chExt cx="2156328" cy="2716150"/>
          </a:xfrm>
        </p:grpSpPr>
        <p:sp>
          <p:nvSpPr>
            <p:cNvPr id="38" name="Title 3"/>
            <p:cNvSpPr txBox="1"/>
            <p:nvPr/>
          </p:nvSpPr>
          <p:spPr>
            <a:xfrm>
              <a:off x="1022022" y="4343148"/>
              <a:ext cx="2152358" cy="41301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20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职业福利</a:t>
              </a:r>
              <a:endParaRPr lang="zh-CN" altLang="en-US" sz="20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9" name="Title 3"/>
            <p:cNvSpPr txBox="1"/>
            <p:nvPr/>
          </p:nvSpPr>
          <p:spPr>
            <a:xfrm>
              <a:off x="1020037" y="4695186"/>
              <a:ext cx="2156328" cy="808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buClr>
                  <a:schemeClr val="accent3"/>
                </a:buClr>
                <a:buSzPct val="150000"/>
              </a:pP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9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 1500s, when an unknown printer took a galley of type and scrambled.</a:t>
              </a:r>
              <a:endParaRPr lang="en-US" sz="9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714141" y="2788031"/>
              <a:ext cx="768120" cy="768119"/>
            </a:xfrm>
            <a:prstGeom prst="ellipse">
              <a:avLst/>
            </a:prstGeom>
            <a:solidFill>
              <a:srgbClr val="DCC8CE"/>
            </a:solidFill>
            <a:ln>
              <a:noFill/>
            </a:ln>
            <a:effectLst>
              <a:outerShdw blurRad="254000" dist="1270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basic-10" charset="0"/>
                </a:rPr>
                <a:t>2</a:t>
              </a:r>
              <a:endParaRPr lang="en-US" sz="1050" dirty="0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linea-basic-10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20721" y="2796106"/>
            <a:ext cx="2156328" cy="2716150"/>
            <a:chOff x="1020037" y="2788031"/>
            <a:chExt cx="2156328" cy="2716150"/>
          </a:xfrm>
        </p:grpSpPr>
        <p:sp>
          <p:nvSpPr>
            <p:cNvPr id="43" name="Title 3"/>
            <p:cNvSpPr txBox="1"/>
            <p:nvPr/>
          </p:nvSpPr>
          <p:spPr>
            <a:xfrm>
              <a:off x="1022022" y="4343148"/>
              <a:ext cx="2152358" cy="41301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20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职业福利</a:t>
              </a:r>
              <a:endParaRPr lang="zh-CN" altLang="en-US" sz="20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44" name="Title 3"/>
            <p:cNvSpPr txBox="1"/>
            <p:nvPr/>
          </p:nvSpPr>
          <p:spPr>
            <a:xfrm>
              <a:off x="1020037" y="4695186"/>
              <a:ext cx="2156328" cy="808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buClr>
                  <a:schemeClr val="accent3"/>
                </a:buClr>
                <a:buSzPct val="150000"/>
              </a:pP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Sesame snaps </a:t>
              </a:r>
              <a:r>
                <a:rPr lang="en-US" sz="900" b="0" dirty="0" err="1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jelyy</a:t>
              </a:r>
              <a:r>
                <a:rPr lang="en-US" sz="9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dessert tootsie roll sweet roll. 1500s, when an unknown printer took a galley of type and scrambled.</a:t>
              </a:r>
              <a:endParaRPr lang="en-US" sz="9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714141" y="2788031"/>
              <a:ext cx="768120" cy="768119"/>
            </a:xfrm>
            <a:prstGeom prst="ellipse">
              <a:avLst/>
            </a:prstGeom>
            <a:solidFill>
              <a:srgbClr val="DCC8CE"/>
            </a:solidFill>
            <a:ln>
              <a:noFill/>
            </a:ln>
            <a:effectLst>
              <a:outerShdw blurRad="254000" dist="1270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basic-10" charset="0"/>
                </a:rPr>
                <a:t>3</a:t>
              </a:r>
              <a:endParaRPr lang="en-US" sz="1050" dirty="0">
                <a:solidFill>
                  <a:srgbClr val="FFFFF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linea-basic-1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69047" y="1033955"/>
            <a:ext cx="4553057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5400" b="0" dirty="0">
                <a:solidFill>
                  <a:schemeClr val="bg1"/>
                </a:solidFill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</a:t>
            </a:r>
            <a:endParaRPr lang="en-US" sz="5400" b="0" dirty="0">
              <a:solidFill>
                <a:schemeClr val="bg1"/>
              </a:solidFill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59818" y="2264502"/>
            <a:ext cx="2341090" cy="3713675"/>
            <a:chOff x="3683193" y="2126190"/>
            <a:chExt cx="2341090" cy="3713675"/>
          </a:xfrm>
        </p:grpSpPr>
        <p:sp>
          <p:nvSpPr>
            <p:cNvPr id="7" name="Rounded Rectangle 6"/>
            <p:cNvSpPr/>
            <p:nvPr/>
          </p:nvSpPr>
          <p:spPr>
            <a:xfrm>
              <a:off x="3683195" y="2126190"/>
              <a:ext cx="2341088" cy="3713675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016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8" name="Title 3"/>
            <p:cNvSpPr txBox="1"/>
            <p:nvPr/>
          </p:nvSpPr>
          <p:spPr>
            <a:xfrm>
              <a:off x="3683193" y="3963169"/>
              <a:ext cx="2341089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Mission Small Title</a:t>
              </a:r>
              <a:endParaRPr lang="en-US" sz="2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9" name="Title 3"/>
            <p:cNvSpPr txBox="1"/>
            <p:nvPr/>
          </p:nvSpPr>
          <p:spPr>
            <a:xfrm>
              <a:off x="3683193" y="3718118"/>
              <a:ext cx="2341089" cy="24653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14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Medium" charset="0"/>
                </a:rPr>
                <a:t>职业发展</a:t>
              </a:r>
              <a:endParaRPr lang="en-US" sz="7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endParaRPr>
            </a:p>
          </p:txBody>
        </p:sp>
        <p:sp>
          <p:nvSpPr>
            <p:cNvPr id="10" name="Title 3"/>
            <p:cNvSpPr txBox="1"/>
            <p:nvPr/>
          </p:nvSpPr>
          <p:spPr>
            <a:xfrm>
              <a:off x="3683193" y="4581346"/>
              <a:ext cx="2341089" cy="101422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How L’Oreal Built a UV Measuring Temporary Tattoo </a:t>
              </a:r>
              <a:r>
                <a:rPr lang="en-US" sz="1400" b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Our mission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90574" y="2650067"/>
              <a:ext cx="51168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dirty="0">
                  <a:solidFill>
                    <a:srgbClr val="1C3C54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basic-10" charset="0"/>
                </a:rPr>
                <a:t>1</a:t>
              </a:r>
              <a:endParaRPr lang="en-US" sz="2000" dirty="0">
                <a:solidFill>
                  <a:srgbClr val="1C3C54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linea-basic-10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687639" y="4337056"/>
              <a:ext cx="317548" cy="0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464813" y="2264502"/>
            <a:ext cx="2341090" cy="3713675"/>
            <a:chOff x="3683193" y="2126190"/>
            <a:chExt cx="2341090" cy="3713675"/>
          </a:xfrm>
        </p:grpSpPr>
        <p:sp>
          <p:nvSpPr>
            <p:cNvPr id="31" name="Rounded Rectangle 30"/>
            <p:cNvSpPr/>
            <p:nvPr/>
          </p:nvSpPr>
          <p:spPr>
            <a:xfrm>
              <a:off x="3683195" y="2126190"/>
              <a:ext cx="2341088" cy="3713675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016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32" name="Title 3"/>
            <p:cNvSpPr txBox="1"/>
            <p:nvPr/>
          </p:nvSpPr>
          <p:spPr>
            <a:xfrm>
              <a:off x="3683193" y="3963169"/>
              <a:ext cx="2341089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Mission Small Title</a:t>
              </a:r>
              <a:endParaRPr lang="en-US" sz="2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3" name="Title 3"/>
            <p:cNvSpPr txBox="1"/>
            <p:nvPr/>
          </p:nvSpPr>
          <p:spPr>
            <a:xfrm>
              <a:off x="3683193" y="3718118"/>
              <a:ext cx="2341089" cy="24653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14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Medium" charset="0"/>
                </a:rPr>
                <a:t>职业发展</a:t>
              </a:r>
              <a:endParaRPr lang="en-US" sz="7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endParaRPr>
            </a:p>
          </p:txBody>
        </p:sp>
        <p:sp>
          <p:nvSpPr>
            <p:cNvPr id="34" name="Title 3"/>
            <p:cNvSpPr txBox="1"/>
            <p:nvPr/>
          </p:nvSpPr>
          <p:spPr>
            <a:xfrm>
              <a:off x="3683193" y="4581346"/>
              <a:ext cx="2341089" cy="101422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How L’Oreal Built a UV Measuring Temporary Tattoo </a:t>
              </a:r>
              <a:r>
                <a:rPr lang="en-US" sz="1400" b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Our mission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85765" y="2650067"/>
              <a:ext cx="5212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dirty="0">
                  <a:solidFill>
                    <a:srgbClr val="1C3C54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basic-10" charset="0"/>
                </a:rPr>
                <a:t>2</a:t>
              </a:r>
              <a:endParaRPr lang="en-US" sz="2000" dirty="0">
                <a:solidFill>
                  <a:srgbClr val="1C3C54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linea-basic-10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4687639" y="4337056"/>
              <a:ext cx="317548" cy="0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8969807" y="2264502"/>
            <a:ext cx="2341090" cy="3713675"/>
            <a:chOff x="3683193" y="2126190"/>
            <a:chExt cx="2341090" cy="3713675"/>
          </a:xfrm>
        </p:grpSpPr>
        <p:sp>
          <p:nvSpPr>
            <p:cNvPr id="38" name="Rounded Rectangle 37"/>
            <p:cNvSpPr/>
            <p:nvPr/>
          </p:nvSpPr>
          <p:spPr>
            <a:xfrm>
              <a:off x="3683195" y="2126190"/>
              <a:ext cx="2341088" cy="3713675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016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39" name="Title 3"/>
            <p:cNvSpPr txBox="1"/>
            <p:nvPr/>
          </p:nvSpPr>
          <p:spPr>
            <a:xfrm>
              <a:off x="3683193" y="3963169"/>
              <a:ext cx="2341089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Mission Small Title</a:t>
              </a:r>
              <a:endParaRPr lang="en-US" sz="2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40" name="Title 3"/>
            <p:cNvSpPr txBox="1"/>
            <p:nvPr/>
          </p:nvSpPr>
          <p:spPr>
            <a:xfrm>
              <a:off x="3683193" y="3718118"/>
              <a:ext cx="2341089" cy="24653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1400" b="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Medium" charset="0"/>
                </a:rPr>
                <a:t>职业发展</a:t>
              </a:r>
              <a:endParaRPr lang="en-US" sz="700" b="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endParaRPr>
            </a:p>
          </p:txBody>
        </p:sp>
        <p:sp>
          <p:nvSpPr>
            <p:cNvPr id="41" name="Title 3"/>
            <p:cNvSpPr txBox="1"/>
            <p:nvPr/>
          </p:nvSpPr>
          <p:spPr>
            <a:xfrm>
              <a:off x="3683193" y="4581346"/>
              <a:ext cx="2341089" cy="101422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How L’Oreal Built a UV Measuring Temporary Tattoo </a:t>
              </a:r>
              <a:r>
                <a:rPr lang="en-US" sz="1400" b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Our mission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90574" y="2650067"/>
              <a:ext cx="51167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dirty="0">
                  <a:solidFill>
                    <a:srgbClr val="1C3C54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linea-basic-10" charset="0"/>
                </a:rPr>
                <a:t>3</a:t>
              </a:r>
              <a:endParaRPr lang="en-US" sz="2000" dirty="0">
                <a:solidFill>
                  <a:srgbClr val="1C3C54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linea-basic-10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4687639" y="4337056"/>
              <a:ext cx="317548" cy="0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占位符 19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98782" y="1974153"/>
            <a:ext cx="2476399" cy="4085022"/>
            <a:chOff x="1533022" y="2050353"/>
            <a:chExt cx="2476399" cy="4085022"/>
          </a:xfrm>
        </p:grpSpPr>
        <p:sp>
          <p:nvSpPr>
            <p:cNvPr id="5" name="Rounded Rectangle 4"/>
            <p:cNvSpPr/>
            <p:nvPr/>
          </p:nvSpPr>
          <p:spPr>
            <a:xfrm>
              <a:off x="1533022" y="2050353"/>
              <a:ext cx="2476399" cy="4085022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254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8" name="Title 3"/>
            <p:cNvSpPr txBox="1"/>
            <p:nvPr/>
          </p:nvSpPr>
          <p:spPr>
            <a:xfrm>
              <a:off x="1664354" y="5722520"/>
              <a:ext cx="2345066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Reuters. </a:t>
              </a:r>
              <a:r>
                <a:rPr lang="en-US" sz="900" b="0" dirty="0" err="1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Assaciated</a:t>
              </a: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Press +1 more</a:t>
              </a:r>
              <a:endParaRPr lang="en-US" sz="2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10" name="Title 3"/>
            <p:cNvSpPr txBox="1"/>
            <p:nvPr/>
          </p:nvSpPr>
          <p:spPr>
            <a:xfrm>
              <a:off x="1664354" y="4884854"/>
              <a:ext cx="2345066" cy="73744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How L’Oreal Built a UV-Measuring</a:t>
              </a:r>
              <a:endParaRPr lang="en-US" sz="14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Temporary Tattoo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760265" y="4581767"/>
              <a:ext cx="662895" cy="23353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>
              <a:outerShdw blurRad="342900" dist="190500" dir="5400000" sx="78000" sy="78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Medium" charset="0"/>
                </a:rPr>
                <a:t>Design</a:t>
              </a:r>
              <a:endParaRPr lang="en-US" sz="1000" baseline="3000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62962" y="1974153"/>
            <a:ext cx="2476399" cy="4085022"/>
            <a:chOff x="1533022" y="2050353"/>
            <a:chExt cx="2476399" cy="4085022"/>
          </a:xfrm>
        </p:grpSpPr>
        <p:sp>
          <p:nvSpPr>
            <p:cNvPr id="15" name="Rounded Rectangle 14"/>
            <p:cNvSpPr/>
            <p:nvPr/>
          </p:nvSpPr>
          <p:spPr>
            <a:xfrm>
              <a:off x="1533022" y="2050353"/>
              <a:ext cx="2476399" cy="4085022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254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16" name="Title 3"/>
            <p:cNvSpPr txBox="1"/>
            <p:nvPr/>
          </p:nvSpPr>
          <p:spPr>
            <a:xfrm>
              <a:off x="1664354" y="5722520"/>
              <a:ext cx="2345066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Reuters. </a:t>
              </a:r>
              <a:r>
                <a:rPr lang="en-US" sz="900" b="0" dirty="0" err="1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Assaciated</a:t>
              </a: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Press +1 more</a:t>
              </a:r>
              <a:endParaRPr lang="en-US" sz="2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17" name="Title 3"/>
            <p:cNvSpPr txBox="1"/>
            <p:nvPr/>
          </p:nvSpPr>
          <p:spPr>
            <a:xfrm>
              <a:off x="1664354" y="4884854"/>
              <a:ext cx="2345066" cy="73744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How L’Oreal Built a UV-Measuring</a:t>
              </a:r>
              <a:endParaRPr lang="en-US" sz="14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Temporary Tattoo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760265" y="4581767"/>
              <a:ext cx="967695" cy="23353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>
              <a:outerShdw blurRad="342900" dist="190500" dir="5400000" sx="78000" sy="78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Medium" charset="0"/>
                </a:rPr>
                <a:t>Developer</a:t>
              </a:r>
              <a:endParaRPr lang="en-US" sz="1000" baseline="3000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27142" y="1974153"/>
            <a:ext cx="2476399" cy="4085022"/>
            <a:chOff x="1533022" y="2050353"/>
            <a:chExt cx="2476399" cy="4085022"/>
          </a:xfrm>
        </p:grpSpPr>
        <p:sp>
          <p:nvSpPr>
            <p:cNvPr id="21" name="Rounded Rectangle 20"/>
            <p:cNvSpPr/>
            <p:nvPr/>
          </p:nvSpPr>
          <p:spPr>
            <a:xfrm>
              <a:off x="1533022" y="2050353"/>
              <a:ext cx="2476399" cy="4085022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254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22" name="Title 3"/>
            <p:cNvSpPr txBox="1"/>
            <p:nvPr/>
          </p:nvSpPr>
          <p:spPr>
            <a:xfrm>
              <a:off x="1664354" y="5722520"/>
              <a:ext cx="2345066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Reuters. </a:t>
              </a:r>
              <a:r>
                <a:rPr lang="en-US" sz="900" b="0" dirty="0" err="1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Assaciated</a:t>
              </a: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 Press +1 more</a:t>
              </a:r>
              <a:endParaRPr lang="en-US" sz="2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23" name="Title 3"/>
            <p:cNvSpPr txBox="1"/>
            <p:nvPr/>
          </p:nvSpPr>
          <p:spPr>
            <a:xfrm>
              <a:off x="1664354" y="4884854"/>
              <a:ext cx="2345066" cy="73744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How L’Oreal Built a UV-Measuring</a:t>
              </a:r>
              <a:endParaRPr lang="en-US" sz="1400" b="0" dirty="0">
                <a:solidFill>
                  <a:schemeClr val="tx1">
                    <a:alpha val="7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Light" charset="0"/>
                </a:rPr>
                <a:t>Temporary Tattoo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Light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760265" y="4581767"/>
              <a:ext cx="1592535" cy="23353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>
              <a:outerShdw blurRad="342900" dist="190500" dir="5400000" sx="78000" sy="78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张海山锐线体简" panose="02000000000000000000" pitchFamily="2" charset="-122"/>
                  <a:ea typeface="张海山锐线体简" panose="02000000000000000000" pitchFamily="2" charset="-122"/>
                  <a:cs typeface="Roboto Medium" charset="0"/>
                </a:rPr>
                <a:t>Powerpoint Template</a:t>
              </a:r>
              <a:endParaRPr lang="en-US" sz="1000" baseline="30000" dirty="0">
                <a:latin typeface="张海山锐线体简" panose="02000000000000000000" pitchFamily="2" charset="-122"/>
                <a:ea typeface="张海山锐线体简" panose="02000000000000000000" pitchFamily="2" charset="-122"/>
                <a:cs typeface="Roboto Medium" charset="0"/>
              </a:endParaRP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5400" b="0" dirty="0">
                <a:solidFill>
                  <a:schemeClr val="bg1"/>
                </a:solidFill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校招岗位与流程</a:t>
            </a:r>
            <a:endParaRPr lang="en-US" sz="5400" b="0" dirty="0">
              <a:solidFill>
                <a:schemeClr val="bg1"/>
              </a:solidFill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BEST PRESENTATION TEMPLATE</a:t>
            </a:r>
            <a:endParaRPr lang="en-US" dirty="0"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pic>
        <p:nvPicPr>
          <p:cNvPr id="27" name="图片占位符 2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31" name="图片占位符 30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/>
          <a:srcRect/>
          <a:stretch>
            <a:fillRect/>
          </a:stretch>
        </p:blipFill>
        <p:spPr/>
      </p:pic>
      <p:pic>
        <p:nvPicPr>
          <p:cNvPr id="33" name="图片占位符 32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746747" y="1237124"/>
            <a:ext cx="3657279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70000"/>
              </a:lnSpc>
              <a:spcBef>
                <a:spcPct val="0"/>
              </a:spcBef>
              <a:buNone/>
              <a:defRPr sz="5400" b="1" i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Thin" charset="0"/>
              </a:defRPr>
            </a:lvl1pPr>
          </a:lstStyle>
          <a:p>
            <a:pPr algn="l"/>
            <a:r>
              <a:rPr lang="zh-CN" altLang="en-US" dirty="0"/>
              <a:t>公司地址</a:t>
            </a:r>
            <a:endParaRPr lang="en-US" altLang="ko-KR" dirty="0"/>
          </a:p>
        </p:txBody>
      </p:sp>
      <p:sp>
        <p:nvSpPr>
          <p:cNvPr id="57" name="TextBox 56"/>
          <p:cNvSpPr txBox="1"/>
          <p:nvPr/>
        </p:nvSpPr>
        <p:spPr>
          <a:xfrm>
            <a:off x="1746747" y="1925416"/>
            <a:ext cx="2337510" cy="34188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pc="400" dirty="0">
                <a:ln w="9525">
                  <a:solidFill>
                    <a:schemeClr val="tx1">
                      <a:alpha val="65000"/>
                    </a:schemeClr>
                  </a:solidFill>
                </a:ln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Your Text Here</a:t>
            </a:r>
            <a:endParaRPr lang="en-US" altLang="ko-KR" sz="1200" spc="400" dirty="0">
              <a:ln w="9525">
                <a:solidFill>
                  <a:schemeClr val="tx1">
                    <a:alpha val="65000"/>
                  </a:schemeClr>
                </a:solidFill>
              </a:ln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46747" y="2265637"/>
            <a:ext cx="3634371" cy="98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800" spc="400" dirty="0">
                <a:ln w="3175">
                  <a:solidFill>
                    <a:schemeClr val="tx1">
                      <a:lumMod val="50000"/>
                      <a:lumOff val="50000"/>
                      <a:alpha val="4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rPr>
              <a:t>Lorem Ipsum Dolor Sit Amet Consectetur Adipiscing Elit Sed Do Eiusmod Tempor Lorem Ipsum Dolor Sit Amet Lorem Ipsum Dolor Sit Amet Consectetur Adipiscing</a:t>
            </a:r>
            <a:endParaRPr lang="en-US" altLang="ko-KR" sz="800" spc="400" dirty="0">
              <a:ln w="3175">
                <a:solidFill>
                  <a:schemeClr val="tx1">
                    <a:lumMod val="50000"/>
                    <a:lumOff val="50000"/>
                    <a:alpha val="4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50" charset="0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23" name="图片占位符 2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/>
          <a:srcRect/>
          <a:stretch>
            <a:fillRect/>
          </a:stretch>
        </p:blipFill>
        <p:spPr/>
      </p:pic>
      <p:pic>
        <p:nvPicPr>
          <p:cNvPr id="25" name="图片占位符 2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/>
          <a:srcRect/>
          <a:stretch>
            <a:fillRect/>
          </a:stretch>
        </p:blipFill>
        <p:spPr/>
      </p:pic>
      <p:pic>
        <p:nvPicPr>
          <p:cNvPr id="27" name="图片占位符 26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/>
          <a:srcRect/>
          <a:stretch>
            <a:fillRect/>
          </a:stretch>
        </p:blipFill>
        <p:spPr/>
      </p:pic>
      <p:pic>
        <p:nvPicPr>
          <p:cNvPr id="29" name="图片占位符 28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screen"/>
          <a:srcRect/>
          <a:stretch>
            <a:fillRect/>
          </a:stretch>
        </p:blipFill>
        <p:spPr/>
      </p:pic>
      <p:pic>
        <p:nvPicPr>
          <p:cNvPr id="31" name="图片占位符 30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14600" y="-152400"/>
            <a:ext cx="7162800" cy="71628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85937" y="1931564"/>
            <a:ext cx="389722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后会有期</a:t>
            </a:r>
            <a:endParaRPr lang="zh-CN" altLang="en-US" sz="166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68637" y="3717902"/>
            <a:ext cx="85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of my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30495" y="4071553"/>
            <a:ext cx="173101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 err="1">
                <a:latin typeface="HL Thuphap 1BK upgrade" pitchFamily="2" charset="0"/>
              </a:rPr>
              <a:t>bye</a:t>
            </a:r>
            <a:endParaRPr lang="zh-CN" altLang="en-US" sz="7200" dirty="0">
              <a:latin typeface="HL Thuphap 1BK upgrade" pitchFamily="2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3992" y="2393570"/>
            <a:ext cx="1498600" cy="14986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449829" y="1931564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watercolor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4144724" y="3660552"/>
            <a:ext cx="3902547" cy="45719"/>
          </a:xfrm>
          <a:custGeom>
            <a:avLst/>
            <a:gdLst>
              <a:gd name="connsiteX0" fmla="*/ 206773 w 3902547"/>
              <a:gd name="connsiteY0" fmla="*/ 63500 h 140293"/>
              <a:gd name="connsiteX1" fmla="*/ 409973 w 3902547"/>
              <a:gd name="connsiteY1" fmla="*/ 25400 h 140293"/>
              <a:gd name="connsiteX2" fmla="*/ 3902473 w 3902547"/>
              <a:gd name="connsiteY2" fmla="*/ 76200 h 140293"/>
              <a:gd name="connsiteX3" fmla="*/ 308373 w 3902547"/>
              <a:gd name="connsiteY3" fmla="*/ 63500 h 140293"/>
              <a:gd name="connsiteX4" fmla="*/ 3750073 w 3902547"/>
              <a:gd name="connsiteY4" fmla="*/ 50800 h 140293"/>
              <a:gd name="connsiteX5" fmla="*/ 498873 w 3902547"/>
              <a:gd name="connsiteY5" fmla="*/ 139700 h 140293"/>
              <a:gd name="connsiteX6" fmla="*/ 3394473 w 3902547"/>
              <a:gd name="connsiteY6" fmla="*/ 0 h 14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2547" h="140293">
                <a:moveTo>
                  <a:pt x="206773" y="63500"/>
                </a:moveTo>
                <a:cubicBezTo>
                  <a:pt x="398" y="43391"/>
                  <a:pt x="-205977" y="23283"/>
                  <a:pt x="409973" y="25400"/>
                </a:cubicBezTo>
                <a:cubicBezTo>
                  <a:pt x="1025923" y="27517"/>
                  <a:pt x="3919406" y="69850"/>
                  <a:pt x="3902473" y="76200"/>
                </a:cubicBezTo>
                <a:cubicBezTo>
                  <a:pt x="3885540" y="82550"/>
                  <a:pt x="333773" y="67733"/>
                  <a:pt x="308373" y="63500"/>
                </a:cubicBezTo>
                <a:cubicBezTo>
                  <a:pt x="282973" y="59267"/>
                  <a:pt x="3718323" y="38100"/>
                  <a:pt x="3750073" y="50800"/>
                </a:cubicBezTo>
                <a:cubicBezTo>
                  <a:pt x="3781823" y="63500"/>
                  <a:pt x="558140" y="148167"/>
                  <a:pt x="498873" y="139700"/>
                </a:cubicBezTo>
                <a:cubicBezTo>
                  <a:pt x="439606" y="131233"/>
                  <a:pt x="1917039" y="65616"/>
                  <a:pt x="3394473" y="0"/>
                </a:cubicBezTo>
              </a:path>
            </a:pathLst>
          </a:custGeom>
          <a:noFill/>
          <a:ln w="3175">
            <a:solidFill>
              <a:srgbClr val="CBA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93900" y="-673100"/>
            <a:ext cx="8204200" cy="82042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96449" y="1931564"/>
            <a:ext cx="448392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第一部分</a:t>
            </a:r>
            <a:endParaRPr lang="zh-CN" altLang="en-US" sz="166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68637" y="3717902"/>
            <a:ext cx="85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of my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39222" y="4043595"/>
            <a:ext cx="15552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>
                <a:latin typeface="HL Thuphap 1BK upgrade" pitchFamily="2" charset="0"/>
              </a:rPr>
              <a:t>one</a:t>
            </a:r>
            <a:endParaRPr lang="zh-CN" altLang="en-US" sz="8800" dirty="0">
              <a:latin typeface="HL Thuphap 1BK upgrade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984" y="2468656"/>
            <a:ext cx="1498600" cy="14986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449829" y="1931564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L Thuphap 1BK upgrade" pitchFamily="2" charset="0"/>
              </a:rPr>
              <a:t>watercolor</a:t>
            </a:r>
            <a:endParaRPr lang="zh-CN" altLang="en-US" sz="2400" dirty="0">
              <a:latin typeface="HL Thuphap 1BK upgrade" pitchFamily="2" charset="0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4144724" y="3660552"/>
            <a:ext cx="3902547" cy="45719"/>
          </a:xfrm>
          <a:custGeom>
            <a:avLst/>
            <a:gdLst>
              <a:gd name="connsiteX0" fmla="*/ 206773 w 3902547"/>
              <a:gd name="connsiteY0" fmla="*/ 63500 h 140293"/>
              <a:gd name="connsiteX1" fmla="*/ 409973 w 3902547"/>
              <a:gd name="connsiteY1" fmla="*/ 25400 h 140293"/>
              <a:gd name="connsiteX2" fmla="*/ 3902473 w 3902547"/>
              <a:gd name="connsiteY2" fmla="*/ 76200 h 140293"/>
              <a:gd name="connsiteX3" fmla="*/ 308373 w 3902547"/>
              <a:gd name="connsiteY3" fmla="*/ 63500 h 140293"/>
              <a:gd name="connsiteX4" fmla="*/ 3750073 w 3902547"/>
              <a:gd name="connsiteY4" fmla="*/ 50800 h 140293"/>
              <a:gd name="connsiteX5" fmla="*/ 498873 w 3902547"/>
              <a:gd name="connsiteY5" fmla="*/ 139700 h 140293"/>
              <a:gd name="connsiteX6" fmla="*/ 3394473 w 3902547"/>
              <a:gd name="connsiteY6" fmla="*/ 0 h 14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2547" h="140293">
                <a:moveTo>
                  <a:pt x="206773" y="63500"/>
                </a:moveTo>
                <a:cubicBezTo>
                  <a:pt x="398" y="43391"/>
                  <a:pt x="-205977" y="23283"/>
                  <a:pt x="409973" y="25400"/>
                </a:cubicBezTo>
                <a:cubicBezTo>
                  <a:pt x="1025923" y="27517"/>
                  <a:pt x="3919406" y="69850"/>
                  <a:pt x="3902473" y="76200"/>
                </a:cubicBezTo>
                <a:cubicBezTo>
                  <a:pt x="3885540" y="82550"/>
                  <a:pt x="333773" y="67733"/>
                  <a:pt x="308373" y="63500"/>
                </a:cubicBezTo>
                <a:cubicBezTo>
                  <a:pt x="282973" y="59267"/>
                  <a:pt x="3718323" y="38100"/>
                  <a:pt x="3750073" y="50800"/>
                </a:cubicBezTo>
                <a:cubicBezTo>
                  <a:pt x="3781823" y="63500"/>
                  <a:pt x="558140" y="148167"/>
                  <a:pt x="498873" y="139700"/>
                </a:cubicBezTo>
                <a:cubicBezTo>
                  <a:pt x="439606" y="131233"/>
                  <a:pt x="1917039" y="65616"/>
                  <a:pt x="3394473" y="0"/>
                </a:cubicBezTo>
              </a:path>
            </a:pathLst>
          </a:custGeom>
          <a:noFill/>
          <a:ln w="3175">
            <a:solidFill>
              <a:srgbClr val="CBA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占位符 14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screen"/>
          <a:srcRect/>
          <a:stretch>
            <a:fillRect/>
          </a:stretch>
        </p:blipFill>
        <p:spPr/>
      </p:pic>
      <p:grpSp>
        <p:nvGrpSpPr>
          <p:cNvPr id="13" name="Group 12"/>
          <p:cNvGrpSpPr/>
          <p:nvPr/>
        </p:nvGrpSpPr>
        <p:grpSpPr>
          <a:xfrm>
            <a:off x="1333599" y="1694955"/>
            <a:ext cx="9612351" cy="3946332"/>
            <a:chOff x="1333599" y="1694955"/>
            <a:chExt cx="9612351" cy="3946332"/>
          </a:xfrm>
        </p:grpSpPr>
        <p:sp>
          <p:nvSpPr>
            <p:cNvPr id="5" name="Rounded Rectangle 4"/>
            <p:cNvSpPr/>
            <p:nvPr/>
          </p:nvSpPr>
          <p:spPr>
            <a:xfrm>
              <a:off x="1333600" y="1694955"/>
              <a:ext cx="9612350" cy="3946332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itle 1"/>
            <p:cNvSpPr txBox="1"/>
            <p:nvPr/>
          </p:nvSpPr>
          <p:spPr>
            <a:xfrm>
              <a:off x="1333599" y="2461848"/>
              <a:ext cx="9612351" cy="592175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r>
                <a:rPr lang="zh-CN" altLang="en-US" sz="4800" b="0" dirty="0">
                  <a:latin typeface="汉仪六字黑简" panose="00020600040101010101" pitchFamily="18" charset="-122"/>
                  <a:ea typeface="汉仪六字黑简" panose="00020600040101010101" pitchFamily="18" charset="-122"/>
                  <a:cs typeface="Roboto Light" charset="0"/>
                </a:rPr>
                <a:t>关于我们</a:t>
              </a:r>
              <a:endParaRPr lang="en-US" sz="4800" b="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079609" y="4822520"/>
              <a:ext cx="2120330" cy="327586"/>
            </a:xfrm>
            <a:prstGeom prst="roundRect">
              <a:avLst>
                <a:gd name="adj" fmla="val 50000"/>
              </a:avLst>
            </a:prstGeom>
            <a:solidFill>
              <a:srgbClr val="CBAA67"/>
            </a:solidFill>
            <a:ln>
              <a:noFill/>
            </a:ln>
            <a:effectLst>
              <a:outerShdw blurRad="342900" dist="190500" dir="5400000" sx="78000" sy="78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Medium" charset="0"/>
                </a:rPr>
                <a:t>We are a Creative </a:t>
              </a:r>
              <a:r>
                <a:rPr lang="en-US" sz="1100" dirty="0" err="1">
                  <a:latin typeface="773-CAI978" panose="020B0402020204020303" pitchFamily="34" charset="0"/>
                  <a:ea typeface="汉仪六字黑简" panose="00020600040101010101" pitchFamily="18" charset="-122"/>
                  <a:cs typeface="Roboto Medium" charset="0"/>
                </a:rPr>
                <a:t>Agnecy</a:t>
              </a:r>
              <a:endParaRPr lang="en-US" sz="1100" baseline="30000" dirty="0">
                <a:latin typeface="773-CAI978" panose="020B0402020204020303" pitchFamily="34" charset="0"/>
                <a:ea typeface="汉仪六字黑简" panose="00020600040101010101" pitchFamily="18" charset="-122"/>
                <a:cs typeface="Roboto Medium" charset="0"/>
              </a:endParaRPr>
            </a:p>
          </p:txBody>
        </p:sp>
        <p:sp>
          <p:nvSpPr>
            <p:cNvPr id="11" name="Title 3"/>
            <p:cNvSpPr txBox="1"/>
            <p:nvPr/>
          </p:nvSpPr>
          <p:spPr>
            <a:xfrm>
              <a:off x="1987716" y="2944139"/>
              <a:ext cx="8485622" cy="101422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It is a long established fact that a reader will be distracted by the readable content of a page when looking at its layout. The point of using </a:t>
              </a:r>
              <a:r>
                <a:rPr lang="en-US" sz="1400" b="0" dirty="0" err="1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Lorem</a:t>
              </a: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 </a:t>
              </a:r>
              <a:r>
                <a:rPr lang="en-US" sz="1400" b="0" dirty="0" err="1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Ipsum</a:t>
              </a: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 is that it has a more-or-less normal distribution of letters, as opposed to using 'Content here, content here', making it look like readable English. Many desktop publishing packages and web page editors now use </a:t>
              </a:r>
              <a:r>
                <a:rPr lang="en-US" sz="1400" b="0" dirty="0" err="1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Lorem</a:t>
              </a: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 </a:t>
              </a:r>
              <a:r>
                <a:rPr lang="en-US" sz="1400" b="0" dirty="0" err="1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Ipsum</a:t>
              </a:r>
              <a:r>
                <a:rPr lang="en-US" sz="1400" b="0" dirty="0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 as their default model text</a:t>
              </a:r>
              <a:endParaRPr lang="en-US" sz="700" b="0" dirty="0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137150" y="730351"/>
            <a:ext cx="1917700" cy="191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A_库_直接连接符 4"/>
          <p:cNvCxnSpPr/>
          <p:nvPr>
            <p:custDataLst>
              <p:tags r:id="rId2"/>
            </p:custDataLst>
          </p:nvPr>
        </p:nvCxnSpPr>
        <p:spPr>
          <a:xfrm>
            <a:off x="857250" y="666750"/>
            <a:ext cx="2876550" cy="0"/>
          </a:xfrm>
          <a:prstGeom prst="line">
            <a:avLst/>
          </a:prstGeom>
          <a:ln>
            <a:solidFill>
              <a:srgbClr val="CBAA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83724" y="252740"/>
            <a:ext cx="2005677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latin typeface="造字工房俊雅（非商用）常规体" pitchFamily="2" charset="-122"/>
                <a:ea typeface="造字工房俊雅（非商用）常规体" pitchFamily="2" charset="-122"/>
              </a:defRPr>
            </a:lvl1pPr>
          </a:lstStyle>
          <a:p>
            <a:r>
              <a:rPr lang="zh-CN" altLang="en-US" sz="2800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梦幻淡雅水彩肌理纹</a:t>
            </a:r>
            <a:endParaRPr lang="zh-CN" altLang="en-US" sz="2800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grpSp>
        <p:nvGrpSpPr>
          <p:cNvPr id="8" name="Group 33"/>
          <p:cNvGrpSpPr/>
          <p:nvPr/>
        </p:nvGrpSpPr>
        <p:grpSpPr>
          <a:xfrm>
            <a:off x="1956620" y="1881264"/>
            <a:ext cx="8278762" cy="3826362"/>
            <a:chOff x="1956620" y="1881264"/>
            <a:chExt cx="8278762" cy="3826362"/>
          </a:xfrm>
        </p:grpSpPr>
        <p:sp>
          <p:nvSpPr>
            <p:cNvPr id="9" name="Rectangle: Rounded Corners 3"/>
            <p:cNvSpPr/>
            <p:nvPr/>
          </p:nvSpPr>
          <p:spPr>
            <a:xfrm>
              <a:off x="1956620" y="1881264"/>
              <a:ext cx="8278762" cy="3826362"/>
            </a:xfrm>
            <a:prstGeom prst="roundRect">
              <a:avLst>
                <a:gd name="adj" fmla="val 2502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1270000" dist="698500" dir="5400000" sx="85000" sy="8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0" name="Group 14"/>
            <p:cNvGrpSpPr/>
            <p:nvPr/>
          </p:nvGrpSpPr>
          <p:grpSpPr>
            <a:xfrm>
              <a:off x="9271000" y="4197810"/>
              <a:ext cx="829126" cy="1509815"/>
              <a:chOff x="8962165" y="3635430"/>
              <a:chExt cx="1137962" cy="2072196"/>
            </a:xfrm>
            <a:solidFill>
              <a:schemeClr val="accent1">
                <a:alpha val="15000"/>
              </a:schemeClr>
            </a:solidFill>
          </p:grpSpPr>
          <p:sp>
            <p:nvSpPr>
              <p:cNvPr id="12" name="Freeform: Shape 13"/>
              <p:cNvSpPr/>
              <p:nvPr/>
            </p:nvSpPr>
            <p:spPr>
              <a:xfrm>
                <a:off x="9774963" y="4213239"/>
                <a:ext cx="325164" cy="1494387"/>
              </a:xfrm>
              <a:custGeom>
                <a:avLst/>
                <a:gdLst>
                  <a:gd name="connsiteX0" fmla="*/ 162582 w 325164"/>
                  <a:gd name="connsiteY0" fmla="*/ 0 h 1494387"/>
                  <a:gd name="connsiteX1" fmla="*/ 325164 w 325164"/>
                  <a:gd name="connsiteY1" fmla="*/ 162582 h 1494387"/>
                  <a:gd name="connsiteX2" fmla="*/ 325164 w 325164"/>
                  <a:gd name="connsiteY2" fmla="*/ 1494387 h 1494387"/>
                  <a:gd name="connsiteX3" fmla="*/ 0 w 325164"/>
                  <a:gd name="connsiteY3" fmla="*/ 1494387 h 1494387"/>
                  <a:gd name="connsiteX4" fmla="*/ 0 w 325164"/>
                  <a:gd name="connsiteY4" fmla="*/ 162582 h 1494387"/>
                  <a:gd name="connsiteX5" fmla="*/ 162582 w 325164"/>
                  <a:gd name="connsiteY5" fmla="*/ 0 h 149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1494387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1494387"/>
                    </a:lnTo>
                    <a:lnTo>
                      <a:pt x="0" y="1494387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bg2">
                  <a:alpha val="6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1"/>
              <p:cNvSpPr/>
              <p:nvPr/>
            </p:nvSpPr>
            <p:spPr>
              <a:xfrm>
                <a:off x="9368564" y="3635430"/>
                <a:ext cx="325164" cy="2072196"/>
              </a:xfrm>
              <a:custGeom>
                <a:avLst/>
                <a:gdLst>
                  <a:gd name="connsiteX0" fmla="*/ 162582 w 325164"/>
                  <a:gd name="connsiteY0" fmla="*/ 0 h 2072196"/>
                  <a:gd name="connsiteX1" fmla="*/ 325164 w 325164"/>
                  <a:gd name="connsiteY1" fmla="*/ 162582 h 2072196"/>
                  <a:gd name="connsiteX2" fmla="*/ 325164 w 325164"/>
                  <a:gd name="connsiteY2" fmla="*/ 2072196 h 2072196"/>
                  <a:gd name="connsiteX3" fmla="*/ 0 w 325164"/>
                  <a:gd name="connsiteY3" fmla="*/ 2072196 h 2072196"/>
                  <a:gd name="connsiteX4" fmla="*/ 0 w 325164"/>
                  <a:gd name="connsiteY4" fmla="*/ 162582 h 2072196"/>
                  <a:gd name="connsiteX5" fmla="*/ 162582 w 325164"/>
                  <a:gd name="connsiteY5" fmla="*/ 0 h 207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2072196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2072196"/>
                    </a:lnTo>
                    <a:lnTo>
                      <a:pt x="0" y="2072196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bg2">
                  <a:alpha val="6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9"/>
              <p:cNvSpPr/>
              <p:nvPr/>
            </p:nvSpPr>
            <p:spPr>
              <a:xfrm>
                <a:off x="8962165" y="5029890"/>
                <a:ext cx="325164" cy="677736"/>
              </a:xfrm>
              <a:custGeom>
                <a:avLst/>
                <a:gdLst>
                  <a:gd name="connsiteX0" fmla="*/ 162582 w 325164"/>
                  <a:gd name="connsiteY0" fmla="*/ 0 h 677736"/>
                  <a:gd name="connsiteX1" fmla="*/ 325164 w 325164"/>
                  <a:gd name="connsiteY1" fmla="*/ 162582 h 677736"/>
                  <a:gd name="connsiteX2" fmla="*/ 325164 w 325164"/>
                  <a:gd name="connsiteY2" fmla="*/ 677736 h 677736"/>
                  <a:gd name="connsiteX3" fmla="*/ 0 w 325164"/>
                  <a:gd name="connsiteY3" fmla="*/ 677736 h 677736"/>
                  <a:gd name="connsiteX4" fmla="*/ 0 w 325164"/>
                  <a:gd name="connsiteY4" fmla="*/ 162582 h 677736"/>
                  <a:gd name="connsiteX5" fmla="*/ 162582 w 325164"/>
                  <a:gd name="connsiteY5" fmla="*/ 0 h 67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677736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677736"/>
                    </a:lnTo>
                    <a:lnTo>
                      <a:pt x="0" y="677736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bg2">
                  <a:alpha val="6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Freeform: Shape 32"/>
            <p:cNvSpPr/>
            <p:nvPr/>
          </p:nvSpPr>
          <p:spPr>
            <a:xfrm>
              <a:off x="1956620" y="1881264"/>
              <a:ext cx="8278762" cy="2262111"/>
            </a:xfrm>
            <a:custGeom>
              <a:avLst/>
              <a:gdLst>
                <a:gd name="connsiteX0" fmla="*/ 95736 w 8278762"/>
                <a:gd name="connsiteY0" fmla="*/ 0 h 2262111"/>
                <a:gd name="connsiteX1" fmla="*/ 8183026 w 8278762"/>
                <a:gd name="connsiteY1" fmla="*/ 0 h 2262111"/>
                <a:gd name="connsiteX2" fmla="*/ 8278762 w 8278762"/>
                <a:gd name="connsiteY2" fmla="*/ 95736 h 2262111"/>
                <a:gd name="connsiteX3" fmla="*/ 8278762 w 8278762"/>
                <a:gd name="connsiteY3" fmla="*/ 1319136 h 2262111"/>
                <a:gd name="connsiteX4" fmla="*/ 5082355 w 8278762"/>
                <a:gd name="connsiteY4" fmla="*/ 1319136 h 2262111"/>
                <a:gd name="connsiteX5" fmla="*/ 5082355 w 8278762"/>
                <a:gd name="connsiteY5" fmla="*/ 1319137 h 2262111"/>
                <a:gd name="connsiteX6" fmla="*/ 4139381 w 8278762"/>
                <a:gd name="connsiteY6" fmla="*/ 2262111 h 2262111"/>
                <a:gd name="connsiteX7" fmla="*/ 3196407 w 8278762"/>
                <a:gd name="connsiteY7" fmla="*/ 1319137 h 2262111"/>
                <a:gd name="connsiteX8" fmla="*/ 3196408 w 8278762"/>
                <a:gd name="connsiteY8" fmla="*/ 1319136 h 2262111"/>
                <a:gd name="connsiteX9" fmla="*/ 1167812 w 8278762"/>
                <a:gd name="connsiteY9" fmla="*/ 1319136 h 2262111"/>
                <a:gd name="connsiteX10" fmla="*/ 1187715 w 8278762"/>
                <a:gd name="connsiteY10" fmla="*/ 1290346 h 2262111"/>
                <a:gd name="connsiteX11" fmla="*/ 1199109 w 8278762"/>
                <a:gd name="connsiteY11" fmla="*/ 1231441 h 2262111"/>
                <a:gd name="connsiteX12" fmla="*/ 1154394 w 8278762"/>
                <a:gd name="connsiteY12" fmla="*/ 1121371 h 2262111"/>
                <a:gd name="connsiteX13" fmla="*/ 1083879 w 8278762"/>
                <a:gd name="connsiteY13" fmla="*/ 1081813 h 2262111"/>
                <a:gd name="connsiteX14" fmla="*/ 1181911 w 8278762"/>
                <a:gd name="connsiteY14" fmla="*/ 823835 h 2262111"/>
                <a:gd name="connsiteX15" fmla="*/ 1070120 w 8278762"/>
                <a:gd name="connsiteY15" fmla="*/ 823835 h 2262111"/>
                <a:gd name="connsiteX16" fmla="*/ 901575 w 8278762"/>
                <a:gd name="connsiteY16" fmla="*/ 1164367 h 2262111"/>
                <a:gd name="connsiteX17" fmla="*/ 889536 w 8278762"/>
                <a:gd name="connsiteY17" fmla="*/ 1231441 h 2262111"/>
                <a:gd name="connsiteX18" fmla="*/ 900930 w 8278762"/>
                <a:gd name="connsiteY18" fmla="*/ 1290346 h 2262111"/>
                <a:gd name="connsiteX19" fmla="*/ 920833 w 8278762"/>
                <a:gd name="connsiteY19" fmla="*/ 1319136 h 2262111"/>
                <a:gd name="connsiteX20" fmla="*/ 734409 w 8278762"/>
                <a:gd name="connsiteY20" fmla="*/ 1319136 h 2262111"/>
                <a:gd name="connsiteX21" fmla="*/ 754312 w 8278762"/>
                <a:gd name="connsiteY21" fmla="*/ 1290346 h 2262111"/>
                <a:gd name="connsiteX22" fmla="*/ 765706 w 8278762"/>
                <a:gd name="connsiteY22" fmla="*/ 1231441 h 2262111"/>
                <a:gd name="connsiteX23" fmla="*/ 720990 w 8278762"/>
                <a:gd name="connsiteY23" fmla="*/ 1121371 h 2262111"/>
                <a:gd name="connsiteX24" fmla="*/ 650476 w 8278762"/>
                <a:gd name="connsiteY24" fmla="*/ 1081813 h 2262111"/>
                <a:gd name="connsiteX25" fmla="*/ 748508 w 8278762"/>
                <a:gd name="connsiteY25" fmla="*/ 823835 h 2262111"/>
                <a:gd name="connsiteX26" fmla="*/ 636717 w 8278762"/>
                <a:gd name="connsiteY26" fmla="*/ 823835 h 2262111"/>
                <a:gd name="connsiteX27" fmla="*/ 468171 w 8278762"/>
                <a:gd name="connsiteY27" fmla="*/ 1164367 h 2262111"/>
                <a:gd name="connsiteX28" fmla="*/ 456132 w 8278762"/>
                <a:gd name="connsiteY28" fmla="*/ 1231441 h 2262111"/>
                <a:gd name="connsiteX29" fmla="*/ 467526 w 8278762"/>
                <a:gd name="connsiteY29" fmla="*/ 1290346 h 2262111"/>
                <a:gd name="connsiteX30" fmla="*/ 487429 w 8278762"/>
                <a:gd name="connsiteY30" fmla="*/ 1319136 h 2262111"/>
                <a:gd name="connsiteX31" fmla="*/ 0 w 8278762"/>
                <a:gd name="connsiteY31" fmla="*/ 1319136 h 2262111"/>
                <a:gd name="connsiteX32" fmla="*/ 0 w 8278762"/>
                <a:gd name="connsiteY32" fmla="*/ 95736 h 2262111"/>
                <a:gd name="connsiteX33" fmla="*/ 95736 w 8278762"/>
                <a:gd name="connsiteY33" fmla="*/ 0 h 226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278762" h="2262111">
                  <a:moveTo>
                    <a:pt x="95736" y="0"/>
                  </a:moveTo>
                  <a:lnTo>
                    <a:pt x="8183026" y="0"/>
                  </a:lnTo>
                  <a:cubicBezTo>
                    <a:pt x="8235900" y="0"/>
                    <a:pt x="8278762" y="42862"/>
                    <a:pt x="8278762" y="95736"/>
                  </a:cubicBezTo>
                  <a:lnTo>
                    <a:pt x="8278762" y="1319136"/>
                  </a:lnTo>
                  <a:lnTo>
                    <a:pt x="5082355" y="1319136"/>
                  </a:lnTo>
                  <a:lnTo>
                    <a:pt x="5082355" y="1319137"/>
                  </a:lnTo>
                  <a:cubicBezTo>
                    <a:pt x="5082355" y="1839927"/>
                    <a:pt x="4660171" y="2262111"/>
                    <a:pt x="4139381" y="2262111"/>
                  </a:cubicBezTo>
                  <a:cubicBezTo>
                    <a:pt x="3618591" y="2262111"/>
                    <a:pt x="3196407" y="1839927"/>
                    <a:pt x="3196407" y="1319137"/>
                  </a:cubicBezTo>
                  <a:lnTo>
                    <a:pt x="3196408" y="1319136"/>
                  </a:lnTo>
                  <a:lnTo>
                    <a:pt x="1167812" y="1319136"/>
                  </a:lnTo>
                  <a:lnTo>
                    <a:pt x="1187715" y="1290346"/>
                  </a:lnTo>
                  <a:cubicBezTo>
                    <a:pt x="1195311" y="1272288"/>
                    <a:pt x="1199109" y="1252653"/>
                    <a:pt x="1199109" y="1231441"/>
                  </a:cubicBezTo>
                  <a:cubicBezTo>
                    <a:pt x="1199109" y="1187872"/>
                    <a:pt x="1184204" y="1151181"/>
                    <a:pt x="1154394" y="1121371"/>
                  </a:cubicBezTo>
                  <a:cubicBezTo>
                    <a:pt x="1133755" y="1100732"/>
                    <a:pt x="1110251" y="1087546"/>
                    <a:pt x="1083879" y="1081813"/>
                  </a:cubicBezTo>
                  <a:lnTo>
                    <a:pt x="1181911" y="823835"/>
                  </a:lnTo>
                  <a:lnTo>
                    <a:pt x="1070120" y="823835"/>
                  </a:lnTo>
                  <a:lnTo>
                    <a:pt x="901575" y="1164367"/>
                  </a:lnTo>
                  <a:cubicBezTo>
                    <a:pt x="893549" y="1185005"/>
                    <a:pt x="889536" y="1207363"/>
                    <a:pt x="889536" y="1231441"/>
                  </a:cubicBezTo>
                  <a:cubicBezTo>
                    <a:pt x="889536" y="1252653"/>
                    <a:pt x="893334" y="1272288"/>
                    <a:pt x="900930" y="1290346"/>
                  </a:cubicBezTo>
                  <a:lnTo>
                    <a:pt x="920833" y="1319136"/>
                  </a:lnTo>
                  <a:lnTo>
                    <a:pt x="734409" y="1319136"/>
                  </a:lnTo>
                  <a:lnTo>
                    <a:pt x="754312" y="1290346"/>
                  </a:lnTo>
                  <a:cubicBezTo>
                    <a:pt x="761908" y="1272288"/>
                    <a:pt x="765706" y="1252653"/>
                    <a:pt x="765706" y="1231441"/>
                  </a:cubicBezTo>
                  <a:cubicBezTo>
                    <a:pt x="765706" y="1187872"/>
                    <a:pt x="750800" y="1151181"/>
                    <a:pt x="720990" y="1121371"/>
                  </a:cubicBezTo>
                  <a:cubicBezTo>
                    <a:pt x="700352" y="1100732"/>
                    <a:pt x="676847" y="1087546"/>
                    <a:pt x="650476" y="1081813"/>
                  </a:cubicBezTo>
                  <a:lnTo>
                    <a:pt x="748508" y="823835"/>
                  </a:lnTo>
                  <a:lnTo>
                    <a:pt x="636717" y="823835"/>
                  </a:lnTo>
                  <a:lnTo>
                    <a:pt x="468171" y="1164367"/>
                  </a:lnTo>
                  <a:cubicBezTo>
                    <a:pt x="460145" y="1185005"/>
                    <a:pt x="456132" y="1207363"/>
                    <a:pt x="456132" y="1231441"/>
                  </a:cubicBezTo>
                  <a:cubicBezTo>
                    <a:pt x="456132" y="1252653"/>
                    <a:pt x="459930" y="1272288"/>
                    <a:pt x="467526" y="1290346"/>
                  </a:cubicBezTo>
                  <a:lnTo>
                    <a:pt x="487429" y="1319136"/>
                  </a:lnTo>
                  <a:lnTo>
                    <a:pt x="0" y="1319136"/>
                  </a:lnTo>
                  <a:lnTo>
                    <a:pt x="0" y="95736"/>
                  </a:lnTo>
                  <a:cubicBezTo>
                    <a:pt x="0" y="42862"/>
                    <a:pt x="42862" y="0"/>
                    <a:pt x="95736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37"/>
          <p:cNvGrpSpPr/>
          <p:nvPr/>
        </p:nvGrpSpPr>
        <p:grpSpPr>
          <a:xfrm>
            <a:off x="1744212" y="3582040"/>
            <a:ext cx="424810" cy="424810"/>
            <a:chOff x="1697538" y="3627120"/>
            <a:chExt cx="518160" cy="518160"/>
          </a:xfrm>
        </p:grpSpPr>
        <p:sp>
          <p:nvSpPr>
            <p:cNvPr id="16" name="Rectangle: Rounded Corners 34"/>
            <p:cNvSpPr/>
            <p:nvPr/>
          </p:nvSpPr>
          <p:spPr>
            <a:xfrm>
              <a:off x="1697538" y="3627120"/>
              <a:ext cx="518160" cy="518160"/>
            </a:xfrm>
            <a:prstGeom prst="roundRect">
              <a:avLst>
                <a:gd name="adj" fmla="val 4902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4560"/>
            <p:cNvSpPr/>
            <p:nvPr/>
          </p:nvSpPr>
          <p:spPr bwMode="auto">
            <a:xfrm>
              <a:off x="1851099" y="3791754"/>
              <a:ext cx="211038" cy="188892"/>
            </a:xfrm>
            <a:custGeom>
              <a:avLst/>
              <a:gdLst>
                <a:gd name="T0" fmla="*/ 214 w 218"/>
                <a:gd name="T1" fmla="*/ 94 h 195"/>
                <a:gd name="T2" fmla="*/ 15 w 218"/>
                <a:gd name="T3" fmla="*/ 94 h 195"/>
                <a:gd name="T4" fmla="*/ 102 w 218"/>
                <a:gd name="T5" fmla="*/ 7 h 195"/>
                <a:gd name="T6" fmla="*/ 102 w 218"/>
                <a:gd name="T7" fmla="*/ 1 h 195"/>
                <a:gd name="T8" fmla="*/ 96 w 218"/>
                <a:gd name="T9" fmla="*/ 1 h 195"/>
                <a:gd name="T10" fmla="*/ 0 w 218"/>
                <a:gd name="T11" fmla="*/ 98 h 195"/>
                <a:gd name="T12" fmla="*/ 96 w 218"/>
                <a:gd name="T13" fmla="*/ 194 h 195"/>
                <a:gd name="T14" fmla="*/ 99 w 218"/>
                <a:gd name="T15" fmla="*/ 195 h 195"/>
                <a:gd name="T16" fmla="*/ 102 w 218"/>
                <a:gd name="T17" fmla="*/ 194 h 195"/>
                <a:gd name="T18" fmla="*/ 102 w 218"/>
                <a:gd name="T19" fmla="*/ 188 h 195"/>
                <a:gd name="T20" fmla="*/ 15 w 218"/>
                <a:gd name="T21" fmla="*/ 102 h 195"/>
                <a:gd name="T22" fmla="*/ 214 w 218"/>
                <a:gd name="T23" fmla="*/ 102 h 195"/>
                <a:gd name="T24" fmla="*/ 218 w 218"/>
                <a:gd name="T25" fmla="*/ 98 h 195"/>
                <a:gd name="T26" fmla="*/ 214 w 218"/>
                <a:gd name="T27" fmla="*/ 9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" h="195">
                  <a:moveTo>
                    <a:pt x="214" y="94"/>
                  </a:moveTo>
                  <a:cubicBezTo>
                    <a:pt x="15" y="94"/>
                    <a:pt x="15" y="94"/>
                    <a:pt x="15" y="94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4" y="5"/>
                    <a:pt x="104" y="3"/>
                    <a:pt x="102" y="1"/>
                  </a:cubicBezTo>
                  <a:cubicBezTo>
                    <a:pt x="100" y="0"/>
                    <a:pt x="98" y="0"/>
                    <a:pt x="96" y="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96" y="194"/>
                    <a:pt x="96" y="194"/>
                    <a:pt x="96" y="194"/>
                  </a:cubicBezTo>
                  <a:cubicBezTo>
                    <a:pt x="97" y="195"/>
                    <a:pt x="98" y="195"/>
                    <a:pt x="99" y="195"/>
                  </a:cubicBezTo>
                  <a:cubicBezTo>
                    <a:pt x="100" y="195"/>
                    <a:pt x="101" y="195"/>
                    <a:pt x="102" y="194"/>
                  </a:cubicBezTo>
                  <a:cubicBezTo>
                    <a:pt x="104" y="192"/>
                    <a:pt x="104" y="190"/>
                    <a:pt x="102" y="188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214" y="102"/>
                    <a:pt x="214" y="102"/>
                    <a:pt x="214" y="102"/>
                  </a:cubicBezTo>
                  <a:cubicBezTo>
                    <a:pt x="216" y="102"/>
                    <a:pt x="218" y="100"/>
                    <a:pt x="218" y="98"/>
                  </a:cubicBezTo>
                  <a:cubicBezTo>
                    <a:pt x="218" y="95"/>
                    <a:pt x="216" y="94"/>
                    <a:pt x="214" y="94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8" name="Group 38"/>
          <p:cNvGrpSpPr/>
          <p:nvPr/>
        </p:nvGrpSpPr>
        <p:grpSpPr>
          <a:xfrm flipH="1">
            <a:off x="10022978" y="3582040"/>
            <a:ext cx="424810" cy="424810"/>
            <a:chOff x="1697538" y="3627120"/>
            <a:chExt cx="518160" cy="518160"/>
          </a:xfrm>
        </p:grpSpPr>
        <p:sp>
          <p:nvSpPr>
            <p:cNvPr id="19" name="Rectangle: Rounded Corners 39"/>
            <p:cNvSpPr/>
            <p:nvPr/>
          </p:nvSpPr>
          <p:spPr>
            <a:xfrm>
              <a:off x="1697538" y="3627120"/>
              <a:ext cx="518160" cy="518160"/>
            </a:xfrm>
            <a:prstGeom prst="roundRect">
              <a:avLst>
                <a:gd name="adj" fmla="val 4902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4560"/>
            <p:cNvSpPr/>
            <p:nvPr/>
          </p:nvSpPr>
          <p:spPr bwMode="auto">
            <a:xfrm>
              <a:off x="1851099" y="3791754"/>
              <a:ext cx="211038" cy="188892"/>
            </a:xfrm>
            <a:custGeom>
              <a:avLst/>
              <a:gdLst>
                <a:gd name="T0" fmla="*/ 214 w 218"/>
                <a:gd name="T1" fmla="*/ 94 h 195"/>
                <a:gd name="T2" fmla="*/ 15 w 218"/>
                <a:gd name="T3" fmla="*/ 94 h 195"/>
                <a:gd name="T4" fmla="*/ 102 w 218"/>
                <a:gd name="T5" fmla="*/ 7 h 195"/>
                <a:gd name="T6" fmla="*/ 102 w 218"/>
                <a:gd name="T7" fmla="*/ 1 h 195"/>
                <a:gd name="T8" fmla="*/ 96 w 218"/>
                <a:gd name="T9" fmla="*/ 1 h 195"/>
                <a:gd name="T10" fmla="*/ 0 w 218"/>
                <a:gd name="T11" fmla="*/ 98 h 195"/>
                <a:gd name="T12" fmla="*/ 96 w 218"/>
                <a:gd name="T13" fmla="*/ 194 h 195"/>
                <a:gd name="T14" fmla="*/ 99 w 218"/>
                <a:gd name="T15" fmla="*/ 195 h 195"/>
                <a:gd name="T16" fmla="*/ 102 w 218"/>
                <a:gd name="T17" fmla="*/ 194 h 195"/>
                <a:gd name="T18" fmla="*/ 102 w 218"/>
                <a:gd name="T19" fmla="*/ 188 h 195"/>
                <a:gd name="T20" fmla="*/ 15 w 218"/>
                <a:gd name="T21" fmla="*/ 102 h 195"/>
                <a:gd name="T22" fmla="*/ 214 w 218"/>
                <a:gd name="T23" fmla="*/ 102 h 195"/>
                <a:gd name="T24" fmla="*/ 218 w 218"/>
                <a:gd name="T25" fmla="*/ 98 h 195"/>
                <a:gd name="T26" fmla="*/ 214 w 218"/>
                <a:gd name="T27" fmla="*/ 9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" h="195">
                  <a:moveTo>
                    <a:pt x="214" y="94"/>
                  </a:moveTo>
                  <a:cubicBezTo>
                    <a:pt x="15" y="94"/>
                    <a:pt x="15" y="94"/>
                    <a:pt x="15" y="94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4" y="5"/>
                    <a:pt x="104" y="3"/>
                    <a:pt x="102" y="1"/>
                  </a:cubicBezTo>
                  <a:cubicBezTo>
                    <a:pt x="100" y="0"/>
                    <a:pt x="98" y="0"/>
                    <a:pt x="96" y="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96" y="194"/>
                    <a:pt x="96" y="194"/>
                    <a:pt x="96" y="194"/>
                  </a:cubicBezTo>
                  <a:cubicBezTo>
                    <a:pt x="97" y="195"/>
                    <a:pt x="98" y="195"/>
                    <a:pt x="99" y="195"/>
                  </a:cubicBezTo>
                  <a:cubicBezTo>
                    <a:pt x="100" y="195"/>
                    <a:pt x="101" y="195"/>
                    <a:pt x="102" y="194"/>
                  </a:cubicBezTo>
                  <a:cubicBezTo>
                    <a:pt x="104" y="192"/>
                    <a:pt x="104" y="190"/>
                    <a:pt x="102" y="188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214" y="102"/>
                    <a:pt x="214" y="102"/>
                    <a:pt x="214" y="102"/>
                  </a:cubicBezTo>
                  <a:cubicBezTo>
                    <a:pt x="216" y="102"/>
                    <a:pt x="218" y="100"/>
                    <a:pt x="218" y="98"/>
                  </a:cubicBezTo>
                  <a:cubicBezTo>
                    <a:pt x="218" y="95"/>
                    <a:pt x="216" y="94"/>
                    <a:pt x="214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1" name="TextBox 30"/>
          <p:cNvSpPr txBox="1"/>
          <p:nvPr/>
        </p:nvSpPr>
        <p:spPr>
          <a:xfrm>
            <a:off x="2740363" y="4515090"/>
            <a:ext cx="671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“</a:t>
            </a:r>
            <a:r>
              <a:rPr lang="en-US" sz="1200" b="1" i="1" dirty="0"/>
              <a:t>Sed </a:t>
            </a:r>
            <a:r>
              <a:rPr lang="en-US" sz="1200" b="1" i="1" dirty="0" err="1"/>
              <a:t>ut</a:t>
            </a:r>
            <a:r>
              <a:rPr lang="en-US" sz="1200" b="1" i="1" dirty="0"/>
              <a:t> </a:t>
            </a:r>
            <a:r>
              <a:rPr lang="en-US" sz="1200" b="1" i="1" dirty="0" err="1"/>
              <a:t>perspiciatis</a:t>
            </a:r>
            <a:r>
              <a:rPr lang="en-US" sz="1200" b="1" i="1" dirty="0"/>
              <a:t> </a:t>
            </a:r>
            <a:r>
              <a:rPr lang="en-US" sz="1200" i="1" dirty="0"/>
              <a:t>unde </a:t>
            </a:r>
            <a:r>
              <a:rPr lang="en-US" sz="1200" i="1" dirty="0" err="1"/>
              <a:t>omnis</a:t>
            </a:r>
            <a:r>
              <a:rPr lang="en-US" sz="1200" i="1" dirty="0"/>
              <a:t> </a:t>
            </a:r>
            <a:r>
              <a:rPr lang="en-US" sz="1200" i="1" dirty="0" err="1"/>
              <a:t>iste</a:t>
            </a:r>
            <a:r>
              <a:rPr lang="en-US" sz="1200" i="1" dirty="0"/>
              <a:t> </a:t>
            </a:r>
            <a:r>
              <a:rPr lang="en-US" sz="1200" i="1" dirty="0" err="1"/>
              <a:t>natus</a:t>
            </a:r>
            <a:r>
              <a:rPr lang="en-US" sz="1200" i="1" dirty="0"/>
              <a:t> error sit </a:t>
            </a:r>
            <a:r>
              <a:rPr lang="en-US" sz="1200" i="1" dirty="0" err="1"/>
              <a:t>voluptatem</a:t>
            </a:r>
            <a:r>
              <a:rPr lang="en-US" sz="1200" i="1" dirty="0"/>
              <a:t> </a:t>
            </a:r>
            <a:r>
              <a:rPr lang="en-US" sz="1200" i="1" dirty="0" err="1"/>
              <a:t>accusantium</a:t>
            </a:r>
            <a:r>
              <a:rPr lang="en-US" sz="1200" i="1" dirty="0"/>
              <a:t> </a:t>
            </a:r>
            <a:r>
              <a:rPr lang="en-US" sz="1200" i="1" dirty="0" err="1"/>
              <a:t>doloremque</a:t>
            </a:r>
            <a:r>
              <a:rPr lang="en-US" sz="1200" i="1" dirty="0"/>
              <a:t> </a:t>
            </a:r>
            <a:r>
              <a:rPr lang="en-US" sz="1200" i="1" dirty="0" err="1"/>
              <a:t>laudantium</a:t>
            </a:r>
            <a:r>
              <a:rPr lang="en-US" sz="1200" i="1" dirty="0"/>
              <a:t>, </a:t>
            </a:r>
            <a:r>
              <a:rPr lang="en-US" sz="1200" i="1" dirty="0" err="1"/>
              <a:t>totam</a:t>
            </a:r>
            <a:r>
              <a:rPr lang="en-US" sz="1200" i="1" dirty="0"/>
              <a:t> rem </a:t>
            </a:r>
            <a:r>
              <a:rPr lang="en-US" sz="1200" i="1" dirty="0" err="1"/>
              <a:t>aperiam</a:t>
            </a:r>
            <a:r>
              <a:rPr lang="en-US" sz="1200" i="1" dirty="0"/>
              <a:t>, </a:t>
            </a:r>
            <a:r>
              <a:rPr lang="en-US" sz="1200" i="1" dirty="0" err="1"/>
              <a:t>eaque</a:t>
            </a:r>
            <a:r>
              <a:rPr lang="en-US" sz="1200" i="1" dirty="0"/>
              <a:t> </a:t>
            </a:r>
            <a:r>
              <a:rPr lang="en-US" sz="1200" i="1" dirty="0" err="1"/>
              <a:t>ipsa</a:t>
            </a:r>
            <a:r>
              <a:rPr lang="en-US" sz="1200" i="1" dirty="0"/>
              <a:t> </a:t>
            </a:r>
            <a:r>
              <a:rPr lang="en-US" sz="1200" i="1" dirty="0" err="1"/>
              <a:t>quae</a:t>
            </a:r>
            <a:r>
              <a:rPr lang="en-US" sz="1200" i="1" dirty="0"/>
              <a:t> ab </a:t>
            </a:r>
            <a:r>
              <a:rPr lang="en-US" sz="1200" i="1" dirty="0" err="1"/>
              <a:t>illo</a:t>
            </a:r>
            <a:r>
              <a:rPr lang="en-US" sz="1200" i="1" dirty="0"/>
              <a:t> </a:t>
            </a:r>
            <a:r>
              <a:rPr lang="en-US" sz="1200" i="1" dirty="0" err="1"/>
              <a:t>inventore</a:t>
            </a:r>
            <a:r>
              <a:rPr lang="en-US" sz="1200" i="1" dirty="0"/>
              <a:t> </a:t>
            </a:r>
            <a:r>
              <a:rPr lang="en-US" sz="1200" i="1" dirty="0" err="1"/>
              <a:t>veritatis</a:t>
            </a:r>
            <a:r>
              <a:rPr lang="en-US" sz="1200" i="1" dirty="0"/>
              <a:t>.</a:t>
            </a:r>
            <a:endParaRPr lang="en-US" sz="1200" i="1" dirty="0"/>
          </a:p>
        </p:txBody>
      </p:sp>
      <p:grpSp>
        <p:nvGrpSpPr>
          <p:cNvPr id="22" name="Group 4"/>
          <p:cNvGrpSpPr/>
          <p:nvPr/>
        </p:nvGrpSpPr>
        <p:grpSpPr>
          <a:xfrm>
            <a:off x="5219701" y="5045323"/>
            <a:ext cx="1752600" cy="447307"/>
            <a:chOff x="5219701" y="5045323"/>
            <a:chExt cx="1752600" cy="447307"/>
          </a:xfrm>
        </p:grpSpPr>
        <p:sp>
          <p:nvSpPr>
            <p:cNvPr id="23" name="TextBox 44"/>
            <p:cNvSpPr txBox="1"/>
            <p:nvPr/>
          </p:nvSpPr>
          <p:spPr>
            <a:xfrm>
              <a:off x="5219701" y="5045323"/>
              <a:ext cx="1752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b="1" dirty="0" err="1">
                  <a:latin typeface="+mj-lt"/>
                </a:rPr>
                <a:t>Nikolett</a:t>
              </a:r>
              <a:r>
                <a:rPr lang="en-US" sz="1200" b="1" dirty="0">
                  <a:latin typeface="+mj-lt"/>
                </a:rPr>
                <a:t> N.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24" name="TextBox 45"/>
            <p:cNvSpPr txBox="1"/>
            <p:nvPr/>
          </p:nvSpPr>
          <p:spPr>
            <a:xfrm>
              <a:off x="5219701" y="5244870"/>
              <a:ext cx="1752600" cy="24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00" i="1" dirty="0"/>
                <a:t>Company Name, CEO</a:t>
              </a:r>
              <a:endParaRPr lang="en-US" sz="900" i="1" dirty="0"/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5527080" y="4270416"/>
            <a:ext cx="1137840" cy="131658"/>
            <a:chOff x="5527081" y="4270416"/>
            <a:chExt cx="1137840" cy="131658"/>
          </a:xfrm>
        </p:grpSpPr>
        <p:sp>
          <p:nvSpPr>
            <p:cNvPr id="26" name="Star: 5 Points 47"/>
            <p:cNvSpPr/>
            <p:nvPr/>
          </p:nvSpPr>
          <p:spPr>
            <a:xfrm>
              <a:off x="5527081" y="4270416"/>
              <a:ext cx="131658" cy="131658"/>
            </a:xfrm>
            <a:prstGeom prst="star5">
              <a:avLst>
                <a:gd name="adj" fmla="val 24542"/>
                <a:gd name="hf" fmla="val 105146"/>
                <a:gd name="vf" fmla="val 110557"/>
              </a:avLst>
            </a:prstGeom>
            <a:solidFill>
              <a:srgbClr val="F8C22A"/>
            </a:solidFill>
            <a:ln>
              <a:solidFill>
                <a:srgbClr val="F8C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tar: 5 Points 48"/>
            <p:cNvSpPr/>
            <p:nvPr/>
          </p:nvSpPr>
          <p:spPr>
            <a:xfrm>
              <a:off x="5775358" y="4270416"/>
              <a:ext cx="131658" cy="131658"/>
            </a:xfrm>
            <a:prstGeom prst="star5">
              <a:avLst>
                <a:gd name="adj" fmla="val 24542"/>
                <a:gd name="hf" fmla="val 105146"/>
                <a:gd name="vf" fmla="val 110557"/>
              </a:avLst>
            </a:prstGeom>
            <a:solidFill>
              <a:srgbClr val="F8C22A"/>
            </a:solidFill>
            <a:ln>
              <a:solidFill>
                <a:srgbClr val="F8C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49"/>
            <p:cNvSpPr/>
            <p:nvPr/>
          </p:nvSpPr>
          <p:spPr>
            <a:xfrm>
              <a:off x="6027993" y="4270416"/>
              <a:ext cx="131658" cy="131658"/>
            </a:xfrm>
            <a:prstGeom prst="star5">
              <a:avLst>
                <a:gd name="adj" fmla="val 24542"/>
                <a:gd name="hf" fmla="val 105146"/>
                <a:gd name="vf" fmla="val 110557"/>
              </a:avLst>
            </a:prstGeom>
            <a:solidFill>
              <a:srgbClr val="F8C22A"/>
            </a:solidFill>
            <a:ln>
              <a:solidFill>
                <a:srgbClr val="F8C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tar: 5 Points 50"/>
            <p:cNvSpPr/>
            <p:nvPr/>
          </p:nvSpPr>
          <p:spPr>
            <a:xfrm>
              <a:off x="6280628" y="4270416"/>
              <a:ext cx="131658" cy="131658"/>
            </a:xfrm>
            <a:prstGeom prst="star5">
              <a:avLst>
                <a:gd name="adj" fmla="val 24542"/>
                <a:gd name="hf" fmla="val 105146"/>
                <a:gd name="vf" fmla="val 110557"/>
              </a:avLst>
            </a:prstGeom>
            <a:solidFill>
              <a:srgbClr val="F8C22A"/>
            </a:solidFill>
            <a:ln>
              <a:solidFill>
                <a:srgbClr val="F8C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tar: 5 Points 51"/>
            <p:cNvSpPr/>
            <p:nvPr/>
          </p:nvSpPr>
          <p:spPr>
            <a:xfrm>
              <a:off x="6533263" y="4270416"/>
              <a:ext cx="131658" cy="131658"/>
            </a:xfrm>
            <a:prstGeom prst="star5">
              <a:avLst>
                <a:gd name="adj" fmla="val 24542"/>
                <a:gd name="hf" fmla="val 105146"/>
                <a:gd name="vf" fmla="val 110557"/>
              </a:avLst>
            </a:prstGeom>
            <a:solidFill>
              <a:schemeClr val="bg1"/>
            </a:solidFill>
            <a:ln>
              <a:solidFill>
                <a:srgbClr val="F8C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68209" y="10925"/>
            <a:ext cx="897638" cy="89763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180329" y="974916"/>
            <a:ext cx="3866262" cy="3866262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5527080" y="2435639"/>
            <a:ext cx="1375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>
                <a:latin typeface="HL Thuphap 1BK upgrade" pitchFamily="2" charset="0"/>
              </a:rPr>
              <a:t>life</a:t>
            </a:r>
            <a:endParaRPr lang="zh-CN" altLang="en-US" sz="7200" dirty="0">
              <a:latin typeface="HL Thuphap 1BK upgrad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梦幻淡雅水彩肌理纹</a:t>
            </a:r>
            <a:endParaRPr lang="en-US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BEST PRESENTATION TEMPLATE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62264" y="5250180"/>
            <a:ext cx="2866066" cy="997968"/>
            <a:chOff x="1477496" y="3017520"/>
            <a:chExt cx="2866066" cy="997968"/>
          </a:xfrm>
        </p:grpSpPr>
        <p:sp>
          <p:nvSpPr>
            <p:cNvPr id="7" name="Title 3"/>
            <p:cNvSpPr txBox="1"/>
            <p:nvPr/>
          </p:nvSpPr>
          <p:spPr>
            <a:xfrm>
              <a:off x="1542189" y="3500743"/>
              <a:ext cx="2801373" cy="34060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6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Product Title Here</a:t>
              </a:r>
              <a:endParaRPr lang="en-US" sz="800" b="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8" name="Title 3"/>
            <p:cNvSpPr txBox="1"/>
            <p:nvPr/>
          </p:nvSpPr>
          <p:spPr>
            <a:xfrm>
              <a:off x="1542189" y="3751446"/>
              <a:ext cx="2801373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Photography</a:t>
              </a:r>
              <a:endParaRPr lang="en-US" sz="200" b="0" dirty="0">
                <a:solidFill>
                  <a:schemeClr val="tx1">
                    <a:alpha val="5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477496" y="3017520"/>
              <a:ext cx="0" cy="873442"/>
            </a:xfrm>
            <a:prstGeom prst="line">
              <a:avLst/>
            </a:prstGeom>
            <a:ln w="25400">
              <a:solidFill>
                <a:srgbClr val="C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646684" y="5250180"/>
            <a:ext cx="2866066" cy="997968"/>
            <a:chOff x="1477496" y="3017520"/>
            <a:chExt cx="2866066" cy="997968"/>
          </a:xfrm>
        </p:grpSpPr>
        <p:sp>
          <p:nvSpPr>
            <p:cNvPr id="13" name="Title 3"/>
            <p:cNvSpPr txBox="1"/>
            <p:nvPr/>
          </p:nvSpPr>
          <p:spPr>
            <a:xfrm>
              <a:off x="1542189" y="3500743"/>
              <a:ext cx="2801373" cy="34060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16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Product Title Here</a:t>
              </a:r>
              <a:endParaRPr lang="en-US" sz="800" b="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14" name="Title 3"/>
            <p:cNvSpPr txBox="1"/>
            <p:nvPr/>
          </p:nvSpPr>
          <p:spPr>
            <a:xfrm>
              <a:off x="1542189" y="3751446"/>
              <a:ext cx="2801373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900" b="0" dirty="0">
                  <a:solidFill>
                    <a:schemeClr val="tx1">
                      <a:alpha val="5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Photography</a:t>
              </a:r>
              <a:endParaRPr lang="en-US" sz="200" b="0" dirty="0">
                <a:solidFill>
                  <a:schemeClr val="tx1">
                    <a:alpha val="5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477496" y="3017520"/>
              <a:ext cx="0" cy="873442"/>
            </a:xfrm>
            <a:prstGeom prst="line">
              <a:avLst/>
            </a:prstGeom>
            <a:ln w="25400">
              <a:solidFill>
                <a:srgbClr val="C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图片占位符 20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23" name="图片占位符 2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88272" y="1034031"/>
            <a:ext cx="8408021" cy="4786905"/>
          </a:xfrm>
          <a:prstGeom prst="roundRect">
            <a:avLst>
              <a:gd name="adj" fmla="val 455"/>
            </a:avLst>
          </a:prstGeom>
          <a:solidFill>
            <a:schemeClr val="bg1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489582" y="1034031"/>
            <a:ext cx="1836234" cy="4786905"/>
          </a:xfrm>
          <a:prstGeom prst="roundRect">
            <a:avLst>
              <a:gd name="adj" fmla="val 455"/>
            </a:avLst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-141251" y="1034031"/>
            <a:ext cx="1836234" cy="4786905"/>
          </a:xfrm>
          <a:prstGeom prst="roundRect">
            <a:avLst>
              <a:gd name="adj" fmla="val 455"/>
            </a:avLst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/>
          <p:nvPr/>
        </p:nvSpPr>
        <p:spPr>
          <a:xfrm>
            <a:off x="2528441" y="2064142"/>
            <a:ext cx="3288555" cy="836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4000" b="0" dirty="0">
                <a:latin typeface="汉仪六字黑简" panose="00020600040101010101" pitchFamily="18" charset="-122"/>
                <a:ea typeface="汉仪六字黑简" panose="00020600040101010101" pitchFamily="18" charset="-122"/>
                <a:cs typeface="Roboto Light" charset="0"/>
              </a:rPr>
              <a:t>梦幻淡雅水彩肌理纹</a:t>
            </a:r>
            <a:endParaRPr lang="en-US" sz="1600" b="0" dirty="0">
              <a:latin typeface="汉仪六字黑简" panose="00020600040101010101" pitchFamily="18" charset="-122"/>
              <a:ea typeface="汉仪六字黑简" panose="00020600040101010101" pitchFamily="18" charset="-122"/>
              <a:cs typeface="Roboto Light" charset="0"/>
            </a:endParaRPr>
          </a:p>
        </p:txBody>
      </p:sp>
      <p:sp>
        <p:nvSpPr>
          <p:cNvPr id="10" name="Title 3"/>
          <p:cNvSpPr txBox="1"/>
          <p:nvPr/>
        </p:nvSpPr>
        <p:spPr>
          <a:xfrm>
            <a:off x="2528442" y="3155024"/>
            <a:ext cx="3288555" cy="4897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rgbClr val="C60000"/>
              </a:buClr>
              <a:buSzPct val="150000"/>
              <a:buFont typeface="Courier New" panose="02070309020205020404" charset="0"/>
              <a:buChar char="o"/>
            </a:pPr>
            <a:r>
              <a:rPr lang="en-US" sz="1100" b="0" dirty="0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Sesame snaps </a:t>
            </a:r>
            <a:r>
              <a:rPr lang="en-US" sz="1100" b="0" dirty="0" err="1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jelyy</a:t>
            </a:r>
            <a:r>
              <a:rPr lang="en-US" sz="1100" b="0" dirty="0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 dessert tootsie roll sweet roll. when an unknown</a:t>
            </a:r>
            <a:endParaRPr lang="en-US" sz="1100" b="0" dirty="0">
              <a:solidFill>
                <a:schemeClr val="tx1">
                  <a:alpha val="70000"/>
                </a:schemeClr>
              </a:solidFill>
              <a:latin typeface="773-CAI978" panose="020B0402020204020303" pitchFamily="34" charset="0"/>
              <a:ea typeface="汉仪六字黑简" panose="00020600040101010101" pitchFamily="18" charset="-122"/>
              <a:cs typeface="Roboto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69048" y="1037991"/>
            <a:ext cx="0" cy="783314"/>
          </a:xfrm>
          <a:prstGeom prst="line">
            <a:avLst/>
          </a:prstGeom>
          <a:ln w="2540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/>
          <p:cNvSpPr txBox="1"/>
          <p:nvPr/>
        </p:nvSpPr>
        <p:spPr>
          <a:xfrm>
            <a:off x="2528441" y="4298881"/>
            <a:ext cx="1309041" cy="2805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00" b="0">
                <a:latin typeface="773-CAI978" panose="020B0402020204020303" pitchFamily="34" charset="0"/>
                <a:ea typeface="Roboto Medium" charset="0"/>
                <a:cs typeface="Roboto Medium" charset="0"/>
              </a:rPr>
              <a:t>Size:</a:t>
            </a:r>
            <a:endParaRPr lang="en-US" sz="600" b="0" dirty="0">
              <a:latin typeface="773-CAI978" panose="020B0402020204020303" pitchFamily="34" charset="0"/>
              <a:ea typeface="Roboto Medium" charset="0"/>
              <a:cs typeface="Roboto Medium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16706" y="4246992"/>
            <a:ext cx="332422" cy="3324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C60000"/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S</a:t>
            </a:r>
            <a:endParaRPr lang="en-US" sz="1200" dirty="0">
              <a:solidFill>
                <a:srgbClr val="C60000"/>
              </a:solidFill>
              <a:latin typeface="773-CAI978" panose="020B0402020204020303" pitchFamily="34" charset="0"/>
              <a:ea typeface="汉仪六字黑简" panose="00020600040101010101" pitchFamily="18" charset="-122"/>
              <a:cs typeface="Roboto Light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63033" y="4246992"/>
            <a:ext cx="332422" cy="3324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M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773-CAI978" panose="020B0402020204020303" pitchFamily="34" charset="0"/>
              <a:ea typeface="汉仪六字黑简" panose="00020600040101010101" pitchFamily="18" charset="-122"/>
              <a:cs typeface="Roboto Light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09360" y="4246992"/>
            <a:ext cx="332422" cy="3324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L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773-CAI978" panose="020B0402020204020303" pitchFamily="34" charset="0"/>
              <a:ea typeface="汉仪六字黑简" panose="00020600040101010101" pitchFamily="18" charset="-122"/>
              <a:cs typeface="Roboto Light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55687" y="4246992"/>
            <a:ext cx="332422" cy="3324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XL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773-CAI978" panose="020B0402020204020303" pitchFamily="34" charset="0"/>
              <a:ea typeface="汉仪六字黑简" panose="00020600040101010101" pitchFamily="18" charset="-122"/>
              <a:cs typeface="Roboto Light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087098" y="4217384"/>
            <a:ext cx="391638" cy="391638"/>
          </a:xfrm>
          <a:prstGeom prst="ellipse">
            <a:avLst/>
          </a:prstGeom>
          <a:noFill/>
          <a:ln>
            <a:solidFill>
              <a:srgbClr val="C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773-CAI978" panose="020B0402020204020303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15784" y="4865899"/>
            <a:ext cx="1596452" cy="397239"/>
          </a:xfrm>
          <a:prstGeom prst="roundRect">
            <a:avLst>
              <a:gd name="adj" fmla="val 50000"/>
            </a:avLst>
          </a:prstGeom>
          <a:solidFill>
            <a:srgbClr val="DCC8CE"/>
          </a:solidFill>
          <a:ln>
            <a:noFill/>
          </a:ln>
          <a:effectLst>
            <a:outerShdw blurRad="342900" dist="190500" dir="5400000" sx="78000" sy="78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773-CAI978" panose="020B0402020204020303" pitchFamily="34" charset="0"/>
              </a:rPr>
              <a:t>￥ 399.</a:t>
            </a:r>
            <a:r>
              <a:rPr lang="en-US" baseline="30000" dirty="0">
                <a:latin typeface="773-CAI978" panose="020B0402020204020303" pitchFamily="34" charset="0"/>
              </a:rPr>
              <a:t>00</a:t>
            </a:r>
            <a:endParaRPr lang="en-US" baseline="30000" dirty="0">
              <a:latin typeface="773-CAI978" panose="020B0402020204020303" pitchFamily="34" charset="0"/>
            </a:endParaRPr>
          </a:p>
        </p:txBody>
      </p:sp>
      <p:pic>
        <p:nvPicPr>
          <p:cNvPr id="16" name="图片占位符 1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汉仪六字黑简" panose="00020600040101010101" pitchFamily="18" charset="-122"/>
                <a:ea typeface="汉仪六字黑简" panose="00020600040101010101" pitchFamily="18" charset="-122"/>
              </a:rPr>
              <a:t>梦幻淡雅水彩肌理纹</a:t>
            </a:r>
            <a:endParaRPr lang="en-US" dirty="0">
              <a:latin typeface="汉仪六字黑简" panose="00020600040101010101" pitchFamily="18" charset="-122"/>
              <a:ea typeface="汉仪六字黑简" panose="00020600040101010101" pitchFamily="18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LANDING SCREENSHOT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542693" y="2587083"/>
            <a:ext cx="2510891" cy="982486"/>
            <a:chOff x="542693" y="2237678"/>
            <a:chExt cx="2510891" cy="982486"/>
          </a:xfrm>
        </p:grpSpPr>
        <p:sp>
          <p:nvSpPr>
            <p:cNvPr id="30" name="Rounded Rectangle 29"/>
            <p:cNvSpPr/>
            <p:nvPr/>
          </p:nvSpPr>
          <p:spPr>
            <a:xfrm>
              <a:off x="631902" y="2237678"/>
              <a:ext cx="2421682" cy="982486"/>
            </a:xfrm>
            <a:prstGeom prst="roundRect">
              <a:avLst>
                <a:gd name="adj" fmla="val 2744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2693" y="2304411"/>
              <a:ext cx="245077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Tree Service One</a:t>
              </a:r>
              <a:endParaRPr lang="en-US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  <a:p>
              <a:pPr algn="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Dessert Tiramisu Sweet</a:t>
              </a:r>
              <a:endParaRPr lang="en-US" sz="105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93059" y="2948905"/>
              <a:ext cx="1748718" cy="75362"/>
            </a:xfrm>
            <a:prstGeom prst="roundRect">
              <a:avLst>
                <a:gd name="adj" fmla="val 8043"/>
              </a:avLst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93059" y="2948905"/>
              <a:ext cx="1564909" cy="75362"/>
            </a:xfrm>
            <a:prstGeom prst="roundRect">
              <a:avLst>
                <a:gd name="adj" fmla="val 8043"/>
              </a:avLst>
            </a:prstGeom>
            <a:solidFill>
              <a:srgbClr val="DC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773-CAI978" panose="020B0402020204020303" pitchFamily="34" charset="0"/>
              </a:endParaRPr>
            </a:p>
          </p:txBody>
        </p:sp>
        <p:sp>
          <p:nvSpPr>
            <p:cNvPr id="29" name="Title 3"/>
            <p:cNvSpPr txBox="1"/>
            <p:nvPr/>
          </p:nvSpPr>
          <p:spPr>
            <a:xfrm>
              <a:off x="2502447" y="2853576"/>
              <a:ext cx="517434" cy="2842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US" sz="14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90</a:t>
              </a:r>
              <a:r>
                <a:rPr lang="en-US" sz="10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%</a:t>
              </a:r>
              <a:endParaRPr lang="en-US" sz="1000" b="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2693" y="3799912"/>
            <a:ext cx="2510891" cy="982486"/>
            <a:chOff x="542693" y="2237678"/>
            <a:chExt cx="2510891" cy="982486"/>
          </a:xfrm>
        </p:grpSpPr>
        <p:sp>
          <p:nvSpPr>
            <p:cNvPr id="33" name="Rounded Rectangle 32"/>
            <p:cNvSpPr/>
            <p:nvPr/>
          </p:nvSpPr>
          <p:spPr>
            <a:xfrm>
              <a:off x="631902" y="2237678"/>
              <a:ext cx="2421682" cy="982486"/>
            </a:xfrm>
            <a:prstGeom prst="roundRect">
              <a:avLst>
                <a:gd name="adj" fmla="val 2744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2693" y="2304411"/>
              <a:ext cx="245077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Tree Service Two</a:t>
              </a:r>
              <a:endParaRPr lang="en-US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  <a:p>
              <a:pPr algn="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Dessert Tiramisu Sweet</a:t>
              </a:r>
              <a:endParaRPr lang="en-US" sz="105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793059" y="2948905"/>
              <a:ext cx="1748718" cy="75362"/>
            </a:xfrm>
            <a:prstGeom prst="roundRect">
              <a:avLst>
                <a:gd name="adj" fmla="val 8043"/>
              </a:avLst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793059" y="2948905"/>
              <a:ext cx="1012689" cy="75362"/>
            </a:xfrm>
            <a:prstGeom prst="roundRect">
              <a:avLst>
                <a:gd name="adj" fmla="val 8043"/>
              </a:avLst>
            </a:prstGeom>
            <a:solidFill>
              <a:srgbClr val="DC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773-CAI978" panose="020B0402020204020303" pitchFamily="34" charset="0"/>
              </a:endParaRPr>
            </a:p>
          </p:txBody>
        </p:sp>
        <p:sp>
          <p:nvSpPr>
            <p:cNvPr id="37" name="Title 3"/>
            <p:cNvSpPr txBox="1"/>
            <p:nvPr/>
          </p:nvSpPr>
          <p:spPr>
            <a:xfrm>
              <a:off x="2502447" y="2853576"/>
              <a:ext cx="517434" cy="2842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US" sz="14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54</a:t>
              </a:r>
              <a:r>
                <a:rPr lang="en-US" sz="10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%</a:t>
              </a:r>
              <a:endParaRPr lang="en-US" sz="1000" b="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42693" y="5040351"/>
            <a:ext cx="2510891" cy="982486"/>
            <a:chOff x="542693" y="2237678"/>
            <a:chExt cx="2510891" cy="982486"/>
          </a:xfrm>
        </p:grpSpPr>
        <p:sp>
          <p:nvSpPr>
            <p:cNvPr id="39" name="Rounded Rectangle 38"/>
            <p:cNvSpPr/>
            <p:nvPr/>
          </p:nvSpPr>
          <p:spPr>
            <a:xfrm>
              <a:off x="631902" y="2237678"/>
              <a:ext cx="2421682" cy="982486"/>
            </a:xfrm>
            <a:prstGeom prst="roundRect">
              <a:avLst>
                <a:gd name="adj" fmla="val 2744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2693" y="2304411"/>
              <a:ext cx="245077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Tree Service Three</a:t>
              </a:r>
              <a:endParaRPr lang="en-US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  <a:p>
              <a:pPr algn="r"/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Dessert Tiramisu Sweet</a:t>
              </a:r>
              <a:endParaRPr lang="en-US" sz="105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793059" y="2948905"/>
              <a:ext cx="1748718" cy="75362"/>
            </a:xfrm>
            <a:prstGeom prst="roundRect">
              <a:avLst>
                <a:gd name="adj" fmla="val 8043"/>
              </a:avLst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93059" y="2948905"/>
              <a:ext cx="1564909" cy="75362"/>
            </a:xfrm>
            <a:prstGeom prst="roundRect">
              <a:avLst>
                <a:gd name="adj" fmla="val 8043"/>
              </a:avLst>
            </a:prstGeom>
            <a:solidFill>
              <a:srgbClr val="DC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773-CAI978" panose="020B0402020204020303" pitchFamily="34" charset="0"/>
              </a:endParaRPr>
            </a:p>
          </p:txBody>
        </p:sp>
        <p:sp>
          <p:nvSpPr>
            <p:cNvPr id="43" name="Title 3"/>
            <p:cNvSpPr txBox="1"/>
            <p:nvPr/>
          </p:nvSpPr>
          <p:spPr>
            <a:xfrm>
              <a:off x="2502447" y="2853576"/>
              <a:ext cx="517434" cy="2842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US" sz="14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90</a:t>
              </a:r>
              <a:r>
                <a:rPr lang="en-US" sz="10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%</a:t>
              </a:r>
              <a:endParaRPr lang="en-US" sz="1000" b="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113922" y="2587083"/>
            <a:ext cx="2421682" cy="982486"/>
            <a:chOff x="631902" y="2237678"/>
            <a:chExt cx="2421682" cy="982486"/>
          </a:xfrm>
        </p:grpSpPr>
        <p:sp>
          <p:nvSpPr>
            <p:cNvPr id="45" name="Rounded Rectangle 44"/>
            <p:cNvSpPr/>
            <p:nvPr/>
          </p:nvSpPr>
          <p:spPr>
            <a:xfrm>
              <a:off x="631902" y="2237678"/>
              <a:ext cx="2421682" cy="982486"/>
            </a:xfrm>
            <a:prstGeom prst="roundRect">
              <a:avLst>
                <a:gd name="adj" fmla="val 2744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9151" y="2304411"/>
              <a:ext cx="2294316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Tree Service Four</a:t>
              </a:r>
              <a:endParaRPr lang="en-US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  <a:p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Dessert Tiramisu Sweet</a:t>
              </a:r>
              <a:endParaRPr lang="en-US" sz="105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93059" y="2948905"/>
              <a:ext cx="1748718" cy="75362"/>
            </a:xfrm>
            <a:prstGeom prst="roundRect">
              <a:avLst>
                <a:gd name="adj" fmla="val 8043"/>
              </a:avLst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793060" y="2948905"/>
              <a:ext cx="976080" cy="75362"/>
            </a:xfrm>
            <a:prstGeom prst="roundRect">
              <a:avLst>
                <a:gd name="adj" fmla="val 8043"/>
              </a:avLst>
            </a:prstGeom>
            <a:solidFill>
              <a:srgbClr val="DC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773-CAI978" panose="020B0402020204020303" pitchFamily="34" charset="0"/>
              </a:endParaRPr>
            </a:p>
          </p:txBody>
        </p:sp>
        <p:sp>
          <p:nvSpPr>
            <p:cNvPr id="49" name="Title 3"/>
            <p:cNvSpPr txBox="1"/>
            <p:nvPr/>
          </p:nvSpPr>
          <p:spPr>
            <a:xfrm>
              <a:off x="2502447" y="2853576"/>
              <a:ext cx="517434" cy="2842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US" sz="14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50</a:t>
              </a:r>
              <a:r>
                <a:rPr lang="en-US" sz="10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%</a:t>
              </a:r>
              <a:endParaRPr lang="en-US" sz="1000" b="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113922" y="3799912"/>
            <a:ext cx="2421682" cy="982486"/>
            <a:chOff x="631902" y="2237678"/>
            <a:chExt cx="2421682" cy="982486"/>
          </a:xfrm>
        </p:grpSpPr>
        <p:sp>
          <p:nvSpPr>
            <p:cNvPr id="51" name="Rounded Rectangle 50"/>
            <p:cNvSpPr/>
            <p:nvPr/>
          </p:nvSpPr>
          <p:spPr>
            <a:xfrm>
              <a:off x="631902" y="2237678"/>
              <a:ext cx="2421682" cy="982486"/>
            </a:xfrm>
            <a:prstGeom prst="roundRect">
              <a:avLst>
                <a:gd name="adj" fmla="val 2744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773-CAI978" panose="020B0402020204020303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99151" y="2304411"/>
              <a:ext cx="2294316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Tree Service Five</a:t>
              </a:r>
              <a:endParaRPr lang="en-US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  <a:p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Dessert Tiramisu Sweet</a:t>
              </a:r>
              <a:endParaRPr lang="en-US" sz="105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793059" y="2948905"/>
              <a:ext cx="1748718" cy="75362"/>
            </a:xfrm>
            <a:prstGeom prst="roundRect">
              <a:avLst>
                <a:gd name="adj" fmla="val 8043"/>
              </a:avLst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93059" y="2948905"/>
              <a:ext cx="1564909" cy="75362"/>
            </a:xfrm>
            <a:prstGeom prst="roundRect">
              <a:avLst>
                <a:gd name="adj" fmla="val 8043"/>
              </a:avLst>
            </a:prstGeom>
            <a:solidFill>
              <a:srgbClr val="DC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773-CAI978" panose="020B0402020204020303" pitchFamily="34" charset="0"/>
              </a:endParaRPr>
            </a:p>
          </p:txBody>
        </p:sp>
        <p:sp>
          <p:nvSpPr>
            <p:cNvPr id="55" name="Title 3"/>
            <p:cNvSpPr txBox="1"/>
            <p:nvPr/>
          </p:nvSpPr>
          <p:spPr>
            <a:xfrm>
              <a:off x="2502447" y="2853576"/>
              <a:ext cx="517434" cy="2842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US" sz="14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90</a:t>
              </a:r>
              <a:r>
                <a:rPr lang="en-US" sz="10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%</a:t>
              </a:r>
              <a:endParaRPr lang="en-US" sz="1000" b="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113922" y="5040351"/>
            <a:ext cx="2421682" cy="982486"/>
            <a:chOff x="631902" y="2237678"/>
            <a:chExt cx="2421682" cy="982486"/>
          </a:xfrm>
        </p:grpSpPr>
        <p:sp>
          <p:nvSpPr>
            <p:cNvPr id="57" name="Rounded Rectangle 56"/>
            <p:cNvSpPr/>
            <p:nvPr/>
          </p:nvSpPr>
          <p:spPr>
            <a:xfrm>
              <a:off x="631902" y="2237678"/>
              <a:ext cx="2421682" cy="982486"/>
            </a:xfrm>
            <a:prstGeom prst="roundRect">
              <a:avLst>
                <a:gd name="adj" fmla="val 2744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773-CAI978" panose="020B0402020204020303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99151" y="2304411"/>
              <a:ext cx="2294316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Tree Service Six</a:t>
              </a:r>
              <a:endParaRPr lang="en-US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  <a:p>
              <a:r>
                <a:rPr lang="en-US" sz="1050" dirty="0">
                  <a:solidFill>
                    <a:schemeClr val="bg1">
                      <a:lumMod val="65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Dessert Tiramisu Sweet</a:t>
              </a:r>
              <a:endParaRPr lang="en-US" sz="105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793059" y="2948905"/>
              <a:ext cx="1748718" cy="75362"/>
            </a:xfrm>
            <a:prstGeom prst="roundRect">
              <a:avLst>
                <a:gd name="adj" fmla="val 8043"/>
              </a:avLst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793059" y="2948905"/>
              <a:ext cx="1564909" cy="75362"/>
            </a:xfrm>
            <a:prstGeom prst="roundRect">
              <a:avLst>
                <a:gd name="adj" fmla="val 8043"/>
              </a:avLst>
            </a:prstGeom>
            <a:solidFill>
              <a:srgbClr val="DC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773-CAI978" panose="020B0402020204020303" pitchFamily="34" charset="0"/>
              </a:endParaRPr>
            </a:p>
          </p:txBody>
        </p:sp>
        <p:sp>
          <p:nvSpPr>
            <p:cNvPr id="61" name="Title 3"/>
            <p:cNvSpPr txBox="1"/>
            <p:nvPr/>
          </p:nvSpPr>
          <p:spPr>
            <a:xfrm>
              <a:off x="2502447" y="2853576"/>
              <a:ext cx="517434" cy="2842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US" sz="14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90</a:t>
              </a:r>
              <a:r>
                <a:rPr lang="en-US" sz="1000" b="0" dirty="0"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%</a:t>
              </a:r>
              <a:endParaRPr lang="en-US" sz="1000" b="0" dirty="0"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  <p:pic>
        <p:nvPicPr>
          <p:cNvPr id="20" name="图片占位符 1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24" name="图片占位符 2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/>
          <a:srcRect/>
          <a:stretch>
            <a:fillRect/>
          </a:stretch>
        </p:blipFill>
        <p:spPr/>
      </p:pic>
      <p:grpSp>
        <p:nvGrpSpPr>
          <p:cNvPr id="14" name="Group 13"/>
          <p:cNvGrpSpPr/>
          <p:nvPr/>
        </p:nvGrpSpPr>
        <p:grpSpPr>
          <a:xfrm>
            <a:off x="4928837" y="3137833"/>
            <a:ext cx="2334325" cy="1758082"/>
            <a:chOff x="4928837" y="3137833"/>
            <a:chExt cx="2334325" cy="1758082"/>
          </a:xfrm>
        </p:grpSpPr>
        <p:sp>
          <p:nvSpPr>
            <p:cNvPr id="10" name="Rounded Rectangle 9"/>
            <p:cNvSpPr/>
            <p:nvPr/>
          </p:nvSpPr>
          <p:spPr>
            <a:xfrm>
              <a:off x="4928837" y="3137833"/>
              <a:ext cx="2334324" cy="1758082"/>
            </a:xfrm>
            <a:prstGeom prst="roundRect">
              <a:avLst>
                <a:gd name="adj" fmla="val 9317"/>
              </a:avLst>
            </a:prstGeom>
            <a:solidFill>
              <a:srgbClr val="CBAA67"/>
            </a:solidFill>
            <a:ln>
              <a:noFill/>
            </a:ln>
            <a:effectLst>
              <a:outerShdw blurRad="381000" dist="254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sp>
          <p:nvSpPr>
            <p:cNvPr id="11" name="Title 3"/>
            <p:cNvSpPr txBox="1"/>
            <p:nvPr/>
          </p:nvSpPr>
          <p:spPr>
            <a:xfrm>
              <a:off x="4951990" y="4256422"/>
              <a:ext cx="2311172" cy="34060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sz="1600" b="0" dirty="0">
                  <a:solidFill>
                    <a:srgbClr val="FFFFFF"/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Comparison</a:t>
              </a:r>
              <a:endParaRPr lang="en-US" sz="800" b="0" dirty="0">
                <a:solidFill>
                  <a:srgbClr val="FFFFFF"/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12" name="Title 3"/>
            <p:cNvSpPr txBox="1"/>
            <p:nvPr/>
          </p:nvSpPr>
          <p:spPr>
            <a:xfrm>
              <a:off x="4951990" y="4518356"/>
              <a:ext cx="2311172" cy="26404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sz="1000" b="0" dirty="0">
                  <a:solidFill>
                    <a:srgbClr val="FFFFFF">
                      <a:alpha val="50000"/>
                    </a:srgb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Featured Service slogan</a:t>
              </a:r>
              <a:endParaRPr lang="en-US" sz="300" b="0" dirty="0">
                <a:solidFill>
                  <a:srgbClr val="FFFFFF">
                    <a:alpha val="50000"/>
                  </a:srgb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  <p:sp>
          <p:nvSpPr>
            <p:cNvPr id="13" name="Title 3"/>
            <p:cNvSpPr txBox="1"/>
            <p:nvPr/>
          </p:nvSpPr>
          <p:spPr>
            <a:xfrm>
              <a:off x="5157881" y="3496065"/>
              <a:ext cx="1863920" cy="57242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sz="4800" dirty="0">
                  <a:solidFill>
                    <a:srgbClr val="FFFFFF"/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rPr>
                <a:t>VS</a:t>
              </a:r>
              <a:endParaRPr lang="en-US" sz="2000" dirty="0">
                <a:solidFill>
                  <a:srgbClr val="FFFFFF"/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/>
          <a:srcRect/>
          <a:stretch>
            <a:fillRect/>
          </a:stretch>
        </p:blipFill>
        <p:spPr/>
      </p:pic>
      <p:grpSp>
        <p:nvGrpSpPr>
          <p:cNvPr id="6" name="Group 5"/>
          <p:cNvGrpSpPr/>
          <p:nvPr/>
        </p:nvGrpSpPr>
        <p:grpSpPr>
          <a:xfrm>
            <a:off x="7792997" y="2662535"/>
            <a:ext cx="3406466" cy="1653744"/>
            <a:chOff x="8139770" y="2902759"/>
            <a:chExt cx="3406466" cy="1653744"/>
          </a:xfrm>
        </p:grpSpPr>
        <p:sp>
          <p:nvSpPr>
            <p:cNvPr id="7" name="Freeform 6"/>
            <p:cNvSpPr/>
            <p:nvPr/>
          </p:nvSpPr>
          <p:spPr>
            <a:xfrm>
              <a:off x="8139770" y="2902759"/>
              <a:ext cx="3406466" cy="1653744"/>
            </a:xfrm>
            <a:custGeom>
              <a:avLst/>
              <a:gdLst>
                <a:gd name="connsiteX0" fmla="*/ 152939 w 3406466"/>
                <a:gd name="connsiteY0" fmla="*/ 0 h 1653744"/>
                <a:gd name="connsiteX1" fmla="*/ 3386108 w 3406466"/>
                <a:gd name="connsiteY1" fmla="*/ 0 h 1653744"/>
                <a:gd name="connsiteX2" fmla="*/ 3406466 w 3406466"/>
                <a:gd name="connsiteY2" fmla="*/ 20358 h 1653744"/>
                <a:gd name="connsiteX3" fmla="*/ 3406466 w 3406466"/>
                <a:gd name="connsiteY3" fmla="*/ 1633386 h 1653744"/>
                <a:gd name="connsiteX4" fmla="*/ 3386108 w 3406466"/>
                <a:gd name="connsiteY4" fmla="*/ 1653744 h 1653744"/>
                <a:gd name="connsiteX5" fmla="*/ 152939 w 3406466"/>
                <a:gd name="connsiteY5" fmla="*/ 1653744 h 1653744"/>
                <a:gd name="connsiteX6" fmla="*/ 132581 w 3406466"/>
                <a:gd name="connsiteY6" fmla="*/ 1633386 h 1653744"/>
                <a:gd name="connsiteX7" fmla="*/ 132581 w 3406466"/>
                <a:gd name="connsiteY7" fmla="*/ 957741 h 1653744"/>
                <a:gd name="connsiteX8" fmla="*/ 0 w 3406466"/>
                <a:gd name="connsiteY8" fmla="*/ 825160 h 1653744"/>
                <a:gd name="connsiteX9" fmla="*/ 132581 w 3406466"/>
                <a:gd name="connsiteY9" fmla="*/ 692579 h 1653744"/>
                <a:gd name="connsiteX10" fmla="*/ 132581 w 3406466"/>
                <a:gd name="connsiteY10" fmla="*/ 20358 h 1653744"/>
                <a:gd name="connsiteX11" fmla="*/ 152939 w 3406466"/>
                <a:gd name="connsiteY11" fmla="*/ 0 h 165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6466" h="1653744">
                  <a:moveTo>
                    <a:pt x="152939" y="0"/>
                  </a:moveTo>
                  <a:lnTo>
                    <a:pt x="3386108" y="0"/>
                  </a:lnTo>
                  <a:cubicBezTo>
                    <a:pt x="3397351" y="0"/>
                    <a:pt x="3406466" y="9115"/>
                    <a:pt x="3406466" y="20358"/>
                  </a:cubicBezTo>
                  <a:lnTo>
                    <a:pt x="3406466" y="1633386"/>
                  </a:lnTo>
                  <a:cubicBezTo>
                    <a:pt x="3406466" y="1644629"/>
                    <a:pt x="3397351" y="1653744"/>
                    <a:pt x="3386108" y="1653744"/>
                  </a:cubicBezTo>
                  <a:lnTo>
                    <a:pt x="152939" y="1653744"/>
                  </a:lnTo>
                  <a:cubicBezTo>
                    <a:pt x="141696" y="1653744"/>
                    <a:pt x="132581" y="1644629"/>
                    <a:pt x="132581" y="1633386"/>
                  </a:cubicBezTo>
                  <a:lnTo>
                    <a:pt x="132581" y="957741"/>
                  </a:lnTo>
                  <a:lnTo>
                    <a:pt x="0" y="825160"/>
                  </a:lnTo>
                  <a:lnTo>
                    <a:pt x="132581" y="692579"/>
                  </a:lnTo>
                  <a:lnTo>
                    <a:pt x="132581" y="20358"/>
                  </a:lnTo>
                  <a:cubicBezTo>
                    <a:pt x="132581" y="9115"/>
                    <a:pt x="141696" y="0"/>
                    <a:pt x="1529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54000" dist="127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437418" y="3123275"/>
              <a:ext cx="2900026" cy="1216322"/>
              <a:chOff x="1313834" y="1663470"/>
              <a:chExt cx="2900026" cy="1216322"/>
            </a:xfrm>
          </p:grpSpPr>
          <p:sp>
            <p:nvSpPr>
              <p:cNvPr id="9" name="Title 3"/>
              <p:cNvSpPr txBox="1"/>
              <p:nvPr/>
            </p:nvSpPr>
            <p:spPr>
              <a:xfrm>
                <a:off x="1313834" y="2615750"/>
                <a:ext cx="2900026" cy="264042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en-US" sz="900" b="0" dirty="0">
                    <a:solidFill>
                      <a:schemeClr val="tx1">
                        <a:alpha val="50000"/>
                      </a:schemeClr>
                    </a:solidFill>
                    <a:latin typeface="773-CAI978" panose="020B0402020204020303" pitchFamily="34" charset="0"/>
                    <a:ea typeface="汉仪六字黑简" panose="00020600040101010101" pitchFamily="18" charset="-122"/>
                    <a:cs typeface="Roboto Light" charset="0"/>
                  </a:rPr>
                  <a:t>Reuters. </a:t>
                </a:r>
                <a:r>
                  <a:rPr lang="en-US" sz="900" b="0" dirty="0" err="1">
                    <a:solidFill>
                      <a:schemeClr val="tx1">
                        <a:alpha val="50000"/>
                      </a:schemeClr>
                    </a:solidFill>
                    <a:latin typeface="773-CAI978" panose="020B0402020204020303" pitchFamily="34" charset="0"/>
                    <a:ea typeface="汉仪六字黑简" panose="00020600040101010101" pitchFamily="18" charset="-122"/>
                    <a:cs typeface="Roboto Light" charset="0"/>
                  </a:rPr>
                  <a:t>Assaciated</a:t>
                </a:r>
                <a:r>
                  <a:rPr lang="en-US" sz="900" b="0" dirty="0">
                    <a:solidFill>
                      <a:schemeClr val="tx1">
                        <a:alpha val="50000"/>
                      </a:schemeClr>
                    </a:solidFill>
                    <a:latin typeface="773-CAI978" panose="020B0402020204020303" pitchFamily="34" charset="0"/>
                    <a:ea typeface="汉仪六字黑简" panose="00020600040101010101" pitchFamily="18" charset="-122"/>
                    <a:cs typeface="Roboto Light" charset="0"/>
                  </a:rPr>
                  <a:t> Press +1 more</a:t>
                </a:r>
                <a:endParaRPr lang="en-US" sz="200" b="0" dirty="0">
                  <a:solidFill>
                    <a:schemeClr val="tx1">
                      <a:alpha val="5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endParaRPr>
              </a:p>
            </p:txBody>
          </p:sp>
          <p:sp>
            <p:nvSpPr>
              <p:cNvPr id="10" name="Title 3"/>
              <p:cNvSpPr txBox="1"/>
              <p:nvPr/>
            </p:nvSpPr>
            <p:spPr>
              <a:xfrm>
                <a:off x="1645920" y="1673940"/>
                <a:ext cx="2567940" cy="246539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en-US" sz="1100" b="0" dirty="0">
                    <a:latin typeface="773-CAI978" panose="020B0402020204020303" pitchFamily="34" charset="0"/>
                    <a:ea typeface="Roboto Medium" charset="0"/>
                    <a:cs typeface="Roboto Medium" charset="0"/>
                  </a:rPr>
                  <a:t>Responsive</a:t>
                </a:r>
                <a:endParaRPr lang="en-US" sz="500" b="0" dirty="0">
                  <a:latin typeface="773-CAI978" panose="020B0402020204020303" pitchFamily="34" charset="0"/>
                  <a:ea typeface="Roboto Medium" charset="0"/>
                  <a:cs typeface="Roboto Medium" charset="0"/>
                </a:endParaRPr>
              </a:p>
            </p:txBody>
          </p:sp>
          <p:sp>
            <p:nvSpPr>
              <p:cNvPr id="11" name="Title 3"/>
              <p:cNvSpPr txBox="1"/>
              <p:nvPr/>
            </p:nvSpPr>
            <p:spPr>
              <a:xfrm>
                <a:off x="1313834" y="1995323"/>
                <a:ext cx="2900026" cy="545583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400" b="0" dirty="0">
                    <a:solidFill>
                      <a:schemeClr val="tx1">
                        <a:alpha val="70000"/>
                      </a:schemeClr>
                    </a:solidFill>
                    <a:latin typeface="773-CAI978" panose="020B0402020204020303" pitchFamily="34" charset="0"/>
                    <a:ea typeface="汉仪六字黑简" panose="00020600040101010101" pitchFamily="18" charset="-122"/>
                    <a:cs typeface="Roboto Light" charset="0"/>
                  </a:rPr>
                  <a:t>How L’Oreal Built a UV-Measuring</a:t>
                </a:r>
                <a:endParaRPr lang="en-US" sz="1400" b="0" dirty="0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400" b="0" dirty="0">
                    <a:solidFill>
                      <a:schemeClr val="tx1">
                        <a:alpha val="70000"/>
                      </a:schemeClr>
                    </a:solidFill>
                    <a:latin typeface="773-CAI978" panose="020B0402020204020303" pitchFamily="34" charset="0"/>
                    <a:ea typeface="汉仪六字黑简" panose="00020600040101010101" pitchFamily="18" charset="-122"/>
                    <a:cs typeface="Roboto Light" charset="0"/>
                  </a:rPr>
                  <a:t>Temporary Tattoo</a:t>
                </a:r>
                <a:endParaRPr lang="en-US" sz="700" b="0" dirty="0">
                  <a:solidFill>
                    <a:schemeClr val="tx1">
                      <a:alpha val="5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410393" y="1663470"/>
                <a:ext cx="235527" cy="235527"/>
              </a:xfrm>
              <a:prstGeom prst="ellipse">
                <a:avLst/>
              </a:prstGeom>
              <a:solidFill>
                <a:srgbClr val="DCC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773-CAI978" panose="020B0402020204020303" pitchFamily="34" charset="0"/>
                  <a:ea typeface="Roboto Medium" charset="0"/>
                  <a:cs typeface="Roboto Medium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917746" y="1108373"/>
            <a:ext cx="3406466" cy="1653744"/>
            <a:chOff x="8184198" y="2902759"/>
            <a:chExt cx="3406466" cy="1653744"/>
          </a:xfrm>
        </p:grpSpPr>
        <p:sp>
          <p:nvSpPr>
            <p:cNvPr id="14" name="Freeform 13"/>
            <p:cNvSpPr/>
            <p:nvPr/>
          </p:nvSpPr>
          <p:spPr>
            <a:xfrm flipH="1">
              <a:off x="8184198" y="2902759"/>
              <a:ext cx="3406466" cy="1653744"/>
            </a:xfrm>
            <a:custGeom>
              <a:avLst/>
              <a:gdLst>
                <a:gd name="connsiteX0" fmla="*/ 152939 w 3406466"/>
                <a:gd name="connsiteY0" fmla="*/ 0 h 1653744"/>
                <a:gd name="connsiteX1" fmla="*/ 3386108 w 3406466"/>
                <a:gd name="connsiteY1" fmla="*/ 0 h 1653744"/>
                <a:gd name="connsiteX2" fmla="*/ 3406466 w 3406466"/>
                <a:gd name="connsiteY2" fmla="*/ 20358 h 1653744"/>
                <a:gd name="connsiteX3" fmla="*/ 3406466 w 3406466"/>
                <a:gd name="connsiteY3" fmla="*/ 1633386 h 1653744"/>
                <a:gd name="connsiteX4" fmla="*/ 3386108 w 3406466"/>
                <a:gd name="connsiteY4" fmla="*/ 1653744 h 1653744"/>
                <a:gd name="connsiteX5" fmla="*/ 152939 w 3406466"/>
                <a:gd name="connsiteY5" fmla="*/ 1653744 h 1653744"/>
                <a:gd name="connsiteX6" fmla="*/ 132581 w 3406466"/>
                <a:gd name="connsiteY6" fmla="*/ 1633386 h 1653744"/>
                <a:gd name="connsiteX7" fmla="*/ 132581 w 3406466"/>
                <a:gd name="connsiteY7" fmla="*/ 957741 h 1653744"/>
                <a:gd name="connsiteX8" fmla="*/ 0 w 3406466"/>
                <a:gd name="connsiteY8" fmla="*/ 825160 h 1653744"/>
                <a:gd name="connsiteX9" fmla="*/ 132581 w 3406466"/>
                <a:gd name="connsiteY9" fmla="*/ 692579 h 1653744"/>
                <a:gd name="connsiteX10" fmla="*/ 132581 w 3406466"/>
                <a:gd name="connsiteY10" fmla="*/ 20358 h 1653744"/>
                <a:gd name="connsiteX11" fmla="*/ 152939 w 3406466"/>
                <a:gd name="connsiteY11" fmla="*/ 0 h 165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6466" h="1653744">
                  <a:moveTo>
                    <a:pt x="152939" y="0"/>
                  </a:moveTo>
                  <a:lnTo>
                    <a:pt x="3386108" y="0"/>
                  </a:lnTo>
                  <a:cubicBezTo>
                    <a:pt x="3397351" y="0"/>
                    <a:pt x="3406466" y="9115"/>
                    <a:pt x="3406466" y="20358"/>
                  </a:cubicBezTo>
                  <a:lnTo>
                    <a:pt x="3406466" y="1633386"/>
                  </a:lnTo>
                  <a:cubicBezTo>
                    <a:pt x="3406466" y="1644629"/>
                    <a:pt x="3397351" y="1653744"/>
                    <a:pt x="3386108" y="1653744"/>
                  </a:cubicBezTo>
                  <a:lnTo>
                    <a:pt x="152939" y="1653744"/>
                  </a:lnTo>
                  <a:cubicBezTo>
                    <a:pt x="141696" y="1653744"/>
                    <a:pt x="132581" y="1644629"/>
                    <a:pt x="132581" y="1633386"/>
                  </a:cubicBezTo>
                  <a:lnTo>
                    <a:pt x="132581" y="957741"/>
                  </a:lnTo>
                  <a:lnTo>
                    <a:pt x="0" y="825160"/>
                  </a:lnTo>
                  <a:lnTo>
                    <a:pt x="132581" y="692579"/>
                  </a:lnTo>
                  <a:lnTo>
                    <a:pt x="132581" y="20358"/>
                  </a:lnTo>
                  <a:cubicBezTo>
                    <a:pt x="132581" y="9115"/>
                    <a:pt x="141696" y="0"/>
                    <a:pt x="1529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54000" dist="127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773-CAI978" panose="020B0402020204020303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437418" y="3123275"/>
              <a:ext cx="2900026" cy="1216322"/>
              <a:chOff x="1313834" y="1663470"/>
              <a:chExt cx="2900026" cy="1216322"/>
            </a:xfrm>
          </p:grpSpPr>
          <p:sp>
            <p:nvSpPr>
              <p:cNvPr id="16" name="Title 3"/>
              <p:cNvSpPr txBox="1"/>
              <p:nvPr/>
            </p:nvSpPr>
            <p:spPr>
              <a:xfrm>
                <a:off x="1313834" y="2615750"/>
                <a:ext cx="2900026" cy="264042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en-US" sz="900" b="0" dirty="0">
                    <a:solidFill>
                      <a:schemeClr val="tx1">
                        <a:alpha val="50000"/>
                      </a:schemeClr>
                    </a:solidFill>
                    <a:latin typeface="773-CAI978" panose="020B0402020204020303" pitchFamily="34" charset="0"/>
                    <a:ea typeface="汉仪六字黑简" panose="00020600040101010101" pitchFamily="18" charset="-122"/>
                    <a:cs typeface="Roboto Light" charset="0"/>
                  </a:rPr>
                  <a:t>Reuters. </a:t>
                </a:r>
                <a:r>
                  <a:rPr lang="en-US" sz="900" b="0" dirty="0" err="1">
                    <a:solidFill>
                      <a:schemeClr val="tx1">
                        <a:alpha val="50000"/>
                      </a:schemeClr>
                    </a:solidFill>
                    <a:latin typeface="773-CAI978" panose="020B0402020204020303" pitchFamily="34" charset="0"/>
                    <a:ea typeface="汉仪六字黑简" panose="00020600040101010101" pitchFamily="18" charset="-122"/>
                    <a:cs typeface="Roboto Light" charset="0"/>
                  </a:rPr>
                  <a:t>Assaciated</a:t>
                </a:r>
                <a:r>
                  <a:rPr lang="en-US" sz="900" b="0" dirty="0">
                    <a:solidFill>
                      <a:schemeClr val="tx1">
                        <a:alpha val="50000"/>
                      </a:schemeClr>
                    </a:solidFill>
                    <a:latin typeface="773-CAI978" panose="020B0402020204020303" pitchFamily="34" charset="0"/>
                    <a:ea typeface="汉仪六字黑简" panose="00020600040101010101" pitchFamily="18" charset="-122"/>
                    <a:cs typeface="Roboto Light" charset="0"/>
                  </a:rPr>
                  <a:t> Press +1 more</a:t>
                </a:r>
                <a:endParaRPr lang="en-US" sz="200" b="0" dirty="0">
                  <a:solidFill>
                    <a:schemeClr val="tx1">
                      <a:alpha val="5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endParaRPr>
              </a:p>
            </p:txBody>
          </p:sp>
          <p:sp>
            <p:nvSpPr>
              <p:cNvPr id="17" name="Title 3"/>
              <p:cNvSpPr txBox="1"/>
              <p:nvPr/>
            </p:nvSpPr>
            <p:spPr>
              <a:xfrm>
                <a:off x="1645920" y="1673940"/>
                <a:ext cx="2567940" cy="246539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en-US" sz="1100" b="0" dirty="0">
                    <a:latin typeface="773-CAI978" panose="020B0402020204020303" pitchFamily="34" charset="0"/>
                    <a:ea typeface="Roboto Medium" charset="0"/>
                    <a:cs typeface="Roboto Medium" charset="0"/>
                  </a:rPr>
                  <a:t>Gallery</a:t>
                </a:r>
                <a:endParaRPr lang="en-US" sz="500" b="0" dirty="0">
                  <a:latin typeface="773-CAI978" panose="020B0402020204020303" pitchFamily="34" charset="0"/>
                  <a:ea typeface="Roboto Medium" charset="0"/>
                  <a:cs typeface="Roboto Medium" charset="0"/>
                </a:endParaRPr>
              </a:p>
            </p:txBody>
          </p:sp>
          <p:sp>
            <p:nvSpPr>
              <p:cNvPr id="18" name="Title 3"/>
              <p:cNvSpPr txBox="1"/>
              <p:nvPr/>
            </p:nvSpPr>
            <p:spPr>
              <a:xfrm>
                <a:off x="1313834" y="1995323"/>
                <a:ext cx="2900026" cy="545583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70000"/>
                  </a:lnSpc>
                  <a:spcBef>
                    <a:spcPct val="0"/>
                  </a:spcBef>
                  <a:buNone/>
                  <a:defRPr sz="3600" b="1" i="0" kern="1200">
                    <a:solidFill>
                      <a:schemeClr val="tx1"/>
                    </a:solidFill>
                    <a:latin typeface="Roboto Thin" charset="0"/>
                    <a:ea typeface="Roboto Thin" charset="0"/>
                    <a:cs typeface="Roboto Thin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400" b="0" dirty="0">
                    <a:solidFill>
                      <a:schemeClr val="tx1">
                        <a:alpha val="70000"/>
                      </a:schemeClr>
                    </a:solidFill>
                    <a:latin typeface="773-CAI978" panose="020B0402020204020303" pitchFamily="34" charset="0"/>
                    <a:ea typeface="汉仪六字黑简" panose="00020600040101010101" pitchFamily="18" charset="-122"/>
                    <a:cs typeface="Roboto Light" charset="0"/>
                  </a:rPr>
                  <a:t>How L’Oreal Built a UV-Measuring</a:t>
                </a:r>
                <a:endParaRPr lang="en-US" sz="1400" b="0" dirty="0">
                  <a:solidFill>
                    <a:schemeClr val="tx1">
                      <a:alpha val="7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400" b="0" dirty="0">
                    <a:solidFill>
                      <a:schemeClr val="tx1">
                        <a:alpha val="70000"/>
                      </a:schemeClr>
                    </a:solidFill>
                    <a:latin typeface="773-CAI978" panose="020B0402020204020303" pitchFamily="34" charset="0"/>
                    <a:ea typeface="汉仪六字黑简" panose="00020600040101010101" pitchFamily="18" charset="-122"/>
                    <a:cs typeface="Roboto Light" charset="0"/>
                  </a:rPr>
                  <a:t>Temporary Tattoo</a:t>
                </a:r>
                <a:endParaRPr lang="en-US" sz="700" b="0" dirty="0">
                  <a:solidFill>
                    <a:schemeClr val="tx1">
                      <a:alpha val="50000"/>
                    </a:schemeClr>
                  </a:solidFill>
                  <a:latin typeface="773-CAI978" panose="020B0402020204020303" pitchFamily="34" charset="0"/>
                  <a:ea typeface="汉仪六字黑简" panose="00020600040101010101" pitchFamily="18" charset="-122"/>
                  <a:cs typeface="Roboto Light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410393" y="1663470"/>
                <a:ext cx="235527" cy="23552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773-CAI978" panose="020B0402020204020303" pitchFamily="34" charset="0"/>
                  <a:ea typeface="Roboto Medium" charset="0"/>
                  <a:cs typeface="Roboto Medium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2620979" y="5544396"/>
            <a:ext cx="6949224" cy="516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err="1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Lorem</a:t>
            </a:r>
            <a:r>
              <a:rPr lang="en-US" sz="1200" dirty="0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 </a:t>
            </a:r>
            <a:r>
              <a:rPr lang="en-US" sz="1200" dirty="0" err="1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Ipsum</a:t>
            </a:r>
            <a:r>
              <a:rPr lang="en-US" sz="1200" dirty="0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 is simply dummy text of the printing and typesetting industry. </a:t>
            </a:r>
            <a:r>
              <a:rPr lang="en-US" sz="1200" dirty="0" err="1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Lorem</a:t>
            </a:r>
            <a:r>
              <a:rPr lang="en-US" sz="1200" dirty="0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 </a:t>
            </a:r>
            <a:r>
              <a:rPr lang="en-US" sz="1200" dirty="0" err="1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Ipsum</a:t>
            </a:r>
            <a:r>
              <a:rPr lang="en-US" sz="1200" dirty="0">
                <a:solidFill>
                  <a:schemeClr val="tx1">
                    <a:alpha val="70000"/>
                  </a:schemeClr>
                </a:solidFill>
                <a:latin typeface="773-CAI978" panose="020B0402020204020303" pitchFamily="34" charset="0"/>
                <a:ea typeface="汉仪六字黑简" panose="00020600040101010101" pitchFamily="18" charset="-122"/>
                <a:cs typeface="Roboto Light" charset="0"/>
              </a:rPr>
              <a:t> has been the industry's standard dummy.</a:t>
            </a:r>
            <a:endParaRPr lang="en-US" sz="1200" dirty="0">
              <a:solidFill>
                <a:schemeClr val="tx1">
                  <a:alpha val="70000"/>
                </a:schemeClr>
              </a:solidFill>
              <a:latin typeface="773-CAI978" panose="020B0402020204020303" pitchFamily="34" charset="0"/>
              <a:ea typeface="汉仪六字黑简" panose="00020600040101010101" pitchFamily="18" charset="-122"/>
              <a:cs typeface="Robo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5958</Words>
  <Application>WPS 演示</Application>
  <PresentationFormat>宽屏</PresentationFormat>
  <Paragraphs>446</Paragraphs>
  <Slides>26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5" baseType="lpstr">
      <vt:lpstr>Arial</vt:lpstr>
      <vt:lpstr>宋体</vt:lpstr>
      <vt:lpstr>Wingdings</vt:lpstr>
      <vt:lpstr>Source Sans Pro</vt:lpstr>
      <vt:lpstr>Roboto Thin</vt:lpstr>
      <vt:lpstr>Segoe Print</vt:lpstr>
      <vt:lpstr>Roboto Medium</vt:lpstr>
      <vt:lpstr>Montserrat</vt:lpstr>
      <vt:lpstr>汉仪六字黑简</vt:lpstr>
      <vt:lpstr>黑体</vt:lpstr>
      <vt:lpstr>HL Thuphap 1BK upgrade</vt:lpstr>
      <vt:lpstr>张海山锐线体简</vt:lpstr>
      <vt:lpstr>Roboto Light</vt:lpstr>
      <vt:lpstr>773-CAI978</vt:lpstr>
      <vt:lpstr>造字工房俊雅（非商用）常规体</vt:lpstr>
      <vt:lpstr>Courier New</vt:lpstr>
      <vt:lpstr>Yu Gothic UI Semilight</vt:lpstr>
      <vt:lpstr>等线</vt:lpstr>
      <vt:lpstr>微软雅黑</vt:lpstr>
      <vt:lpstr>Arial Unicode MS</vt:lpstr>
      <vt:lpstr>等线 Light</vt:lpstr>
      <vt:lpstr>linea-arrows-10</vt:lpstr>
      <vt:lpstr>SF UI Display Thin</vt:lpstr>
      <vt:lpstr>linea-basic-10</vt:lpstr>
      <vt:lpstr>Montserrat Light</vt:lpstr>
      <vt:lpstr>Malgun Gothic</vt:lpstr>
      <vt:lpstr>Calibri</vt:lpstr>
      <vt:lpstr>Minion Pro Cond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梦幻淡雅水彩肌理纹</vt:lpstr>
      <vt:lpstr>PowerPoint 演示文稿</vt:lpstr>
      <vt:lpstr>梦幻淡雅水彩肌理纹</vt:lpstr>
      <vt:lpstr>PowerPoint 演示文稿</vt:lpstr>
      <vt:lpstr>PowerPoint 演示文稿</vt:lpstr>
      <vt:lpstr>梦幻淡雅</vt:lpstr>
      <vt:lpstr>梦幻淡雅</vt:lpstr>
      <vt:lpstr>梦幻淡雅</vt:lpstr>
      <vt:lpstr>梦幻淡雅</vt:lpstr>
      <vt:lpstr>PowerPoint 演示文稿</vt:lpstr>
      <vt:lpstr>梦幻淡雅水彩肌理纹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梦幻淡雅</vt:lpstr>
      <vt:lpstr>梦幻淡雅</vt:lpstr>
      <vt:lpstr>校招岗位与流程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</dc:creator>
  <cp:lastModifiedBy>一颗苹果</cp:lastModifiedBy>
  <cp:revision>37</cp:revision>
  <dcterms:created xsi:type="dcterms:W3CDTF">2018-12-04T07:10:00Z</dcterms:created>
  <dcterms:modified xsi:type="dcterms:W3CDTF">2021-09-11T01:52:21Z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26D7FFC08E2A4DDABFAD9601BF943ED8</vt:lpwstr>
  </property>
  <property fmtid="{D5CDD505-2E9C-101B-9397-08002B2CF9AE}" pid="3" name="KSOProductBuildVer">
    <vt:lpwstr>2052-11.1.0.10700</vt:lpwstr>
  </property>
</Properties>
</file>