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8" r:id="rId3"/>
    <p:sldId id="259" r:id="rId5"/>
    <p:sldId id="3380" r:id="rId6"/>
    <p:sldId id="378" r:id="rId7"/>
    <p:sldId id="335" r:id="rId8"/>
    <p:sldId id="300" r:id="rId9"/>
    <p:sldId id="273" r:id="rId10"/>
    <p:sldId id="377" r:id="rId11"/>
    <p:sldId id="3381" r:id="rId12"/>
    <p:sldId id="266" r:id="rId13"/>
    <p:sldId id="376" r:id="rId14"/>
    <p:sldId id="281" r:id="rId15"/>
    <p:sldId id="265" r:id="rId16"/>
    <p:sldId id="3382" r:id="rId17"/>
    <p:sldId id="270" r:id="rId18"/>
    <p:sldId id="298" r:id="rId19"/>
    <p:sldId id="3385" r:id="rId20"/>
    <p:sldId id="367" r:id="rId21"/>
    <p:sldId id="3383" r:id="rId22"/>
    <p:sldId id="269" r:id="rId23"/>
    <p:sldId id="311" r:id="rId24"/>
    <p:sldId id="370" r:id="rId25"/>
    <p:sldId id="293" r:id="rId26"/>
    <p:sldId id="33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5D3"/>
    <a:srgbClr val="E3B1D4"/>
    <a:srgbClr val="2A2A2A"/>
    <a:srgbClr val="1A242E"/>
    <a:srgbClr val="1E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elete val="1"/>
          </c:dLbls>
          <c:cat>
            <c:numRef>
              <c:f>工作表1!$A$2:$A$13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4.1</c:v>
                </c:pt>
                <c:pt idx="5">
                  <c:v>5</c:v>
                </c:pt>
                <c:pt idx="6">
                  <c:v>6.2</c:v>
                </c:pt>
                <c:pt idx="7">
                  <c:v>7.8</c:v>
                </c:pt>
                <c:pt idx="8">
                  <c:v>8.3</c:v>
                </c:pt>
                <c:pt idx="9">
                  <c:v>9.3</c:v>
                </c:pt>
                <c:pt idx="10">
                  <c:v>9.7</c:v>
                </c:pt>
                <c:pt idx="11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16896"/>
        <c:axId val="39103872"/>
      </c:barChart>
      <c:catAx>
        <c:axId val="3241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9103872"/>
        <c:crosses val="autoZero"/>
        <c:auto val="1"/>
        <c:lblAlgn val="ctr"/>
        <c:lblOffset val="100"/>
        <c:noMultiLvlLbl val="0"/>
      </c:catAx>
      <c:valAx>
        <c:axId val="39103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2416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925696"/>
        <c:axId val="257983232"/>
      </c:barChart>
      <c:catAx>
        <c:axId val="25692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57983232"/>
        <c:crosses val="autoZero"/>
        <c:auto val="1"/>
        <c:lblAlgn val="ctr"/>
        <c:lblOffset val="100"/>
        <c:noMultiLvlLbl val="0"/>
      </c:catAx>
      <c:valAx>
        <c:axId val="25798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2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2569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412932736"/>
        <c:axId val="412819840"/>
      </c:lineChart>
      <c:catAx>
        <c:axId val="412932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12819840"/>
        <c:crosses val="autoZero"/>
        <c:auto val="1"/>
        <c:lblAlgn val="ctr"/>
        <c:lblOffset val="100"/>
        <c:noMultiLvlLbl val="0"/>
      </c:catAx>
      <c:valAx>
        <c:axId val="412819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129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E132-2464-4192-804F-E01690C0B1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53C6B-31A5-4F03-AE09-4D507C55B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7858E-7EEF-4575-B816-A327BA2F7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E7CBE-91A3-4CAA-B3AC-4980673AC9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F98D1-5389-48FA-A5EC-9B230C1853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C628-BB96-4EEE-BE5C-AAAD94CD6B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E7CBE-91A3-4CAA-B3AC-4980673AC9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F48F6-8A5D-4F6A-B20F-E563396A9D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603ED-F156-43BE-989A-FC8BF17853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ABDA-31E3-41C4-B420-35CB987C4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6FBA6-9C2B-4D4F-AA95-FDDBD2FE66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CEAC-8D3F-49ED-B758-76BF4739C5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D35B8-394C-4D20-B8E7-F27382F05D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53C6B-31A5-4F03-AE09-4D507C55B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70A8-0698-4ABA-8AEA-9B8849BA8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973455"/>
          </a:xfrm>
          <a:prstGeom prst="rect">
            <a:avLst/>
          </a:prstGeom>
          <a:solidFill>
            <a:srgbClr val="EEC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22146" r="15260" b="4528"/>
          <a:stretch>
            <a:fillRect/>
          </a:stretch>
        </p:blipFill>
        <p:spPr>
          <a:xfrm rot="16200000">
            <a:off x="2610928" y="-2610928"/>
            <a:ext cx="6970145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slide9.xml"/><Relationship Id="rId7" Type="http://schemas.openxmlformats.org/officeDocument/2006/relationships/tags" Target="../tags/tag3.xml"/><Relationship Id="rId6" Type="http://schemas.openxmlformats.org/officeDocument/2006/relationships/slide" Target="slide21.xml"/><Relationship Id="rId5" Type="http://schemas.openxmlformats.org/officeDocument/2006/relationships/tags" Target="../tags/tag2.xml"/><Relationship Id="rId4" Type="http://schemas.openxmlformats.org/officeDocument/2006/relationships/slide" Target="slide5.xml"/><Relationship Id="rId3" Type="http://schemas.openxmlformats.org/officeDocument/2006/relationships/tags" Target="../tags/tag1.xml"/><Relationship Id="rId2" Type="http://schemas.openxmlformats.org/officeDocument/2006/relationships/slide" Target="slide15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6" Type="http://schemas.openxmlformats.org/officeDocument/2006/relationships/notesSlide" Target="../notesSlides/notesSlide4.xml"/><Relationship Id="rId45" Type="http://schemas.openxmlformats.org/officeDocument/2006/relationships/slideLayout" Target="../slideLayouts/slideLayout7.xml"/><Relationship Id="rId44" Type="http://schemas.openxmlformats.org/officeDocument/2006/relationships/tags" Target="../tags/tag48.xml"/><Relationship Id="rId43" Type="http://schemas.openxmlformats.org/officeDocument/2006/relationships/tags" Target="../tags/tag47.xml"/><Relationship Id="rId42" Type="http://schemas.openxmlformats.org/officeDocument/2006/relationships/tags" Target="../tags/tag46.xml"/><Relationship Id="rId41" Type="http://schemas.openxmlformats.org/officeDocument/2006/relationships/tags" Target="../tags/tag45.xml"/><Relationship Id="rId40" Type="http://schemas.openxmlformats.org/officeDocument/2006/relationships/tags" Target="../tags/tag44.xml"/><Relationship Id="rId4" Type="http://schemas.openxmlformats.org/officeDocument/2006/relationships/tags" Target="../tags/tag8.xml"/><Relationship Id="rId39" Type="http://schemas.openxmlformats.org/officeDocument/2006/relationships/tags" Target="../tags/tag43.xml"/><Relationship Id="rId38" Type="http://schemas.openxmlformats.org/officeDocument/2006/relationships/tags" Target="../tags/tag42.xml"/><Relationship Id="rId37" Type="http://schemas.openxmlformats.org/officeDocument/2006/relationships/tags" Target="../tags/tag41.xml"/><Relationship Id="rId36" Type="http://schemas.openxmlformats.org/officeDocument/2006/relationships/tags" Target="../tags/tag40.xml"/><Relationship Id="rId35" Type="http://schemas.openxmlformats.org/officeDocument/2006/relationships/tags" Target="../tags/tag39.xml"/><Relationship Id="rId34" Type="http://schemas.openxmlformats.org/officeDocument/2006/relationships/tags" Target="../tags/tag38.xml"/><Relationship Id="rId33" Type="http://schemas.openxmlformats.org/officeDocument/2006/relationships/tags" Target="../tags/tag37.xml"/><Relationship Id="rId32" Type="http://schemas.openxmlformats.org/officeDocument/2006/relationships/tags" Target="../tags/tag36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7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 t="11852" r="9308" b="7475"/>
          <a:stretch>
            <a:fillRect/>
          </a:stretch>
        </p:blipFill>
        <p:spPr>
          <a:xfrm rot="5400000">
            <a:off x="2630054" y="-2703945"/>
            <a:ext cx="6857999" cy="12265891"/>
          </a:xfrm>
          <a:prstGeom prst="rect">
            <a:avLst/>
          </a:prstGeom>
        </p:spPr>
      </p:pic>
      <p:cxnSp>
        <p:nvCxnSpPr>
          <p:cNvPr id="11" name="直接连接符 7"/>
          <p:cNvCxnSpPr>
            <a:cxnSpLocks noChangeShapeType="1"/>
          </p:cNvCxnSpPr>
          <p:nvPr/>
        </p:nvCxnSpPr>
        <p:spPr bwMode="auto">
          <a:xfrm flipH="1">
            <a:off x="3587236" y="3722208"/>
            <a:ext cx="594642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Placeholder 4"/>
          <p:cNvSpPr txBox="1"/>
          <p:nvPr/>
        </p:nvSpPr>
        <p:spPr>
          <a:xfrm>
            <a:off x="2779936" y="3896461"/>
            <a:ext cx="7500126" cy="7652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01420">
              <a:lnSpc>
                <a:spcPct val="114000"/>
              </a:lnSpc>
              <a:spcBef>
                <a:spcPts val="1315"/>
              </a:spcBef>
              <a:buNone/>
              <a:defRPr/>
            </a:pPr>
            <a:r>
              <a:rPr lang="id-ID" sz="1200" spc="394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Calibri" panose="020F0502020204030204"/>
              </a:rPr>
              <a:t>Ut wisi enim ad minim veniam, quis nostrud exerci tation ullamcorper nibh euismod tincidunt ut</a:t>
            </a:r>
            <a:endParaRPr lang="id-ID" sz="1200" spc="394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Calibri" panose="020F0502020204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21155" y="2768366"/>
            <a:ext cx="90488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01065">
              <a:defRPr/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经典综艺体简" panose="02010609000101010101" pitchFamily="49" charset="-122"/>
              </a:rPr>
              <a:t>创意营销策划方案</a:t>
            </a: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经典综艺体简" panose="02010609000101010101" pitchFamily="49" charset="-122"/>
              </a:rPr>
              <a:t>PPT</a:t>
            </a: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经典综艺体简" panose="02010609000101010101" pitchFamily="49" charset="-122"/>
              </a:rPr>
              <a:t>模板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70047" y="1758427"/>
            <a:ext cx="665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POWERPOINT</a:t>
            </a:r>
            <a:endParaRPr lang="zh-CN" altLang="en-US" sz="6600" dirty="0">
              <a:solidFill>
                <a:schemeClr val="tx1">
                  <a:lumMod val="95000"/>
                  <a:lumOff val="5000"/>
                </a:schemeClr>
              </a:solidFill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/>
          <p:nvPr/>
        </p:nvSpPr>
        <p:spPr>
          <a:xfrm>
            <a:off x="872172" y="3097776"/>
            <a:ext cx="5606678" cy="1183019"/>
          </a:xfrm>
          <a:prstGeom prst="rect">
            <a:avLst/>
          </a:prstGeom>
        </p:spPr>
        <p:txBody>
          <a:bodyPr vert="horz" wrap="square" lIns="142877" tIns="71439" rIns="142877" bIns="71439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5"/>
              </a:lnSpc>
            </a:pPr>
            <a:r>
              <a:rPr lang="en-US" altLang="zh-CN" sz="138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A company is an association or collection of individuals, whether natural persons, legal persons, or a mixture of both. Company</a:t>
            </a:r>
            <a:endParaRPr lang="en-US" altLang="zh-CN" sz="138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865062" y="1698429"/>
            <a:ext cx="3031052" cy="1246772"/>
            <a:chOff x="6383748" y="2477465"/>
            <a:chExt cx="2306967" cy="948932"/>
          </a:xfrm>
        </p:grpSpPr>
        <p:sp>
          <p:nvSpPr>
            <p:cNvPr id="11" name="TextBox 14"/>
            <p:cNvSpPr txBox="1"/>
            <p:nvPr/>
          </p:nvSpPr>
          <p:spPr>
            <a:xfrm>
              <a:off x="6383748" y="2477465"/>
              <a:ext cx="1489503" cy="31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Let’s Know _</a:t>
              </a:r>
              <a:endParaRPr 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6397972" y="2709732"/>
              <a:ext cx="2292743" cy="71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8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368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Shape 3930"/>
          <p:cNvSpPr/>
          <p:nvPr/>
        </p:nvSpPr>
        <p:spPr>
          <a:xfrm>
            <a:off x="853296" y="4776643"/>
            <a:ext cx="366613" cy="18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1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4"/>
                  <a:pt x="15764" y="1500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8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8"/>
                  <a:pt x="21600" y="11072"/>
                  <a:pt x="21600" y="10800"/>
                </a:cubicBezTo>
                <a:cubicBezTo>
                  <a:pt x="21600" y="10530"/>
                  <a:pt x="21545" y="10284"/>
                  <a:pt x="21456" y="101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50058" tIns="50058" rIns="50058" bIns="50058" anchor="ctr"/>
          <a:lstStyle/>
          <a:p>
            <a:endParaRPr sz="236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1486095" y="4666107"/>
            <a:ext cx="1891608" cy="375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John Whittaker</a:t>
            </a:r>
            <a:endParaRPr lang="en-US" sz="184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21814" y="1673158"/>
            <a:ext cx="5068110" cy="34435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999722" y="1748877"/>
          <a:ext cx="10359498" cy="234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84325" y="5553309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925743" y="5282207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84673" y="5525231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826091" y="5254128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2574" y="5528983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453992" y="5257880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78987" y="5519992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9120404" y="5248889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69993" y="4396171"/>
            <a:ext cx="9069523" cy="554743"/>
            <a:chOff x="893379" y="160927"/>
            <a:chExt cx="6494609" cy="397247"/>
          </a:xfrm>
        </p:grpSpPr>
        <p:sp>
          <p:nvSpPr>
            <p:cNvPr id="15" name="菱形 14"/>
            <p:cNvSpPr/>
            <p:nvPr/>
          </p:nvSpPr>
          <p:spPr>
            <a:xfrm>
              <a:off x="893379" y="160927"/>
              <a:ext cx="397247" cy="397247"/>
            </a:xfrm>
            <a:prstGeom prst="diamond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75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1</a:t>
              </a:r>
              <a:endParaRPr lang="zh-CN" altLang="en-US" sz="177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2925833" y="160927"/>
              <a:ext cx="397247" cy="39724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75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2</a:t>
              </a:r>
              <a:endParaRPr lang="zh-CN" altLang="en-US" sz="177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4958287" y="160927"/>
              <a:ext cx="397247" cy="397247"/>
            </a:xfrm>
            <a:prstGeom prst="diamond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75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3</a:t>
              </a:r>
              <a:endParaRPr lang="zh-CN" altLang="en-US" sz="177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6990741" y="160927"/>
              <a:ext cx="397247" cy="39724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75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4</a:t>
              </a:r>
              <a:endParaRPr lang="zh-CN" altLang="en-US" sz="177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14166" y="1291281"/>
          <a:ext cx="7574678" cy="307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223313" y="1835466"/>
            <a:ext cx="340390" cy="34039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23313" y="2815751"/>
            <a:ext cx="340390" cy="340390"/>
          </a:xfrm>
          <a:prstGeom prst="roundRect">
            <a:avLst/>
          </a:prstGeom>
          <a:solidFill>
            <a:schemeClr val="accent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3313" y="3831150"/>
            <a:ext cx="340390" cy="34039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>
              <a:latin typeface="Noto Sans S Chinese Light" panose="020B0300000000000000" pitchFamily="34" charset="-122"/>
              <a:ea typeface="Noto Sans S Chinese Light" panose="020B03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išľíďè"/>
          <p:cNvSpPr/>
          <p:nvPr/>
        </p:nvSpPr>
        <p:spPr bwMode="auto">
          <a:xfrm>
            <a:off x="8671356" y="2005842"/>
            <a:ext cx="311091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5" name="iSlíďè"/>
          <p:cNvSpPr txBox="1"/>
          <p:nvPr/>
        </p:nvSpPr>
        <p:spPr bwMode="auto">
          <a:xfrm>
            <a:off x="8684453" y="1677709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" name="išľíďè"/>
          <p:cNvSpPr/>
          <p:nvPr/>
        </p:nvSpPr>
        <p:spPr bwMode="auto">
          <a:xfrm>
            <a:off x="8684453" y="3065723"/>
            <a:ext cx="311091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iSlíďè"/>
          <p:cNvSpPr txBox="1"/>
          <p:nvPr/>
        </p:nvSpPr>
        <p:spPr bwMode="auto">
          <a:xfrm>
            <a:off x="8697550" y="273759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8" name="išľíďè"/>
          <p:cNvSpPr/>
          <p:nvPr/>
        </p:nvSpPr>
        <p:spPr bwMode="auto">
          <a:xfrm>
            <a:off x="8684453" y="4088620"/>
            <a:ext cx="311091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iSlíďè"/>
          <p:cNvSpPr txBox="1"/>
          <p:nvPr/>
        </p:nvSpPr>
        <p:spPr bwMode="auto">
          <a:xfrm>
            <a:off x="8697550" y="376048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cxnSp>
        <p:nvCxnSpPr>
          <p:cNvPr id="20" name="Straight Connector 3"/>
          <p:cNvCxnSpPr/>
          <p:nvPr/>
        </p:nvCxnSpPr>
        <p:spPr>
          <a:xfrm>
            <a:off x="1229957" y="4924021"/>
            <a:ext cx="943269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šľíďè"/>
          <p:cNvSpPr/>
          <p:nvPr/>
        </p:nvSpPr>
        <p:spPr bwMode="auto">
          <a:xfrm>
            <a:off x="905965" y="5370507"/>
            <a:ext cx="999188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2" name="iSlíďè"/>
          <p:cNvSpPr txBox="1"/>
          <p:nvPr/>
        </p:nvSpPr>
        <p:spPr bwMode="auto">
          <a:xfrm>
            <a:off x="919062" y="5042374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79538" y="1658052"/>
            <a:ext cx="4965793" cy="1984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 dirty="0"/>
          </a:p>
        </p:txBody>
      </p:sp>
      <p:sp>
        <p:nvSpPr>
          <p:cNvPr id="8" name="矩形 93"/>
          <p:cNvSpPr/>
          <p:nvPr/>
        </p:nvSpPr>
        <p:spPr>
          <a:xfrm>
            <a:off x="592438" y="1715265"/>
            <a:ext cx="378436" cy="378436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sp>
        <p:nvSpPr>
          <p:cNvPr id="9" name="矩形 93"/>
          <p:cNvSpPr/>
          <p:nvPr/>
        </p:nvSpPr>
        <p:spPr>
          <a:xfrm rot="10800000">
            <a:off x="11175360" y="3162191"/>
            <a:ext cx="378436" cy="378436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/>
          </a:p>
        </p:txBody>
      </p:sp>
      <p:grpSp>
        <p:nvGrpSpPr>
          <p:cNvPr id="11" name="组合 10"/>
          <p:cNvGrpSpPr/>
          <p:nvPr/>
        </p:nvGrpSpPr>
        <p:grpSpPr>
          <a:xfrm>
            <a:off x="6926112" y="2093702"/>
            <a:ext cx="4332861" cy="757683"/>
            <a:chOff x="4157710" y="1901662"/>
            <a:chExt cx="4624557" cy="768907"/>
          </a:xfrm>
        </p:grpSpPr>
        <p:sp>
          <p:nvSpPr>
            <p:cNvPr id="12" name="矩形 11"/>
            <p:cNvSpPr/>
            <p:nvPr/>
          </p:nvSpPr>
          <p:spPr>
            <a:xfrm>
              <a:off x="4265656" y="2281320"/>
              <a:ext cx="4516611" cy="3892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5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157710" y="1901662"/>
              <a:ext cx="3458556" cy="4631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010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标题文字添加此处</a:t>
              </a:r>
              <a:endParaRPr lang="zh-CN" altLang="en-US" sz="15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26112" y="2537750"/>
            <a:ext cx="4627684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输入替换内容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输入替换内容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输入替换内容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737880" y="4452584"/>
            <a:ext cx="438197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65" b="1" spc="394" dirty="0">
                <a:latin typeface="Montserrat" charset="0"/>
                <a:ea typeface="Montserrat" charset="0"/>
                <a:cs typeface="Montserrat" charset="0"/>
              </a:rPr>
              <a:t>WRITE HERE</a:t>
            </a:r>
            <a:r>
              <a:rPr lang="en-US" altLang="zh-CN" sz="2365" b="1" spc="394" dirty="0">
                <a:latin typeface="Montserrat" charset="0"/>
                <a:ea typeface="Montserrat" charset="0"/>
                <a:cs typeface="Montserrat" charset="0"/>
              </a:rPr>
              <a:t>YOUR TITLE</a:t>
            </a:r>
            <a:endParaRPr lang="en-US" altLang="zh-CN" sz="2365" b="1" spc="394" dirty="0"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endParaRPr lang="en-US" sz="2365" b="1" spc="394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69681" y="5066902"/>
            <a:ext cx="8688453" cy="597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887730">
              <a:lnSpc>
                <a:spcPct val="125000"/>
              </a:lnSpc>
              <a:defRPr/>
            </a:pPr>
            <a:r>
              <a:rPr lang="en-US" altLang="zh-CN" sz="131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user can demonstrate on a projector or computer, or print the presentation and make it into a film to be used in a wider field</a:t>
            </a:r>
            <a:endParaRPr lang="en-US" altLang="zh-CN" sz="131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3465" y="1643676"/>
            <a:ext cx="3064211" cy="20820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38878" y="1639942"/>
            <a:ext cx="3064211" cy="20820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973455"/>
          </a:xfrm>
          <a:prstGeom prst="rect">
            <a:avLst/>
          </a:prstGeom>
          <a:solidFill>
            <a:srgbClr val="EEC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3092" y="-2655455"/>
            <a:ext cx="7065817" cy="12192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297381" y="300182"/>
            <a:ext cx="6442363" cy="6442363"/>
          </a:xfrm>
          <a:prstGeom prst="ellipse">
            <a:avLst/>
          </a:prstGeom>
          <a:solidFill>
            <a:srgbClr val="EEC5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221191" y="3233780"/>
            <a:ext cx="250581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活动流程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85907" y="3904421"/>
            <a:ext cx="5687403" cy="77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Flattening of the concept of the core meaning is: remove redundancy, messiness and multifarious adornment effect.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4864" y="1994598"/>
            <a:ext cx="4457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pitchFamily="34" charset="-122"/>
              </a:rPr>
              <a:t>PART  03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6"/>
          <p:cNvSpPr>
            <a:spLocks noEditPoints="1"/>
          </p:cNvSpPr>
          <p:nvPr/>
        </p:nvSpPr>
        <p:spPr bwMode="auto">
          <a:xfrm>
            <a:off x="652083" y="2991376"/>
            <a:ext cx="1594164" cy="1594164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" name="淘宝网chenying0907出品 7"/>
          <p:cNvSpPr>
            <a:spLocks noEditPoints="1"/>
          </p:cNvSpPr>
          <p:nvPr/>
        </p:nvSpPr>
        <p:spPr bwMode="auto">
          <a:xfrm>
            <a:off x="2246246" y="2471034"/>
            <a:ext cx="1594164" cy="1594164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" name="淘宝网chenying0907出品 8"/>
          <p:cNvSpPr>
            <a:spLocks noEditPoints="1"/>
          </p:cNvSpPr>
          <p:nvPr/>
        </p:nvSpPr>
        <p:spPr bwMode="auto">
          <a:xfrm>
            <a:off x="1960750" y="4065197"/>
            <a:ext cx="1292249" cy="1292249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9" name="淘宝网chenying0907出品 9"/>
          <p:cNvSpPr>
            <a:spLocks noEditPoints="1"/>
          </p:cNvSpPr>
          <p:nvPr/>
        </p:nvSpPr>
        <p:spPr bwMode="auto">
          <a:xfrm>
            <a:off x="1279618" y="1699127"/>
            <a:ext cx="1292249" cy="1292249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0" name="淘宝网chenying0907出品 10"/>
          <p:cNvSpPr>
            <a:spLocks noEditPoints="1"/>
          </p:cNvSpPr>
          <p:nvPr/>
        </p:nvSpPr>
        <p:spPr bwMode="auto">
          <a:xfrm>
            <a:off x="2571869" y="1530720"/>
            <a:ext cx="888420" cy="888420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1" name="淘宝网chenying0907出品 11"/>
          <p:cNvSpPr>
            <a:spLocks noEditPoints="1"/>
          </p:cNvSpPr>
          <p:nvPr/>
        </p:nvSpPr>
        <p:spPr bwMode="auto">
          <a:xfrm>
            <a:off x="1359000" y="4688122"/>
            <a:ext cx="566742" cy="566742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4353170" y="1484057"/>
            <a:ext cx="6467127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2400" dirty="0">
                <a:solidFill>
                  <a:schemeClr val="accent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2400" dirty="0">
              <a:solidFill>
                <a:schemeClr val="accent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 lvl="0"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450411" y="2983016"/>
            <a:ext cx="866141" cy="376841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4450411" y="4762556"/>
            <a:ext cx="866141" cy="376841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450411" y="3872785"/>
            <a:ext cx="866141" cy="376841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9" name="TextBox 26"/>
          <p:cNvSpPr txBox="1"/>
          <p:nvPr/>
        </p:nvSpPr>
        <p:spPr>
          <a:xfrm>
            <a:off x="8182905" y="3049143"/>
            <a:ext cx="866141" cy="376841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8182905" y="3944227"/>
            <a:ext cx="866141" cy="376841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išľíďè"/>
          <p:cNvSpPr/>
          <p:nvPr/>
        </p:nvSpPr>
        <p:spPr bwMode="auto">
          <a:xfrm>
            <a:off x="5475037" y="2908582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4" name="išľíďè"/>
          <p:cNvSpPr/>
          <p:nvPr/>
        </p:nvSpPr>
        <p:spPr bwMode="auto">
          <a:xfrm>
            <a:off x="5475037" y="3741798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5" name="išľíďè"/>
          <p:cNvSpPr/>
          <p:nvPr/>
        </p:nvSpPr>
        <p:spPr bwMode="auto">
          <a:xfrm>
            <a:off x="5475036" y="4688122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6" name="išľíďè"/>
          <p:cNvSpPr/>
          <p:nvPr/>
        </p:nvSpPr>
        <p:spPr bwMode="auto">
          <a:xfrm>
            <a:off x="9207532" y="2956379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" name="išľíďè"/>
          <p:cNvSpPr/>
          <p:nvPr/>
        </p:nvSpPr>
        <p:spPr bwMode="auto">
          <a:xfrm>
            <a:off x="9207532" y="3741797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5" grpId="0" animBg="1"/>
      <p:bldP spid="17" grpId="0" animBg="1"/>
      <p:bldP spid="19" grpId="0" animBg="1"/>
      <p:bldP spid="21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2943722" y="1894882"/>
            <a:ext cx="5122989" cy="246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Dummy Title 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2954429" y="2226474"/>
            <a:ext cx="5747763" cy="0"/>
            <a:chOff x="1374601" y="2292350"/>
            <a:chExt cx="5748512" cy="0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A6815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A6815D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8" name="TextBox 37"/>
          <p:cNvSpPr txBox="1"/>
          <p:nvPr/>
        </p:nvSpPr>
        <p:spPr>
          <a:xfrm>
            <a:off x="2943722" y="2920274"/>
            <a:ext cx="5122989" cy="246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Dummy Title 2</a:t>
            </a:r>
            <a:endParaRPr lang="en-US" sz="1600" b="1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9" name="Group 38"/>
          <p:cNvGrpSpPr/>
          <p:nvPr/>
        </p:nvGrpSpPr>
        <p:grpSpPr>
          <a:xfrm>
            <a:off x="2954429" y="3251865"/>
            <a:ext cx="5747763" cy="0"/>
            <a:chOff x="1374601" y="2292350"/>
            <a:chExt cx="5748512" cy="0"/>
          </a:xfrm>
        </p:grpSpPr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2C494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2C494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13" name="TextBox 43"/>
          <p:cNvSpPr txBox="1"/>
          <p:nvPr/>
        </p:nvSpPr>
        <p:spPr>
          <a:xfrm>
            <a:off x="2943722" y="3945665"/>
            <a:ext cx="5122989" cy="246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Dummy Title 3</a:t>
            </a:r>
            <a:endParaRPr lang="en-US" sz="1600" b="1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14" name="Group 44"/>
          <p:cNvGrpSpPr/>
          <p:nvPr/>
        </p:nvGrpSpPr>
        <p:grpSpPr>
          <a:xfrm>
            <a:off x="2954429" y="4277257"/>
            <a:ext cx="5747763" cy="0"/>
            <a:chOff x="1374601" y="2292350"/>
            <a:chExt cx="5748512" cy="0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2C494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2C494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18" name="TextBox 49"/>
          <p:cNvSpPr txBox="1"/>
          <p:nvPr/>
        </p:nvSpPr>
        <p:spPr>
          <a:xfrm>
            <a:off x="2943722" y="4971057"/>
            <a:ext cx="5122989" cy="246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Dummy Title 4</a:t>
            </a:r>
            <a:endParaRPr lang="en-US" sz="1600" b="1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19" name="Group 50"/>
          <p:cNvGrpSpPr/>
          <p:nvPr/>
        </p:nvGrpSpPr>
        <p:grpSpPr>
          <a:xfrm>
            <a:off x="2954429" y="5302648"/>
            <a:ext cx="5747763" cy="0"/>
            <a:chOff x="1374601" y="2292350"/>
            <a:chExt cx="5748512" cy="0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A6815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A6815D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8326007" y="1685001"/>
            <a:ext cx="1773057" cy="1260311"/>
            <a:chOff x="6746876" y="1749425"/>
            <a:chExt cx="1773288" cy="1260475"/>
          </a:xfrm>
        </p:grpSpPr>
        <p:sp>
          <p:nvSpPr>
            <p:cNvPr id="23" name="Freeform 17"/>
            <p:cNvSpPr/>
            <p:nvPr/>
          </p:nvSpPr>
          <p:spPr bwMode="auto">
            <a:xfrm>
              <a:off x="6746876" y="1749425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754864" y="2451693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Step.1</a:t>
              </a:r>
              <a:endParaRPr lang="en-US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25" name="Freeform 10"/>
          <p:cNvSpPr>
            <a:spLocks noEditPoints="1"/>
          </p:cNvSpPr>
          <p:nvPr/>
        </p:nvSpPr>
        <p:spPr bwMode="auto">
          <a:xfrm>
            <a:off x="2238737" y="3939981"/>
            <a:ext cx="447617" cy="460315"/>
          </a:xfrm>
          <a:custGeom>
            <a:avLst/>
            <a:gdLst>
              <a:gd name="T0" fmla="*/ 119 w 141"/>
              <a:gd name="T1" fmla="*/ 92 h 145"/>
              <a:gd name="T2" fmla="*/ 120 w 141"/>
              <a:gd name="T3" fmla="*/ 92 h 145"/>
              <a:gd name="T4" fmla="*/ 119 w 141"/>
              <a:gd name="T5" fmla="*/ 91 h 145"/>
              <a:gd name="T6" fmla="*/ 99 w 141"/>
              <a:gd name="T7" fmla="*/ 78 h 145"/>
              <a:gd name="T8" fmla="*/ 83 w 141"/>
              <a:gd name="T9" fmla="*/ 69 h 145"/>
              <a:gd name="T10" fmla="*/ 78 w 141"/>
              <a:gd name="T11" fmla="*/ 65 h 145"/>
              <a:gd name="T12" fmla="*/ 76 w 141"/>
              <a:gd name="T13" fmla="*/ 59 h 145"/>
              <a:gd name="T14" fmla="*/ 81 w 141"/>
              <a:gd name="T15" fmla="*/ 47 h 145"/>
              <a:gd name="T16" fmla="*/ 86 w 141"/>
              <a:gd name="T17" fmla="*/ 37 h 145"/>
              <a:gd name="T18" fmla="*/ 84 w 141"/>
              <a:gd name="T19" fmla="*/ 34 h 145"/>
              <a:gd name="T20" fmla="*/ 81 w 141"/>
              <a:gd name="T21" fmla="*/ 12 h 145"/>
              <a:gd name="T22" fmla="*/ 67 w 141"/>
              <a:gd name="T23" fmla="*/ 2 h 145"/>
              <a:gd name="T24" fmla="*/ 62 w 141"/>
              <a:gd name="T25" fmla="*/ 1 h 145"/>
              <a:gd name="T26" fmla="*/ 55 w 141"/>
              <a:gd name="T27" fmla="*/ 0 h 145"/>
              <a:gd name="T28" fmla="*/ 56 w 141"/>
              <a:gd name="T29" fmla="*/ 2 h 145"/>
              <a:gd name="T30" fmla="*/ 42 w 141"/>
              <a:gd name="T31" fmla="*/ 12 h 145"/>
              <a:gd name="T32" fmla="*/ 39 w 141"/>
              <a:gd name="T33" fmla="*/ 34 h 145"/>
              <a:gd name="T34" fmla="*/ 37 w 141"/>
              <a:gd name="T35" fmla="*/ 37 h 145"/>
              <a:gd name="T36" fmla="*/ 42 w 141"/>
              <a:gd name="T37" fmla="*/ 47 h 145"/>
              <a:gd name="T38" fmla="*/ 47 w 141"/>
              <a:gd name="T39" fmla="*/ 59 h 145"/>
              <a:gd name="T40" fmla="*/ 45 w 141"/>
              <a:gd name="T41" fmla="*/ 65 h 145"/>
              <a:gd name="T42" fmla="*/ 40 w 141"/>
              <a:gd name="T43" fmla="*/ 69 h 145"/>
              <a:gd name="T44" fmla="*/ 25 w 141"/>
              <a:gd name="T45" fmla="*/ 78 h 145"/>
              <a:gd name="T46" fmla="*/ 4 w 141"/>
              <a:gd name="T47" fmla="*/ 91 h 145"/>
              <a:gd name="T48" fmla="*/ 0 w 141"/>
              <a:gd name="T49" fmla="*/ 124 h 145"/>
              <a:gd name="T50" fmla="*/ 0 w 141"/>
              <a:gd name="T51" fmla="*/ 126 h 145"/>
              <a:gd name="T52" fmla="*/ 0 w 141"/>
              <a:gd name="T53" fmla="*/ 126 h 145"/>
              <a:gd name="T54" fmla="*/ 62 w 141"/>
              <a:gd name="T55" fmla="*/ 142 h 145"/>
              <a:gd name="T56" fmla="*/ 92 w 141"/>
              <a:gd name="T57" fmla="*/ 139 h 145"/>
              <a:gd name="T58" fmla="*/ 88 w 141"/>
              <a:gd name="T59" fmla="*/ 123 h 145"/>
              <a:gd name="T60" fmla="*/ 119 w 141"/>
              <a:gd name="T61" fmla="*/ 92 h 145"/>
              <a:gd name="T62" fmla="*/ 122 w 141"/>
              <a:gd name="T63" fmla="*/ 100 h 145"/>
              <a:gd name="T64" fmla="*/ 119 w 141"/>
              <a:gd name="T65" fmla="*/ 100 h 145"/>
              <a:gd name="T66" fmla="*/ 96 w 141"/>
              <a:gd name="T67" fmla="*/ 123 h 145"/>
              <a:gd name="T68" fmla="*/ 101 w 141"/>
              <a:gd name="T69" fmla="*/ 136 h 145"/>
              <a:gd name="T70" fmla="*/ 119 w 141"/>
              <a:gd name="T71" fmla="*/ 145 h 145"/>
              <a:gd name="T72" fmla="*/ 141 w 141"/>
              <a:gd name="T73" fmla="*/ 123 h 145"/>
              <a:gd name="T74" fmla="*/ 122 w 141"/>
              <a:gd name="T75" fmla="*/ 100 h 145"/>
              <a:gd name="T76" fmla="*/ 133 w 141"/>
              <a:gd name="T77" fmla="*/ 125 h 145"/>
              <a:gd name="T78" fmla="*/ 122 w 141"/>
              <a:gd name="T79" fmla="*/ 125 h 145"/>
              <a:gd name="T80" fmla="*/ 122 w 141"/>
              <a:gd name="T81" fmla="*/ 137 h 145"/>
              <a:gd name="T82" fmla="*/ 116 w 141"/>
              <a:gd name="T83" fmla="*/ 137 h 145"/>
              <a:gd name="T84" fmla="*/ 116 w 141"/>
              <a:gd name="T85" fmla="*/ 125 h 145"/>
              <a:gd name="T86" fmla="*/ 104 w 141"/>
              <a:gd name="T87" fmla="*/ 125 h 145"/>
              <a:gd name="T88" fmla="*/ 104 w 141"/>
              <a:gd name="T89" fmla="*/ 120 h 145"/>
              <a:gd name="T90" fmla="*/ 116 w 141"/>
              <a:gd name="T91" fmla="*/ 120 h 145"/>
              <a:gd name="T92" fmla="*/ 116 w 141"/>
              <a:gd name="T93" fmla="*/ 108 h 145"/>
              <a:gd name="T94" fmla="*/ 122 w 141"/>
              <a:gd name="T95" fmla="*/ 108 h 145"/>
              <a:gd name="T96" fmla="*/ 122 w 141"/>
              <a:gd name="T97" fmla="*/ 120 h 145"/>
              <a:gd name="T98" fmla="*/ 133 w 141"/>
              <a:gd name="T99" fmla="*/ 120 h 145"/>
              <a:gd name="T100" fmla="*/ 133 w 141"/>
              <a:gd name="T101" fmla="*/ 1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1" h="145">
                <a:moveTo>
                  <a:pt x="119" y="92"/>
                </a:moveTo>
                <a:cubicBezTo>
                  <a:pt x="119" y="92"/>
                  <a:pt x="119" y="92"/>
                  <a:pt x="120" y="92"/>
                </a:cubicBezTo>
                <a:cubicBezTo>
                  <a:pt x="120" y="92"/>
                  <a:pt x="120" y="91"/>
                  <a:pt x="119" y="91"/>
                </a:cubicBezTo>
                <a:cubicBezTo>
                  <a:pt x="115" y="79"/>
                  <a:pt x="102" y="79"/>
                  <a:pt x="99" y="78"/>
                </a:cubicBezTo>
                <a:cubicBezTo>
                  <a:pt x="89" y="75"/>
                  <a:pt x="85" y="74"/>
                  <a:pt x="83" y="69"/>
                </a:cubicBezTo>
                <a:cubicBezTo>
                  <a:pt x="81" y="65"/>
                  <a:pt x="78" y="65"/>
                  <a:pt x="78" y="65"/>
                </a:cubicBezTo>
                <a:cubicBezTo>
                  <a:pt x="77" y="63"/>
                  <a:pt x="77" y="61"/>
                  <a:pt x="76" y="59"/>
                </a:cubicBezTo>
                <a:cubicBezTo>
                  <a:pt x="80" y="54"/>
                  <a:pt x="81" y="47"/>
                  <a:pt x="81" y="47"/>
                </a:cubicBezTo>
                <a:cubicBezTo>
                  <a:pt x="85" y="46"/>
                  <a:pt x="86" y="40"/>
                  <a:pt x="86" y="37"/>
                </a:cubicBezTo>
                <a:cubicBezTo>
                  <a:pt x="86" y="35"/>
                  <a:pt x="84" y="34"/>
                  <a:pt x="84" y="34"/>
                </a:cubicBezTo>
                <a:cubicBezTo>
                  <a:pt x="84" y="34"/>
                  <a:pt x="87" y="20"/>
                  <a:pt x="81" y="12"/>
                </a:cubicBezTo>
                <a:cubicBezTo>
                  <a:pt x="76" y="3"/>
                  <a:pt x="67" y="2"/>
                  <a:pt x="67" y="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56" y="1"/>
                  <a:pt x="55" y="0"/>
                </a:cubicBezTo>
                <a:cubicBezTo>
                  <a:pt x="55" y="0"/>
                  <a:pt x="55" y="2"/>
                  <a:pt x="56" y="2"/>
                </a:cubicBezTo>
                <a:cubicBezTo>
                  <a:pt x="56" y="2"/>
                  <a:pt x="47" y="3"/>
                  <a:pt x="42" y="12"/>
                </a:cubicBezTo>
                <a:cubicBezTo>
                  <a:pt x="36" y="20"/>
                  <a:pt x="39" y="34"/>
                  <a:pt x="39" y="34"/>
                </a:cubicBezTo>
                <a:cubicBezTo>
                  <a:pt x="39" y="34"/>
                  <a:pt x="37" y="35"/>
                  <a:pt x="37" y="37"/>
                </a:cubicBezTo>
                <a:cubicBezTo>
                  <a:pt x="37" y="40"/>
                  <a:pt x="38" y="46"/>
                  <a:pt x="42" y="47"/>
                </a:cubicBezTo>
                <a:cubicBezTo>
                  <a:pt x="42" y="47"/>
                  <a:pt x="43" y="54"/>
                  <a:pt x="47" y="59"/>
                </a:cubicBezTo>
                <a:cubicBezTo>
                  <a:pt x="46" y="61"/>
                  <a:pt x="46" y="63"/>
                  <a:pt x="45" y="65"/>
                </a:cubicBezTo>
                <a:cubicBezTo>
                  <a:pt x="45" y="65"/>
                  <a:pt x="43" y="65"/>
                  <a:pt x="40" y="69"/>
                </a:cubicBezTo>
                <a:cubicBezTo>
                  <a:pt x="38" y="74"/>
                  <a:pt x="35" y="75"/>
                  <a:pt x="25" y="78"/>
                </a:cubicBezTo>
                <a:cubicBezTo>
                  <a:pt x="21" y="79"/>
                  <a:pt x="9" y="79"/>
                  <a:pt x="4" y="91"/>
                </a:cubicBezTo>
                <a:cubicBezTo>
                  <a:pt x="1" y="97"/>
                  <a:pt x="0" y="111"/>
                  <a:pt x="0" y="124"/>
                </a:cubicBezTo>
                <a:cubicBezTo>
                  <a:pt x="0" y="124"/>
                  <a:pt x="0" y="125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12" y="134"/>
                  <a:pt x="31" y="142"/>
                  <a:pt x="62" y="142"/>
                </a:cubicBezTo>
                <a:cubicBezTo>
                  <a:pt x="73" y="142"/>
                  <a:pt x="84" y="141"/>
                  <a:pt x="92" y="139"/>
                </a:cubicBezTo>
                <a:cubicBezTo>
                  <a:pt x="90" y="134"/>
                  <a:pt x="88" y="129"/>
                  <a:pt x="88" y="123"/>
                </a:cubicBezTo>
                <a:cubicBezTo>
                  <a:pt x="88" y="106"/>
                  <a:pt x="102" y="92"/>
                  <a:pt x="119" y="92"/>
                </a:cubicBezTo>
                <a:close/>
                <a:moveTo>
                  <a:pt x="122" y="100"/>
                </a:moveTo>
                <a:cubicBezTo>
                  <a:pt x="121" y="100"/>
                  <a:pt x="120" y="100"/>
                  <a:pt x="119" y="100"/>
                </a:cubicBezTo>
                <a:cubicBezTo>
                  <a:pt x="106" y="100"/>
                  <a:pt x="96" y="110"/>
                  <a:pt x="96" y="123"/>
                </a:cubicBezTo>
                <a:cubicBezTo>
                  <a:pt x="96" y="128"/>
                  <a:pt x="98" y="133"/>
                  <a:pt x="101" y="136"/>
                </a:cubicBezTo>
                <a:cubicBezTo>
                  <a:pt x="105" y="142"/>
                  <a:pt x="112" y="145"/>
                  <a:pt x="119" y="145"/>
                </a:cubicBezTo>
                <a:cubicBezTo>
                  <a:pt x="131" y="145"/>
                  <a:pt x="141" y="135"/>
                  <a:pt x="141" y="123"/>
                </a:cubicBezTo>
                <a:cubicBezTo>
                  <a:pt x="141" y="111"/>
                  <a:pt x="133" y="102"/>
                  <a:pt x="122" y="100"/>
                </a:cubicBezTo>
                <a:close/>
                <a:moveTo>
                  <a:pt x="133" y="125"/>
                </a:moveTo>
                <a:cubicBezTo>
                  <a:pt x="122" y="125"/>
                  <a:pt x="122" y="125"/>
                  <a:pt x="122" y="125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33" y="120"/>
                  <a:pt x="133" y="120"/>
                  <a:pt x="133" y="120"/>
                </a:cubicBezTo>
                <a:lnTo>
                  <a:pt x="133" y="1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2248261" y="4990766"/>
            <a:ext cx="428569" cy="476188"/>
          </a:xfrm>
          <a:custGeom>
            <a:avLst/>
            <a:gdLst>
              <a:gd name="T0" fmla="*/ 74 w 135"/>
              <a:gd name="T1" fmla="*/ 84 h 150"/>
              <a:gd name="T2" fmla="*/ 74 w 135"/>
              <a:gd name="T3" fmla="*/ 83 h 150"/>
              <a:gd name="T4" fmla="*/ 74 w 135"/>
              <a:gd name="T5" fmla="*/ 53 h 150"/>
              <a:gd name="T6" fmla="*/ 68 w 135"/>
              <a:gd name="T7" fmla="*/ 47 h 150"/>
              <a:gd name="T8" fmla="*/ 62 w 135"/>
              <a:gd name="T9" fmla="*/ 53 h 150"/>
              <a:gd name="T10" fmla="*/ 62 w 135"/>
              <a:gd name="T11" fmla="*/ 83 h 150"/>
              <a:gd name="T12" fmla="*/ 68 w 135"/>
              <a:gd name="T13" fmla="*/ 89 h 150"/>
              <a:gd name="T14" fmla="*/ 69 w 135"/>
              <a:gd name="T15" fmla="*/ 89 h 150"/>
              <a:gd name="T16" fmla="*/ 96 w 135"/>
              <a:gd name="T17" fmla="*/ 116 h 150"/>
              <a:gd name="T18" fmla="*/ 98 w 135"/>
              <a:gd name="T19" fmla="*/ 117 h 150"/>
              <a:gd name="T20" fmla="*/ 101 w 135"/>
              <a:gd name="T21" fmla="*/ 116 h 150"/>
              <a:gd name="T22" fmla="*/ 101 w 135"/>
              <a:gd name="T23" fmla="*/ 111 h 150"/>
              <a:gd name="T24" fmla="*/ 74 w 135"/>
              <a:gd name="T25" fmla="*/ 84 h 150"/>
              <a:gd name="T26" fmla="*/ 110 w 135"/>
              <a:gd name="T27" fmla="*/ 30 h 150"/>
              <a:gd name="T28" fmla="*/ 113 w 135"/>
              <a:gd name="T29" fmla="*/ 24 h 150"/>
              <a:gd name="T30" fmla="*/ 115 w 135"/>
              <a:gd name="T31" fmla="*/ 25 h 150"/>
              <a:gd name="T32" fmla="*/ 118 w 135"/>
              <a:gd name="T33" fmla="*/ 25 h 150"/>
              <a:gd name="T34" fmla="*/ 121 w 135"/>
              <a:gd name="T35" fmla="*/ 23 h 150"/>
              <a:gd name="T36" fmla="*/ 123 w 135"/>
              <a:gd name="T37" fmla="*/ 18 h 150"/>
              <a:gd name="T38" fmla="*/ 122 w 135"/>
              <a:gd name="T39" fmla="*/ 13 h 150"/>
              <a:gd name="T40" fmla="*/ 103 w 135"/>
              <a:gd name="T41" fmla="*/ 1 h 150"/>
              <a:gd name="T42" fmla="*/ 97 w 135"/>
              <a:gd name="T43" fmla="*/ 3 h 150"/>
              <a:gd name="T44" fmla="*/ 95 w 135"/>
              <a:gd name="T45" fmla="*/ 8 h 150"/>
              <a:gd name="T46" fmla="*/ 94 w 135"/>
              <a:gd name="T47" fmla="*/ 11 h 150"/>
              <a:gd name="T48" fmla="*/ 96 w 135"/>
              <a:gd name="T49" fmla="*/ 14 h 150"/>
              <a:gd name="T50" fmla="*/ 97 w 135"/>
              <a:gd name="T51" fmla="*/ 14 h 150"/>
              <a:gd name="T52" fmla="*/ 94 w 135"/>
              <a:gd name="T53" fmla="*/ 21 h 150"/>
              <a:gd name="T54" fmla="*/ 68 w 135"/>
              <a:gd name="T55" fmla="*/ 16 h 150"/>
              <a:gd name="T56" fmla="*/ 42 w 135"/>
              <a:gd name="T57" fmla="*/ 21 h 150"/>
              <a:gd name="T58" fmla="*/ 38 w 135"/>
              <a:gd name="T59" fmla="*/ 14 h 150"/>
              <a:gd name="T60" fmla="*/ 40 w 135"/>
              <a:gd name="T61" fmla="*/ 14 h 150"/>
              <a:gd name="T62" fmla="*/ 41 w 135"/>
              <a:gd name="T63" fmla="*/ 11 h 150"/>
              <a:gd name="T64" fmla="*/ 41 w 135"/>
              <a:gd name="T65" fmla="*/ 8 h 150"/>
              <a:gd name="T66" fmla="*/ 38 w 135"/>
              <a:gd name="T67" fmla="*/ 3 h 150"/>
              <a:gd name="T68" fmla="*/ 32 w 135"/>
              <a:gd name="T69" fmla="*/ 1 h 150"/>
              <a:gd name="T70" fmla="*/ 14 w 135"/>
              <a:gd name="T71" fmla="*/ 13 h 150"/>
              <a:gd name="T72" fmla="*/ 12 w 135"/>
              <a:gd name="T73" fmla="*/ 18 h 150"/>
              <a:gd name="T74" fmla="*/ 15 w 135"/>
              <a:gd name="T75" fmla="*/ 23 h 150"/>
              <a:gd name="T76" fmla="*/ 18 w 135"/>
              <a:gd name="T77" fmla="*/ 25 h 150"/>
              <a:gd name="T78" fmla="*/ 21 w 135"/>
              <a:gd name="T79" fmla="*/ 25 h 150"/>
              <a:gd name="T80" fmla="*/ 22 w 135"/>
              <a:gd name="T81" fmla="*/ 24 h 150"/>
              <a:gd name="T82" fmla="*/ 26 w 135"/>
              <a:gd name="T83" fmla="*/ 30 h 150"/>
              <a:gd name="T84" fmla="*/ 0 w 135"/>
              <a:gd name="T85" fmla="*/ 83 h 150"/>
              <a:gd name="T86" fmla="*/ 68 w 135"/>
              <a:gd name="T87" fmla="*/ 150 h 150"/>
              <a:gd name="T88" fmla="*/ 135 w 135"/>
              <a:gd name="T89" fmla="*/ 83 h 150"/>
              <a:gd name="T90" fmla="*/ 110 w 135"/>
              <a:gd name="T91" fmla="*/ 30 h 150"/>
              <a:gd name="T92" fmla="*/ 68 w 135"/>
              <a:gd name="T93" fmla="*/ 138 h 150"/>
              <a:gd name="T94" fmla="*/ 13 w 135"/>
              <a:gd name="T95" fmla="*/ 83 h 150"/>
              <a:gd name="T96" fmla="*/ 68 w 135"/>
              <a:gd name="T97" fmla="*/ 29 h 150"/>
              <a:gd name="T98" fmla="*/ 122 w 135"/>
              <a:gd name="T99" fmla="*/ 83 h 150"/>
              <a:gd name="T100" fmla="*/ 68 w 135"/>
              <a:gd name="T101" fmla="*/ 13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5" h="150">
                <a:moveTo>
                  <a:pt x="74" y="84"/>
                </a:moveTo>
                <a:cubicBezTo>
                  <a:pt x="74" y="84"/>
                  <a:pt x="74" y="83"/>
                  <a:pt x="74" y="83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50"/>
                  <a:pt x="71" y="47"/>
                  <a:pt x="68" y="47"/>
                </a:cubicBezTo>
                <a:cubicBezTo>
                  <a:pt x="65" y="47"/>
                  <a:pt x="62" y="50"/>
                  <a:pt x="62" y="53"/>
                </a:cubicBezTo>
                <a:cubicBezTo>
                  <a:pt x="62" y="83"/>
                  <a:pt x="62" y="83"/>
                  <a:pt x="62" y="83"/>
                </a:cubicBezTo>
                <a:cubicBezTo>
                  <a:pt x="62" y="86"/>
                  <a:pt x="65" y="89"/>
                  <a:pt x="68" y="89"/>
                </a:cubicBezTo>
                <a:cubicBezTo>
                  <a:pt x="68" y="89"/>
                  <a:pt x="68" y="89"/>
                  <a:pt x="69" y="89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99" y="117"/>
                  <a:pt x="100" y="117"/>
                  <a:pt x="101" y="116"/>
                </a:cubicBezTo>
                <a:cubicBezTo>
                  <a:pt x="102" y="114"/>
                  <a:pt x="102" y="112"/>
                  <a:pt x="101" y="111"/>
                </a:cubicBezTo>
                <a:lnTo>
                  <a:pt x="74" y="84"/>
                </a:lnTo>
                <a:close/>
                <a:moveTo>
                  <a:pt x="110" y="30"/>
                </a:moveTo>
                <a:cubicBezTo>
                  <a:pt x="113" y="24"/>
                  <a:pt x="113" y="24"/>
                  <a:pt x="113" y="24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6" y="25"/>
                  <a:pt x="117" y="25"/>
                  <a:pt x="118" y="25"/>
                </a:cubicBezTo>
                <a:cubicBezTo>
                  <a:pt x="119" y="25"/>
                  <a:pt x="120" y="24"/>
                  <a:pt x="121" y="23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5" y="16"/>
                  <a:pt x="124" y="14"/>
                  <a:pt x="122" y="13"/>
                </a:cubicBezTo>
                <a:cubicBezTo>
                  <a:pt x="103" y="1"/>
                  <a:pt x="103" y="1"/>
                  <a:pt x="103" y="1"/>
                </a:cubicBezTo>
                <a:cubicBezTo>
                  <a:pt x="101" y="0"/>
                  <a:pt x="99" y="1"/>
                  <a:pt x="97" y="3"/>
                </a:cubicBezTo>
                <a:cubicBezTo>
                  <a:pt x="95" y="8"/>
                  <a:pt x="95" y="8"/>
                  <a:pt x="95" y="8"/>
                </a:cubicBezTo>
                <a:cubicBezTo>
                  <a:pt x="94" y="9"/>
                  <a:pt x="94" y="10"/>
                  <a:pt x="94" y="11"/>
                </a:cubicBezTo>
                <a:cubicBezTo>
                  <a:pt x="94" y="12"/>
                  <a:pt x="95" y="13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4" y="21"/>
                  <a:pt x="94" y="21"/>
                  <a:pt x="94" y="21"/>
                </a:cubicBezTo>
                <a:cubicBezTo>
                  <a:pt x="86" y="18"/>
                  <a:pt x="77" y="16"/>
                  <a:pt x="68" y="16"/>
                </a:cubicBezTo>
                <a:cubicBezTo>
                  <a:pt x="59" y="16"/>
                  <a:pt x="50" y="18"/>
                  <a:pt x="42" y="21"/>
                </a:cubicBezTo>
                <a:cubicBezTo>
                  <a:pt x="38" y="14"/>
                  <a:pt x="38" y="14"/>
                  <a:pt x="38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1" y="12"/>
                  <a:pt x="41" y="11"/>
                </a:cubicBezTo>
                <a:cubicBezTo>
                  <a:pt x="42" y="10"/>
                  <a:pt x="42" y="9"/>
                  <a:pt x="41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1"/>
                  <a:pt x="34" y="0"/>
                  <a:pt x="32" y="1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4"/>
                  <a:pt x="11" y="16"/>
                  <a:pt x="12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4"/>
                  <a:pt x="16" y="25"/>
                  <a:pt x="18" y="25"/>
                </a:cubicBezTo>
                <a:cubicBezTo>
                  <a:pt x="19" y="25"/>
                  <a:pt x="20" y="25"/>
                  <a:pt x="21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6" y="30"/>
                  <a:pt x="26" y="30"/>
                  <a:pt x="26" y="30"/>
                </a:cubicBezTo>
                <a:cubicBezTo>
                  <a:pt x="10" y="43"/>
                  <a:pt x="0" y="62"/>
                  <a:pt x="0" y="83"/>
                </a:cubicBezTo>
                <a:cubicBezTo>
                  <a:pt x="0" y="120"/>
                  <a:pt x="31" y="150"/>
                  <a:pt x="68" y="150"/>
                </a:cubicBezTo>
                <a:cubicBezTo>
                  <a:pt x="105" y="150"/>
                  <a:pt x="135" y="120"/>
                  <a:pt x="135" y="83"/>
                </a:cubicBezTo>
                <a:cubicBezTo>
                  <a:pt x="135" y="62"/>
                  <a:pt x="125" y="43"/>
                  <a:pt x="110" y="30"/>
                </a:cubicBezTo>
                <a:close/>
                <a:moveTo>
                  <a:pt x="68" y="138"/>
                </a:moveTo>
                <a:cubicBezTo>
                  <a:pt x="38" y="138"/>
                  <a:pt x="13" y="113"/>
                  <a:pt x="13" y="83"/>
                </a:cubicBezTo>
                <a:cubicBezTo>
                  <a:pt x="13" y="53"/>
                  <a:pt x="38" y="29"/>
                  <a:pt x="68" y="29"/>
                </a:cubicBezTo>
                <a:cubicBezTo>
                  <a:pt x="98" y="29"/>
                  <a:pt x="122" y="53"/>
                  <a:pt x="122" y="83"/>
                </a:cubicBezTo>
                <a:cubicBezTo>
                  <a:pt x="122" y="113"/>
                  <a:pt x="98" y="138"/>
                  <a:pt x="68" y="1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2286352" y="2917762"/>
            <a:ext cx="355554" cy="514283"/>
          </a:xfrm>
          <a:custGeom>
            <a:avLst/>
            <a:gdLst>
              <a:gd name="T0" fmla="*/ 32 w 112"/>
              <a:gd name="T1" fmla="*/ 141 h 162"/>
              <a:gd name="T2" fmla="*/ 33 w 112"/>
              <a:gd name="T3" fmla="*/ 149 h 162"/>
              <a:gd name="T4" fmla="*/ 41 w 112"/>
              <a:gd name="T5" fmla="*/ 153 h 162"/>
              <a:gd name="T6" fmla="*/ 42 w 112"/>
              <a:gd name="T7" fmla="*/ 158 h 162"/>
              <a:gd name="T8" fmla="*/ 56 w 112"/>
              <a:gd name="T9" fmla="*/ 162 h 162"/>
              <a:gd name="T10" fmla="*/ 70 w 112"/>
              <a:gd name="T11" fmla="*/ 158 h 162"/>
              <a:gd name="T12" fmla="*/ 70 w 112"/>
              <a:gd name="T13" fmla="*/ 153 h 162"/>
              <a:gd name="T14" fmla="*/ 78 w 112"/>
              <a:gd name="T15" fmla="*/ 149 h 162"/>
              <a:gd name="T16" fmla="*/ 79 w 112"/>
              <a:gd name="T17" fmla="*/ 141 h 162"/>
              <a:gd name="T18" fmla="*/ 56 w 112"/>
              <a:gd name="T19" fmla="*/ 144 h 162"/>
              <a:gd name="T20" fmla="*/ 32 w 112"/>
              <a:gd name="T21" fmla="*/ 141 h 162"/>
              <a:gd name="T22" fmla="*/ 56 w 112"/>
              <a:gd name="T23" fmla="*/ 0 h 162"/>
              <a:gd name="T24" fmla="*/ 0 w 112"/>
              <a:gd name="T25" fmla="*/ 56 h 162"/>
              <a:gd name="T26" fmla="*/ 27 w 112"/>
              <a:gd name="T27" fmla="*/ 104 h 162"/>
              <a:gd name="T28" fmla="*/ 29 w 112"/>
              <a:gd name="T29" fmla="*/ 118 h 162"/>
              <a:gd name="T30" fmla="*/ 56 w 112"/>
              <a:gd name="T31" fmla="*/ 123 h 162"/>
              <a:gd name="T32" fmla="*/ 83 w 112"/>
              <a:gd name="T33" fmla="*/ 118 h 162"/>
              <a:gd name="T34" fmla="*/ 85 w 112"/>
              <a:gd name="T35" fmla="*/ 104 h 162"/>
              <a:gd name="T36" fmla="*/ 112 w 112"/>
              <a:gd name="T37" fmla="*/ 56 h 162"/>
              <a:gd name="T38" fmla="*/ 56 w 112"/>
              <a:gd name="T39" fmla="*/ 0 h 162"/>
              <a:gd name="T40" fmla="*/ 76 w 112"/>
              <a:gd name="T41" fmla="*/ 97 h 162"/>
              <a:gd name="T42" fmla="*/ 75 w 112"/>
              <a:gd name="T43" fmla="*/ 110 h 162"/>
              <a:gd name="T44" fmla="*/ 56 w 112"/>
              <a:gd name="T45" fmla="*/ 113 h 162"/>
              <a:gd name="T46" fmla="*/ 37 w 112"/>
              <a:gd name="T47" fmla="*/ 110 h 162"/>
              <a:gd name="T48" fmla="*/ 35 w 112"/>
              <a:gd name="T49" fmla="*/ 97 h 162"/>
              <a:gd name="T50" fmla="*/ 10 w 112"/>
              <a:gd name="T51" fmla="*/ 56 h 162"/>
              <a:gd name="T52" fmla="*/ 56 w 112"/>
              <a:gd name="T53" fmla="*/ 10 h 162"/>
              <a:gd name="T54" fmla="*/ 102 w 112"/>
              <a:gd name="T55" fmla="*/ 56 h 162"/>
              <a:gd name="T56" fmla="*/ 76 w 112"/>
              <a:gd name="T57" fmla="*/ 97 h 162"/>
              <a:gd name="T58" fmla="*/ 30 w 112"/>
              <a:gd name="T59" fmla="*/ 125 h 162"/>
              <a:gd name="T60" fmla="*/ 31 w 112"/>
              <a:gd name="T61" fmla="*/ 133 h 162"/>
              <a:gd name="T62" fmla="*/ 56 w 112"/>
              <a:gd name="T63" fmla="*/ 138 h 162"/>
              <a:gd name="T64" fmla="*/ 80 w 112"/>
              <a:gd name="T65" fmla="*/ 133 h 162"/>
              <a:gd name="T66" fmla="*/ 82 w 112"/>
              <a:gd name="T67" fmla="*/ 125 h 162"/>
              <a:gd name="T68" fmla="*/ 56 w 112"/>
              <a:gd name="T69" fmla="*/ 130 h 162"/>
              <a:gd name="T70" fmla="*/ 30 w 112"/>
              <a:gd name="T71" fmla="*/ 125 h 162"/>
              <a:gd name="T72" fmla="*/ 56 w 112"/>
              <a:gd name="T73" fmla="*/ 23 h 162"/>
              <a:gd name="T74" fmla="*/ 59 w 112"/>
              <a:gd name="T75" fmla="*/ 20 h 162"/>
              <a:gd name="T76" fmla="*/ 56 w 112"/>
              <a:gd name="T77" fmla="*/ 17 h 162"/>
              <a:gd name="T78" fmla="*/ 17 w 112"/>
              <a:gd name="T79" fmla="*/ 56 h 162"/>
              <a:gd name="T80" fmla="*/ 20 w 112"/>
              <a:gd name="T81" fmla="*/ 59 h 162"/>
              <a:gd name="T82" fmla="*/ 23 w 112"/>
              <a:gd name="T83" fmla="*/ 56 h 162"/>
              <a:gd name="T84" fmla="*/ 56 w 112"/>
              <a:gd name="T85" fmla="*/ 23 h 162"/>
              <a:gd name="T86" fmla="*/ 68 w 112"/>
              <a:gd name="T87" fmla="*/ 77 h 162"/>
              <a:gd name="T88" fmla="*/ 56 w 112"/>
              <a:gd name="T89" fmla="*/ 54 h 162"/>
              <a:gd name="T90" fmla="*/ 43 w 112"/>
              <a:gd name="T91" fmla="*/ 77 h 162"/>
              <a:gd name="T92" fmla="*/ 38 w 112"/>
              <a:gd name="T93" fmla="*/ 66 h 162"/>
              <a:gd name="T94" fmla="*/ 30 w 112"/>
              <a:gd name="T95" fmla="*/ 69 h 162"/>
              <a:gd name="T96" fmla="*/ 43 w 112"/>
              <a:gd name="T97" fmla="*/ 96 h 162"/>
              <a:gd name="T98" fmla="*/ 56 w 112"/>
              <a:gd name="T99" fmla="*/ 72 h 162"/>
              <a:gd name="T100" fmla="*/ 69 w 112"/>
              <a:gd name="T101" fmla="*/ 96 h 162"/>
              <a:gd name="T102" fmla="*/ 81 w 112"/>
              <a:gd name="T103" fmla="*/ 69 h 162"/>
              <a:gd name="T104" fmla="*/ 73 w 112"/>
              <a:gd name="T105" fmla="*/ 66 h 162"/>
              <a:gd name="T106" fmla="*/ 68 w 112"/>
              <a:gd name="T107" fmla="*/ 7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162">
                <a:moveTo>
                  <a:pt x="32" y="141"/>
                </a:move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35" y="152"/>
                  <a:pt x="41" y="153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2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6" y="152"/>
                  <a:pt x="78" y="149"/>
                  <a:pt x="78" y="149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2" y="143"/>
                  <a:pt x="64" y="144"/>
                  <a:pt x="56" y="144"/>
                </a:cubicBezTo>
                <a:cubicBezTo>
                  <a:pt x="47" y="144"/>
                  <a:pt x="39" y="143"/>
                  <a:pt x="32" y="141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76"/>
                  <a:pt x="11" y="94"/>
                  <a:pt x="27" y="104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7" y="121"/>
                  <a:pt x="46" y="123"/>
                  <a:pt x="56" y="123"/>
                </a:cubicBezTo>
                <a:cubicBezTo>
                  <a:pt x="66" y="123"/>
                  <a:pt x="75" y="121"/>
                  <a:pt x="83" y="118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101" y="94"/>
                  <a:pt x="112" y="76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76" y="97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2" y="113"/>
                  <a:pt x="37" y="110"/>
                  <a:pt x="37" y="110"/>
                </a:cubicBezTo>
                <a:cubicBezTo>
                  <a:pt x="35" y="97"/>
                  <a:pt x="35" y="97"/>
                  <a:pt x="35" y="97"/>
                </a:cubicBezTo>
                <a:cubicBezTo>
                  <a:pt x="20" y="89"/>
                  <a:pt x="10" y="74"/>
                  <a:pt x="10" y="56"/>
                </a:cubicBezTo>
                <a:cubicBezTo>
                  <a:pt x="10" y="31"/>
                  <a:pt x="30" y="10"/>
                  <a:pt x="56" y="10"/>
                </a:cubicBezTo>
                <a:cubicBezTo>
                  <a:pt x="81" y="10"/>
                  <a:pt x="102" y="31"/>
                  <a:pt x="102" y="56"/>
                </a:cubicBezTo>
                <a:cubicBezTo>
                  <a:pt x="102" y="74"/>
                  <a:pt x="91" y="89"/>
                  <a:pt x="76" y="97"/>
                </a:cubicBezTo>
                <a:close/>
                <a:moveTo>
                  <a:pt x="30" y="125"/>
                </a:moveTo>
                <a:cubicBezTo>
                  <a:pt x="31" y="133"/>
                  <a:pt x="31" y="133"/>
                  <a:pt x="31" y="133"/>
                </a:cubicBezTo>
                <a:cubicBezTo>
                  <a:pt x="38" y="136"/>
                  <a:pt x="47" y="138"/>
                  <a:pt x="56" y="138"/>
                </a:cubicBezTo>
                <a:cubicBezTo>
                  <a:pt x="65" y="138"/>
                  <a:pt x="73" y="136"/>
                  <a:pt x="80" y="13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74" y="128"/>
                  <a:pt x="65" y="130"/>
                  <a:pt x="56" y="130"/>
                </a:cubicBezTo>
                <a:cubicBezTo>
                  <a:pt x="46" y="130"/>
                  <a:pt x="38" y="128"/>
                  <a:pt x="30" y="125"/>
                </a:cubicBezTo>
                <a:close/>
                <a:moveTo>
                  <a:pt x="56" y="23"/>
                </a:moveTo>
                <a:cubicBezTo>
                  <a:pt x="57" y="23"/>
                  <a:pt x="59" y="22"/>
                  <a:pt x="59" y="20"/>
                </a:cubicBezTo>
                <a:cubicBezTo>
                  <a:pt x="59" y="18"/>
                  <a:pt x="57" y="17"/>
                  <a:pt x="56" y="17"/>
                </a:cubicBezTo>
                <a:cubicBezTo>
                  <a:pt x="34" y="17"/>
                  <a:pt x="17" y="35"/>
                  <a:pt x="17" y="56"/>
                </a:cubicBezTo>
                <a:cubicBezTo>
                  <a:pt x="17" y="58"/>
                  <a:pt x="18" y="59"/>
                  <a:pt x="20" y="59"/>
                </a:cubicBezTo>
                <a:cubicBezTo>
                  <a:pt x="22" y="59"/>
                  <a:pt x="23" y="58"/>
                  <a:pt x="23" y="56"/>
                </a:cubicBezTo>
                <a:cubicBezTo>
                  <a:pt x="23" y="38"/>
                  <a:pt x="38" y="23"/>
                  <a:pt x="56" y="23"/>
                </a:cubicBezTo>
                <a:close/>
                <a:moveTo>
                  <a:pt x="68" y="77"/>
                </a:moveTo>
                <a:cubicBezTo>
                  <a:pt x="56" y="54"/>
                  <a:pt x="56" y="54"/>
                  <a:pt x="56" y="54"/>
                </a:cubicBezTo>
                <a:cubicBezTo>
                  <a:pt x="43" y="77"/>
                  <a:pt x="43" y="77"/>
                  <a:pt x="43" y="77"/>
                </a:cubicBezTo>
                <a:cubicBezTo>
                  <a:pt x="38" y="66"/>
                  <a:pt x="38" y="66"/>
                  <a:pt x="38" y="66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6"/>
                  <a:pt x="43" y="96"/>
                  <a:pt x="43" y="96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6"/>
                  <a:pt x="69" y="96"/>
                  <a:pt x="69" y="96"/>
                </a:cubicBezTo>
                <a:cubicBezTo>
                  <a:pt x="81" y="69"/>
                  <a:pt x="81" y="69"/>
                  <a:pt x="81" y="69"/>
                </a:cubicBezTo>
                <a:cubicBezTo>
                  <a:pt x="73" y="66"/>
                  <a:pt x="73" y="66"/>
                  <a:pt x="73" y="66"/>
                </a:cubicBezTo>
                <a:lnTo>
                  <a:pt x="68" y="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>
            <a:off x="2229212" y="1905071"/>
            <a:ext cx="466664" cy="396823"/>
          </a:xfrm>
          <a:custGeom>
            <a:avLst/>
            <a:gdLst>
              <a:gd name="T0" fmla="*/ 6 w 147"/>
              <a:gd name="T1" fmla="*/ 120 h 125"/>
              <a:gd name="T2" fmla="*/ 12 w 147"/>
              <a:gd name="T3" fmla="*/ 125 h 125"/>
              <a:gd name="T4" fmla="*/ 39 w 147"/>
              <a:gd name="T5" fmla="*/ 125 h 125"/>
              <a:gd name="T6" fmla="*/ 39 w 147"/>
              <a:gd name="T7" fmla="*/ 68 h 125"/>
              <a:gd name="T8" fmla="*/ 6 w 147"/>
              <a:gd name="T9" fmla="*/ 101 h 125"/>
              <a:gd name="T10" fmla="*/ 6 w 147"/>
              <a:gd name="T11" fmla="*/ 120 h 125"/>
              <a:gd name="T12" fmla="*/ 52 w 147"/>
              <a:gd name="T13" fmla="*/ 81 h 125"/>
              <a:gd name="T14" fmla="*/ 52 w 147"/>
              <a:gd name="T15" fmla="*/ 125 h 125"/>
              <a:gd name="T16" fmla="*/ 85 w 147"/>
              <a:gd name="T17" fmla="*/ 125 h 125"/>
              <a:gd name="T18" fmla="*/ 85 w 147"/>
              <a:gd name="T19" fmla="*/ 86 h 125"/>
              <a:gd name="T20" fmla="*/ 71 w 147"/>
              <a:gd name="T21" fmla="*/ 100 h 125"/>
              <a:gd name="T22" fmla="*/ 52 w 147"/>
              <a:gd name="T23" fmla="*/ 81 h 125"/>
              <a:gd name="T24" fmla="*/ 118 w 147"/>
              <a:gd name="T25" fmla="*/ 2 h 125"/>
              <a:gd name="T26" fmla="*/ 113 w 147"/>
              <a:gd name="T27" fmla="*/ 9 h 125"/>
              <a:gd name="T28" fmla="*/ 119 w 147"/>
              <a:gd name="T29" fmla="*/ 14 h 125"/>
              <a:gd name="T30" fmla="*/ 125 w 147"/>
              <a:gd name="T31" fmla="*/ 13 h 125"/>
              <a:gd name="T32" fmla="*/ 71 w 147"/>
              <a:gd name="T33" fmla="*/ 68 h 125"/>
              <a:gd name="T34" fmla="*/ 39 w 147"/>
              <a:gd name="T35" fmla="*/ 36 h 125"/>
              <a:gd name="T36" fmla="*/ 2 w 147"/>
              <a:gd name="T37" fmla="*/ 73 h 125"/>
              <a:gd name="T38" fmla="*/ 2 w 147"/>
              <a:gd name="T39" fmla="*/ 81 h 125"/>
              <a:gd name="T40" fmla="*/ 10 w 147"/>
              <a:gd name="T41" fmla="*/ 81 h 125"/>
              <a:gd name="T42" fmla="*/ 39 w 147"/>
              <a:gd name="T43" fmla="*/ 53 h 125"/>
              <a:gd name="T44" fmla="*/ 71 w 147"/>
              <a:gd name="T45" fmla="*/ 85 h 125"/>
              <a:gd name="T46" fmla="*/ 134 w 147"/>
              <a:gd name="T47" fmla="*/ 22 h 125"/>
              <a:gd name="T48" fmla="*/ 133 w 147"/>
              <a:gd name="T49" fmla="*/ 28 h 125"/>
              <a:gd name="T50" fmla="*/ 138 w 147"/>
              <a:gd name="T51" fmla="*/ 35 h 125"/>
              <a:gd name="T52" fmla="*/ 139 w 147"/>
              <a:gd name="T53" fmla="*/ 35 h 125"/>
              <a:gd name="T54" fmla="*/ 145 w 147"/>
              <a:gd name="T55" fmla="*/ 29 h 125"/>
              <a:gd name="T56" fmla="*/ 147 w 147"/>
              <a:gd name="T57" fmla="*/ 0 h 125"/>
              <a:gd name="T58" fmla="*/ 118 w 147"/>
              <a:gd name="T59" fmla="*/ 2 h 125"/>
              <a:gd name="T60" fmla="*/ 98 w 147"/>
              <a:gd name="T61" fmla="*/ 73 h 125"/>
              <a:gd name="T62" fmla="*/ 98 w 147"/>
              <a:gd name="T63" fmla="*/ 125 h 125"/>
              <a:gd name="T64" fmla="*/ 126 w 147"/>
              <a:gd name="T65" fmla="*/ 125 h 125"/>
              <a:gd name="T66" fmla="*/ 131 w 147"/>
              <a:gd name="T67" fmla="*/ 120 h 125"/>
              <a:gd name="T68" fmla="*/ 131 w 147"/>
              <a:gd name="T69" fmla="*/ 40 h 125"/>
              <a:gd name="T70" fmla="*/ 103 w 147"/>
              <a:gd name="T71" fmla="*/ 68 h 125"/>
              <a:gd name="T72" fmla="*/ 98 w 147"/>
              <a:gd name="T73" fmla="*/ 7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5">
                <a:moveTo>
                  <a:pt x="6" y="120"/>
                </a:moveTo>
                <a:cubicBezTo>
                  <a:pt x="6" y="123"/>
                  <a:pt x="9" y="125"/>
                  <a:pt x="12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68"/>
                  <a:pt x="39" y="68"/>
                  <a:pt x="39" y="68"/>
                </a:cubicBezTo>
                <a:cubicBezTo>
                  <a:pt x="6" y="101"/>
                  <a:pt x="6" y="101"/>
                  <a:pt x="6" y="101"/>
                </a:cubicBezTo>
                <a:lnTo>
                  <a:pt x="6" y="120"/>
                </a:lnTo>
                <a:close/>
                <a:moveTo>
                  <a:pt x="52" y="81"/>
                </a:moveTo>
                <a:cubicBezTo>
                  <a:pt x="52" y="125"/>
                  <a:pt x="52" y="125"/>
                  <a:pt x="52" y="125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86"/>
                  <a:pt x="85" y="86"/>
                  <a:pt x="85" y="86"/>
                </a:cubicBezTo>
                <a:cubicBezTo>
                  <a:pt x="71" y="100"/>
                  <a:pt x="71" y="100"/>
                  <a:pt x="71" y="100"/>
                </a:cubicBezTo>
                <a:lnTo>
                  <a:pt x="52" y="81"/>
                </a:lnTo>
                <a:close/>
                <a:moveTo>
                  <a:pt x="118" y="2"/>
                </a:moveTo>
                <a:cubicBezTo>
                  <a:pt x="115" y="3"/>
                  <a:pt x="112" y="5"/>
                  <a:pt x="113" y="9"/>
                </a:cubicBezTo>
                <a:cubicBezTo>
                  <a:pt x="113" y="12"/>
                  <a:pt x="116" y="14"/>
                  <a:pt x="119" y="14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71" y="68"/>
                  <a:pt x="71" y="68"/>
                  <a:pt x="71" y="68"/>
                </a:cubicBezTo>
                <a:cubicBezTo>
                  <a:pt x="39" y="36"/>
                  <a:pt x="39" y="36"/>
                  <a:pt x="39" y="36"/>
                </a:cubicBezTo>
                <a:cubicBezTo>
                  <a:pt x="2" y="73"/>
                  <a:pt x="2" y="73"/>
                  <a:pt x="2" y="73"/>
                </a:cubicBezTo>
                <a:cubicBezTo>
                  <a:pt x="0" y="75"/>
                  <a:pt x="0" y="79"/>
                  <a:pt x="2" y="81"/>
                </a:cubicBezTo>
                <a:cubicBezTo>
                  <a:pt x="4" y="84"/>
                  <a:pt x="8" y="84"/>
                  <a:pt x="10" y="81"/>
                </a:cubicBezTo>
                <a:cubicBezTo>
                  <a:pt x="39" y="53"/>
                  <a:pt x="39" y="53"/>
                  <a:pt x="39" y="53"/>
                </a:cubicBezTo>
                <a:cubicBezTo>
                  <a:pt x="71" y="85"/>
                  <a:pt x="71" y="85"/>
                  <a:pt x="71" y="85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31"/>
                  <a:pt x="135" y="34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2" y="35"/>
                  <a:pt x="145" y="32"/>
                  <a:pt x="145" y="29"/>
                </a:cubicBezTo>
                <a:cubicBezTo>
                  <a:pt x="147" y="0"/>
                  <a:pt x="147" y="0"/>
                  <a:pt x="147" y="0"/>
                </a:cubicBezTo>
                <a:lnTo>
                  <a:pt x="118" y="2"/>
                </a:lnTo>
                <a:close/>
                <a:moveTo>
                  <a:pt x="98" y="73"/>
                </a:moveTo>
                <a:cubicBezTo>
                  <a:pt x="98" y="125"/>
                  <a:pt x="98" y="125"/>
                  <a:pt x="98" y="125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9" y="125"/>
                  <a:pt x="131" y="123"/>
                  <a:pt x="131" y="12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03" y="68"/>
                  <a:pt x="103" y="68"/>
                  <a:pt x="103" y="68"/>
                </a:cubicBezTo>
                <a:lnTo>
                  <a:pt x="98" y="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pSp>
        <p:nvGrpSpPr>
          <p:cNvPr id="29" name="Group 59"/>
          <p:cNvGrpSpPr/>
          <p:nvPr/>
        </p:nvGrpSpPr>
        <p:grpSpPr>
          <a:xfrm>
            <a:off x="8326006" y="2710392"/>
            <a:ext cx="1785704" cy="1260311"/>
            <a:chOff x="6746876" y="2774950"/>
            <a:chExt cx="1785937" cy="1260475"/>
          </a:xfrm>
        </p:grpSpPr>
        <p:sp>
          <p:nvSpPr>
            <p:cNvPr id="30" name="Freeform 14"/>
            <p:cNvSpPr/>
            <p:nvPr/>
          </p:nvSpPr>
          <p:spPr bwMode="auto">
            <a:xfrm>
              <a:off x="6746876" y="2774950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6767513" y="3477217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Step.2</a:t>
              </a:r>
              <a:endParaRPr lang="en-US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32" name="Group 58"/>
          <p:cNvGrpSpPr/>
          <p:nvPr/>
        </p:nvGrpSpPr>
        <p:grpSpPr>
          <a:xfrm>
            <a:off x="8326006" y="3735783"/>
            <a:ext cx="1785704" cy="1260311"/>
            <a:chOff x="6746876" y="3800475"/>
            <a:chExt cx="1785937" cy="1260475"/>
          </a:xfrm>
        </p:grpSpPr>
        <p:sp>
          <p:nvSpPr>
            <p:cNvPr id="33" name="Freeform 15"/>
            <p:cNvSpPr/>
            <p:nvPr/>
          </p:nvSpPr>
          <p:spPr bwMode="auto">
            <a:xfrm>
              <a:off x="6746876" y="3800475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4" name="TextBox 55"/>
            <p:cNvSpPr txBox="1"/>
            <p:nvPr/>
          </p:nvSpPr>
          <p:spPr>
            <a:xfrm>
              <a:off x="6767513" y="4502741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Step.3</a:t>
              </a:r>
              <a:endParaRPr lang="en-US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grpSp>
        <p:nvGrpSpPr>
          <p:cNvPr id="35" name="Group 57"/>
          <p:cNvGrpSpPr/>
          <p:nvPr/>
        </p:nvGrpSpPr>
        <p:grpSpPr>
          <a:xfrm>
            <a:off x="8344310" y="4761174"/>
            <a:ext cx="1767400" cy="1260311"/>
            <a:chOff x="6746876" y="4826000"/>
            <a:chExt cx="1767630" cy="1260475"/>
          </a:xfrm>
        </p:grpSpPr>
        <p:sp>
          <p:nvSpPr>
            <p:cNvPr id="36" name="Freeform 16"/>
            <p:cNvSpPr/>
            <p:nvPr/>
          </p:nvSpPr>
          <p:spPr bwMode="auto">
            <a:xfrm>
              <a:off x="6746876" y="4826000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7" name="TextBox 56"/>
            <p:cNvSpPr txBox="1"/>
            <p:nvPr/>
          </p:nvSpPr>
          <p:spPr>
            <a:xfrm>
              <a:off x="6749206" y="5496674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</a:rPr>
                <a:t>Step.4</a:t>
              </a:r>
              <a:endParaRPr lang="en-US" b="1" dirty="0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45" name="işlïḑe"/>
          <p:cNvSpPr/>
          <p:nvPr/>
        </p:nvSpPr>
        <p:spPr bwMode="auto">
          <a:xfrm>
            <a:off x="4790994" y="1486456"/>
            <a:ext cx="2864482" cy="5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7" name="işlïḑe"/>
          <p:cNvSpPr/>
          <p:nvPr/>
        </p:nvSpPr>
        <p:spPr bwMode="auto">
          <a:xfrm>
            <a:off x="4801700" y="2498035"/>
            <a:ext cx="2864482" cy="5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8" name="işlïḑe"/>
          <p:cNvSpPr/>
          <p:nvPr/>
        </p:nvSpPr>
        <p:spPr bwMode="auto">
          <a:xfrm>
            <a:off x="4800518" y="3584567"/>
            <a:ext cx="2864482" cy="5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9" name="işlïḑe"/>
          <p:cNvSpPr/>
          <p:nvPr/>
        </p:nvSpPr>
        <p:spPr bwMode="auto">
          <a:xfrm>
            <a:off x="4811224" y="4549964"/>
            <a:ext cx="2864482" cy="5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sym typeface="+mn-ea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7407" y="2568841"/>
            <a:ext cx="10214164" cy="4820685"/>
            <a:chOff x="-207494" y="1485900"/>
            <a:chExt cx="13222123" cy="6240325"/>
          </a:xfrm>
        </p:grpSpPr>
        <p:sp>
          <p:nvSpPr>
            <p:cNvPr id="6" name="等腰三角形 50"/>
            <p:cNvSpPr>
              <a:spLocks noChangeArrowheads="1"/>
            </p:cNvSpPr>
            <p:nvPr/>
          </p:nvSpPr>
          <p:spPr bwMode="auto">
            <a:xfrm>
              <a:off x="6894817" y="4722675"/>
              <a:ext cx="6119812" cy="3003550"/>
            </a:xfrm>
            <a:prstGeom prst="triangle">
              <a:avLst>
                <a:gd name="adj" fmla="val 100000"/>
              </a:avLst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65">
                <a:solidFill>
                  <a:srgbClr val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太阳形 51"/>
            <p:cNvSpPr>
              <a:spLocks noChangeArrowheads="1"/>
            </p:cNvSpPr>
            <p:nvPr/>
          </p:nvSpPr>
          <p:spPr bwMode="auto">
            <a:xfrm>
              <a:off x="3584510" y="4413544"/>
              <a:ext cx="2560638" cy="2562224"/>
            </a:xfrm>
            <a:prstGeom prst="sun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65" dirty="0">
                <a:solidFill>
                  <a:srgbClr val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" name="等腰三角形 52"/>
            <p:cNvSpPr>
              <a:spLocks noChangeArrowheads="1"/>
            </p:cNvSpPr>
            <p:nvPr/>
          </p:nvSpPr>
          <p:spPr bwMode="auto">
            <a:xfrm>
              <a:off x="-207494" y="4467258"/>
              <a:ext cx="5978041" cy="2576412"/>
            </a:xfrm>
            <a:prstGeom prst="triangle">
              <a:avLst>
                <a:gd name="adj" fmla="val 33606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65">
                <a:solidFill>
                  <a:srgbClr val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等腰三角形 53"/>
            <p:cNvSpPr>
              <a:spLocks noChangeArrowheads="1"/>
            </p:cNvSpPr>
            <p:nvPr/>
          </p:nvSpPr>
          <p:spPr bwMode="auto">
            <a:xfrm>
              <a:off x="2422994" y="4984721"/>
              <a:ext cx="5980763" cy="2058950"/>
            </a:xfrm>
            <a:prstGeom prst="triangle">
              <a:avLst>
                <a:gd name="adj" fmla="val 66116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65" dirty="0">
                <a:solidFill>
                  <a:srgbClr val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54"/>
            <p:cNvSpPr>
              <a:spLocks noChangeArrowheads="1"/>
            </p:cNvSpPr>
            <p:nvPr/>
          </p:nvSpPr>
          <p:spPr bwMode="auto">
            <a:xfrm>
              <a:off x="5375743" y="5483117"/>
              <a:ext cx="5980763" cy="1560553"/>
            </a:xfrm>
            <a:prstGeom prst="triangle">
              <a:avLst>
                <a:gd name="adj" fmla="val 50815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65" dirty="0">
                <a:solidFill>
                  <a:srgbClr val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1" name="Group 19"/>
            <p:cNvGrpSpPr/>
            <p:nvPr/>
          </p:nvGrpSpPr>
          <p:grpSpPr bwMode="auto">
            <a:xfrm>
              <a:off x="1962150" y="2886075"/>
              <a:ext cx="814388" cy="1627188"/>
              <a:chOff x="0" y="0"/>
              <a:chExt cx="521" cy="1041"/>
            </a:xfrm>
          </p:grpSpPr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 flipV="1">
                <a:off x="183" y="45"/>
                <a:ext cx="311" cy="1"/>
              </a:xfrm>
              <a:prstGeom prst="line">
                <a:avLst/>
              </a:prstGeom>
              <a:noFill/>
              <a:ln w="12700">
                <a:solidFill>
                  <a:srgbClr val="464645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65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V="1">
                <a:off x="0" y="45"/>
                <a:ext cx="183" cy="996"/>
              </a:xfrm>
              <a:prstGeom prst="line">
                <a:avLst/>
              </a:prstGeom>
              <a:noFill/>
              <a:ln w="12700">
                <a:solidFill>
                  <a:srgbClr val="464645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65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auto">
              <a:xfrm>
                <a:off x="425" y="0"/>
                <a:ext cx="96" cy="95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365">
                  <a:solidFill>
                    <a:srgbClr val="000000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auto">
              <a:xfrm>
                <a:off x="451" y="22"/>
                <a:ext cx="43" cy="43"/>
              </a:xfrm>
              <a:prstGeom prst="ellipse">
                <a:avLst/>
              </a:prstGeom>
              <a:solidFill>
                <a:srgbClr val="464645"/>
              </a:solidFill>
              <a:ln w="9525">
                <a:solidFill>
                  <a:srgbClr val="464645"/>
                </a:solidFill>
                <a:beve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365">
                  <a:solidFill>
                    <a:srgbClr val="000000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" name="Group 19"/>
            <p:cNvGrpSpPr/>
            <p:nvPr/>
          </p:nvGrpSpPr>
          <p:grpSpPr bwMode="auto">
            <a:xfrm>
              <a:off x="6842125" y="1657350"/>
              <a:ext cx="1524000" cy="3433763"/>
              <a:chOff x="0" y="0"/>
              <a:chExt cx="975" cy="2198"/>
            </a:xfrm>
          </p:grpSpPr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594" y="45"/>
                <a:ext cx="311" cy="1"/>
              </a:xfrm>
              <a:prstGeom prst="line">
                <a:avLst/>
              </a:prstGeom>
              <a:noFill/>
              <a:ln w="12700">
                <a:solidFill>
                  <a:srgbClr val="464645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65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V="1">
                <a:off x="0" y="45"/>
                <a:ext cx="594" cy="2153"/>
              </a:xfrm>
              <a:prstGeom prst="line">
                <a:avLst/>
              </a:prstGeom>
              <a:noFill/>
              <a:ln w="12700">
                <a:solidFill>
                  <a:srgbClr val="464645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65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879" y="0"/>
                <a:ext cx="96" cy="95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365">
                  <a:solidFill>
                    <a:srgbClr val="000000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auto">
              <a:xfrm>
                <a:off x="905" y="22"/>
                <a:ext cx="43" cy="4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365">
                  <a:solidFill>
                    <a:srgbClr val="000000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" name="Group 19"/>
            <p:cNvGrpSpPr/>
            <p:nvPr/>
          </p:nvGrpSpPr>
          <p:grpSpPr bwMode="auto">
            <a:xfrm>
              <a:off x="8563941" y="3748088"/>
              <a:ext cx="903909" cy="1813336"/>
              <a:chOff x="-108" y="0"/>
              <a:chExt cx="578" cy="1161"/>
            </a:xfrm>
          </p:grpSpPr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V="1">
                <a:off x="132" y="45"/>
                <a:ext cx="311" cy="1"/>
              </a:xfrm>
              <a:prstGeom prst="line">
                <a:avLst/>
              </a:prstGeom>
              <a:noFill/>
              <a:ln w="12700">
                <a:solidFill>
                  <a:srgbClr val="464645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65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V="1">
                <a:off x="-108" y="45"/>
                <a:ext cx="258" cy="1116"/>
              </a:xfrm>
              <a:prstGeom prst="line">
                <a:avLst/>
              </a:prstGeom>
              <a:noFill/>
              <a:ln w="12700">
                <a:solidFill>
                  <a:srgbClr val="464645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365">
                  <a:latin typeface="Noto Sans S Chinese Light" panose="020B0300000000000000" pitchFamily="34" charset="-122"/>
                  <a:ea typeface="Noto Sans S Chinese Light" panose="020B0300000000000000" pitchFamily="34" charset="-122"/>
                </a:endParaRPr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auto">
              <a:xfrm>
                <a:off x="374" y="0"/>
                <a:ext cx="96" cy="95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365" dirty="0">
                  <a:solidFill>
                    <a:srgbClr val="000000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400" y="22"/>
                <a:ext cx="43" cy="43"/>
              </a:xfrm>
              <a:prstGeom prst="ellipse">
                <a:avLst/>
              </a:prstGeom>
              <a:solidFill>
                <a:srgbClr val="464645"/>
              </a:solidFill>
              <a:ln w="9525">
                <a:solidFill>
                  <a:srgbClr val="464645"/>
                </a:solidFill>
                <a:beve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365">
                  <a:solidFill>
                    <a:srgbClr val="000000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" name="文本框 70"/>
            <p:cNvSpPr>
              <a:spLocks noChangeArrowheads="1"/>
            </p:cNvSpPr>
            <p:nvPr/>
          </p:nvSpPr>
          <p:spPr bwMode="auto">
            <a:xfrm>
              <a:off x="2168324" y="4141474"/>
              <a:ext cx="2521354" cy="53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100" b="1" dirty="0">
                  <a:solidFill>
                    <a:srgbClr val="464646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微软雅黑" panose="020B0503020204020204" pitchFamily="34" charset="-122"/>
                </a:rPr>
                <a:t>100%</a:t>
              </a:r>
              <a:endParaRPr lang="zh-CN" altLang="en-US" sz="2100" b="1" dirty="0">
                <a:solidFill>
                  <a:srgbClr val="464646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文本框 71"/>
            <p:cNvSpPr>
              <a:spLocks noChangeArrowheads="1"/>
            </p:cNvSpPr>
            <p:nvPr/>
          </p:nvSpPr>
          <p:spPr bwMode="auto">
            <a:xfrm>
              <a:off x="7073447" y="4752374"/>
              <a:ext cx="1639888" cy="53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100" b="1" dirty="0">
                  <a:solidFill>
                    <a:srgbClr val="464646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微软雅黑" panose="020B0503020204020204" pitchFamily="34" charset="-122"/>
                </a:rPr>
                <a:t>80%</a:t>
              </a:r>
              <a:endParaRPr lang="zh-CN" altLang="en-US" sz="2100" b="1" dirty="0">
                <a:solidFill>
                  <a:srgbClr val="464646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文本框 72"/>
            <p:cNvSpPr>
              <a:spLocks noChangeArrowheads="1"/>
            </p:cNvSpPr>
            <p:nvPr/>
          </p:nvSpPr>
          <p:spPr bwMode="auto">
            <a:xfrm>
              <a:off x="9037585" y="5394348"/>
              <a:ext cx="1639888" cy="53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100" b="1" dirty="0">
                  <a:solidFill>
                    <a:srgbClr val="464646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微软雅黑" panose="020B0503020204020204" pitchFamily="34" charset="-122"/>
                </a:rPr>
                <a:t>60%</a:t>
              </a:r>
              <a:endParaRPr lang="zh-CN" altLang="en-US" sz="2100" b="1" dirty="0">
                <a:solidFill>
                  <a:srgbClr val="464646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矩形 73"/>
            <p:cNvSpPr>
              <a:spLocks noChangeArrowheads="1"/>
            </p:cNvSpPr>
            <p:nvPr/>
          </p:nvSpPr>
          <p:spPr bwMode="auto">
            <a:xfrm>
              <a:off x="2842993" y="2827582"/>
              <a:ext cx="3036887" cy="4572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65">
                <a:solidFill>
                  <a:srgbClr val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Rectangle 41"/>
            <p:cNvSpPr>
              <a:spLocks noChangeArrowheads="1"/>
            </p:cNvSpPr>
            <p:nvPr/>
          </p:nvSpPr>
          <p:spPr bwMode="auto">
            <a:xfrm>
              <a:off x="2439986" y="2945845"/>
              <a:ext cx="3824289" cy="15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40" b="1" dirty="0">
                  <a:solidFill>
                    <a:schemeClr val="bg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Arial" panose="020B0604020202020204" pitchFamily="34" charset="0"/>
                </a:rPr>
                <a:t>Sample Heading</a:t>
              </a:r>
              <a:endParaRPr lang="en-US" altLang="zh-CN" sz="1840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76"/>
            <p:cNvSpPr>
              <a:spLocks noChangeArrowheads="1"/>
            </p:cNvSpPr>
            <p:nvPr/>
          </p:nvSpPr>
          <p:spPr bwMode="auto">
            <a:xfrm>
              <a:off x="8493125" y="1485900"/>
              <a:ext cx="3871391" cy="4572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65">
                <a:solidFill>
                  <a:srgbClr val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Rectangle 41"/>
            <p:cNvSpPr>
              <a:spLocks noChangeArrowheads="1"/>
            </p:cNvSpPr>
            <p:nvPr/>
          </p:nvSpPr>
          <p:spPr bwMode="auto">
            <a:xfrm>
              <a:off x="8121065" y="1557982"/>
              <a:ext cx="3569285" cy="26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40" b="1" dirty="0">
                  <a:solidFill>
                    <a:schemeClr val="bg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Arial" panose="020B0604020202020204" pitchFamily="34" charset="0"/>
                </a:rPr>
                <a:t>Sample Heading</a:t>
              </a:r>
              <a:endParaRPr lang="en-US" altLang="zh-CN" sz="1840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79"/>
            <p:cNvSpPr>
              <a:spLocks noChangeArrowheads="1"/>
            </p:cNvSpPr>
            <p:nvPr/>
          </p:nvSpPr>
          <p:spPr bwMode="auto">
            <a:xfrm>
              <a:off x="9591674" y="3575050"/>
              <a:ext cx="2954069" cy="4572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65" dirty="0">
                <a:solidFill>
                  <a:srgbClr val="FFFFFF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9063091" y="3663275"/>
              <a:ext cx="3418390" cy="22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40" b="1" dirty="0">
                  <a:solidFill>
                    <a:schemeClr val="bg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sym typeface="Arial" panose="020B0604020202020204" pitchFamily="34" charset="0"/>
                </a:rPr>
                <a:t>Sample Heading</a:t>
              </a:r>
              <a:endParaRPr lang="en-US" altLang="zh-CN" sz="1840" b="1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861520" y="3921672"/>
            <a:ext cx="2472849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13934" y="2877011"/>
            <a:ext cx="2472849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99422" y="4569322"/>
            <a:ext cx="2472849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/>
          <p:cNvSpPr/>
          <p:nvPr/>
        </p:nvSpPr>
        <p:spPr>
          <a:xfrm>
            <a:off x="1882999" y="1422048"/>
            <a:ext cx="2475932" cy="2475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5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42902" y="4188191"/>
            <a:ext cx="208049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109445" y="5001292"/>
            <a:ext cx="334309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2645">
              <a:defRPr/>
            </a:pPr>
            <a:r>
              <a:rPr lang="en-US" altLang="zh-CN" sz="1105" kern="0" dirty="0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Message 02</a:t>
            </a:r>
            <a:endParaRPr lang="zh-CN" altLang="en-US" sz="1105" kern="0" dirty="0">
              <a:solidFill>
                <a:srgbClr val="3A3A3A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0872" y="4988362"/>
            <a:ext cx="3620121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2645">
              <a:defRPr/>
            </a:pPr>
            <a:r>
              <a:rPr lang="en-US" altLang="zh-CN" sz="1105" kern="0" dirty="0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Message 01</a:t>
            </a:r>
            <a:endParaRPr lang="zh-CN" altLang="en-US" sz="1105" kern="0" dirty="0">
              <a:solidFill>
                <a:srgbClr val="3A3A3A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5693322" y="1422047"/>
          <a:ext cx="5801182" cy="344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矩形 11"/>
          <p:cNvSpPr/>
          <p:nvPr/>
        </p:nvSpPr>
        <p:spPr>
          <a:xfrm>
            <a:off x="6287112" y="5063844"/>
            <a:ext cx="155002" cy="112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5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99038" y="5063844"/>
            <a:ext cx="155002" cy="112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5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61402" y="5063844"/>
            <a:ext cx="155002" cy="112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5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5" name="TextBox 31"/>
          <p:cNvSpPr txBox="1"/>
          <p:nvPr/>
        </p:nvSpPr>
        <p:spPr>
          <a:xfrm>
            <a:off x="1637282" y="4449733"/>
            <a:ext cx="3005715" cy="27404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 defTabSz="1601470">
              <a:lnSpc>
                <a:spcPts val="2275"/>
              </a:lnSpc>
              <a:spcAft>
                <a:spcPts val="2100"/>
              </a:spcAft>
            </a:pPr>
            <a:r>
              <a:rPr lang="en-US" sz="1575" b="1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Open Sans" panose="020B0606030504020204" pitchFamily="34" charset="0"/>
              </a:rPr>
              <a:t>John Harrison </a:t>
            </a:r>
            <a:r>
              <a:rPr lang="en-US" sz="1490" i="1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Open Sans" panose="020B0606030504020204" pitchFamily="34" charset="0"/>
              </a:rPr>
              <a:t>/ Executive Director</a:t>
            </a:r>
            <a:endParaRPr lang="en-US" sz="1490" i="1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1116519" y="4952881"/>
            <a:ext cx="500805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65" b="1" spc="394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WRITE HERE</a:t>
            </a:r>
            <a:r>
              <a:rPr lang="en-US" altLang="zh-CN" sz="2365" b="1" spc="394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YOUR TITLE</a:t>
            </a:r>
            <a:endParaRPr lang="en-US" altLang="zh-CN" sz="2365" b="1" spc="394" dirty="0"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  <a:p>
            <a:pPr algn="ctr"/>
            <a:endParaRPr lang="en-US" sz="2365" b="1" spc="394" dirty="0"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</p:txBody>
      </p:sp>
      <p:sp>
        <p:nvSpPr>
          <p:cNvPr id="16" name="TextBox 37"/>
          <p:cNvSpPr txBox="1"/>
          <p:nvPr/>
        </p:nvSpPr>
        <p:spPr>
          <a:xfrm>
            <a:off x="1458248" y="5468362"/>
            <a:ext cx="9596325" cy="663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01415" y="4988592"/>
            <a:ext cx="3343098" cy="261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842645">
              <a:defRPr/>
            </a:pPr>
            <a:r>
              <a:rPr lang="en-US" altLang="zh-CN" sz="1105" kern="0" dirty="0">
                <a:solidFill>
                  <a:srgbClr val="3A3A3A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Message 03</a:t>
            </a:r>
            <a:endParaRPr lang="zh-CN" altLang="en-US" sz="1105" kern="0" dirty="0">
              <a:solidFill>
                <a:srgbClr val="3A3A3A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973455"/>
          </a:xfrm>
          <a:prstGeom prst="rect">
            <a:avLst/>
          </a:prstGeom>
          <a:solidFill>
            <a:srgbClr val="EEC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3092" y="-2655455"/>
            <a:ext cx="7065817" cy="12192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297381" y="300182"/>
            <a:ext cx="6442363" cy="6442363"/>
          </a:xfrm>
          <a:prstGeom prst="ellipse">
            <a:avLst/>
          </a:prstGeom>
          <a:solidFill>
            <a:srgbClr val="EEC5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221191" y="3233780"/>
            <a:ext cx="250581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活动总结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85907" y="3904421"/>
            <a:ext cx="5687403" cy="77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Flattening of the concept of the core meaning is: remove redundancy, messiness and multifarious adornment effect.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4864" y="1994598"/>
            <a:ext cx="4457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pitchFamily="34" charset="-122"/>
              </a:rPr>
              <a:t>PART  04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973455"/>
          </a:xfrm>
          <a:prstGeom prst="rect">
            <a:avLst/>
          </a:prstGeom>
          <a:solidFill>
            <a:srgbClr val="EEC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3092" y="-2655455"/>
            <a:ext cx="7065817" cy="121920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8957761" y="933712"/>
            <a:ext cx="2481770" cy="698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4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CONTENT</a:t>
            </a:r>
            <a:endParaRPr lang="zh-CN" altLang="en-US" sz="394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0261242" y="942082"/>
            <a:ext cx="995191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985335" y="1561044"/>
            <a:ext cx="341580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38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38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38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38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38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38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38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38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38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38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Entry_1">
            <a:hlinkClick r:id="rId2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6386" y="2123491"/>
            <a:ext cx="2060692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活动背景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8" name="MH_Entry_2">
            <a:hlinkClick r:id="rId4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35481" y="2933136"/>
            <a:ext cx="2060693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活动策划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9" name="MH_Entry_3">
            <a:hlinkClick r:id="rId6" action="ppaction://hlinksldjump"/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33749" y="3767908"/>
            <a:ext cx="1840355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活动流程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3" name="MH_Entry_4">
            <a:hlinkClick r:id="rId8" action="ppaction://hlinksldjump"/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33749" y="4594468"/>
            <a:ext cx="2060693" cy="6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活动总结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TextBox 37"/>
          <p:cNvSpPr txBox="1"/>
          <p:nvPr/>
        </p:nvSpPr>
        <p:spPr>
          <a:xfrm>
            <a:off x="4599650" y="2364153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01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599650" y="3210177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02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95475" y="4021680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03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9" name="TextBox 37"/>
          <p:cNvSpPr txBox="1"/>
          <p:nvPr/>
        </p:nvSpPr>
        <p:spPr>
          <a:xfrm>
            <a:off x="4594254" y="4896399"/>
            <a:ext cx="491962" cy="53091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04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49743" y="2597806"/>
            <a:ext cx="295275" cy="738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253975" y="3463368"/>
            <a:ext cx="295275" cy="738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249658" y="4267369"/>
            <a:ext cx="295275" cy="738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248437" y="5124946"/>
            <a:ext cx="295275" cy="738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856189" y="2707160"/>
            <a:ext cx="2651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COMPANY PROFILE</a:t>
            </a:r>
            <a:endParaRPr lang="zh-CN" altLang="en-US" sz="1200" spc="6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56189" y="3530988"/>
            <a:ext cx="2651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COMPANY PROFILE</a:t>
            </a:r>
            <a:endParaRPr lang="zh-CN" altLang="en-US" sz="1200" spc="6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854457" y="4358226"/>
            <a:ext cx="2651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COMPANY PROFILE</a:t>
            </a:r>
            <a:endParaRPr lang="zh-CN" altLang="en-US" sz="1200" spc="6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854457" y="5182054"/>
            <a:ext cx="2651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COMPANY PROFILE</a:t>
            </a:r>
            <a:endParaRPr lang="zh-CN" altLang="en-US" sz="1200" spc="6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 bwMode="auto">
          <a:xfrm>
            <a:off x="4291053" y="1838585"/>
            <a:ext cx="2644007" cy="2628838"/>
          </a:xfrm>
          <a:custGeom>
            <a:avLst/>
            <a:gdLst>
              <a:gd name="T0" fmla="*/ 2100 w 2100"/>
              <a:gd name="T1" fmla="*/ 630 h 2147"/>
              <a:gd name="T2" fmla="*/ 634 w 2100"/>
              <a:gd name="T3" fmla="*/ 510 h 2147"/>
              <a:gd name="T4" fmla="*/ 1574 w 2100"/>
              <a:gd name="T5" fmla="*/ 1621 h 2147"/>
              <a:gd name="T6" fmla="*/ 991 w 2100"/>
              <a:gd name="T7" fmla="*/ 1572 h 2147"/>
              <a:gd name="T8" fmla="*/ 2100 w 2100"/>
              <a:gd name="T9" fmla="*/ 63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0" h="2147">
                <a:moveTo>
                  <a:pt x="2100" y="630"/>
                </a:moveTo>
                <a:cubicBezTo>
                  <a:pt x="1728" y="193"/>
                  <a:pt x="1072" y="139"/>
                  <a:pt x="634" y="510"/>
                </a:cubicBezTo>
                <a:cubicBezTo>
                  <a:pt x="0" y="1047"/>
                  <a:pt x="953" y="2147"/>
                  <a:pt x="1574" y="1621"/>
                </a:cubicBezTo>
                <a:cubicBezTo>
                  <a:pt x="1400" y="1768"/>
                  <a:pt x="1139" y="1747"/>
                  <a:pt x="991" y="1572"/>
                </a:cubicBezTo>
                <a:cubicBezTo>
                  <a:pt x="466" y="952"/>
                  <a:pt x="1563" y="0"/>
                  <a:pt x="2100" y="6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7" name="淘宝网chenying0907出品 6"/>
          <p:cNvSpPr/>
          <p:nvPr/>
        </p:nvSpPr>
        <p:spPr bwMode="auto">
          <a:xfrm>
            <a:off x="4935205" y="1899329"/>
            <a:ext cx="2696564" cy="2568094"/>
          </a:xfrm>
          <a:custGeom>
            <a:avLst/>
            <a:gdLst>
              <a:gd name="T0" fmla="*/ 1521 w 2142"/>
              <a:gd name="T1" fmla="*/ 2097 h 2097"/>
              <a:gd name="T2" fmla="*/ 1637 w 2142"/>
              <a:gd name="T3" fmla="*/ 634 h 2097"/>
              <a:gd name="T4" fmla="*/ 526 w 2142"/>
              <a:gd name="T5" fmla="*/ 1574 h 2097"/>
              <a:gd name="T6" fmla="*/ 575 w 2142"/>
              <a:gd name="T7" fmla="*/ 991 h 2097"/>
              <a:gd name="T8" fmla="*/ 1521 w 2142"/>
              <a:gd name="T9" fmla="*/ 2097 h 2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2" h="2097">
                <a:moveTo>
                  <a:pt x="1521" y="2097"/>
                </a:moveTo>
                <a:cubicBezTo>
                  <a:pt x="1954" y="1724"/>
                  <a:pt x="2007" y="1071"/>
                  <a:pt x="1637" y="634"/>
                </a:cubicBezTo>
                <a:cubicBezTo>
                  <a:pt x="1100" y="0"/>
                  <a:pt x="0" y="953"/>
                  <a:pt x="526" y="1574"/>
                </a:cubicBezTo>
                <a:cubicBezTo>
                  <a:pt x="379" y="1400"/>
                  <a:pt x="400" y="1139"/>
                  <a:pt x="575" y="991"/>
                </a:cubicBezTo>
                <a:cubicBezTo>
                  <a:pt x="1194" y="467"/>
                  <a:pt x="2142" y="1558"/>
                  <a:pt x="1521" y="20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8" name="淘宝网chenying0907出品 7"/>
          <p:cNvSpPr/>
          <p:nvPr/>
        </p:nvSpPr>
        <p:spPr bwMode="auto">
          <a:xfrm>
            <a:off x="4230455" y="2550223"/>
            <a:ext cx="2704604" cy="2572905"/>
          </a:xfrm>
          <a:custGeom>
            <a:avLst/>
            <a:gdLst>
              <a:gd name="T0" fmla="*/ 633 w 2148"/>
              <a:gd name="T1" fmla="*/ 0 h 2101"/>
              <a:gd name="T2" fmla="*/ 512 w 2148"/>
              <a:gd name="T3" fmla="*/ 1467 h 2101"/>
              <a:gd name="T4" fmla="*/ 1623 w 2148"/>
              <a:gd name="T5" fmla="*/ 527 h 2101"/>
              <a:gd name="T6" fmla="*/ 1574 w 2148"/>
              <a:gd name="T7" fmla="*/ 1110 h 2101"/>
              <a:gd name="T8" fmla="*/ 633 w 2148"/>
              <a:gd name="T9" fmla="*/ 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8" h="2101">
                <a:moveTo>
                  <a:pt x="633" y="0"/>
                </a:moveTo>
                <a:cubicBezTo>
                  <a:pt x="195" y="371"/>
                  <a:pt x="140" y="1028"/>
                  <a:pt x="512" y="1467"/>
                </a:cubicBezTo>
                <a:cubicBezTo>
                  <a:pt x="1048" y="2101"/>
                  <a:pt x="2148" y="1148"/>
                  <a:pt x="1623" y="527"/>
                </a:cubicBezTo>
                <a:cubicBezTo>
                  <a:pt x="1770" y="701"/>
                  <a:pt x="1748" y="962"/>
                  <a:pt x="1574" y="1110"/>
                </a:cubicBezTo>
                <a:cubicBezTo>
                  <a:pt x="953" y="1636"/>
                  <a:pt x="0" y="536"/>
                  <a:pt x="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9" name="淘宝网chenying0907出品 8"/>
          <p:cNvSpPr/>
          <p:nvPr/>
        </p:nvSpPr>
        <p:spPr bwMode="auto">
          <a:xfrm>
            <a:off x="4927166" y="2535487"/>
            <a:ext cx="2640296" cy="2623425"/>
          </a:xfrm>
          <a:custGeom>
            <a:avLst/>
            <a:gdLst>
              <a:gd name="T0" fmla="*/ 0 w 2097"/>
              <a:gd name="T1" fmla="*/ 1520 h 2142"/>
              <a:gd name="T2" fmla="*/ 1463 w 2097"/>
              <a:gd name="T3" fmla="*/ 1636 h 2142"/>
              <a:gd name="T4" fmla="*/ 523 w 2097"/>
              <a:gd name="T5" fmla="*/ 525 h 2142"/>
              <a:gd name="T6" fmla="*/ 1106 w 2097"/>
              <a:gd name="T7" fmla="*/ 574 h 2142"/>
              <a:gd name="T8" fmla="*/ 0 w 2097"/>
              <a:gd name="T9" fmla="*/ 1520 h 2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2142">
                <a:moveTo>
                  <a:pt x="0" y="1520"/>
                </a:moveTo>
                <a:cubicBezTo>
                  <a:pt x="373" y="1954"/>
                  <a:pt x="1026" y="2006"/>
                  <a:pt x="1463" y="1636"/>
                </a:cubicBezTo>
                <a:cubicBezTo>
                  <a:pt x="2097" y="1100"/>
                  <a:pt x="1144" y="0"/>
                  <a:pt x="523" y="525"/>
                </a:cubicBezTo>
                <a:cubicBezTo>
                  <a:pt x="697" y="378"/>
                  <a:pt x="958" y="400"/>
                  <a:pt x="1106" y="574"/>
                </a:cubicBezTo>
                <a:cubicBezTo>
                  <a:pt x="1630" y="1193"/>
                  <a:pt x="539" y="2142"/>
                  <a:pt x="0" y="15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1" name="Oval 3"/>
          <p:cNvSpPr/>
          <p:nvPr/>
        </p:nvSpPr>
        <p:spPr>
          <a:xfrm>
            <a:off x="8203572" y="2862369"/>
            <a:ext cx="118835" cy="1188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20617" y="2862369"/>
            <a:ext cx="118835" cy="1188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37662" y="2862369"/>
            <a:ext cx="118835" cy="1188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54707" y="2862369"/>
            <a:ext cx="118835" cy="1188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71752" y="2862369"/>
            <a:ext cx="118835" cy="1188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88797" y="2862369"/>
            <a:ext cx="118835" cy="1188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05842" y="286236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22890" y="286236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44026" y="2775638"/>
            <a:ext cx="607859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80%</a:t>
            </a:r>
            <a:endParaRPr lang="en-US" sz="160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03573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20618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37663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854708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071753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288798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505843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22890" y="508887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44027" y="5002148"/>
            <a:ext cx="607859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90%</a:t>
            </a:r>
            <a:endParaRPr lang="en-US" sz="160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16784" y="286236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33829" y="286236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450874" y="286236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67919" y="286236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884964" y="286236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02009" y="286236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19054" y="286236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36102" y="286236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2669" y="2775638"/>
            <a:ext cx="607859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70%</a:t>
            </a:r>
            <a:endParaRPr lang="en-US" sz="160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016784" y="508887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33829" y="508887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50874" y="508887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667919" y="5088879"/>
            <a:ext cx="118835" cy="118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884964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02009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319054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36102" y="5088879"/>
            <a:ext cx="118835" cy="1188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2669" y="5002148"/>
            <a:ext cx="607859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30%</a:t>
            </a:r>
            <a:endParaRPr lang="en-US" sz="1600" dirty="0">
              <a:solidFill>
                <a:schemeClr val="tx2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50" name="išľíďè"/>
          <p:cNvSpPr/>
          <p:nvPr/>
        </p:nvSpPr>
        <p:spPr bwMode="auto">
          <a:xfrm>
            <a:off x="1838983" y="199390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1837627" y="165282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2" name="išľíďè"/>
          <p:cNvSpPr/>
          <p:nvPr/>
        </p:nvSpPr>
        <p:spPr bwMode="auto">
          <a:xfrm>
            <a:off x="1837627" y="418442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1836271" y="38433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4" name="išľíďè"/>
          <p:cNvSpPr/>
          <p:nvPr/>
        </p:nvSpPr>
        <p:spPr bwMode="auto">
          <a:xfrm>
            <a:off x="8021833" y="199816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5" name="iSlíďè"/>
          <p:cNvSpPr txBox="1"/>
          <p:nvPr/>
        </p:nvSpPr>
        <p:spPr bwMode="auto">
          <a:xfrm>
            <a:off x="8020477" y="16570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6" name="išľíďè"/>
          <p:cNvSpPr/>
          <p:nvPr/>
        </p:nvSpPr>
        <p:spPr bwMode="auto">
          <a:xfrm>
            <a:off x="8020477" y="418867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7" name="iSlíďè"/>
          <p:cNvSpPr txBox="1"/>
          <p:nvPr/>
        </p:nvSpPr>
        <p:spPr bwMode="auto">
          <a:xfrm>
            <a:off x="8019121" y="384759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73310" y="1531410"/>
            <a:ext cx="2364006" cy="2905497"/>
            <a:chOff x="925158" y="1106447"/>
            <a:chExt cx="2749365" cy="3379127"/>
          </a:xfrm>
        </p:grpSpPr>
        <p:sp>
          <p:nvSpPr>
            <p:cNvPr id="5" name="矩形 4"/>
            <p:cNvSpPr/>
            <p:nvPr/>
          </p:nvSpPr>
          <p:spPr>
            <a:xfrm>
              <a:off x="925158" y="1106447"/>
              <a:ext cx="2749365" cy="337912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46375" y="3688794"/>
              <a:ext cx="2010622" cy="342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15" b="1" spc="788" dirty="0">
                  <a:solidFill>
                    <a:schemeClr val="bg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SUMMARY</a:t>
              </a:r>
              <a:endParaRPr lang="zh-CN" altLang="en-US" sz="1315" b="1" spc="788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15947" y="1531410"/>
            <a:ext cx="2364006" cy="2905497"/>
            <a:chOff x="925158" y="1106447"/>
            <a:chExt cx="2749365" cy="3379127"/>
          </a:xfrm>
        </p:grpSpPr>
        <p:sp>
          <p:nvSpPr>
            <p:cNvPr id="9" name="矩形 8"/>
            <p:cNvSpPr/>
            <p:nvPr/>
          </p:nvSpPr>
          <p:spPr>
            <a:xfrm>
              <a:off x="925158" y="1106447"/>
              <a:ext cx="2749365" cy="337912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46375" y="3688794"/>
              <a:ext cx="2010622" cy="342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15" b="1" spc="788" dirty="0">
                  <a:solidFill>
                    <a:schemeClr val="bg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SUMMARY</a:t>
              </a:r>
              <a:endParaRPr lang="zh-CN" altLang="en-US" sz="1315" b="1" spc="788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58584" y="1531410"/>
            <a:ext cx="2364006" cy="2905497"/>
            <a:chOff x="925158" y="1106447"/>
            <a:chExt cx="2749365" cy="3379127"/>
          </a:xfrm>
        </p:grpSpPr>
        <p:sp>
          <p:nvSpPr>
            <p:cNvPr id="13" name="矩形 12"/>
            <p:cNvSpPr/>
            <p:nvPr/>
          </p:nvSpPr>
          <p:spPr>
            <a:xfrm>
              <a:off x="925158" y="1106447"/>
              <a:ext cx="2749365" cy="337912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46375" y="3688794"/>
              <a:ext cx="2010622" cy="342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15" b="1" spc="788" dirty="0">
                  <a:solidFill>
                    <a:schemeClr val="bg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SUMMARY</a:t>
              </a:r>
              <a:endParaRPr lang="zh-CN" altLang="en-US" sz="1315" b="1" spc="788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01220" y="1531410"/>
            <a:ext cx="2364006" cy="2905497"/>
            <a:chOff x="925158" y="1106447"/>
            <a:chExt cx="2749365" cy="3379127"/>
          </a:xfrm>
        </p:grpSpPr>
        <p:sp>
          <p:nvSpPr>
            <p:cNvPr id="17" name="矩形 16"/>
            <p:cNvSpPr/>
            <p:nvPr/>
          </p:nvSpPr>
          <p:spPr>
            <a:xfrm>
              <a:off x="925158" y="1106447"/>
              <a:ext cx="2749365" cy="337912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446375" y="3688794"/>
              <a:ext cx="2010622" cy="342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15" b="1" spc="788" dirty="0">
                  <a:solidFill>
                    <a:schemeClr val="bg1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</a:rPr>
                <a:t>SUMMARY</a:t>
              </a:r>
              <a:endParaRPr lang="zh-CN" altLang="en-US" sz="1315" b="1" spc="788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14965" y="4947236"/>
            <a:ext cx="10362071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altLang="zh-CN" sz="1315" dirty="0">
                <a:solidFill>
                  <a:schemeClr val="bg2">
                    <a:lumMod val="50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Flattening of the concept of the core meaning is: remove redundancy, messiness and multifarious adornment effect. Flattening of the concept of the core meaning is: remove redundancy, messiness and multifarious </a:t>
            </a:r>
            <a:endParaRPr lang="zh-CN" altLang="en-US" sz="1315" dirty="0">
              <a:solidFill>
                <a:schemeClr val="bg2">
                  <a:lumMod val="5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  <a:p>
            <a:pPr algn="ctr">
              <a:lnSpc>
                <a:spcPts val="2890"/>
              </a:lnSpc>
            </a:pPr>
            <a:endParaRPr lang="zh-CN" altLang="en-US" sz="1315" dirty="0">
              <a:solidFill>
                <a:schemeClr val="bg2">
                  <a:lumMod val="50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6909" y="2096654"/>
            <a:ext cx="2004290" cy="111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810000" y="2119745"/>
            <a:ext cx="2004290" cy="111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68472" y="2128982"/>
            <a:ext cx="2004290" cy="111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931563" y="2152073"/>
            <a:ext cx="2004290" cy="111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16215">
            <a:off x="4062601" y="1819444"/>
            <a:ext cx="3430313" cy="3432231"/>
            <a:chOff x="4676776" y="2278062"/>
            <a:chExt cx="2843213" cy="2844801"/>
          </a:xfrm>
        </p:grpSpPr>
        <p:sp>
          <p:nvSpPr>
            <p:cNvPr id="31" name="Freeform: Shape 4"/>
            <p:cNvSpPr/>
            <p:nvPr/>
          </p:nvSpPr>
          <p:spPr bwMode="auto">
            <a:xfrm>
              <a:off x="4902201" y="3098800"/>
              <a:ext cx="1370013" cy="1192213"/>
            </a:xfrm>
            <a:custGeom>
              <a:avLst/>
              <a:gdLst>
                <a:gd name="T0" fmla="*/ 648 w 863"/>
                <a:gd name="T1" fmla="*/ 751 h 751"/>
                <a:gd name="T2" fmla="*/ 216 w 863"/>
                <a:gd name="T3" fmla="*/ 751 h 751"/>
                <a:gd name="T4" fmla="*/ 0 w 863"/>
                <a:gd name="T5" fmla="*/ 376 h 751"/>
                <a:gd name="T6" fmla="*/ 216 w 863"/>
                <a:gd name="T7" fmla="*/ 0 h 751"/>
                <a:gd name="T8" fmla="*/ 648 w 863"/>
                <a:gd name="T9" fmla="*/ 0 h 751"/>
                <a:gd name="T10" fmla="*/ 863 w 863"/>
                <a:gd name="T11" fmla="*/ 376 h 751"/>
                <a:gd name="T12" fmla="*/ 648 w 863"/>
                <a:gd name="T1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1">
                  <a:moveTo>
                    <a:pt x="648" y="751"/>
                  </a:moveTo>
                  <a:lnTo>
                    <a:pt x="216" y="751"/>
                  </a:lnTo>
                  <a:lnTo>
                    <a:pt x="0" y="376"/>
                  </a:lnTo>
                  <a:lnTo>
                    <a:pt x="216" y="0"/>
                  </a:lnTo>
                  <a:lnTo>
                    <a:pt x="648" y="0"/>
                  </a:lnTo>
                  <a:lnTo>
                    <a:pt x="863" y="376"/>
                  </a:lnTo>
                  <a:lnTo>
                    <a:pt x="648" y="751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: Shape 5"/>
            <p:cNvSpPr/>
            <p:nvPr/>
          </p:nvSpPr>
          <p:spPr bwMode="auto">
            <a:xfrm>
              <a:off x="5930901" y="3706812"/>
              <a:ext cx="1370013" cy="1190625"/>
            </a:xfrm>
            <a:custGeom>
              <a:avLst/>
              <a:gdLst>
                <a:gd name="T0" fmla="*/ 647 w 863"/>
                <a:gd name="T1" fmla="*/ 750 h 750"/>
                <a:gd name="T2" fmla="*/ 215 w 863"/>
                <a:gd name="T3" fmla="*/ 750 h 750"/>
                <a:gd name="T4" fmla="*/ 0 w 863"/>
                <a:gd name="T5" fmla="*/ 375 h 750"/>
                <a:gd name="T6" fmla="*/ 215 w 863"/>
                <a:gd name="T7" fmla="*/ 0 h 750"/>
                <a:gd name="T8" fmla="*/ 647 w 863"/>
                <a:gd name="T9" fmla="*/ 0 h 750"/>
                <a:gd name="T10" fmla="*/ 863 w 863"/>
                <a:gd name="T11" fmla="*/ 375 h 750"/>
                <a:gd name="T12" fmla="*/ 647 w 863"/>
                <a:gd name="T1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0">
                  <a:moveTo>
                    <a:pt x="647" y="750"/>
                  </a:moveTo>
                  <a:lnTo>
                    <a:pt x="215" y="750"/>
                  </a:lnTo>
                  <a:lnTo>
                    <a:pt x="0" y="375"/>
                  </a:lnTo>
                  <a:lnTo>
                    <a:pt x="215" y="0"/>
                  </a:lnTo>
                  <a:lnTo>
                    <a:pt x="647" y="0"/>
                  </a:lnTo>
                  <a:lnTo>
                    <a:pt x="863" y="375"/>
                  </a:lnTo>
                  <a:lnTo>
                    <a:pt x="647" y="750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Straight Connector 6"/>
            <p:cNvSpPr/>
            <p:nvPr/>
          </p:nvSpPr>
          <p:spPr bwMode="auto">
            <a:xfrm flipV="1">
              <a:off x="5930901" y="2509837"/>
              <a:ext cx="330200" cy="58896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Straight Connector 7"/>
            <p:cNvSpPr/>
            <p:nvPr/>
          </p:nvSpPr>
          <p:spPr bwMode="auto">
            <a:xfrm flipV="1">
              <a:off x="6964364" y="3098800"/>
              <a:ext cx="330200" cy="596900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Straight Connector 8"/>
            <p:cNvSpPr/>
            <p:nvPr/>
          </p:nvSpPr>
          <p:spPr bwMode="auto">
            <a:xfrm flipV="1">
              <a:off x="4902201" y="4302125"/>
              <a:ext cx="331788" cy="59531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Oval 9"/>
            <p:cNvSpPr/>
            <p:nvPr/>
          </p:nvSpPr>
          <p:spPr bwMode="auto">
            <a:xfrm>
              <a:off x="6048376" y="3470275"/>
              <a:ext cx="449263" cy="449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Oval 10"/>
            <p:cNvSpPr/>
            <p:nvPr/>
          </p:nvSpPr>
          <p:spPr bwMode="auto">
            <a:xfrm>
              <a:off x="4756151" y="3536950"/>
              <a:ext cx="314325" cy="309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Oval 11"/>
            <p:cNvSpPr/>
            <p:nvPr/>
          </p:nvSpPr>
          <p:spPr bwMode="auto">
            <a:xfrm>
              <a:off x="5772151" y="2947987"/>
              <a:ext cx="309563" cy="307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Oval 12"/>
            <p:cNvSpPr/>
            <p:nvPr/>
          </p:nvSpPr>
          <p:spPr bwMode="auto">
            <a:xfrm>
              <a:off x="6807201" y="3554412"/>
              <a:ext cx="307975" cy="3095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Oval 13"/>
            <p:cNvSpPr/>
            <p:nvPr/>
          </p:nvSpPr>
          <p:spPr bwMode="auto">
            <a:xfrm>
              <a:off x="7115176" y="4116387"/>
              <a:ext cx="314325" cy="3095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Oval 14"/>
            <p:cNvSpPr/>
            <p:nvPr/>
          </p:nvSpPr>
          <p:spPr bwMode="auto">
            <a:xfrm>
              <a:off x="6121401" y="4724400"/>
              <a:ext cx="309563" cy="30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Oval 15"/>
            <p:cNvSpPr/>
            <p:nvPr/>
          </p:nvSpPr>
          <p:spPr bwMode="auto">
            <a:xfrm>
              <a:off x="7070726" y="2874962"/>
              <a:ext cx="449263" cy="449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Oval 16"/>
            <p:cNvSpPr/>
            <p:nvPr/>
          </p:nvSpPr>
          <p:spPr bwMode="auto">
            <a:xfrm>
              <a:off x="4676776" y="4673600"/>
              <a:ext cx="450850" cy="449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Oval 17"/>
            <p:cNvSpPr/>
            <p:nvPr/>
          </p:nvSpPr>
          <p:spPr bwMode="auto">
            <a:xfrm>
              <a:off x="6037264" y="2278062"/>
              <a:ext cx="449263" cy="4556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Oval 18"/>
            <p:cNvSpPr/>
            <p:nvPr/>
          </p:nvSpPr>
          <p:spPr bwMode="auto">
            <a:xfrm>
              <a:off x="5138739" y="2981325"/>
              <a:ext cx="234950" cy="236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6" name="Oval 19"/>
            <p:cNvSpPr/>
            <p:nvPr/>
          </p:nvSpPr>
          <p:spPr bwMode="auto">
            <a:xfrm>
              <a:off x="5127626" y="4173537"/>
              <a:ext cx="234950" cy="234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7" name="Oval 20"/>
            <p:cNvSpPr/>
            <p:nvPr/>
          </p:nvSpPr>
          <p:spPr bwMode="auto">
            <a:xfrm>
              <a:off x="5795964" y="4156075"/>
              <a:ext cx="230188" cy="230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8" name="Oval 21"/>
            <p:cNvSpPr/>
            <p:nvPr/>
          </p:nvSpPr>
          <p:spPr bwMode="auto">
            <a:xfrm>
              <a:off x="6840539" y="4779962"/>
              <a:ext cx="234950" cy="2365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1648" y="1874167"/>
            <a:ext cx="7611679" cy="3191805"/>
            <a:chOff x="972272" y="1484324"/>
            <a:chExt cx="5708759" cy="2393854"/>
          </a:xfrm>
        </p:grpSpPr>
        <p:grpSp>
          <p:nvGrpSpPr>
            <p:cNvPr id="5" name="Group 59"/>
            <p:cNvGrpSpPr/>
            <p:nvPr/>
          </p:nvGrpSpPr>
          <p:grpSpPr>
            <a:xfrm>
              <a:off x="6296920" y="1553847"/>
              <a:ext cx="384111" cy="2312996"/>
              <a:chOff x="8544272" y="2071796"/>
              <a:chExt cx="512148" cy="3083994"/>
            </a:xfrm>
          </p:grpSpPr>
          <p:sp>
            <p:nvSpPr>
              <p:cNvPr id="28" name="Freeform: Shape 28"/>
              <p:cNvSpPr>
                <a:spLocks noChangeAspect="1"/>
              </p:cNvSpPr>
              <p:nvPr/>
            </p:nvSpPr>
            <p:spPr bwMode="auto">
              <a:xfrm>
                <a:off x="8666177" y="4765445"/>
                <a:ext cx="390243" cy="390345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9"/>
              <p:cNvSpPr>
                <a:spLocks noChangeAspect="1"/>
              </p:cNvSpPr>
              <p:nvPr/>
            </p:nvSpPr>
            <p:spPr bwMode="auto">
              <a:xfrm>
                <a:off x="8708913" y="2071796"/>
                <a:ext cx="339566" cy="40641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0"/>
              <p:cNvSpPr>
                <a:spLocks noChangeAspect="1"/>
              </p:cNvSpPr>
              <p:nvPr/>
            </p:nvSpPr>
            <p:spPr bwMode="auto">
              <a:xfrm>
                <a:off x="8544272" y="3465433"/>
                <a:ext cx="512148" cy="285722"/>
              </a:xfrm>
              <a:custGeom>
                <a:avLst/>
                <a:gdLst>
                  <a:gd name="T0" fmla="*/ 585 w 1564"/>
                  <a:gd name="T1" fmla="*/ 610 h 871"/>
                  <a:gd name="T2" fmla="*/ 451 w 1564"/>
                  <a:gd name="T3" fmla="*/ 744 h 871"/>
                  <a:gd name="T4" fmla="*/ 585 w 1564"/>
                  <a:gd name="T5" fmla="*/ 870 h 871"/>
                  <a:gd name="T6" fmla="*/ 710 w 1564"/>
                  <a:gd name="T7" fmla="*/ 744 h 871"/>
                  <a:gd name="T8" fmla="*/ 585 w 1564"/>
                  <a:gd name="T9" fmla="*/ 610 h 871"/>
                  <a:gd name="T10" fmla="*/ 585 w 1564"/>
                  <a:gd name="T11" fmla="*/ 811 h 871"/>
                  <a:gd name="T12" fmla="*/ 518 w 1564"/>
                  <a:gd name="T13" fmla="*/ 744 h 871"/>
                  <a:gd name="T14" fmla="*/ 585 w 1564"/>
                  <a:gd name="T15" fmla="*/ 677 h 871"/>
                  <a:gd name="T16" fmla="*/ 643 w 1564"/>
                  <a:gd name="T17" fmla="*/ 744 h 871"/>
                  <a:gd name="T18" fmla="*/ 585 w 1564"/>
                  <a:gd name="T19" fmla="*/ 811 h 871"/>
                  <a:gd name="T20" fmla="*/ 1563 w 1564"/>
                  <a:gd name="T21" fmla="*/ 519 h 871"/>
                  <a:gd name="T22" fmla="*/ 1563 w 1564"/>
                  <a:gd name="T23" fmla="*/ 652 h 871"/>
                  <a:gd name="T24" fmla="*/ 1505 w 1564"/>
                  <a:gd name="T25" fmla="*/ 719 h 871"/>
                  <a:gd name="T26" fmla="*/ 1429 w 1564"/>
                  <a:gd name="T27" fmla="*/ 719 h 871"/>
                  <a:gd name="T28" fmla="*/ 1262 w 1564"/>
                  <a:gd name="T29" fmla="*/ 569 h 871"/>
                  <a:gd name="T30" fmla="*/ 1095 w 1564"/>
                  <a:gd name="T31" fmla="*/ 719 h 871"/>
                  <a:gd name="T32" fmla="*/ 752 w 1564"/>
                  <a:gd name="T33" fmla="*/ 719 h 871"/>
                  <a:gd name="T34" fmla="*/ 585 w 1564"/>
                  <a:gd name="T35" fmla="*/ 569 h 871"/>
                  <a:gd name="T36" fmla="*/ 409 w 1564"/>
                  <a:gd name="T37" fmla="*/ 719 h 871"/>
                  <a:gd name="T38" fmla="*/ 326 w 1564"/>
                  <a:gd name="T39" fmla="*/ 719 h 871"/>
                  <a:gd name="T40" fmla="*/ 267 w 1564"/>
                  <a:gd name="T41" fmla="*/ 652 h 871"/>
                  <a:gd name="T42" fmla="*/ 267 w 1564"/>
                  <a:gd name="T43" fmla="*/ 519 h 871"/>
                  <a:gd name="T44" fmla="*/ 1563 w 1564"/>
                  <a:gd name="T45" fmla="*/ 519 h 871"/>
                  <a:gd name="T46" fmla="*/ 1262 w 1564"/>
                  <a:gd name="T47" fmla="*/ 610 h 871"/>
                  <a:gd name="T48" fmla="*/ 1128 w 1564"/>
                  <a:gd name="T49" fmla="*/ 744 h 871"/>
                  <a:gd name="T50" fmla="*/ 1262 w 1564"/>
                  <a:gd name="T51" fmla="*/ 870 h 871"/>
                  <a:gd name="T52" fmla="*/ 1396 w 1564"/>
                  <a:gd name="T53" fmla="*/ 744 h 871"/>
                  <a:gd name="T54" fmla="*/ 1262 w 1564"/>
                  <a:gd name="T55" fmla="*/ 610 h 871"/>
                  <a:gd name="T56" fmla="*/ 1262 w 1564"/>
                  <a:gd name="T57" fmla="*/ 811 h 871"/>
                  <a:gd name="T58" fmla="*/ 1195 w 1564"/>
                  <a:gd name="T59" fmla="*/ 744 h 871"/>
                  <a:gd name="T60" fmla="*/ 1262 w 1564"/>
                  <a:gd name="T61" fmla="*/ 677 h 871"/>
                  <a:gd name="T62" fmla="*/ 1329 w 1564"/>
                  <a:gd name="T63" fmla="*/ 744 h 871"/>
                  <a:gd name="T64" fmla="*/ 1262 w 1564"/>
                  <a:gd name="T65" fmla="*/ 811 h 871"/>
                  <a:gd name="T66" fmla="*/ 1538 w 1564"/>
                  <a:gd name="T67" fmla="*/ 376 h 871"/>
                  <a:gd name="T68" fmla="*/ 1295 w 1564"/>
                  <a:gd name="T69" fmla="*/ 134 h 871"/>
                  <a:gd name="T70" fmla="*/ 1229 w 1564"/>
                  <a:gd name="T71" fmla="*/ 109 h 871"/>
                  <a:gd name="T72" fmla="*/ 1112 w 1564"/>
                  <a:gd name="T73" fmla="*/ 109 h 871"/>
                  <a:gd name="T74" fmla="*/ 1112 w 1564"/>
                  <a:gd name="T75" fmla="*/ 59 h 871"/>
                  <a:gd name="T76" fmla="*/ 1045 w 1564"/>
                  <a:gd name="T77" fmla="*/ 0 h 871"/>
                  <a:gd name="T78" fmla="*/ 326 w 1564"/>
                  <a:gd name="T79" fmla="*/ 0 h 871"/>
                  <a:gd name="T80" fmla="*/ 267 w 1564"/>
                  <a:gd name="T81" fmla="*/ 59 h 871"/>
                  <a:gd name="T82" fmla="*/ 267 w 1564"/>
                  <a:gd name="T83" fmla="*/ 75 h 871"/>
                  <a:gd name="T84" fmla="*/ 8 w 1564"/>
                  <a:gd name="T85" fmla="*/ 101 h 871"/>
                  <a:gd name="T86" fmla="*/ 459 w 1564"/>
                  <a:gd name="T87" fmla="*/ 159 h 871"/>
                  <a:gd name="T88" fmla="*/ 0 w 1564"/>
                  <a:gd name="T89" fmla="*/ 209 h 871"/>
                  <a:gd name="T90" fmla="*/ 459 w 1564"/>
                  <a:gd name="T91" fmla="*/ 268 h 871"/>
                  <a:gd name="T92" fmla="*/ 0 w 1564"/>
                  <a:gd name="T93" fmla="*/ 309 h 871"/>
                  <a:gd name="T94" fmla="*/ 267 w 1564"/>
                  <a:gd name="T95" fmla="*/ 360 h 871"/>
                  <a:gd name="T96" fmla="*/ 267 w 1564"/>
                  <a:gd name="T97" fmla="*/ 485 h 871"/>
                  <a:gd name="T98" fmla="*/ 1563 w 1564"/>
                  <a:gd name="T99" fmla="*/ 485 h 871"/>
                  <a:gd name="T100" fmla="*/ 1563 w 1564"/>
                  <a:gd name="T101" fmla="*/ 435 h 871"/>
                  <a:gd name="T102" fmla="*/ 1538 w 1564"/>
                  <a:gd name="T103" fmla="*/ 376 h 871"/>
                  <a:gd name="T104" fmla="*/ 1429 w 1564"/>
                  <a:gd name="T105" fmla="*/ 385 h 871"/>
                  <a:gd name="T106" fmla="*/ 1195 w 1564"/>
                  <a:gd name="T107" fmla="*/ 385 h 871"/>
                  <a:gd name="T108" fmla="*/ 1178 w 1564"/>
                  <a:gd name="T109" fmla="*/ 376 h 871"/>
                  <a:gd name="T110" fmla="*/ 1178 w 1564"/>
                  <a:gd name="T111" fmla="*/ 193 h 871"/>
                  <a:gd name="T112" fmla="*/ 1195 w 1564"/>
                  <a:gd name="T113" fmla="*/ 184 h 871"/>
                  <a:gd name="T114" fmla="*/ 1237 w 1564"/>
                  <a:gd name="T115" fmla="*/ 184 h 871"/>
                  <a:gd name="T116" fmla="*/ 1245 w 1564"/>
                  <a:gd name="T117" fmla="*/ 184 h 871"/>
                  <a:gd name="T118" fmla="*/ 1438 w 1564"/>
                  <a:gd name="T119" fmla="*/ 368 h 871"/>
                  <a:gd name="T120" fmla="*/ 1429 w 1564"/>
                  <a:gd name="T121" fmla="*/ 385 h 871"/>
                  <a:gd name="T122" fmla="*/ 1429 w 1564"/>
                  <a:gd name="T123" fmla="*/ 385 h 871"/>
                  <a:gd name="T124" fmla="*/ 1429 w 1564"/>
                  <a:gd name="T125" fmla="*/ 385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4" h="871">
                    <a:moveTo>
                      <a:pt x="585" y="610"/>
                    </a:moveTo>
                    <a:cubicBezTo>
                      <a:pt x="510" y="610"/>
                      <a:pt x="451" y="669"/>
                      <a:pt x="451" y="744"/>
                    </a:cubicBezTo>
                    <a:cubicBezTo>
                      <a:pt x="451" y="820"/>
                      <a:pt x="510" y="870"/>
                      <a:pt x="585" y="870"/>
                    </a:cubicBezTo>
                    <a:cubicBezTo>
                      <a:pt x="652" y="870"/>
                      <a:pt x="710" y="820"/>
                      <a:pt x="710" y="744"/>
                    </a:cubicBezTo>
                    <a:cubicBezTo>
                      <a:pt x="710" y="669"/>
                      <a:pt x="652" y="610"/>
                      <a:pt x="585" y="610"/>
                    </a:cubicBezTo>
                    <a:close/>
                    <a:moveTo>
                      <a:pt x="585" y="811"/>
                    </a:moveTo>
                    <a:cubicBezTo>
                      <a:pt x="543" y="811"/>
                      <a:pt x="518" y="778"/>
                      <a:pt x="518" y="744"/>
                    </a:cubicBezTo>
                    <a:cubicBezTo>
                      <a:pt x="518" y="711"/>
                      <a:pt x="543" y="677"/>
                      <a:pt x="585" y="677"/>
                    </a:cubicBezTo>
                    <a:cubicBezTo>
                      <a:pt x="618" y="677"/>
                      <a:pt x="643" y="711"/>
                      <a:pt x="643" y="744"/>
                    </a:cubicBezTo>
                    <a:cubicBezTo>
                      <a:pt x="643" y="778"/>
                      <a:pt x="618" y="811"/>
                      <a:pt x="585" y="811"/>
                    </a:cubicBezTo>
                    <a:close/>
                    <a:moveTo>
                      <a:pt x="1563" y="519"/>
                    </a:moveTo>
                    <a:cubicBezTo>
                      <a:pt x="1563" y="652"/>
                      <a:pt x="1563" y="652"/>
                      <a:pt x="1563" y="652"/>
                    </a:cubicBezTo>
                    <a:cubicBezTo>
                      <a:pt x="1563" y="694"/>
                      <a:pt x="1538" y="719"/>
                      <a:pt x="1505" y="719"/>
                    </a:cubicBezTo>
                    <a:cubicBezTo>
                      <a:pt x="1429" y="719"/>
                      <a:pt x="1429" y="719"/>
                      <a:pt x="1429" y="719"/>
                    </a:cubicBezTo>
                    <a:cubicBezTo>
                      <a:pt x="1421" y="636"/>
                      <a:pt x="1346" y="569"/>
                      <a:pt x="1262" y="569"/>
                    </a:cubicBezTo>
                    <a:cubicBezTo>
                      <a:pt x="1178" y="569"/>
                      <a:pt x="1103" y="636"/>
                      <a:pt x="1095" y="719"/>
                    </a:cubicBezTo>
                    <a:cubicBezTo>
                      <a:pt x="752" y="719"/>
                      <a:pt x="752" y="719"/>
                      <a:pt x="752" y="719"/>
                    </a:cubicBezTo>
                    <a:cubicBezTo>
                      <a:pt x="735" y="636"/>
                      <a:pt x="669" y="569"/>
                      <a:pt x="585" y="569"/>
                    </a:cubicBezTo>
                    <a:cubicBezTo>
                      <a:pt x="493" y="569"/>
                      <a:pt x="426" y="636"/>
                      <a:pt x="409" y="719"/>
                    </a:cubicBezTo>
                    <a:cubicBezTo>
                      <a:pt x="326" y="719"/>
                      <a:pt x="326" y="719"/>
                      <a:pt x="326" y="719"/>
                    </a:cubicBezTo>
                    <a:cubicBezTo>
                      <a:pt x="292" y="719"/>
                      <a:pt x="267" y="694"/>
                      <a:pt x="267" y="652"/>
                    </a:cubicBezTo>
                    <a:cubicBezTo>
                      <a:pt x="267" y="519"/>
                      <a:pt x="267" y="519"/>
                      <a:pt x="267" y="519"/>
                    </a:cubicBezTo>
                    <a:lnTo>
                      <a:pt x="1563" y="519"/>
                    </a:lnTo>
                    <a:close/>
                    <a:moveTo>
                      <a:pt x="1262" y="610"/>
                    </a:moveTo>
                    <a:cubicBezTo>
                      <a:pt x="1187" y="610"/>
                      <a:pt x="1128" y="669"/>
                      <a:pt x="1128" y="744"/>
                    </a:cubicBezTo>
                    <a:cubicBezTo>
                      <a:pt x="1128" y="820"/>
                      <a:pt x="1187" y="870"/>
                      <a:pt x="1262" y="870"/>
                    </a:cubicBezTo>
                    <a:cubicBezTo>
                      <a:pt x="1337" y="870"/>
                      <a:pt x="1396" y="820"/>
                      <a:pt x="1396" y="744"/>
                    </a:cubicBezTo>
                    <a:cubicBezTo>
                      <a:pt x="1396" y="669"/>
                      <a:pt x="1337" y="610"/>
                      <a:pt x="1262" y="610"/>
                    </a:cubicBezTo>
                    <a:close/>
                    <a:moveTo>
                      <a:pt x="1262" y="811"/>
                    </a:moveTo>
                    <a:cubicBezTo>
                      <a:pt x="1229" y="811"/>
                      <a:pt x="1195" y="778"/>
                      <a:pt x="1195" y="744"/>
                    </a:cubicBezTo>
                    <a:cubicBezTo>
                      <a:pt x="1195" y="711"/>
                      <a:pt x="1229" y="677"/>
                      <a:pt x="1262" y="677"/>
                    </a:cubicBezTo>
                    <a:cubicBezTo>
                      <a:pt x="1295" y="677"/>
                      <a:pt x="1329" y="711"/>
                      <a:pt x="1329" y="744"/>
                    </a:cubicBezTo>
                    <a:cubicBezTo>
                      <a:pt x="1329" y="778"/>
                      <a:pt x="1295" y="811"/>
                      <a:pt x="1262" y="811"/>
                    </a:cubicBezTo>
                    <a:close/>
                    <a:moveTo>
                      <a:pt x="1538" y="376"/>
                    </a:moveTo>
                    <a:cubicBezTo>
                      <a:pt x="1295" y="134"/>
                      <a:pt x="1295" y="134"/>
                      <a:pt x="1295" y="134"/>
                    </a:cubicBezTo>
                    <a:cubicBezTo>
                      <a:pt x="1279" y="117"/>
                      <a:pt x="1254" y="109"/>
                      <a:pt x="1229" y="109"/>
                    </a:cubicBezTo>
                    <a:cubicBezTo>
                      <a:pt x="1112" y="109"/>
                      <a:pt x="1112" y="109"/>
                      <a:pt x="1112" y="109"/>
                    </a:cubicBezTo>
                    <a:cubicBezTo>
                      <a:pt x="1112" y="59"/>
                      <a:pt x="1112" y="59"/>
                      <a:pt x="1112" y="59"/>
                    </a:cubicBezTo>
                    <a:cubicBezTo>
                      <a:pt x="1112" y="25"/>
                      <a:pt x="1078" y="0"/>
                      <a:pt x="1045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292" y="0"/>
                      <a:pt x="267" y="25"/>
                      <a:pt x="267" y="59"/>
                    </a:cubicBezTo>
                    <a:cubicBezTo>
                      <a:pt x="267" y="75"/>
                      <a:pt x="267" y="75"/>
                      <a:pt x="267" y="75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459" y="159"/>
                      <a:pt x="459" y="159"/>
                      <a:pt x="459" y="159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59" y="268"/>
                      <a:pt x="459" y="268"/>
                      <a:pt x="459" y="268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67" y="485"/>
                      <a:pt x="267" y="485"/>
                      <a:pt x="267" y="485"/>
                    </a:cubicBezTo>
                    <a:cubicBezTo>
                      <a:pt x="1563" y="485"/>
                      <a:pt x="1563" y="485"/>
                      <a:pt x="1563" y="485"/>
                    </a:cubicBezTo>
                    <a:cubicBezTo>
                      <a:pt x="1563" y="435"/>
                      <a:pt x="1563" y="435"/>
                      <a:pt x="1563" y="435"/>
                    </a:cubicBezTo>
                    <a:cubicBezTo>
                      <a:pt x="1563" y="410"/>
                      <a:pt x="1555" y="393"/>
                      <a:pt x="1538" y="376"/>
                    </a:cubicBezTo>
                    <a:close/>
                    <a:moveTo>
                      <a:pt x="1429" y="385"/>
                    </a:moveTo>
                    <a:cubicBezTo>
                      <a:pt x="1195" y="385"/>
                      <a:pt x="1195" y="385"/>
                      <a:pt x="1195" y="385"/>
                    </a:cubicBezTo>
                    <a:cubicBezTo>
                      <a:pt x="1187" y="385"/>
                      <a:pt x="1178" y="376"/>
                      <a:pt x="1178" y="376"/>
                    </a:cubicBezTo>
                    <a:cubicBezTo>
                      <a:pt x="1178" y="193"/>
                      <a:pt x="1178" y="193"/>
                      <a:pt x="1178" y="193"/>
                    </a:cubicBezTo>
                    <a:cubicBezTo>
                      <a:pt x="1178" y="184"/>
                      <a:pt x="1187" y="184"/>
                      <a:pt x="1195" y="184"/>
                    </a:cubicBezTo>
                    <a:cubicBezTo>
                      <a:pt x="1237" y="184"/>
                      <a:pt x="1237" y="184"/>
                      <a:pt x="1237" y="184"/>
                    </a:cubicBezTo>
                    <a:lnTo>
                      <a:pt x="1245" y="184"/>
                    </a:lnTo>
                    <a:cubicBezTo>
                      <a:pt x="1438" y="368"/>
                      <a:pt x="1438" y="368"/>
                      <a:pt x="1438" y="368"/>
                    </a:cubicBezTo>
                    <a:cubicBezTo>
                      <a:pt x="1446" y="376"/>
                      <a:pt x="1438" y="385"/>
                      <a:pt x="1429" y="385"/>
                    </a:cubicBezTo>
                    <a:close/>
                    <a:moveTo>
                      <a:pt x="1429" y="385"/>
                    </a:moveTo>
                    <a:lnTo>
                      <a:pt x="1429" y="38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972272" y="1484324"/>
              <a:ext cx="339493" cy="2393854"/>
              <a:chOff x="1095573" y="1979099"/>
              <a:chExt cx="452657" cy="3191805"/>
            </a:xfrm>
          </p:grpSpPr>
          <p:sp>
            <p:nvSpPr>
              <p:cNvPr id="25" name="Freeform: Shape 37"/>
              <p:cNvSpPr>
                <a:spLocks noChangeAspect="1"/>
              </p:cNvSpPr>
              <p:nvPr/>
            </p:nvSpPr>
            <p:spPr bwMode="auto">
              <a:xfrm>
                <a:off x="1119512" y="4750332"/>
                <a:ext cx="418783" cy="4205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38"/>
              <p:cNvSpPr>
                <a:spLocks noChangeAspect="1"/>
              </p:cNvSpPr>
              <p:nvPr/>
            </p:nvSpPr>
            <p:spPr bwMode="auto">
              <a:xfrm>
                <a:off x="1101332" y="1979099"/>
                <a:ext cx="443392" cy="392114"/>
              </a:xfrm>
              <a:custGeom>
                <a:avLst/>
                <a:gdLst>
                  <a:gd name="connsiteX0" fmla="*/ 358785 w 512434"/>
                  <a:gd name="connsiteY0" fmla="*/ 409158 h 453171"/>
                  <a:gd name="connsiteX1" fmla="*/ 345300 w 512434"/>
                  <a:gd name="connsiteY1" fmla="*/ 425866 h 453171"/>
                  <a:gd name="connsiteX2" fmla="*/ 358785 w 512434"/>
                  <a:gd name="connsiteY2" fmla="*/ 439722 h 453171"/>
                  <a:gd name="connsiteX3" fmla="*/ 372270 w 512434"/>
                  <a:gd name="connsiteY3" fmla="*/ 425866 h 453171"/>
                  <a:gd name="connsiteX4" fmla="*/ 358785 w 512434"/>
                  <a:gd name="connsiteY4" fmla="*/ 409158 h 453171"/>
                  <a:gd name="connsiteX5" fmla="*/ 151153 w 512434"/>
                  <a:gd name="connsiteY5" fmla="*/ 300585 h 453171"/>
                  <a:gd name="connsiteX6" fmla="*/ 195731 w 512434"/>
                  <a:gd name="connsiteY6" fmla="*/ 300585 h 453171"/>
                  <a:gd name="connsiteX7" fmla="*/ 195731 w 512434"/>
                  <a:gd name="connsiteY7" fmla="*/ 345175 h 453171"/>
                  <a:gd name="connsiteX8" fmla="*/ 151153 w 512434"/>
                  <a:gd name="connsiteY8" fmla="*/ 345175 h 453171"/>
                  <a:gd name="connsiteX9" fmla="*/ 71978 w 512434"/>
                  <a:gd name="connsiteY9" fmla="*/ 300585 h 453171"/>
                  <a:gd name="connsiteX10" fmla="*/ 120152 w 512434"/>
                  <a:gd name="connsiteY10" fmla="*/ 300585 h 453171"/>
                  <a:gd name="connsiteX11" fmla="*/ 120152 w 512434"/>
                  <a:gd name="connsiteY11" fmla="*/ 345175 h 453171"/>
                  <a:gd name="connsiteX12" fmla="*/ 71978 w 512434"/>
                  <a:gd name="connsiteY12" fmla="*/ 345175 h 453171"/>
                  <a:gd name="connsiteX13" fmla="*/ 481786 w 512434"/>
                  <a:gd name="connsiteY13" fmla="*/ 286492 h 453171"/>
                  <a:gd name="connsiteX14" fmla="*/ 468300 w 512434"/>
                  <a:gd name="connsiteY14" fmla="*/ 299940 h 453171"/>
                  <a:gd name="connsiteX15" fmla="*/ 481786 w 512434"/>
                  <a:gd name="connsiteY15" fmla="*/ 313389 h 453171"/>
                  <a:gd name="connsiteX16" fmla="*/ 498948 w 512434"/>
                  <a:gd name="connsiteY16" fmla="*/ 299940 h 453171"/>
                  <a:gd name="connsiteX17" fmla="*/ 481786 w 512434"/>
                  <a:gd name="connsiteY17" fmla="*/ 286492 h 453171"/>
                  <a:gd name="connsiteX18" fmla="*/ 235785 w 512434"/>
                  <a:gd name="connsiteY18" fmla="*/ 286492 h 453171"/>
                  <a:gd name="connsiteX19" fmla="*/ 222300 w 512434"/>
                  <a:gd name="connsiteY19" fmla="*/ 299940 h 453171"/>
                  <a:gd name="connsiteX20" fmla="*/ 235785 w 512434"/>
                  <a:gd name="connsiteY20" fmla="*/ 313389 h 453171"/>
                  <a:gd name="connsiteX21" fmla="*/ 249270 w 512434"/>
                  <a:gd name="connsiteY21" fmla="*/ 299940 h 453171"/>
                  <a:gd name="connsiteX22" fmla="*/ 235785 w 512434"/>
                  <a:gd name="connsiteY22" fmla="*/ 286492 h 453171"/>
                  <a:gd name="connsiteX23" fmla="*/ 151153 w 512434"/>
                  <a:gd name="connsiteY23" fmla="*/ 228588 h 453171"/>
                  <a:gd name="connsiteX24" fmla="*/ 195731 w 512434"/>
                  <a:gd name="connsiteY24" fmla="*/ 228588 h 453171"/>
                  <a:gd name="connsiteX25" fmla="*/ 195731 w 512434"/>
                  <a:gd name="connsiteY25" fmla="*/ 273178 h 453171"/>
                  <a:gd name="connsiteX26" fmla="*/ 151153 w 512434"/>
                  <a:gd name="connsiteY26" fmla="*/ 273178 h 453171"/>
                  <a:gd name="connsiteX27" fmla="*/ 71978 w 512434"/>
                  <a:gd name="connsiteY27" fmla="*/ 228588 h 453171"/>
                  <a:gd name="connsiteX28" fmla="*/ 120152 w 512434"/>
                  <a:gd name="connsiteY28" fmla="*/ 228588 h 453171"/>
                  <a:gd name="connsiteX29" fmla="*/ 120152 w 512434"/>
                  <a:gd name="connsiteY29" fmla="*/ 273178 h 453171"/>
                  <a:gd name="connsiteX30" fmla="*/ 71978 w 512434"/>
                  <a:gd name="connsiteY30" fmla="*/ 273178 h 453171"/>
                  <a:gd name="connsiteX31" fmla="*/ 427028 w 512434"/>
                  <a:gd name="connsiteY31" fmla="*/ 221695 h 453171"/>
                  <a:gd name="connsiteX32" fmla="*/ 372270 w 512434"/>
                  <a:gd name="connsiteY32" fmla="*/ 275896 h 453171"/>
                  <a:gd name="connsiteX33" fmla="*/ 358785 w 512434"/>
                  <a:gd name="connsiteY33" fmla="*/ 272636 h 453171"/>
                  <a:gd name="connsiteX34" fmla="*/ 341622 w 512434"/>
                  <a:gd name="connsiteY34" fmla="*/ 279564 h 453171"/>
                  <a:gd name="connsiteX35" fmla="*/ 283596 w 512434"/>
                  <a:gd name="connsiteY35" fmla="*/ 238404 h 453171"/>
                  <a:gd name="connsiteX36" fmla="*/ 266433 w 512434"/>
                  <a:gd name="connsiteY36" fmla="*/ 238404 h 453171"/>
                  <a:gd name="connsiteX37" fmla="*/ 270111 w 512434"/>
                  <a:gd name="connsiteY37" fmla="*/ 255520 h 453171"/>
                  <a:gd name="connsiteX38" fmla="*/ 331406 w 512434"/>
                  <a:gd name="connsiteY38" fmla="*/ 303200 h 453171"/>
                  <a:gd name="connsiteX39" fmla="*/ 358785 w 512434"/>
                  <a:gd name="connsiteY39" fmla="*/ 327245 h 453171"/>
                  <a:gd name="connsiteX40" fmla="*/ 386164 w 512434"/>
                  <a:gd name="connsiteY40" fmla="*/ 299940 h 453171"/>
                  <a:gd name="connsiteX41" fmla="*/ 386164 w 512434"/>
                  <a:gd name="connsiteY41" fmla="*/ 296680 h 453171"/>
                  <a:gd name="connsiteX42" fmla="*/ 444191 w 512434"/>
                  <a:gd name="connsiteY42" fmla="*/ 238404 h 453171"/>
                  <a:gd name="connsiteX43" fmla="*/ 444191 w 512434"/>
                  <a:gd name="connsiteY43" fmla="*/ 221695 h 453171"/>
                  <a:gd name="connsiteX44" fmla="*/ 427028 w 512434"/>
                  <a:gd name="connsiteY44" fmla="*/ 221695 h 453171"/>
                  <a:gd name="connsiteX45" fmla="*/ 358785 w 512434"/>
                  <a:gd name="connsiteY45" fmla="*/ 163826 h 453171"/>
                  <a:gd name="connsiteX46" fmla="*/ 345300 w 512434"/>
                  <a:gd name="connsiteY46" fmla="*/ 177274 h 453171"/>
                  <a:gd name="connsiteX47" fmla="*/ 358785 w 512434"/>
                  <a:gd name="connsiteY47" fmla="*/ 190723 h 453171"/>
                  <a:gd name="connsiteX48" fmla="*/ 372270 w 512434"/>
                  <a:gd name="connsiteY48" fmla="*/ 177274 h 453171"/>
                  <a:gd name="connsiteX49" fmla="*/ 358785 w 512434"/>
                  <a:gd name="connsiteY49" fmla="*/ 163826 h 453171"/>
                  <a:gd name="connsiteX50" fmla="*/ 151153 w 512434"/>
                  <a:gd name="connsiteY50" fmla="*/ 156592 h 453171"/>
                  <a:gd name="connsiteX51" fmla="*/ 195731 w 512434"/>
                  <a:gd name="connsiteY51" fmla="*/ 156592 h 453171"/>
                  <a:gd name="connsiteX52" fmla="*/ 195731 w 512434"/>
                  <a:gd name="connsiteY52" fmla="*/ 201182 h 453171"/>
                  <a:gd name="connsiteX53" fmla="*/ 151153 w 512434"/>
                  <a:gd name="connsiteY53" fmla="*/ 201182 h 453171"/>
                  <a:gd name="connsiteX54" fmla="*/ 37595 w 512434"/>
                  <a:gd name="connsiteY54" fmla="*/ 102289 h 453171"/>
                  <a:gd name="connsiteX55" fmla="*/ 37595 w 512434"/>
                  <a:gd name="connsiteY55" fmla="*/ 374925 h 453171"/>
                  <a:gd name="connsiteX56" fmla="*/ 228838 w 512434"/>
                  <a:gd name="connsiteY56" fmla="*/ 374925 h 453171"/>
                  <a:gd name="connsiteX57" fmla="*/ 208406 w 512434"/>
                  <a:gd name="connsiteY57" fmla="*/ 299940 h 453171"/>
                  <a:gd name="connsiteX58" fmla="*/ 246001 w 512434"/>
                  <a:gd name="connsiteY58" fmla="*/ 201318 h 453171"/>
                  <a:gd name="connsiteX59" fmla="*/ 225569 w 512434"/>
                  <a:gd name="connsiteY59" fmla="*/ 201318 h 453171"/>
                  <a:gd name="connsiteX60" fmla="*/ 225569 w 512434"/>
                  <a:gd name="connsiteY60" fmla="*/ 156898 h 453171"/>
                  <a:gd name="connsiteX61" fmla="*/ 270111 w 512434"/>
                  <a:gd name="connsiteY61" fmla="*/ 156898 h 453171"/>
                  <a:gd name="connsiteX62" fmla="*/ 270111 w 512434"/>
                  <a:gd name="connsiteY62" fmla="*/ 177274 h 453171"/>
                  <a:gd name="connsiteX63" fmla="*/ 358785 w 512434"/>
                  <a:gd name="connsiteY63" fmla="*/ 149970 h 453171"/>
                  <a:gd name="connsiteX64" fmla="*/ 382895 w 512434"/>
                  <a:gd name="connsiteY64" fmla="*/ 149970 h 453171"/>
                  <a:gd name="connsiteX65" fmla="*/ 382895 w 512434"/>
                  <a:gd name="connsiteY65" fmla="*/ 102289 h 453171"/>
                  <a:gd name="connsiteX66" fmla="*/ 37595 w 512434"/>
                  <a:gd name="connsiteY66" fmla="*/ 102289 h 453171"/>
                  <a:gd name="connsiteX67" fmla="*/ 136894 w 512434"/>
                  <a:gd name="connsiteY67" fmla="*/ 30564 h 453171"/>
                  <a:gd name="connsiteX68" fmla="*/ 136894 w 512434"/>
                  <a:gd name="connsiteY68" fmla="*/ 68057 h 453171"/>
                  <a:gd name="connsiteX69" fmla="*/ 283596 w 512434"/>
                  <a:gd name="connsiteY69" fmla="*/ 68057 h 453171"/>
                  <a:gd name="connsiteX70" fmla="*/ 283596 w 512434"/>
                  <a:gd name="connsiteY70" fmla="*/ 30564 h 453171"/>
                  <a:gd name="connsiteX71" fmla="*/ 136894 w 512434"/>
                  <a:gd name="connsiteY71" fmla="*/ 30564 h 453171"/>
                  <a:gd name="connsiteX72" fmla="*/ 30648 w 512434"/>
                  <a:gd name="connsiteY72" fmla="*/ 0 h 453171"/>
                  <a:gd name="connsiteX73" fmla="*/ 389433 w 512434"/>
                  <a:gd name="connsiteY73" fmla="*/ 0 h 453171"/>
                  <a:gd name="connsiteX74" fmla="*/ 420490 w 512434"/>
                  <a:gd name="connsiteY74" fmla="*/ 30564 h 453171"/>
                  <a:gd name="connsiteX75" fmla="*/ 420490 w 512434"/>
                  <a:gd name="connsiteY75" fmla="*/ 163826 h 453171"/>
                  <a:gd name="connsiteX76" fmla="*/ 512434 w 512434"/>
                  <a:gd name="connsiteY76" fmla="*/ 299940 h 453171"/>
                  <a:gd name="connsiteX77" fmla="*/ 358785 w 512434"/>
                  <a:gd name="connsiteY77" fmla="*/ 453171 h 453171"/>
                  <a:gd name="connsiteX78" fmla="*/ 263164 w 512434"/>
                  <a:gd name="connsiteY78" fmla="*/ 419346 h 453171"/>
                  <a:gd name="connsiteX79" fmla="*/ 30648 w 512434"/>
                  <a:gd name="connsiteY79" fmla="*/ 419346 h 453171"/>
                  <a:gd name="connsiteX80" fmla="*/ 0 w 512434"/>
                  <a:gd name="connsiteY80" fmla="*/ 388374 h 453171"/>
                  <a:gd name="connsiteX81" fmla="*/ 0 w 512434"/>
                  <a:gd name="connsiteY81" fmla="*/ 30564 h 453171"/>
                  <a:gd name="connsiteX82" fmla="*/ 30648 w 512434"/>
                  <a:gd name="connsiteY82" fmla="*/ 0 h 4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12434" h="453171">
                    <a:moveTo>
                      <a:pt x="358785" y="409158"/>
                    </a:moveTo>
                    <a:cubicBezTo>
                      <a:pt x="351838" y="409158"/>
                      <a:pt x="345300" y="415678"/>
                      <a:pt x="345300" y="425866"/>
                    </a:cubicBezTo>
                    <a:cubicBezTo>
                      <a:pt x="345300" y="432794"/>
                      <a:pt x="351838" y="439722"/>
                      <a:pt x="358785" y="439722"/>
                    </a:cubicBezTo>
                    <a:cubicBezTo>
                      <a:pt x="365732" y="439722"/>
                      <a:pt x="372270" y="432794"/>
                      <a:pt x="372270" y="425866"/>
                    </a:cubicBezTo>
                    <a:cubicBezTo>
                      <a:pt x="372270" y="415678"/>
                      <a:pt x="365732" y="409158"/>
                      <a:pt x="358785" y="409158"/>
                    </a:cubicBezTo>
                    <a:close/>
                    <a:moveTo>
                      <a:pt x="151153" y="300585"/>
                    </a:moveTo>
                    <a:lnTo>
                      <a:pt x="195731" y="300585"/>
                    </a:lnTo>
                    <a:lnTo>
                      <a:pt x="195731" y="345175"/>
                    </a:lnTo>
                    <a:lnTo>
                      <a:pt x="151153" y="345175"/>
                    </a:lnTo>
                    <a:close/>
                    <a:moveTo>
                      <a:pt x="71978" y="300585"/>
                    </a:moveTo>
                    <a:lnTo>
                      <a:pt x="120152" y="300585"/>
                    </a:lnTo>
                    <a:lnTo>
                      <a:pt x="120152" y="345175"/>
                    </a:lnTo>
                    <a:lnTo>
                      <a:pt x="71978" y="345175"/>
                    </a:lnTo>
                    <a:close/>
                    <a:moveTo>
                      <a:pt x="481786" y="286492"/>
                    </a:moveTo>
                    <a:cubicBezTo>
                      <a:pt x="474839" y="286492"/>
                      <a:pt x="468300" y="293012"/>
                      <a:pt x="468300" y="299940"/>
                    </a:cubicBezTo>
                    <a:cubicBezTo>
                      <a:pt x="468300" y="310128"/>
                      <a:pt x="474839" y="313389"/>
                      <a:pt x="481786" y="313389"/>
                    </a:cubicBezTo>
                    <a:cubicBezTo>
                      <a:pt x="492002" y="313389"/>
                      <a:pt x="498948" y="310128"/>
                      <a:pt x="498948" y="299940"/>
                    </a:cubicBezTo>
                    <a:cubicBezTo>
                      <a:pt x="498948" y="293012"/>
                      <a:pt x="492002" y="286492"/>
                      <a:pt x="481786" y="286492"/>
                    </a:cubicBezTo>
                    <a:close/>
                    <a:moveTo>
                      <a:pt x="235785" y="286492"/>
                    </a:moveTo>
                    <a:cubicBezTo>
                      <a:pt x="228838" y="286492"/>
                      <a:pt x="222300" y="293012"/>
                      <a:pt x="222300" y="299940"/>
                    </a:cubicBezTo>
                    <a:cubicBezTo>
                      <a:pt x="222300" y="310128"/>
                      <a:pt x="228838" y="313389"/>
                      <a:pt x="235785" y="313389"/>
                    </a:cubicBezTo>
                    <a:cubicBezTo>
                      <a:pt x="242732" y="313389"/>
                      <a:pt x="249270" y="310128"/>
                      <a:pt x="249270" y="299940"/>
                    </a:cubicBezTo>
                    <a:cubicBezTo>
                      <a:pt x="249270" y="293012"/>
                      <a:pt x="242732" y="286492"/>
                      <a:pt x="235785" y="286492"/>
                    </a:cubicBezTo>
                    <a:close/>
                    <a:moveTo>
                      <a:pt x="151153" y="228588"/>
                    </a:moveTo>
                    <a:lnTo>
                      <a:pt x="195731" y="228588"/>
                    </a:lnTo>
                    <a:lnTo>
                      <a:pt x="195731" y="273178"/>
                    </a:lnTo>
                    <a:lnTo>
                      <a:pt x="151153" y="273178"/>
                    </a:lnTo>
                    <a:close/>
                    <a:moveTo>
                      <a:pt x="71978" y="228588"/>
                    </a:moveTo>
                    <a:lnTo>
                      <a:pt x="120152" y="228588"/>
                    </a:lnTo>
                    <a:lnTo>
                      <a:pt x="120152" y="273178"/>
                    </a:lnTo>
                    <a:lnTo>
                      <a:pt x="71978" y="273178"/>
                    </a:lnTo>
                    <a:close/>
                    <a:moveTo>
                      <a:pt x="427028" y="221695"/>
                    </a:moveTo>
                    <a:cubicBezTo>
                      <a:pt x="427028" y="221695"/>
                      <a:pt x="427028" y="221695"/>
                      <a:pt x="372270" y="275896"/>
                    </a:cubicBezTo>
                    <a:cubicBezTo>
                      <a:pt x="369001" y="275896"/>
                      <a:pt x="365732" y="272636"/>
                      <a:pt x="358785" y="272636"/>
                    </a:cubicBezTo>
                    <a:cubicBezTo>
                      <a:pt x="351838" y="272636"/>
                      <a:pt x="345300" y="275896"/>
                      <a:pt x="341622" y="279564"/>
                    </a:cubicBezTo>
                    <a:cubicBezTo>
                      <a:pt x="341622" y="279564"/>
                      <a:pt x="341622" y="279564"/>
                      <a:pt x="283596" y="238404"/>
                    </a:cubicBezTo>
                    <a:cubicBezTo>
                      <a:pt x="280327" y="231883"/>
                      <a:pt x="270111" y="235143"/>
                      <a:pt x="266433" y="238404"/>
                    </a:cubicBezTo>
                    <a:cubicBezTo>
                      <a:pt x="263164" y="242071"/>
                      <a:pt x="266433" y="252260"/>
                      <a:pt x="270111" y="255520"/>
                    </a:cubicBezTo>
                    <a:cubicBezTo>
                      <a:pt x="270111" y="255520"/>
                      <a:pt x="270111" y="255520"/>
                      <a:pt x="331406" y="303200"/>
                    </a:cubicBezTo>
                    <a:cubicBezTo>
                      <a:pt x="331406" y="317056"/>
                      <a:pt x="345300" y="327245"/>
                      <a:pt x="358785" y="327245"/>
                    </a:cubicBezTo>
                    <a:cubicBezTo>
                      <a:pt x="375948" y="327245"/>
                      <a:pt x="386164" y="317056"/>
                      <a:pt x="386164" y="299940"/>
                    </a:cubicBezTo>
                    <a:lnTo>
                      <a:pt x="386164" y="296680"/>
                    </a:lnTo>
                    <a:cubicBezTo>
                      <a:pt x="386164" y="296680"/>
                      <a:pt x="386164" y="296680"/>
                      <a:pt x="444191" y="238404"/>
                    </a:cubicBezTo>
                    <a:cubicBezTo>
                      <a:pt x="447869" y="231883"/>
                      <a:pt x="451138" y="224955"/>
                      <a:pt x="444191" y="221695"/>
                    </a:cubicBezTo>
                    <a:cubicBezTo>
                      <a:pt x="440922" y="218027"/>
                      <a:pt x="433975" y="218027"/>
                      <a:pt x="427028" y="221695"/>
                    </a:cubicBezTo>
                    <a:close/>
                    <a:moveTo>
                      <a:pt x="358785" y="163826"/>
                    </a:moveTo>
                    <a:cubicBezTo>
                      <a:pt x="351838" y="163826"/>
                      <a:pt x="345300" y="170346"/>
                      <a:pt x="345300" y="177274"/>
                    </a:cubicBezTo>
                    <a:cubicBezTo>
                      <a:pt x="345300" y="184202"/>
                      <a:pt x="351838" y="190723"/>
                      <a:pt x="358785" y="190723"/>
                    </a:cubicBezTo>
                    <a:cubicBezTo>
                      <a:pt x="365732" y="190723"/>
                      <a:pt x="372270" y="184202"/>
                      <a:pt x="372270" y="177274"/>
                    </a:cubicBezTo>
                    <a:cubicBezTo>
                      <a:pt x="372270" y="170346"/>
                      <a:pt x="365732" y="163826"/>
                      <a:pt x="358785" y="163826"/>
                    </a:cubicBezTo>
                    <a:close/>
                    <a:moveTo>
                      <a:pt x="151153" y="156592"/>
                    </a:moveTo>
                    <a:lnTo>
                      <a:pt x="195731" y="156592"/>
                    </a:lnTo>
                    <a:lnTo>
                      <a:pt x="195731" y="201182"/>
                    </a:lnTo>
                    <a:lnTo>
                      <a:pt x="151153" y="201182"/>
                    </a:lnTo>
                    <a:close/>
                    <a:moveTo>
                      <a:pt x="37595" y="102289"/>
                    </a:moveTo>
                    <a:lnTo>
                      <a:pt x="37595" y="374925"/>
                    </a:lnTo>
                    <a:cubicBezTo>
                      <a:pt x="37595" y="374925"/>
                      <a:pt x="37595" y="374925"/>
                      <a:pt x="228838" y="374925"/>
                    </a:cubicBezTo>
                    <a:cubicBezTo>
                      <a:pt x="215353" y="354549"/>
                      <a:pt x="208406" y="327245"/>
                      <a:pt x="208406" y="299940"/>
                    </a:cubicBezTo>
                    <a:cubicBezTo>
                      <a:pt x="208406" y="262448"/>
                      <a:pt x="222300" y="228215"/>
                      <a:pt x="246001" y="201318"/>
                    </a:cubicBezTo>
                    <a:cubicBezTo>
                      <a:pt x="246001" y="201318"/>
                      <a:pt x="246001" y="201318"/>
                      <a:pt x="225569" y="201318"/>
                    </a:cubicBezTo>
                    <a:cubicBezTo>
                      <a:pt x="225569" y="201318"/>
                      <a:pt x="225569" y="201318"/>
                      <a:pt x="225569" y="156898"/>
                    </a:cubicBezTo>
                    <a:cubicBezTo>
                      <a:pt x="225569" y="156898"/>
                      <a:pt x="225569" y="156898"/>
                      <a:pt x="270111" y="156898"/>
                    </a:cubicBezTo>
                    <a:cubicBezTo>
                      <a:pt x="270111" y="156898"/>
                      <a:pt x="270111" y="156898"/>
                      <a:pt x="270111" y="177274"/>
                    </a:cubicBezTo>
                    <a:cubicBezTo>
                      <a:pt x="293812" y="160158"/>
                      <a:pt x="324868" y="149970"/>
                      <a:pt x="358785" y="149970"/>
                    </a:cubicBezTo>
                    <a:cubicBezTo>
                      <a:pt x="365732" y="149970"/>
                      <a:pt x="375948" y="149970"/>
                      <a:pt x="382895" y="149970"/>
                    </a:cubicBezTo>
                    <a:cubicBezTo>
                      <a:pt x="382895" y="149970"/>
                      <a:pt x="382895" y="149970"/>
                      <a:pt x="382895" y="102289"/>
                    </a:cubicBezTo>
                    <a:cubicBezTo>
                      <a:pt x="382895" y="102289"/>
                      <a:pt x="382895" y="102289"/>
                      <a:pt x="37595" y="102289"/>
                    </a:cubicBezTo>
                    <a:close/>
                    <a:moveTo>
                      <a:pt x="136894" y="30564"/>
                    </a:moveTo>
                    <a:lnTo>
                      <a:pt x="136894" y="68057"/>
                    </a:lnTo>
                    <a:cubicBezTo>
                      <a:pt x="136894" y="68057"/>
                      <a:pt x="136894" y="68057"/>
                      <a:pt x="283596" y="68057"/>
                    </a:cubicBezTo>
                    <a:cubicBezTo>
                      <a:pt x="283596" y="68057"/>
                      <a:pt x="283596" y="68057"/>
                      <a:pt x="283596" y="30564"/>
                    </a:cubicBezTo>
                    <a:cubicBezTo>
                      <a:pt x="283596" y="30564"/>
                      <a:pt x="283596" y="30564"/>
                      <a:pt x="136894" y="30564"/>
                    </a:cubicBezTo>
                    <a:close/>
                    <a:moveTo>
                      <a:pt x="30648" y="0"/>
                    </a:moveTo>
                    <a:cubicBezTo>
                      <a:pt x="30648" y="0"/>
                      <a:pt x="30648" y="0"/>
                      <a:pt x="389433" y="0"/>
                    </a:cubicBezTo>
                    <a:cubicBezTo>
                      <a:pt x="406596" y="0"/>
                      <a:pt x="420490" y="13856"/>
                      <a:pt x="420490" y="30564"/>
                    </a:cubicBezTo>
                    <a:cubicBezTo>
                      <a:pt x="420490" y="30564"/>
                      <a:pt x="420490" y="30564"/>
                      <a:pt x="420490" y="163826"/>
                    </a:cubicBezTo>
                    <a:cubicBezTo>
                      <a:pt x="474839" y="187463"/>
                      <a:pt x="512434" y="238404"/>
                      <a:pt x="512434" y="299940"/>
                    </a:cubicBezTo>
                    <a:cubicBezTo>
                      <a:pt x="512434" y="385113"/>
                      <a:pt x="444191" y="453171"/>
                      <a:pt x="358785" y="453171"/>
                    </a:cubicBezTo>
                    <a:cubicBezTo>
                      <a:pt x="324868" y="453171"/>
                      <a:pt x="290543" y="439722"/>
                      <a:pt x="263164" y="419346"/>
                    </a:cubicBezTo>
                    <a:cubicBezTo>
                      <a:pt x="263164" y="419346"/>
                      <a:pt x="263164" y="419346"/>
                      <a:pt x="30648" y="419346"/>
                    </a:cubicBezTo>
                    <a:cubicBezTo>
                      <a:pt x="13894" y="419346"/>
                      <a:pt x="0" y="405490"/>
                      <a:pt x="0" y="388374"/>
                    </a:cubicBezTo>
                    <a:cubicBezTo>
                      <a:pt x="0" y="388374"/>
                      <a:pt x="0" y="388374"/>
                      <a:pt x="0" y="30564"/>
                    </a:cubicBezTo>
                    <a:cubicBezTo>
                      <a:pt x="0" y="13856"/>
                      <a:pt x="13894" y="0"/>
                      <a:pt x="30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39"/>
              <p:cNvSpPr>
                <a:spLocks noChangeAspect="1"/>
              </p:cNvSpPr>
              <p:nvPr/>
            </p:nvSpPr>
            <p:spPr bwMode="auto">
              <a:xfrm>
                <a:off x="1095573" y="3373807"/>
                <a:ext cx="452657" cy="383525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išľíďè"/>
          <p:cNvSpPr/>
          <p:nvPr/>
        </p:nvSpPr>
        <p:spPr bwMode="auto">
          <a:xfrm>
            <a:off x="1476360" y="2179936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1503610" y="183805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4" name="išľíďè"/>
          <p:cNvSpPr/>
          <p:nvPr/>
        </p:nvSpPr>
        <p:spPr bwMode="auto">
          <a:xfrm>
            <a:off x="1476360" y="3484022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5" name="iSlíďè"/>
          <p:cNvSpPr txBox="1"/>
          <p:nvPr/>
        </p:nvSpPr>
        <p:spPr bwMode="auto">
          <a:xfrm>
            <a:off x="1503610" y="3142144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6" name="išľíďè"/>
          <p:cNvSpPr/>
          <p:nvPr/>
        </p:nvSpPr>
        <p:spPr bwMode="auto">
          <a:xfrm>
            <a:off x="1513026" y="4801213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7" name="iSlíďè"/>
          <p:cNvSpPr txBox="1"/>
          <p:nvPr/>
        </p:nvSpPr>
        <p:spPr bwMode="auto">
          <a:xfrm>
            <a:off x="1540276" y="445933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8" name="išľíďè"/>
          <p:cNvSpPr/>
          <p:nvPr/>
        </p:nvSpPr>
        <p:spPr bwMode="auto">
          <a:xfrm>
            <a:off x="8839935" y="2214768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59" name="iSlíďè"/>
          <p:cNvSpPr txBox="1"/>
          <p:nvPr/>
        </p:nvSpPr>
        <p:spPr bwMode="auto">
          <a:xfrm>
            <a:off x="8867185" y="187289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0" name="išľíďè"/>
          <p:cNvSpPr/>
          <p:nvPr/>
        </p:nvSpPr>
        <p:spPr bwMode="auto">
          <a:xfrm>
            <a:off x="8839935" y="3518854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1" name="iSlíďè"/>
          <p:cNvSpPr txBox="1"/>
          <p:nvPr/>
        </p:nvSpPr>
        <p:spPr bwMode="auto">
          <a:xfrm>
            <a:off x="8867185" y="3176976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2" name="išľíďè"/>
          <p:cNvSpPr/>
          <p:nvPr/>
        </p:nvSpPr>
        <p:spPr bwMode="auto">
          <a:xfrm>
            <a:off x="8876601" y="4836045"/>
            <a:ext cx="2551192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63" name="iSlíďè"/>
          <p:cNvSpPr txBox="1"/>
          <p:nvPr/>
        </p:nvSpPr>
        <p:spPr bwMode="auto">
          <a:xfrm>
            <a:off x="8903851" y="449416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14863" y="1805590"/>
            <a:ext cx="9868436" cy="2989110"/>
            <a:chOff x="764923" y="1829592"/>
            <a:chExt cx="10707940" cy="3243393"/>
          </a:xfrm>
        </p:grpSpPr>
        <p:sp>
          <p:nvSpPr>
            <p:cNvPr id="9" name="Freeform: Shape 24"/>
            <p:cNvSpPr/>
            <p:nvPr/>
          </p:nvSpPr>
          <p:spPr bwMode="auto">
            <a:xfrm>
              <a:off x="3816566" y="3640833"/>
              <a:ext cx="577881" cy="375268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1"/>
                </a:cxn>
                <a:cxn ang="0">
                  <a:pos x="120" y="0"/>
                </a:cxn>
                <a:cxn ang="0">
                  <a:pos x="17" y="70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0"/>
                  </a:cubicBezTo>
                  <a:cubicBezTo>
                    <a:pt x="10" y="76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365"/>
            </a:p>
          </p:txBody>
        </p:sp>
        <p:grpSp>
          <p:nvGrpSpPr>
            <p:cNvPr id="10" name="Group 25"/>
            <p:cNvGrpSpPr/>
            <p:nvPr/>
          </p:nvGrpSpPr>
          <p:grpSpPr>
            <a:xfrm>
              <a:off x="3709550" y="2476739"/>
              <a:ext cx="886082" cy="1267486"/>
              <a:chOff x="3640900" y="2047391"/>
              <a:chExt cx="571075" cy="913168"/>
            </a:xfrm>
          </p:grpSpPr>
          <p:sp>
            <p:nvSpPr>
              <p:cNvPr id="91" name="Freeform: Shape 30"/>
              <p:cNvSpPr/>
              <p:nvPr/>
            </p:nvSpPr>
            <p:spPr bwMode="auto">
              <a:xfrm>
                <a:off x="3642825" y="2058426"/>
                <a:ext cx="567226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1"/>
                  </a:cxn>
                  <a:cxn ang="0">
                    <a:pos x="176" y="291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8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8"/>
                  </a:cxn>
                </a:cxnLst>
                <a:rect l="0" t="0" r="r" b="b"/>
                <a:pathLst>
                  <a:path w="186" h="292">
                    <a:moveTo>
                      <a:pt x="186" y="72"/>
                    </a:move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2"/>
                      <a:pt x="10" y="291"/>
                    </a:cubicBezTo>
                    <a:cubicBezTo>
                      <a:pt x="176" y="291"/>
                      <a:pt x="176" y="291"/>
                      <a:pt x="176" y="291"/>
                    </a:cubicBezTo>
                    <a:cubicBezTo>
                      <a:pt x="181" y="292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8"/>
                    </a:moveTo>
                    <a:cubicBezTo>
                      <a:pt x="132" y="278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8"/>
                      <a:pt x="142" y="27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92" name="Freeform: Shape 31"/>
              <p:cNvSpPr/>
              <p:nvPr/>
            </p:nvSpPr>
            <p:spPr bwMode="auto">
              <a:xfrm>
                <a:off x="3640900" y="2047391"/>
                <a:ext cx="571075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3"/>
                  </a:cxn>
                  <a:cxn ang="0">
                    <a:pos x="176" y="293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9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9"/>
                  </a:cxn>
                </a:cxnLst>
                <a:rect l="0" t="0" r="r" b="b"/>
                <a:pathLst>
                  <a:path w="186" h="293">
                    <a:moveTo>
                      <a:pt x="186" y="72"/>
                    </a:moveTo>
                    <a:cubicBezTo>
                      <a:pt x="186" y="72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3"/>
                      <a:pt x="10" y="293"/>
                    </a:cubicBezTo>
                    <a:cubicBezTo>
                      <a:pt x="176" y="293"/>
                      <a:pt x="176" y="293"/>
                      <a:pt x="176" y="293"/>
                    </a:cubicBezTo>
                    <a:cubicBezTo>
                      <a:pt x="181" y="293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9"/>
                    </a:moveTo>
                    <a:cubicBezTo>
                      <a:pt x="132" y="279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9"/>
                      <a:pt x="142" y="27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 dirty="0"/>
              </a:p>
            </p:txBody>
          </p:sp>
        </p:grpSp>
        <p:grpSp>
          <p:nvGrpSpPr>
            <p:cNvPr id="11" name="Group 32"/>
            <p:cNvGrpSpPr/>
            <p:nvPr/>
          </p:nvGrpSpPr>
          <p:grpSpPr>
            <a:xfrm>
              <a:off x="2519560" y="3648498"/>
              <a:ext cx="1887747" cy="1424487"/>
              <a:chOff x="2873949" y="2891588"/>
              <a:chExt cx="1216638" cy="1026279"/>
            </a:xfrm>
          </p:grpSpPr>
          <p:sp>
            <p:nvSpPr>
              <p:cNvPr id="84" name="Freeform: Shape 33"/>
              <p:cNvSpPr/>
              <p:nvPr/>
            </p:nvSpPr>
            <p:spPr bwMode="auto">
              <a:xfrm>
                <a:off x="3693318" y="3145399"/>
                <a:ext cx="46901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16" h="20">
                    <a:moveTo>
                      <a:pt x="0" y="3"/>
                    </a:moveTo>
                    <a:cubicBezTo>
                      <a:pt x="4" y="0"/>
                      <a:pt x="10" y="1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13"/>
                      <a:pt x="13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3"/>
                      <a:pt x="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85" name="Freeform: Shape 34"/>
              <p:cNvSpPr/>
              <p:nvPr/>
            </p:nvSpPr>
            <p:spPr bwMode="auto">
              <a:xfrm>
                <a:off x="2873949" y="3059875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6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8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39"/>
                      <a:pt x="264" y="41"/>
                      <a:pt x="270" y="49"/>
                    </a:cubicBezTo>
                    <a:cubicBezTo>
                      <a:pt x="277" y="56"/>
                      <a:pt x="275" y="68"/>
                      <a:pt x="267" y="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 dirty="0"/>
              </a:p>
            </p:txBody>
          </p:sp>
          <p:sp>
            <p:nvSpPr>
              <p:cNvPr id="86" name="Freeform: Shape 35"/>
              <p:cNvSpPr/>
              <p:nvPr/>
            </p:nvSpPr>
            <p:spPr bwMode="auto">
              <a:xfrm>
                <a:off x="3616071" y="3197815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7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87" name="Freeform: Shape 36"/>
              <p:cNvSpPr/>
              <p:nvPr/>
            </p:nvSpPr>
            <p:spPr bwMode="auto">
              <a:xfrm>
                <a:off x="3599518" y="3181263"/>
                <a:ext cx="126905" cy="12690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6" y="32"/>
                  </a:cxn>
                  <a:cxn ang="0">
                    <a:pos x="31" y="35"/>
                  </a:cxn>
                  <a:cxn ang="0">
                    <a:pos x="34" y="10"/>
                  </a:cxn>
                  <a:cxn ang="0">
                    <a:pos x="9" y="7"/>
                  </a:cxn>
                  <a:cxn ang="0">
                    <a:pos x="29" y="31"/>
                  </a:cxn>
                  <a:cxn ang="0">
                    <a:pos x="10" y="29"/>
                  </a:cxn>
                  <a:cxn ang="0">
                    <a:pos x="12" y="10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1">
                    <a:moveTo>
                      <a:pt x="9" y="7"/>
                    </a:moveTo>
                    <a:cubicBezTo>
                      <a:pt x="2" y="13"/>
                      <a:pt x="0" y="24"/>
                      <a:pt x="6" y="32"/>
                    </a:cubicBezTo>
                    <a:cubicBezTo>
                      <a:pt x="12" y="39"/>
                      <a:pt x="24" y="41"/>
                      <a:pt x="31" y="35"/>
                    </a:cubicBezTo>
                    <a:cubicBezTo>
                      <a:pt x="39" y="29"/>
                      <a:pt x="41" y="17"/>
                      <a:pt x="34" y="10"/>
                    </a:cubicBezTo>
                    <a:cubicBezTo>
                      <a:pt x="28" y="2"/>
                      <a:pt x="17" y="0"/>
                      <a:pt x="9" y="7"/>
                    </a:cubicBezTo>
                    <a:close/>
                    <a:moveTo>
                      <a:pt x="29" y="31"/>
                    </a:moveTo>
                    <a:cubicBezTo>
                      <a:pt x="23" y="36"/>
                      <a:pt x="14" y="35"/>
                      <a:pt x="10" y="29"/>
                    </a:cubicBezTo>
                    <a:cubicBezTo>
                      <a:pt x="5" y="23"/>
                      <a:pt x="6" y="15"/>
                      <a:pt x="12" y="10"/>
                    </a:cubicBezTo>
                    <a:cubicBezTo>
                      <a:pt x="18" y="5"/>
                      <a:pt x="26" y="6"/>
                      <a:pt x="31" y="12"/>
                    </a:cubicBezTo>
                    <a:cubicBezTo>
                      <a:pt x="36" y="18"/>
                      <a:pt x="35" y="27"/>
                      <a:pt x="29" y="3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88" name="Freeform: Shape 37"/>
              <p:cNvSpPr/>
              <p:nvPr/>
            </p:nvSpPr>
            <p:spPr bwMode="auto">
              <a:xfrm>
                <a:off x="3679523" y="2891588"/>
                <a:ext cx="411064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5" y="106"/>
                  </a:cxn>
                  <a:cxn ang="0">
                    <a:pos x="5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3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0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3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2" y="22"/>
                      <a:pt x="131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3" y="11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5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09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89" name="Freeform: Shape 38"/>
              <p:cNvSpPr/>
              <p:nvPr/>
            </p:nvSpPr>
            <p:spPr bwMode="auto">
              <a:xfrm>
                <a:off x="3679523" y="3153674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90" name="Freeform: Shape 39"/>
              <p:cNvSpPr/>
              <p:nvPr/>
            </p:nvSpPr>
            <p:spPr bwMode="auto">
              <a:xfrm>
                <a:off x="3662970" y="3186780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8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</p:grpSp>
        <p:sp>
          <p:nvSpPr>
            <p:cNvPr id="12" name="Freeform: Shape 40"/>
            <p:cNvSpPr/>
            <p:nvPr/>
          </p:nvSpPr>
          <p:spPr bwMode="auto">
            <a:xfrm>
              <a:off x="5549784" y="3614028"/>
              <a:ext cx="577881" cy="375268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1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365"/>
            </a:p>
          </p:txBody>
        </p:sp>
        <p:grpSp>
          <p:nvGrpSpPr>
            <p:cNvPr id="13" name="Group 41"/>
            <p:cNvGrpSpPr/>
            <p:nvPr/>
          </p:nvGrpSpPr>
          <p:grpSpPr>
            <a:xfrm>
              <a:off x="5425646" y="2852005"/>
              <a:ext cx="890362" cy="892217"/>
              <a:chOff x="4336121" y="2317754"/>
              <a:chExt cx="573833" cy="642803"/>
            </a:xfrm>
          </p:grpSpPr>
          <p:sp>
            <p:nvSpPr>
              <p:cNvPr id="82" name="Freeform: Shape 42"/>
              <p:cNvSpPr/>
              <p:nvPr/>
            </p:nvSpPr>
            <p:spPr bwMode="auto">
              <a:xfrm>
                <a:off x="4338320" y="2326030"/>
                <a:ext cx="569436" cy="634527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6" y="72"/>
                  </a:cxn>
                  <a:cxn ang="0">
                    <a:pos x="185" y="72"/>
                  </a:cxn>
                  <a:cxn ang="0">
                    <a:pos x="178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82"/>
                  </a:cxn>
                  <a:cxn ang="0">
                    <a:pos x="1" y="196"/>
                  </a:cxn>
                  <a:cxn ang="0">
                    <a:pos x="10" y="204"/>
                  </a:cxn>
                  <a:cxn ang="0">
                    <a:pos x="176" y="204"/>
                  </a:cxn>
                  <a:cxn ang="0">
                    <a:pos x="186" y="196"/>
                  </a:cxn>
                  <a:cxn ang="0">
                    <a:pos x="186" y="82"/>
                  </a:cxn>
                  <a:cxn ang="0">
                    <a:pos x="186" y="73"/>
                  </a:cxn>
                  <a:cxn ang="0">
                    <a:pos x="186" y="72"/>
                  </a:cxn>
                  <a:cxn ang="0">
                    <a:pos x="142" y="191"/>
                  </a:cxn>
                  <a:cxn ang="0">
                    <a:pos x="123" y="172"/>
                  </a:cxn>
                  <a:cxn ang="0">
                    <a:pos x="142" y="153"/>
                  </a:cxn>
                  <a:cxn ang="0">
                    <a:pos x="162" y="172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2"/>
                    </a:move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8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7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1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73"/>
                      <a:pt x="1" y="77"/>
                      <a:pt x="1" y="82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1" y="201"/>
                      <a:pt x="5" y="205"/>
                      <a:pt x="10" y="204"/>
                    </a:cubicBezTo>
                    <a:cubicBezTo>
                      <a:pt x="176" y="204"/>
                      <a:pt x="176" y="204"/>
                      <a:pt x="176" y="204"/>
                    </a:cubicBezTo>
                    <a:cubicBezTo>
                      <a:pt x="181" y="205"/>
                      <a:pt x="186" y="201"/>
                      <a:pt x="186" y="196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7"/>
                      <a:pt x="186" y="73"/>
                      <a:pt x="186" y="73"/>
                    </a:cubicBezTo>
                    <a:cubicBezTo>
                      <a:pt x="186" y="73"/>
                      <a:pt x="186" y="73"/>
                      <a:pt x="186" y="72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3"/>
                      <a:pt x="123" y="172"/>
                    </a:cubicBezTo>
                    <a:cubicBezTo>
                      <a:pt x="123" y="161"/>
                      <a:pt x="132" y="153"/>
                      <a:pt x="142" y="153"/>
                    </a:cubicBezTo>
                    <a:cubicBezTo>
                      <a:pt x="153" y="153"/>
                      <a:pt x="162" y="161"/>
                      <a:pt x="162" y="172"/>
                    </a:cubicBezTo>
                    <a:cubicBezTo>
                      <a:pt x="162" y="183"/>
                      <a:pt x="153" y="191"/>
                      <a:pt x="142" y="19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83" name="Freeform: Shape 43"/>
              <p:cNvSpPr/>
              <p:nvPr/>
            </p:nvSpPr>
            <p:spPr bwMode="auto">
              <a:xfrm>
                <a:off x="4336121" y="2317754"/>
                <a:ext cx="573833" cy="631769"/>
              </a:xfrm>
              <a:custGeom>
                <a:avLst/>
                <a:gdLst/>
                <a:ahLst/>
                <a:cxnLst>
                  <a:cxn ang="0">
                    <a:pos x="186" y="71"/>
                  </a:cxn>
                  <a:cxn ang="0">
                    <a:pos x="186" y="71"/>
                  </a:cxn>
                  <a:cxn ang="0">
                    <a:pos x="185" y="71"/>
                  </a:cxn>
                  <a:cxn ang="0">
                    <a:pos x="178" y="65"/>
                  </a:cxn>
                  <a:cxn ang="0">
                    <a:pos x="147" y="40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0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195"/>
                  </a:cxn>
                  <a:cxn ang="0">
                    <a:pos x="10" y="205"/>
                  </a:cxn>
                  <a:cxn ang="0">
                    <a:pos x="176" y="205"/>
                  </a:cxn>
                  <a:cxn ang="0">
                    <a:pos x="186" y="195"/>
                  </a:cxn>
                  <a:cxn ang="0">
                    <a:pos x="186" y="82"/>
                  </a:cxn>
                  <a:cxn ang="0">
                    <a:pos x="186" y="72"/>
                  </a:cxn>
                  <a:cxn ang="0">
                    <a:pos x="186" y="71"/>
                  </a:cxn>
                  <a:cxn ang="0">
                    <a:pos x="142" y="191"/>
                  </a:cxn>
                  <a:cxn ang="0">
                    <a:pos x="123" y="171"/>
                  </a:cxn>
                  <a:cxn ang="0">
                    <a:pos x="142" y="152"/>
                  </a:cxn>
                  <a:cxn ang="0">
                    <a:pos x="162" y="171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8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3" y="37"/>
                      <a:pt x="136" y="31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7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1"/>
                      <a:pt x="43" y="37"/>
                      <a:pt x="39" y="4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2"/>
                      <a:pt x="1" y="76"/>
                      <a:pt x="1" y="82"/>
                    </a:cubicBezTo>
                    <a:cubicBezTo>
                      <a:pt x="1" y="195"/>
                      <a:pt x="1" y="195"/>
                      <a:pt x="1" y="195"/>
                    </a:cubicBezTo>
                    <a:cubicBezTo>
                      <a:pt x="1" y="200"/>
                      <a:pt x="5" y="205"/>
                      <a:pt x="10" y="205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81" y="205"/>
                      <a:pt x="186" y="200"/>
                      <a:pt x="186" y="195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1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2"/>
                      <a:pt x="123" y="171"/>
                    </a:cubicBezTo>
                    <a:cubicBezTo>
                      <a:pt x="123" y="160"/>
                      <a:pt x="132" y="152"/>
                      <a:pt x="142" y="152"/>
                    </a:cubicBezTo>
                    <a:cubicBezTo>
                      <a:pt x="153" y="152"/>
                      <a:pt x="162" y="160"/>
                      <a:pt x="162" y="171"/>
                    </a:cubicBezTo>
                    <a:cubicBezTo>
                      <a:pt x="162" y="182"/>
                      <a:pt x="153" y="191"/>
                      <a:pt x="142" y="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</p:grpSp>
        <p:grpSp>
          <p:nvGrpSpPr>
            <p:cNvPr id="14" name="Group 44"/>
            <p:cNvGrpSpPr/>
            <p:nvPr/>
          </p:nvGrpSpPr>
          <p:grpSpPr>
            <a:xfrm>
              <a:off x="4248483" y="3621695"/>
              <a:ext cx="1887740" cy="1424489"/>
              <a:chOff x="3577448" y="2872275"/>
              <a:chExt cx="1216638" cy="1026280"/>
            </a:xfrm>
          </p:grpSpPr>
          <p:sp>
            <p:nvSpPr>
              <p:cNvPr id="75" name="Freeform: Shape 45"/>
              <p:cNvSpPr/>
              <p:nvPr/>
            </p:nvSpPr>
            <p:spPr bwMode="auto">
              <a:xfrm>
                <a:off x="4396815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76" name="Freeform: Shape 46"/>
              <p:cNvSpPr/>
              <p:nvPr/>
            </p:nvSpPr>
            <p:spPr bwMode="auto">
              <a:xfrm>
                <a:off x="3577448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1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1" y="176"/>
                      <a:pt x="11" y="176"/>
                      <a:pt x="11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6"/>
                      <a:pt x="276" y="68"/>
                      <a:pt x="268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 dirty="0"/>
              </a:p>
            </p:txBody>
          </p:sp>
          <p:sp>
            <p:nvSpPr>
              <p:cNvPr id="77" name="Freeform: Shape 47"/>
              <p:cNvSpPr/>
              <p:nvPr/>
            </p:nvSpPr>
            <p:spPr bwMode="auto">
              <a:xfrm>
                <a:off x="4319568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10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8" y="28"/>
                      <a:pt x="11" y="27"/>
                      <a:pt x="7" y="22"/>
                    </a:cubicBezTo>
                    <a:cubicBezTo>
                      <a:pt x="4" y="18"/>
                      <a:pt x="5" y="11"/>
                      <a:pt x="9" y="7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8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78" name="Freeform: Shape 48"/>
              <p:cNvSpPr/>
              <p:nvPr/>
            </p:nvSpPr>
            <p:spPr bwMode="auto">
              <a:xfrm>
                <a:off x="4303394" y="3164710"/>
                <a:ext cx="126905" cy="12414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6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79" name="Freeform: Shape 49"/>
              <p:cNvSpPr/>
              <p:nvPr/>
            </p:nvSpPr>
            <p:spPr bwMode="auto">
              <a:xfrm>
                <a:off x="4388539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9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80" name="Freeform: Shape 50"/>
              <p:cNvSpPr/>
              <p:nvPr/>
            </p:nvSpPr>
            <p:spPr bwMode="auto">
              <a:xfrm>
                <a:off x="4385780" y="3134364"/>
                <a:ext cx="35865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1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81" name="Freeform: Shape 67"/>
              <p:cNvSpPr/>
              <p:nvPr/>
            </p:nvSpPr>
            <p:spPr bwMode="auto">
              <a:xfrm>
                <a:off x="4371986" y="3170227"/>
                <a:ext cx="1931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2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</p:grpSp>
        <p:sp>
          <p:nvSpPr>
            <p:cNvPr id="15" name="Freeform: Shape 68"/>
            <p:cNvSpPr/>
            <p:nvPr/>
          </p:nvSpPr>
          <p:spPr bwMode="auto">
            <a:xfrm>
              <a:off x="7270160" y="3614028"/>
              <a:ext cx="577881" cy="375268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4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365"/>
            </a:p>
          </p:txBody>
        </p:sp>
        <p:grpSp>
          <p:nvGrpSpPr>
            <p:cNvPr id="16" name="Group 69"/>
            <p:cNvGrpSpPr/>
            <p:nvPr/>
          </p:nvGrpSpPr>
          <p:grpSpPr>
            <a:xfrm>
              <a:off x="7137463" y="2227836"/>
              <a:ext cx="886082" cy="1516387"/>
              <a:chOff x="4989961" y="1868067"/>
              <a:chExt cx="571075" cy="1092490"/>
            </a:xfrm>
          </p:grpSpPr>
          <p:sp>
            <p:nvSpPr>
              <p:cNvPr id="73" name="Freeform: Shape 70"/>
              <p:cNvSpPr/>
              <p:nvPr/>
            </p:nvSpPr>
            <p:spPr bwMode="auto">
              <a:xfrm>
                <a:off x="4993160" y="1879102"/>
                <a:ext cx="564678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49"/>
                  </a:cxn>
                  <a:cxn ang="0">
                    <a:pos x="176" y="349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6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6"/>
                  </a:cxn>
                </a:cxnLst>
                <a:rect l="0" t="0" r="r" b="b"/>
                <a:pathLst>
                  <a:path w="186" h="350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0"/>
                      <a:pt x="10" y="349"/>
                    </a:cubicBezTo>
                    <a:cubicBezTo>
                      <a:pt x="176" y="349"/>
                      <a:pt x="176" y="349"/>
                      <a:pt x="176" y="349"/>
                    </a:cubicBezTo>
                    <a:cubicBezTo>
                      <a:pt x="181" y="350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6"/>
                    </a:moveTo>
                    <a:cubicBezTo>
                      <a:pt x="132" y="336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6"/>
                      <a:pt x="142" y="33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74" name="Freeform: Shape 71"/>
              <p:cNvSpPr/>
              <p:nvPr/>
            </p:nvSpPr>
            <p:spPr bwMode="auto">
              <a:xfrm>
                <a:off x="4989961" y="1868067"/>
                <a:ext cx="571075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51"/>
                  </a:cxn>
                  <a:cxn ang="0">
                    <a:pos x="176" y="351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7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7"/>
                  </a:cxn>
                </a:cxnLst>
                <a:rect l="0" t="0" r="r" b="b"/>
                <a:pathLst>
                  <a:path w="186" h="351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1"/>
                      <a:pt x="10" y="351"/>
                    </a:cubicBezTo>
                    <a:cubicBezTo>
                      <a:pt x="176" y="351"/>
                      <a:pt x="176" y="351"/>
                      <a:pt x="176" y="351"/>
                    </a:cubicBezTo>
                    <a:cubicBezTo>
                      <a:pt x="181" y="351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7"/>
                    </a:moveTo>
                    <a:cubicBezTo>
                      <a:pt x="132" y="337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7"/>
                      <a:pt x="142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 dirty="0"/>
              </a:p>
            </p:txBody>
          </p:sp>
        </p:grpSp>
        <p:grpSp>
          <p:nvGrpSpPr>
            <p:cNvPr id="17" name="Group 72"/>
            <p:cNvGrpSpPr/>
            <p:nvPr/>
          </p:nvGrpSpPr>
          <p:grpSpPr>
            <a:xfrm>
              <a:off x="5968862" y="3621695"/>
              <a:ext cx="1883461" cy="1424489"/>
              <a:chOff x="4236804" y="2872275"/>
              <a:chExt cx="1213880" cy="1026280"/>
            </a:xfrm>
          </p:grpSpPr>
          <p:sp>
            <p:nvSpPr>
              <p:cNvPr id="66" name="Freeform: Shape 73"/>
              <p:cNvSpPr/>
              <p:nvPr/>
            </p:nvSpPr>
            <p:spPr bwMode="auto">
              <a:xfrm>
                <a:off x="5053413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1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67" name="Freeform: Shape 74"/>
              <p:cNvSpPr/>
              <p:nvPr/>
            </p:nvSpPr>
            <p:spPr bwMode="auto">
              <a:xfrm>
                <a:off x="4236804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6"/>
                      <a:pt x="275" y="68"/>
                      <a:pt x="267" y="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68" name="Freeform: Shape 75"/>
              <p:cNvSpPr/>
              <p:nvPr/>
            </p:nvSpPr>
            <p:spPr bwMode="auto">
              <a:xfrm>
                <a:off x="4978926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3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69" name="Freeform: Shape 76"/>
              <p:cNvSpPr/>
              <p:nvPr/>
            </p:nvSpPr>
            <p:spPr bwMode="auto">
              <a:xfrm>
                <a:off x="4965131" y="3164710"/>
                <a:ext cx="121388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4" y="40"/>
                      <a:pt x="31" y="34"/>
                    </a:cubicBezTo>
                    <a:cubicBezTo>
                      <a:pt x="39" y="28"/>
                      <a:pt x="40" y="16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6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70" name="Freeform: Shape 77"/>
              <p:cNvSpPr/>
              <p:nvPr/>
            </p:nvSpPr>
            <p:spPr bwMode="auto">
              <a:xfrm>
                <a:off x="5045137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2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1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2" y="12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10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71" name="Freeform: Shape 78"/>
              <p:cNvSpPr/>
              <p:nvPr/>
            </p:nvSpPr>
            <p:spPr bwMode="auto">
              <a:xfrm>
                <a:off x="5045137" y="3134364"/>
                <a:ext cx="33106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72" name="Freeform: Shape 79"/>
              <p:cNvSpPr/>
              <p:nvPr/>
            </p:nvSpPr>
            <p:spPr bwMode="auto">
              <a:xfrm>
                <a:off x="5028584" y="3170227"/>
                <a:ext cx="22071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</p:grpSp>
        <p:sp>
          <p:nvSpPr>
            <p:cNvPr id="18" name="Freeform: Shape 80"/>
            <p:cNvSpPr/>
            <p:nvPr/>
          </p:nvSpPr>
          <p:spPr bwMode="auto">
            <a:xfrm>
              <a:off x="8977699" y="3606369"/>
              <a:ext cx="577881" cy="375268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2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365"/>
            </a:p>
          </p:txBody>
        </p:sp>
        <p:grpSp>
          <p:nvGrpSpPr>
            <p:cNvPr id="19" name="Group 81"/>
            <p:cNvGrpSpPr/>
            <p:nvPr/>
          </p:nvGrpSpPr>
          <p:grpSpPr>
            <a:xfrm>
              <a:off x="8857842" y="1967445"/>
              <a:ext cx="886082" cy="1776778"/>
              <a:chOff x="5704493" y="1680467"/>
              <a:chExt cx="571075" cy="1280091"/>
            </a:xfrm>
          </p:grpSpPr>
          <p:sp>
            <p:nvSpPr>
              <p:cNvPr id="64" name="Freeform: Shape 82"/>
              <p:cNvSpPr/>
              <p:nvPr/>
            </p:nvSpPr>
            <p:spPr bwMode="auto">
              <a:xfrm>
                <a:off x="5707849" y="1691503"/>
                <a:ext cx="564364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0"/>
                  </a:cxn>
                  <a:cxn ang="0">
                    <a:pos x="176" y="410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7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7"/>
                  </a:cxn>
                </a:cxnLst>
                <a:rect l="0" t="0" r="r" b="b"/>
                <a:pathLst>
                  <a:path w="186" h="411">
                    <a:moveTo>
                      <a:pt x="186" y="72"/>
                    </a:moveTo>
                    <a:cubicBezTo>
                      <a:pt x="186" y="72"/>
                      <a:pt x="185" y="72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1"/>
                      <a:pt x="10" y="410"/>
                    </a:cubicBezTo>
                    <a:cubicBezTo>
                      <a:pt x="176" y="410"/>
                      <a:pt x="176" y="410"/>
                      <a:pt x="176" y="410"/>
                    </a:cubicBezTo>
                    <a:cubicBezTo>
                      <a:pt x="181" y="411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7"/>
                    </a:moveTo>
                    <a:cubicBezTo>
                      <a:pt x="132" y="397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7"/>
                      <a:pt x="142" y="39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65" name="Freeform: Shape 83"/>
              <p:cNvSpPr/>
              <p:nvPr/>
            </p:nvSpPr>
            <p:spPr bwMode="auto">
              <a:xfrm>
                <a:off x="5704493" y="1680467"/>
                <a:ext cx="571075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2"/>
                  </a:cxn>
                  <a:cxn ang="0">
                    <a:pos x="176" y="412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8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8"/>
                  </a:cxn>
                </a:cxnLst>
                <a:rect l="0" t="0" r="r" b="b"/>
                <a:pathLst>
                  <a:path w="186" h="412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9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2"/>
                      <a:pt x="10" y="412"/>
                    </a:cubicBezTo>
                    <a:cubicBezTo>
                      <a:pt x="176" y="412"/>
                      <a:pt x="176" y="412"/>
                      <a:pt x="176" y="412"/>
                    </a:cubicBezTo>
                    <a:cubicBezTo>
                      <a:pt x="181" y="412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8"/>
                    </a:moveTo>
                    <a:cubicBezTo>
                      <a:pt x="132" y="398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8"/>
                      <a:pt x="142" y="3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 dirty="0"/>
              </a:p>
            </p:txBody>
          </p:sp>
        </p:grpSp>
        <p:grpSp>
          <p:nvGrpSpPr>
            <p:cNvPr id="20" name="Group 84"/>
            <p:cNvGrpSpPr/>
            <p:nvPr/>
          </p:nvGrpSpPr>
          <p:grpSpPr>
            <a:xfrm>
              <a:off x="7676398" y="3614036"/>
              <a:ext cx="1887742" cy="1424489"/>
              <a:chOff x="4943060" y="2866758"/>
              <a:chExt cx="1216639" cy="1026280"/>
            </a:xfrm>
          </p:grpSpPr>
          <p:sp>
            <p:nvSpPr>
              <p:cNvPr id="57" name="Freeform: Shape 85"/>
              <p:cNvSpPr/>
              <p:nvPr/>
            </p:nvSpPr>
            <p:spPr bwMode="auto">
              <a:xfrm>
                <a:off x="5762429" y="3120569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58" name="Freeform: Shape 86"/>
              <p:cNvSpPr/>
              <p:nvPr/>
            </p:nvSpPr>
            <p:spPr bwMode="auto">
              <a:xfrm>
                <a:off x="4943060" y="3035046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5" y="68"/>
                      <a:pt x="268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59" name="Freeform: Shape 87"/>
              <p:cNvSpPr/>
              <p:nvPr/>
            </p:nvSpPr>
            <p:spPr bwMode="auto">
              <a:xfrm>
                <a:off x="5685182" y="3172987"/>
                <a:ext cx="96559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7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8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7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8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7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60" name="Freeform: Shape 88"/>
              <p:cNvSpPr/>
              <p:nvPr/>
            </p:nvSpPr>
            <p:spPr bwMode="auto">
              <a:xfrm>
                <a:off x="5668629" y="3159192"/>
                <a:ext cx="126905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9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9" y="6"/>
                    </a:moveTo>
                    <a:cubicBezTo>
                      <a:pt x="2" y="12"/>
                      <a:pt x="0" y="23"/>
                      <a:pt x="6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39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9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61" name="Freeform: Shape 89"/>
              <p:cNvSpPr/>
              <p:nvPr/>
            </p:nvSpPr>
            <p:spPr bwMode="auto">
              <a:xfrm>
                <a:off x="5754152" y="2866758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7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8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62" name="Freeform: Shape 90"/>
              <p:cNvSpPr/>
              <p:nvPr/>
            </p:nvSpPr>
            <p:spPr bwMode="auto">
              <a:xfrm>
                <a:off x="5748634" y="3128846"/>
                <a:ext cx="35865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4" y="9"/>
                      <a:pt x="8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63" name="Freeform: Shape 91"/>
              <p:cNvSpPr/>
              <p:nvPr/>
            </p:nvSpPr>
            <p:spPr bwMode="auto">
              <a:xfrm>
                <a:off x="5737599" y="3161952"/>
                <a:ext cx="19313" cy="3862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1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2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</p:grpSp>
        <p:sp>
          <p:nvSpPr>
            <p:cNvPr id="21" name="Freeform: Shape 92"/>
            <p:cNvSpPr/>
            <p:nvPr/>
          </p:nvSpPr>
          <p:spPr bwMode="auto">
            <a:xfrm>
              <a:off x="10693796" y="3606369"/>
              <a:ext cx="577881" cy="375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8" y="64"/>
                </a:cxn>
              </a:cxnLst>
              <a:rect l="0" t="0" r="r" b="b"/>
              <a:pathLst>
                <a:path w="121" h="88">
                  <a:moveTo>
                    <a:pt x="28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1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3"/>
                    <a:pt x="28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365"/>
            </a:p>
          </p:txBody>
        </p:sp>
        <p:grpSp>
          <p:nvGrpSpPr>
            <p:cNvPr id="22" name="Group 93"/>
            <p:cNvGrpSpPr/>
            <p:nvPr/>
          </p:nvGrpSpPr>
          <p:grpSpPr>
            <a:xfrm>
              <a:off x="10582501" y="2484397"/>
              <a:ext cx="890362" cy="1255475"/>
              <a:chOff x="6407992" y="2052908"/>
              <a:chExt cx="573833" cy="904515"/>
            </a:xfrm>
          </p:grpSpPr>
          <p:sp>
            <p:nvSpPr>
              <p:cNvPr id="55" name="Freeform: Shape 94"/>
              <p:cNvSpPr/>
              <p:nvPr/>
            </p:nvSpPr>
            <p:spPr bwMode="auto">
              <a:xfrm>
                <a:off x="6410374" y="2060807"/>
                <a:ext cx="569070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6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6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6"/>
                    </a:moveTo>
                    <a:cubicBezTo>
                      <a:pt x="131" y="276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6"/>
                      <a:pt x="142" y="2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56" name="Freeform: Shape 95"/>
              <p:cNvSpPr/>
              <p:nvPr/>
            </p:nvSpPr>
            <p:spPr bwMode="auto">
              <a:xfrm>
                <a:off x="6407992" y="2052908"/>
                <a:ext cx="573833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7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7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7"/>
                    </a:moveTo>
                    <a:cubicBezTo>
                      <a:pt x="131" y="277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7"/>
                      <a:pt x="142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</p:grpSp>
        <p:grpSp>
          <p:nvGrpSpPr>
            <p:cNvPr id="23" name="Group 96"/>
            <p:cNvGrpSpPr/>
            <p:nvPr/>
          </p:nvGrpSpPr>
          <p:grpSpPr>
            <a:xfrm>
              <a:off x="9396738" y="3614014"/>
              <a:ext cx="1883454" cy="1424478"/>
              <a:chOff x="5643881" y="2866774"/>
              <a:chExt cx="1213898" cy="1026284"/>
            </a:xfrm>
          </p:grpSpPr>
          <p:sp>
            <p:nvSpPr>
              <p:cNvPr id="48" name="Freeform: Shape 97"/>
              <p:cNvSpPr/>
              <p:nvPr/>
            </p:nvSpPr>
            <p:spPr bwMode="auto">
              <a:xfrm>
                <a:off x="6460502" y="3120585"/>
                <a:ext cx="52419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0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49" name="Freeform: Shape 98"/>
              <p:cNvSpPr/>
              <p:nvPr/>
            </p:nvSpPr>
            <p:spPr bwMode="auto">
              <a:xfrm>
                <a:off x="5643881" y="3035061"/>
                <a:ext cx="957324" cy="857997"/>
              </a:xfrm>
              <a:custGeom>
                <a:avLst/>
                <a:gdLst/>
                <a:ahLst/>
                <a:cxnLst>
                  <a:cxn ang="0">
                    <a:pos x="225" y="7"/>
                  </a:cxn>
                  <a:cxn ang="0">
                    <a:pos x="10" y="176"/>
                  </a:cxn>
                  <a:cxn ang="0">
                    <a:pos x="6" y="204"/>
                  </a:cxn>
                  <a:cxn ang="0">
                    <a:pos x="56" y="268"/>
                  </a:cxn>
                  <a:cxn ang="0">
                    <a:pos x="84" y="271"/>
                  </a:cxn>
                  <a:cxn ang="0">
                    <a:pos x="300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5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0" h="278">
                    <a:moveTo>
                      <a:pt x="225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6" y="204"/>
                    </a:cubicBezTo>
                    <a:cubicBezTo>
                      <a:pt x="56" y="268"/>
                      <a:pt x="56" y="268"/>
                      <a:pt x="56" y="268"/>
                    </a:cubicBezTo>
                    <a:cubicBezTo>
                      <a:pt x="63" y="277"/>
                      <a:pt x="76" y="278"/>
                      <a:pt x="84" y="271"/>
                    </a:cubicBezTo>
                    <a:cubicBezTo>
                      <a:pt x="300" y="102"/>
                      <a:pt x="300" y="102"/>
                      <a:pt x="300" y="102"/>
                    </a:cubicBezTo>
                    <a:cubicBezTo>
                      <a:pt x="309" y="95"/>
                      <a:pt x="310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4" y="0"/>
                      <a:pt x="225" y="7"/>
                    </a:cubicBezTo>
                    <a:close/>
                    <a:moveTo>
                      <a:pt x="267" y="74"/>
                    </a:moveTo>
                    <a:cubicBezTo>
                      <a:pt x="259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7"/>
                      <a:pt x="275" y="68"/>
                      <a:pt x="267" y="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50" name="Freeform: Shape 99"/>
              <p:cNvSpPr/>
              <p:nvPr/>
            </p:nvSpPr>
            <p:spPr bwMode="auto">
              <a:xfrm>
                <a:off x="6388772" y="3173003"/>
                <a:ext cx="91043" cy="938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4" y="24"/>
                  </a:cxn>
                  <a:cxn ang="0">
                    <a:pos x="23" y="27"/>
                  </a:cxn>
                  <a:cxn ang="0">
                    <a:pos x="26" y="7"/>
                  </a:cxn>
                  <a:cxn ang="0">
                    <a:pos x="6" y="5"/>
                  </a:cxn>
                  <a:cxn ang="0">
                    <a:pos x="21" y="24"/>
                  </a:cxn>
                  <a:cxn ang="0">
                    <a:pos x="7" y="22"/>
                  </a:cxn>
                  <a:cxn ang="0">
                    <a:pos x="8" y="8"/>
                  </a:cxn>
                  <a:cxn ang="0">
                    <a:pos x="23" y="9"/>
                  </a:cxn>
                  <a:cxn ang="0">
                    <a:pos x="21" y="24"/>
                  </a:cxn>
                </a:cxnLst>
                <a:rect l="0" t="0" r="r" b="b"/>
                <a:pathLst>
                  <a:path w="30" h="31">
                    <a:moveTo>
                      <a:pt x="6" y="5"/>
                    </a:moveTo>
                    <a:cubicBezTo>
                      <a:pt x="1" y="10"/>
                      <a:pt x="0" y="18"/>
                      <a:pt x="4" y="24"/>
                    </a:cubicBezTo>
                    <a:cubicBezTo>
                      <a:pt x="9" y="30"/>
                      <a:pt x="17" y="31"/>
                      <a:pt x="23" y="27"/>
                    </a:cubicBezTo>
                    <a:cubicBezTo>
                      <a:pt x="29" y="22"/>
                      <a:pt x="30" y="13"/>
                      <a:pt x="26" y="7"/>
                    </a:cubicBezTo>
                    <a:cubicBezTo>
                      <a:pt x="21" y="1"/>
                      <a:pt x="12" y="0"/>
                      <a:pt x="6" y="5"/>
                    </a:cubicBezTo>
                    <a:close/>
                    <a:moveTo>
                      <a:pt x="21" y="24"/>
                    </a:moveTo>
                    <a:cubicBezTo>
                      <a:pt x="17" y="28"/>
                      <a:pt x="10" y="27"/>
                      <a:pt x="7" y="22"/>
                    </a:cubicBezTo>
                    <a:cubicBezTo>
                      <a:pt x="3" y="18"/>
                      <a:pt x="4" y="11"/>
                      <a:pt x="8" y="8"/>
                    </a:cubicBezTo>
                    <a:cubicBezTo>
                      <a:pt x="13" y="4"/>
                      <a:pt x="20" y="5"/>
                      <a:pt x="23" y="9"/>
                    </a:cubicBezTo>
                    <a:cubicBezTo>
                      <a:pt x="27" y="14"/>
                      <a:pt x="26" y="20"/>
                      <a:pt x="21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51" name="Freeform: Shape 100"/>
              <p:cNvSpPr/>
              <p:nvPr/>
            </p:nvSpPr>
            <p:spPr bwMode="auto">
              <a:xfrm>
                <a:off x="6372221" y="3159208"/>
                <a:ext cx="124150" cy="124149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8" y="31"/>
                  </a:cxn>
                  <a:cxn ang="0">
                    <a:pos x="9" y="28"/>
                  </a:cxn>
                  <a:cxn ang="0">
                    <a:pos x="11" y="9"/>
                  </a:cxn>
                  <a:cxn ang="0">
                    <a:pos x="31" y="11"/>
                  </a:cxn>
                  <a:cxn ang="0">
                    <a:pos x="28" y="31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3" y="40"/>
                      <a:pt x="31" y="34"/>
                    </a:cubicBezTo>
                    <a:cubicBezTo>
                      <a:pt x="39" y="28"/>
                      <a:pt x="40" y="17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8" y="31"/>
                    </a:moveTo>
                    <a:cubicBezTo>
                      <a:pt x="22" y="35"/>
                      <a:pt x="14" y="34"/>
                      <a:pt x="9" y="28"/>
                    </a:cubicBezTo>
                    <a:cubicBezTo>
                      <a:pt x="5" y="22"/>
                      <a:pt x="6" y="14"/>
                      <a:pt x="11" y="9"/>
                    </a:cubicBezTo>
                    <a:cubicBezTo>
                      <a:pt x="17" y="4"/>
                      <a:pt x="26" y="5"/>
                      <a:pt x="31" y="11"/>
                    </a:cubicBezTo>
                    <a:cubicBezTo>
                      <a:pt x="35" y="17"/>
                      <a:pt x="34" y="26"/>
                      <a:pt x="28" y="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52" name="Freeform: Shape 101"/>
              <p:cNvSpPr/>
              <p:nvPr/>
            </p:nvSpPr>
            <p:spPr bwMode="auto">
              <a:xfrm>
                <a:off x="6452226" y="2866774"/>
                <a:ext cx="405553" cy="361408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5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4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53" name="Freeform: Shape 102"/>
              <p:cNvSpPr/>
              <p:nvPr/>
            </p:nvSpPr>
            <p:spPr bwMode="auto">
              <a:xfrm>
                <a:off x="6452220" y="3128851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0" y="11"/>
                      <a:pt x="1" y="12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6"/>
                      <a:pt x="1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54" name="Freeform: Shape 103"/>
              <p:cNvSpPr/>
              <p:nvPr/>
            </p:nvSpPr>
            <p:spPr bwMode="auto">
              <a:xfrm>
                <a:off x="6435580" y="3161952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3" y="5"/>
                      <a:pt x="5" y="3"/>
                      <a:pt x="7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3" y="2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</p:grpSp>
        <p:sp>
          <p:nvSpPr>
            <p:cNvPr id="24" name="Freeform: Shape 104"/>
            <p:cNvSpPr/>
            <p:nvPr/>
          </p:nvSpPr>
          <p:spPr bwMode="auto">
            <a:xfrm>
              <a:off x="2061944" y="3621686"/>
              <a:ext cx="577881" cy="379099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2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4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365"/>
            </a:p>
          </p:txBody>
        </p:sp>
        <p:grpSp>
          <p:nvGrpSpPr>
            <p:cNvPr id="25" name="Group 105"/>
            <p:cNvGrpSpPr/>
            <p:nvPr/>
          </p:nvGrpSpPr>
          <p:grpSpPr>
            <a:xfrm>
              <a:off x="1980610" y="1829592"/>
              <a:ext cx="886082" cy="1914630"/>
              <a:chOff x="2945678" y="1581150"/>
              <a:chExt cx="571075" cy="1379407"/>
            </a:xfrm>
          </p:grpSpPr>
          <p:sp>
            <p:nvSpPr>
              <p:cNvPr id="46" name="Freeform: Shape 106"/>
              <p:cNvSpPr/>
              <p:nvPr/>
            </p:nvSpPr>
            <p:spPr bwMode="auto">
              <a:xfrm>
                <a:off x="2945678" y="1592185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0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0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2"/>
                  </a:cxn>
                  <a:cxn ang="0">
                    <a:pos x="175" y="442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29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29"/>
                  </a:cxn>
                </a:cxnLst>
                <a:rect l="0" t="0" r="r" b="b"/>
                <a:pathLst>
                  <a:path w="185" h="443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0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3"/>
                      <a:pt x="10" y="442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81" y="443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29"/>
                    </a:moveTo>
                    <a:cubicBezTo>
                      <a:pt x="131" y="429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29"/>
                      <a:pt x="142" y="42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47" name="Freeform: Shape 107"/>
              <p:cNvSpPr/>
              <p:nvPr/>
            </p:nvSpPr>
            <p:spPr bwMode="auto">
              <a:xfrm>
                <a:off x="2945678" y="1581150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1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4"/>
                  </a:cxn>
                  <a:cxn ang="0">
                    <a:pos x="175" y="444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30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30"/>
                  </a:cxn>
                </a:cxnLst>
                <a:rect l="0" t="0" r="r" b="b"/>
                <a:pathLst>
                  <a:path w="185" h="444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1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4"/>
                      <a:pt x="10" y="444"/>
                    </a:cubicBezTo>
                    <a:cubicBezTo>
                      <a:pt x="175" y="444"/>
                      <a:pt x="175" y="444"/>
                      <a:pt x="175" y="444"/>
                    </a:cubicBezTo>
                    <a:cubicBezTo>
                      <a:pt x="181" y="444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30"/>
                    </a:moveTo>
                    <a:cubicBezTo>
                      <a:pt x="131" y="430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30"/>
                      <a:pt x="142" y="4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 dirty="0"/>
              </a:p>
            </p:txBody>
          </p:sp>
        </p:grpSp>
        <p:grpSp>
          <p:nvGrpSpPr>
            <p:cNvPr id="26" name="Group 108"/>
            <p:cNvGrpSpPr/>
            <p:nvPr/>
          </p:nvGrpSpPr>
          <p:grpSpPr>
            <a:xfrm>
              <a:off x="764923" y="3629356"/>
              <a:ext cx="1887742" cy="1428319"/>
              <a:chOff x="2162175" y="2877793"/>
              <a:chExt cx="1216639" cy="1029038"/>
            </a:xfrm>
          </p:grpSpPr>
          <p:sp>
            <p:nvSpPr>
              <p:cNvPr id="39" name="Freeform: Shape 109"/>
              <p:cNvSpPr/>
              <p:nvPr/>
            </p:nvSpPr>
            <p:spPr bwMode="auto">
              <a:xfrm>
                <a:off x="2981544" y="3134364"/>
                <a:ext cx="52418" cy="579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3" y="1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"/>
                  </a:cxn>
                </a:cxnLst>
                <a:rect l="0" t="0" r="r" b="b"/>
                <a:pathLst>
                  <a:path w="17" h="19">
                    <a:moveTo>
                      <a:pt x="0" y="2"/>
                    </a:moveTo>
                    <a:cubicBezTo>
                      <a:pt x="4" y="0"/>
                      <a:pt x="10" y="1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8"/>
                      <a:pt x="17" y="13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3"/>
                      <a:pt x="14" y="9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9" y="3"/>
                      <a:pt x="4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40" name="Freeform: Shape 110"/>
              <p:cNvSpPr/>
              <p:nvPr/>
            </p:nvSpPr>
            <p:spPr bwMode="auto">
              <a:xfrm>
                <a:off x="2162175" y="3048839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6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2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6" y="68"/>
                      <a:pt x="268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41" name="Freeform: Shape 111"/>
              <p:cNvSpPr/>
              <p:nvPr/>
            </p:nvSpPr>
            <p:spPr bwMode="auto">
              <a:xfrm>
                <a:off x="2904297" y="3186780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5" y="23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4"/>
                  </a:cxn>
                  <a:cxn ang="0">
                    <a:pos x="22" y="23"/>
                  </a:cxn>
                  <a:cxn ang="0">
                    <a:pos x="7" y="21"/>
                  </a:cxn>
                  <a:cxn ang="0">
                    <a:pos x="9" y="7"/>
                  </a:cxn>
                  <a:cxn ang="0">
                    <a:pos x="24" y="8"/>
                  </a:cxn>
                  <a:cxn ang="0">
                    <a:pos x="22" y="23"/>
                  </a:cxn>
                </a:cxnLst>
                <a:rect l="0" t="0" r="r" b="b"/>
                <a:pathLst>
                  <a:path w="31" h="30">
                    <a:moveTo>
                      <a:pt x="7" y="4"/>
                    </a:moveTo>
                    <a:cubicBezTo>
                      <a:pt x="1" y="9"/>
                      <a:pt x="0" y="17"/>
                      <a:pt x="5" y="23"/>
                    </a:cubicBezTo>
                    <a:cubicBezTo>
                      <a:pt x="10" y="29"/>
                      <a:pt x="18" y="30"/>
                      <a:pt x="24" y="26"/>
                    </a:cubicBezTo>
                    <a:cubicBezTo>
                      <a:pt x="30" y="21"/>
                      <a:pt x="31" y="12"/>
                      <a:pt x="26" y="7"/>
                    </a:cubicBezTo>
                    <a:cubicBezTo>
                      <a:pt x="22" y="1"/>
                      <a:pt x="13" y="0"/>
                      <a:pt x="7" y="4"/>
                    </a:cubicBezTo>
                    <a:close/>
                    <a:moveTo>
                      <a:pt x="22" y="23"/>
                    </a:moveTo>
                    <a:cubicBezTo>
                      <a:pt x="18" y="27"/>
                      <a:pt x="11" y="26"/>
                      <a:pt x="7" y="21"/>
                    </a:cubicBezTo>
                    <a:cubicBezTo>
                      <a:pt x="4" y="17"/>
                      <a:pt x="5" y="10"/>
                      <a:pt x="9" y="7"/>
                    </a:cubicBezTo>
                    <a:cubicBezTo>
                      <a:pt x="14" y="3"/>
                      <a:pt x="20" y="4"/>
                      <a:pt x="24" y="8"/>
                    </a:cubicBezTo>
                    <a:cubicBezTo>
                      <a:pt x="28" y="13"/>
                      <a:pt x="27" y="20"/>
                      <a:pt x="22" y="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42" name="Freeform: Shape 112"/>
              <p:cNvSpPr/>
              <p:nvPr/>
            </p:nvSpPr>
            <p:spPr bwMode="auto">
              <a:xfrm>
                <a:off x="2887744" y="3172987"/>
                <a:ext cx="126905" cy="1213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5"/>
                      <a:pt x="27" y="6"/>
                      <a:pt x="31" y="12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43" name="Freeform: Shape 113"/>
              <p:cNvSpPr/>
              <p:nvPr/>
            </p:nvSpPr>
            <p:spPr bwMode="auto">
              <a:xfrm>
                <a:off x="2970509" y="2877793"/>
                <a:ext cx="408305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5"/>
                  </a:cxn>
                  <a:cxn ang="0">
                    <a:pos x="108" y="35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5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4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1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81" y="55"/>
                      <a:pt x="38" y="76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8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44" name="Freeform: Shape 114"/>
              <p:cNvSpPr/>
              <p:nvPr/>
            </p:nvSpPr>
            <p:spPr bwMode="auto">
              <a:xfrm>
                <a:off x="2967749" y="3139881"/>
                <a:ext cx="38623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  <p:sp>
            <p:nvSpPr>
              <p:cNvPr id="45" name="Freeform: Shape 115"/>
              <p:cNvSpPr/>
              <p:nvPr/>
            </p:nvSpPr>
            <p:spPr bwMode="auto">
              <a:xfrm>
                <a:off x="2956714" y="3175745"/>
                <a:ext cx="1655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3"/>
                      <a:pt x="1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365"/>
              </a:p>
            </p:txBody>
          </p:sp>
        </p:grpSp>
        <p:sp>
          <p:nvSpPr>
            <p:cNvPr id="27" name="TextBox 134"/>
            <p:cNvSpPr txBox="1"/>
            <p:nvPr/>
          </p:nvSpPr>
          <p:spPr>
            <a:xfrm rot="19338731">
              <a:off x="983608" y="4373873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315" b="1">
                  <a:solidFill>
                    <a:schemeClr val="bg1"/>
                  </a:solidFill>
                </a:rPr>
                <a:t>标题文本预设</a:t>
              </a:r>
              <a:endParaRPr lang="zh-CN" altLang="en-US" sz="1315" b="1">
                <a:solidFill>
                  <a:schemeClr val="bg1"/>
                </a:solidFill>
              </a:endParaRPr>
            </a:p>
          </p:txBody>
        </p:sp>
        <p:sp>
          <p:nvSpPr>
            <p:cNvPr id="28" name="TextBox 135"/>
            <p:cNvSpPr txBox="1"/>
            <p:nvPr/>
          </p:nvSpPr>
          <p:spPr>
            <a:xfrm rot="19338731">
              <a:off x="2733464" y="4373871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315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315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136"/>
            <p:cNvSpPr txBox="1"/>
            <p:nvPr/>
          </p:nvSpPr>
          <p:spPr>
            <a:xfrm rot="19338731">
              <a:off x="4450236" y="4373870"/>
              <a:ext cx="954107" cy="246221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315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315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137"/>
            <p:cNvSpPr txBox="1"/>
            <p:nvPr/>
          </p:nvSpPr>
          <p:spPr>
            <a:xfrm rot="19338731">
              <a:off x="6181903" y="4373870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315" b="1">
                  <a:solidFill>
                    <a:schemeClr val="bg1"/>
                  </a:solidFill>
                </a:rPr>
                <a:t>标题文本预设</a:t>
              </a:r>
              <a:endParaRPr lang="zh-CN" altLang="en-US" sz="1315" b="1">
                <a:solidFill>
                  <a:schemeClr val="bg1"/>
                </a:solidFill>
              </a:endParaRPr>
            </a:p>
          </p:txBody>
        </p:sp>
        <p:sp>
          <p:nvSpPr>
            <p:cNvPr id="31" name="TextBox 138"/>
            <p:cNvSpPr txBox="1"/>
            <p:nvPr/>
          </p:nvSpPr>
          <p:spPr>
            <a:xfrm rot="19338731">
              <a:off x="7866713" y="4373870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315" b="1">
                  <a:solidFill>
                    <a:schemeClr val="bg1"/>
                  </a:solidFill>
                </a:rPr>
                <a:t>标题文本预设</a:t>
              </a:r>
              <a:endParaRPr lang="zh-CN" altLang="en-US" sz="1315" b="1">
                <a:solidFill>
                  <a:schemeClr val="bg1"/>
                </a:solidFill>
              </a:endParaRPr>
            </a:p>
          </p:txBody>
        </p:sp>
        <p:sp>
          <p:nvSpPr>
            <p:cNvPr id="32" name="TextBox 139"/>
            <p:cNvSpPr txBox="1"/>
            <p:nvPr/>
          </p:nvSpPr>
          <p:spPr>
            <a:xfrm rot="19338731">
              <a:off x="9590931" y="4373870"/>
              <a:ext cx="958917" cy="246221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315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315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140"/>
            <p:cNvSpPr txBox="1"/>
            <p:nvPr/>
          </p:nvSpPr>
          <p:spPr>
            <a:xfrm>
              <a:off x="2098734" y="2522491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840" b="1" dirty="0">
                  <a:solidFill>
                    <a:schemeClr val="bg1"/>
                  </a:solidFill>
                </a:rPr>
                <a:t>80%</a:t>
              </a:r>
              <a:endParaRPr lang="en-US" sz="184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141"/>
            <p:cNvSpPr txBox="1"/>
            <p:nvPr/>
          </p:nvSpPr>
          <p:spPr>
            <a:xfrm>
              <a:off x="3827674" y="2883859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840" b="1">
                  <a:solidFill>
                    <a:schemeClr val="bg1"/>
                  </a:solidFill>
                </a:rPr>
                <a:t>35%</a:t>
              </a:r>
              <a:endParaRPr lang="en-US" sz="1840" b="1">
                <a:solidFill>
                  <a:schemeClr val="bg1"/>
                </a:solidFill>
              </a:endParaRPr>
            </a:p>
          </p:txBody>
        </p:sp>
        <p:sp>
          <p:nvSpPr>
            <p:cNvPr id="35" name="TextBox 142"/>
            <p:cNvSpPr txBox="1"/>
            <p:nvPr/>
          </p:nvSpPr>
          <p:spPr>
            <a:xfrm>
              <a:off x="5545910" y="3033694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840" b="1">
                  <a:solidFill>
                    <a:schemeClr val="bg1"/>
                  </a:solidFill>
                </a:rPr>
                <a:t>15%</a:t>
              </a:r>
              <a:endParaRPr lang="en-US" sz="1840" b="1">
                <a:solidFill>
                  <a:schemeClr val="bg1"/>
                </a:solidFill>
              </a:endParaRPr>
            </a:p>
          </p:txBody>
        </p:sp>
        <p:sp>
          <p:nvSpPr>
            <p:cNvPr id="36" name="TextBox 143"/>
            <p:cNvSpPr txBox="1"/>
            <p:nvPr/>
          </p:nvSpPr>
          <p:spPr>
            <a:xfrm>
              <a:off x="7255587" y="2786906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840" b="1">
                  <a:solidFill>
                    <a:schemeClr val="bg1"/>
                  </a:solidFill>
                </a:rPr>
                <a:t>60%</a:t>
              </a:r>
              <a:endParaRPr lang="en-US" sz="1840" b="1">
                <a:solidFill>
                  <a:schemeClr val="bg1"/>
                </a:solidFill>
              </a:endParaRPr>
            </a:p>
          </p:txBody>
        </p:sp>
        <p:sp>
          <p:nvSpPr>
            <p:cNvPr id="37" name="TextBox 144"/>
            <p:cNvSpPr txBox="1"/>
            <p:nvPr/>
          </p:nvSpPr>
          <p:spPr>
            <a:xfrm>
              <a:off x="8975965" y="2591418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840" b="1">
                  <a:solidFill>
                    <a:schemeClr val="bg1"/>
                  </a:solidFill>
                </a:rPr>
                <a:t>70%</a:t>
              </a:r>
              <a:endParaRPr lang="en-US" sz="1840" b="1">
                <a:solidFill>
                  <a:schemeClr val="bg1"/>
                </a:solidFill>
              </a:endParaRPr>
            </a:p>
          </p:txBody>
        </p:sp>
        <p:sp>
          <p:nvSpPr>
            <p:cNvPr id="38" name="TextBox 145"/>
            <p:cNvSpPr txBox="1"/>
            <p:nvPr/>
          </p:nvSpPr>
          <p:spPr>
            <a:xfrm>
              <a:off x="10702765" y="2847718"/>
              <a:ext cx="649834" cy="528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840" b="1">
                  <a:solidFill>
                    <a:schemeClr val="bg1"/>
                  </a:solidFill>
                </a:rPr>
                <a:t>50%</a:t>
              </a:r>
              <a:endParaRPr lang="en-US" sz="1840" b="1">
                <a:solidFill>
                  <a:schemeClr val="bg1"/>
                </a:solidFill>
              </a:endParaRPr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346506" y="5248833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685889" y="5221187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5014310" y="5221187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177175" y="5234244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264746" y="5235297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 t="11852" r="9308" b="7475"/>
          <a:stretch>
            <a:fillRect/>
          </a:stretch>
        </p:blipFill>
        <p:spPr>
          <a:xfrm rot="5400000">
            <a:off x="2630054" y="-2703945"/>
            <a:ext cx="6857999" cy="12265891"/>
          </a:xfrm>
          <a:prstGeom prst="rect">
            <a:avLst/>
          </a:prstGeom>
        </p:spPr>
      </p:pic>
      <p:cxnSp>
        <p:nvCxnSpPr>
          <p:cNvPr id="11" name="直接连接符 7"/>
          <p:cNvCxnSpPr>
            <a:cxnSpLocks noChangeShapeType="1"/>
          </p:cNvCxnSpPr>
          <p:nvPr/>
        </p:nvCxnSpPr>
        <p:spPr bwMode="auto">
          <a:xfrm flipH="1">
            <a:off x="3587236" y="3722208"/>
            <a:ext cx="594642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Placeholder 4"/>
          <p:cNvSpPr txBox="1"/>
          <p:nvPr/>
        </p:nvSpPr>
        <p:spPr>
          <a:xfrm>
            <a:off x="2779936" y="3896461"/>
            <a:ext cx="7500126" cy="7652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01420">
              <a:lnSpc>
                <a:spcPct val="114000"/>
              </a:lnSpc>
              <a:spcBef>
                <a:spcPts val="1315"/>
              </a:spcBef>
              <a:buNone/>
              <a:defRPr/>
            </a:pPr>
            <a:r>
              <a:rPr lang="id-ID" sz="1200" spc="394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Calibri" panose="020F0502020204030204"/>
              </a:rPr>
              <a:t>Ut wisi enim ad minim veniam, quis nostrud exerci tation ullamcorper nibh euismod tincidunt ut</a:t>
            </a:r>
            <a:endParaRPr lang="id-ID" sz="1200" spc="394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Calibri" panose="020F0502020204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13373" y="2749893"/>
            <a:ext cx="37656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01065">
              <a:defRPr/>
            </a:pPr>
            <a:r>
              <a:rPr lang="en-US" altLang="zh-C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经典综艺体简" panose="02010609000101010101" pitchFamily="49" charset="-122"/>
              </a:rPr>
              <a:t>THANKS~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70047" y="1758427"/>
            <a:ext cx="665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POWERPOINT</a:t>
            </a:r>
            <a:endParaRPr lang="zh-CN" altLang="en-US" sz="6600" dirty="0">
              <a:solidFill>
                <a:schemeClr val="tx1">
                  <a:lumMod val="95000"/>
                  <a:lumOff val="5000"/>
                </a:schemeClr>
              </a:solidFill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973455"/>
          </a:xfrm>
          <a:prstGeom prst="rect">
            <a:avLst/>
          </a:prstGeom>
          <a:solidFill>
            <a:srgbClr val="EEC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3093" y="-2636981"/>
            <a:ext cx="7065817" cy="12192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103417" y="318655"/>
            <a:ext cx="6442363" cy="6442363"/>
          </a:xfrm>
          <a:prstGeom prst="ellipse">
            <a:avLst/>
          </a:prstGeom>
          <a:solidFill>
            <a:srgbClr val="EEC5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27227" y="3252253"/>
            <a:ext cx="250581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产品介绍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91943" y="3922894"/>
            <a:ext cx="5687403" cy="77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Flattening of the concept of the core meaning is: remove redundancy, messiness and multifarious adornment effect.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70900" y="2013071"/>
            <a:ext cx="4457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pitchFamily="34" charset="-122"/>
              </a:rPr>
              <a:t>PART  01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_组合 37"/>
          <p:cNvGrpSpPr/>
          <p:nvPr>
            <p:custDataLst>
              <p:tags r:id="rId1"/>
            </p:custDataLst>
          </p:nvPr>
        </p:nvGrpSpPr>
        <p:grpSpPr>
          <a:xfrm>
            <a:off x="2428024" y="4081309"/>
            <a:ext cx="135883" cy="475740"/>
            <a:chOff x="2752726" y="4344988"/>
            <a:chExt cx="184150" cy="644525"/>
          </a:xfrm>
          <a:solidFill>
            <a:schemeClr val="accent1"/>
          </a:solidFill>
        </p:grpSpPr>
        <p:sp>
          <p:nvSpPr>
            <p:cNvPr id="39" name="Freeform 101"/>
            <p:cNvSpPr/>
            <p:nvPr/>
          </p:nvSpPr>
          <p:spPr bwMode="auto">
            <a:xfrm>
              <a:off x="2762251" y="4427538"/>
              <a:ext cx="174625" cy="519113"/>
            </a:xfrm>
            <a:custGeom>
              <a:avLst/>
              <a:gdLst>
                <a:gd name="T0" fmla="*/ 34 w 110"/>
                <a:gd name="T1" fmla="*/ 267 h 327"/>
                <a:gd name="T2" fmla="*/ 67 w 110"/>
                <a:gd name="T3" fmla="*/ 327 h 327"/>
                <a:gd name="T4" fmla="*/ 95 w 110"/>
                <a:gd name="T5" fmla="*/ 323 h 327"/>
                <a:gd name="T6" fmla="*/ 110 w 110"/>
                <a:gd name="T7" fmla="*/ 256 h 327"/>
                <a:gd name="T8" fmla="*/ 76 w 110"/>
                <a:gd name="T9" fmla="*/ 0 h 327"/>
                <a:gd name="T10" fmla="*/ 0 w 110"/>
                <a:gd name="T11" fmla="*/ 10 h 327"/>
                <a:gd name="T12" fmla="*/ 34 w 110"/>
                <a:gd name="T13" fmla="*/ 26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27">
                  <a:moveTo>
                    <a:pt x="34" y="267"/>
                  </a:moveTo>
                  <a:lnTo>
                    <a:pt x="67" y="327"/>
                  </a:lnTo>
                  <a:lnTo>
                    <a:pt x="95" y="323"/>
                  </a:lnTo>
                  <a:lnTo>
                    <a:pt x="110" y="25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34" y="26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1" name="Freeform 102"/>
            <p:cNvSpPr/>
            <p:nvPr/>
          </p:nvSpPr>
          <p:spPr bwMode="auto">
            <a:xfrm>
              <a:off x="2754313" y="4344988"/>
              <a:ext cx="128588" cy="146050"/>
            </a:xfrm>
            <a:custGeom>
              <a:avLst/>
              <a:gdLst>
                <a:gd name="T0" fmla="*/ 5 w 81"/>
                <a:gd name="T1" fmla="*/ 58 h 92"/>
                <a:gd name="T2" fmla="*/ 5 w 81"/>
                <a:gd name="T3" fmla="*/ 58 h 92"/>
                <a:gd name="T4" fmla="*/ 7 w 81"/>
                <a:gd name="T5" fmla="*/ 66 h 92"/>
                <a:gd name="T6" fmla="*/ 10 w 81"/>
                <a:gd name="T7" fmla="*/ 73 h 92"/>
                <a:gd name="T8" fmla="*/ 15 w 81"/>
                <a:gd name="T9" fmla="*/ 78 h 92"/>
                <a:gd name="T10" fmla="*/ 20 w 81"/>
                <a:gd name="T11" fmla="*/ 84 h 92"/>
                <a:gd name="T12" fmla="*/ 26 w 81"/>
                <a:gd name="T13" fmla="*/ 88 h 92"/>
                <a:gd name="T14" fmla="*/ 33 w 81"/>
                <a:gd name="T15" fmla="*/ 90 h 92"/>
                <a:gd name="T16" fmla="*/ 39 w 81"/>
                <a:gd name="T17" fmla="*/ 92 h 92"/>
                <a:gd name="T18" fmla="*/ 47 w 81"/>
                <a:gd name="T19" fmla="*/ 90 h 92"/>
                <a:gd name="T20" fmla="*/ 49 w 81"/>
                <a:gd name="T21" fmla="*/ 90 h 92"/>
                <a:gd name="T22" fmla="*/ 49 w 81"/>
                <a:gd name="T23" fmla="*/ 90 h 92"/>
                <a:gd name="T24" fmla="*/ 56 w 81"/>
                <a:gd name="T25" fmla="*/ 89 h 92"/>
                <a:gd name="T26" fmla="*/ 62 w 81"/>
                <a:gd name="T27" fmla="*/ 86 h 92"/>
                <a:gd name="T28" fmla="*/ 69 w 81"/>
                <a:gd name="T29" fmla="*/ 81 h 92"/>
                <a:gd name="T30" fmla="*/ 73 w 81"/>
                <a:gd name="T31" fmla="*/ 77 h 92"/>
                <a:gd name="T32" fmla="*/ 77 w 81"/>
                <a:gd name="T33" fmla="*/ 70 h 92"/>
                <a:gd name="T34" fmla="*/ 80 w 81"/>
                <a:gd name="T35" fmla="*/ 63 h 92"/>
                <a:gd name="T36" fmla="*/ 81 w 81"/>
                <a:gd name="T37" fmla="*/ 56 h 92"/>
                <a:gd name="T38" fmla="*/ 81 w 81"/>
                <a:gd name="T39" fmla="*/ 48 h 92"/>
                <a:gd name="T40" fmla="*/ 76 w 81"/>
                <a:gd name="T41" fmla="*/ 13 h 92"/>
                <a:gd name="T42" fmla="*/ 76 w 81"/>
                <a:gd name="T43" fmla="*/ 13 h 92"/>
                <a:gd name="T44" fmla="*/ 75 w 81"/>
                <a:gd name="T45" fmla="*/ 8 h 92"/>
                <a:gd name="T46" fmla="*/ 72 w 81"/>
                <a:gd name="T47" fmla="*/ 2 h 92"/>
                <a:gd name="T48" fmla="*/ 68 w 81"/>
                <a:gd name="T49" fmla="*/ 1 h 92"/>
                <a:gd name="T50" fmla="*/ 64 w 81"/>
                <a:gd name="T51" fmla="*/ 0 h 92"/>
                <a:gd name="T52" fmla="*/ 51 w 81"/>
                <a:gd name="T53" fmla="*/ 0 h 92"/>
                <a:gd name="T54" fmla="*/ 37 w 81"/>
                <a:gd name="T55" fmla="*/ 2 h 92"/>
                <a:gd name="T56" fmla="*/ 35 w 81"/>
                <a:gd name="T57" fmla="*/ 2 h 92"/>
                <a:gd name="T58" fmla="*/ 35 w 81"/>
                <a:gd name="T59" fmla="*/ 2 h 92"/>
                <a:gd name="T60" fmla="*/ 22 w 81"/>
                <a:gd name="T61" fmla="*/ 4 h 92"/>
                <a:gd name="T62" fmla="*/ 10 w 81"/>
                <a:gd name="T63" fmla="*/ 6 h 92"/>
                <a:gd name="T64" fmla="*/ 5 w 81"/>
                <a:gd name="T65" fmla="*/ 9 h 92"/>
                <a:gd name="T66" fmla="*/ 3 w 81"/>
                <a:gd name="T67" fmla="*/ 12 h 92"/>
                <a:gd name="T68" fmla="*/ 0 w 81"/>
                <a:gd name="T69" fmla="*/ 17 h 92"/>
                <a:gd name="T70" fmla="*/ 0 w 81"/>
                <a:gd name="T71" fmla="*/ 24 h 92"/>
                <a:gd name="T72" fmla="*/ 5 w 81"/>
                <a:gd name="T73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92">
                  <a:moveTo>
                    <a:pt x="5" y="58"/>
                  </a:moveTo>
                  <a:lnTo>
                    <a:pt x="5" y="58"/>
                  </a:lnTo>
                  <a:lnTo>
                    <a:pt x="7" y="66"/>
                  </a:lnTo>
                  <a:lnTo>
                    <a:pt x="10" y="73"/>
                  </a:lnTo>
                  <a:lnTo>
                    <a:pt x="15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3" y="90"/>
                  </a:lnTo>
                  <a:lnTo>
                    <a:pt x="39" y="92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89"/>
                  </a:lnTo>
                  <a:lnTo>
                    <a:pt x="62" y="86"/>
                  </a:lnTo>
                  <a:lnTo>
                    <a:pt x="69" y="81"/>
                  </a:lnTo>
                  <a:lnTo>
                    <a:pt x="73" y="77"/>
                  </a:lnTo>
                  <a:lnTo>
                    <a:pt x="77" y="70"/>
                  </a:lnTo>
                  <a:lnTo>
                    <a:pt x="80" y="63"/>
                  </a:lnTo>
                  <a:lnTo>
                    <a:pt x="81" y="56"/>
                  </a:lnTo>
                  <a:lnTo>
                    <a:pt x="81" y="4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5" y="8"/>
                  </a:lnTo>
                  <a:lnTo>
                    <a:pt x="72" y="2"/>
                  </a:lnTo>
                  <a:lnTo>
                    <a:pt x="68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22" y="4"/>
                  </a:lnTo>
                  <a:lnTo>
                    <a:pt x="10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5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2752726" y="4394200"/>
              <a:ext cx="149225" cy="142875"/>
            </a:xfrm>
            <a:custGeom>
              <a:avLst/>
              <a:gdLst>
                <a:gd name="T0" fmla="*/ 11 w 94"/>
                <a:gd name="T1" fmla="*/ 90 h 90"/>
                <a:gd name="T2" fmla="*/ 94 w 94"/>
                <a:gd name="T3" fmla="*/ 80 h 90"/>
                <a:gd name="T4" fmla="*/ 84 w 94"/>
                <a:gd name="T5" fmla="*/ 0 h 90"/>
                <a:gd name="T6" fmla="*/ 0 w 94"/>
                <a:gd name="T7" fmla="*/ 11 h 90"/>
                <a:gd name="T8" fmla="*/ 11 w 94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0">
                  <a:moveTo>
                    <a:pt x="11" y="90"/>
                  </a:moveTo>
                  <a:lnTo>
                    <a:pt x="94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2868613" y="4933950"/>
              <a:ext cx="44450" cy="55563"/>
            </a:xfrm>
            <a:custGeom>
              <a:avLst/>
              <a:gdLst>
                <a:gd name="T0" fmla="*/ 28 w 28"/>
                <a:gd name="T1" fmla="*/ 2 h 35"/>
                <a:gd name="T2" fmla="*/ 28 w 28"/>
                <a:gd name="T3" fmla="*/ 2 h 35"/>
                <a:gd name="T4" fmla="*/ 27 w 28"/>
                <a:gd name="T5" fmla="*/ 14 h 35"/>
                <a:gd name="T6" fmla="*/ 21 w 28"/>
                <a:gd name="T7" fmla="*/ 31 h 35"/>
                <a:gd name="T8" fmla="*/ 21 w 28"/>
                <a:gd name="T9" fmla="*/ 31 h 35"/>
                <a:gd name="T10" fmla="*/ 20 w 28"/>
                <a:gd name="T11" fmla="*/ 35 h 35"/>
                <a:gd name="T12" fmla="*/ 19 w 28"/>
                <a:gd name="T13" fmla="*/ 35 h 35"/>
                <a:gd name="T14" fmla="*/ 16 w 28"/>
                <a:gd name="T15" fmla="*/ 35 h 35"/>
                <a:gd name="T16" fmla="*/ 13 w 28"/>
                <a:gd name="T17" fmla="*/ 32 h 35"/>
                <a:gd name="T18" fmla="*/ 11 w 28"/>
                <a:gd name="T19" fmla="*/ 27 h 35"/>
                <a:gd name="T20" fmla="*/ 0 w 28"/>
                <a:gd name="T21" fmla="*/ 8 h 35"/>
                <a:gd name="T22" fmla="*/ 0 w 28"/>
                <a:gd name="T23" fmla="*/ 8 h 35"/>
                <a:gd name="T24" fmla="*/ 3 w 28"/>
                <a:gd name="T25" fmla="*/ 5 h 35"/>
                <a:gd name="T26" fmla="*/ 8 w 28"/>
                <a:gd name="T27" fmla="*/ 2 h 35"/>
                <a:gd name="T28" fmla="*/ 12 w 28"/>
                <a:gd name="T29" fmla="*/ 1 h 35"/>
                <a:gd name="T30" fmla="*/ 16 w 28"/>
                <a:gd name="T31" fmla="*/ 0 h 35"/>
                <a:gd name="T32" fmla="*/ 23 w 28"/>
                <a:gd name="T33" fmla="*/ 0 h 35"/>
                <a:gd name="T34" fmla="*/ 28 w 28"/>
                <a:gd name="T35" fmla="*/ 2 h 35"/>
                <a:gd name="T36" fmla="*/ 28 w 28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5">
                  <a:moveTo>
                    <a:pt x="28" y="2"/>
                  </a:moveTo>
                  <a:lnTo>
                    <a:pt x="28" y="2"/>
                  </a:lnTo>
                  <a:lnTo>
                    <a:pt x="27" y="14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45" name="PA_组合 38"/>
          <p:cNvGrpSpPr/>
          <p:nvPr>
            <p:custDataLst>
              <p:tags r:id="rId2"/>
            </p:custDataLst>
          </p:nvPr>
        </p:nvGrpSpPr>
        <p:grpSpPr>
          <a:xfrm>
            <a:off x="1978201" y="4513693"/>
            <a:ext cx="1043729" cy="1137791"/>
            <a:chOff x="2143126" y="4930775"/>
            <a:chExt cx="1414463" cy="1541463"/>
          </a:xfrm>
          <a:solidFill>
            <a:schemeClr val="accent2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2143126" y="5083175"/>
              <a:ext cx="1414463" cy="1257300"/>
            </a:xfrm>
            <a:custGeom>
              <a:avLst/>
              <a:gdLst>
                <a:gd name="T0" fmla="*/ 334 w 891"/>
                <a:gd name="T1" fmla="*/ 790 h 792"/>
                <a:gd name="T2" fmla="*/ 228 w 891"/>
                <a:gd name="T3" fmla="*/ 775 h 792"/>
                <a:gd name="T4" fmla="*/ 212 w 891"/>
                <a:gd name="T5" fmla="*/ 764 h 792"/>
                <a:gd name="T6" fmla="*/ 190 w 891"/>
                <a:gd name="T7" fmla="*/ 734 h 792"/>
                <a:gd name="T8" fmla="*/ 110 w 891"/>
                <a:gd name="T9" fmla="*/ 683 h 792"/>
                <a:gd name="T10" fmla="*/ 65 w 891"/>
                <a:gd name="T11" fmla="*/ 631 h 792"/>
                <a:gd name="T12" fmla="*/ 56 w 891"/>
                <a:gd name="T13" fmla="*/ 597 h 792"/>
                <a:gd name="T14" fmla="*/ 61 w 891"/>
                <a:gd name="T15" fmla="*/ 560 h 792"/>
                <a:gd name="T16" fmla="*/ 45 w 891"/>
                <a:gd name="T17" fmla="*/ 545 h 792"/>
                <a:gd name="T18" fmla="*/ 26 w 891"/>
                <a:gd name="T19" fmla="*/ 528 h 792"/>
                <a:gd name="T20" fmla="*/ 48 w 891"/>
                <a:gd name="T21" fmla="*/ 513 h 792"/>
                <a:gd name="T22" fmla="*/ 61 w 891"/>
                <a:gd name="T23" fmla="*/ 501 h 792"/>
                <a:gd name="T24" fmla="*/ 56 w 891"/>
                <a:gd name="T25" fmla="*/ 465 h 792"/>
                <a:gd name="T26" fmla="*/ 65 w 891"/>
                <a:gd name="T27" fmla="*/ 442 h 792"/>
                <a:gd name="T28" fmla="*/ 48 w 891"/>
                <a:gd name="T29" fmla="*/ 435 h 792"/>
                <a:gd name="T30" fmla="*/ 23 w 891"/>
                <a:gd name="T31" fmla="*/ 425 h 792"/>
                <a:gd name="T32" fmla="*/ 34 w 891"/>
                <a:gd name="T33" fmla="*/ 405 h 792"/>
                <a:gd name="T34" fmla="*/ 56 w 891"/>
                <a:gd name="T35" fmla="*/ 393 h 792"/>
                <a:gd name="T36" fmla="*/ 55 w 891"/>
                <a:gd name="T37" fmla="*/ 365 h 792"/>
                <a:gd name="T38" fmla="*/ 56 w 891"/>
                <a:gd name="T39" fmla="*/ 343 h 792"/>
                <a:gd name="T40" fmla="*/ 53 w 891"/>
                <a:gd name="T41" fmla="*/ 320 h 792"/>
                <a:gd name="T42" fmla="*/ 32 w 891"/>
                <a:gd name="T43" fmla="*/ 310 h 792"/>
                <a:gd name="T44" fmla="*/ 36 w 891"/>
                <a:gd name="T45" fmla="*/ 291 h 792"/>
                <a:gd name="T46" fmla="*/ 60 w 891"/>
                <a:gd name="T47" fmla="*/ 281 h 792"/>
                <a:gd name="T48" fmla="*/ 64 w 891"/>
                <a:gd name="T49" fmla="*/ 262 h 792"/>
                <a:gd name="T50" fmla="*/ 61 w 891"/>
                <a:gd name="T51" fmla="*/ 245 h 792"/>
                <a:gd name="T52" fmla="*/ 71 w 891"/>
                <a:gd name="T53" fmla="*/ 218 h 792"/>
                <a:gd name="T54" fmla="*/ 59 w 891"/>
                <a:gd name="T55" fmla="*/ 214 h 792"/>
                <a:gd name="T56" fmla="*/ 34 w 891"/>
                <a:gd name="T57" fmla="*/ 203 h 792"/>
                <a:gd name="T58" fmla="*/ 0 w 891"/>
                <a:gd name="T59" fmla="*/ 0 h 792"/>
                <a:gd name="T60" fmla="*/ 873 w 891"/>
                <a:gd name="T61" fmla="*/ 147 h 792"/>
                <a:gd name="T62" fmla="*/ 854 w 891"/>
                <a:gd name="T63" fmla="*/ 164 h 792"/>
                <a:gd name="T64" fmla="*/ 835 w 891"/>
                <a:gd name="T65" fmla="*/ 168 h 792"/>
                <a:gd name="T66" fmla="*/ 832 w 891"/>
                <a:gd name="T67" fmla="*/ 180 h 792"/>
                <a:gd name="T68" fmla="*/ 839 w 891"/>
                <a:gd name="T69" fmla="*/ 205 h 792"/>
                <a:gd name="T70" fmla="*/ 832 w 891"/>
                <a:gd name="T71" fmla="*/ 228 h 792"/>
                <a:gd name="T72" fmla="*/ 848 w 891"/>
                <a:gd name="T73" fmla="*/ 237 h 792"/>
                <a:gd name="T74" fmla="*/ 871 w 891"/>
                <a:gd name="T75" fmla="*/ 254 h 792"/>
                <a:gd name="T76" fmla="*/ 854 w 891"/>
                <a:gd name="T77" fmla="*/ 271 h 792"/>
                <a:gd name="T78" fmla="*/ 841 w 891"/>
                <a:gd name="T79" fmla="*/ 281 h 792"/>
                <a:gd name="T80" fmla="*/ 845 w 891"/>
                <a:gd name="T81" fmla="*/ 310 h 792"/>
                <a:gd name="T82" fmla="*/ 841 w 891"/>
                <a:gd name="T83" fmla="*/ 336 h 792"/>
                <a:gd name="T84" fmla="*/ 856 w 891"/>
                <a:gd name="T85" fmla="*/ 355 h 792"/>
                <a:gd name="T86" fmla="*/ 877 w 891"/>
                <a:gd name="T87" fmla="*/ 369 h 792"/>
                <a:gd name="T88" fmla="*/ 863 w 891"/>
                <a:gd name="T89" fmla="*/ 386 h 792"/>
                <a:gd name="T90" fmla="*/ 836 w 891"/>
                <a:gd name="T91" fmla="*/ 390 h 792"/>
                <a:gd name="T92" fmla="*/ 843 w 891"/>
                <a:gd name="T93" fmla="*/ 411 h 792"/>
                <a:gd name="T94" fmla="*/ 841 w 891"/>
                <a:gd name="T95" fmla="*/ 435 h 792"/>
                <a:gd name="T96" fmla="*/ 844 w 891"/>
                <a:gd name="T97" fmla="*/ 463 h 792"/>
                <a:gd name="T98" fmla="*/ 867 w 891"/>
                <a:gd name="T99" fmla="*/ 474 h 792"/>
                <a:gd name="T100" fmla="*/ 870 w 891"/>
                <a:gd name="T101" fmla="*/ 490 h 792"/>
                <a:gd name="T102" fmla="*/ 845 w 891"/>
                <a:gd name="T103" fmla="*/ 503 h 792"/>
                <a:gd name="T104" fmla="*/ 841 w 891"/>
                <a:gd name="T105" fmla="*/ 535 h 792"/>
                <a:gd name="T106" fmla="*/ 844 w 891"/>
                <a:gd name="T107" fmla="*/ 554 h 792"/>
                <a:gd name="T108" fmla="*/ 858 w 891"/>
                <a:gd name="T109" fmla="*/ 572 h 792"/>
                <a:gd name="T110" fmla="*/ 856 w 891"/>
                <a:gd name="T111" fmla="*/ 595 h 792"/>
                <a:gd name="T112" fmla="*/ 820 w 891"/>
                <a:gd name="T113" fmla="*/ 653 h 792"/>
                <a:gd name="T114" fmla="*/ 776 w 891"/>
                <a:gd name="T115" fmla="*/ 695 h 792"/>
                <a:gd name="T116" fmla="*/ 711 w 891"/>
                <a:gd name="T117" fmla="*/ 742 h 792"/>
                <a:gd name="T118" fmla="*/ 695 w 891"/>
                <a:gd name="T119" fmla="*/ 764 h 792"/>
                <a:gd name="T120" fmla="*/ 675 w 891"/>
                <a:gd name="T121" fmla="*/ 775 h 792"/>
                <a:gd name="T122" fmla="*/ 548 w 891"/>
                <a:gd name="T123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1" h="792">
                  <a:moveTo>
                    <a:pt x="435" y="792"/>
                  </a:moveTo>
                  <a:lnTo>
                    <a:pt x="435" y="792"/>
                  </a:lnTo>
                  <a:lnTo>
                    <a:pt x="370" y="791"/>
                  </a:lnTo>
                  <a:lnTo>
                    <a:pt x="334" y="790"/>
                  </a:lnTo>
                  <a:lnTo>
                    <a:pt x="298" y="787"/>
                  </a:lnTo>
                  <a:lnTo>
                    <a:pt x="266" y="783"/>
                  </a:lnTo>
                  <a:lnTo>
                    <a:pt x="237" y="778"/>
                  </a:lnTo>
                  <a:lnTo>
                    <a:pt x="228" y="775"/>
                  </a:lnTo>
                  <a:lnTo>
                    <a:pt x="220" y="772"/>
                  </a:lnTo>
                  <a:lnTo>
                    <a:pt x="213" y="768"/>
                  </a:lnTo>
                  <a:lnTo>
                    <a:pt x="212" y="764"/>
                  </a:lnTo>
                  <a:lnTo>
                    <a:pt x="212" y="764"/>
                  </a:lnTo>
                  <a:lnTo>
                    <a:pt x="209" y="756"/>
                  </a:lnTo>
                  <a:lnTo>
                    <a:pt x="205" y="749"/>
                  </a:lnTo>
                  <a:lnTo>
                    <a:pt x="198" y="741"/>
                  </a:lnTo>
                  <a:lnTo>
                    <a:pt x="190" y="734"/>
                  </a:lnTo>
                  <a:lnTo>
                    <a:pt x="164" y="717"/>
                  </a:lnTo>
                  <a:lnTo>
                    <a:pt x="129" y="695"/>
                  </a:lnTo>
                  <a:lnTo>
                    <a:pt x="129" y="695"/>
                  </a:lnTo>
                  <a:lnTo>
                    <a:pt x="110" y="683"/>
                  </a:lnTo>
                  <a:lnTo>
                    <a:pt x="95" y="669"/>
                  </a:lnTo>
                  <a:lnTo>
                    <a:pt x="82" y="657"/>
                  </a:lnTo>
                  <a:lnTo>
                    <a:pt x="72" y="643"/>
                  </a:lnTo>
                  <a:lnTo>
                    <a:pt x="65" y="631"/>
                  </a:lnTo>
                  <a:lnTo>
                    <a:pt x="60" y="619"/>
                  </a:lnTo>
                  <a:lnTo>
                    <a:pt x="57" y="608"/>
                  </a:lnTo>
                  <a:lnTo>
                    <a:pt x="56" y="597"/>
                  </a:lnTo>
                  <a:lnTo>
                    <a:pt x="56" y="597"/>
                  </a:lnTo>
                  <a:lnTo>
                    <a:pt x="57" y="589"/>
                  </a:lnTo>
                  <a:lnTo>
                    <a:pt x="59" y="581"/>
                  </a:lnTo>
                  <a:lnTo>
                    <a:pt x="61" y="566"/>
                  </a:lnTo>
                  <a:lnTo>
                    <a:pt x="61" y="560"/>
                  </a:lnTo>
                  <a:lnTo>
                    <a:pt x="59" y="554"/>
                  </a:lnTo>
                  <a:lnTo>
                    <a:pt x="55" y="549"/>
                  </a:lnTo>
                  <a:lnTo>
                    <a:pt x="45" y="545"/>
                  </a:lnTo>
                  <a:lnTo>
                    <a:pt x="45" y="545"/>
                  </a:lnTo>
                  <a:lnTo>
                    <a:pt x="36" y="541"/>
                  </a:lnTo>
                  <a:lnTo>
                    <a:pt x="30" y="537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9" y="524"/>
                  </a:lnTo>
                  <a:lnTo>
                    <a:pt x="33" y="522"/>
                  </a:lnTo>
                  <a:lnTo>
                    <a:pt x="40" y="518"/>
                  </a:lnTo>
                  <a:lnTo>
                    <a:pt x="48" y="513"/>
                  </a:lnTo>
                  <a:lnTo>
                    <a:pt x="48" y="513"/>
                  </a:lnTo>
                  <a:lnTo>
                    <a:pt x="55" y="511"/>
                  </a:lnTo>
                  <a:lnTo>
                    <a:pt x="59" y="505"/>
                  </a:lnTo>
                  <a:lnTo>
                    <a:pt x="61" y="501"/>
                  </a:lnTo>
                  <a:lnTo>
                    <a:pt x="61" y="496"/>
                  </a:lnTo>
                  <a:lnTo>
                    <a:pt x="59" y="482"/>
                  </a:lnTo>
                  <a:lnTo>
                    <a:pt x="57" y="474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7" y="457"/>
                  </a:lnTo>
                  <a:lnTo>
                    <a:pt x="60" y="450"/>
                  </a:lnTo>
                  <a:lnTo>
                    <a:pt x="65" y="442"/>
                  </a:lnTo>
                  <a:lnTo>
                    <a:pt x="65" y="439"/>
                  </a:lnTo>
                  <a:lnTo>
                    <a:pt x="64" y="436"/>
                  </a:lnTo>
                  <a:lnTo>
                    <a:pt x="59" y="435"/>
                  </a:lnTo>
                  <a:lnTo>
                    <a:pt x="48" y="435"/>
                  </a:lnTo>
                  <a:lnTo>
                    <a:pt x="48" y="435"/>
                  </a:lnTo>
                  <a:lnTo>
                    <a:pt x="36" y="432"/>
                  </a:lnTo>
                  <a:lnTo>
                    <a:pt x="28" y="430"/>
                  </a:lnTo>
                  <a:lnTo>
                    <a:pt x="23" y="425"/>
                  </a:lnTo>
                  <a:lnTo>
                    <a:pt x="22" y="420"/>
                  </a:lnTo>
                  <a:lnTo>
                    <a:pt x="23" y="415"/>
                  </a:lnTo>
                  <a:lnTo>
                    <a:pt x="28" y="409"/>
                  </a:lnTo>
                  <a:lnTo>
                    <a:pt x="34" y="405"/>
                  </a:lnTo>
                  <a:lnTo>
                    <a:pt x="42" y="401"/>
                  </a:lnTo>
                  <a:lnTo>
                    <a:pt x="42" y="401"/>
                  </a:lnTo>
                  <a:lnTo>
                    <a:pt x="51" y="397"/>
                  </a:lnTo>
                  <a:lnTo>
                    <a:pt x="56" y="393"/>
                  </a:lnTo>
                  <a:lnTo>
                    <a:pt x="59" y="389"/>
                  </a:lnTo>
                  <a:lnTo>
                    <a:pt x="59" y="384"/>
                  </a:lnTo>
                  <a:lnTo>
                    <a:pt x="56" y="371"/>
                  </a:lnTo>
                  <a:lnTo>
                    <a:pt x="55" y="365"/>
                  </a:lnTo>
                  <a:lnTo>
                    <a:pt x="55" y="356"/>
                  </a:lnTo>
                  <a:lnTo>
                    <a:pt x="55" y="356"/>
                  </a:lnTo>
                  <a:lnTo>
                    <a:pt x="55" y="350"/>
                  </a:lnTo>
                  <a:lnTo>
                    <a:pt x="56" y="343"/>
                  </a:lnTo>
                  <a:lnTo>
                    <a:pt x="59" y="332"/>
                  </a:lnTo>
                  <a:lnTo>
                    <a:pt x="59" y="328"/>
                  </a:lnTo>
                  <a:lnTo>
                    <a:pt x="57" y="324"/>
                  </a:lnTo>
                  <a:lnTo>
                    <a:pt x="53" y="320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37" y="314"/>
                  </a:lnTo>
                  <a:lnTo>
                    <a:pt x="32" y="310"/>
                  </a:lnTo>
                  <a:lnTo>
                    <a:pt x="29" y="305"/>
                  </a:lnTo>
                  <a:lnTo>
                    <a:pt x="29" y="301"/>
                  </a:lnTo>
                  <a:lnTo>
                    <a:pt x="30" y="296"/>
                  </a:lnTo>
                  <a:lnTo>
                    <a:pt x="36" y="291"/>
                  </a:lnTo>
                  <a:lnTo>
                    <a:pt x="42" y="287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60" y="281"/>
                  </a:lnTo>
                  <a:lnTo>
                    <a:pt x="65" y="278"/>
                  </a:lnTo>
                  <a:lnTo>
                    <a:pt x="68" y="275"/>
                  </a:lnTo>
                  <a:lnTo>
                    <a:pt x="68" y="271"/>
                  </a:lnTo>
                  <a:lnTo>
                    <a:pt x="64" y="262"/>
                  </a:lnTo>
                  <a:lnTo>
                    <a:pt x="63" y="256"/>
                  </a:lnTo>
                  <a:lnTo>
                    <a:pt x="61" y="251"/>
                  </a:lnTo>
                  <a:lnTo>
                    <a:pt x="61" y="251"/>
                  </a:lnTo>
                  <a:lnTo>
                    <a:pt x="61" y="245"/>
                  </a:lnTo>
                  <a:lnTo>
                    <a:pt x="63" y="239"/>
                  </a:lnTo>
                  <a:lnTo>
                    <a:pt x="68" y="228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0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59" y="214"/>
                  </a:lnTo>
                  <a:lnTo>
                    <a:pt x="53" y="213"/>
                  </a:lnTo>
                  <a:lnTo>
                    <a:pt x="46" y="210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30" y="198"/>
                  </a:lnTo>
                  <a:lnTo>
                    <a:pt x="28" y="193"/>
                  </a:lnTo>
                  <a:lnTo>
                    <a:pt x="25" y="187"/>
                  </a:lnTo>
                  <a:lnTo>
                    <a:pt x="0" y="0"/>
                  </a:lnTo>
                  <a:lnTo>
                    <a:pt x="891" y="0"/>
                  </a:lnTo>
                  <a:lnTo>
                    <a:pt x="874" y="140"/>
                  </a:lnTo>
                  <a:lnTo>
                    <a:pt x="874" y="140"/>
                  </a:lnTo>
                  <a:lnTo>
                    <a:pt x="873" y="147"/>
                  </a:lnTo>
                  <a:lnTo>
                    <a:pt x="870" y="152"/>
                  </a:lnTo>
                  <a:lnTo>
                    <a:pt x="864" y="157"/>
                  </a:lnTo>
                  <a:lnTo>
                    <a:pt x="859" y="161"/>
                  </a:lnTo>
                  <a:lnTo>
                    <a:pt x="854" y="164"/>
                  </a:lnTo>
                  <a:lnTo>
                    <a:pt x="847" y="167"/>
                  </a:lnTo>
                  <a:lnTo>
                    <a:pt x="840" y="168"/>
                  </a:lnTo>
                  <a:lnTo>
                    <a:pt x="835" y="168"/>
                  </a:lnTo>
                  <a:lnTo>
                    <a:pt x="835" y="168"/>
                  </a:lnTo>
                  <a:lnTo>
                    <a:pt x="831" y="170"/>
                  </a:lnTo>
                  <a:lnTo>
                    <a:pt x="829" y="172"/>
                  </a:lnTo>
                  <a:lnTo>
                    <a:pt x="829" y="176"/>
                  </a:lnTo>
                  <a:lnTo>
                    <a:pt x="832" y="180"/>
                  </a:lnTo>
                  <a:lnTo>
                    <a:pt x="837" y="193"/>
                  </a:lnTo>
                  <a:lnTo>
                    <a:pt x="839" y="198"/>
                  </a:lnTo>
                  <a:lnTo>
                    <a:pt x="839" y="205"/>
                  </a:lnTo>
                  <a:lnTo>
                    <a:pt x="839" y="205"/>
                  </a:lnTo>
                  <a:lnTo>
                    <a:pt x="837" y="210"/>
                  </a:lnTo>
                  <a:lnTo>
                    <a:pt x="835" y="216"/>
                  </a:lnTo>
                  <a:lnTo>
                    <a:pt x="832" y="224"/>
                  </a:lnTo>
                  <a:lnTo>
                    <a:pt x="832" y="228"/>
                  </a:lnTo>
                  <a:lnTo>
                    <a:pt x="833" y="232"/>
                  </a:lnTo>
                  <a:lnTo>
                    <a:pt x="839" y="235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58" y="240"/>
                  </a:lnTo>
                  <a:lnTo>
                    <a:pt x="864" y="244"/>
                  </a:lnTo>
                  <a:lnTo>
                    <a:pt x="868" y="249"/>
                  </a:lnTo>
                  <a:lnTo>
                    <a:pt x="871" y="254"/>
                  </a:lnTo>
                  <a:lnTo>
                    <a:pt x="870" y="259"/>
                  </a:lnTo>
                  <a:lnTo>
                    <a:pt x="867" y="263"/>
                  </a:lnTo>
                  <a:lnTo>
                    <a:pt x="862" y="267"/>
                  </a:lnTo>
                  <a:lnTo>
                    <a:pt x="854" y="271"/>
                  </a:lnTo>
                  <a:lnTo>
                    <a:pt x="854" y="271"/>
                  </a:lnTo>
                  <a:lnTo>
                    <a:pt x="847" y="274"/>
                  </a:lnTo>
                  <a:lnTo>
                    <a:pt x="843" y="277"/>
                  </a:lnTo>
                  <a:lnTo>
                    <a:pt x="841" y="281"/>
                  </a:lnTo>
                  <a:lnTo>
                    <a:pt x="840" y="286"/>
                  </a:lnTo>
                  <a:lnTo>
                    <a:pt x="843" y="297"/>
                  </a:lnTo>
                  <a:lnTo>
                    <a:pt x="844" y="304"/>
                  </a:lnTo>
                  <a:lnTo>
                    <a:pt x="845" y="310"/>
                  </a:lnTo>
                  <a:lnTo>
                    <a:pt x="845" y="310"/>
                  </a:lnTo>
                  <a:lnTo>
                    <a:pt x="844" y="317"/>
                  </a:lnTo>
                  <a:lnTo>
                    <a:pt x="843" y="324"/>
                  </a:lnTo>
                  <a:lnTo>
                    <a:pt x="841" y="336"/>
                  </a:lnTo>
                  <a:lnTo>
                    <a:pt x="841" y="342"/>
                  </a:lnTo>
                  <a:lnTo>
                    <a:pt x="844" y="347"/>
                  </a:lnTo>
                  <a:lnTo>
                    <a:pt x="848" y="351"/>
                  </a:lnTo>
                  <a:lnTo>
                    <a:pt x="856" y="355"/>
                  </a:lnTo>
                  <a:lnTo>
                    <a:pt x="856" y="355"/>
                  </a:lnTo>
                  <a:lnTo>
                    <a:pt x="866" y="359"/>
                  </a:lnTo>
                  <a:lnTo>
                    <a:pt x="873" y="363"/>
                  </a:lnTo>
                  <a:lnTo>
                    <a:pt x="877" y="369"/>
                  </a:lnTo>
                  <a:lnTo>
                    <a:pt x="878" y="374"/>
                  </a:lnTo>
                  <a:lnTo>
                    <a:pt x="877" y="378"/>
                  </a:lnTo>
                  <a:lnTo>
                    <a:pt x="871" y="384"/>
                  </a:lnTo>
                  <a:lnTo>
                    <a:pt x="863" y="386"/>
                  </a:lnTo>
                  <a:lnTo>
                    <a:pt x="852" y="388"/>
                  </a:lnTo>
                  <a:lnTo>
                    <a:pt x="852" y="388"/>
                  </a:lnTo>
                  <a:lnTo>
                    <a:pt x="841" y="389"/>
                  </a:lnTo>
                  <a:lnTo>
                    <a:pt x="836" y="390"/>
                  </a:lnTo>
                  <a:lnTo>
                    <a:pt x="833" y="392"/>
                  </a:lnTo>
                  <a:lnTo>
                    <a:pt x="835" y="396"/>
                  </a:lnTo>
                  <a:lnTo>
                    <a:pt x="840" y="404"/>
                  </a:lnTo>
                  <a:lnTo>
                    <a:pt x="843" y="411"/>
                  </a:lnTo>
                  <a:lnTo>
                    <a:pt x="843" y="419"/>
                  </a:lnTo>
                  <a:lnTo>
                    <a:pt x="843" y="419"/>
                  </a:lnTo>
                  <a:lnTo>
                    <a:pt x="843" y="428"/>
                  </a:lnTo>
                  <a:lnTo>
                    <a:pt x="841" y="43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40" y="459"/>
                  </a:lnTo>
                  <a:lnTo>
                    <a:pt x="844" y="463"/>
                  </a:lnTo>
                  <a:lnTo>
                    <a:pt x="852" y="467"/>
                  </a:lnTo>
                  <a:lnTo>
                    <a:pt x="852" y="467"/>
                  </a:lnTo>
                  <a:lnTo>
                    <a:pt x="860" y="472"/>
                  </a:lnTo>
                  <a:lnTo>
                    <a:pt x="867" y="474"/>
                  </a:lnTo>
                  <a:lnTo>
                    <a:pt x="871" y="478"/>
                  </a:lnTo>
                  <a:lnTo>
                    <a:pt x="873" y="482"/>
                  </a:lnTo>
                  <a:lnTo>
                    <a:pt x="873" y="486"/>
                  </a:lnTo>
                  <a:lnTo>
                    <a:pt x="870" y="490"/>
                  </a:lnTo>
                  <a:lnTo>
                    <a:pt x="863" y="495"/>
                  </a:lnTo>
                  <a:lnTo>
                    <a:pt x="854" y="499"/>
                  </a:lnTo>
                  <a:lnTo>
                    <a:pt x="854" y="499"/>
                  </a:lnTo>
                  <a:lnTo>
                    <a:pt x="845" y="503"/>
                  </a:lnTo>
                  <a:lnTo>
                    <a:pt x="840" y="508"/>
                  </a:lnTo>
                  <a:lnTo>
                    <a:pt x="839" y="513"/>
                  </a:lnTo>
                  <a:lnTo>
                    <a:pt x="837" y="520"/>
                  </a:lnTo>
                  <a:lnTo>
                    <a:pt x="841" y="535"/>
                  </a:lnTo>
                  <a:lnTo>
                    <a:pt x="843" y="543"/>
                  </a:lnTo>
                  <a:lnTo>
                    <a:pt x="843" y="551"/>
                  </a:lnTo>
                  <a:lnTo>
                    <a:pt x="843" y="551"/>
                  </a:lnTo>
                  <a:lnTo>
                    <a:pt x="844" y="554"/>
                  </a:lnTo>
                  <a:lnTo>
                    <a:pt x="845" y="557"/>
                  </a:lnTo>
                  <a:lnTo>
                    <a:pt x="852" y="564"/>
                  </a:lnTo>
                  <a:lnTo>
                    <a:pt x="855" y="568"/>
                  </a:lnTo>
                  <a:lnTo>
                    <a:pt x="858" y="572"/>
                  </a:lnTo>
                  <a:lnTo>
                    <a:pt x="859" y="576"/>
                  </a:lnTo>
                  <a:lnTo>
                    <a:pt x="859" y="581"/>
                  </a:lnTo>
                  <a:lnTo>
                    <a:pt x="859" y="581"/>
                  </a:lnTo>
                  <a:lnTo>
                    <a:pt x="856" y="595"/>
                  </a:lnTo>
                  <a:lnTo>
                    <a:pt x="850" y="610"/>
                  </a:lnTo>
                  <a:lnTo>
                    <a:pt x="841" y="625"/>
                  </a:lnTo>
                  <a:lnTo>
                    <a:pt x="832" y="638"/>
                  </a:lnTo>
                  <a:lnTo>
                    <a:pt x="820" y="653"/>
                  </a:lnTo>
                  <a:lnTo>
                    <a:pt x="806" y="668"/>
                  </a:lnTo>
                  <a:lnTo>
                    <a:pt x="793" y="681"/>
                  </a:lnTo>
                  <a:lnTo>
                    <a:pt x="776" y="695"/>
                  </a:lnTo>
                  <a:lnTo>
                    <a:pt x="776" y="695"/>
                  </a:lnTo>
                  <a:lnTo>
                    <a:pt x="761" y="707"/>
                  </a:lnTo>
                  <a:lnTo>
                    <a:pt x="747" y="718"/>
                  </a:lnTo>
                  <a:lnTo>
                    <a:pt x="722" y="734"/>
                  </a:lnTo>
                  <a:lnTo>
                    <a:pt x="711" y="742"/>
                  </a:lnTo>
                  <a:lnTo>
                    <a:pt x="703" y="749"/>
                  </a:lnTo>
                  <a:lnTo>
                    <a:pt x="698" y="756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4" y="765"/>
                  </a:lnTo>
                  <a:lnTo>
                    <a:pt x="692" y="768"/>
                  </a:lnTo>
                  <a:lnTo>
                    <a:pt x="686" y="772"/>
                  </a:lnTo>
                  <a:lnTo>
                    <a:pt x="675" y="775"/>
                  </a:lnTo>
                  <a:lnTo>
                    <a:pt x="663" y="778"/>
                  </a:lnTo>
                  <a:lnTo>
                    <a:pt x="629" y="783"/>
                  </a:lnTo>
                  <a:lnTo>
                    <a:pt x="590" y="787"/>
                  </a:lnTo>
                  <a:lnTo>
                    <a:pt x="548" y="790"/>
                  </a:lnTo>
                  <a:lnTo>
                    <a:pt x="504" y="791"/>
                  </a:lnTo>
                  <a:lnTo>
                    <a:pt x="435" y="792"/>
                  </a:lnTo>
                  <a:lnTo>
                    <a:pt x="435" y="7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2446338" y="5083175"/>
              <a:ext cx="400050" cy="1257300"/>
            </a:xfrm>
            <a:custGeom>
              <a:avLst/>
              <a:gdLst>
                <a:gd name="T0" fmla="*/ 92 w 252"/>
                <a:gd name="T1" fmla="*/ 790 h 792"/>
                <a:gd name="T2" fmla="*/ 59 w 252"/>
                <a:gd name="T3" fmla="*/ 772 h 792"/>
                <a:gd name="T4" fmla="*/ 55 w 252"/>
                <a:gd name="T5" fmla="*/ 749 h 792"/>
                <a:gd name="T6" fmla="*/ 33 w 252"/>
                <a:gd name="T7" fmla="*/ 695 h 792"/>
                <a:gd name="T8" fmla="*/ 14 w 252"/>
                <a:gd name="T9" fmla="*/ 619 h 792"/>
                <a:gd name="T10" fmla="*/ 14 w 252"/>
                <a:gd name="T11" fmla="*/ 566 h 792"/>
                <a:gd name="T12" fmla="*/ 10 w 252"/>
                <a:gd name="T13" fmla="*/ 545 h 792"/>
                <a:gd name="T14" fmla="*/ 10 w 252"/>
                <a:gd name="T15" fmla="*/ 513 h 792"/>
                <a:gd name="T16" fmla="*/ 14 w 252"/>
                <a:gd name="T17" fmla="*/ 496 h 792"/>
                <a:gd name="T18" fmla="*/ 14 w 252"/>
                <a:gd name="T19" fmla="*/ 450 h 792"/>
                <a:gd name="T20" fmla="*/ 13 w 252"/>
                <a:gd name="T21" fmla="*/ 435 h 792"/>
                <a:gd name="T22" fmla="*/ 4 w 252"/>
                <a:gd name="T23" fmla="*/ 430 h 792"/>
                <a:gd name="T24" fmla="*/ 6 w 252"/>
                <a:gd name="T25" fmla="*/ 405 h 792"/>
                <a:gd name="T26" fmla="*/ 13 w 252"/>
                <a:gd name="T27" fmla="*/ 393 h 792"/>
                <a:gd name="T28" fmla="*/ 13 w 252"/>
                <a:gd name="T29" fmla="*/ 332 h 792"/>
                <a:gd name="T30" fmla="*/ 10 w 252"/>
                <a:gd name="T31" fmla="*/ 317 h 792"/>
                <a:gd name="T32" fmla="*/ 6 w 252"/>
                <a:gd name="T33" fmla="*/ 291 h 792"/>
                <a:gd name="T34" fmla="*/ 14 w 252"/>
                <a:gd name="T35" fmla="*/ 281 h 792"/>
                <a:gd name="T36" fmla="*/ 14 w 252"/>
                <a:gd name="T37" fmla="*/ 251 h 792"/>
                <a:gd name="T38" fmla="*/ 17 w 252"/>
                <a:gd name="T39" fmla="*/ 216 h 792"/>
                <a:gd name="T40" fmla="*/ 7 w 252"/>
                <a:gd name="T41" fmla="*/ 207 h 792"/>
                <a:gd name="T42" fmla="*/ 4 w 252"/>
                <a:gd name="T43" fmla="*/ 174 h 792"/>
                <a:gd name="T44" fmla="*/ 7 w 252"/>
                <a:gd name="T45" fmla="*/ 133 h 792"/>
                <a:gd name="T46" fmla="*/ 7 w 252"/>
                <a:gd name="T47" fmla="*/ 65 h 792"/>
                <a:gd name="T48" fmla="*/ 252 w 252"/>
                <a:gd name="T49" fmla="*/ 0 h 792"/>
                <a:gd name="T50" fmla="*/ 250 w 252"/>
                <a:gd name="T51" fmla="*/ 34 h 792"/>
                <a:gd name="T52" fmla="*/ 244 w 252"/>
                <a:gd name="T53" fmla="*/ 87 h 792"/>
                <a:gd name="T54" fmla="*/ 247 w 252"/>
                <a:gd name="T55" fmla="*/ 140 h 792"/>
                <a:gd name="T56" fmla="*/ 240 w 252"/>
                <a:gd name="T57" fmla="*/ 167 h 792"/>
                <a:gd name="T58" fmla="*/ 235 w 252"/>
                <a:gd name="T59" fmla="*/ 172 h 792"/>
                <a:gd name="T60" fmla="*/ 237 w 252"/>
                <a:gd name="T61" fmla="*/ 205 h 792"/>
                <a:gd name="T62" fmla="*/ 240 w 252"/>
                <a:gd name="T63" fmla="*/ 237 h 792"/>
                <a:gd name="T64" fmla="*/ 247 w 252"/>
                <a:gd name="T65" fmla="*/ 254 h 792"/>
                <a:gd name="T66" fmla="*/ 241 w 252"/>
                <a:gd name="T67" fmla="*/ 271 h 792"/>
                <a:gd name="T68" fmla="*/ 239 w 252"/>
                <a:gd name="T69" fmla="*/ 310 h 792"/>
                <a:gd name="T70" fmla="*/ 240 w 252"/>
                <a:gd name="T71" fmla="*/ 351 h 792"/>
                <a:gd name="T72" fmla="*/ 247 w 252"/>
                <a:gd name="T73" fmla="*/ 363 h 792"/>
                <a:gd name="T74" fmla="*/ 244 w 252"/>
                <a:gd name="T75" fmla="*/ 386 h 792"/>
                <a:gd name="T76" fmla="*/ 236 w 252"/>
                <a:gd name="T77" fmla="*/ 390 h 792"/>
                <a:gd name="T78" fmla="*/ 239 w 252"/>
                <a:gd name="T79" fmla="*/ 419 h 792"/>
                <a:gd name="T80" fmla="*/ 237 w 252"/>
                <a:gd name="T81" fmla="*/ 459 h 792"/>
                <a:gd name="T82" fmla="*/ 245 w 252"/>
                <a:gd name="T83" fmla="*/ 474 h 792"/>
                <a:gd name="T84" fmla="*/ 241 w 252"/>
                <a:gd name="T85" fmla="*/ 499 h 792"/>
                <a:gd name="T86" fmla="*/ 237 w 252"/>
                <a:gd name="T87" fmla="*/ 535 h 792"/>
                <a:gd name="T88" fmla="*/ 241 w 252"/>
                <a:gd name="T89" fmla="*/ 564 h 792"/>
                <a:gd name="T90" fmla="*/ 240 w 252"/>
                <a:gd name="T91" fmla="*/ 610 h 792"/>
                <a:gd name="T92" fmla="*/ 220 w 252"/>
                <a:gd name="T93" fmla="*/ 695 h 792"/>
                <a:gd name="T94" fmla="*/ 197 w 252"/>
                <a:gd name="T95" fmla="*/ 756 h 792"/>
                <a:gd name="T96" fmla="*/ 193 w 252"/>
                <a:gd name="T97" fmla="*/ 772 h 792"/>
                <a:gd name="T98" fmla="*/ 166 w 252"/>
                <a:gd name="T99" fmla="*/ 787 h 792"/>
                <a:gd name="T100" fmla="*/ 121 w 252"/>
                <a:gd name="T101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792">
                  <a:moveTo>
                    <a:pt x="121" y="792"/>
                  </a:moveTo>
                  <a:lnTo>
                    <a:pt x="121" y="792"/>
                  </a:lnTo>
                  <a:lnTo>
                    <a:pt x="103" y="791"/>
                  </a:lnTo>
                  <a:lnTo>
                    <a:pt x="92" y="790"/>
                  </a:lnTo>
                  <a:lnTo>
                    <a:pt x="82" y="787"/>
                  </a:lnTo>
                  <a:lnTo>
                    <a:pt x="72" y="783"/>
                  </a:lnTo>
                  <a:lnTo>
                    <a:pt x="64" y="778"/>
                  </a:lnTo>
                  <a:lnTo>
                    <a:pt x="59" y="772"/>
                  </a:lnTo>
                  <a:lnTo>
                    <a:pt x="57" y="768"/>
                  </a:lnTo>
                  <a:lnTo>
                    <a:pt x="57" y="764"/>
                  </a:lnTo>
                  <a:lnTo>
                    <a:pt x="57" y="764"/>
                  </a:lnTo>
                  <a:lnTo>
                    <a:pt x="55" y="749"/>
                  </a:lnTo>
                  <a:lnTo>
                    <a:pt x="50" y="734"/>
                  </a:lnTo>
                  <a:lnTo>
                    <a:pt x="44" y="717"/>
                  </a:lnTo>
                  <a:lnTo>
                    <a:pt x="33" y="695"/>
                  </a:lnTo>
                  <a:lnTo>
                    <a:pt x="33" y="695"/>
                  </a:lnTo>
                  <a:lnTo>
                    <a:pt x="27" y="683"/>
                  </a:lnTo>
                  <a:lnTo>
                    <a:pt x="23" y="669"/>
                  </a:lnTo>
                  <a:lnTo>
                    <a:pt x="17" y="643"/>
                  </a:lnTo>
                  <a:lnTo>
                    <a:pt x="14" y="619"/>
                  </a:lnTo>
                  <a:lnTo>
                    <a:pt x="13" y="597"/>
                  </a:lnTo>
                  <a:lnTo>
                    <a:pt x="13" y="597"/>
                  </a:lnTo>
                  <a:lnTo>
                    <a:pt x="13" y="581"/>
                  </a:lnTo>
                  <a:lnTo>
                    <a:pt x="14" y="566"/>
                  </a:lnTo>
                  <a:lnTo>
                    <a:pt x="13" y="554"/>
                  </a:lnTo>
                  <a:lnTo>
                    <a:pt x="11" y="549"/>
                  </a:lnTo>
                  <a:lnTo>
                    <a:pt x="10" y="545"/>
                  </a:lnTo>
                  <a:lnTo>
                    <a:pt x="10" y="545"/>
                  </a:lnTo>
                  <a:lnTo>
                    <a:pt x="4" y="537"/>
                  </a:lnTo>
                  <a:lnTo>
                    <a:pt x="4" y="528"/>
                  </a:lnTo>
                  <a:lnTo>
                    <a:pt x="6" y="522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4" y="496"/>
                  </a:lnTo>
                  <a:lnTo>
                    <a:pt x="13" y="482"/>
                  </a:lnTo>
                  <a:lnTo>
                    <a:pt x="13" y="465"/>
                  </a:lnTo>
                  <a:lnTo>
                    <a:pt x="13" y="465"/>
                  </a:lnTo>
                  <a:lnTo>
                    <a:pt x="14" y="450"/>
                  </a:lnTo>
                  <a:lnTo>
                    <a:pt x="15" y="442"/>
                  </a:lnTo>
                  <a:lnTo>
                    <a:pt x="15" y="439"/>
                  </a:lnTo>
                  <a:lnTo>
                    <a:pt x="14" y="436"/>
                  </a:lnTo>
                  <a:lnTo>
                    <a:pt x="13" y="435"/>
                  </a:lnTo>
                  <a:lnTo>
                    <a:pt x="10" y="435"/>
                  </a:lnTo>
                  <a:lnTo>
                    <a:pt x="10" y="435"/>
                  </a:lnTo>
                  <a:lnTo>
                    <a:pt x="7" y="432"/>
                  </a:lnTo>
                  <a:lnTo>
                    <a:pt x="4" y="430"/>
                  </a:lnTo>
                  <a:lnTo>
                    <a:pt x="3" y="425"/>
                  </a:lnTo>
                  <a:lnTo>
                    <a:pt x="3" y="420"/>
                  </a:lnTo>
                  <a:lnTo>
                    <a:pt x="4" y="409"/>
                  </a:lnTo>
                  <a:lnTo>
                    <a:pt x="6" y="405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11" y="397"/>
                  </a:lnTo>
                  <a:lnTo>
                    <a:pt x="13" y="393"/>
                  </a:lnTo>
                  <a:lnTo>
                    <a:pt x="13" y="384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3" y="332"/>
                  </a:lnTo>
                  <a:lnTo>
                    <a:pt x="13" y="324"/>
                  </a:lnTo>
                  <a:lnTo>
                    <a:pt x="11" y="320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7" y="314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6" y="291"/>
                  </a:lnTo>
                  <a:lnTo>
                    <a:pt x="9" y="287"/>
                  </a:lnTo>
                  <a:lnTo>
                    <a:pt x="11" y="283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5" y="278"/>
                  </a:lnTo>
                  <a:lnTo>
                    <a:pt x="15" y="27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39"/>
                  </a:lnTo>
                  <a:lnTo>
                    <a:pt x="15" y="228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11" y="213"/>
                  </a:lnTo>
                  <a:lnTo>
                    <a:pt x="7" y="207"/>
                  </a:lnTo>
                  <a:lnTo>
                    <a:pt x="4" y="198"/>
                  </a:lnTo>
                  <a:lnTo>
                    <a:pt x="3" y="187"/>
                  </a:lnTo>
                  <a:lnTo>
                    <a:pt x="3" y="187"/>
                  </a:lnTo>
                  <a:lnTo>
                    <a:pt x="4" y="174"/>
                  </a:lnTo>
                  <a:lnTo>
                    <a:pt x="6" y="163"/>
                  </a:lnTo>
                  <a:lnTo>
                    <a:pt x="7" y="149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9" y="96"/>
                  </a:lnTo>
                  <a:lnTo>
                    <a:pt x="7" y="80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" y="34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21"/>
                  </a:lnTo>
                  <a:lnTo>
                    <a:pt x="251" y="27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5" y="46"/>
                  </a:lnTo>
                  <a:lnTo>
                    <a:pt x="244" y="59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4" y="103"/>
                  </a:lnTo>
                  <a:lnTo>
                    <a:pt x="245" y="115"/>
                  </a:lnTo>
                  <a:lnTo>
                    <a:pt x="247" y="128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7" y="152"/>
                  </a:lnTo>
                  <a:lnTo>
                    <a:pt x="243" y="161"/>
                  </a:lnTo>
                  <a:lnTo>
                    <a:pt x="240" y="167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35" y="172"/>
                  </a:lnTo>
                  <a:lnTo>
                    <a:pt x="235" y="180"/>
                  </a:lnTo>
                  <a:lnTo>
                    <a:pt x="236" y="193"/>
                  </a:lnTo>
                  <a:lnTo>
                    <a:pt x="237" y="205"/>
                  </a:lnTo>
                  <a:lnTo>
                    <a:pt x="237" y="205"/>
                  </a:lnTo>
                  <a:lnTo>
                    <a:pt x="235" y="224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40" y="237"/>
                  </a:lnTo>
                  <a:lnTo>
                    <a:pt x="240" y="237"/>
                  </a:lnTo>
                  <a:lnTo>
                    <a:pt x="243" y="240"/>
                  </a:lnTo>
                  <a:lnTo>
                    <a:pt x="244" y="244"/>
                  </a:lnTo>
                  <a:lnTo>
                    <a:pt x="247" y="254"/>
                  </a:lnTo>
                  <a:lnTo>
                    <a:pt x="245" y="263"/>
                  </a:lnTo>
                  <a:lnTo>
                    <a:pt x="244" y="267"/>
                  </a:lnTo>
                  <a:lnTo>
                    <a:pt x="241" y="271"/>
                  </a:lnTo>
                  <a:lnTo>
                    <a:pt x="241" y="271"/>
                  </a:lnTo>
                  <a:lnTo>
                    <a:pt x="240" y="274"/>
                  </a:lnTo>
                  <a:lnTo>
                    <a:pt x="239" y="277"/>
                  </a:lnTo>
                  <a:lnTo>
                    <a:pt x="237" y="286"/>
                  </a:lnTo>
                  <a:lnTo>
                    <a:pt x="239" y="310"/>
                  </a:lnTo>
                  <a:lnTo>
                    <a:pt x="239" y="310"/>
                  </a:lnTo>
                  <a:lnTo>
                    <a:pt x="237" y="336"/>
                  </a:lnTo>
                  <a:lnTo>
                    <a:pt x="239" y="347"/>
                  </a:lnTo>
                  <a:lnTo>
                    <a:pt x="240" y="351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5" y="359"/>
                  </a:lnTo>
                  <a:lnTo>
                    <a:pt x="247" y="363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7" y="384"/>
                  </a:lnTo>
                  <a:lnTo>
                    <a:pt x="244" y="386"/>
                  </a:lnTo>
                  <a:lnTo>
                    <a:pt x="241" y="388"/>
                  </a:lnTo>
                  <a:lnTo>
                    <a:pt x="241" y="388"/>
                  </a:lnTo>
                  <a:lnTo>
                    <a:pt x="237" y="389"/>
                  </a:lnTo>
                  <a:lnTo>
                    <a:pt x="236" y="390"/>
                  </a:lnTo>
                  <a:lnTo>
                    <a:pt x="236" y="392"/>
                  </a:lnTo>
                  <a:lnTo>
                    <a:pt x="236" y="396"/>
                  </a:lnTo>
                  <a:lnTo>
                    <a:pt x="237" y="404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35"/>
                  </a:lnTo>
                  <a:lnTo>
                    <a:pt x="237" y="449"/>
                  </a:lnTo>
                  <a:lnTo>
                    <a:pt x="237" y="459"/>
                  </a:lnTo>
                  <a:lnTo>
                    <a:pt x="239" y="463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45" y="474"/>
                  </a:lnTo>
                  <a:lnTo>
                    <a:pt x="247" y="482"/>
                  </a:lnTo>
                  <a:lnTo>
                    <a:pt x="245" y="490"/>
                  </a:lnTo>
                  <a:lnTo>
                    <a:pt x="241" y="499"/>
                  </a:lnTo>
                  <a:lnTo>
                    <a:pt x="241" y="499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37" y="520"/>
                  </a:lnTo>
                  <a:lnTo>
                    <a:pt x="237" y="535"/>
                  </a:lnTo>
                  <a:lnTo>
                    <a:pt x="239" y="551"/>
                  </a:lnTo>
                  <a:lnTo>
                    <a:pt x="239" y="551"/>
                  </a:lnTo>
                  <a:lnTo>
                    <a:pt x="239" y="557"/>
                  </a:lnTo>
                  <a:lnTo>
                    <a:pt x="241" y="564"/>
                  </a:lnTo>
                  <a:lnTo>
                    <a:pt x="243" y="572"/>
                  </a:lnTo>
                  <a:lnTo>
                    <a:pt x="243" y="581"/>
                  </a:lnTo>
                  <a:lnTo>
                    <a:pt x="243" y="581"/>
                  </a:lnTo>
                  <a:lnTo>
                    <a:pt x="240" y="610"/>
                  </a:lnTo>
                  <a:lnTo>
                    <a:pt x="235" y="638"/>
                  </a:lnTo>
                  <a:lnTo>
                    <a:pt x="228" y="668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10" y="718"/>
                  </a:lnTo>
                  <a:lnTo>
                    <a:pt x="204" y="734"/>
                  </a:lnTo>
                  <a:lnTo>
                    <a:pt x="198" y="749"/>
                  </a:lnTo>
                  <a:lnTo>
                    <a:pt x="197" y="756"/>
                  </a:lnTo>
                  <a:lnTo>
                    <a:pt x="195" y="764"/>
                  </a:lnTo>
                  <a:lnTo>
                    <a:pt x="195" y="764"/>
                  </a:lnTo>
                  <a:lnTo>
                    <a:pt x="195" y="768"/>
                  </a:lnTo>
                  <a:lnTo>
                    <a:pt x="193" y="772"/>
                  </a:lnTo>
                  <a:lnTo>
                    <a:pt x="190" y="775"/>
                  </a:lnTo>
                  <a:lnTo>
                    <a:pt x="186" y="778"/>
                  </a:lnTo>
                  <a:lnTo>
                    <a:pt x="176" y="783"/>
                  </a:lnTo>
                  <a:lnTo>
                    <a:pt x="166" y="787"/>
                  </a:lnTo>
                  <a:lnTo>
                    <a:pt x="153" y="790"/>
                  </a:lnTo>
                  <a:lnTo>
                    <a:pt x="141" y="791"/>
                  </a:lnTo>
                  <a:lnTo>
                    <a:pt x="121" y="792"/>
                  </a:lnTo>
                  <a:lnTo>
                    <a:pt x="121" y="7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2700338" y="6330950"/>
              <a:ext cx="322263" cy="141288"/>
            </a:xfrm>
            <a:custGeom>
              <a:avLst/>
              <a:gdLst>
                <a:gd name="T0" fmla="*/ 102 w 203"/>
                <a:gd name="T1" fmla="*/ 0 h 89"/>
                <a:gd name="T2" fmla="*/ 102 w 203"/>
                <a:gd name="T3" fmla="*/ 0 h 89"/>
                <a:gd name="T4" fmla="*/ 122 w 203"/>
                <a:gd name="T5" fmla="*/ 1 h 89"/>
                <a:gd name="T6" fmla="*/ 141 w 203"/>
                <a:gd name="T7" fmla="*/ 4 h 89"/>
                <a:gd name="T8" fmla="*/ 159 w 203"/>
                <a:gd name="T9" fmla="*/ 8 h 89"/>
                <a:gd name="T10" fmla="*/ 174 w 203"/>
                <a:gd name="T11" fmla="*/ 13 h 89"/>
                <a:gd name="T12" fmla="*/ 186 w 203"/>
                <a:gd name="T13" fmla="*/ 20 h 89"/>
                <a:gd name="T14" fmla="*/ 195 w 203"/>
                <a:gd name="T15" fmla="*/ 27 h 89"/>
                <a:gd name="T16" fmla="*/ 199 w 203"/>
                <a:gd name="T17" fmla="*/ 31 h 89"/>
                <a:gd name="T18" fmla="*/ 202 w 203"/>
                <a:gd name="T19" fmla="*/ 36 h 89"/>
                <a:gd name="T20" fmla="*/ 203 w 203"/>
                <a:gd name="T21" fmla="*/ 40 h 89"/>
                <a:gd name="T22" fmla="*/ 203 w 203"/>
                <a:gd name="T23" fmla="*/ 44 h 89"/>
                <a:gd name="T24" fmla="*/ 203 w 203"/>
                <a:gd name="T25" fmla="*/ 44 h 89"/>
                <a:gd name="T26" fmla="*/ 203 w 203"/>
                <a:gd name="T27" fmla="*/ 50 h 89"/>
                <a:gd name="T28" fmla="*/ 202 w 203"/>
                <a:gd name="T29" fmla="*/ 54 h 89"/>
                <a:gd name="T30" fmla="*/ 199 w 203"/>
                <a:gd name="T31" fmla="*/ 58 h 89"/>
                <a:gd name="T32" fmla="*/ 195 w 203"/>
                <a:gd name="T33" fmla="*/ 62 h 89"/>
                <a:gd name="T34" fmla="*/ 186 w 203"/>
                <a:gd name="T35" fmla="*/ 70 h 89"/>
                <a:gd name="T36" fmla="*/ 174 w 203"/>
                <a:gd name="T37" fmla="*/ 77 h 89"/>
                <a:gd name="T38" fmla="*/ 159 w 203"/>
                <a:gd name="T39" fmla="*/ 82 h 89"/>
                <a:gd name="T40" fmla="*/ 141 w 203"/>
                <a:gd name="T41" fmla="*/ 86 h 89"/>
                <a:gd name="T42" fmla="*/ 122 w 203"/>
                <a:gd name="T43" fmla="*/ 89 h 89"/>
                <a:gd name="T44" fmla="*/ 102 w 203"/>
                <a:gd name="T45" fmla="*/ 89 h 89"/>
                <a:gd name="T46" fmla="*/ 102 w 203"/>
                <a:gd name="T47" fmla="*/ 89 h 89"/>
                <a:gd name="T48" fmla="*/ 81 w 203"/>
                <a:gd name="T49" fmla="*/ 89 h 89"/>
                <a:gd name="T50" fmla="*/ 62 w 203"/>
                <a:gd name="T51" fmla="*/ 86 h 89"/>
                <a:gd name="T52" fmla="*/ 45 w 203"/>
                <a:gd name="T53" fmla="*/ 82 h 89"/>
                <a:gd name="T54" fmla="*/ 30 w 203"/>
                <a:gd name="T55" fmla="*/ 77 h 89"/>
                <a:gd name="T56" fmla="*/ 18 w 203"/>
                <a:gd name="T57" fmla="*/ 70 h 89"/>
                <a:gd name="T58" fmla="*/ 8 w 203"/>
                <a:gd name="T59" fmla="*/ 62 h 89"/>
                <a:gd name="T60" fmla="*/ 4 w 203"/>
                <a:gd name="T61" fmla="*/ 58 h 89"/>
                <a:gd name="T62" fmla="*/ 2 w 203"/>
                <a:gd name="T63" fmla="*/ 54 h 89"/>
                <a:gd name="T64" fmla="*/ 0 w 203"/>
                <a:gd name="T65" fmla="*/ 50 h 89"/>
                <a:gd name="T66" fmla="*/ 0 w 203"/>
                <a:gd name="T67" fmla="*/ 44 h 89"/>
                <a:gd name="T68" fmla="*/ 0 w 203"/>
                <a:gd name="T69" fmla="*/ 44 h 89"/>
                <a:gd name="T70" fmla="*/ 0 w 203"/>
                <a:gd name="T71" fmla="*/ 40 h 89"/>
                <a:gd name="T72" fmla="*/ 2 w 203"/>
                <a:gd name="T73" fmla="*/ 36 h 89"/>
                <a:gd name="T74" fmla="*/ 4 w 203"/>
                <a:gd name="T75" fmla="*/ 31 h 89"/>
                <a:gd name="T76" fmla="*/ 8 w 203"/>
                <a:gd name="T77" fmla="*/ 27 h 89"/>
                <a:gd name="T78" fmla="*/ 18 w 203"/>
                <a:gd name="T79" fmla="*/ 20 h 89"/>
                <a:gd name="T80" fmla="*/ 30 w 203"/>
                <a:gd name="T81" fmla="*/ 13 h 89"/>
                <a:gd name="T82" fmla="*/ 45 w 203"/>
                <a:gd name="T83" fmla="*/ 8 h 89"/>
                <a:gd name="T84" fmla="*/ 62 w 203"/>
                <a:gd name="T85" fmla="*/ 4 h 89"/>
                <a:gd name="T86" fmla="*/ 81 w 203"/>
                <a:gd name="T87" fmla="*/ 1 h 89"/>
                <a:gd name="T88" fmla="*/ 102 w 203"/>
                <a:gd name="T89" fmla="*/ 0 h 89"/>
                <a:gd name="T90" fmla="*/ 102 w 203"/>
                <a:gd name="T9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89">
                  <a:moveTo>
                    <a:pt x="102" y="0"/>
                  </a:moveTo>
                  <a:lnTo>
                    <a:pt x="102" y="0"/>
                  </a:lnTo>
                  <a:lnTo>
                    <a:pt x="122" y="1"/>
                  </a:lnTo>
                  <a:lnTo>
                    <a:pt x="141" y="4"/>
                  </a:lnTo>
                  <a:lnTo>
                    <a:pt x="159" y="8"/>
                  </a:lnTo>
                  <a:lnTo>
                    <a:pt x="174" y="13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6"/>
                  </a:lnTo>
                  <a:lnTo>
                    <a:pt x="203" y="40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2" y="54"/>
                  </a:lnTo>
                  <a:lnTo>
                    <a:pt x="199" y="58"/>
                  </a:lnTo>
                  <a:lnTo>
                    <a:pt x="195" y="62"/>
                  </a:lnTo>
                  <a:lnTo>
                    <a:pt x="186" y="70"/>
                  </a:lnTo>
                  <a:lnTo>
                    <a:pt x="174" y="77"/>
                  </a:lnTo>
                  <a:lnTo>
                    <a:pt x="159" y="82"/>
                  </a:lnTo>
                  <a:lnTo>
                    <a:pt x="141" y="86"/>
                  </a:lnTo>
                  <a:lnTo>
                    <a:pt x="12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81" y="89"/>
                  </a:lnTo>
                  <a:lnTo>
                    <a:pt x="62" y="86"/>
                  </a:lnTo>
                  <a:lnTo>
                    <a:pt x="45" y="82"/>
                  </a:lnTo>
                  <a:lnTo>
                    <a:pt x="30" y="77"/>
                  </a:lnTo>
                  <a:lnTo>
                    <a:pt x="18" y="70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0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2579688" y="6265863"/>
              <a:ext cx="563563" cy="157163"/>
            </a:xfrm>
            <a:custGeom>
              <a:avLst/>
              <a:gdLst>
                <a:gd name="T0" fmla="*/ 178 w 355"/>
                <a:gd name="T1" fmla="*/ 0 h 99"/>
                <a:gd name="T2" fmla="*/ 178 w 355"/>
                <a:gd name="T3" fmla="*/ 0 h 99"/>
                <a:gd name="T4" fmla="*/ 213 w 355"/>
                <a:gd name="T5" fmla="*/ 1 h 99"/>
                <a:gd name="T6" fmla="*/ 247 w 355"/>
                <a:gd name="T7" fmla="*/ 4 h 99"/>
                <a:gd name="T8" fmla="*/ 277 w 355"/>
                <a:gd name="T9" fmla="*/ 8 h 99"/>
                <a:gd name="T10" fmla="*/ 302 w 355"/>
                <a:gd name="T11" fmla="*/ 15 h 99"/>
                <a:gd name="T12" fmla="*/ 324 w 355"/>
                <a:gd name="T13" fmla="*/ 22 h 99"/>
                <a:gd name="T14" fmla="*/ 333 w 355"/>
                <a:gd name="T15" fmla="*/ 26 h 99"/>
                <a:gd name="T16" fmla="*/ 340 w 355"/>
                <a:gd name="T17" fmla="*/ 30 h 99"/>
                <a:gd name="T18" fmla="*/ 347 w 355"/>
                <a:gd name="T19" fmla="*/ 34 h 99"/>
                <a:gd name="T20" fmla="*/ 351 w 355"/>
                <a:gd name="T21" fmla="*/ 39 h 99"/>
                <a:gd name="T22" fmla="*/ 354 w 355"/>
                <a:gd name="T23" fmla="*/ 45 h 99"/>
                <a:gd name="T24" fmla="*/ 355 w 355"/>
                <a:gd name="T25" fmla="*/ 49 h 99"/>
                <a:gd name="T26" fmla="*/ 355 w 355"/>
                <a:gd name="T27" fmla="*/ 49 h 99"/>
                <a:gd name="T28" fmla="*/ 354 w 355"/>
                <a:gd name="T29" fmla="*/ 54 h 99"/>
                <a:gd name="T30" fmla="*/ 351 w 355"/>
                <a:gd name="T31" fmla="*/ 60 h 99"/>
                <a:gd name="T32" fmla="*/ 347 w 355"/>
                <a:gd name="T33" fmla="*/ 64 h 99"/>
                <a:gd name="T34" fmla="*/ 340 w 355"/>
                <a:gd name="T35" fmla="*/ 68 h 99"/>
                <a:gd name="T36" fmla="*/ 333 w 355"/>
                <a:gd name="T37" fmla="*/ 73 h 99"/>
                <a:gd name="T38" fmla="*/ 324 w 355"/>
                <a:gd name="T39" fmla="*/ 77 h 99"/>
                <a:gd name="T40" fmla="*/ 302 w 355"/>
                <a:gd name="T41" fmla="*/ 84 h 99"/>
                <a:gd name="T42" fmla="*/ 277 w 355"/>
                <a:gd name="T43" fmla="*/ 89 h 99"/>
                <a:gd name="T44" fmla="*/ 247 w 355"/>
                <a:gd name="T45" fmla="*/ 95 h 99"/>
                <a:gd name="T46" fmla="*/ 213 w 355"/>
                <a:gd name="T47" fmla="*/ 98 h 99"/>
                <a:gd name="T48" fmla="*/ 178 w 355"/>
                <a:gd name="T49" fmla="*/ 99 h 99"/>
                <a:gd name="T50" fmla="*/ 178 w 355"/>
                <a:gd name="T51" fmla="*/ 99 h 99"/>
                <a:gd name="T52" fmla="*/ 143 w 355"/>
                <a:gd name="T53" fmla="*/ 98 h 99"/>
                <a:gd name="T54" fmla="*/ 109 w 355"/>
                <a:gd name="T55" fmla="*/ 95 h 99"/>
                <a:gd name="T56" fmla="*/ 79 w 355"/>
                <a:gd name="T57" fmla="*/ 89 h 99"/>
                <a:gd name="T58" fmla="*/ 53 w 355"/>
                <a:gd name="T59" fmla="*/ 84 h 99"/>
                <a:gd name="T60" fmla="*/ 31 w 355"/>
                <a:gd name="T61" fmla="*/ 77 h 99"/>
                <a:gd name="T62" fmla="*/ 22 w 355"/>
                <a:gd name="T63" fmla="*/ 73 h 99"/>
                <a:gd name="T64" fmla="*/ 15 w 355"/>
                <a:gd name="T65" fmla="*/ 68 h 99"/>
                <a:gd name="T66" fmla="*/ 8 w 355"/>
                <a:gd name="T67" fmla="*/ 64 h 99"/>
                <a:gd name="T68" fmla="*/ 4 w 355"/>
                <a:gd name="T69" fmla="*/ 60 h 99"/>
                <a:gd name="T70" fmla="*/ 2 w 355"/>
                <a:gd name="T71" fmla="*/ 54 h 99"/>
                <a:gd name="T72" fmla="*/ 0 w 355"/>
                <a:gd name="T73" fmla="*/ 49 h 99"/>
                <a:gd name="T74" fmla="*/ 0 w 355"/>
                <a:gd name="T75" fmla="*/ 49 h 99"/>
                <a:gd name="T76" fmla="*/ 2 w 355"/>
                <a:gd name="T77" fmla="*/ 45 h 99"/>
                <a:gd name="T78" fmla="*/ 4 w 355"/>
                <a:gd name="T79" fmla="*/ 39 h 99"/>
                <a:gd name="T80" fmla="*/ 8 w 355"/>
                <a:gd name="T81" fmla="*/ 34 h 99"/>
                <a:gd name="T82" fmla="*/ 15 w 355"/>
                <a:gd name="T83" fmla="*/ 30 h 99"/>
                <a:gd name="T84" fmla="*/ 22 w 355"/>
                <a:gd name="T85" fmla="*/ 26 h 99"/>
                <a:gd name="T86" fmla="*/ 31 w 355"/>
                <a:gd name="T87" fmla="*/ 22 h 99"/>
                <a:gd name="T88" fmla="*/ 53 w 355"/>
                <a:gd name="T89" fmla="*/ 15 h 99"/>
                <a:gd name="T90" fmla="*/ 79 w 355"/>
                <a:gd name="T91" fmla="*/ 8 h 99"/>
                <a:gd name="T92" fmla="*/ 109 w 355"/>
                <a:gd name="T93" fmla="*/ 4 h 99"/>
                <a:gd name="T94" fmla="*/ 143 w 355"/>
                <a:gd name="T95" fmla="*/ 1 h 99"/>
                <a:gd name="T96" fmla="*/ 178 w 355"/>
                <a:gd name="T97" fmla="*/ 0 h 99"/>
                <a:gd name="T98" fmla="*/ 178 w 355"/>
                <a:gd name="T9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99">
                  <a:moveTo>
                    <a:pt x="178" y="0"/>
                  </a:moveTo>
                  <a:lnTo>
                    <a:pt x="178" y="0"/>
                  </a:lnTo>
                  <a:lnTo>
                    <a:pt x="213" y="1"/>
                  </a:lnTo>
                  <a:lnTo>
                    <a:pt x="247" y="4"/>
                  </a:lnTo>
                  <a:lnTo>
                    <a:pt x="277" y="8"/>
                  </a:lnTo>
                  <a:lnTo>
                    <a:pt x="302" y="15"/>
                  </a:lnTo>
                  <a:lnTo>
                    <a:pt x="324" y="22"/>
                  </a:lnTo>
                  <a:lnTo>
                    <a:pt x="333" y="26"/>
                  </a:lnTo>
                  <a:lnTo>
                    <a:pt x="340" y="30"/>
                  </a:lnTo>
                  <a:lnTo>
                    <a:pt x="347" y="34"/>
                  </a:lnTo>
                  <a:lnTo>
                    <a:pt x="351" y="39"/>
                  </a:lnTo>
                  <a:lnTo>
                    <a:pt x="354" y="45"/>
                  </a:lnTo>
                  <a:lnTo>
                    <a:pt x="355" y="49"/>
                  </a:lnTo>
                  <a:lnTo>
                    <a:pt x="355" y="49"/>
                  </a:lnTo>
                  <a:lnTo>
                    <a:pt x="354" y="54"/>
                  </a:lnTo>
                  <a:lnTo>
                    <a:pt x="351" y="60"/>
                  </a:lnTo>
                  <a:lnTo>
                    <a:pt x="347" y="64"/>
                  </a:lnTo>
                  <a:lnTo>
                    <a:pt x="340" y="68"/>
                  </a:lnTo>
                  <a:lnTo>
                    <a:pt x="333" y="73"/>
                  </a:lnTo>
                  <a:lnTo>
                    <a:pt x="324" y="77"/>
                  </a:lnTo>
                  <a:lnTo>
                    <a:pt x="302" y="84"/>
                  </a:lnTo>
                  <a:lnTo>
                    <a:pt x="277" y="89"/>
                  </a:lnTo>
                  <a:lnTo>
                    <a:pt x="247" y="95"/>
                  </a:lnTo>
                  <a:lnTo>
                    <a:pt x="213" y="98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43" y="98"/>
                  </a:lnTo>
                  <a:lnTo>
                    <a:pt x="109" y="95"/>
                  </a:lnTo>
                  <a:lnTo>
                    <a:pt x="79" y="89"/>
                  </a:lnTo>
                  <a:lnTo>
                    <a:pt x="53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5" y="30"/>
                  </a:lnTo>
                  <a:lnTo>
                    <a:pt x="22" y="26"/>
                  </a:lnTo>
                  <a:lnTo>
                    <a:pt x="31" y="22"/>
                  </a:lnTo>
                  <a:lnTo>
                    <a:pt x="53" y="15"/>
                  </a:lnTo>
                  <a:lnTo>
                    <a:pt x="79" y="8"/>
                  </a:lnTo>
                  <a:lnTo>
                    <a:pt x="109" y="4"/>
                  </a:lnTo>
                  <a:lnTo>
                    <a:pt x="143" y="1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0" name="Freeform 9"/>
            <p:cNvSpPr/>
            <p:nvPr/>
          </p:nvSpPr>
          <p:spPr bwMode="auto">
            <a:xfrm>
              <a:off x="2505076" y="6310313"/>
              <a:ext cx="714375" cy="58738"/>
            </a:xfrm>
            <a:custGeom>
              <a:avLst/>
              <a:gdLst>
                <a:gd name="T0" fmla="*/ 207 w 450"/>
                <a:gd name="T1" fmla="*/ 37 h 37"/>
                <a:gd name="T2" fmla="*/ 207 w 450"/>
                <a:gd name="T3" fmla="*/ 37 h 37"/>
                <a:gd name="T4" fmla="*/ 149 w 450"/>
                <a:gd name="T5" fmla="*/ 37 h 37"/>
                <a:gd name="T6" fmla="*/ 115 w 450"/>
                <a:gd name="T7" fmla="*/ 34 h 37"/>
                <a:gd name="T8" fmla="*/ 83 w 450"/>
                <a:gd name="T9" fmla="*/ 32 h 37"/>
                <a:gd name="T10" fmla="*/ 53 w 450"/>
                <a:gd name="T11" fmla="*/ 29 h 37"/>
                <a:gd name="T12" fmla="*/ 27 w 450"/>
                <a:gd name="T13" fmla="*/ 23 h 37"/>
                <a:gd name="T14" fmla="*/ 18 w 450"/>
                <a:gd name="T15" fmla="*/ 21 h 37"/>
                <a:gd name="T16" fmla="*/ 9 w 450"/>
                <a:gd name="T17" fmla="*/ 18 h 37"/>
                <a:gd name="T18" fmla="*/ 5 w 450"/>
                <a:gd name="T19" fmla="*/ 15 h 37"/>
                <a:gd name="T20" fmla="*/ 3 w 450"/>
                <a:gd name="T21" fmla="*/ 11 h 37"/>
                <a:gd name="T22" fmla="*/ 3 w 450"/>
                <a:gd name="T23" fmla="*/ 11 h 37"/>
                <a:gd name="T24" fmla="*/ 0 w 450"/>
                <a:gd name="T25" fmla="*/ 2 h 37"/>
                <a:gd name="T26" fmla="*/ 0 w 450"/>
                <a:gd name="T27" fmla="*/ 2 h 37"/>
                <a:gd name="T28" fmla="*/ 19 w 450"/>
                <a:gd name="T29" fmla="*/ 7 h 37"/>
                <a:gd name="T30" fmla="*/ 42 w 450"/>
                <a:gd name="T31" fmla="*/ 10 h 37"/>
                <a:gd name="T32" fmla="*/ 69 w 450"/>
                <a:gd name="T33" fmla="*/ 14 h 37"/>
                <a:gd name="T34" fmla="*/ 97 w 450"/>
                <a:gd name="T35" fmla="*/ 15 h 37"/>
                <a:gd name="T36" fmla="*/ 156 w 450"/>
                <a:gd name="T37" fmla="*/ 19 h 37"/>
                <a:gd name="T38" fmla="*/ 206 w 450"/>
                <a:gd name="T39" fmla="*/ 19 h 37"/>
                <a:gd name="T40" fmla="*/ 206 w 450"/>
                <a:gd name="T41" fmla="*/ 19 h 37"/>
                <a:gd name="T42" fmla="*/ 263 w 450"/>
                <a:gd name="T43" fmla="*/ 18 h 37"/>
                <a:gd name="T44" fmla="*/ 332 w 450"/>
                <a:gd name="T45" fmla="*/ 15 h 37"/>
                <a:gd name="T46" fmla="*/ 367 w 450"/>
                <a:gd name="T47" fmla="*/ 13 h 37"/>
                <a:gd name="T48" fmla="*/ 399 w 450"/>
                <a:gd name="T49" fmla="*/ 10 h 37"/>
                <a:gd name="T50" fmla="*/ 428 w 450"/>
                <a:gd name="T51" fmla="*/ 6 h 37"/>
                <a:gd name="T52" fmla="*/ 450 w 450"/>
                <a:gd name="T53" fmla="*/ 0 h 37"/>
                <a:gd name="T54" fmla="*/ 450 w 450"/>
                <a:gd name="T55" fmla="*/ 0 h 37"/>
                <a:gd name="T56" fmla="*/ 447 w 450"/>
                <a:gd name="T57" fmla="*/ 11 h 37"/>
                <a:gd name="T58" fmla="*/ 447 w 450"/>
                <a:gd name="T59" fmla="*/ 11 h 37"/>
                <a:gd name="T60" fmla="*/ 444 w 450"/>
                <a:gd name="T61" fmla="*/ 15 h 37"/>
                <a:gd name="T62" fmla="*/ 437 w 450"/>
                <a:gd name="T63" fmla="*/ 18 h 37"/>
                <a:gd name="T64" fmla="*/ 429 w 450"/>
                <a:gd name="T65" fmla="*/ 21 h 37"/>
                <a:gd name="T66" fmla="*/ 417 w 450"/>
                <a:gd name="T67" fmla="*/ 23 h 37"/>
                <a:gd name="T68" fmla="*/ 386 w 450"/>
                <a:gd name="T69" fmla="*/ 29 h 37"/>
                <a:gd name="T70" fmla="*/ 351 w 450"/>
                <a:gd name="T71" fmla="*/ 32 h 37"/>
                <a:gd name="T72" fmla="*/ 311 w 450"/>
                <a:gd name="T73" fmla="*/ 34 h 37"/>
                <a:gd name="T74" fmla="*/ 272 w 450"/>
                <a:gd name="T75" fmla="*/ 37 h 37"/>
                <a:gd name="T76" fmla="*/ 207 w 450"/>
                <a:gd name="T77" fmla="*/ 37 h 37"/>
                <a:gd name="T78" fmla="*/ 207 w 450"/>
                <a:gd name="T7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0" h="37">
                  <a:moveTo>
                    <a:pt x="207" y="37"/>
                  </a:moveTo>
                  <a:lnTo>
                    <a:pt x="207" y="37"/>
                  </a:lnTo>
                  <a:lnTo>
                    <a:pt x="149" y="37"/>
                  </a:lnTo>
                  <a:lnTo>
                    <a:pt x="115" y="34"/>
                  </a:lnTo>
                  <a:lnTo>
                    <a:pt x="83" y="32"/>
                  </a:lnTo>
                  <a:lnTo>
                    <a:pt x="53" y="29"/>
                  </a:lnTo>
                  <a:lnTo>
                    <a:pt x="27" y="23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9" y="7"/>
                  </a:lnTo>
                  <a:lnTo>
                    <a:pt x="42" y="10"/>
                  </a:lnTo>
                  <a:lnTo>
                    <a:pt x="69" y="14"/>
                  </a:lnTo>
                  <a:lnTo>
                    <a:pt x="97" y="15"/>
                  </a:lnTo>
                  <a:lnTo>
                    <a:pt x="15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63" y="18"/>
                  </a:lnTo>
                  <a:lnTo>
                    <a:pt x="332" y="15"/>
                  </a:lnTo>
                  <a:lnTo>
                    <a:pt x="367" y="13"/>
                  </a:lnTo>
                  <a:lnTo>
                    <a:pt x="399" y="10"/>
                  </a:lnTo>
                  <a:lnTo>
                    <a:pt x="428" y="6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7" y="11"/>
                  </a:lnTo>
                  <a:lnTo>
                    <a:pt x="447" y="11"/>
                  </a:lnTo>
                  <a:lnTo>
                    <a:pt x="444" y="15"/>
                  </a:lnTo>
                  <a:lnTo>
                    <a:pt x="437" y="18"/>
                  </a:lnTo>
                  <a:lnTo>
                    <a:pt x="429" y="21"/>
                  </a:lnTo>
                  <a:lnTo>
                    <a:pt x="417" y="23"/>
                  </a:lnTo>
                  <a:lnTo>
                    <a:pt x="386" y="29"/>
                  </a:lnTo>
                  <a:lnTo>
                    <a:pt x="351" y="32"/>
                  </a:lnTo>
                  <a:lnTo>
                    <a:pt x="311" y="34"/>
                  </a:lnTo>
                  <a:lnTo>
                    <a:pt x="272" y="37"/>
                  </a:lnTo>
                  <a:lnTo>
                    <a:pt x="207" y="37"/>
                  </a:lnTo>
                  <a:lnTo>
                    <a:pt x="20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2212976" y="5440363"/>
              <a:ext cx="1306513" cy="96838"/>
            </a:xfrm>
            <a:custGeom>
              <a:avLst/>
              <a:gdLst>
                <a:gd name="T0" fmla="*/ 20 w 823"/>
                <a:gd name="T1" fmla="*/ 37 h 61"/>
                <a:gd name="T2" fmla="*/ 788 w 823"/>
                <a:gd name="T3" fmla="*/ 0 h 61"/>
                <a:gd name="T4" fmla="*/ 788 w 823"/>
                <a:gd name="T5" fmla="*/ 0 h 61"/>
                <a:gd name="T6" fmla="*/ 788 w 823"/>
                <a:gd name="T7" fmla="*/ 4 h 61"/>
                <a:gd name="T8" fmla="*/ 791 w 823"/>
                <a:gd name="T9" fmla="*/ 7 h 61"/>
                <a:gd name="T10" fmla="*/ 795 w 823"/>
                <a:gd name="T11" fmla="*/ 10 h 61"/>
                <a:gd name="T12" fmla="*/ 804 w 823"/>
                <a:gd name="T13" fmla="*/ 12 h 61"/>
                <a:gd name="T14" fmla="*/ 804 w 823"/>
                <a:gd name="T15" fmla="*/ 12 h 61"/>
                <a:gd name="T16" fmla="*/ 810 w 823"/>
                <a:gd name="T17" fmla="*/ 15 h 61"/>
                <a:gd name="T18" fmla="*/ 816 w 823"/>
                <a:gd name="T19" fmla="*/ 16 h 61"/>
                <a:gd name="T20" fmla="*/ 820 w 823"/>
                <a:gd name="T21" fmla="*/ 19 h 61"/>
                <a:gd name="T22" fmla="*/ 823 w 823"/>
                <a:gd name="T23" fmla="*/ 23 h 61"/>
                <a:gd name="T24" fmla="*/ 0 w 823"/>
                <a:gd name="T25" fmla="*/ 61 h 61"/>
                <a:gd name="T26" fmla="*/ 0 w 823"/>
                <a:gd name="T27" fmla="*/ 61 h 61"/>
                <a:gd name="T28" fmla="*/ 8 w 823"/>
                <a:gd name="T29" fmla="*/ 58 h 61"/>
                <a:gd name="T30" fmla="*/ 8 w 823"/>
                <a:gd name="T31" fmla="*/ 58 h 61"/>
                <a:gd name="T32" fmla="*/ 15 w 823"/>
                <a:gd name="T33" fmla="*/ 57 h 61"/>
                <a:gd name="T34" fmla="*/ 20 w 823"/>
                <a:gd name="T35" fmla="*/ 54 h 61"/>
                <a:gd name="T36" fmla="*/ 23 w 823"/>
                <a:gd name="T37" fmla="*/ 52 h 61"/>
                <a:gd name="T38" fmla="*/ 24 w 823"/>
                <a:gd name="T39" fmla="*/ 49 h 61"/>
                <a:gd name="T40" fmla="*/ 24 w 823"/>
                <a:gd name="T41" fmla="*/ 46 h 61"/>
                <a:gd name="T42" fmla="*/ 23 w 823"/>
                <a:gd name="T43" fmla="*/ 43 h 61"/>
                <a:gd name="T44" fmla="*/ 20 w 823"/>
                <a:gd name="T45" fmla="*/ 37 h 61"/>
                <a:gd name="T46" fmla="*/ 20 w 823"/>
                <a:gd name="T47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2" name="Freeform 11"/>
            <p:cNvSpPr/>
            <p:nvPr/>
          </p:nvSpPr>
          <p:spPr bwMode="auto">
            <a:xfrm>
              <a:off x="2189163" y="5332413"/>
              <a:ext cx="1325563" cy="100013"/>
            </a:xfrm>
            <a:custGeom>
              <a:avLst/>
              <a:gdLst>
                <a:gd name="T0" fmla="*/ 0 w 835"/>
                <a:gd name="T1" fmla="*/ 40 h 63"/>
                <a:gd name="T2" fmla="*/ 835 w 835"/>
                <a:gd name="T3" fmla="*/ 0 h 63"/>
                <a:gd name="T4" fmla="*/ 835 w 835"/>
                <a:gd name="T5" fmla="*/ 0 h 63"/>
                <a:gd name="T6" fmla="*/ 829 w 835"/>
                <a:gd name="T7" fmla="*/ 6 h 63"/>
                <a:gd name="T8" fmla="*/ 821 w 835"/>
                <a:gd name="T9" fmla="*/ 9 h 63"/>
                <a:gd name="T10" fmla="*/ 812 w 835"/>
                <a:gd name="T11" fmla="*/ 11 h 63"/>
                <a:gd name="T12" fmla="*/ 806 w 835"/>
                <a:gd name="T13" fmla="*/ 11 h 63"/>
                <a:gd name="T14" fmla="*/ 806 w 835"/>
                <a:gd name="T15" fmla="*/ 11 h 63"/>
                <a:gd name="T16" fmla="*/ 800 w 835"/>
                <a:gd name="T17" fmla="*/ 13 h 63"/>
                <a:gd name="T18" fmla="*/ 800 w 835"/>
                <a:gd name="T19" fmla="*/ 14 h 63"/>
                <a:gd name="T20" fmla="*/ 800 w 835"/>
                <a:gd name="T21" fmla="*/ 17 h 63"/>
                <a:gd name="T22" fmla="*/ 802 w 835"/>
                <a:gd name="T23" fmla="*/ 21 h 63"/>
                <a:gd name="T24" fmla="*/ 804 w 835"/>
                <a:gd name="T25" fmla="*/ 26 h 63"/>
                <a:gd name="T26" fmla="*/ 42 w 835"/>
                <a:gd name="T27" fmla="*/ 63 h 63"/>
                <a:gd name="T28" fmla="*/ 42 w 835"/>
                <a:gd name="T29" fmla="*/ 63 h 63"/>
                <a:gd name="T30" fmla="*/ 42 w 835"/>
                <a:gd name="T31" fmla="*/ 60 h 63"/>
                <a:gd name="T32" fmla="*/ 41 w 835"/>
                <a:gd name="T33" fmla="*/ 60 h 63"/>
                <a:gd name="T34" fmla="*/ 36 w 835"/>
                <a:gd name="T35" fmla="*/ 59 h 63"/>
                <a:gd name="T36" fmla="*/ 36 w 835"/>
                <a:gd name="T37" fmla="*/ 59 h 63"/>
                <a:gd name="T38" fmla="*/ 27 w 835"/>
                <a:gd name="T39" fmla="*/ 57 h 63"/>
                <a:gd name="T40" fmla="*/ 16 w 835"/>
                <a:gd name="T41" fmla="*/ 53 h 63"/>
                <a:gd name="T42" fmla="*/ 7 w 835"/>
                <a:gd name="T43" fmla="*/ 48 h 63"/>
                <a:gd name="T44" fmla="*/ 3 w 835"/>
                <a:gd name="T45" fmla="*/ 44 h 63"/>
                <a:gd name="T46" fmla="*/ 0 w 835"/>
                <a:gd name="T47" fmla="*/ 40 h 63"/>
                <a:gd name="T48" fmla="*/ 0 w 835"/>
                <a:gd name="T4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3" name="Freeform 12"/>
            <p:cNvSpPr/>
            <p:nvPr/>
          </p:nvSpPr>
          <p:spPr bwMode="auto">
            <a:xfrm>
              <a:off x="2216151" y="5529263"/>
              <a:ext cx="1268413" cy="96838"/>
            </a:xfrm>
            <a:custGeom>
              <a:avLst/>
              <a:gdLst>
                <a:gd name="T0" fmla="*/ 0 w 799"/>
                <a:gd name="T1" fmla="*/ 36 h 61"/>
                <a:gd name="T2" fmla="*/ 795 w 799"/>
                <a:gd name="T3" fmla="*/ 0 h 61"/>
                <a:gd name="T4" fmla="*/ 795 w 799"/>
                <a:gd name="T5" fmla="*/ 0 h 61"/>
                <a:gd name="T6" fmla="*/ 794 w 799"/>
                <a:gd name="T7" fmla="*/ 4 h 61"/>
                <a:gd name="T8" fmla="*/ 795 w 799"/>
                <a:gd name="T9" fmla="*/ 10 h 61"/>
                <a:gd name="T10" fmla="*/ 799 w 799"/>
                <a:gd name="T11" fmla="*/ 23 h 61"/>
                <a:gd name="T12" fmla="*/ 11 w 799"/>
                <a:gd name="T13" fmla="*/ 61 h 61"/>
                <a:gd name="T14" fmla="*/ 11 w 799"/>
                <a:gd name="T15" fmla="*/ 61 h 61"/>
                <a:gd name="T16" fmla="*/ 13 w 799"/>
                <a:gd name="T17" fmla="*/ 52 h 61"/>
                <a:gd name="T18" fmla="*/ 13 w 799"/>
                <a:gd name="T19" fmla="*/ 46 h 61"/>
                <a:gd name="T20" fmla="*/ 11 w 799"/>
                <a:gd name="T21" fmla="*/ 43 h 61"/>
                <a:gd name="T22" fmla="*/ 10 w 799"/>
                <a:gd name="T23" fmla="*/ 40 h 61"/>
                <a:gd name="T24" fmla="*/ 6 w 799"/>
                <a:gd name="T25" fmla="*/ 39 h 61"/>
                <a:gd name="T26" fmla="*/ 0 w 799"/>
                <a:gd name="T27" fmla="*/ 36 h 61"/>
                <a:gd name="T28" fmla="*/ 0 w 799"/>
                <a:gd name="T2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4" name="Freeform 13"/>
            <p:cNvSpPr/>
            <p:nvPr/>
          </p:nvSpPr>
          <p:spPr bwMode="auto">
            <a:xfrm>
              <a:off x="2227263" y="5614988"/>
              <a:ext cx="1285875" cy="96838"/>
            </a:xfrm>
            <a:custGeom>
              <a:avLst/>
              <a:gdLst>
                <a:gd name="T0" fmla="*/ 3 w 810"/>
                <a:gd name="T1" fmla="*/ 36 h 61"/>
                <a:gd name="T2" fmla="*/ 788 w 810"/>
                <a:gd name="T3" fmla="*/ 0 h 61"/>
                <a:gd name="T4" fmla="*/ 788 w 810"/>
                <a:gd name="T5" fmla="*/ 0 h 61"/>
                <a:gd name="T6" fmla="*/ 788 w 810"/>
                <a:gd name="T7" fmla="*/ 5 h 61"/>
                <a:gd name="T8" fmla="*/ 790 w 810"/>
                <a:gd name="T9" fmla="*/ 11 h 61"/>
                <a:gd name="T10" fmla="*/ 795 w 810"/>
                <a:gd name="T11" fmla="*/ 16 h 61"/>
                <a:gd name="T12" fmla="*/ 803 w 810"/>
                <a:gd name="T13" fmla="*/ 20 h 61"/>
                <a:gd name="T14" fmla="*/ 803 w 810"/>
                <a:gd name="T15" fmla="*/ 20 h 61"/>
                <a:gd name="T16" fmla="*/ 810 w 810"/>
                <a:gd name="T17" fmla="*/ 23 h 61"/>
                <a:gd name="T18" fmla="*/ 0 w 810"/>
                <a:gd name="T19" fmla="*/ 61 h 61"/>
                <a:gd name="T20" fmla="*/ 0 w 810"/>
                <a:gd name="T21" fmla="*/ 61 h 61"/>
                <a:gd name="T22" fmla="*/ 4 w 810"/>
                <a:gd name="T23" fmla="*/ 55 h 61"/>
                <a:gd name="T24" fmla="*/ 6 w 810"/>
                <a:gd name="T25" fmla="*/ 50 h 61"/>
                <a:gd name="T26" fmla="*/ 4 w 810"/>
                <a:gd name="T27" fmla="*/ 43 h 61"/>
                <a:gd name="T28" fmla="*/ 3 w 810"/>
                <a:gd name="T29" fmla="*/ 36 h 61"/>
                <a:gd name="T30" fmla="*/ 3 w 810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lnTo>
                    <a:pt x="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5" name="Freeform 14"/>
            <p:cNvSpPr/>
            <p:nvPr/>
          </p:nvSpPr>
          <p:spPr bwMode="auto">
            <a:xfrm>
              <a:off x="2219326" y="5713413"/>
              <a:ext cx="1262063" cy="96838"/>
            </a:xfrm>
            <a:custGeom>
              <a:avLst/>
              <a:gdLst>
                <a:gd name="T0" fmla="*/ 0 w 795"/>
                <a:gd name="T1" fmla="*/ 38 h 61"/>
                <a:gd name="T2" fmla="*/ 788 w 795"/>
                <a:gd name="T3" fmla="*/ 0 h 61"/>
                <a:gd name="T4" fmla="*/ 788 w 795"/>
                <a:gd name="T5" fmla="*/ 0 h 61"/>
                <a:gd name="T6" fmla="*/ 792 w 795"/>
                <a:gd name="T7" fmla="*/ 8 h 61"/>
                <a:gd name="T8" fmla="*/ 795 w 795"/>
                <a:gd name="T9" fmla="*/ 15 h 61"/>
                <a:gd name="T10" fmla="*/ 795 w 795"/>
                <a:gd name="T11" fmla="*/ 22 h 61"/>
                <a:gd name="T12" fmla="*/ 795 w 795"/>
                <a:gd name="T13" fmla="*/ 22 h 61"/>
                <a:gd name="T14" fmla="*/ 795 w 795"/>
                <a:gd name="T15" fmla="*/ 24 h 61"/>
                <a:gd name="T16" fmla="*/ 9 w 795"/>
                <a:gd name="T17" fmla="*/ 61 h 61"/>
                <a:gd name="T18" fmla="*/ 9 w 795"/>
                <a:gd name="T19" fmla="*/ 61 h 61"/>
                <a:gd name="T20" fmla="*/ 11 w 795"/>
                <a:gd name="T21" fmla="*/ 56 h 61"/>
                <a:gd name="T22" fmla="*/ 13 w 795"/>
                <a:gd name="T23" fmla="*/ 50 h 61"/>
                <a:gd name="T24" fmla="*/ 17 w 795"/>
                <a:gd name="T25" fmla="*/ 43 h 61"/>
                <a:gd name="T26" fmla="*/ 17 w 795"/>
                <a:gd name="T27" fmla="*/ 41 h 61"/>
                <a:gd name="T28" fmla="*/ 15 w 795"/>
                <a:gd name="T29" fmla="*/ 39 h 61"/>
                <a:gd name="T30" fmla="*/ 9 w 795"/>
                <a:gd name="T31" fmla="*/ 38 h 61"/>
                <a:gd name="T32" fmla="*/ 0 w 795"/>
                <a:gd name="T33" fmla="*/ 38 h 61"/>
                <a:gd name="T34" fmla="*/ 0 w 795"/>
                <a:gd name="T3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6" name="Freeform 15"/>
            <p:cNvSpPr/>
            <p:nvPr/>
          </p:nvSpPr>
          <p:spPr bwMode="auto">
            <a:xfrm>
              <a:off x="2214563" y="5803900"/>
              <a:ext cx="1306513" cy="96838"/>
            </a:xfrm>
            <a:custGeom>
              <a:avLst/>
              <a:gdLst>
                <a:gd name="T0" fmla="*/ 15 w 823"/>
                <a:gd name="T1" fmla="*/ 36 h 61"/>
                <a:gd name="T2" fmla="*/ 794 w 823"/>
                <a:gd name="T3" fmla="*/ 0 h 61"/>
                <a:gd name="T4" fmla="*/ 794 w 823"/>
                <a:gd name="T5" fmla="*/ 0 h 61"/>
                <a:gd name="T6" fmla="*/ 794 w 823"/>
                <a:gd name="T7" fmla="*/ 4 h 61"/>
                <a:gd name="T8" fmla="*/ 796 w 823"/>
                <a:gd name="T9" fmla="*/ 7 h 61"/>
                <a:gd name="T10" fmla="*/ 800 w 823"/>
                <a:gd name="T11" fmla="*/ 11 h 61"/>
                <a:gd name="T12" fmla="*/ 807 w 823"/>
                <a:gd name="T13" fmla="*/ 13 h 61"/>
                <a:gd name="T14" fmla="*/ 807 w 823"/>
                <a:gd name="T15" fmla="*/ 13 h 61"/>
                <a:gd name="T16" fmla="*/ 817 w 823"/>
                <a:gd name="T17" fmla="*/ 18 h 61"/>
                <a:gd name="T18" fmla="*/ 823 w 823"/>
                <a:gd name="T19" fmla="*/ 22 h 61"/>
                <a:gd name="T20" fmla="*/ 0 w 823"/>
                <a:gd name="T21" fmla="*/ 61 h 61"/>
                <a:gd name="T22" fmla="*/ 0 w 823"/>
                <a:gd name="T23" fmla="*/ 61 h 61"/>
                <a:gd name="T24" fmla="*/ 3 w 823"/>
                <a:gd name="T25" fmla="*/ 59 h 61"/>
                <a:gd name="T26" fmla="*/ 3 w 823"/>
                <a:gd name="T27" fmla="*/ 59 h 61"/>
                <a:gd name="T28" fmla="*/ 11 w 823"/>
                <a:gd name="T29" fmla="*/ 55 h 61"/>
                <a:gd name="T30" fmla="*/ 14 w 823"/>
                <a:gd name="T31" fmla="*/ 53 h 61"/>
                <a:gd name="T32" fmla="*/ 15 w 823"/>
                <a:gd name="T33" fmla="*/ 50 h 61"/>
                <a:gd name="T34" fmla="*/ 16 w 823"/>
                <a:gd name="T35" fmla="*/ 43 h 61"/>
                <a:gd name="T36" fmla="*/ 15 w 823"/>
                <a:gd name="T37" fmla="*/ 36 h 61"/>
                <a:gd name="T38" fmla="*/ 15 w 823"/>
                <a:gd name="T3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2227263" y="5895975"/>
              <a:ext cx="1250950" cy="96838"/>
            </a:xfrm>
            <a:custGeom>
              <a:avLst/>
              <a:gdLst>
                <a:gd name="T0" fmla="*/ 0 w 788"/>
                <a:gd name="T1" fmla="*/ 37 h 61"/>
                <a:gd name="T2" fmla="*/ 786 w 788"/>
                <a:gd name="T3" fmla="*/ 0 h 61"/>
                <a:gd name="T4" fmla="*/ 786 w 788"/>
                <a:gd name="T5" fmla="*/ 0 h 61"/>
                <a:gd name="T6" fmla="*/ 784 w 788"/>
                <a:gd name="T7" fmla="*/ 6 h 61"/>
                <a:gd name="T8" fmla="*/ 786 w 788"/>
                <a:gd name="T9" fmla="*/ 11 h 61"/>
                <a:gd name="T10" fmla="*/ 788 w 788"/>
                <a:gd name="T11" fmla="*/ 25 h 61"/>
                <a:gd name="T12" fmla="*/ 7 w 788"/>
                <a:gd name="T13" fmla="*/ 61 h 61"/>
                <a:gd name="T14" fmla="*/ 7 w 788"/>
                <a:gd name="T15" fmla="*/ 61 h 61"/>
                <a:gd name="T16" fmla="*/ 8 w 788"/>
                <a:gd name="T17" fmla="*/ 54 h 61"/>
                <a:gd name="T18" fmla="*/ 8 w 788"/>
                <a:gd name="T19" fmla="*/ 48 h 61"/>
                <a:gd name="T20" fmla="*/ 6 w 788"/>
                <a:gd name="T21" fmla="*/ 42 h 61"/>
                <a:gd name="T22" fmla="*/ 0 w 788"/>
                <a:gd name="T23" fmla="*/ 37 h 61"/>
                <a:gd name="T24" fmla="*/ 0 w 788"/>
                <a:gd name="T2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58" name="Freeform 17"/>
            <p:cNvSpPr/>
            <p:nvPr/>
          </p:nvSpPr>
          <p:spPr bwMode="auto">
            <a:xfrm>
              <a:off x="2246313" y="6029325"/>
              <a:ext cx="1254125" cy="311150"/>
            </a:xfrm>
            <a:custGeom>
              <a:avLst/>
              <a:gdLst>
                <a:gd name="T0" fmla="*/ 370 w 790"/>
                <a:gd name="T1" fmla="*/ 196 h 196"/>
                <a:gd name="T2" fmla="*/ 370 w 790"/>
                <a:gd name="T3" fmla="*/ 196 h 196"/>
                <a:gd name="T4" fmla="*/ 305 w 790"/>
                <a:gd name="T5" fmla="*/ 195 h 196"/>
                <a:gd name="T6" fmla="*/ 269 w 790"/>
                <a:gd name="T7" fmla="*/ 194 h 196"/>
                <a:gd name="T8" fmla="*/ 233 w 790"/>
                <a:gd name="T9" fmla="*/ 191 h 196"/>
                <a:gd name="T10" fmla="*/ 201 w 790"/>
                <a:gd name="T11" fmla="*/ 187 h 196"/>
                <a:gd name="T12" fmla="*/ 172 w 790"/>
                <a:gd name="T13" fmla="*/ 182 h 196"/>
                <a:gd name="T14" fmla="*/ 163 w 790"/>
                <a:gd name="T15" fmla="*/ 179 h 196"/>
                <a:gd name="T16" fmla="*/ 155 w 790"/>
                <a:gd name="T17" fmla="*/ 176 h 196"/>
                <a:gd name="T18" fmla="*/ 148 w 790"/>
                <a:gd name="T19" fmla="*/ 172 h 196"/>
                <a:gd name="T20" fmla="*/ 147 w 790"/>
                <a:gd name="T21" fmla="*/ 168 h 196"/>
                <a:gd name="T22" fmla="*/ 147 w 790"/>
                <a:gd name="T23" fmla="*/ 168 h 196"/>
                <a:gd name="T24" fmla="*/ 144 w 790"/>
                <a:gd name="T25" fmla="*/ 160 h 196"/>
                <a:gd name="T26" fmla="*/ 140 w 790"/>
                <a:gd name="T27" fmla="*/ 153 h 196"/>
                <a:gd name="T28" fmla="*/ 133 w 790"/>
                <a:gd name="T29" fmla="*/ 145 h 196"/>
                <a:gd name="T30" fmla="*/ 125 w 790"/>
                <a:gd name="T31" fmla="*/ 138 h 196"/>
                <a:gd name="T32" fmla="*/ 99 w 790"/>
                <a:gd name="T33" fmla="*/ 121 h 196"/>
                <a:gd name="T34" fmla="*/ 64 w 790"/>
                <a:gd name="T35" fmla="*/ 99 h 196"/>
                <a:gd name="T36" fmla="*/ 64 w 790"/>
                <a:gd name="T37" fmla="*/ 99 h 196"/>
                <a:gd name="T38" fmla="*/ 52 w 790"/>
                <a:gd name="T39" fmla="*/ 92 h 196"/>
                <a:gd name="T40" fmla="*/ 42 w 790"/>
                <a:gd name="T41" fmla="*/ 84 h 196"/>
                <a:gd name="T42" fmla="*/ 33 w 790"/>
                <a:gd name="T43" fmla="*/ 76 h 196"/>
                <a:gd name="T44" fmla="*/ 23 w 790"/>
                <a:gd name="T45" fmla="*/ 68 h 196"/>
                <a:gd name="T46" fmla="*/ 11 w 790"/>
                <a:gd name="T47" fmla="*/ 53 h 196"/>
                <a:gd name="T48" fmla="*/ 0 w 790"/>
                <a:gd name="T49" fmla="*/ 37 h 196"/>
                <a:gd name="T50" fmla="*/ 790 w 790"/>
                <a:gd name="T51" fmla="*/ 0 h 196"/>
                <a:gd name="T52" fmla="*/ 790 w 790"/>
                <a:gd name="T53" fmla="*/ 0 h 196"/>
                <a:gd name="T54" fmla="*/ 786 w 790"/>
                <a:gd name="T55" fmla="*/ 12 h 196"/>
                <a:gd name="T56" fmla="*/ 778 w 790"/>
                <a:gd name="T57" fmla="*/ 24 h 196"/>
                <a:gd name="T58" fmla="*/ 770 w 790"/>
                <a:gd name="T59" fmla="*/ 38 h 196"/>
                <a:gd name="T60" fmla="*/ 760 w 790"/>
                <a:gd name="T61" fmla="*/ 50 h 196"/>
                <a:gd name="T62" fmla="*/ 749 w 790"/>
                <a:gd name="T63" fmla="*/ 62 h 196"/>
                <a:gd name="T64" fmla="*/ 738 w 790"/>
                <a:gd name="T65" fmla="*/ 76 h 196"/>
                <a:gd name="T66" fmla="*/ 711 w 790"/>
                <a:gd name="T67" fmla="*/ 99 h 196"/>
                <a:gd name="T68" fmla="*/ 711 w 790"/>
                <a:gd name="T69" fmla="*/ 99 h 196"/>
                <a:gd name="T70" fmla="*/ 696 w 790"/>
                <a:gd name="T71" fmla="*/ 111 h 196"/>
                <a:gd name="T72" fmla="*/ 682 w 790"/>
                <a:gd name="T73" fmla="*/ 122 h 196"/>
                <a:gd name="T74" fmla="*/ 657 w 790"/>
                <a:gd name="T75" fmla="*/ 138 h 196"/>
                <a:gd name="T76" fmla="*/ 646 w 790"/>
                <a:gd name="T77" fmla="*/ 146 h 196"/>
                <a:gd name="T78" fmla="*/ 638 w 790"/>
                <a:gd name="T79" fmla="*/ 153 h 196"/>
                <a:gd name="T80" fmla="*/ 633 w 790"/>
                <a:gd name="T81" fmla="*/ 160 h 196"/>
                <a:gd name="T82" fmla="*/ 630 w 790"/>
                <a:gd name="T83" fmla="*/ 168 h 196"/>
                <a:gd name="T84" fmla="*/ 630 w 790"/>
                <a:gd name="T85" fmla="*/ 168 h 196"/>
                <a:gd name="T86" fmla="*/ 629 w 790"/>
                <a:gd name="T87" fmla="*/ 169 h 196"/>
                <a:gd name="T88" fmla="*/ 627 w 790"/>
                <a:gd name="T89" fmla="*/ 172 h 196"/>
                <a:gd name="T90" fmla="*/ 621 w 790"/>
                <a:gd name="T91" fmla="*/ 176 h 196"/>
                <a:gd name="T92" fmla="*/ 610 w 790"/>
                <a:gd name="T93" fmla="*/ 179 h 196"/>
                <a:gd name="T94" fmla="*/ 598 w 790"/>
                <a:gd name="T95" fmla="*/ 182 h 196"/>
                <a:gd name="T96" fmla="*/ 564 w 790"/>
                <a:gd name="T97" fmla="*/ 187 h 196"/>
                <a:gd name="T98" fmla="*/ 525 w 790"/>
                <a:gd name="T99" fmla="*/ 191 h 196"/>
                <a:gd name="T100" fmla="*/ 483 w 790"/>
                <a:gd name="T101" fmla="*/ 194 h 196"/>
                <a:gd name="T102" fmla="*/ 439 w 790"/>
                <a:gd name="T103" fmla="*/ 195 h 196"/>
                <a:gd name="T104" fmla="*/ 370 w 790"/>
                <a:gd name="T105" fmla="*/ 196 h 196"/>
                <a:gd name="T106" fmla="*/ 370 w 790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0" h="196">
                  <a:moveTo>
                    <a:pt x="370" y="196"/>
                  </a:moveTo>
                  <a:lnTo>
                    <a:pt x="370" y="196"/>
                  </a:lnTo>
                  <a:lnTo>
                    <a:pt x="305" y="195"/>
                  </a:lnTo>
                  <a:lnTo>
                    <a:pt x="269" y="194"/>
                  </a:lnTo>
                  <a:lnTo>
                    <a:pt x="233" y="191"/>
                  </a:lnTo>
                  <a:lnTo>
                    <a:pt x="201" y="187"/>
                  </a:lnTo>
                  <a:lnTo>
                    <a:pt x="172" y="182"/>
                  </a:lnTo>
                  <a:lnTo>
                    <a:pt x="163" y="179"/>
                  </a:lnTo>
                  <a:lnTo>
                    <a:pt x="155" y="176"/>
                  </a:lnTo>
                  <a:lnTo>
                    <a:pt x="148" y="172"/>
                  </a:lnTo>
                  <a:lnTo>
                    <a:pt x="147" y="168"/>
                  </a:lnTo>
                  <a:lnTo>
                    <a:pt x="147" y="168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33" y="145"/>
                  </a:lnTo>
                  <a:lnTo>
                    <a:pt x="125" y="138"/>
                  </a:lnTo>
                  <a:lnTo>
                    <a:pt x="99" y="121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52" y="92"/>
                  </a:lnTo>
                  <a:lnTo>
                    <a:pt x="42" y="84"/>
                  </a:lnTo>
                  <a:lnTo>
                    <a:pt x="33" y="76"/>
                  </a:lnTo>
                  <a:lnTo>
                    <a:pt x="23" y="68"/>
                  </a:lnTo>
                  <a:lnTo>
                    <a:pt x="11" y="53"/>
                  </a:lnTo>
                  <a:lnTo>
                    <a:pt x="0" y="37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86" y="12"/>
                  </a:lnTo>
                  <a:lnTo>
                    <a:pt x="778" y="24"/>
                  </a:lnTo>
                  <a:lnTo>
                    <a:pt x="770" y="38"/>
                  </a:lnTo>
                  <a:lnTo>
                    <a:pt x="760" y="50"/>
                  </a:lnTo>
                  <a:lnTo>
                    <a:pt x="749" y="62"/>
                  </a:lnTo>
                  <a:lnTo>
                    <a:pt x="738" y="76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696" y="111"/>
                  </a:lnTo>
                  <a:lnTo>
                    <a:pt x="682" y="122"/>
                  </a:lnTo>
                  <a:lnTo>
                    <a:pt x="657" y="138"/>
                  </a:lnTo>
                  <a:lnTo>
                    <a:pt x="646" y="146"/>
                  </a:lnTo>
                  <a:lnTo>
                    <a:pt x="638" y="153"/>
                  </a:lnTo>
                  <a:lnTo>
                    <a:pt x="633" y="160"/>
                  </a:lnTo>
                  <a:lnTo>
                    <a:pt x="630" y="168"/>
                  </a:lnTo>
                  <a:lnTo>
                    <a:pt x="630" y="168"/>
                  </a:lnTo>
                  <a:lnTo>
                    <a:pt x="629" y="169"/>
                  </a:lnTo>
                  <a:lnTo>
                    <a:pt x="627" y="172"/>
                  </a:lnTo>
                  <a:lnTo>
                    <a:pt x="621" y="176"/>
                  </a:lnTo>
                  <a:lnTo>
                    <a:pt x="610" y="179"/>
                  </a:lnTo>
                  <a:lnTo>
                    <a:pt x="598" y="182"/>
                  </a:lnTo>
                  <a:lnTo>
                    <a:pt x="564" y="187"/>
                  </a:lnTo>
                  <a:lnTo>
                    <a:pt x="525" y="191"/>
                  </a:lnTo>
                  <a:lnTo>
                    <a:pt x="483" y="194"/>
                  </a:lnTo>
                  <a:lnTo>
                    <a:pt x="439" y="195"/>
                  </a:lnTo>
                  <a:lnTo>
                    <a:pt x="370" y="196"/>
                  </a:lnTo>
                  <a:lnTo>
                    <a:pt x="37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2470151" y="6061075"/>
              <a:ext cx="361950" cy="279400"/>
            </a:xfrm>
            <a:custGeom>
              <a:avLst/>
              <a:gdLst>
                <a:gd name="T0" fmla="*/ 82 w 228"/>
                <a:gd name="T1" fmla="*/ 170 h 176"/>
                <a:gd name="T2" fmla="*/ 82 w 228"/>
                <a:gd name="T3" fmla="*/ 170 h 176"/>
                <a:gd name="T4" fmla="*/ 73 w 228"/>
                <a:gd name="T5" fmla="*/ 149 h 176"/>
                <a:gd name="T6" fmla="*/ 65 w 228"/>
                <a:gd name="T7" fmla="*/ 130 h 176"/>
                <a:gd name="T8" fmla="*/ 52 w 228"/>
                <a:gd name="T9" fmla="*/ 109 h 176"/>
                <a:gd name="T10" fmla="*/ 34 w 228"/>
                <a:gd name="T11" fmla="*/ 80 h 176"/>
                <a:gd name="T12" fmla="*/ 34 w 228"/>
                <a:gd name="T13" fmla="*/ 80 h 176"/>
                <a:gd name="T14" fmla="*/ 25 w 228"/>
                <a:gd name="T15" fmla="*/ 64 h 176"/>
                <a:gd name="T16" fmla="*/ 15 w 228"/>
                <a:gd name="T17" fmla="*/ 46 h 176"/>
                <a:gd name="T18" fmla="*/ 0 w 228"/>
                <a:gd name="T19" fmla="*/ 10 h 176"/>
                <a:gd name="T20" fmla="*/ 225 w 228"/>
                <a:gd name="T21" fmla="*/ 0 h 176"/>
                <a:gd name="T22" fmla="*/ 225 w 228"/>
                <a:gd name="T23" fmla="*/ 0 h 176"/>
                <a:gd name="T24" fmla="*/ 228 w 228"/>
                <a:gd name="T25" fmla="*/ 41 h 176"/>
                <a:gd name="T26" fmla="*/ 228 w 228"/>
                <a:gd name="T27" fmla="*/ 80 h 176"/>
                <a:gd name="T28" fmla="*/ 228 w 228"/>
                <a:gd name="T29" fmla="*/ 80 h 176"/>
                <a:gd name="T30" fmla="*/ 226 w 228"/>
                <a:gd name="T31" fmla="*/ 110 h 176"/>
                <a:gd name="T32" fmla="*/ 224 w 228"/>
                <a:gd name="T33" fmla="*/ 133 h 176"/>
                <a:gd name="T34" fmla="*/ 224 w 228"/>
                <a:gd name="T35" fmla="*/ 152 h 176"/>
                <a:gd name="T36" fmla="*/ 224 w 228"/>
                <a:gd name="T37" fmla="*/ 162 h 176"/>
                <a:gd name="T38" fmla="*/ 226 w 228"/>
                <a:gd name="T39" fmla="*/ 172 h 176"/>
                <a:gd name="T40" fmla="*/ 226 w 228"/>
                <a:gd name="T41" fmla="*/ 172 h 176"/>
                <a:gd name="T42" fmla="*/ 226 w 228"/>
                <a:gd name="T43" fmla="*/ 176 h 176"/>
                <a:gd name="T44" fmla="*/ 226 w 228"/>
                <a:gd name="T45" fmla="*/ 176 h 176"/>
                <a:gd name="T46" fmla="*/ 157 w 228"/>
                <a:gd name="T47" fmla="*/ 175 h 176"/>
                <a:gd name="T48" fmla="*/ 118 w 228"/>
                <a:gd name="T49" fmla="*/ 172 h 176"/>
                <a:gd name="T50" fmla="*/ 82 w 228"/>
                <a:gd name="T51" fmla="*/ 170 h 176"/>
                <a:gd name="T52" fmla="*/ 82 w 228"/>
                <a:gd name="T5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76">
                  <a:moveTo>
                    <a:pt x="82" y="170"/>
                  </a:moveTo>
                  <a:lnTo>
                    <a:pt x="82" y="170"/>
                  </a:lnTo>
                  <a:lnTo>
                    <a:pt x="73" y="149"/>
                  </a:lnTo>
                  <a:lnTo>
                    <a:pt x="65" y="130"/>
                  </a:lnTo>
                  <a:lnTo>
                    <a:pt x="52" y="10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5" y="64"/>
                  </a:lnTo>
                  <a:lnTo>
                    <a:pt x="15" y="46"/>
                  </a:lnTo>
                  <a:lnTo>
                    <a:pt x="0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41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6" y="110"/>
                  </a:lnTo>
                  <a:lnTo>
                    <a:pt x="224" y="133"/>
                  </a:lnTo>
                  <a:lnTo>
                    <a:pt x="224" y="152"/>
                  </a:lnTo>
                  <a:lnTo>
                    <a:pt x="224" y="162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157" y="175"/>
                  </a:lnTo>
                  <a:lnTo>
                    <a:pt x="118" y="172"/>
                  </a:lnTo>
                  <a:lnTo>
                    <a:pt x="82" y="170"/>
                  </a:lnTo>
                  <a:lnTo>
                    <a:pt x="8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66" name="Freeform 19"/>
            <p:cNvSpPr/>
            <p:nvPr/>
          </p:nvSpPr>
          <p:spPr bwMode="auto">
            <a:xfrm>
              <a:off x="3044826" y="5083175"/>
              <a:ext cx="512763" cy="271463"/>
            </a:xfrm>
            <a:custGeom>
              <a:avLst/>
              <a:gdLst>
                <a:gd name="T0" fmla="*/ 0 w 323"/>
                <a:gd name="T1" fmla="*/ 0 h 171"/>
                <a:gd name="T2" fmla="*/ 323 w 323"/>
                <a:gd name="T3" fmla="*/ 0 h 171"/>
                <a:gd name="T4" fmla="*/ 306 w 323"/>
                <a:gd name="T5" fmla="*/ 140 h 171"/>
                <a:gd name="T6" fmla="*/ 306 w 323"/>
                <a:gd name="T7" fmla="*/ 140 h 171"/>
                <a:gd name="T8" fmla="*/ 305 w 323"/>
                <a:gd name="T9" fmla="*/ 147 h 171"/>
                <a:gd name="T10" fmla="*/ 302 w 323"/>
                <a:gd name="T11" fmla="*/ 152 h 171"/>
                <a:gd name="T12" fmla="*/ 296 w 323"/>
                <a:gd name="T13" fmla="*/ 157 h 171"/>
                <a:gd name="T14" fmla="*/ 291 w 323"/>
                <a:gd name="T15" fmla="*/ 161 h 171"/>
                <a:gd name="T16" fmla="*/ 286 w 323"/>
                <a:gd name="T17" fmla="*/ 164 h 171"/>
                <a:gd name="T18" fmla="*/ 279 w 323"/>
                <a:gd name="T19" fmla="*/ 167 h 171"/>
                <a:gd name="T20" fmla="*/ 272 w 323"/>
                <a:gd name="T21" fmla="*/ 168 h 171"/>
                <a:gd name="T22" fmla="*/ 267 w 323"/>
                <a:gd name="T23" fmla="*/ 168 h 171"/>
                <a:gd name="T24" fmla="*/ 0 w 323"/>
                <a:gd name="T25" fmla="*/ 171 h 171"/>
                <a:gd name="T26" fmla="*/ 0 w 323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171">
                  <a:moveTo>
                    <a:pt x="0" y="0"/>
                  </a:moveTo>
                  <a:lnTo>
                    <a:pt x="323" y="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5" y="147"/>
                  </a:lnTo>
                  <a:lnTo>
                    <a:pt x="302" y="152"/>
                  </a:lnTo>
                  <a:lnTo>
                    <a:pt x="296" y="157"/>
                  </a:lnTo>
                  <a:lnTo>
                    <a:pt x="291" y="161"/>
                  </a:lnTo>
                  <a:lnTo>
                    <a:pt x="286" y="164"/>
                  </a:lnTo>
                  <a:lnTo>
                    <a:pt x="279" y="167"/>
                  </a:lnTo>
                  <a:lnTo>
                    <a:pt x="272" y="168"/>
                  </a:lnTo>
                  <a:lnTo>
                    <a:pt x="267" y="168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3049588" y="5083175"/>
              <a:ext cx="508000" cy="269875"/>
            </a:xfrm>
            <a:custGeom>
              <a:avLst/>
              <a:gdLst>
                <a:gd name="T0" fmla="*/ 0 w 320"/>
                <a:gd name="T1" fmla="*/ 0 h 170"/>
                <a:gd name="T2" fmla="*/ 0 w 320"/>
                <a:gd name="T3" fmla="*/ 0 h 170"/>
                <a:gd name="T4" fmla="*/ 320 w 320"/>
                <a:gd name="T5" fmla="*/ 0 h 170"/>
                <a:gd name="T6" fmla="*/ 320 w 320"/>
                <a:gd name="T7" fmla="*/ 0 h 170"/>
                <a:gd name="T8" fmla="*/ 303 w 320"/>
                <a:gd name="T9" fmla="*/ 140 h 170"/>
                <a:gd name="T10" fmla="*/ 303 w 320"/>
                <a:gd name="T11" fmla="*/ 140 h 170"/>
                <a:gd name="T12" fmla="*/ 302 w 320"/>
                <a:gd name="T13" fmla="*/ 147 h 170"/>
                <a:gd name="T14" fmla="*/ 299 w 320"/>
                <a:gd name="T15" fmla="*/ 152 h 170"/>
                <a:gd name="T16" fmla="*/ 293 w 320"/>
                <a:gd name="T17" fmla="*/ 157 h 170"/>
                <a:gd name="T18" fmla="*/ 288 w 320"/>
                <a:gd name="T19" fmla="*/ 161 h 170"/>
                <a:gd name="T20" fmla="*/ 283 w 320"/>
                <a:gd name="T21" fmla="*/ 164 h 170"/>
                <a:gd name="T22" fmla="*/ 276 w 320"/>
                <a:gd name="T23" fmla="*/ 167 h 170"/>
                <a:gd name="T24" fmla="*/ 269 w 320"/>
                <a:gd name="T25" fmla="*/ 168 h 170"/>
                <a:gd name="T26" fmla="*/ 264 w 320"/>
                <a:gd name="T27" fmla="*/ 168 h 170"/>
                <a:gd name="T28" fmla="*/ 264 w 320"/>
                <a:gd name="T29" fmla="*/ 168 h 170"/>
                <a:gd name="T30" fmla="*/ 1 w 320"/>
                <a:gd name="T31" fmla="*/ 170 h 170"/>
                <a:gd name="T32" fmla="*/ 1 w 320"/>
                <a:gd name="T33" fmla="*/ 170 h 170"/>
                <a:gd name="T34" fmla="*/ 0 w 320"/>
                <a:gd name="T35" fmla="*/ 0 h 170"/>
                <a:gd name="T36" fmla="*/ 0 w 320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17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03" y="140"/>
                  </a:lnTo>
                  <a:lnTo>
                    <a:pt x="303" y="140"/>
                  </a:lnTo>
                  <a:lnTo>
                    <a:pt x="302" y="147"/>
                  </a:lnTo>
                  <a:lnTo>
                    <a:pt x="299" y="152"/>
                  </a:lnTo>
                  <a:lnTo>
                    <a:pt x="293" y="157"/>
                  </a:lnTo>
                  <a:lnTo>
                    <a:pt x="288" y="161"/>
                  </a:lnTo>
                  <a:lnTo>
                    <a:pt x="283" y="164"/>
                  </a:lnTo>
                  <a:lnTo>
                    <a:pt x="276" y="167"/>
                  </a:lnTo>
                  <a:lnTo>
                    <a:pt x="269" y="168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0" name="Freeform 21"/>
            <p:cNvSpPr/>
            <p:nvPr/>
          </p:nvSpPr>
          <p:spPr bwMode="auto">
            <a:xfrm>
              <a:off x="3055938" y="5083175"/>
              <a:ext cx="501650" cy="269875"/>
            </a:xfrm>
            <a:custGeom>
              <a:avLst/>
              <a:gdLst>
                <a:gd name="T0" fmla="*/ 0 w 316"/>
                <a:gd name="T1" fmla="*/ 0 h 170"/>
                <a:gd name="T2" fmla="*/ 0 w 316"/>
                <a:gd name="T3" fmla="*/ 0 h 170"/>
                <a:gd name="T4" fmla="*/ 316 w 316"/>
                <a:gd name="T5" fmla="*/ 0 h 170"/>
                <a:gd name="T6" fmla="*/ 316 w 316"/>
                <a:gd name="T7" fmla="*/ 0 h 170"/>
                <a:gd name="T8" fmla="*/ 299 w 316"/>
                <a:gd name="T9" fmla="*/ 140 h 170"/>
                <a:gd name="T10" fmla="*/ 299 w 316"/>
                <a:gd name="T11" fmla="*/ 140 h 170"/>
                <a:gd name="T12" fmla="*/ 298 w 316"/>
                <a:gd name="T13" fmla="*/ 147 h 170"/>
                <a:gd name="T14" fmla="*/ 295 w 316"/>
                <a:gd name="T15" fmla="*/ 152 h 170"/>
                <a:gd name="T16" fmla="*/ 289 w 316"/>
                <a:gd name="T17" fmla="*/ 156 h 170"/>
                <a:gd name="T18" fmla="*/ 284 w 316"/>
                <a:gd name="T19" fmla="*/ 160 h 170"/>
                <a:gd name="T20" fmla="*/ 279 w 316"/>
                <a:gd name="T21" fmla="*/ 164 h 170"/>
                <a:gd name="T22" fmla="*/ 272 w 316"/>
                <a:gd name="T23" fmla="*/ 167 h 170"/>
                <a:gd name="T24" fmla="*/ 266 w 316"/>
                <a:gd name="T25" fmla="*/ 168 h 170"/>
                <a:gd name="T26" fmla="*/ 260 w 316"/>
                <a:gd name="T27" fmla="*/ 168 h 170"/>
                <a:gd name="T28" fmla="*/ 260 w 316"/>
                <a:gd name="T29" fmla="*/ 168 h 170"/>
                <a:gd name="T30" fmla="*/ 1 w 316"/>
                <a:gd name="T31" fmla="*/ 170 h 170"/>
                <a:gd name="T32" fmla="*/ 1 w 316"/>
                <a:gd name="T33" fmla="*/ 170 h 170"/>
                <a:gd name="T34" fmla="*/ 0 w 316"/>
                <a:gd name="T35" fmla="*/ 0 h 170"/>
                <a:gd name="T36" fmla="*/ 0 w 31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170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298" y="147"/>
                  </a:lnTo>
                  <a:lnTo>
                    <a:pt x="295" y="152"/>
                  </a:lnTo>
                  <a:lnTo>
                    <a:pt x="289" y="156"/>
                  </a:lnTo>
                  <a:lnTo>
                    <a:pt x="284" y="160"/>
                  </a:lnTo>
                  <a:lnTo>
                    <a:pt x="279" y="164"/>
                  </a:lnTo>
                  <a:lnTo>
                    <a:pt x="272" y="167"/>
                  </a:lnTo>
                  <a:lnTo>
                    <a:pt x="266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1" name="Freeform 22"/>
            <p:cNvSpPr/>
            <p:nvPr/>
          </p:nvSpPr>
          <p:spPr bwMode="auto">
            <a:xfrm>
              <a:off x="3062288" y="5083175"/>
              <a:ext cx="495300" cy="266700"/>
            </a:xfrm>
            <a:custGeom>
              <a:avLst/>
              <a:gdLst>
                <a:gd name="T0" fmla="*/ 0 w 312"/>
                <a:gd name="T1" fmla="*/ 0 h 168"/>
                <a:gd name="T2" fmla="*/ 0 w 312"/>
                <a:gd name="T3" fmla="*/ 0 h 168"/>
                <a:gd name="T4" fmla="*/ 312 w 312"/>
                <a:gd name="T5" fmla="*/ 0 h 168"/>
                <a:gd name="T6" fmla="*/ 312 w 312"/>
                <a:gd name="T7" fmla="*/ 0 h 168"/>
                <a:gd name="T8" fmla="*/ 295 w 312"/>
                <a:gd name="T9" fmla="*/ 140 h 168"/>
                <a:gd name="T10" fmla="*/ 295 w 312"/>
                <a:gd name="T11" fmla="*/ 140 h 168"/>
                <a:gd name="T12" fmla="*/ 294 w 312"/>
                <a:gd name="T13" fmla="*/ 147 h 168"/>
                <a:gd name="T14" fmla="*/ 291 w 312"/>
                <a:gd name="T15" fmla="*/ 152 h 168"/>
                <a:gd name="T16" fmla="*/ 285 w 312"/>
                <a:gd name="T17" fmla="*/ 156 h 168"/>
                <a:gd name="T18" fmla="*/ 280 w 312"/>
                <a:gd name="T19" fmla="*/ 160 h 168"/>
                <a:gd name="T20" fmla="*/ 275 w 312"/>
                <a:gd name="T21" fmla="*/ 164 h 168"/>
                <a:gd name="T22" fmla="*/ 269 w 312"/>
                <a:gd name="T23" fmla="*/ 167 h 168"/>
                <a:gd name="T24" fmla="*/ 262 w 312"/>
                <a:gd name="T25" fmla="*/ 168 h 168"/>
                <a:gd name="T26" fmla="*/ 257 w 312"/>
                <a:gd name="T27" fmla="*/ 168 h 168"/>
                <a:gd name="T28" fmla="*/ 257 w 312"/>
                <a:gd name="T29" fmla="*/ 168 h 168"/>
                <a:gd name="T30" fmla="*/ 0 w 312"/>
                <a:gd name="T31" fmla="*/ 168 h 168"/>
                <a:gd name="T32" fmla="*/ 0 w 312"/>
                <a:gd name="T33" fmla="*/ 168 h 168"/>
                <a:gd name="T34" fmla="*/ 0 w 312"/>
                <a:gd name="T35" fmla="*/ 0 h 168"/>
                <a:gd name="T36" fmla="*/ 0 w 31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168">
                  <a:moveTo>
                    <a:pt x="0" y="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94" y="147"/>
                  </a:lnTo>
                  <a:lnTo>
                    <a:pt x="291" y="152"/>
                  </a:lnTo>
                  <a:lnTo>
                    <a:pt x="285" y="156"/>
                  </a:lnTo>
                  <a:lnTo>
                    <a:pt x="280" y="160"/>
                  </a:lnTo>
                  <a:lnTo>
                    <a:pt x="275" y="164"/>
                  </a:lnTo>
                  <a:lnTo>
                    <a:pt x="269" y="167"/>
                  </a:lnTo>
                  <a:lnTo>
                    <a:pt x="262" y="168"/>
                  </a:lnTo>
                  <a:lnTo>
                    <a:pt x="257" y="168"/>
                  </a:lnTo>
                  <a:lnTo>
                    <a:pt x="257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4" name="Freeform 23"/>
            <p:cNvSpPr/>
            <p:nvPr/>
          </p:nvSpPr>
          <p:spPr bwMode="auto">
            <a:xfrm>
              <a:off x="3068638" y="5083175"/>
              <a:ext cx="488950" cy="266700"/>
            </a:xfrm>
            <a:custGeom>
              <a:avLst/>
              <a:gdLst>
                <a:gd name="T0" fmla="*/ 0 w 308"/>
                <a:gd name="T1" fmla="*/ 0 h 168"/>
                <a:gd name="T2" fmla="*/ 0 w 308"/>
                <a:gd name="T3" fmla="*/ 0 h 168"/>
                <a:gd name="T4" fmla="*/ 308 w 308"/>
                <a:gd name="T5" fmla="*/ 0 h 168"/>
                <a:gd name="T6" fmla="*/ 308 w 308"/>
                <a:gd name="T7" fmla="*/ 0 h 168"/>
                <a:gd name="T8" fmla="*/ 291 w 308"/>
                <a:gd name="T9" fmla="*/ 140 h 168"/>
                <a:gd name="T10" fmla="*/ 291 w 308"/>
                <a:gd name="T11" fmla="*/ 140 h 168"/>
                <a:gd name="T12" fmla="*/ 290 w 308"/>
                <a:gd name="T13" fmla="*/ 147 h 168"/>
                <a:gd name="T14" fmla="*/ 287 w 308"/>
                <a:gd name="T15" fmla="*/ 152 h 168"/>
                <a:gd name="T16" fmla="*/ 281 w 308"/>
                <a:gd name="T17" fmla="*/ 156 h 168"/>
                <a:gd name="T18" fmla="*/ 277 w 308"/>
                <a:gd name="T19" fmla="*/ 160 h 168"/>
                <a:gd name="T20" fmla="*/ 271 w 308"/>
                <a:gd name="T21" fmla="*/ 164 h 168"/>
                <a:gd name="T22" fmla="*/ 265 w 308"/>
                <a:gd name="T23" fmla="*/ 166 h 168"/>
                <a:gd name="T24" fmla="*/ 258 w 308"/>
                <a:gd name="T25" fmla="*/ 168 h 168"/>
                <a:gd name="T26" fmla="*/ 253 w 308"/>
                <a:gd name="T27" fmla="*/ 168 h 168"/>
                <a:gd name="T28" fmla="*/ 253 w 308"/>
                <a:gd name="T29" fmla="*/ 168 h 168"/>
                <a:gd name="T30" fmla="*/ 0 w 308"/>
                <a:gd name="T31" fmla="*/ 167 h 168"/>
                <a:gd name="T32" fmla="*/ 0 w 308"/>
                <a:gd name="T33" fmla="*/ 167 h 168"/>
                <a:gd name="T34" fmla="*/ 0 w 308"/>
                <a:gd name="T35" fmla="*/ 0 h 168"/>
                <a:gd name="T36" fmla="*/ 0 w 308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168">
                  <a:moveTo>
                    <a:pt x="0" y="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91" y="140"/>
                  </a:lnTo>
                  <a:lnTo>
                    <a:pt x="291" y="140"/>
                  </a:lnTo>
                  <a:lnTo>
                    <a:pt x="290" y="147"/>
                  </a:lnTo>
                  <a:lnTo>
                    <a:pt x="287" y="152"/>
                  </a:lnTo>
                  <a:lnTo>
                    <a:pt x="281" y="156"/>
                  </a:lnTo>
                  <a:lnTo>
                    <a:pt x="277" y="160"/>
                  </a:lnTo>
                  <a:lnTo>
                    <a:pt x="271" y="164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5" name="Freeform 24"/>
            <p:cNvSpPr/>
            <p:nvPr/>
          </p:nvSpPr>
          <p:spPr bwMode="auto">
            <a:xfrm>
              <a:off x="3074988" y="5083175"/>
              <a:ext cx="482600" cy="266700"/>
            </a:xfrm>
            <a:custGeom>
              <a:avLst/>
              <a:gdLst>
                <a:gd name="T0" fmla="*/ 0 w 304"/>
                <a:gd name="T1" fmla="*/ 0 h 168"/>
                <a:gd name="T2" fmla="*/ 0 w 304"/>
                <a:gd name="T3" fmla="*/ 0 h 168"/>
                <a:gd name="T4" fmla="*/ 304 w 304"/>
                <a:gd name="T5" fmla="*/ 0 h 168"/>
                <a:gd name="T6" fmla="*/ 304 w 304"/>
                <a:gd name="T7" fmla="*/ 0 h 168"/>
                <a:gd name="T8" fmla="*/ 287 w 304"/>
                <a:gd name="T9" fmla="*/ 140 h 168"/>
                <a:gd name="T10" fmla="*/ 287 w 304"/>
                <a:gd name="T11" fmla="*/ 140 h 168"/>
                <a:gd name="T12" fmla="*/ 286 w 304"/>
                <a:gd name="T13" fmla="*/ 147 h 168"/>
                <a:gd name="T14" fmla="*/ 283 w 304"/>
                <a:gd name="T15" fmla="*/ 152 h 168"/>
                <a:gd name="T16" fmla="*/ 279 w 304"/>
                <a:gd name="T17" fmla="*/ 156 h 168"/>
                <a:gd name="T18" fmla="*/ 273 w 304"/>
                <a:gd name="T19" fmla="*/ 160 h 168"/>
                <a:gd name="T20" fmla="*/ 267 w 304"/>
                <a:gd name="T21" fmla="*/ 164 h 168"/>
                <a:gd name="T22" fmla="*/ 261 w 304"/>
                <a:gd name="T23" fmla="*/ 166 h 168"/>
                <a:gd name="T24" fmla="*/ 254 w 304"/>
                <a:gd name="T25" fmla="*/ 167 h 168"/>
                <a:gd name="T26" fmla="*/ 249 w 304"/>
                <a:gd name="T27" fmla="*/ 168 h 168"/>
                <a:gd name="T28" fmla="*/ 249 w 304"/>
                <a:gd name="T29" fmla="*/ 168 h 168"/>
                <a:gd name="T30" fmla="*/ 0 w 304"/>
                <a:gd name="T31" fmla="*/ 166 h 168"/>
                <a:gd name="T32" fmla="*/ 0 w 304"/>
                <a:gd name="T33" fmla="*/ 166 h 168"/>
                <a:gd name="T34" fmla="*/ 0 w 304"/>
                <a:gd name="T35" fmla="*/ 0 h 168"/>
                <a:gd name="T36" fmla="*/ 0 w 304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68">
                  <a:moveTo>
                    <a:pt x="0" y="0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6" y="147"/>
                  </a:lnTo>
                  <a:lnTo>
                    <a:pt x="283" y="152"/>
                  </a:lnTo>
                  <a:lnTo>
                    <a:pt x="279" y="156"/>
                  </a:lnTo>
                  <a:lnTo>
                    <a:pt x="273" y="160"/>
                  </a:lnTo>
                  <a:lnTo>
                    <a:pt x="267" y="164"/>
                  </a:lnTo>
                  <a:lnTo>
                    <a:pt x="261" y="166"/>
                  </a:lnTo>
                  <a:lnTo>
                    <a:pt x="254" y="167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6" name="Freeform 25"/>
            <p:cNvSpPr/>
            <p:nvPr/>
          </p:nvSpPr>
          <p:spPr bwMode="auto">
            <a:xfrm>
              <a:off x="3081338" y="5083175"/>
              <a:ext cx="476250" cy="266700"/>
            </a:xfrm>
            <a:custGeom>
              <a:avLst/>
              <a:gdLst>
                <a:gd name="T0" fmla="*/ 0 w 300"/>
                <a:gd name="T1" fmla="*/ 0 h 168"/>
                <a:gd name="T2" fmla="*/ 0 w 300"/>
                <a:gd name="T3" fmla="*/ 0 h 168"/>
                <a:gd name="T4" fmla="*/ 300 w 300"/>
                <a:gd name="T5" fmla="*/ 0 h 168"/>
                <a:gd name="T6" fmla="*/ 300 w 300"/>
                <a:gd name="T7" fmla="*/ 0 h 168"/>
                <a:gd name="T8" fmla="*/ 283 w 300"/>
                <a:gd name="T9" fmla="*/ 140 h 168"/>
                <a:gd name="T10" fmla="*/ 283 w 300"/>
                <a:gd name="T11" fmla="*/ 140 h 168"/>
                <a:gd name="T12" fmla="*/ 282 w 300"/>
                <a:gd name="T13" fmla="*/ 147 h 168"/>
                <a:gd name="T14" fmla="*/ 279 w 300"/>
                <a:gd name="T15" fmla="*/ 152 h 168"/>
                <a:gd name="T16" fmla="*/ 275 w 300"/>
                <a:gd name="T17" fmla="*/ 156 h 168"/>
                <a:gd name="T18" fmla="*/ 269 w 300"/>
                <a:gd name="T19" fmla="*/ 160 h 168"/>
                <a:gd name="T20" fmla="*/ 264 w 300"/>
                <a:gd name="T21" fmla="*/ 163 h 168"/>
                <a:gd name="T22" fmla="*/ 257 w 300"/>
                <a:gd name="T23" fmla="*/ 166 h 168"/>
                <a:gd name="T24" fmla="*/ 252 w 300"/>
                <a:gd name="T25" fmla="*/ 167 h 168"/>
                <a:gd name="T26" fmla="*/ 245 w 300"/>
                <a:gd name="T27" fmla="*/ 168 h 168"/>
                <a:gd name="T28" fmla="*/ 245 w 300"/>
                <a:gd name="T29" fmla="*/ 168 h 168"/>
                <a:gd name="T30" fmla="*/ 0 w 300"/>
                <a:gd name="T31" fmla="*/ 164 h 168"/>
                <a:gd name="T32" fmla="*/ 0 w 300"/>
                <a:gd name="T33" fmla="*/ 164 h 168"/>
                <a:gd name="T34" fmla="*/ 0 w 300"/>
                <a:gd name="T35" fmla="*/ 0 h 168"/>
                <a:gd name="T36" fmla="*/ 0 w 300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168">
                  <a:moveTo>
                    <a:pt x="0" y="0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2" y="147"/>
                  </a:lnTo>
                  <a:lnTo>
                    <a:pt x="279" y="152"/>
                  </a:lnTo>
                  <a:lnTo>
                    <a:pt x="275" y="156"/>
                  </a:lnTo>
                  <a:lnTo>
                    <a:pt x="269" y="160"/>
                  </a:lnTo>
                  <a:lnTo>
                    <a:pt x="264" y="163"/>
                  </a:lnTo>
                  <a:lnTo>
                    <a:pt x="257" y="166"/>
                  </a:lnTo>
                  <a:lnTo>
                    <a:pt x="252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7" name="Freeform 26"/>
            <p:cNvSpPr/>
            <p:nvPr/>
          </p:nvSpPr>
          <p:spPr bwMode="auto">
            <a:xfrm>
              <a:off x="3086101" y="5083175"/>
              <a:ext cx="471488" cy="266700"/>
            </a:xfrm>
            <a:custGeom>
              <a:avLst/>
              <a:gdLst>
                <a:gd name="T0" fmla="*/ 0 w 297"/>
                <a:gd name="T1" fmla="*/ 0 h 168"/>
                <a:gd name="T2" fmla="*/ 0 w 297"/>
                <a:gd name="T3" fmla="*/ 0 h 168"/>
                <a:gd name="T4" fmla="*/ 297 w 297"/>
                <a:gd name="T5" fmla="*/ 0 h 168"/>
                <a:gd name="T6" fmla="*/ 297 w 297"/>
                <a:gd name="T7" fmla="*/ 0 h 168"/>
                <a:gd name="T8" fmla="*/ 280 w 297"/>
                <a:gd name="T9" fmla="*/ 140 h 168"/>
                <a:gd name="T10" fmla="*/ 280 w 297"/>
                <a:gd name="T11" fmla="*/ 140 h 168"/>
                <a:gd name="T12" fmla="*/ 279 w 297"/>
                <a:gd name="T13" fmla="*/ 147 h 168"/>
                <a:gd name="T14" fmla="*/ 276 w 297"/>
                <a:gd name="T15" fmla="*/ 152 h 168"/>
                <a:gd name="T16" fmla="*/ 272 w 297"/>
                <a:gd name="T17" fmla="*/ 156 h 168"/>
                <a:gd name="T18" fmla="*/ 266 w 297"/>
                <a:gd name="T19" fmla="*/ 160 h 168"/>
                <a:gd name="T20" fmla="*/ 261 w 297"/>
                <a:gd name="T21" fmla="*/ 163 h 168"/>
                <a:gd name="T22" fmla="*/ 254 w 297"/>
                <a:gd name="T23" fmla="*/ 166 h 168"/>
                <a:gd name="T24" fmla="*/ 249 w 297"/>
                <a:gd name="T25" fmla="*/ 167 h 168"/>
                <a:gd name="T26" fmla="*/ 243 w 297"/>
                <a:gd name="T27" fmla="*/ 168 h 168"/>
                <a:gd name="T28" fmla="*/ 243 w 297"/>
                <a:gd name="T29" fmla="*/ 168 h 168"/>
                <a:gd name="T30" fmla="*/ 1 w 297"/>
                <a:gd name="T31" fmla="*/ 163 h 168"/>
                <a:gd name="T32" fmla="*/ 1 w 297"/>
                <a:gd name="T33" fmla="*/ 163 h 168"/>
                <a:gd name="T34" fmla="*/ 0 w 297"/>
                <a:gd name="T35" fmla="*/ 0 h 168"/>
                <a:gd name="T36" fmla="*/ 0 w 297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68">
                  <a:moveTo>
                    <a:pt x="0" y="0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79" y="147"/>
                  </a:lnTo>
                  <a:lnTo>
                    <a:pt x="276" y="152"/>
                  </a:lnTo>
                  <a:lnTo>
                    <a:pt x="272" y="156"/>
                  </a:lnTo>
                  <a:lnTo>
                    <a:pt x="266" y="160"/>
                  </a:lnTo>
                  <a:lnTo>
                    <a:pt x="261" y="163"/>
                  </a:lnTo>
                  <a:lnTo>
                    <a:pt x="254" y="166"/>
                  </a:lnTo>
                  <a:lnTo>
                    <a:pt x="249" y="167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8" name="Freeform 27"/>
            <p:cNvSpPr/>
            <p:nvPr/>
          </p:nvSpPr>
          <p:spPr bwMode="auto">
            <a:xfrm>
              <a:off x="3092451" y="5083175"/>
              <a:ext cx="465138" cy="266700"/>
            </a:xfrm>
            <a:custGeom>
              <a:avLst/>
              <a:gdLst>
                <a:gd name="T0" fmla="*/ 0 w 293"/>
                <a:gd name="T1" fmla="*/ 0 h 168"/>
                <a:gd name="T2" fmla="*/ 0 w 293"/>
                <a:gd name="T3" fmla="*/ 0 h 168"/>
                <a:gd name="T4" fmla="*/ 293 w 293"/>
                <a:gd name="T5" fmla="*/ 0 h 168"/>
                <a:gd name="T6" fmla="*/ 293 w 293"/>
                <a:gd name="T7" fmla="*/ 0 h 168"/>
                <a:gd name="T8" fmla="*/ 276 w 293"/>
                <a:gd name="T9" fmla="*/ 140 h 168"/>
                <a:gd name="T10" fmla="*/ 276 w 293"/>
                <a:gd name="T11" fmla="*/ 140 h 168"/>
                <a:gd name="T12" fmla="*/ 275 w 293"/>
                <a:gd name="T13" fmla="*/ 147 h 168"/>
                <a:gd name="T14" fmla="*/ 272 w 293"/>
                <a:gd name="T15" fmla="*/ 152 h 168"/>
                <a:gd name="T16" fmla="*/ 268 w 293"/>
                <a:gd name="T17" fmla="*/ 156 h 168"/>
                <a:gd name="T18" fmla="*/ 262 w 293"/>
                <a:gd name="T19" fmla="*/ 160 h 168"/>
                <a:gd name="T20" fmla="*/ 257 w 293"/>
                <a:gd name="T21" fmla="*/ 163 h 168"/>
                <a:gd name="T22" fmla="*/ 250 w 293"/>
                <a:gd name="T23" fmla="*/ 166 h 168"/>
                <a:gd name="T24" fmla="*/ 245 w 293"/>
                <a:gd name="T25" fmla="*/ 167 h 168"/>
                <a:gd name="T26" fmla="*/ 239 w 293"/>
                <a:gd name="T27" fmla="*/ 168 h 168"/>
                <a:gd name="T28" fmla="*/ 239 w 293"/>
                <a:gd name="T29" fmla="*/ 168 h 168"/>
                <a:gd name="T30" fmla="*/ 0 w 293"/>
                <a:gd name="T31" fmla="*/ 163 h 168"/>
                <a:gd name="T32" fmla="*/ 0 w 293"/>
                <a:gd name="T33" fmla="*/ 163 h 168"/>
                <a:gd name="T34" fmla="*/ 0 w 293"/>
                <a:gd name="T35" fmla="*/ 0 h 168"/>
                <a:gd name="T36" fmla="*/ 0 w 293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68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5" y="147"/>
                  </a:lnTo>
                  <a:lnTo>
                    <a:pt x="272" y="152"/>
                  </a:lnTo>
                  <a:lnTo>
                    <a:pt x="268" y="156"/>
                  </a:lnTo>
                  <a:lnTo>
                    <a:pt x="262" y="160"/>
                  </a:lnTo>
                  <a:lnTo>
                    <a:pt x="257" y="163"/>
                  </a:lnTo>
                  <a:lnTo>
                    <a:pt x="250" y="166"/>
                  </a:lnTo>
                  <a:lnTo>
                    <a:pt x="245" y="167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79" name="Freeform 28"/>
            <p:cNvSpPr/>
            <p:nvPr/>
          </p:nvSpPr>
          <p:spPr bwMode="auto">
            <a:xfrm>
              <a:off x="3098801" y="5083175"/>
              <a:ext cx="458788" cy="266700"/>
            </a:xfrm>
            <a:custGeom>
              <a:avLst/>
              <a:gdLst>
                <a:gd name="T0" fmla="*/ 0 w 289"/>
                <a:gd name="T1" fmla="*/ 0 h 168"/>
                <a:gd name="T2" fmla="*/ 0 w 289"/>
                <a:gd name="T3" fmla="*/ 0 h 168"/>
                <a:gd name="T4" fmla="*/ 289 w 289"/>
                <a:gd name="T5" fmla="*/ 0 h 168"/>
                <a:gd name="T6" fmla="*/ 289 w 289"/>
                <a:gd name="T7" fmla="*/ 0 h 168"/>
                <a:gd name="T8" fmla="*/ 272 w 289"/>
                <a:gd name="T9" fmla="*/ 140 h 168"/>
                <a:gd name="T10" fmla="*/ 272 w 289"/>
                <a:gd name="T11" fmla="*/ 140 h 168"/>
                <a:gd name="T12" fmla="*/ 271 w 289"/>
                <a:gd name="T13" fmla="*/ 147 h 168"/>
                <a:gd name="T14" fmla="*/ 268 w 289"/>
                <a:gd name="T15" fmla="*/ 151 h 168"/>
                <a:gd name="T16" fmla="*/ 264 w 289"/>
                <a:gd name="T17" fmla="*/ 156 h 168"/>
                <a:gd name="T18" fmla="*/ 258 w 289"/>
                <a:gd name="T19" fmla="*/ 160 h 168"/>
                <a:gd name="T20" fmla="*/ 253 w 289"/>
                <a:gd name="T21" fmla="*/ 163 h 168"/>
                <a:gd name="T22" fmla="*/ 248 w 289"/>
                <a:gd name="T23" fmla="*/ 166 h 168"/>
                <a:gd name="T24" fmla="*/ 235 w 289"/>
                <a:gd name="T25" fmla="*/ 168 h 168"/>
                <a:gd name="T26" fmla="*/ 235 w 289"/>
                <a:gd name="T27" fmla="*/ 168 h 168"/>
                <a:gd name="T28" fmla="*/ 0 w 289"/>
                <a:gd name="T29" fmla="*/ 161 h 168"/>
                <a:gd name="T30" fmla="*/ 0 w 289"/>
                <a:gd name="T31" fmla="*/ 161 h 168"/>
                <a:gd name="T32" fmla="*/ 0 w 289"/>
                <a:gd name="T33" fmla="*/ 0 h 168"/>
                <a:gd name="T34" fmla="*/ 0 w 28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168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1" y="147"/>
                  </a:lnTo>
                  <a:lnTo>
                    <a:pt x="268" y="151"/>
                  </a:lnTo>
                  <a:lnTo>
                    <a:pt x="264" y="156"/>
                  </a:lnTo>
                  <a:lnTo>
                    <a:pt x="258" y="160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5" y="168"/>
                  </a:lnTo>
                  <a:lnTo>
                    <a:pt x="235" y="168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0" name="Freeform 29"/>
            <p:cNvSpPr/>
            <p:nvPr/>
          </p:nvSpPr>
          <p:spPr bwMode="auto">
            <a:xfrm>
              <a:off x="3105151" y="5083175"/>
              <a:ext cx="452438" cy="265113"/>
            </a:xfrm>
            <a:custGeom>
              <a:avLst/>
              <a:gdLst>
                <a:gd name="T0" fmla="*/ 0 w 285"/>
                <a:gd name="T1" fmla="*/ 0 h 167"/>
                <a:gd name="T2" fmla="*/ 0 w 285"/>
                <a:gd name="T3" fmla="*/ 0 h 167"/>
                <a:gd name="T4" fmla="*/ 285 w 285"/>
                <a:gd name="T5" fmla="*/ 0 h 167"/>
                <a:gd name="T6" fmla="*/ 285 w 285"/>
                <a:gd name="T7" fmla="*/ 0 h 167"/>
                <a:gd name="T8" fmla="*/ 268 w 285"/>
                <a:gd name="T9" fmla="*/ 140 h 167"/>
                <a:gd name="T10" fmla="*/ 268 w 285"/>
                <a:gd name="T11" fmla="*/ 140 h 167"/>
                <a:gd name="T12" fmla="*/ 267 w 285"/>
                <a:gd name="T13" fmla="*/ 147 h 167"/>
                <a:gd name="T14" fmla="*/ 264 w 285"/>
                <a:gd name="T15" fmla="*/ 151 h 167"/>
                <a:gd name="T16" fmla="*/ 260 w 285"/>
                <a:gd name="T17" fmla="*/ 156 h 167"/>
                <a:gd name="T18" fmla="*/ 254 w 285"/>
                <a:gd name="T19" fmla="*/ 160 h 167"/>
                <a:gd name="T20" fmla="*/ 249 w 285"/>
                <a:gd name="T21" fmla="*/ 163 h 167"/>
                <a:gd name="T22" fmla="*/ 244 w 285"/>
                <a:gd name="T23" fmla="*/ 166 h 167"/>
                <a:gd name="T24" fmla="*/ 231 w 285"/>
                <a:gd name="T25" fmla="*/ 167 h 167"/>
                <a:gd name="T26" fmla="*/ 231 w 285"/>
                <a:gd name="T27" fmla="*/ 167 h 167"/>
                <a:gd name="T28" fmla="*/ 0 w 285"/>
                <a:gd name="T29" fmla="*/ 160 h 167"/>
                <a:gd name="T30" fmla="*/ 0 w 285"/>
                <a:gd name="T31" fmla="*/ 160 h 167"/>
                <a:gd name="T32" fmla="*/ 0 w 285"/>
                <a:gd name="T33" fmla="*/ 0 h 167"/>
                <a:gd name="T34" fmla="*/ 0 w 285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167">
                  <a:moveTo>
                    <a:pt x="0" y="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7"/>
                  </a:lnTo>
                  <a:lnTo>
                    <a:pt x="264" y="151"/>
                  </a:lnTo>
                  <a:lnTo>
                    <a:pt x="260" y="156"/>
                  </a:lnTo>
                  <a:lnTo>
                    <a:pt x="254" y="160"/>
                  </a:lnTo>
                  <a:lnTo>
                    <a:pt x="249" y="163"/>
                  </a:lnTo>
                  <a:lnTo>
                    <a:pt x="244" y="166"/>
                  </a:lnTo>
                  <a:lnTo>
                    <a:pt x="231" y="167"/>
                  </a:lnTo>
                  <a:lnTo>
                    <a:pt x="231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1" name="Freeform 30"/>
            <p:cNvSpPr/>
            <p:nvPr/>
          </p:nvSpPr>
          <p:spPr bwMode="auto">
            <a:xfrm>
              <a:off x="3111501" y="5083175"/>
              <a:ext cx="446088" cy="265113"/>
            </a:xfrm>
            <a:custGeom>
              <a:avLst/>
              <a:gdLst>
                <a:gd name="T0" fmla="*/ 0 w 281"/>
                <a:gd name="T1" fmla="*/ 0 h 167"/>
                <a:gd name="T2" fmla="*/ 0 w 281"/>
                <a:gd name="T3" fmla="*/ 0 h 167"/>
                <a:gd name="T4" fmla="*/ 281 w 281"/>
                <a:gd name="T5" fmla="*/ 0 h 167"/>
                <a:gd name="T6" fmla="*/ 281 w 281"/>
                <a:gd name="T7" fmla="*/ 0 h 167"/>
                <a:gd name="T8" fmla="*/ 264 w 281"/>
                <a:gd name="T9" fmla="*/ 140 h 167"/>
                <a:gd name="T10" fmla="*/ 264 w 281"/>
                <a:gd name="T11" fmla="*/ 140 h 167"/>
                <a:gd name="T12" fmla="*/ 263 w 281"/>
                <a:gd name="T13" fmla="*/ 145 h 167"/>
                <a:gd name="T14" fmla="*/ 260 w 281"/>
                <a:gd name="T15" fmla="*/ 151 h 167"/>
                <a:gd name="T16" fmla="*/ 256 w 281"/>
                <a:gd name="T17" fmla="*/ 156 h 167"/>
                <a:gd name="T18" fmla="*/ 250 w 281"/>
                <a:gd name="T19" fmla="*/ 160 h 167"/>
                <a:gd name="T20" fmla="*/ 245 w 281"/>
                <a:gd name="T21" fmla="*/ 163 h 167"/>
                <a:gd name="T22" fmla="*/ 240 w 281"/>
                <a:gd name="T23" fmla="*/ 166 h 167"/>
                <a:gd name="T24" fmla="*/ 229 w 281"/>
                <a:gd name="T25" fmla="*/ 167 h 167"/>
                <a:gd name="T26" fmla="*/ 229 w 281"/>
                <a:gd name="T27" fmla="*/ 167 h 167"/>
                <a:gd name="T28" fmla="*/ 0 w 281"/>
                <a:gd name="T29" fmla="*/ 159 h 167"/>
                <a:gd name="T30" fmla="*/ 0 w 281"/>
                <a:gd name="T31" fmla="*/ 159 h 167"/>
                <a:gd name="T32" fmla="*/ 0 w 281"/>
                <a:gd name="T33" fmla="*/ 0 h 167"/>
                <a:gd name="T34" fmla="*/ 0 w 281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1" h="167">
                  <a:moveTo>
                    <a:pt x="0" y="0"/>
                  </a:move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3" y="145"/>
                  </a:lnTo>
                  <a:lnTo>
                    <a:pt x="260" y="151"/>
                  </a:lnTo>
                  <a:lnTo>
                    <a:pt x="256" y="156"/>
                  </a:lnTo>
                  <a:lnTo>
                    <a:pt x="250" y="160"/>
                  </a:lnTo>
                  <a:lnTo>
                    <a:pt x="245" y="163"/>
                  </a:lnTo>
                  <a:lnTo>
                    <a:pt x="240" y="166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2" name="Freeform 31"/>
            <p:cNvSpPr/>
            <p:nvPr/>
          </p:nvSpPr>
          <p:spPr bwMode="auto">
            <a:xfrm>
              <a:off x="3116263" y="5083175"/>
              <a:ext cx="441325" cy="265113"/>
            </a:xfrm>
            <a:custGeom>
              <a:avLst/>
              <a:gdLst>
                <a:gd name="T0" fmla="*/ 1 w 278"/>
                <a:gd name="T1" fmla="*/ 0 h 167"/>
                <a:gd name="T2" fmla="*/ 1 w 278"/>
                <a:gd name="T3" fmla="*/ 0 h 167"/>
                <a:gd name="T4" fmla="*/ 278 w 278"/>
                <a:gd name="T5" fmla="*/ 0 h 167"/>
                <a:gd name="T6" fmla="*/ 278 w 278"/>
                <a:gd name="T7" fmla="*/ 0 h 167"/>
                <a:gd name="T8" fmla="*/ 261 w 278"/>
                <a:gd name="T9" fmla="*/ 140 h 167"/>
                <a:gd name="T10" fmla="*/ 261 w 278"/>
                <a:gd name="T11" fmla="*/ 140 h 167"/>
                <a:gd name="T12" fmla="*/ 260 w 278"/>
                <a:gd name="T13" fmla="*/ 145 h 167"/>
                <a:gd name="T14" fmla="*/ 257 w 278"/>
                <a:gd name="T15" fmla="*/ 151 h 167"/>
                <a:gd name="T16" fmla="*/ 253 w 278"/>
                <a:gd name="T17" fmla="*/ 156 h 167"/>
                <a:gd name="T18" fmla="*/ 247 w 278"/>
                <a:gd name="T19" fmla="*/ 159 h 167"/>
                <a:gd name="T20" fmla="*/ 242 w 278"/>
                <a:gd name="T21" fmla="*/ 163 h 167"/>
                <a:gd name="T22" fmla="*/ 237 w 278"/>
                <a:gd name="T23" fmla="*/ 166 h 167"/>
                <a:gd name="T24" fmla="*/ 226 w 278"/>
                <a:gd name="T25" fmla="*/ 167 h 167"/>
                <a:gd name="T26" fmla="*/ 226 w 278"/>
                <a:gd name="T27" fmla="*/ 167 h 167"/>
                <a:gd name="T28" fmla="*/ 0 w 278"/>
                <a:gd name="T29" fmla="*/ 157 h 167"/>
                <a:gd name="T30" fmla="*/ 0 w 278"/>
                <a:gd name="T31" fmla="*/ 157 h 167"/>
                <a:gd name="T32" fmla="*/ 1 w 278"/>
                <a:gd name="T33" fmla="*/ 0 h 167"/>
                <a:gd name="T34" fmla="*/ 1 w 278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167">
                  <a:moveTo>
                    <a:pt x="1" y="0"/>
                  </a:moveTo>
                  <a:lnTo>
                    <a:pt x="1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0" y="145"/>
                  </a:lnTo>
                  <a:lnTo>
                    <a:pt x="257" y="151"/>
                  </a:lnTo>
                  <a:lnTo>
                    <a:pt x="253" y="156"/>
                  </a:lnTo>
                  <a:lnTo>
                    <a:pt x="247" y="159"/>
                  </a:lnTo>
                  <a:lnTo>
                    <a:pt x="242" y="163"/>
                  </a:lnTo>
                  <a:lnTo>
                    <a:pt x="237" y="166"/>
                  </a:lnTo>
                  <a:lnTo>
                    <a:pt x="226" y="167"/>
                  </a:lnTo>
                  <a:lnTo>
                    <a:pt x="226" y="16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3" name="Freeform 32"/>
            <p:cNvSpPr/>
            <p:nvPr/>
          </p:nvSpPr>
          <p:spPr bwMode="auto">
            <a:xfrm>
              <a:off x="3122613" y="5083175"/>
              <a:ext cx="434975" cy="265113"/>
            </a:xfrm>
            <a:custGeom>
              <a:avLst/>
              <a:gdLst>
                <a:gd name="T0" fmla="*/ 1 w 274"/>
                <a:gd name="T1" fmla="*/ 0 h 167"/>
                <a:gd name="T2" fmla="*/ 1 w 274"/>
                <a:gd name="T3" fmla="*/ 0 h 167"/>
                <a:gd name="T4" fmla="*/ 274 w 274"/>
                <a:gd name="T5" fmla="*/ 0 h 167"/>
                <a:gd name="T6" fmla="*/ 274 w 274"/>
                <a:gd name="T7" fmla="*/ 0 h 167"/>
                <a:gd name="T8" fmla="*/ 257 w 274"/>
                <a:gd name="T9" fmla="*/ 140 h 167"/>
                <a:gd name="T10" fmla="*/ 257 w 274"/>
                <a:gd name="T11" fmla="*/ 140 h 167"/>
                <a:gd name="T12" fmla="*/ 256 w 274"/>
                <a:gd name="T13" fmla="*/ 145 h 167"/>
                <a:gd name="T14" fmla="*/ 253 w 274"/>
                <a:gd name="T15" fmla="*/ 151 h 167"/>
                <a:gd name="T16" fmla="*/ 249 w 274"/>
                <a:gd name="T17" fmla="*/ 156 h 167"/>
                <a:gd name="T18" fmla="*/ 245 w 274"/>
                <a:gd name="T19" fmla="*/ 159 h 167"/>
                <a:gd name="T20" fmla="*/ 239 w 274"/>
                <a:gd name="T21" fmla="*/ 163 h 167"/>
                <a:gd name="T22" fmla="*/ 233 w 274"/>
                <a:gd name="T23" fmla="*/ 164 h 167"/>
                <a:gd name="T24" fmla="*/ 222 w 274"/>
                <a:gd name="T25" fmla="*/ 167 h 167"/>
                <a:gd name="T26" fmla="*/ 222 w 274"/>
                <a:gd name="T27" fmla="*/ 167 h 167"/>
                <a:gd name="T28" fmla="*/ 0 w 274"/>
                <a:gd name="T29" fmla="*/ 156 h 167"/>
                <a:gd name="T30" fmla="*/ 0 w 274"/>
                <a:gd name="T31" fmla="*/ 156 h 167"/>
                <a:gd name="T32" fmla="*/ 1 w 274"/>
                <a:gd name="T33" fmla="*/ 0 h 167"/>
                <a:gd name="T34" fmla="*/ 1 w 274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167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6" y="145"/>
                  </a:lnTo>
                  <a:lnTo>
                    <a:pt x="253" y="151"/>
                  </a:lnTo>
                  <a:lnTo>
                    <a:pt x="249" y="156"/>
                  </a:lnTo>
                  <a:lnTo>
                    <a:pt x="245" y="159"/>
                  </a:lnTo>
                  <a:lnTo>
                    <a:pt x="239" y="163"/>
                  </a:lnTo>
                  <a:lnTo>
                    <a:pt x="233" y="164"/>
                  </a:lnTo>
                  <a:lnTo>
                    <a:pt x="222" y="167"/>
                  </a:lnTo>
                  <a:lnTo>
                    <a:pt x="222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4" name="Freeform 33"/>
            <p:cNvSpPr/>
            <p:nvPr/>
          </p:nvSpPr>
          <p:spPr bwMode="auto">
            <a:xfrm>
              <a:off x="3128963" y="5083175"/>
              <a:ext cx="428625" cy="265113"/>
            </a:xfrm>
            <a:custGeom>
              <a:avLst/>
              <a:gdLst>
                <a:gd name="T0" fmla="*/ 0 w 270"/>
                <a:gd name="T1" fmla="*/ 0 h 167"/>
                <a:gd name="T2" fmla="*/ 0 w 270"/>
                <a:gd name="T3" fmla="*/ 0 h 167"/>
                <a:gd name="T4" fmla="*/ 270 w 270"/>
                <a:gd name="T5" fmla="*/ 0 h 167"/>
                <a:gd name="T6" fmla="*/ 270 w 270"/>
                <a:gd name="T7" fmla="*/ 0 h 167"/>
                <a:gd name="T8" fmla="*/ 253 w 270"/>
                <a:gd name="T9" fmla="*/ 140 h 167"/>
                <a:gd name="T10" fmla="*/ 253 w 270"/>
                <a:gd name="T11" fmla="*/ 140 h 167"/>
                <a:gd name="T12" fmla="*/ 252 w 270"/>
                <a:gd name="T13" fmla="*/ 145 h 167"/>
                <a:gd name="T14" fmla="*/ 249 w 270"/>
                <a:gd name="T15" fmla="*/ 151 h 167"/>
                <a:gd name="T16" fmla="*/ 245 w 270"/>
                <a:gd name="T17" fmla="*/ 155 h 167"/>
                <a:gd name="T18" fmla="*/ 241 w 270"/>
                <a:gd name="T19" fmla="*/ 159 h 167"/>
                <a:gd name="T20" fmla="*/ 235 w 270"/>
                <a:gd name="T21" fmla="*/ 163 h 167"/>
                <a:gd name="T22" fmla="*/ 230 w 270"/>
                <a:gd name="T23" fmla="*/ 164 h 167"/>
                <a:gd name="T24" fmla="*/ 219 w 270"/>
                <a:gd name="T25" fmla="*/ 167 h 167"/>
                <a:gd name="T26" fmla="*/ 219 w 270"/>
                <a:gd name="T27" fmla="*/ 167 h 167"/>
                <a:gd name="T28" fmla="*/ 0 w 270"/>
                <a:gd name="T29" fmla="*/ 156 h 167"/>
                <a:gd name="T30" fmla="*/ 0 w 270"/>
                <a:gd name="T31" fmla="*/ 156 h 167"/>
                <a:gd name="T32" fmla="*/ 0 w 270"/>
                <a:gd name="T33" fmla="*/ 0 h 167"/>
                <a:gd name="T34" fmla="*/ 0 w 270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67">
                  <a:moveTo>
                    <a:pt x="0" y="0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2" y="145"/>
                  </a:lnTo>
                  <a:lnTo>
                    <a:pt x="249" y="151"/>
                  </a:lnTo>
                  <a:lnTo>
                    <a:pt x="245" y="155"/>
                  </a:lnTo>
                  <a:lnTo>
                    <a:pt x="241" y="159"/>
                  </a:lnTo>
                  <a:lnTo>
                    <a:pt x="235" y="163"/>
                  </a:lnTo>
                  <a:lnTo>
                    <a:pt x="230" y="164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5" name="Freeform 34"/>
            <p:cNvSpPr/>
            <p:nvPr/>
          </p:nvSpPr>
          <p:spPr bwMode="auto">
            <a:xfrm>
              <a:off x="3135313" y="5083175"/>
              <a:ext cx="422275" cy="265113"/>
            </a:xfrm>
            <a:custGeom>
              <a:avLst/>
              <a:gdLst>
                <a:gd name="T0" fmla="*/ 0 w 266"/>
                <a:gd name="T1" fmla="*/ 0 h 167"/>
                <a:gd name="T2" fmla="*/ 0 w 266"/>
                <a:gd name="T3" fmla="*/ 0 h 167"/>
                <a:gd name="T4" fmla="*/ 266 w 266"/>
                <a:gd name="T5" fmla="*/ 0 h 167"/>
                <a:gd name="T6" fmla="*/ 266 w 266"/>
                <a:gd name="T7" fmla="*/ 0 h 167"/>
                <a:gd name="T8" fmla="*/ 249 w 266"/>
                <a:gd name="T9" fmla="*/ 140 h 167"/>
                <a:gd name="T10" fmla="*/ 249 w 266"/>
                <a:gd name="T11" fmla="*/ 140 h 167"/>
                <a:gd name="T12" fmla="*/ 248 w 266"/>
                <a:gd name="T13" fmla="*/ 145 h 167"/>
                <a:gd name="T14" fmla="*/ 245 w 266"/>
                <a:gd name="T15" fmla="*/ 151 h 167"/>
                <a:gd name="T16" fmla="*/ 241 w 266"/>
                <a:gd name="T17" fmla="*/ 155 h 167"/>
                <a:gd name="T18" fmla="*/ 237 w 266"/>
                <a:gd name="T19" fmla="*/ 159 h 167"/>
                <a:gd name="T20" fmla="*/ 226 w 266"/>
                <a:gd name="T21" fmla="*/ 164 h 167"/>
                <a:gd name="T22" fmla="*/ 215 w 266"/>
                <a:gd name="T23" fmla="*/ 167 h 167"/>
                <a:gd name="T24" fmla="*/ 215 w 266"/>
                <a:gd name="T25" fmla="*/ 167 h 167"/>
                <a:gd name="T26" fmla="*/ 0 w 266"/>
                <a:gd name="T27" fmla="*/ 155 h 167"/>
                <a:gd name="T28" fmla="*/ 0 w 266"/>
                <a:gd name="T29" fmla="*/ 155 h 167"/>
                <a:gd name="T30" fmla="*/ 0 w 266"/>
                <a:gd name="T31" fmla="*/ 0 h 167"/>
                <a:gd name="T32" fmla="*/ 0 w 266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67">
                  <a:moveTo>
                    <a:pt x="0" y="0"/>
                  </a:moveTo>
                  <a:lnTo>
                    <a:pt x="0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9" y="140"/>
                  </a:lnTo>
                  <a:lnTo>
                    <a:pt x="249" y="140"/>
                  </a:lnTo>
                  <a:lnTo>
                    <a:pt x="248" y="145"/>
                  </a:lnTo>
                  <a:lnTo>
                    <a:pt x="245" y="151"/>
                  </a:lnTo>
                  <a:lnTo>
                    <a:pt x="241" y="155"/>
                  </a:lnTo>
                  <a:lnTo>
                    <a:pt x="237" y="159"/>
                  </a:lnTo>
                  <a:lnTo>
                    <a:pt x="226" y="164"/>
                  </a:lnTo>
                  <a:lnTo>
                    <a:pt x="215" y="167"/>
                  </a:lnTo>
                  <a:lnTo>
                    <a:pt x="215" y="16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6" name="Freeform 35"/>
            <p:cNvSpPr/>
            <p:nvPr/>
          </p:nvSpPr>
          <p:spPr bwMode="auto">
            <a:xfrm>
              <a:off x="3138488" y="5083175"/>
              <a:ext cx="419100" cy="265113"/>
            </a:xfrm>
            <a:custGeom>
              <a:avLst/>
              <a:gdLst>
                <a:gd name="T0" fmla="*/ 2 w 264"/>
                <a:gd name="T1" fmla="*/ 0 h 167"/>
                <a:gd name="T2" fmla="*/ 2 w 264"/>
                <a:gd name="T3" fmla="*/ 0 h 167"/>
                <a:gd name="T4" fmla="*/ 264 w 264"/>
                <a:gd name="T5" fmla="*/ 0 h 167"/>
                <a:gd name="T6" fmla="*/ 264 w 264"/>
                <a:gd name="T7" fmla="*/ 0 h 167"/>
                <a:gd name="T8" fmla="*/ 247 w 264"/>
                <a:gd name="T9" fmla="*/ 140 h 167"/>
                <a:gd name="T10" fmla="*/ 247 w 264"/>
                <a:gd name="T11" fmla="*/ 140 h 167"/>
                <a:gd name="T12" fmla="*/ 246 w 264"/>
                <a:gd name="T13" fmla="*/ 145 h 167"/>
                <a:gd name="T14" fmla="*/ 243 w 264"/>
                <a:gd name="T15" fmla="*/ 151 h 167"/>
                <a:gd name="T16" fmla="*/ 239 w 264"/>
                <a:gd name="T17" fmla="*/ 155 h 167"/>
                <a:gd name="T18" fmla="*/ 235 w 264"/>
                <a:gd name="T19" fmla="*/ 159 h 167"/>
                <a:gd name="T20" fmla="*/ 224 w 264"/>
                <a:gd name="T21" fmla="*/ 164 h 167"/>
                <a:gd name="T22" fmla="*/ 213 w 264"/>
                <a:gd name="T23" fmla="*/ 167 h 167"/>
                <a:gd name="T24" fmla="*/ 213 w 264"/>
                <a:gd name="T25" fmla="*/ 167 h 167"/>
                <a:gd name="T26" fmla="*/ 0 w 264"/>
                <a:gd name="T27" fmla="*/ 153 h 167"/>
                <a:gd name="T28" fmla="*/ 0 w 264"/>
                <a:gd name="T29" fmla="*/ 153 h 167"/>
                <a:gd name="T30" fmla="*/ 2 w 264"/>
                <a:gd name="T31" fmla="*/ 0 h 167"/>
                <a:gd name="T32" fmla="*/ 2 w 264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167">
                  <a:moveTo>
                    <a:pt x="2" y="0"/>
                  </a:moveTo>
                  <a:lnTo>
                    <a:pt x="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6" y="145"/>
                  </a:lnTo>
                  <a:lnTo>
                    <a:pt x="243" y="151"/>
                  </a:lnTo>
                  <a:lnTo>
                    <a:pt x="239" y="155"/>
                  </a:lnTo>
                  <a:lnTo>
                    <a:pt x="235" y="159"/>
                  </a:lnTo>
                  <a:lnTo>
                    <a:pt x="224" y="164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7" name="Freeform 36"/>
            <p:cNvSpPr/>
            <p:nvPr/>
          </p:nvSpPr>
          <p:spPr bwMode="auto">
            <a:xfrm>
              <a:off x="3144838" y="5083175"/>
              <a:ext cx="412750" cy="265113"/>
            </a:xfrm>
            <a:custGeom>
              <a:avLst/>
              <a:gdLst>
                <a:gd name="T0" fmla="*/ 2 w 260"/>
                <a:gd name="T1" fmla="*/ 0 h 167"/>
                <a:gd name="T2" fmla="*/ 2 w 260"/>
                <a:gd name="T3" fmla="*/ 0 h 167"/>
                <a:gd name="T4" fmla="*/ 260 w 260"/>
                <a:gd name="T5" fmla="*/ 0 h 167"/>
                <a:gd name="T6" fmla="*/ 260 w 260"/>
                <a:gd name="T7" fmla="*/ 0 h 167"/>
                <a:gd name="T8" fmla="*/ 243 w 260"/>
                <a:gd name="T9" fmla="*/ 140 h 167"/>
                <a:gd name="T10" fmla="*/ 243 w 260"/>
                <a:gd name="T11" fmla="*/ 140 h 167"/>
                <a:gd name="T12" fmla="*/ 242 w 260"/>
                <a:gd name="T13" fmla="*/ 145 h 167"/>
                <a:gd name="T14" fmla="*/ 239 w 260"/>
                <a:gd name="T15" fmla="*/ 151 h 167"/>
                <a:gd name="T16" fmla="*/ 235 w 260"/>
                <a:gd name="T17" fmla="*/ 155 h 167"/>
                <a:gd name="T18" fmla="*/ 231 w 260"/>
                <a:gd name="T19" fmla="*/ 159 h 167"/>
                <a:gd name="T20" fmla="*/ 220 w 260"/>
                <a:gd name="T21" fmla="*/ 164 h 167"/>
                <a:gd name="T22" fmla="*/ 209 w 260"/>
                <a:gd name="T23" fmla="*/ 167 h 167"/>
                <a:gd name="T24" fmla="*/ 209 w 260"/>
                <a:gd name="T25" fmla="*/ 167 h 167"/>
                <a:gd name="T26" fmla="*/ 0 w 260"/>
                <a:gd name="T27" fmla="*/ 152 h 167"/>
                <a:gd name="T28" fmla="*/ 0 w 260"/>
                <a:gd name="T29" fmla="*/ 152 h 167"/>
                <a:gd name="T30" fmla="*/ 2 w 260"/>
                <a:gd name="T31" fmla="*/ 0 h 167"/>
                <a:gd name="T32" fmla="*/ 2 w 260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67">
                  <a:moveTo>
                    <a:pt x="2" y="0"/>
                  </a:moveTo>
                  <a:lnTo>
                    <a:pt x="2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2" y="145"/>
                  </a:lnTo>
                  <a:lnTo>
                    <a:pt x="239" y="151"/>
                  </a:lnTo>
                  <a:lnTo>
                    <a:pt x="235" y="155"/>
                  </a:lnTo>
                  <a:lnTo>
                    <a:pt x="231" y="159"/>
                  </a:lnTo>
                  <a:lnTo>
                    <a:pt x="220" y="164"/>
                  </a:lnTo>
                  <a:lnTo>
                    <a:pt x="209" y="167"/>
                  </a:lnTo>
                  <a:lnTo>
                    <a:pt x="209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8" name="Freeform 37"/>
            <p:cNvSpPr/>
            <p:nvPr/>
          </p:nvSpPr>
          <p:spPr bwMode="auto">
            <a:xfrm>
              <a:off x="3152776" y="5083175"/>
              <a:ext cx="404813" cy="265113"/>
            </a:xfrm>
            <a:custGeom>
              <a:avLst/>
              <a:gdLst>
                <a:gd name="T0" fmla="*/ 1 w 255"/>
                <a:gd name="T1" fmla="*/ 0 h 167"/>
                <a:gd name="T2" fmla="*/ 1 w 255"/>
                <a:gd name="T3" fmla="*/ 0 h 167"/>
                <a:gd name="T4" fmla="*/ 255 w 255"/>
                <a:gd name="T5" fmla="*/ 0 h 167"/>
                <a:gd name="T6" fmla="*/ 255 w 255"/>
                <a:gd name="T7" fmla="*/ 0 h 167"/>
                <a:gd name="T8" fmla="*/ 238 w 255"/>
                <a:gd name="T9" fmla="*/ 140 h 167"/>
                <a:gd name="T10" fmla="*/ 238 w 255"/>
                <a:gd name="T11" fmla="*/ 140 h 167"/>
                <a:gd name="T12" fmla="*/ 237 w 255"/>
                <a:gd name="T13" fmla="*/ 145 h 167"/>
                <a:gd name="T14" fmla="*/ 234 w 255"/>
                <a:gd name="T15" fmla="*/ 151 h 167"/>
                <a:gd name="T16" fmla="*/ 230 w 255"/>
                <a:gd name="T17" fmla="*/ 155 h 167"/>
                <a:gd name="T18" fmla="*/ 226 w 255"/>
                <a:gd name="T19" fmla="*/ 159 h 167"/>
                <a:gd name="T20" fmla="*/ 215 w 255"/>
                <a:gd name="T21" fmla="*/ 164 h 167"/>
                <a:gd name="T22" fmla="*/ 205 w 255"/>
                <a:gd name="T23" fmla="*/ 167 h 167"/>
                <a:gd name="T24" fmla="*/ 205 w 255"/>
                <a:gd name="T25" fmla="*/ 167 h 167"/>
                <a:gd name="T26" fmla="*/ 0 w 255"/>
                <a:gd name="T27" fmla="*/ 151 h 167"/>
                <a:gd name="T28" fmla="*/ 0 w 255"/>
                <a:gd name="T29" fmla="*/ 151 h 167"/>
                <a:gd name="T30" fmla="*/ 1 w 255"/>
                <a:gd name="T31" fmla="*/ 0 h 167"/>
                <a:gd name="T32" fmla="*/ 1 w 25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167">
                  <a:moveTo>
                    <a:pt x="1" y="0"/>
                  </a:moveTo>
                  <a:lnTo>
                    <a:pt x="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7" y="145"/>
                  </a:lnTo>
                  <a:lnTo>
                    <a:pt x="234" y="151"/>
                  </a:lnTo>
                  <a:lnTo>
                    <a:pt x="230" y="155"/>
                  </a:lnTo>
                  <a:lnTo>
                    <a:pt x="226" y="159"/>
                  </a:lnTo>
                  <a:lnTo>
                    <a:pt x="215" y="164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89" name="Freeform 38"/>
            <p:cNvSpPr/>
            <p:nvPr/>
          </p:nvSpPr>
          <p:spPr bwMode="auto">
            <a:xfrm>
              <a:off x="3159126" y="5083175"/>
              <a:ext cx="398463" cy="265113"/>
            </a:xfrm>
            <a:custGeom>
              <a:avLst/>
              <a:gdLst>
                <a:gd name="T0" fmla="*/ 1 w 251"/>
                <a:gd name="T1" fmla="*/ 0 h 167"/>
                <a:gd name="T2" fmla="*/ 1 w 251"/>
                <a:gd name="T3" fmla="*/ 0 h 167"/>
                <a:gd name="T4" fmla="*/ 251 w 251"/>
                <a:gd name="T5" fmla="*/ 0 h 167"/>
                <a:gd name="T6" fmla="*/ 251 w 251"/>
                <a:gd name="T7" fmla="*/ 0 h 167"/>
                <a:gd name="T8" fmla="*/ 234 w 251"/>
                <a:gd name="T9" fmla="*/ 140 h 167"/>
                <a:gd name="T10" fmla="*/ 234 w 251"/>
                <a:gd name="T11" fmla="*/ 140 h 167"/>
                <a:gd name="T12" fmla="*/ 233 w 251"/>
                <a:gd name="T13" fmla="*/ 145 h 167"/>
                <a:gd name="T14" fmla="*/ 230 w 251"/>
                <a:gd name="T15" fmla="*/ 151 h 167"/>
                <a:gd name="T16" fmla="*/ 226 w 251"/>
                <a:gd name="T17" fmla="*/ 155 h 167"/>
                <a:gd name="T18" fmla="*/ 222 w 251"/>
                <a:gd name="T19" fmla="*/ 159 h 167"/>
                <a:gd name="T20" fmla="*/ 212 w 251"/>
                <a:gd name="T21" fmla="*/ 164 h 167"/>
                <a:gd name="T22" fmla="*/ 201 w 251"/>
                <a:gd name="T23" fmla="*/ 167 h 167"/>
                <a:gd name="T24" fmla="*/ 201 w 251"/>
                <a:gd name="T25" fmla="*/ 167 h 167"/>
                <a:gd name="T26" fmla="*/ 0 w 251"/>
                <a:gd name="T27" fmla="*/ 149 h 167"/>
                <a:gd name="T28" fmla="*/ 0 w 251"/>
                <a:gd name="T29" fmla="*/ 149 h 167"/>
                <a:gd name="T30" fmla="*/ 1 w 251"/>
                <a:gd name="T31" fmla="*/ 0 h 167"/>
                <a:gd name="T32" fmla="*/ 1 w 251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167">
                  <a:moveTo>
                    <a:pt x="1" y="0"/>
                  </a:moveTo>
                  <a:lnTo>
                    <a:pt x="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3" y="145"/>
                  </a:lnTo>
                  <a:lnTo>
                    <a:pt x="230" y="151"/>
                  </a:lnTo>
                  <a:lnTo>
                    <a:pt x="226" y="155"/>
                  </a:lnTo>
                  <a:lnTo>
                    <a:pt x="222" y="159"/>
                  </a:lnTo>
                  <a:lnTo>
                    <a:pt x="212" y="164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0" name="Freeform 39"/>
            <p:cNvSpPr/>
            <p:nvPr/>
          </p:nvSpPr>
          <p:spPr bwMode="auto">
            <a:xfrm>
              <a:off x="3162301" y="5083175"/>
              <a:ext cx="395288" cy="263525"/>
            </a:xfrm>
            <a:custGeom>
              <a:avLst/>
              <a:gdLst>
                <a:gd name="T0" fmla="*/ 2 w 249"/>
                <a:gd name="T1" fmla="*/ 0 h 166"/>
                <a:gd name="T2" fmla="*/ 2 w 249"/>
                <a:gd name="T3" fmla="*/ 0 h 166"/>
                <a:gd name="T4" fmla="*/ 249 w 249"/>
                <a:gd name="T5" fmla="*/ 0 h 166"/>
                <a:gd name="T6" fmla="*/ 249 w 249"/>
                <a:gd name="T7" fmla="*/ 0 h 166"/>
                <a:gd name="T8" fmla="*/ 232 w 249"/>
                <a:gd name="T9" fmla="*/ 140 h 166"/>
                <a:gd name="T10" fmla="*/ 232 w 249"/>
                <a:gd name="T11" fmla="*/ 140 h 166"/>
                <a:gd name="T12" fmla="*/ 231 w 249"/>
                <a:gd name="T13" fmla="*/ 145 h 166"/>
                <a:gd name="T14" fmla="*/ 228 w 249"/>
                <a:gd name="T15" fmla="*/ 151 h 166"/>
                <a:gd name="T16" fmla="*/ 225 w 249"/>
                <a:gd name="T17" fmla="*/ 155 h 166"/>
                <a:gd name="T18" fmla="*/ 220 w 249"/>
                <a:gd name="T19" fmla="*/ 159 h 166"/>
                <a:gd name="T20" fmla="*/ 210 w 249"/>
                <a:gd name="T21" fmla="*/ 164 h 166"/>
                <a:gd name="T22" fmla="*/ 199 w 249"/>
                <a:gd name="T23" fmla="*/ 166 h 166"/>
                <a:gd name="T24" fmla="*/ 199 w 249"/>
                <a:gd name="T25" fmla="*/ 166 h 166"/>
                <a:gd name="T26" fmla="*/ 0 w 249"/>
                <a:gd name="T27" fmla="*/ 148 h 166"/>
                <a:gd name="T28" fmla="*/ 0 w 249"/>
                <a:gd name="T29" fmla="*/ 148 h 166"/>
                <a:gd name="T30" fmla="*/ 2 w 249"/>
                <a:gd name="T31" fmla="*/ 0 h 166"/>
                <a:gd name="T32" fmla="*/ 2 w 249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66">
                  <a:moveTo>
                    <a:pt x="2" y="0"/>
                  </a:moveTo>
                  <a:lnTo>
                    <a:pt x="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28" y="151"/>
                  </a:lnTo>
                  <a:lnTo>
                    <a:pt x="225" y="155"/>
                  </a:lnTo>
                  <a:lnTo>
                    <a:pt x="220" y="159"/>
                  </a:lnTo>
                  <a:lnTo>
                    <a:pt x="210" y="164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1" name="Freeform 40"/>
            <p:cNvSpPr/>
            <p:nvPr/>
          </p:nvSpPr>
          <p:spPr bwMode="auto">
            <a:xfrm>
              <a:off x="3168651" y="5083175"/>
              <a:ext cx="388938" cy="263525"/>
            </a:xfrm>
            <a:custGeom>
              <a:avLst/>
              <a:gdLst>
                <a:gd name="T0" fmla="*/ 2 w 245"/>
                <a:gd name="T1" fmla="*/ 0 h 166"/>
                <a:gd name="T2" fmla="*/ 2 w 245"/>
                <a:gd name="T3" fmla="*/ 0 h 166"/>
                <a:gd name="T4" fmla="*/ 245 w 245"/>
                <a:gd name="T5" fmla="*/ 0 h 166"/>
                <a:gd name="T6" fmla="*/ 245 w 245"/>
                <a:gd name="T7" fmla="*/ 0 h 166"/>
                <a:gd name="T8" fmla="*/ 228 w 245"/>
                <a:gd name="T9" fmla="*/ 140 h 166"/>
                <a:gd name="T10" fmla="*/ 228 w 245"/>
                <a:gd name="T11" fmla="*/ 140 h 166"/>
                <a:gd name="T12" fmla="*/ 227 w 245"/>
                <a:gd name="T13" fmla="*/ 145 h 166"/>
                <a:gd name="T14" fmla="*/ 224 w 245"/>
                <a:gd name="T15" fmla="*/ 151 h 166"/>
                <a:gd name="T16" fmla="*/ 221 w 245"/>
                <a:gd name="T17" fmla="*/ 155 h 166"/>
                <a:gd name="T18" fmla="*/ 216 w 245"/>
                <a:gd name="T19" fmla="*/ 159 h 166"/>
                <a:gd name="T20" fmla="*/ 206 w 245"/>
                <a:gd name="T21" fmla="*/ 163 h 166"/>
                <a:gd name="T22" fmla="*/ 195 w 245"/>
                <a:gd name="T23" fmla="*/ 166 h 166"/>
                <a:gd name="T24" fmla="*/ 195 w 245"/>
                <a:gd name="T25" fmla="*/ 166 h 166"/>
                <a:gd name="T26" fmla="*/ 0 w 245"/>
                <a:gd name="T27" fmla="*/ 148 h 166"/>
                <a:gd name="T28" fmla="*/ 0 w 245"/>
                <a:gd name="T29" fmla="*/ 148 h 166"/>
                <a:gd name="T30" fmla="*/ 2 w 245"/>
                <a:gd name="T31" fmla="*/ 0 h 166"/>
                <a:gd name="T32" fmla="*/ 2 w 245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66">
                  <a:moveTo>
                    <a:pt x="2" y="0"/>
                  </a:moveTo>
                  <a:lnTo>
                    <a:pt x="2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7" y="145"/>
                  </a:lnTo>
                  <a:lnTo>
                    <a:pt x="224" y="151"/>
                  </a:lnTo>
                  <a:lnTo>
                    <a:pt x="221" y="155"/>
                  </a:lnTo>
                  <a:lnTo>
                    <a:pt x="216" y="159"/>
                  </a:lnTo>
                  <a:lnTo>
                    <a:pt x="206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2" name="Freeform 41"/>
            <p:cNvSpPr/>
            <p:nvPr/>
          </p:nvSpPr>
          <p:spPr bwMode="auto">
            <a:xfrm>
              <a:off x="3175001" y="5083175"/>
              <a:ext cx="382588" cy="263525"/>
            </a:xfrm>
            <a:custGeom>
              <a:avLst/>
              <a:gdLst>
                <a:gd name="T0" fmla="*/ 2 w 241"/>
                <a:gd name="T1" fmla="*/ 0 h 166"/>
                <a:gd name="T2" fmla="*/ 2 w 241"/>
                <a:gd name="T3" fmla="*/ 0 h 166"/>
                <a:gd name="T4" fmla="*/ 241 w 241"/>
                <a:gd name="T5" fmla="*/ 0 h 166"/>
                <a:gd name="T6" fmla="*/ 241 w 241"/>
                <a:gd name="T7" fmla="*/ 0 h 166"/>
                <a:gd name="T8" fmla="*/ 224 w 241"/>
                <a:gd name="T9" fmla="*/ 140 h 166"/>
                <a:gd name="T10" fmla="*/ 224 w 241"/>
                <a:gd name="T11" fmla="*/ 140 h 166"/>
                <a:gd name="T12" fmla="*/ 223 w 241"/>
                <a:gd name="T13" fmla="*/ 145 h 166"/>
                <a:gd name="T14" fmla="*/ 220 w 241"/>
                <a:gd name="T15" fmla="*/ 151 h 166"/>
                <a:gd name="T16" fmla="*/ 217 w 241"/>
                <a:gd name="T17" fmla="*/ 155 h 166"/>
                <a:gd name="T18" fmla="*/ 212 w 241"/>
                <a:gd name="T19" fmla="*/ 157 h 166"/>
                <a:gd name="T20" fmla="*/ 202 w 241"/>
                <a:gd name="T21" fmla="*/ 163 h 166"/>
                <a:gd name="T22" fmla="*/ 193 w 241"/>
                <a:gd name="T23" fmla="*/ 166 h 166"/>
                <a:gd name="T24" fmla="*/ 193 w 241"/>
                <a:gd name="T25" fmla="*/ 166 h 166"/>
                <a:gd name="T26" fmla="*/ 0 w 241"/>
                <a:gd name="T27" fmla="*/ 147 h 166"/>
                <a:gd name="T28" fmla="*/ 0 w 241"/>
                <a:gd name="T29" fmla="*/ 147 h 166"/>
                <a:gd name="T30" fmla="*/ 2 w 241"/>
                <a:gd name="T31" fmla="*/ 0 h 166"/>
                <a:gd name="T32" fmla="*/ 2 w 241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166">
                  <a:moveTo>
                    <a:pt x="2" y="0"/>
                  </a:moveTo>
                  <a:lnTo>
                    <a:pt x="2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3" y="145"/>
                  </a:lnTo>
                  <a:lnTo>
                    <a:pt x="220" y="151"/>
                  </a:lnTo>
                  <a:lnTo>
                    <a:pt x="217" y="155"/>
                  </a:lnTo>
                  <a:lnTo>
                    <a:pt x="212" y="157"/>
                  </a:lnTo>
                  <a:lnTo>
                    <a:pt x="202" y="163"/>
                  </a:lnTo>
                  <a:lnTo>
                    <a:pt x="193" y="166"/>
                  </a:lnTo>
                  <a:lnTo>
                    <a:pt x="193" y="16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3" name="Freeform 42"/>
            <p:cNvSpPr/>
            <p:nvPr/>
          </p:nvSpPr>
          <p:spPr bwMode="auto">
            <a:xfrm>
              <a:off x="3182938" y="5083175"/>
              <a:ext cx="374650" cy="263525"/>
            </a:xfrm>
            <a:custGeom>
              <a:avLst/>
              <a:gdLst>
                <a:gd name="T0" fmla="*/ 1 w 236"/>
                <a:gd name="T1" fmla="*/ 0 h 166"/>
                <a:gd name="T2" fmla="*/ 1 w 236"/>
                <a:gd name="T3" fmla="*/ 0 h 166"/>
                <a:gd name="T4" fmla="*/ 236 w 236"/>
                <a:gd name="T5" fmla="*/ 0 h 166"/>
                <a:gd name="T6" fmla="*/ 236 w 236"/>
                <a:gd name="T7" fmla="*/ 0 h 166"/>
                <a:gd name="T8" fmla="*/ 219 w 236"/>
                <a:gd name="T9" fmla="*/ 140 h 166"/>
                <a:gd name="T10" fmla="*/ 219 w 236"/>
                <a:gd name="T11" fmla="*/ 140 h 166"/>
                <a:gd name="T12" fmla="*/ 218 w 236"/>
                <a:gd name="T13" fmla="*/ 145 h 166"/>
                <a:gd name="T14" fmla="*/ 215 w 236"/>
                <a:gd name="T15" fmla="*/ 151 h 166"/>
                <a:gd name="T16" fmla="*/ 212 w 236"/>
                <a:gd name="T17" fmla="*/ 155 h 166"/>
                <a:gd name="T18" fmla="*/ 208 w 236"/>
                <a:gd name="T19" fmla="*/ 157 h 166"/>
                <a:gd name="T20" fmla="*/ 197 w 236"/>
                <a:gd name="T21" fmla="*/ 163 h 166"/>
                <a:gd name="T22" fmla="*/ 188 w 236"/>
                <a:gd name="T23" fmla="*/ 166 h 166"/>
                <a:gd name="T24" fmla="*/ 188 w 236"/>
                <a:gd name="T25" fmla="*/ 166 h 166"/>
                <a:gd name="T26" fmla="*/ 0 w 236"/>
                <a:gd name="T27" fmla="*/ 145 h 166"/>
                <a:gd name="T28" fmla="*/ 0 w 236"/>
                <a:gd name="T29" fmla="*/ 145 h 166"/>
                <a:gd name="T30" fmla="*/ 1 w 236"/>
                <a:gd name="T31" fmla="*/ 0 h 166"/>
                <a:gd name="T32" fmla="*/ 1 w 23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66">
                  <a:moveTo>
                    <a:pt x="1" y="0"/>
                  </a:moveTo>
                  <a:lnTo>
                    <a:pt x="1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9" y="140"/>
                  </a:lnTo>
                  <a:lnTo>
                    <a:pt x="219" y="140"/>
                  </a:lnTo>
                  <a:lnTo>
                    <a:pt x="218" y="145"/>
                  </a:lnTo>
                  <a:lnTo>
                    <a:pt x="215" y="151"/>
                  </a:lnTo>
                  <a:lnTo>
                    <a:pt x="212" y="155"/>
                  </a:lnTo>
                  <a:lnTo>
                    <a:pt x="208" y="157"/>
                  </a:lnTo>
                  <a:lnTo>
                    <a:pt x="197" y="163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4" name="Freeform 43"/>
            <p:cNvSpPr/>
            <p:nvPr/>
          </p:nvSpPr>
          <p:spPr bwMode="auto">
            <a:xfrm>
              <a:off x="3189288" y="5083175"/>
              <a:ext cx="368300" cy="263525"/>
            </a:xfrm>
            <a:custGeom>
              <a:avLst/>
              <a:gdLst>
                <a:gd name="T0" fmla="*/ 1 w 232"/>
                <a:gd name="T1" fmla="*/ 0 h 166"/>
                <a:gd name="T2" fmla="*/ 1 w 232"/>
                <a:gd name="T3" fmla="*/ 0 h 166"/>
                <a:gd name="T4" fmla="*/ 232 w 232"/>
                <a:gd name="T5" fmla="*/ 0 h 166"/>
                <a:gd name="T6" fmla="*/ 232 w 232"/>
                <a:gd name="T7" fmla="*/ 0 h 166"/>
                <a:gd name="T8" fmla="*/ 215 w 232"/>
                <a:gd name="T9" fmla="*/ 140 h 166"/>
                <a:gd name="T10" fmla="*/ 215 w 232"/>
                <a:gd name="T11" fmla="*/ 140 h 166"/>
                <a:gd name="T12" fmla="*/ 214 w 232"/>
                <a:gd name="T13" fmla="*/ 145 h 166"/>
                <a:gd name="T14" fmla="*/ 211 w 232"/>
                <a:gd name="T15" fmla="*/ 151 h 166"/>
                <a:gd name="T16" fmla="*/ 208 w 232"/>
                <a:gd name="T17" fmla="*/ 155 h 166"/>
                <a:gd name="T18" fmla="*/ 204 w 232"/>
                <a:gd name="T19" fmla="*/ 157 h 166"/>
                <a:gd name="T20" fmla="*/ 195 w 232"/>
                <a:gd name="T21" fmla="*/ 163 h 166"/>
                <a:gd name="T22" fmla="*/ 184 w 232"/>
                <a:gd name="T23" fmla="*/ 166 h 166"/>
                <a:gd name="T24" fmla="*/ 184 w 232"/>
                <a:gd name="T25" fmla="*/ 166 h 166"/>
                <a:gd name="T26" fmla="*/ 0 w 232"/>
                <a:gd name="T27" fmla="*/ 144 h 166"/>
                <a:gd name="T28" fmla="*/ 0 w 232"/>
                <a:gd name="T29" fmla="*/ 144 h 166"/>
                <a:gd name="T30" fmla="*/ 1 w 232"/>
                <a:gd name="T31" fmla="*/ 0 h 166"/>
                <a:gd name="T32" fmla="*/ 1 w 23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2" h="166">
                  <a:moveTo>
                    <a:pt x="1" y="0"/>
                  </a:moveTo>
                  <a:lnTo>
                    <a:pt x="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4" y="145"/>
                  </a:lnTo>
                  <a:lnTo>
                    <a:pt x="211" y="151"/>
                  </a:lnTo>
                  <a:lnTo>
                    <a:pt x="208" y="155"/>
                  </a:lnTo>
                  <a:lnTo>
                    <a:pt x="204" y="157"/>
                  </a:lnTo>
                  <a:lnTo>
                    <a:pt x="195" y="163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5" name="Freeform 44"/>
            <p:cNvSpPr/>
            <p:nvPr/>
          </p:nvSpPr>
          <p:spPr bwMode="auto">
            <a:xfrm>
              <a:off x="3192463" y="5083175"/>
              <a:ext cx="365125" cy="263525"/>
            </a:xfrm>
            <a:custGeom>
              <a:avLst/>
              <a:gdLst>
                <a:gd name="T0" fmla="*/ 3 w 230"/>
                <a:gd name="T1" fmla="*/ 0 h 166"/>
                <a:gd name="T2" fmla="*/ 3 w 230"/>
                <a:gd name="T3" fmla="*/ 0 h 166"/>
                <a:gd name="T4" fmla="*/ 230 w 230"/>
                <a:gd name="T5" fmla="*/ 0 h 166"/>
                <a:gd name="T6" fmla="*/ 230 w 230"/>
                <a:gd name="T7" fmla="*/ 0 h 166"/>
                <a:gd name="T8" fmla="*/ 213 w 230"/>
                <a:gd name="T9" fmla="*/ 140 h 166"/>
                <a:gd name="T10" fmla="*/ 213 w 230"/>
                <a:gd name="T11" fmla="*/ 140 h 166"/>
                <a:gd name="T12" fmla="*/ 212 w 230"/>
                <a:gd name="T13" fmla="*/ 145 h 166"/>
                <a:gd name="T14" fmla="*/ 209 w 230"/>
                <a:gd name="T15" fmla="*/ 149 h 166"/>
                <a:gd name="T16" fmla="*/ 206 w 230"/>
                <a:gd name="T17" fmla="*/ 153 h 166"/>
                <a:gd name="T18" fmla="*/ 202 w 230"/>
                <a:gd name="T19" fmla="*/ 157 h 166"/>
                <a:gd name="T20" fmla="*/ 193 w 230"/>
                <a:gd name="T21" fmla="*/ 163 h 166"/>
                <a:gd name="T22" fmla="*/ 183 w 230"/>
                <a:gd name="T23" fmla="*/ 166 h 166"/>
                <a:gd name="T24" fmla="*/ 183 w 230"/>
                <a:gd name="T25" fmla="*/ 166 h 166"/>
                <a:gd name="T26" fmla="*/ 0 w 230"/>
                <a:gd name="T27" fmla="*/ 143 h 166"/>
                <a:gd name="T28" fmla="*/ 0 w 230"/>
                <a:gd name="T29" fmla="*/ 143 h 166"/>
                <a:gd name="T30" fmla="*/ 3 w 230"/>
                <a:gd name="T31" fmla="*/ 0 h 166"/>
                <a:gd name="T32" fmla="*/ 3 w 230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166">
                  <a:moveTo>
                    <a:pt x="3" y="0"/>
                  </a:moveTo>
                  <a:lnTo>
                    <a:pt x="3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2" y="145"/>
                  </a:lnTo>
                  <a:lnTo>
                    <a:pt x="209" y="149"/>
                  </a:lnTo>
                  <a:lnTo>
                    <a:pt x="206" y="153"/>
                  </a:lnTo>
                  <a:lnTo>
                    <a:pt x="202" y="157"/>
                  </a:lnTo>
                  <a:lnTo>
                    <a:pt x="193" y="163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6" name="Freeform 45"/>
            <p:cNvSpPr/>
            <p:nvPr/>
          </p:nvSpPr>
          <p:spPr bwMode="auto">
            <a:xfrm>
              <a:off x="3198813" y="5083175"/>
              <a:ext cx="358775" cy="263525"/>
            </a:xfrm>
            <a:custGeom>
              <a:avLst/>
              <a:gdLst>
                <a:gd name="T0" fmla="*/ 3 w 226"/>
                <a:gd name="T1" fmla="*/ 0 h 166"/>
                <a:gd name="T2" fmla="*/ 3 w 226"/>
                <a:gd name="T3" fmla="*/ 0 h 166"/>
                <a:gd name="T4" fmla="*/ 226 w 226"/>
                <a:gd name="T5" fmla="*/ 0 h 166"/>
                <a:gd name="T6" fmla="*/ 226 w 226"/>
                <a:gd name="T7" fmla="*/ 0 h 166"/>
                <a:gd name="T8" fmla="*/ 209 w 226"/>
                <a:gd name="T9" fmla="*/ 140 h 166"/>
                <a:gd name="T10" fmla="*/ 209 w 226"/>
                <a:gd name="T11" fmla="*/ 140 h 166"/>
                <a:gd name="T12" fmla="*/ 208 w 226"/>
                <a:gd name="T13" fmla="*/ 145 h 166"/>
                <a:gd name="T14" fmla="*/ 205 w 226"/>
                <a:gd name="T15" fmla="*/ 149 h 166"/>
                <a:gd name="T16" fmla="*/ 202 w 226"/>
                <a:gd name="T17" fmla="*/ 153 h 166"/>
                <a:gd name="T18" fmla="*/ 198 w 226"/>
                <a:gd name="T19" fmla="*/ 157 h 166"/>
                <a:gd name="T20" fmla="*/ 189 w 226"/>
                <a:gd name="T21" fmla="*/ 163 h 166"/>
                <a:gd name="T22" fmla="*/ 179 w 226"/>
                <a:gd name="T23" fmla="*/ 166 h 166"/>
                <a:gd name="T24" fmla="*/ 179 w 226"/>
                <a:gd name="T25" fmla="*/ 166 h 166"/>
                <a:gd name="T26" fmla="*/ 0 w 226"/>
                <a:gd name="T27" fmla="*/ 141 h 166"/>
                <a:gd name="T28" fmla="*/ 0 w 226"/>
                <a:gd name="T29" fmla="*/ 141 h 166"/>
                <a:gd name="T30" fmla="*/ 3 w 226"/>
                <a:gd name="T31" fmla="*/ 0 h 166"/>
                <a:gd name="T32" fmla="*/ 3 w 22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166">
                  <a:moveTo>
                    <a:pt x="3" y="0"/>
                  </a:moveTo>
                  <a:lnTo>
                    <a:pt x="3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5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89" y="163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7" name="Freeform 46"/>
            <p:cNvSpPr/>
            <p:nvPr/>
          </p:nvSpPr>
          <p:spPr bwMode="auto">
            <a:xfrm>
              <a:off x="3205163" y="5083175"/>
              <a:ext cx="352425" cy="263525"/>
            </a:xfrm>
            <a:custGeom>
              <a:avLst/>
              <a:gdLst>
                <a:gd name="T0" fmla="*/ 2 w 222"/>
                <a:gd name="T1" fmla="*/ 0 h 166"/>
                <a:gd name="T2" fmla="*/ 2 w 222"/>
                <a:gd name="T3" fmla="*/ 0 h 166"/>
                <a:gd name="T4" fmla="*/ 222 w 222"/>
                <a:gd name="T5" fmla="*/ 0 h 166"/>
                <a:gd name="T6" fmla="*/ 222 w 222"/>
                <a:gd name="T7" fmla="*/ 0 h 166"/>
                <a:gd name="T8" fmla="*/ 205 w 222"/>
                <a:gd name="T9" fmla="*/ 140 h 166"/>
                <a:gd name="T10" fmla="*/ 205 w 222"/>
                <a:gd name="T11" fmla="*/ 140 h 166"/>
                <a:gd name="T12" fmla="*/ 204 w 222"/>
                <a:gd name="T13" fmla="*/ 145 h 166"/>
                <a:gd name="T14" fmla="*/ 201 w 222"/>
                <a:gd name="T15" fmla="*/ 149 h 166"/>
                <a:gd name="T16" fmla="*/ 198 w 222"/>
                <a:gd name="T17" fmla="*/ 153 h 166"/>
                <a:gd name="T18" fmla="*/ 194 w 222"/>
                <a:gd name="T19" fmla="*/ 157 h 166"/>
                <a:gd name="T20" fmla="*/ 185 w 222"/>
                <a:gd name="T21" fmla="*/ 163 h 166"/>
                <a:gd name="T22" fmla="*/ 175 w 222"/>
                <a:gd name="T23" fmla="*/ 166 h 166"/>
                <a:gd name="T24" fmla="*/ 175 w 222"/>
                <a:gd name="T25" fmla="*/ 166 h 166"/>
                <a:gd name="T26" fmla="*/ 0 w 222"/>
                <a:gd name="T27" fmla="*/ 141 h 166"/>
                <a:gd name="T28" fmla="*/ 0 w 222"/>
                <a:gd name="T29" fmla="*/ 141 h 166"/>
                <a:gd name="T30" fmla="*/ 2 w 222"/>
                <a:gd name="T31" fmla="*/ 0 h 166"/>
                <a:gd name="T32" fmla="*/ 2 w 22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66">
                  <a:moveTo>
                    <a:pt x="2" y="0"/>
                  </a:moveTo>
                  <a:lnTo>
                    <a:pt x="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4" y="145"/>
                  </a:lnTo>
                  <a:lnTo>
                    <a:pt x="201" y="149"/>
                  </a:lnTo>
                  <a:lnTo>
                    <a:pt x="198" y="153"/>
                  </a:lnTo>
                  <a:lnTo>
                    <a:pt x="194" y="157"/>
                  </a:lnTo>
                  <a:lnTo>
                    <a:pt x="185" y="163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8" name="Freeform 47"/>
            <p:cNvSpPr/>
            <p:nvPr/>
          </p:nvSpPr>
          <p:spPr bwMode="auto">
            <a:xfrm>
              <a:off x="3211513" y="5083175"/>
              <a:ext cx="346075" cy="263525"/>
            </a:xfrm>
            <a:custGeom>
              <a:avLst/>
              <a:gdLst>
                <a:gd name="T0" fmla="*/ 2 w 218"/>
                <a:gd name="T1" fmla="*/ 0 h 166"/>
                <a:gd name="T2" fmla="*/ 2 w 218"/>
                <a:gd name="T3" fmla="*/ 0 h 166"/>
                <a:gd name="T4" fmla="*/ 218 w 218"/>
                <a:gd name="T5" fmla="*/ 0 h 166"/>
                <a:gd name="T6" fmla="*/ 218 w 218"/>
                <a:gd name="T7" fmla="*/ 0 h 166"/>
                <a:gd name="T8" fmla="*/ 201 w 218"/>
                <a:gd name="T9" fmla="*/ 140 h 166"/>
                <a:gd name="T10" fmla="*/ 201 w 218"/>
                <a:gd name="T11" fmla="*/ 140 h 166"/>
                <a:gd name="T12" fmla="*/ 200 w 218"/>
                <a:gd name="T13" fmla="*/ 145 h 166"/>
                <a:gd name="T14" fmla="*/ 197 w 218"/>
                <a:gd name="T15" fmla="*/ 149 h 166"/>
                <a:gd name="T16" fmla="*/ 194 w 218"/>
                <a:gd name="T17" fmla="*/ 153 h 166"/>
                <a:gd name="T18" fmla="*/ 190 w 218"/>
                <a:gd name="T19" fmla="*/ 157 h 166"/>
                <a:gd name="T20" fmla="*/ 181 w 218"/>
                <a:gd name="T21" fmla="*/ 163 h 166"/>
                <a:gd name="T22" fmla="*/ 171 w 218"/>
                <a:gd name="T23" fmla="*/ 166 h 166"/>
                <a:gd name="T24" fmla="*/ 171 w 218"/>
                <a:gd name="T25" fmla="*/ 166 h 166"/>
                <a:gd name="T26" fmla="*/ 0 w 218"/>
                <a:gd name="T27" fmla="*/ 140 h 166"/>
                <a:gd name="T28" fmla="*/ 0 w 218"/>
                <a:gd name="T29" fmla="*/ 140 h 166"/>
                <a:gd name="T30" fmla="*/ 2 w 218"/>
                <a:gd name="T31" fmla="*/ 0 h 166"/>
                <a:gd name="T32" fmla="*/ 2 w 218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66">
                  <a:moveTo>
                    <a:pt x="2" y="0"/>
                  </a:moveTo>
                  <a:lnTo>
                    <a:pt x="2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0" y="145"/>
                  </a:lnTo>
                  <a:lnTo>
                    <a:pt x="197" y="149"/>
                  </a:lnTo>
                  <a:lnTo>
                    <a:pt x="194" y="153"/>
                  </a:lnTo>
                  <a:lnTo>
                    <a:pt x="190" y="157"/>
                  </a:lnTo>
                  <a:lnTo>
                    <a:pt x="181" y="163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99" name="Freeform 48"/>
            <p:cNvSpPr/>
            <p:nvPr/>
          </p:nvSpPr>
          <p:spPr bwMode="auto">
            <a:xfrm>
              <a:off x="3216276" y="5083175"/>
              <a:ext cx="341313" cy="260350"/>
            </a:xfrm>
            <a:custGeom>
              <a:avLst/>
              <a:gdLst>
                <a:gd name="T0" fmla="*/ 3 w 215"/>
                <a:gd name="T1" fmla="*/ 0 h 164"/>
                <a:gd name="T2" fmla="*/ 3 w 215"/>
                <a:gd name="T3" fmla="*/ 0 h 164"/>
                <a:gd name="T4" fmla="*/ 215 w 215"/>
                <a:gd name="T5" fmla="*/ 0 h 164"/>
                <a:gd name="T6" fmla="*/ 215 w 215"/>
                <a:gd name="T7" fmla="*/ 0 h 164"/>
                <a:gd name="T8" fmla="*/ 198 w 215"/>
                <a:gd name="T9" fmla="*/ 140 h 164"/>
                <a:gd name="T10" fmla="*/ 198 w 215"/>
                <a:gd name="T11" fmla="*/ 140 h 164"/>
                <a:gd name="T12" fmla="*/ 197 w 215"/>
                <a:gd name="T13" fmla="*/ 145 h 164"/>
                <a:gd name="T14" fmla="*/ 195 w 215"/>
                <a:gd name="T15" fmla="*/ 149 h 164"/>
                <a:gd name="T16" fmla="*/ 191 w 215"/>
                <a:gd name="T17" fmla="*/ 153 h 164"/>
                <a:gd name="T18" fmla="*/ 187 w 215"/>
                <a:gd name="T19" fmla="*/ 157 h 164"/>
                <a:gd name="T20" fmla="*/ 178 w 215"/>
                <a:gd name="T21" fmla="*/ 163 h 164"/>
                <a:gd name="T22" fmla="*/ 169 w 215"/>
                <a:gd name="T23" fmla="*/ 164 h 164"/>
                <a:gd name="T24" fmla="*/ 169 w 215"/>
                <a:gd name="T25" fmla="*/ 164 h 164"/>
                <a:gd name="T26" fmla="*/ 0 w 215"/>
                <a:gd name="T27" fmla="*/ 138 h 164"/>
                <a:gd name="T28" fmla="*/ 0 w 215"/>
                <a:gd name="T29" fmla="*/ 138 h 164"/>
                <a:gd name="T30" fmla="*/ 3 w 215"/>
                <a:gd name="T31" fmla="*/ 0 h 164"/>
                <a:gd name="T32" fmla="*/ 3 w 21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164">
                  <a:moveTo>
                    <a:pt x="3" y="0"/>
                  </a:moveTo>
                  <a:lnTo>
                    <a:pt x="3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98" y="140"/>
                  </a:lnTo>
                  <a:lnTo>
                    <a:pt x="198" y="140"/>
                  </a:lnTo>
                  <a:lnTo>
                    <a:pt x="197" y="145"/>
                  </a:lnTo>
                  <a:lnTo>
                    <a:pt x="195" y="149"/>
                  </a:lnTo>
                  <a:lnTo>
                    <a:pt x="191" y="153"/>
                  </a:lnTo>
                  <a:lnTo>
                    <a:pt x="187" y="157"/>
                  </a:lnTo>
                  <a:lnTo>
                    <a:pt x="178" y="163"/>
                  </a:lnTo>
                  <a:lnTo>
                    <a:pt x="169" y="164"/>
                  </a:lnTo>
                  <a:lnTo>
                    <a:pt x="169" y="16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0" name="Freeform 49"/>
            <p:cNvSpPr/>
            <p:nvPr/>
          </p:nvSpPr>
          <p:spPr bwMode="auto">
            <a:xfrm>
              <a:off x="3222626" y="5083175"/>
              <a:ext cx="334963" cy="260350"/>
            </a:xfrm>
            <a:custGeom>
              <a:avLst/>
              <a:gdLst>
                <a:gd name="T0" fmla="*/ 3 w 211"/>
                <a:gd name="T1" fmla="*/ 0 h 164"/>
                <a:gd name="T2" fmla="*/ 3 w 211"/>
                <a:gd name="T3" fmla="*/ 0 h 164"/>
                <a:gd name="T4" fmla="*/ 211 w 211"/>
                <a:gd name="T5" fmla="*/ 0 h 164"/>
                <a:gd name="T6" fmla="*/ 211 w 211"/>
                <a:gd name="T7" fmla="*/ 0 h 164"/>
                <a:gd name="T8" fmla="*/ 194 w 211"/>
                <a:gd name="T9" fmla="*/ 140 h 164"/>
                <a:gd name="T10" fmla="*/ 194 w 211"/>
                <a:gd name="T11" fmla="*/ 140 h 164"/>
                <a:gd name="T12" fmla="*/ 193 w 211"/>
                <a:gd name="T13" fmla="*/ 145 h 164"/>
                <a:gd name="T14" fmla="*/ 191 w 211"/>
                <a:gd name="T15" fmla="*/ 149 h 164"/>
                <a:gd name="T16" fmla="*/ 187 w 211"/>
                <a:gd name="T17" fmla="*/ 153 h 164"/>
                <a:gd name="T18" fmla="*/ 183 w 211"/>
                <a:gd name="T19" fmla="*/ 157 h 164"/>
                <a:gd name="T20" fmla="*/ 175 w 211"/>
                <a:gd name="T21" fmla="*/ 161 h 164"/>
                <a:gd name="T22" fmla="*/ 165 w 211"/>
                <a:gd name="T23" fmla="*/ 164 h 164"/>
                <a:gd name="T24" fmla="*/ 165 w 211"/>
                <a:gd name="T25" fmla="*/ 164 h 164"/>
                <a:gd name="T26" fmla="*/ 0 w 211"/>
                <a:gd name="T27" fmla="*/ 137 h 164"/>
                <a:gd name="T28" fmla="*/ 0 w 211"/>
                <a:gd name="T29" fmla="*/ 137 h 164"/>
                <a:gd name="T30" fmla="*/ 3 w 211"/>
                <a:gd name="T31" fmla="*/ 0 h 164"/>
                <a:gd name="T32" fmla="*/ 3 w 21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64">
                  <a:moveTo>
                    <a:pt x="3" y="0"/>
                  </a:moveTo>
                  <a:lnTo>
                    <a:pt x="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3" y="145"/>
                  </a:lnTo>
                  <a:lnTo>
                    <a:pt x="191" y="149"/>
                  </a:lnTo>
                  <a:lnTo>
                    <a:pt x="187" y="153"/>
                  </a:lnTo>
                  <a:lnTo>
                    <a:pt x="183" y="157"/>
                  </a:lnTo>
                  <a:lnTo>
                    <a:pt x="175" y="161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1" name="Freeform 50"/>
            <p:cNvSpPr/>
            <p:nvPr/>
          </p:nvSpPr>
          <p:spPr bwMode="auto">
            <a:xfrm>
              <a:off x="3228976" y="5083175"/>
              <a:ext cx="328613" cy="260350"/>
            </a:xfrm>
            <a:custGeom>
              <a:avLst/>
              <a:gdLst>
                <a:gd name="T0" fmla="*/ 3 w 207"/>
                <a:gd name="T1" fmla="*/ 0 h 164"/>
                <a:gd name="T2" fmla="*/ 3 w 207"/>
                <a:gd name="T3" fmla="*/ 0 h 164"/>
                <a:gd name="T4" fmla="*/ 207 w 207"/>
                <a:gd name="T5" fmla="*/ 0 h 164"/>
                <a:gd name="T6" fmla="*/ 207 w 207"/>
                <a:gd name="T7" fmla="*/ 0 h 164"/>
                <a:gd name="T8" fmla="*/ 190 w 207"/>
                <a:gd name="T9" fmla="*/ 140 h 164"/>
                <a:gd name="T10" fmla="*/ 190 w 207"/>
                <a:gd name="T11" fmla="*/ 140 h 164"/>
                <a:gd name="T12" fmla="*/ 189 w 207"/>
                <a:gd name="T13" fmla="*/ 145 h 164"/>
                <a:gd name="T14" fmla="*/ 187 w 207"/>
                <a:gd name="T15" fmla="*/ 149 h 164"/>
                <a:gd name="T16" fmla="*/ 183 w 207"/>
                <a:gd name="T17" fmla="*/ 153 h 164"/>
                <a:gd name="T18" fmla="*/ 179 w 207"/>
                <a:gd name="T19" fmla="*/ 156 h 164"/>
                <a:gd name="T20" fmla="*/ 171 w 207"/>
                <a:gd name="T21" fmla="*/ 161 h 164"/>
                <a:gd name="T22" fmla="*/ 161 w 207"/>
                <a:gd name="T23" fmla="*/ 164 h 164"/>
                <a:gd name="T24" fmla="*/ 161 w 207"/>
                <a:gd name="T25" fmla="*/ 164 h 164"/>
                <a:gd name="T26" fmla="*/ 0 w 207"/>
                <a:gd name="T27" fmla="*/ 136 h 164"/>
                <a:gd name="T28" fmla="*/ 0 w 207"/>
                <a:gd name="T29" fmla="*/ 136 h 164"/>
                <a:gd name="T30" fmla="*/ 3 w 207"/>
                <a:gd name="T31" fmla="*/ 0 h 164"/>
                <a:gd name="T32" fmla="*/ 3 w 207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64">
                  <a:moveTo>
                    <a:pt x="3" y="0"/>
                  </a:moveTo>
                  <a:lnTo>
                    <a:pt x="3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5"/>
                  </a:lnTo>
                  <a:lnTo>
                    <a:pt x="187" y="149"/>
                  </a:lnTo>
                  <a:lnTo>
                    <a:pt x="183" y="153"/>
                  </a:lnTo>
                  <a:lnTo>
                    <a:pt x="179" y="156"/>
                  </a:lnTo>
                  <a:lnTo>
                    <a:pt x="171" y="161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2" name="Freeform 51"/>
            <p:cNvSpPr/>
            <p:nvPr/>
          </p:nvSpPr>
          <p:spPr bwMode="auto">
            <a:xfrm>
              <a:off x="3235326" y="5083175"/>
              <a:ext cx="322263" cy="260350"/>
            </a:xfrm>
            <a:custGeom>
              <a:avLst/>
              <a:gdLst>
                <a:gd name="T0" fmla="*/ 3 w 203"/>
                <a:gd name="T1" fmla="*/ 0 h 164"/>
                <a:gd name="T2" fmla="*/ 3 w 203"/>
                <a:gd name="T3" fmla="*/ 0 h 164"/>
                <a:gd name="T4" fmla="*/ 203 w 203"/>
                <a:gd name="T5" fmla="*/ 0 h 164"/>
                <a:gd name="T6" fmla="*/ 203 w 203"/>
                <a:gd name="T7" fmla="*/ 0 h 164"/>
                <a:gd name="T8" fmla="*/ 186 w 203"/>
                <a:gd name="T9" fmla="*/ 140 h 164"/>
                <a:gd name="T10" fmla="*/ 186 w 203"/>
                <a:gd name="T11" fmla="*/ 140 h 164"/>
                <a:gd name="T12" fmla="*/ 185 w 203"/>
                <a:gd name="T13" fmla="*/ 145 h 164"/>
                <a:gd name="T14" fmla="*/ 183 w 203"/>
                <a:gd name="T15" fmla="*/ 149 h 164"/>
                <a:gd name="T16" fmla="*/ 179 w 203"/>
                <a:gd name="T17" fmla="*/ 153 h 164"/>
                <a:gd name="T18" fmla="*/ 176 w 203"/>
                <a:gd name="T19" fmla="*/ 156 h 164"/>
                <a:gd name="T20" fmla="*/ 167 w 203"/>
                <a:gd name="T21" fmla="*/ 161 h 164"/>
                <a:gd name="T22" fmla="*/ 157 w 203"/>
                <a:gd name="T23" fmla="*/ 164 h 164"/>
                <a:gd name="T24" fmla="*/ 157 w 203"/>
                <a:gd name="T25" fmla="*/ 164 h 164"/>
                <a:gd name="T26" fmla="*/ 0 w 203"/>
                <a:gd name="T27" fmla="*/ 134 h 164"/>
                <a:gd name="T28" fmla="*/ 0 w 203"/>
                <a:gd name="T29" fmla="*/ 134 h 164"/>
                <a:gd name="T30" fmla="*/ 3 w 203"/>
                <a:gd name="T31" fmla="*/ 0 h 164"/>
                <a:gd name="T32" fmla="*/ 3 w 203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164">
                  <a:moveTo>
                    <a:pt x="3" y="0"/>
                  </a:moveTo>
                  <a:lnTo>
                    <a:pt x="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5"/>
                  </a:lnTo>
                  <a:lnTo>
                    <a:pt x="183" y="149"/>
                  </a:lnTo>
                  <a:lnTo>
                    <a:pt x="179" y="153"/>
                  </a:lnTo>
                  <a:lnTo>
                    <a:pt x="176" y="156"/>
                  </a:lnTo>
                  <a:lnTo>
                    <a:pt x="167" y="161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3" name="Freeform 52"/>
            <p:cNvSpPr/>
            <p:nvPr/>
          </p:nvSpPr>
          <p:spPr bwMode="auto">
            <a:xfrm>
              <a:off x="3240088" y="5083175"/>
              <a:ext cx="317500" cy="260350"/>
            </a:xfrm>
            <a:custGeom>
              <a:avLst/>
              <a:gdLst>
                <a:gd name="T0" fmla="*/ 3 w 200"/>
                <a:gd name="T1" fmla="*/ 0 h 164"/>
                <a:gd name="T2" fmla="*/ 3 w 200"/>
                <a:gd name="T3" fmla="*/ 0 h 164"/>
                <a:gd name="T4" fmla="*/ 200 w 200"/>
                <a:gd name="T5" fmla="*/ 0 h 164"/>
                <a:gd name="T6" fmla="*/ 200 w 200"/>
                <a:gd name="T7" fmla="*/ 0 h 164"/>
                <a:gd name="T8" fmla="*/ 183 w 200"/>
                <a:gd name="T9" fmla="*/ 140 h 164"/>
                <a:gd name="T10" fmla="*/ 183 w 200"/>
                <a:gd name="T11" fmla="*/ 140 h 164"/>
                <a:gd name="T12" fmla="*/ 182 w 200"/>
                <a:gd name="T13" fmla="*/ 145 h 164"/>
                <a:gd name="T14" fmla="*/ 180 w 200"/>
                <a:gd name="T15" fmla="*/ 149 h 164"/>
                <a:gd name="T16" fmla="*/ 176 w 200"/>
                <a:gd name="T17" fmla="*/ 153 h 164"/>
                <a:gd name="T18" fmla="*/ 173 w 200"/>
                <a:gd name="T19" fmla="*/ 156 h 164"/>
                <a:gd name="T20" fmla="*/ 164 w 200"/>
                <a:gd name="T21" fmla="*/ 161 h 164"/>
                <a:gd name="T22" fmla="*/ 156 w 200"/>
                <a:gd name="T23" fmla="*/ 164 h 164"/>
                <a:gd name="T24" fmla="*/ 156 w 200"/>
                <a:gd name="T25" fmla="*/ 164 h 164"/>
                <a:gd name="T26" fmla="*/ 0 w 200"/>
                <a:gd name="T27" fmla="*/ 134 h 164"/>
                <a:gd name="T28" fmla="*/ 0 w 200"/>
                <a:gd name="T29" fmla="*/ 134 h 164"/>
                <a:gd name="T30" fmla="*/ 3 w 200"/>
                <a:gd name="T31" fmla="*/ 0 h 164"/>
                <a:gd name="T32" fmla="*/ 3 w 200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64">
                  <a:moveTo>
                    <a:pt x="3" y="0"/>
                  </a:moveTo>
                  <a:lnTo>
                    <a:pt x="3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2" y="145"/>
                  </a:lnTo>
                  <a:lnTo>
                    <a:pt x="180" y="149"/>
                  </a:lnTo>
                  <a:lnTo>
                    <a:pt x="176" y="153"/>
                  </a:lnTo>
                  <a:lnTo>
                    <a:pt x="173" y="156"/>
                  </a:lnTo>
                  <a:lnTo>
                    <a:pt x="164" y="161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4" name="Freeform 53"/>
            <p:cNvSpPr/>
            <p:nvPr/>
          </p:nvSpPr>
          <p:spPr bwMode="auto">
            <a:xfrm>
              <a:off x="3246438" y="5083175"/>
              <a:ext cx="311150" cy="260350"/>
            </a:xfrm>
            <a:custGeom>
              <a:avLst/>
              <a:gdLst>
                <a:gd name="T0" fmla="*/ 3 w 196"/>
                <a:gd name="T1" fmla="*/ 0 h 164"/>
                <a:gd name="T2" fmla="*/ 3 w 196"/>
                <a:gd name="T3" fmla="*/ 0 h 164"/>
                <a:gd name="T4" fmla="*/ 196 w 196"/>
                <a:gd name="T5" fmla="*/ 0 h 164"/>
                <a:gd name="T6" fmla="*/ 196 w 196"/>
                <a:gd name="T7" fmla="*/ 0 h 164"/>
                <a:gd name="T8" fmla="*/ 179 w 196"/>
                <a:gd name="T9" fmla="*/ 140 h 164"/>
                <a:gd name="T10" fmla="*/ 179 w 196"/>
                <a:gd name="T11" fmla="*/ 140 h 164"/>
                <a:gd name="T12" fmla="*/ 178 w 196"/>
                <a:gd name="T13" fmla="*/ 145 h 164"/>
                <a:gd name="T14" fmla="*/ 176 w 196"/>
                <a:gd name="T15" fmla="*/ 149 h 164"/>
                <a:gd name="T16" fmla="*/ 172 w 196"/>
                <a:gd name="T17" fmla="*/ 153 h 164"/>
                <a:gd name="T18" fmla="*/ 169 w 196"/>
                <a:gd name="T19" fmla="*/ 156 h 164"/>
                <a:gd name="T20" fmla="*/ 160 w 196"/>
                <a:gd name="T21" fmla="*/ 161 h 164"/>
                <a:gd name="T22" fmla="*/ 152 w 196"/>
                <a:gd name="T23" fmla="*/ 164 h 164"/>
                <a:gd name="T24" fmla="*/ 152 w 196"/>
                <a:gd name="T25" fmla="*/ 164 h 164"/>
                <a:gd name="T26" fmla="*/ 0 w 196"/>
                <a:gd name="T27" fmla="*/ 133 h 164"/>
                <a:gd name="T28" fmla="*/ 0 w 196"/>
                <a:gd name="T29" fmla="*/ 133 h 164"/>
                <a:gd name="T30" fmla="*/ 3 w 196"/>
                <a:gd name="T31" fmla="*/ 0 h 164"/>
                <a:gd name="T32" fmla="*/ 3 w 196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64">
                  <a:moveTo>
                    <a:pt x="3" y="0"/>
                  </a:moveTo>
                  <a:lnTo>
                    <a:pt x="3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8" y="145"/>
                  </a:lnTo>
                  <a:lnTo>
                    <a:pt x="176" y="149"/>
                  </a:lnTo>
                  <a:lnTo>
                    <a:pt x="172" y="153"/>
                  </a:lnTo>
                  <a:lnTo>
                    <a:pt x="169" y="156"/>
                  </a:lnTo>
                  <a:lnTo>
                    <a:pt x="160" y="161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5" name="Freeform 54"/>
            <p:cNvSpPr/>
            <p:nvPr/>
          </p:nvSpPr>
          <p:spPr bwMode="auto">
            <a:xfrm>
              <a:off x="3252788" y="5083175"/>
              <a:ext cx="304800" cy="260350"/>
            </a:xfrm>
            <a:custGeom>
              <a:avLst/>
              <a:gdLst>
                <a:gd name="T0" fmla="*/ 3 w 192"/>
                <a:gd name="T1" fmla="*/ 0 h 164"/>
                <a:gd name="T2" fmla="*/ 3 w 192"/>
                <a:gd name="T3" fmla="*/ 0 h 164"/>
                <a:gd name="T4" fmla="*/ 192 w 192"/>
                <a:gd name="T5" fmla="*/ 0 h 164"/>
                <a:gd name="T6" fmla="*/ 192 w 192"/>
                <a:gd name="T7" fmla="*/ 0 h 164"/>
                <a:gd name="T8" fmla="*/ 175 w 192"/>
                <a:gd name="T9" fmla="*/ 140 h 164"/>
                <a:gd name="T10" fmla="*/ 175 w 192"/>
                <a:gd name="T11" fmla="*/ 140 h 164"/>
                <a:gd name="T12" fmla="*/ 174 w 192"/>
                <a:gd name="T13" fmla="*/ 145 h 164"/>
                <a:gd name="T14" fmla="*/ 172 w 192"/>
                <a:gd name="T15" fmla="*/ 149 h 164"/>
                <a:gd name="T16" fmla="*/ 169 w 192"/>
                <a:gd name="T17" fmla="*/ 153 h 164"/>
                <a:gd name="T18" fmla="*/ 165 w 192"/>
                <a:gd name="T19" fmla="*/ 156 h 164"/>
                <a:gd name="T20" fmla="*/ 157 w 192"/>
                <a:gd name="T21" fmla="*/ 161 h 164"/>
                <a:gd name="T22" fmla="*/ 148 w 192"/>
                <a:gd name="T23" fmla="*/ 164 h 164"/>
                <a:gd name="T24" fmla="*/ 148 w 192"/>
                <a:gd name="T25" fmla="*/ 164 h 164"/>
                <a:gd name="T26" fmla="*/ 0 w 192"/>
                <a:gd name="T27" fmla="*/ 132 h 164"/>
                <a:gd name="T28" fmla="*/ 0 w 192"/>
                <a:gd name="T29" fmla="*/ 132 h 164"/>
                <a:gd name="T30" fmla="*/ 3 w 192"/>
                <a:gd name="T31" fmla="*/ 0 h 164"/>
                <a:gd name="T32" fmla="*/ 3 w 192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64">
                  <a:moveTo>
                    <a:pt x="3" y="0"/>
                  </a:moveTo>
                  <a:lnTo>
                    <a:pt x="3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4" y="145"/>
                  </a:lnTo>
                  <a:lnTo>
                    <a:pt x="172" y="149"/>
                  </a:lnTo>
                  <a:lnTo>
                    <a:pt x="169" y="153"/>
                  </a:lnTo>
                  <a:lnTo>
                    <a:pt x="165" y="156"/>
                  </a:lnTo>
                  <a:lnTo>
                    <a:pt x="157" y="161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6" name="Freeform 55"/>
            <p:cNvSpPr/>
            <p:nvPr/>
          </p:nvSpPr>
          <p:spPr bwMode="auto">
            <a:xfrm>
              <a:off x="3259138" y="5083175"/>
              <a:ext cx="298450" cy="260350"/>
            </a:xfrm>
            <a:custGeom>
              <a:avLst/>
              <a:gdLst>
                <a:gd name="T0" fmla="*/ 3 w 188"/>
                <a:gd name="T1" fmla="*/ 0 h 164"/>
                <a:gd name="T2" fmla="*/ 3 w 188"/>
                <a:gd name="T3" fmla="*/ 0 h 164"/>
                <a:gd name="T4" fmla="*/ 188 w 188"/>
                <a:gd name="T5" fmla="*/ 0 h 164"/>
                <a:gd name="T6" fmla="*/ 188 w 188"/>
                <a:gd name="T7" fmla="*/ 0 h 164"/>
                <a:gd name="T8" fmla="*/ 171 w 188"/>
                <a:gd name="T9" fmla="*/ 140 h 164"/>
                <a:gd name="T10" fmla="*/ 171 w 188"/>
                <a:gd name="T11" fmla="*/ 140 h 164"/>
                <a:gd name="T12" fmla="*/ 170 w 188"/>
                <a:gd name="T13" fmla="*/ 145 h 164"/>
                <a:gd name="T14" fmla="*/ 168 w 188"/>
                <a:gd name="T15" fmla="*/ 149 h 164"/>
                <a:gd name="T16" fmla="*/ 165 w 188"/>
                <a:gd name="T17" fmla="*/ 153 h 164"/>
                <a:gd name="T18" fmla="*/ 161 w 188"/>
                <a:gd name="T19" fmla="*/ 156 h 164"/>
                <a:gd name="T20" fmla="*/ 153 w 188"/>
                <a:gd name="T21" fmla="*/ 161 h 164"/>
                <a:gd name="T22" fmla="*/ 144 w 188"/>
                <a:gd name="T23" fmla="*/ 164 h 164"/>
                <a:gd name="T24" fmla="*/ 144 w 188"/>
                <a:gd name="T25" fmla="*/ 164 h 164"/>
                <a:gd name="T26" fmla="*/ 0 w 188"/>
                <a:gd name="T27" fmla="*/ 130 h 164"/>
                <a:gd name="T28" fmla="*/ 0 w 188"/>
                <a:gd name="T29" fmla="*/ 130 h 164"/>
                <a:gd name="T30" fmla="*/ 3 w 188"/>
                <a:gd name="T31" fmla="*/ 0 h 164"/>
                <a:gd name="T32" fmla="*/ 3 w 188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164">
                  <a:moveTo>
                    <a:pt x="3" y="0"/>
                  </a:moveTo>
                  <a:lnTo>
                    <a:pt x="3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0" y="145"/>
                  </a:lnTo>
                  <a:lnTo>
                    <a:pt x="168" y="149"/>
                  </a:lnTo>
                  <a:lnTo>
                    <a:pt x="165" y="153"/>
                  </a:lnTo>
                  <a:lnTo>
                    <a:pt x="161" y="156"/>
                  </a:lnTo>
                  <a:lnTo>
                    <a:pt x="153" y="161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7" name="Freeform 56"/>
            <p:cNvSpPr/>
            <p:nvPr/>
          </p:nvSpPr>
          <p:spPr bwMode="auto">
            <a:xfrm>
              <a:off x="3265488" y="5083175"/>
              <a:ext cx="292100" cy="260350"/>
            </a:xfrm>
            <a:custGeom>
              <a:avLst/>
              <a:gdLst>
                <a:gd name="T0" fmla="*/ 3 w 184"/>
                <a:gd name="T1" fmla="*/ 0 h 164"/>
                <a:gd name="T2" fmla="*/ 3 w 184"/>
                <a:gd name="T3" fmla="*/ 0 h 164"/>
                <a:gd name="T4" fmla="*/ 184 w 184"/>
                <a:gd name="T5" fmla="*/ 0 h 164"/>
                <a:gd name="T6" fmla="*/ 184 w 184"/>
                <a:gd name="T7" fmla="*/ 0 h 164"/>
                <a:gd name="T8" fmla="*/ 167 w 184"/>
                <a:gd name="T9" fmla="*/ 140 h 164"/>
                <a:gd name="T10" fmla="*/ 167 w 184"/>
                <a:gd name="T11" fmla="*/ 140 h 164"/>
                <a:gd name="T12" fmla="*/ 166 w 184"/>
                <a:gd name="T13" fmla="*/ 145 h 164"/>
                <a:gd name="T14" fmla="*/ 164 w 184"/>
                <a:gd name="T15" fmla="*/ 149 h 164"/>
                <a:gd name="T16" fmla="*/ 157 w 184"/>
                <a:gd name="T17" fmla="*/ 156 h 164"/>
                <a:gd name="T18" fmla="*/ 149 w 184"/>
                <a:gd name="T19" fmla="*/ 161 h 164"/>
                <a:gd name="T20" fmla="*/ 141 w 184"/>
                <a:gd name="T21" fmla="*/ 164 h 164"/>
                <a:gd name="T22" fmla="*/ 141 w 184"/>
                <a:gd name="T23" fmla="*/ 164 h 164"/>
                <a:gd name="T24" fmla="*/ 0 w 184"/>
                <a:gd name="T25" fmla="*/ 129 h 164"/>
                <a:gd name="T26" fmla="*/ 0 w 184"/>
                <a:gd name="T27" fmla="*/ 129 h 164"/>
                <a:gd name="T28" fmla="*/ 3 w 184"/>
                <a:gd name="T29" fmla="*/ 0 h 164"/>
                <a:gd name="T30" fmla="*/ 3 w 184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164">
                  <a:moveTo>
                    <a:pt x="3" y="0"/>
                  </a:moveTo>
                  <a:lnTo>
                    <a:pt x="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166" y="145"/>
                  </a:lnTo>
                  <a:lnTo>
                    <a:pt x="164" y="149"/>
                  </a:lnTo>
                  <a:lnTo>
                    <a:pt x="157" y="156"/>
                  </a:lnTo>
                  <a:lnTo>
                    <a:pt x="149" y="161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8" name="Freeform 57"/>
            <p:cNvSpPr/>
            <p:nvPr/>
          </p:nvSpPr>
          <p:spPr bwMode="auto">
            <a:xfrm>
              <a:off x="3270251" y="5083175"/>
              <a:ext cx="287338" cy="260350"/>
            </a:xfrm>
            <a:custGeom>
              <a:avLst/>
              <a:gdLst>
                <a:gd name="T0" fmla="*/ 4 w 181"/>
                <a:gd name="T1" fmla="*/ 0 h 164"/>
                <a:gd name="T2" fmla="*/ 4 w 181"/>
                <a:gd name="T3" fmla="*/ 0 h 164"/>
                <a:gd name="T4" fmla="*/ 181 w 181"/>
                <a:gd name="T5" fmla="*/ 0 h 164"/>
                <a:gd name="T6" fmla="*/ 181 w 181"/>
                <a:gd name="T7" fmla="*/ 0 h 164"/>
                <a:gd name="T8" fmla="*/ 164 w 181"/>
                <a:gd name="T9" fmla="*/ 140 h 164"/>
                <a:gd name="T10" fmla="*/ 164 w 181"/>
                <a:gd name="T11" fmla="*/ 140 h 164"/>
                <a:gd name="T12" fmla="*/ 163 w 181"/>
                <a:gd name="T13" fmla="*/ 145 h 164"/>
                <a:gd name="T14" fmla="*/ 161 w 181"/>
                <a:gd name="T15" fmla="*/ 149 h 164"/>
                <a:gd name="T16" fmla="*/ 154 w 181"/>
                <a:gd name="T17" fmla="*/ 156 h 164"/>
                <a:gd name="T18" fmla="*/ 146 w 181"/>
                <a:gd name="T19" fmla="*/ 160 h 164"/>
                <a:gd name="T20" fmla="*/ 138 w 181"/>
                <a:gd name="T21" fmla="*/ 164 h 164"/>
                <a:gd name="T22" fmla="*/ 138 w 181"/>
                <a:gd name="T23" fmla="*/ 164 h 164"/>
                <a:gd name="T24" fmla="*/ 0 w 181"/>
                <a:gd name="T25" fmla="*/ 128 h 164"/>
                <a:gd name="T26" fmla="*/ 0 w 181"/>
                <a:gd name="T27" fmla="*/ 128 h 164"/>
                <a:gd name="T28" fmla="*/ 4 w 181"/>
                <a:gd name="T29" fmla="*/ 0 h 164"/>
                <a:gd name="T30" fmla="*/ 4 w 181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64">
                  <a:moveTo>
                    <a:pt x="4" y="0"/>
                  </a:moveTo>
                  <a:lnTo>
                    <a:pt x="4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4" y="140"/>
                  </a:lnTo>
                  <a:lnTo>
                    <a:pt x="164" y="140"/>
                  </a:lnTo>
                  <a:lnTo>
                    <a:pt x="163" y="145"/>
                  </a:lnTo>
                  <a:lnTo>
                    <a:pt x="161" y="149"/>
                  </a:lnTo>
                  <a:lnTo>
                    <a:pt x="154" y="156"/>
                  </a:lnTo>
                  <a:lnTo>
                    <a:pt x="146" y="160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09" name="Freeform 58"/>
            <p:cNvSpPr/>
            <p:nvPr/>
          </p:nvSpPr>
          <p:spPr bwMode="auto">
            <a:xfrm>
              <a:off x="3276601" y="5083175"/>
              <a:ext cx="280988" cy="258763"/>
            </a:xfrm>
            <a:custGeom>
              <a:avLst/>
              <a:gdLst>
                <a:gd name="T0" fmla="*/ 4 w 177"/>
                <a:gd name="T1" fmla="*/ 0 h 163"/>
                <a:gd name="T2" fmla="*/ 4 w 177"/>
                <a:gd name="T3" fmla="*/ 0 h 163"/>
                <a:gd name="T4" fmla="*/ 177 w 177"/>
                <a:gd name="T5" fmla="*/ 0 h 163"/>
                <a:gd name="T6" fmla="*/ 177 w 177"/>
                <a:gd name="T7" fmla="*/ 0 h 163"/>
                <a:gd name="T8" fmla="*/ 160 w 177"/>
                <a:gd name="T9" fmla="*/ 140 h 163"/>
                <a:gd name="T10" fmla="*/ 160 w 177"/>
                <a:gd name="T11" fmla="*/ 140 h 163"/>
                <a:gd name="T12" fmla="*/ 159 w 177"/>
                <a:gd name="T13" fmla="*/ 145 h 163"/>
                <a:gd name="T14" fmla="*/ 157 w 177"/>
                <a:gd name="T15" fmla="*/ 149 h 163"/>
                <a:gd name="T16" fmla="*/ 150 w 177"/>
                <a:gd name="T17" fmla="*/ 156 h 163"/>
                <a:gd name="T18" fmla="*/ 142 w 177"/>
                <a:gd name="T19" fmla="*/ 160 h 163"/>
                <a:gd name="T20" fmla="*/ 134 w 177"/>
                <a:gd name="T21" fmla="*/ 163 h 163"/>
                <a:gd name="T22" fmla="*/ 134 w 177"/>
                <a:gd name="T23" fmla="*/ 163 h 163"/>
                <a:gd name="T24" fmla="*/ 0 w 177"/>
                <a:gd name="T25" fmla="*/ 128 h 163"/>
                <a:gd name="T26" fmla="*/ 0 w 177"/>
                <a:gd name="T27" fmla="*/ 128 h 163"/>
                <a:gd name="T28" fmla="*/ 4 w 177"/>
                <a:gd name="T29" fmla="*/ 0 h 163"/>
                <a:gd name="T30" fmla="*/ 4 w 17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163">
                  <a:moveTo>
                    <a:pt x="4" y="0"/>
                  </a:moveTo>
                  <a:lnTo>
                    <a:pt x="4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0" y="156"/>
                  </a:lnTo>
                  <a:lnTo>
                    <a:pt x="142" y="160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0" name="Freeform 59"/>
            <p:cNvSpPr/>
            <p:nvPr/>
          </p:nvSpPr>
          <p:spPr bwMode="auto">
            <a:xfrm>
              <a:off x="3282951" y="5083175"/>
              <a:ext cx="274638" cy="258763"/>
            </a:xfrm>
            <a:custGeom>
              <a:avLst/>
              <a:gdLst>
                <a:gd name="T0" fmla="*/ 3 w 173"/>
                <a:gd name="T1" fmla="*/ 0 h 163"/>
                <a:gd name="T2" fmla="*/ 3 w 173"/>
                <a:gd name="T3" fmla="*/ 0 h 163"/>
                <a:gd name="T4" fmla="*/ 173 w 173"/>
                <a:gd name="T5" fmla="*/ 0 h 163"/>
                <a:gd name="T6" fmla="*/ 173 w 173"/>
                <a:gd name="T7" fmla="*/ 0 h 163"/>
                <a:gd name="T8" fmla="*/ 156 w 173"/>
                <a:gd name="T9" fmla="*/ 140 h 163"/>
                <a:gd name="T10" fmla="*/ 156 w 173"/>
                <a:gd name="T11" fmla="*/ 140 h 163"/>
                <a:gd name="T12" fmla="*/ 155 w 173"/>
                <a:gd name="T13" fmla="*/ 145 h 163"/>
                <a:gd name="T14" fmla="*/ 153 w 173"/>
                <a:gd name="T15" fmla="*/ 149 h 163"/>
                <a:gd name="T16" fmla="*/ 146 w 173"/>
                <a:gd name="T17" fmla="*/ 156 h 163"/>
                <a:gd name="T18" fmla="*/ 140 w 173"/>
                <a:gd name="T19" fmla="*/ 160 h 163"/>
                <a:gd name="T20" fmla="*/ 132 w 173"/>
                <a:gd name="T21" fmla="*/ 163 h 163"/>
                <a:gd name="T22" fmla="*/ 132 w 173"/>
                <a:gd name="T23" fmla="*/ 163 h 163"/>
                <a:gd name="T24" fmla="*/ 0 w 173"/>
                <a:gd name="T25" fmla="*/ 126 h 163"/>
                <a:gd name="T26" fmla="*/ 0 w 173"/>
                <a:gd name="T27" fmla="*/ 126 h 163"/>
                <a:gd name="T28" fmla="*/ 3 w 173"/>
                <a:gd name="T29" fmla="*/ 0 h 163"/>
                <a:gd name="T30" fmla="*/ 3 w 17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3">
                  <a:moveTo>
                    <a:pt x="3" y="0"/>
                  </a:moveTo>
                  <a:lnTo>
                    <a:pt x="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5" y="145"/>
                  </a:lnTo>
                  <a:lnTo>
                    <a:pt x="153" y="149"/>
                  </a:lnTo>
                  <a:lnTo>
                    <a:pt x="146" y="156"/>
                  </a:lnTo>
                  <a:lnTo>
                    <a:pt x="140" y="160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1" name="Freeform 60"/>
            <p:cNvSpPr/>
            <p:nvPr/>
          </p:nvSpPr>
          <p:spPr bwMode="auto">
            <a:xfrm>
              <a:off x="3289301" y="5083175"/>
              <a:ext cx="268288" cy="258763"/>
            </a:xfrm>
            <a:custGeom>
              <a:avLst/>
              <a:gdLst>
                <a:gd name="T0" fmla="*/ 3 w 169"/>
                <a:gd name="T1" fmla="*/ 0 h 163"/>
                <a:gd name="T2" fmla="*/ 3 w 169"/>
                <a:gd name="T3" fmla="*/ 0 h 163"/>
                <a:gd name="T4" fmla="*/ 169 w 169"/>
                <a:gd name="T5" fmla="*/ 0 h 163"/>
                <a:gd name="T6" fmla="*/ 169 w 169"/>
                <a:gd name="T7" fmla="*/ 0 h 163"/>
                <a:gd name="T8" fmla="*/ 152 w 169"/>
                <a:gd name="T9" fmla="*/ 140 h 163"/>
                <a:gd name="T10" fmla="*/ 152 w 169"/>
                <a:gd name="T11" fmla="*/ 140 h 163"/>
                <a:gd name="T12" fmla="*/ 151 w 169"/>
                <a:gd name="T13" fmla="*/ 144 h 163"/>
                <a:gd name="T14" fmla="*/ 149 w 169"/>
                <a:gd name="T15" fmla="*/ 148 h 163"/>
                <a:gd name="T16" fmla="*/ 142 w 169"/>
                <a:gd name="T17" fmla="*/ 155 h 163"/>
                <a:gd name="T18" fmla="*/ 136 w 169"/>
                <a:gd name="T19" fmla="*/ 160 h 163"/>
                <a:gd name="T20" fmla="*/ 128 w 169"/>
                <a:gd name="T21" fmla="*/ 163 h 163"/>
                <a:gd name="T22" fmla="*/ 128 w 169"/>
                <a:gd name="T23" fmla="*/ 163 h 163"/>
                <a:gd name="T24" fmla="*/ 0 w 169"/>
                <a:gd name="T25" fmla="*/ 125 h 163"/>
                <a:gd name="T26" fmla="*/ 0 w 169"/>
                <a:gd name="T27" fmla="*/ 125 h 163"/>
                <a:gd name="T28" fmla="*/ 3 w 169"/>
                <a:gd name="T29" fmla="*/ 0 h 163"/>
                <a:gd name="T30" fmla="*/ 3 w 169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63">
                  <a:moveTo>
                    <a:pt x="3" y="0"/>
                  </a:moveTo>
                  <a:lnTo>
                    <a:pt x="3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1" y="144"/>
                  </a:lnTo>
                  <a:lnTo>
                    <a:pt x="149" y="148"/>
                  </a:lnTo>
                  <a:lnTo>
                    <a:pt x="142" y="155"/>
                  </a:lnTo>
                  <a:lnTo>
                    <a:pt x="136" y="160"/>
                  </a:lnTo>
                  <a:lnTo>
                    <a:pt x="128" y="163"/>
                  </a:lnTo>
                  <a:lnTo>
                    <a:pt x="128" y="16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2" name="Freeform 61"/>
            <p:cNvSpPr/>
            <p:nvPr/>
          </p:nvSpPr>
          <p:spPr bwMode="auto">
            <a:xfrm>
              <a:off x="3294063" y="5083175"/>
              <a:ext cx="263525" cy="258763"/>
            </a:xfrm>
            <a:custGeom>
              <a:avLst/>
              <a:gdLst>
                <a:gd name="T0" fmla="*/ 4 w 166"/>
                <a:gd name="T1" fmla="*/ 0 h 163"/>
                <a:gd name="T2" fmla="*/ 4 w 166"/>
                <a:gd name="T3" fmla="*/ 0 h 163"/>
                <a:gd name="T4" fmla="*/ 166 w 166"/>
                <a:gd name="T5" fmla="*/ 0 h 163"/>
                <a:gd name="T6" fmla="*/ 166 w 166"/>
                <a:gd name="T7" fmla="*/ 0 h 163"/>
                <a:gd name="T8" fmla="*/ 149 w 166"/>
                <a:gd name="T9" fmla="*/ 140 h 163"/>
                <a:gd name="T10" fmla="*/ 149 w 166"/>
                <a:gd name="T11" fmla="*/ 140 h 163"/>
                <a:gd name="T12" fmla="*/ 148 w 166"/>
                <a:gd name="T13" fmla="*/ 144 h 163"/>
                <a:gd name="T14" fmla="*/ 146 w 166"/>
                <a:gd name="T15" fmla="*/ 148 h 163"/>
                <a:gd name="T16" fmla="*/ 141 w 166"/>
                <a:gd name="T17" fmla="*/ 155 h 163"/>
                <a:gd name="T18" fmla="*/ 133 w 166"/>
                <a:gd name="T19" fmla="*/ 160 h 163"/>
                <a:gd name="T20" fmla="*/ 125 w 166"/>
                <a:gd name="T21" fmla="*/ 163 h 163"/>
                <a:gd name="T22" fmla="*/ 125 w 166"/>
                <a:gd name="T23" fmla="*/ 163 h 163"/>
                <a:gd name="T24" fmla="*/ 0 w 166"/>
                <a:gd name="T25" fmla="*/ 124 h 163"/>
                <a:gd name="T26" fmla="*/ 0 w 166"/>
                <a:gd name="T27" fmla="*/ 124 h 163"/>
                <a:gd name="T28" fmla="*/ 4 w 166"/>
                <a:gd name="T29" fmla="*/ 0 h 163"/>
                <a:gd name="T30" fmla="*/ 4 w 166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63">
                  <a:moveTo>
                    <a:pt x="4" y="0"/>
                  </a:moveTo>
                  <a:lnTo>
                    <a:pt x="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8" y="144"/>
                  </a:lnTo>
                  <a:lnTo>
                    <a:pt x="146" y="148"/>
                  </a:lnTo>
                  <a:lnTo>
                    <a:pt x="141" y="155"/>
                  </a:lnTo>
                  <a:lnTo>
                    <a:pt x="133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3" name="Freeform 62"/>
            <p:cNvSpPr/>
            <p:nvPr/>
          </p:nvSpPr>
          <p:spPr bwMode="auto">
            <a:xfrm>
              <a:off x="3300413" y="5083175"/>
              <a:ext cx="257175" cy="258763"/>
            </a:xfrm>
            <a:custGeom>
              <a:avLst/>
              <a:gdLst>
                <a:gd name="T0" fmla="*/ 4 w 162"/>
                <a:gd name="T1" fmla="*/ 0 h 163"/>
                <a:gd name="T2" fmla="*/ 4 w 162"/>
                <a:gd name="T3" fmla="*/ 0 h 163"/>
                <a:gd name="T4" fmla="*/ 162 w 162"/>
                <a:gd name="T5" fmla="*/ 0 h 163"/>
                <a:gd name="T6" fmla="*/ 162 w 162"/>
                <a:gd name="T7" fmla="*/ 0 h 163"/>
                <a:gd name="T8" fmla="*/ 145 w 162"/>
                <a:gd name="T9" fmla="*/ 140 h 163"/>
                <a:gd name="T10" fmla="*/ 145 w 162"/>
                <a:gd name="T11" fmla="*/ 140 h 163"/>
                <a:gd name="T12" fmla="*/ 144 w 162"/>
                <a:gd name="T13" fmla="*/ 144 h 163"/>
                <a:gd name="T14" fmla="*/ 142 w 162"/>
                <a:gd name="T15" fmla="*/ 148 h 163"/>
                <a:gd name="T16" fmla="*/ 137 w 162"/>
                <a:gd name="T17" fmla="*/ 155 h 163"/>
                <a:gd name="T18" fmla="*/ 129 w 162"/>
                <a:gd name="T19" fmla="*/ 160 h 163"/>
                <a:gd name="T20" fmla="*/ 121 w 162"/>
                <a:gd name="T21" fmla="*/ 163 h 163"/>
                <a:gd name="T22" fmla="*/ 121 w 162"/>
                <a:gd name="T23" fmla="*/ 163 h 163"/>
                <a:gd name="T24" fmla="*/ 0 w 162"/>
                <a:gd name="T25" fmla="*/ 122 h 163"/>
                <a:gd name="T26" fmla="*/ 0 w 162"/>
                <a:gd name="T27" fmla="*/ 122 h 163"/>
                <a:gd name="T28" fmla="*/ 4 w 162"/>
                <a:gd name="T29" fmla="*/ 0 h 163"/>
                <a:gd name="T30" fmla="*/ 4 w 162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63">
                  <a:moveTo>
                    <a:pt x="4" y="0"/>
                  </a:moveTo>
                  <a:lnTo>
                    <a:pt x="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4" y="144"/>
                  </a:lnTo>
                  <a:lnTo>
                    <a:pt x="142" y="148"/>
                  </a:lnTo>
                  <a:lnTo>
                    <a:pt x="137" y="155"/>
                  </a:lnTo>
                  <a:lnTo>
                    <a:pt x="129" y="160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4" name="Freeform 63"/>
            <p:cNvSpPr/>
            <p:nvPr/>
          </p:nvSpPr>
          <p:spPr bwMode="auto">
            <a:xfrm>
              <a:off x="3306763" y="5083175"/>
              <a:ext cx="250825" cy="258763"/>
            </a:xfrm>
            <a:custGeom>
              <a:avLst/>
              <a:gdLst>
                <a:gd name="T0" fmla="*/ 4 w 158"/>
                <a:gd name="T1" fmla="*/ 0 h 163"/>
                <a:gd name="T2" fmla="*/ 4 w 158"/>
                <a:gd name="T3" fmla="*/ 0 h 163"/>
                <a:gd name="T4" fmla="*/ 158 w 158"/>
                <a:gd name="T5" fmla="*/ 0 h 163"/>
                <a:gd name="T6" fmla="*/ 158 w 158"/>
                <a:gd name="T7" fmla="*/ 0 h 163"/>
                <a:gd name="T8" fmla="*/ 141 w 158"/>
                <a:gd name="T9" fmla="*/ 140 h 163"/>
                <a:gd name="T10" fmla="*/ 141 w 158"/>
                <a:gd name="T11" fmla="*/ 140 h 163"/>
                <a:gd name="T12" fmla="*/ 140 w 158"/>
                <a:gd name="T13" fmla="*/ 144 h 163"/>
                <a:gd name="T14" fmla="*/ 138 w 158"/>
                <a:gd name="T15" fmla="*/ 148 h 163"/>
                <a:gd name="T16" fmla="*/ 133 w 158"/>
                <a:gd name="T17" fmla="*/ 155 h 163"/>
                <a:gd name="T18" fmla="*/ 125 w 158"/>
                <a:gd name="T19" fmla="*/ 160 h 163"/>
                <a:gd name="T20" fmla="*/ 118 w 158"/>
                <a:gd name="T21" fmla="*/ 163 h 163"/>
                <a:gd name="T22" fmla="*/ 118 w 158"/>
                <a:gd name="T23" fmla="*/ 163 h 163"/>
                <a:gd name="T24" fmla="*/ 0 w 158"/>
                <a:gd name="T25" fmla="*/ 121 h 163"/>
                <a:gd name="T26" fmla="*/ 0 w 158"/>
                <a:gd name="T27" fmla="*/ 121 h 163"/>
                <a:gd name="T28" fmla="*/ 4 w 158"/>
                <a:gd name="T29" fmla="*/ 0 h 163"/>
                <a:gd name="T30" fmla="*/ 4 w 158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63">
                  <a:moveTo>
                    <a:pt x="4" y="0"/>
                  </a:moveTo>
                  <a:lnTo>
                    <a:pt x="4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1" y="140"/>
                  </a:lnTo>
                  <a:lnTo>
                    <a:pt x="141" y="140"/>
                  </a:lnTo>
                  <a:lnTo>
                    <a:pt x="140" y="144"/>
                  </a:lnTo>
                  <a:lnTo>
                    <a:pt x="138" y="148"/>
                  </a:lnTo>
                  <a:lnTo>
                    <a:pt x="133" y="155"/>
                  </a:lnTo>
                  <a:lnTo>
                    <a:pt x="125" y="160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5" name="Freeform 64"/>
            <p:cNvSpPr/>
            <p:nvPr/>
          </p:nvSpPr>
          <p:spPr bwMode="auto">
            <a:xfrm>
              <a:off x="3313113" y="5083175"/>
              <a:ext cx="244475" cy="258763"/>
            </a:xfrm>
            <a:custGeom>
              <a:avLst/>
              <a:gdLst>
                <a:gd name="T0" fmla="*/ 4 w 154"/>
                <a:gd name="T1" fmla="*/ 0 h 163"/>
                <a:gd name="T2" fmla="*/ 4 w 154"/>
                <a:gd name="T3" fmla="*/ 0 h 163"/>
                <a:gd name="T4" fmla="*/ 154 w 154"/>
                <a:gd name="T5" fmla="*/ 0 h 163"/>
                <a:gd name="T6" fmla="*/ 154 w 154"/>
                <a:gd name="T7" fmla="*/ 0 h 163"/>
                <a:gd name="T8" fmla="*/ 137 w 154"/>
                <a:gd name="T9" fmla="*/ 140 h 163"/>
                <a:gd name="T10" fmla="*/ 137 w 154"/>
                <a:gd name="T11" fmla="*/ 140 h 163"/>
                <a:gd name="T12" fmla="*/ 136 w 154"/>
                <a:gd name="T13" fmla="*/ 144 h 163"/>
                <a:gd name="T14" fmla="*/ 134 w 154"/>
                <a:gd name="T15" fmla="*/ 148 h 163"/>
                <a:gd name="T16" fmla="*/ 129 w 154"/>
                <a:gd name="T17" fmla="*/ 155 h 163"/>
                <a:gd name="T18" fmla="*/ 122 w 154"/>
                <a:gd name="T19" fmla="*/ 160 h 163"/>
                <a:gd name="T20" fmla="*/ 114 w 154"/>
                <a:gd name="T21" fmla="*/ 163 h 163"/>
                <a:gd name="T22" fmla="*/ 114 w 154"/>
                <a:gd name="T23" fmla="*/ 163 h 163"/>
                <a:gd name="T24" fmla="*/ 0 w 154"/>
                <a:gd name="T25" fmla="*/ 119 h 163"/>
                <a:gd name="T26" fmla="*/ 0 w 154"/>
                <a:gd name="T27" fmla="*/ 119 h 163"/>
                <a:gd name="T28" fmla="*/ 4 w 154"/>
                <a:gd name="T29" fmla="*/ 0 h 163"/>
                <a:gd name="T30" fmla="*/ 4 w 154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63">
                  <a:moveTo>
                    <a:pt x="4" y="0"/>
                  </a:moveTo>
                  <a:lnTo>
                    <a:pt x="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4" y="148"/>
                  </a:lnTo>
                  <a:lnTo>
                    <a:pt x="129" y="155"/>
                  </a:lnTo>
                  <a:lnTo>
                    <a:pt x="122" y="160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6" name="Freeform 65"/>
            <p:cNvSpPr/>
            <p:nvPr/>
          </p:nvSpPr>
          <p:spPr bwMode="auto">
            <a:xfrm>
              <a:off x="3317876" y="5083175"/>
              <a:ext cx="239713" cy="258763"/>
            </a:xfrm>
            <a:custGeom>
              <a:avLst/>
              <a:gdLst>
                <a:gd name="T0" fmla="*/ 4 w 151"/>
                <a:gd name="T1" fmla="*/ 0 h 163"/>
                <a:gd name="T2" fmla="*/ 4 w 151"/>
                <a:gd name="T3" fmla="*/ 0 h 163"/>
                <a:gd name="T4" fmla="*/ 151 w 151"/>
                <a:gd name="T5" fmla="*/ 0 h 163"/>
                <a:gd name="T6" fmla="*/ 151 w 151"/>
                <a:gd name="T7" fmla="*/ 0 h 163"/>
                <a:gd name="T8" fmla="*/ 134 w 151"/>
                <a:gd name="T9" fmla="*/ 140 h 163"/>
                <a:gd name="T10" fmla="*/ 134 w 151"/>
                <a:gd name="T11" fmla="*/ 140 h 163"/>
                <a:gd name="T12" fmla="*/ 133 w 151"/>
                <a:gd name="T13" fmla="*/ 144 h 163"/>
                <a:gd name="T14" fmla="*/ 131 w 151"/>
                <a:gd name="T15" fmla="*/ 148 h 163"/>
                <a:gd name="T16" fmla="*/ 126 w 151"/>
                <a:gd name="T17" fmla="*/ 155 h 163"/>
                <a:gd name="T18" fmla="*/ 119 w 151"/>
                <a:gd name="T19" fmla="*/ 160 h 163"/>
                <a:gd name="T20" fmla="*/ 111 w 151"/>
                <a:gd name="T21" fmla="*/ 163 h 163"/>
                <a:gd name="T22" fmla="*/ 111 w 151"/>
                <a:gd name="T23" fmla="*/ 163 h 163"/>
                <a:gd name="T24" fmla="*/ 0 w 151"/>
                <a:gd name="T25" fmla="*/ 119 h 163"/>
                <a:gd name="T26" fmla="*/ 0 w 151"/>
                <a:gd name="T27" fmla="*/ 119 h 163"/>
                <a:gd name="T28" fmla="*/ 4 w 151"/>
                <a:gd name="T29" fmla="*/ 0 h 163"/>
                <a:gd name="T30" fmla="*/ 4 w 151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63">
                  <a:moveTo>
                    <a:pt x="4" y="0"/>
                  </a:moveTo>
                  <a:lnTo>
                    <a:pt x="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6" y="155"/>
                  </a:lnTo>
                  <a:lnTo>
                    <a:pt x="119" y="160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7" name="Freeform 66"/>
            <p:cNvSpPr/>
            <p:nvPr/>
          </p:nvSpPr>
          <p:spPr bwMode="auto">
            <a:xfrm>
              <a:off x="3324226" y="5083175"/>
              <a:ext cx="233363" cy="258763"/>
            </a:xfrm>
            <a:custGeom>
              <a:avLst/>
              <a:gdLst>
                <a:gd name="T0" fmla="*/ 4 w 147"/>
                <a:gd name="T1" fmla="*/ 0 h 163"/>
                <a:gd name="T2" fmla="*/ 4 w 147"/>
                <a:gd name="T3" fmla="*/ 0 h 163"/>
                <a:gd name="T4" fmla="*/ 147 w 147"/>
                <a:gd name="T5" fmla="*/ 0 h 163"/>
                <a:gd name="T6" fmla="*/ 147 w 147"/>
                <a:gd name="T7" fmla="*/ 0 h 163"/>
                <a:gd name="T8" fmla="*/ 130 w 147"/>
                <a:gd name="T9" fmla="*/ 140 h 163"/>
                <a:gd name="T10" fmla="*/ 130 w 147"/>
                <a:gd name="T11" fmla="*/ 140 h 163"/>
                <a:gd name="T12" fmla="*/ 129 w 147"/>
                <a:gd name="T13" fmla="*/ 144 h 163"/>
                <a:gd name="T14" fmla="*/ 127 w 147"/>
                <a:gd name="T15" fmla="*/ 148 h 163"/>
                <a:gd name="T16" fmla="*/ 122 w 147"/>
                <a:gd name="T17" fmla="*/ 155 h 163"/>
                <a:gd name="T18" fmla="*/ 115 w 147"/>
                <a:gd name="T19" fmla="*/ 159 h 163"/>
                <a:gd name="T20" fmla="*/ 107 w 147"/>
                <a:gd name="T21" fmla="*/ 163 h 163"/>
                <a:gd name="T22" fmla="*/ 107 w 147"/>
                <a:gd name="T23" fmla="*/ 163 h 163"/>
                <a:gd name="T24" fmla="*/ 0 w 147"/>
                <a:gd name="T25" fmla="*/ 118 h 163"/>
                <a:gd name="T26" fmla="*/ 0 w 147"/>
                <a:gd name="T27" fmla="*/ 118 h 163"/>
                <a:gd name="T28" fmla="*/ 4 w 147"/>
                <a:gd name="T29" fmla="*/ 0 h 163"/>
                <a:gd name="T30" fmla="*/ 4 w 14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63">
                  <a:moveTo>
                    <a:pt x="4" y="0"/>
                  </a:moveTo>
                  <a:lnTo>
                    <a:pt x="4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8"/>
                  </a:lnTo>
                  <a:lnTo>
                    <a:pt x="122" y="155"/>
                  </a:lnTo>
                  <a:lnTo>
                    <a:pt x="115" y="159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8" name="Freeform 67"/>
            <p:cNvSpPr/>
            <p:nvPr/>
          </p:nvSpPr>
          <p:spPr bwMode="auto">
            <a:xfrm>
              <a:off x="3330576" y="5083175"/>
              <a:ext cx="227013" cy="258763"/>
            </a:xfrm>
            <a:custGeom>
              <a:avLst/>
              <a:gdLst>
                <a:gd name="T0" fmla="*/ 4 w 143"/>
                <a:gd name="T1" fmla="*/ 0 h 163"/>
                <a:gd name="T2" fmla="*/ 4 w 143"/>
                <a:gd name="T3" fmla="*/ 0 h 163"/>
                <a:gd name="T4" fmla="*/ 143 w 143"/>
                <a:gd name="T5" fmla="*/ 0 h 163"/>
                <a:gd name="T6" fmla="*/ 143 w 143"/>
                <a:gd name="T7" fmla="*/ 0 h 163"/>
                <a:gd name="T8" fmla="*/ 126 w 143"/>
                <a:gd name="T9" fmla="*/ 140 h 163"/>
                <a:gd name="T10" fmla="*/ 126 w 143"/>
                <a:gd name="T11" fmla="*/ 140 h 163"/>
                <a:gd name="T12" fmla="*/ 125 w 143"/>
                <a:gd name="T13" fmla="*/ 144 h 163"/>
                <a:gd name="T14" fmla="*/ 123 w 143"/>
                <a:gd name="T15" fmla="*/ 148 h 163"/>
                <a:gd name="T16" fmla="*/ 118 w 143"/>
                <a:gd name="T17" fmla="*/ 155 h 163"/>
                <a:gd name="T18" fmla="*/ 111 w 143"/>
                <a:gd name="T19" fmla="*/ 159 h 163"/>
                <a:gd name="T20" fmla="*/ 104 w 143"/>
                <a:gd name="T21" fmla="*/ 163 h 163"/>
                <a:gd name="T22" fmla="*/ 104 w 143"/>
                <a:gd name="T23" fmla="*/ 163 h 163"/>
                <a:gd name="T24" fmla="*/ 0 w 143"/>
                <a:gd name="T25" fmla="*/ 117 h 163"/>
                <a:gd name="T26" fmla="*/ 0 w 143"/>
                <a:gd name="T27" fmla="*/ 117 h 163"/>
                <a:gd name="T28" fmla="*/ 4 w 143"/>
                <a:gd name="T29" fmla="*/ 0 h 163"/>
                <a:gd name="T30" fmla="*/ 4 w 14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63">
                  <a:moveTo>
                    <a:pt x="4" y="0"/>
                  </a:moveTo>
                  <a:lnTo>
                    <a:pt x="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5" y="144"/>
                  </a:lnTo>
                  <a:lnTo>
                    <a:pt x="123" y="148"/>
                  </a:lnTo>
                  <a:lnTo>
                    <a:pt x="118" y="155"/>
                  </a:lnTo>
                  <a:lnTo>
                    <a:pt x="111" y="159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19" name="Freeform 68"/>
            <p:cNvSpPr/>
            <p:nvPr/>
          </p:nvSpPr>
          <p:spPr bwMode="auto">
            <a:xfrm>
              <a:off x="3336926" y="5083175"/>
              <a:ext cx="220663" cy="255588"/>
            </a:xfrm>
            <a:custGeom>
              <a:avLst/>
              <a:gdLst>
                <a:gd name="T0" fmla="*/ 4 w 139"/>
                <a:gd name="T1" fmla="*/ 0 h 161"/>
                <a:gd name="T2" fmla="*/ 4 w 139"/>
                <a:gd name="T3" fmla="*/ 0 h 161"/>
                <a:gd name="T4" fmla="*/ 139 w 139"/>
                <a:gd name="T5" fmla="*/ 0 h 161"/>
                <a:gd name="T6" fmla="*/ 139 w 139"/>
                <a:gd name="T7" fmla="*/ 0 h 161"/>
                <a:gd name="T8" fmla="*/ 122 w 139"/>
                <a:gd name="T9" fmla="*/ 140 h 161"/>
                <a:gd name="T10" fmla="*/ 122 w 139"/>
                <a:gd name="T11" fmla="*/ 140 h 161"/>
                <a:gd name="T12" fmla="*/ 121 w 139"/>
                <a:gd name="T13" fmla="*/ 144 h 161"/>
                <a:gd name="T14" fmla="*/ 119 w 139"/>
                <a:gd name="T15" fmla="*/ 148 h 161"/>
                <a:gd name="T16" fmla="*/ 114 w 139"/>
                <a:gd name="T17" fmla="*/ 155 h 161"/>
                <a:gd name="T18" fmla="*/ 107 w 139"/>
                <a:gd name="T19" fmla="*/ 159 h 161"/>
                <a:gd name="T20" fmla="*/ 100 w 139"/>
                <a:gd name="T21" fmla="*/ 161 h 161"/>
                <a:gd name="T22" fmla="*/ 100 w 139"/>
                <a:gd name="T23" fmla="*/ 161 h 161"/>
                <a:gd name="T24" fmla="*/ 0 w 139"/>
                <a:gd name="T25" fmla="*/ 115 h 161"/>
                <a:gd name="T26" fmla="*/ 0 w 139"/>
                <a:gd name="T27" fmla="*/ 115 h 161"/>
                <a:gd name="T28" fmla="*/ 4 w 139"/>
                <a:gd name="T29" fmla="*/ 0 h 161"/>
                <a:gd name="T30" fmla="*/ 4 w 139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61">
                  <a:moveTo>
                    <a:pt x="4" y="0"/>
                  </a:moveTo>
                  <a:lnTo>
                    <a:pt x="4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1" y="144"/>
                  </a:lnTo>
                  <a:lnTo>
                    <a:pt x="119" y="148"/>
                  </a:lnTo>
                  <a:lnTo>
                    <a:pt x="114" y="155"/>
                  </a:lnTo>
                  <a:lnTo>
                    <a:pt x="107" y="159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0" name="Freeform 69"/>
            <p:cNvSpPr/>
            <p:nvPr/>
          </p:nvSpPr>
          <p:spPr bwMode="auto">
            <a:xfrm>
              <a:off x="3343276" y="5083175"/>
              <a:ext cx="214313" cy="255588"/>
            </a:xfrm>
            <a:custGeom>
              <a:avLst/>
              <a:gdLst>
                <a:gd name="T0" fmla="*/ 4 w 135"/>
                <a:gd name="T1" fmla="*/ 0 h 161"/>
                <a:gd name="T2" fmla="*/ 4 w 135"/>
                <a:gd name="T3" fmla="*/ 0 h 161"/>
                <a:gd name="T4" fmla="*/ 135 w 135"/>
                <a:gd name="T5" fmla="*/ 0 h 161"/>
                <a:gd name="T6" fmla="*/ 135 w 135"/>
                <a:gd name="T7" fmla="*/ 0 h 161"/>
                <a:gd name="T8" fmla="*/ 118 w 135"/>
                <a:gd name="T9" fmla="*/ 140 h 161"/>
                <a:gd name="T10" fmla="*/ 118 w 135"/>
                <a:gd name="T11" fmla="*/ 140 h 161"/>
                <a:gd name="T12" fmla="*/ 117 w 135"/>
                <a:gd name="T13" fmla="*/ 144 h 161"/>
                <a:gd name="T14" fmla="*/ 115 w 135"/>
                <a:gd name="T15" fmla="*/ 148 h 161"/>
                <a:gd name="T16" fmla="*/ 110 w 135"/>
                <a:gd name="T17" fmla="*/ 155 h 161"/>
                <a:gd name="T18" fmla="*/ 103 w 135"/>
                <a:gd name="T19" fmla="*/ 159 h 161"/>
                <a:gd name="T20" fmla="*/ 96 w 135"/>
                <a:gd name="T21" fmla="*/ 161 h 161"/>
                <a:gd name="T22" fmla="*/ 96 w 135"/>
                <a:gd name="T23" fmla="*/ 161 h 161"/>
                <a:gd name="T24" fmla="*/ 0 w 135"/>
                <a:gd name="T25" fmla="*/ 114 h 161"/>
                <a:gd name="T26" fmla="*/ 0 w 135"/>
                <a:gd name="T27" fmla="*/ 114 h 161"/>
                <a:gd name="T28" fmla="*/ 4 w 135"/>
                <a:gd name="T29" fmla="*/ 0 h 161"/>
                <a:gd name="T30" fmla="*/ 4 w 135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61">
                  <a:moveTo>
                    <a:pt x="4" y="0"/>
                  </a:moveTo>
                  <a:lnTo>
                    <a:pt x="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7" y="144"/>
                  </a:lnTo>
                  <a:lnTo>
                    <a:pt x="115" y="148"/>
                  </a:lnTo>
                  <a:lnTo>
                    <a:pt x="110" y="155"/>
                  </a:lnTo>
                  <a:lnTo>
                    <a:pt x="103" y="159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1" name="Freeform 70"/>
            <p:cNvSpPr/>
            <p:nvPr/>
          </p:nvSpPr>
          <p:spPr bwMode="auto">
            <a:xfrm>
              <a:off x="3348038" y="5083175"/>
              <a:ext cx="209550" cy="255588"/>
            </a:xfrm>
            <a:custGeom>
              <a:avLst/>
              <a:gdLst>
                <a:gd name="T0" fmla="*/ 5 w 132"/>
                <a:gd name="T1" fmla="*/ 0 h 161"/>
                <a:gd name="T2" fmla="*/ 5 w 132"/>
                <a:gd name="T3" fmla="*/ 0 h 161"/>
                <a:gd name="T4" fmla="*/ 132 w 132"/>
                <a:gd name="T5" fmla="*/ 0 h 161"/>
                <a:gd name="T6" fmla="*/ 132 w 132"/>
                <a:gd name="T7" fmla="*/ 0 h 161"/>
                <a:gd name="T8" fmla="*/ 115 w 132"/>
                <a:gd name="T9" fmla="*/ 140 h 161"/>
                <a:gd name="T10" fmla="*/ 115 w 132"/>
                <a:gd name="T11" fmla="*/ 140 h 161"/>
                <a:gd name="T12" fmla="*/ 114 w 132"/>
                <a:gd name="T13" fmla="*/ 144 h 161"/>
                <a:gd name="T14" fmla="*/ 112 w 132"/>
                <a:gd name="T15" fmla="*/ 148 h 161"/>
                <a:gd name="T16" fmla="*/ 108 w 132"/>
                <a:gd name="T17" fmla="*/ 153 h 161"/>
                <a:gd name="T18" fmla="*/ 101 w 132"/>
                <a:gd name="T19" fmla="*/ 159 h 161"/>
                <a:gd name="T20" fmla="*/ 95 w 132"/>
                <a:gd name="T21" fmla="*/ 161 h 161"/>
                <a:gd name="T22" fmla="*/ 95 w 132"/>
                <a:gd name="T23" fmla="*/ 161 h 161"/>
                <a:gd name="T24" fmla="*/ 0 w 132"/>
                <a:gd name="T25" fmla="*/ 113 h 161"/>
                <a:gd name="T26" fmla="*/ 0 w 132"/>
                <a:gd name="T27" fmla="*/ 113 h 161"/>
                <a:gd name="T28" fmla="*/ 5 w 132"/>
                <a:gd name="T29" fmla="*/ 0 h 161"/>
                <a:gd name="T30" fmla="*/ 5 w 132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61">
                  <a:moveTo>
                    <a:pt x="5" y="0"/>
                  </a:moveTo>
                  <a:lnTo>
                    <a:pt x="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5" y="140"/>
                  </a:lnTo>
                  <a:lnTo>
                    <a:pt x="115" y="140"/>
                  </a:lnTo>
                  <a:lnTo>
                    <a:pt x="114" y="144"/>
                  </a:lnTo>
                  <a:lnTo>
                    <a:pt x="112" y="148"/>
                  </a:lnTo>
                  <a:lnTo>
                    <a:pt x="108" y="153"/>
                  </a:lnTo>
                  <a:lnTo>
                    <a:pt x="101" y="159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2" name="Freeform 71"/>
            <p:cNvSpPr/>
            <p:nvPr/>
          </p:nvSpPr>
          <p:spPr bwMode="auto">
            <a:xfrm>
              <a:off x="3354388" y="5083175"/>
              <a:ext cx="203200" cy="255588"/>
            </a:xfrm>
            <a:custGeom>
              <a:avLst/>
              <a:gdLst>
                <a:gd name="T0" fmla="*/ 4 w 128"/>
                <a:gd name="T1" fmla="*/ 0 h 161"/>
                <a:gd name="T2" fmla="*/ 4 w 128"/>
                <a:gd name="T3" fmla="*/ 0 h 161"/>
                <a:gd name="T4" fmla="*/ 128 w 128"/>
                <a:gd name="T5" fmla="*/ 0 h 161"/>
                <a:gd name="T6" fmla="*/ 128 w 128"/>
                <a:gd name="T7" fmla="*/ 0 h 161"/>
                <a:gd name="T8" fmla="*/ 111 w 128"/>
                <a:gd name="T9" fmla="*/ 140 h 161"/>
                <a:gd name="T10" fmla="*/ 111 w 128"/>
                <a:gd name="T11" fmla="*/ 140 h 161"/>
                <a:gd name="T12" fmla="*/ 111 w 128"/>
                <a:gd name="T13" fmla="*/ 144 h 161"/>
                <a:gd name="T14" fmla="*/ 108 w 128"/>
                <a:gd name="T15" fmla="*/ 148 h 161"/>
                <a:gd name="T16" fmla="*/ 104 w 128"/>
                <a:gd name="T17" fmla="*/ 153 h 161"/>
                <a:gd name="T18" fmla="*/ 97 w 128"/>
                <a:gd name="T19" fmla="*/ 159 h 161"/>
                <a:gd name="T20" fmla="*/ 91 w 128"/>
                <a:gd name="T21" fmla="*/ 161 h 161"/>
                <a:gd name="T22" fmla="*/ 91 w 128"/>
                <a:gd name="T23" fmla="*/ 161 h 161"/>
                <a:gd name="T24" fmla="*/ 0 w 128"/>
                <a:gd name="T25" fmla="*/ 113 h 161"/>
                <a:gd name="T26" fmla="*/ 0 w 128"/>
                <a:gd name="T27" fmla="*/ 113 h 161"/>
                <a:gd name="T28" fmla="*/ 4 w 128"/>
                <a:gd name="T29" fmla="*/ 0 h 161"/>
                <a:gd name="T30" fmla="*/ 4 w 128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61">
                  <a:moveTo>
                    <a:pt x="4" y="0"/>
                  </a:moveTo>
                  <a:lnTo>
                    <a:pt x="4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4"/>
                  </a:lnTo>
                  <a:lnTo>
                    <a:pt x="108" y="148"/>
                  </a:lnTo>
                  <a:lnTo>
                    <a:pt x="104" y="153"/>
                  </a:lnTo>
                  <a:lnTo>
                    <a:pt x="97" y="159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3" name="Freeform 72"/>
            <p:cNvSpPr/>
            <p:nvPr/>
          </p:nvSpPr>
          <p:spPr bwMode="auto">
            <a:xfrm>
              <a:off x="3360738" y="5083175"/>
              <a:ext cx="196850" cy="255588"/>
            </a:xfrm>
            <a:custGeom>
              <a:avLst/>
              <a:gdLst>
                <a:gd name="T0" fmla="*/ 4 w 124"/>
                <a:gd name="T1" fmla="*/ 0 h 161"/>
                <a:gd name="T2" fmla="*/ 4 w 124"/>
                <a:gd name="T3" fmla="*/ 0 h 161"/>
                <a:gd name="T4" fmla="*/ 124 w 124"/>
                <a:gd name="T5" fmla="*/ 0 h 161"/>
                <a:gd name="T6" fmla="*/ 124 w 124"/>
                <a:gd name="T7" fmla="*/ 0 h 161"/>
                <a:gd name="T8" fmla="*/ 107 w 124"/>
                <a:gd name="T9" fmla="*/ 140 h 161"/>
                <a:gd name="T10" fmla="*/ 107 w 124"/>
                <a:gd name="T11" fmla="*/ 140 h 161"/>
                <a:gd name="T12" fmla="*/ 104 w 124"/>
                <a:gd name="T13" fmla="*/ 148 h 161"/>
                <a:gd name="T14" fmla="*/ 100 w 124"/>
                <a:gd name="T15" fmla="*/ 153 h 161"/>
                <a:gd name="T16" fmla="*/ 93 w 124"/>
                <a:gd name="T17" fmla="*/ 159 h 161"/>
                <a:gd name="T18" fmla="*/ 87 w 124"/>
                <a:gd name="T19" fmla="*/ 161 h 161"/>
                <a:gd name="T20" fmla="*/ 87 w 124"/>
                <a:gd name="T21" fmla="*/ 161 h 161"/>
                <a:gd name="T22" fmla="*/ 0 w 124"/>
                <a:gd name="T23" fmla="*/ 111 h 161"/>
                <a:gd name="T24" fmla="*/ 0 w 124"/>
                <a:gd name="T25" fmla="*/ 111 h 161"/>
                <a:gd name="T26" fmla="*/ 4 w 124"/>
                <a:gd name="T27" fmla="*/ 0 h 161"/>
                <a:gd name="T28" fmla="*/ 4 w 124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61">
                  <a:moveTo>
                    <a:pt x="4" y="0"/>
                  </a:moveTo>
                  <a:lnTo>
                    <a:pt x="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3" y="159"/>
                  </a:lnTo>
                  <a:lnTo>
                    <a:pt x="87" y="161"/>
                  </a:lnTo>
                  <a:lnTo>
                    <a:pt x="87" y="16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4" name="Freeform 73"/>
            <p:cNvSpPr/>
            <p:nvPr/>
          </p:nvSpPr>
          <p:spPr bwMode="auto">
            <a:xfrm>
              <a:off x="3367088" y="5083175"/>
              <a:ext cx="190500" cy="255588"/>
            </a:xfrm>
            <a:custGeom>
              <a:avLst/>
              <a:gdLst>
                <a:gd name="T0" fmla="*/ 4 w 120"/>
                <a:gd name="T1" fmla="*/ 0 h 161"/>
                <a:gd name="T2" fmla="*/ 4 w 120"/>
                <a:gd name="T3" fmla="*/ 0 h 161"/>
                <a:gd name="T4" fmla="*/ 120 w 120"/>
                <a:gd name="T5" fmla="*/ 0 h 161"/>
                <a:gd name="T6" fmla="*/ 120 w 120"/>
                <a:gd name="T7" fmla="*/ 0 h 161"/>
                <a:gd name="T8" fmla="*/ 103 w 120"/>
                <a:gd name="T9" fmla="*/ 140 h 161"/>
                <a:gd name="T10" fmla="*/ 103 w 120"/>
                <a:gd name="T11" fmla="*/ 140 h 161"/>
                <a:gd name="T12" fmla="*/ 100 w 120"/>
                <a:gd name="T13" fmla="*/ 148 h 161"/>
                <a:gd name="T14" fmla="*/ 96 w 120"/>
                <a:gd name="T15" fmla="*/ 153 h 161"/>
                <a:gd name="T16" fmla="*/ 89 w 120"/>
                <a:gd name="T17" fmla="*/ 159 h 161"/>
                <a:gd name="T18" fmla="*/ 83 w 120"/>
                <a:gd name="T19" fmla="*/ 161 h 161"/>
                <a:gd name="T20" fmla="*/ 83 w 120"/>
                <a:gd name="T21" fmla="*/ 161 h 161"/>
                <a:gd name="T22" fmla="*/ 0 w 120"/>
                <a:gd name="T23" fmla="*/ 110 h 161"/>
                <a:gd name="T24" fmla="*/ 0 w 120"/>
                <a:gd name="T25" fmla="*/ 110 h 161"/>
                <a:gd name="T26" fmla="*/ 4 w 120"/>
                <a:gd name="T27" fmla="*/ 0 h 161"/>
                <a:gd name="T28" fmla="*/ 4 w 120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1">
                  <a:moveTo>
                    <a:pt x="4" y="0"/>
                  </a:moveTo>
                  <a:lnTo>
                    <a:pt x="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0" y="148"/>
                  </a:lnTo>
                  <a:lnTo>
                    <a:pt x="96" y="153"/>
                  </a:lnTo>
                  <a:lnTo>
                    <a:pt x="89" y="159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5" name="Freeform 74"/>
            <p:cNvSpPr/>
            <p:nvPr/>
          </p:nvSpPr>
          <p:spPr bwMode="auto">
            <a:xfrm>
              <a:off x="3371851" y="5083175"/>
              <a:ext cx="185738" cy="255588"/>
            </a:xfrm>
            <a:custGeom>
              <a:avLst/>
              <a:gdLst>
                <a:gd name="T0" fmla="*/ 5 w 117"/>
                <a:gd name="T1" fmla="*/ 0 h 161"/>
                <a:gd name="T2" fmla="*/ 5 w 117"/>
                <a:gd name="T3" fmla="*/ 0 h 161"/>
                <a:gd name="T4" fmla="*/ 117 w 117"/>
                <a:gd name="T5" fmla="*/ 0 h 161"/>
                <a:gd name="T6" fmla="*/ 117 w 117"/>
                <a:gd name="T7" fmla="*/ 0 h 161"/>
                <a:gd name="T8" fmla="*/ 100 w 117"/>
                <a:gd name="T9" fmla="*/ 140 h 161"/>
                <a:gd name="T10" fmla="*/ 100 w 117"/>
                <a:gd name="T11" fmla="*/ 140 h 161"/>
                <a:gd name="T12" fmla="*/ 97 w 117"/>
                <a:gd name="T13" fmla="*/ 148 h 161"/>
                <a:gd name="T14" fmla="*/ 93 w 117"/>
                <a:gd name="T15" fmla="*/ 153 h 161"/>
                <a:gd name="T16" fmla="*/ 86 w 117"/>
                <a:gd name="T17" fmla="*/ 157 h 161"/>
                <a:gd name="T18" fmla="*/ 81 w 117"/>
                <a:gd name="T19" fmla="*/ 161 h 161"/>
                <a:gd name="T20" fmla="*/ 81 w 117"/>
                <a:gd name="T21" fmla="*/ 161 h 161"/>
                <a:gd name="T22" fmla="*/ 0 w 117"/>
                <a:gd name="T23" fmla="*/ 109 h 161"/>
                <a:gd name="T24" fmla="*/ 0 w 117"/>
                <a:gd name="T25" fmla="*/ 109 h 161"/>
                <a:gd name="T26" fmla="*/ 5 w 117"/>
                <a:gd name="T27" fmla="*/ 0 h 161"/>
                <a:gd name="T28" fmla="*/ 5 w 117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61">
                  <a:moveTo>
                    <a:pt x="5" y="0"/>
                  </a:moveTo>
                  <a:lnTo>
                    <a:pt x="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7" y="148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6" name="Freeform 75"/>
            <p:cNvSpPr/>
            <p:nvPr/>
          </p:nvSpPr>
          <p:spPr bwMode="auto">
            <a:xfrm>
              <a:off x="3378201" y="5083175"/>
              <a:ext cx="179388" cy="255588"/>
            </a:xfrm>
            <a:custGeom>
              <a:avLst/>
              <a:gdLst>
                <a:gd name="T0" fmla="*/ 5 w 113"/>
                <a:gd name="T1" fmla="*/ 0 h 161"/>
                <a:gd name="T2" fmla="*/ 5 w 113"/>
                <a:gd name="T3" fmla="*/ 0 h 161"/>
                <a:gd name="T4" fmla="*/ 113 w 113"/>
                <a:gd name="T5" fmla="*/ 0 h 161"/>
                <a:gd name="T6" fmla="*/ 113 w 113"/>
                <a:gd name="T7" fmla="*/ 0 h 161"/>
                <a:gd name="T8" fmla="*/ 96 w 113"/>
                <a:gd name="T9" fmla="*/ 140 h 161"/>
                <a:gd name="T10" fmla="*/ 96 w 113"/>
                <a:gd name="T11" fmla="*/ 140 h 161"/>
                <a:gd name="T12" fmla="*/ 93 w 113"/>
                <a:gd name="T13" fmla="*/ 147 h 161"/>
                <a:gd name="T14" fmla="*/ 89 w 113"/>
                <a:gd name="T15" fmla="*/ 153 h 161"/>
                <a:gd name="T16" fmla="*/ 84 w 113"/>
                <a:gd name="T17" fmla="*/ 157 h 161"/>
                <a:gd name="T18" fmla="*/ 77 w 113"/>
                <a:gd name="T19" fmla="*/ 161 h 161"/>
                <a:gd name="T20" fmla="*/ 77 w 113"/>
                <a:gd name="T21" fmla="*/ 161 h 161"/>
                <a:gd name="T22" fmla="*/ 0 w 113"/>
                <a:gd name="T23" fmla="*/ 107 h 161"/>
                <a:gd name="T24" fmla="*/ 0 w 113"/>
                <a:gd name="T25" fmla="*/ 107 h 161"/>
                <a:gd name="T26" fmla="*/ 5 w 113"/>
                <a:gd name="T27" fmla="*/ 0 h 161"/>
                <a:gd name="T28" fmla="*/ 5 w 113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61">
                  <a:moveTo>
                    <a:pt x="5" y="0"/>
                  </a:moveTo>
                  <a:lnTo>
                    <a:pt x="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3" y="147"/>
                  </a:lnTo>
                  <a:lnTo>
                    <a:pt x="89" y="153"/>
                  </a:lnTo>
                  <a:lnTo>
                    <a:pt x="84" y="157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7" name="Freeform 76"/>
            <p:cNvSpPr/>
            <p:nvPr/>
          </p:nvSpPr>
          <p:spPr bwMode="auto">
            <a:xfrm>
              <a:off x="3384551" y="5083175"/>
              <a:ext cx="173038" cy="255588"/>
            </a:xfrm>
            <a:custGeom>
              <a:avLst/>
              <a:gdLst>
                <a:gd name="T0" fmla="*/ 5 w 109"/>
                <a:gd name="T1" fmla="*/ 0 h 161"/>
                <a:gd name="T2" fmla="*/ 5 w 109"/>
                <a:gd name="T3" fmla="*/ 0 h 161"/>
                <a:gd name="T4" fmla="*/ 109 w 109"/>
                <a:gd name="T5" fmla="*/ 0 h 161"/>
                <a:gd name="T6" fmla="*/ 109 w 109"/>
                <a:gd name="T7" fmla="*/ 0 h 161"/>
                <a:gd name="T8" fmla="*/ 92 w 109"/>
                <a:gd name="T9" fmla="*/ 140 h 161"/>
                <a:gd name="T10" fmla="*/ 92 w 109"/>
                <a:gd name="T11" fmla="*/ 140 h 161"/>
                <a:gd name="T12" fmla="*/ 89 w 109"/>
                <a:gd name="T13" fmla="*/ 147 h 161"/>
                <a:gd name="T14" fmla="*/ 85 w 109"/>
                <a:gd name="T15" fmla="*/ 153 h 161"/>
                <a:gd name="T16" fmla="*/ 80 w 109"/>
                <a:gd name="T17" fmla="*/ 157 h 161"/>
                <a:gd name="T18" fmla="*/ 73 w 109"/>
                <a:gd name="T19" fmla="*/ 161 h 161"/>
                <a:gd name="T20" fmla="*/ 73 w 109"/>
                <a:gd name="T21" fmla="*/ 161 h 161"/>
                <a:gd name="T22" fmla="*/ 0 w 109"/>
                <a:gd name="T23" fmla="*/ 106 h 161"/>
                <a:gd name="T24" fmla="*/ 0 w 109"/>
                <a:gd name="T25" fmla="*/ 106 h 161"/>
                <a:gd name="T26" fmla="*/ 5 w 109"/>
                <a:gd name="T27" fmla="*/ 0 h 161"/>
                <a:gd name="T28" fmla="*/ 5 w 109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61">
                  <a:moveTo>
                    <a:pt x="5" y="0"/>
                  </a:moveTo>
                  <a:lnTo>
                    <a:pt x="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0" y="157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8" name="Freeform 77"/>
            <p:cNvSpPr/>
            <p:nvPr/>
          </p:nvSpPr>
          <p:spPr bwMode="auto">
            <a:xfrm>
              <a:off x="3390901" y="5083175"/>
              <a:ext cx="166688" cy="254000"/>
            </a:xfrm>
            <a:custGeom>
              <a:avLst/>
              <a:gdLst>
                <a:gd name="T0" fmla="*/ 5 w 105"/>
                <a:gd name="T1" fmla="*/ 0 h 160"/>
                <a:gd name="T2" fmla="*/ 5 w 105"/>
                <a:gd name="T3" fmla="*/ 0 h 160"/>
                <a:gd name="T4" fmla="*/ 105 w 105"/>
                <a:gd name="T5" fmla="*/ 0 h 160"/>
                <a:gd name="T6" fmla="*/ 105 w 105"/>
                <a:gd name="T7" fmla="*/ 0 h 160"/>
                <a:gd name="T8" fmla="*/ 88 w 105"/>
                <a:gd name="T9" fmla="*/ 140 h 160"/>
                <a:gd name="T10" fmla="*/ 88 w 105"/>
                <a:gd name="T11" fmla="*/ 140 h 160"/>
                <a:gd name="T12" fmla="*/ 87 w 105"/>
                <a:gd name="T13" fmla="*/ 147 h 160"/>
                <a:gd name="T14" fmla="*/ 81 w 105"/>
                <a:gd name="T15" fmla="*/ 153 h 160"/>
                <a:gd name="T16" fmla="*/ 76 w 105"/>
                <a:gd name="T17" fmla="*/ 157 h 160"/>
                <a:gd name="T18" fmla="*/ 69 w 105"/>
                <a:gd name="T19" fmla="*/ 160 h 160"/>
                <a:gd name="T20" fmla="*/ 69 w 105"/>
                <a:gd name="T21" fmla="*/ 160 h 160"/>
                <a:gd name="T22" fmla="*/ 0 w 105"/>
                <a:gd name="T23" fmla="*/ 106 h 160"/>
                <a:gd name="T24" fmla="*/ 0 w 105"/>
                <a:gd name="T25" fmla="*/ 106 h 160"/>
                <a:gd name="T26" fmla="*/ 5 w 105"/>
                <a:gd name="T27" fmla="*/ 0 h 160"/>
                <a:gd name="T28" fmla="*/ 5 w 10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0">
                  <a:moveTo>
                    <a:pt x="5" y="0"/>
                  </a:moveTo>
                  <a:lnTo>
                    <a:pt x="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7" y="147"/>
                  </a:lnTo>
                  <a:lnTo>
                    <a:pt x="81" y="153"/>
                  </a:lnTo>
                  <a:lnTo>
                    <a:pt x="76" y="157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29" name="Freeform 78"/>
            <p:cNvSpPr/>
            <p:nvPr/>
          </p:nvSpPr>
          <p:spPr bwMode="auto">
            <a:xfrm>
              <a:off x="3395663" y="5083175"/>
              <a:ext cx="161925" cy="254000"/>
            </a:xfrm>
            <a:custGeom>
              <a:avLst/>
              <a:gdLst>
                <a:gd name="T0" fmla="*/ 5 w 102"/>
                <a:gd name="T1" fmla="*/ 0 h 160"/>
                <a:gd name="T2" fmla="*/ 5 w 102"/>
                <a:gd name="T3" fmla="*/ 0 h 160"/>
                <a:gd name="T4" fmla="*/ 102 w 102"/>
                <a:gd name="T5" fmla="*/ 0 h 160"/>
                <a:gd name="T6" fmla="*/ 102 w 102"/>
                <a:gd name="T7" fmla="*/ 0 h 160"/>
                <a:gd name="T8" fmla="*/ 85 w 102"/>
                <a:gd name="T9" fmla="*/ 140 h 160"/>
                <a:gd name="T10" fmla="*/ 85 w 102"/>
                <a:gd name="T11" fmla="*/ 140 h 160"/>
                <a:gd name="T12" fmla="*/ 84 w 102"/>
                <a:gd name="T13" fmla="*/ 147 h 160"/>
                <a:gd name="T14" fmla="*/ 78 w 102"/>
                <a:gd name="T15" fmla="*/ 153 h 160"/>
                <a:gd name="T16" fmla="*/ 73 w 102"/>
                <a:gd name="T17" fmla="*/ 157 h 160"/>
                <a:gd name="T18" fmla="*/ 67 w 102"/>
                <a:gd name="T19" fmla="*/ 160 h 160"/>
                <a:gd name="T20" fmla="*/ 67 w 102"/>
                <a:gd name="T21" fmla="*/ 160 h 160"/>
                <a:gd name="T22" fmla="*/ 0 w 102"/>
                <a:gd name="T23" fmla="*/ 105 h 160"/>
                <a:gd name="T24" fmla="*/ 0 w 102"/>
                <a:gd name="T25" fmla="*/ 105 h 160"/>
                <a:gd name="T26" fmla="*/ 5 w 102"/>
                <a:gd name="T27" fmla="*/ 0 h 160"/>
                <a:gd name="T28" fmla="*/ 5 w 102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60">
                  <a:moveTo>
                    <a:pt x="5" y="0"/>
                  </a:moveTo>
                  <a:lnTo>
                    <a:pt x="5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84" y="147"/>
                  </a:lnTo>
                  <a:lnTo>
                    <a:pt x="78" y="153"/>
                  </a:lnTo>
                  <a:lnTo>
                    <a:pt x="73" y="157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0" name="Freeform 79"/>
            <p:cNvSpPr/>
            <p:nvPr/>
          </p:nvSpPr>
          <p:spPr bwMode="auto">
            <a:xfrm>
              <a:off x="3402013" y="5083175"/>
              <a:ext cx="155575" cy="254000"/>
            </a:xfrm>
            <a:custGeom>
              <a:avLst/>
              <a:gdLst>
                <a:gd name="T0" fmla="*/ 5 w 98"/>
                <a:gd name="T1" fmla="*/ 0 h 160"/>
                <a:gd name="T2" fmla="*/ 5 w 98"/>
                <a:gd name="T3" fmla="*/ 0 h 160"/>
                <a:gd name="T4" fmla="*/ 98 w 98"/>
                <a:gd name="T5" fmla="*/ 0 h 160"/>
                <a:gd name="T6" fmla="*/ 98 w 98"/>
                <a:gd name="T7" fmla="*/ 0 h 160"/>
                <a:gd name="T8" fmla="*/ 81 w 98"/>
                <a:gd name="T9" fmla="*/ 140 h 160"/>
                <a:gd name="T10" fmla="*/ 81 w 98"/>
                <a:gd name="T11" fmla="*/ 140 h 160"/>
                <a:gd name="T12" fmla="*/ 80 w 98"/>
                <a:gd name="T13" fmla="*/ 147 h 160"/>
                <a:gd name="T14" fmla="*/ 74 w 98"/>
                <a:gd name="T15" fmla="*/ 152 h 160"/>
                <a:gd name="T16" fmla="*/ 69 w 98"/>
                <a:gd name="T17" fmla="*/ 157 h 160"/>
                <a:gd name="T18" fmla="*/ 63 w 98"/>
                <a:gd name="T19" fmla="*/ 160 h 160"/>
                <a:gd name="T20" fmla="*/ 63 w 98"/>
                <a:gd name="T21" fmla="*/ 160 h 160"/>
                <a:gd name="T22" fmla="*/ 0 w 98"/>
                <a:gd name="T23" fmla="*/ 103 h 160"/>
                <a:gd name="T24" fmla="*/ 0 w 98"/>
                <a:gd name="T25" fmla="*/ 103 h 160"/>
                <a:gd name="T26" fmla="*/ 5 w 98"/>
                <a:gd name="T27" fmla="*/ 0 h 160"/>
                <a:gd name="T28" fmla="*/ 5 w 9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160">
                  <a:moveTo>
                    <a:pt x="5" y="0"/>
                  </a:moveTo>
                  <a:lnTo>
                    <a:pt x="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40"/>
                  </a:lnTo>
                  <a:lnTo>
                    <a:pt x="81" y="140"/>
                  </a:lnTo>
                  <a:lnTo>
                    <a:pt x="80" y="147"/>
                  </a:lnTo>
                  <a:lnTo>
                    <a:pt x="74" y="152"/>
                  </a:lnTo>
                  <a:lnTo>
                    <a:pt x="69" y="157"/>
                  </a:lnTo>
                  <a:lnTo>
                    <a:pt x="63" y="160"/>
                  </a:lnTo>
                  <a:lnTo>
                    <a:pt x="63" y="16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1" name="Freeform 80"/>
            <p:cNvSpPr/>
            <p:nvPr/>
          </p:nvSpPr>
          <p:spPr bwMode="auto">
            <a:xfrm>
              <a:off x="3408363" y="5083175"/>
              <a:ext cx="149225" cy="254000"/>
            </a:xfrm>
            <a:custGeom>
              <a:avLst/>
              <a:gdLst>
                <a:gd name="T0" fmla="*/ 5 w 94"/>
                <a:gd name="T1" fmla="*/ 0 h 160"/>
                <a:gd name="T2" fmla="*/ 5 w 94"/>
                <a:gd name="T3" fmla="*/ 0 h 160"/>
                <a:gd name="T4" fmla="*/ 94 w 94"/>
                <a:gd name="T5" fmla="*/ 0 h 160"/>
                <a:gd name="T6" fmla="*/ 94 w 94"/>
                <a:gd name="T7" fmla="*/ 0 h 160"/>
                <a:gd name="T8" fmla="*/ 77 w 94"/>
                <a:gd name="T9" fmla="*/ 140 h 160"/>
                <a:gd name="T10" fmla="*/ 77 w 94"/>
                <a:gd name="T11" fmla="*/ 140 h 160"/>
                <a:gd name="T12" fmla="*/ 76 w 94"/>
                <a:gd name="T13" fmla="*/ 147 h 160"/>
                <a:gd name="T14" fmla="*/ 71 w 94"/>
                <a:gd name="T15" fmla="*/ 152 h 160"/>
                <a:gd name="T16" fmla="*/ 66 w 94"/>
                <a:gd name="T17" fmla="*/ 157 h 160"/>
                <a:gd name="T18" fmla="*/ 59 w 94"/>
                <a:gd name="T19" fmla="*/ 160 h 160"/>
                <a:gd name="T20" fmla="*/ 59 w 94"/>
                <a:gd name="T21" fmla="*/ 160 h 160"/>
                <a:gd name="T22" fmla="*/ 0 w 94"/>
                <a:gd name="T23" fmla="*/ 102 h 160"/>
                <a:gd name="T24" fmla="*/ 0 w 94"/>
                <a:gd name="T25" fmla="*/ 102 h 160"/>
                <a:gd name="T26" fmla="*/ 5 w 94"/>
                <a:gd name="T27" fmla="*/ 0 h 160"/>
                <a:gd name="T28" fmla="*/ 5 w 94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60">
                  <a:moveTo>
                    <a:pt x="5" y="0"/>
                  </a:moveTo>
                  <a:lnTo>
                    <a:pt x="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2" name="Freeform 81"/>
            <p:cNvSpPr/>
            <p:nvPr/>
          </p:nvSpPr>
          <p:spPr bwMode="auto">
            <a:xfrm>
              <a:off x="3414713" y="5083175"/>
              <a:ext cx="142875" cy="254000"/>
            </a:xfrm>
            <a:custGeom>
              <a:avLst/>
              <a:gdLst>
                <a:gd name="T0" fmla="*/ 5 w 90"/>
                <a:gd name="T1" fmla="*/ 0 h 160"/>
                <a:gd name="T2" fmla="*/ 5 w 90"/>
                <a:gd name="T3" fmla="*/ 0 h 160"/>
                <a:gd name="T4" fmla="*/ 90 w 90"/>
                <a:gd name="T5" fmla="*/ 0 h 160"/>
                <a:gd name="T6" fmla="*/ 90 w 90"/>
                <a:gd name="T7" fmla="*/ 0 h 160"/>
                <a:gd name="T8" fmla="*/ 73 w 90"/>
                <a:gd name="T9" fmla="*/ 140 h 160"/>
                <a:gd name="T10" fmla="*/ 73 w 90"/>
                <a:gd name="T11" fmla="*/ 140 h 160"/>
                <a:gd name="T12" fmla="*/ 72 w 90"/>
                <a:gd name="T13" fmla="*/ 147 h 160"/>
                <a:gd name="T14" fmla="*/ 67 w 90"/>
                <a:gd name="T15" fmla="*/ 152 h 160"/>
                <a:gd name="T16" fmla="*/ 62 w 90"/>
                <a:gd name="T17" fmla="*/ 157 h 160"/>
                <a:gd name="T18" fmla="*/ 55 w 90"/>
                <a:gd name="T19" fmla="*/ 160 h 160"/>
                <a:gd name="T20" fmla="*/ 55 w 90"/>
                <a:gd name="T21" fmla="*/ 160 h 160"/>
                <a:gd name="T22" fmla="*/ 0 w 90"/>
                <a:gd name="T23" fmla="*/ 101 h 160"/>
                <a:gd name="T24" fmla="*/ 0 w 90"/>
                <a:gd name="T25" fmla="*/ 101 h 160"/>
                <a:gd name="T26" fmla="*/ 5 w 90"/>
                <a:gd name="T27" fmla="*/ 0 h 160"/>
                <a:gd name="T28" fmla="*/ 5 w 9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60">
                  <a:moveTo>
                    <a:pt x="5" y="0"/>
                  </a:moveTo>
                  <a:lnTo>
                    <a:pt x="5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2" y="147"/>
                  </a:lnTo>
                  <a:lnTo>
                    <a:pt x="67" y="152"/>
                  </a:lnTo>
                  <a:lnTo>
                    <a:pt x="62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3" name="Freeform 82"/>
            <p:cNvSpPr/>
            <p:nvPr/>
          </p:nvSpPr>
          <p:spPr bwMode="auto">
            <a:xfrm>
              <a:off x="3417888" y="5083175"/>
              <a:ext cx="139700" cy="254000"/>
            </a:xfrm>
            <a:custGeom>
              <a:avLst/>
              <a:gdLst>
                <a:gd name="T0" fmla="*/ 7 w 88"/>
                <a:gd name="T1" fmla="*/ 0 h 160"/>
                <a:gd name="T2" fmla="*/ 7 w 88"/>
                <a:gd name="T3" fmla="*/ 0 h 160"/>
                <a:gd name="T4" fmla="*/ 88 w 88"/>
                <a:gd name="T5" fmla="*/ 0 h 160"/>
                <a:gd name="T6" fmla="*/ 88 w 88"/>
                <a:gd name="T7" fmla="*/ 0 h 160"/>
                <a:gd name="T8" fmla="*/ 71 w 88"/>
                <a:gd name="T9" fmla="*/ 140 h 160"/>
                <a:gd name="T10" fmla="*/ 71 w 88"/>
                <a:gd name="T11" fmla="*/ 140 h 160"/>
                <a:gd name="T12" fmla="*/ 70 w 88"/>
                <a:gd name="T13" fmla="*/ 147 h 160"/>
                <a:gd name="T14" fmla="*/ 65 w 88"/>
                <a:gd name="T15" fmla="*/ 152 h 160"/>
                <a:gd name="T16" fmla="*/ 60 w 88"/>
                <a:gd name="T17" fmla="*/ 157 h 160"/>
                <a:gd name="T18" fmla="*/ 55 w 88"/>
                <a:gd name="T19" fmla="*/ 160 h 160"/>
                <a:gd name="T20" fmla="*/ 55 w 88"/>
                <a:gd name="T21" fmla="*/ 160 h 160"/>
                <a:gd name="T22" fmla="*/ 0 w 88"/>
                <a:gd name="T23" fmla="*/ 99 h 160"/>
                <a:gd name="T24" fmla="*/ 0 w 88"/>
                <a:gd name="T25" fmla="*/ 99 h 160"/>
                <a:gd name="T26" fmla="*/ 7 w 88"/>
                <a:gd name="T27" fmla="*/ 0 h 160"/>
                <a:gd name="T28" fmla="*/ 7 w 8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0">
                  <a:moveTo>
                    <a:pt x="7" y="0"/>
                  </a:moveTo>
                  <a:lnTo>
                    <a:pt x="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0" y="147"/>
                  </a:lnTo>
                  <a:lnTo>
                    <a:pt x="65" y="152"/>
                  </a:lnTo>
                  <a:lnTo>
                    <a:pt x="60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4" name="Freeform 83"/>
            <p:cNvSpPr/>
            <p:nvPr/>
          </p:nvSpPr>
          <p:spPr bwMode="auto">
            <a:xfrm>
              <a:off x="3425826" y="5083175"/>
              <a:ext cx="131763" cy="254000"/>
            </a:xfrm>
            <a:custGeom>
              <a:avLst/>
              <a:gdLst>
                <a:gd name="T0" fmla="*/ 6 w 83"/>
                <a:gd name="T1" fmla="*/ 0 h 160"/>
                <a:gd name="T2" fmla="*/ 6 w 83"/>
                <a:gd name="T3" fmla="*/ 0 h 160"/>
                <a:gd name="T4" fmla="*/ 83 w 83"/>
                <a:gd name="T5" fmla="*/ 0 h 160"/>
                <a:gd name="T6" fmla="*/ 83 w 83"/>
                <a:gd name="T7" fmla="*/ 0 h 160"/>
                <a:gd name="T8" fmla="*/ 66 w 83"/>
                <a:gd name="T9" fmla="*/ 140 h 160"/>
                <a:gd name="T10" fmla="*/ 66 w 83"/>
                <a:gd name="T11" fmla="*/ 140 h 160"/>
                <a:gd name="T12" fmla="*/ 65 w 83"/>
                <a:gd name="T13" fmla="*/ 147 h 160"/>
                <a:gd name="T14" fmla="*/ 60 w 83"/>
                <a:gd name="T15" fmla="*/ 152 h 160"/>
                <a:gd name="T16" fmla="*/ 55 w 83"/>
                <a:gd name="T17" fmla="*/ 156 h 160"/>
                <a:gd name="T18" fmla="*/ 50 w 83"/>
                <a:gd name="T19" fmla="*/ 160 h 160"/>
                <a:gd name="T20" fmla="*/ 50 w 83"/>
                <a:gd name="T21" fmla="*/ 160 h 160"/>
                <a:gd name="T22" fmla="*/ 0 w 83"/>
                <a:gd name="T23" fmla="*/ 99 h 160"/>
                <a:gd name="T24" fmla="*/ 0 w 83"/>
                <a:gd name="T25" fmla="*/ 99 h 160"/>
                <a:gd name="T26" fmla="*/ 6 w 83"/>
                <a:gd name="T27" fmla="*/ 0 h 160"/>
                <a:gd name="T28" fmla="*/ 6 w 83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60">
                  <a:moveTo>
                    <a:pt x="6" y="0"/>
                  </a:moveTo>
                  <a:lnTo>
                    <a:pt x="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5" y="147"/>
                  </a:lnTo>
                  <a:lnTo>
                    <a:pt x="60" y="152"/>
                  </a:lnTo>
                  <a:lnTo>
                    <a:pt x="55" y="156"/>
                  </a:lnTo>
                  <a:lnTo>
                    <a:pt x="50" y="160"/>
                  </a:lnTo>
                  <a:lnTo>
                    <a:pt x="50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5" name="Freeform 84"/>
            <p:cNvSpPr/>
            <p:nvPr/>
          </p:nvSpPr>
          <p:spPr bwMode="auto">
            <a:xfrm>
              <a:off x="3432176" y="5083175"/>
              <a:ext cx="125413" cy="254000"/>
            </a:xfrm>
            <a:custGeom>
              <a:avLst/>
              <a:gdLst>
                <a:gd name="T0" fmla="*/ 5 w 79"/>
                <a:gd name="T1" fmla="*/ 0 h 160"/>
                <a:gd name="T2" fmla="*/ 5 w 79"/>
                <a:gd name="T3" fmla="*/ 0 h 160"/>
                <a:gd name="T4" fmla="*/ 79 w 79"/>
                <a:gd name="T5" fmla="*/ 0 h 160"/>
                <a:gd name="T6" fmla="*/ 79 w 79"/>
                <a:gd name="T7" fmla="*/ 0 h 160"/>
                <a:gd name="T8" fmla="*/ 62 w 79"/>
                <a:gd name="T9" fmla="*/ 140 h 160"/>
                <a:gd name="T10" fmla="*/ 62 w 79"/>
                <a:gd name="T11" fmla="*/ 140 h 160"/>
                <a:gd name="T12" fmla="*/ 61 w 79"/>
                <a:gd name="T13" fmla="*/ 147 h 160"/>
                <a:gd name="T14" fmla="*/ 56 w 79"/>
                <a:gd name="T15" fmla="*/ 152 h 160"/>
                <a:gd name="T16" fmla="*/ 51 w 79"/>
                <a:gd name="T17" fmla="*/ 156 h 160"/>
                <a:gd name="T18" fmla="*/ 46 w 79"/>
                <a:gd name="T19" fmla="*/ 160 h 160"/>
                <a:gd name="T20" fmla="*/ 46 w 79"/>
                <a:gd name="T21" fmla="*/ 160 h 160"/>
                <a:gd name="T22" fmla="*/ 0 w 79"/>
                <a:gd name="T23" fmla="*/ 98 h 160"/>
                <a:gd name="T24" fmla="*/ 0 w 79"/>
                <a:gd name="T25" fmla="*/ 98 h 160"/>
                <a:gd name="T26" fmla="*/ 5 w 79"/>
                <a:gd name="T27" fmla="*/ 0 h 160"/>
                <a:gd name="T28" fmla="*/ 5 w 79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60">
                  <a:moveTo>
                    <a:pt x="5" y="0"/>
                  </a:moveTo>
                  <a:lnTo>
                    <a:pt x="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1" y="147"/>
                  </a:lnTo>
                  <a:lnTo>
                    <a:pt x="56" y="152"/>
                  </a:lnTo>
                  <a:lnTo>
                    <a:pt x="51" y="156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6" name="Freeform 85"/>
            <p:cNvSpPr/>
            <p:nvPr/>
          </p:nvSpPr>
          <p:spPr bwMode="auto">
            <a:xfrm>
              <a:off x="3438526" y="5083175"/>
              <a:ext cx="119063" cy="254000"/>
            </a:xfrm>
            <a:custGeom>
              <a:avLst/>
              <a:gdLst>
                <a:gd name="T0" fmla="*/ 5 w 75"/>
                <a:gd name="T1" fmla="*/ 0 h 160"/>
                <a:gd name="T2" fmla="*/ 5 w 75"/>
                <a:gd name="T3" fmla="*/ 0 h 160"/>
                <a:gd name="T4" fmla="*/ 75 w 75"/>
                <a:gd name="T5" fmla="*/ 0 h 160"/>
                <a:gd name="T6" fmla="*/ 75 w 75"/>
                <a:gd name="T7" fmla="*/ 0 h 160"/>
                <a:gd name="T8" fmla="*/ 58 w 75"/>
                <a:gd name="T9" fmla="*/ 140 h 160"/>
                <a:gd name="T10" fmla="*/ 58 w 75"/>
                <a:gd name="T11" fmla="*/ 140 h 160"/>
                <a:gd name="T12" fmla="*/ 57 w 75"/>
                <a:gd name="T13" fmla="*/ 147 h 160"/>
                <a:gd name="T14" fmla="*/ 52 w 75"/>
                <a:gd name="T15" fmla="*/ 152 h 160"/>
                <a:gd name="T16" fmla="*/ 48 w 75"/>
                <a:gd name="T17" fmla="*/ 156 h 160"/>
                <a:gd name="T18" fmla="*/ 43 w 75"/>
                <a:gd name="T19" fmla="*/ 160 h 160"/>
                <a:gd name="T20" fmla="*/ 43 w 75"/>
                <a:gd name="T21" fmla="*/ 160 h 160"/>
                <a:gd name="T22" fmla="*/ 0 w 75"/>
                <a:gd name="T23" fmla="*/ 96 h 160"/>
                <a:gd name="T24" fmla="*/ 0 w 75"/>
                <a:gd name="T25" fmla="*/ 96 h 160"/>
                <a:gd name="T26" fmla="*/ 5 w 75"/>
                <a:gd name="T27" fmla="*/ 0 h 160"/>
                <a:gd name="T28" fmla="*/ 5 w 7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60">
                  <a:moveTo>
                    <a:pt x="5" y="0"/>
                  </a:moveTo>
                  <a:lnTo>
                    <a:pt x="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47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7" name="Freeform 86"/>
            <p:cNvSpPr/>
            <p:nvPr/>
          </p:nvSpPr>
          <p:spPr bwMode="auto">
            <a:xfrm>
              <a:off x="3444876" y="5083175"/>
              <a:ext cx="112713" cy="254000"/>
            </a:xfrm>
            <a:custGeom>
              <a:avLst/>
              <a:gdLst>
                <a:gd name="T0" fmla="*/ 5 w 71"/>
                <a:gd name="T1" fmla="*/ 0 h 160"/>
                <a:gd name="T2" fmla="*/ 5 w 71"/>
                <a:gd name="T3" fmla="*/ 0 h 160"/>
                <a:gd name="T4" fmla="*/ 71 w 71"/>
                <a:gd name="T5" fmla="*/ 0 h 160"/>
                <a:gd name="T6" fmla="*/ 71 w 71"/>
                <a:gd name="T7" fmla="*/ 0 h 160"/>
                <a:gd name="T8" fmla="*/ 54 w 71"/>
                <a:gd name="T9" fmla="*/ 140 h 160"/>
                <a:gd name="T10" fmla="*/ 54 w 71"/>
                <a:gd name="T11" fmla="*/ 140 h 160"/>
                <a:gd name="T12" fmla="*/ 53 w 71"/>
                <a:gd name="T13" fmla="*/ 147 h 160"/>
                <a:gd name="T14" fmla="*/ 48 w 71"/>
                <a:gd name="T15" fmla="*/ 152 h 160"/>
                <a:gd name="T16" fmla="*/ 44 w 71"/>
                <a:gd name="T17" fmla="*/ 156 h 160"/>
                <a:gd name="T18" fmla="*/ 39 w 71"/>
                <a:gd name="T19" fmla="*/ 160 h 160"/>
                <a:gd name="T20" fmla="*/ 39 w 71"/>
                <a:gd name="T21" fmla="*/ 160 h 160"/>
                <a:gd name="T22" fmla="*/ 0 w 71"/>
                <a:gd name="T23" fmla="*/ 95 h 160"/>
                <a:gd name="T24" fmla="*/ 0 w 71"/>
                <a:gd name="T25" fmla="*/ 95 h 160"/>
                <a:gd name="T26" fmla="*/ 5 w 71"/>
                <a:gd name="T27" fmla="*/ 0 h 160"/>
                <a:gd name="T28" fmla="*/ 5 w 71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60">
                  <a:moveTo>
                    <a:pt x="5" y="0"/>
                  </a:moveTo>
                  <a:lnTo>
                    <a:pt x="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3" y="147"/>
                  </a:lnTo>
                  <a:lnTo>
                    <a:pt x="48" y="152"/>
                  </a:lnTo>
                  <a:lnTo>
                    <a:pt x="44" y="156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8" name="Freeform 87"/>
            <p:cNvSpPr/>
            <p:nvPr/>
          </p:nvSpPr>
          <p:spPr bwMode="auto">
            <a:xfrm>
              <a:off x="3448051" y="5083175"/>
              <a:ext cx="109538" cy="252413"/>
            </a:xfrm>
            <a:custGeom>
              <a:avLst/>
              <a:gdLst>
                <a:gd name="T0" fmla="*/ 7 w 69"/>
                <a:gd name="T1" fmla="*/ 0 h 159"/>
                <a:gd name="T2" fmla="*/ 7 w 69"/>
                <a:gd name="T3" fmla="*/ 0 h 159"/>
                <a:gd name="T4" fmla="*/ 69 w 69"/>
                <a:gd name="T5" fmla="*/ 0 h 159"/>
                <a:gd name="T6" fmla="*/ 69 w 69"/>
                <a:gd name="T7" fmla="*/ 0 h 159"/>
                <a:gd name="T8" fmla="*/ 52 w 69"/>
                <a:gd name="T9" fmla="*/ 140 h 159"/>
                <a:gd name="T10" fmla="*/ 52 w 69"/>
                <a:gd name="T11" fmla="*/ 140 h 159"/>
                <a:gd name="T12" fmla="*/ 51 w 69"/>
                <a:gd name="T13" fmla="*/ 147 h 159"/>
                <a:gd name="T14" fmla="*/ 46 w 69"/>
                <a:gd name="T15" fmla="*/ 152 h 159"/>
                <a:gd name="T16" fmla="*/ 42 w 69"/>
                <a:gd name="T17" fmla="*/ 156 h 159"/>
                <a:gd name="T18" fmla="*/ 37 w 69"/>
                <a:gd name="T19" fmla="*/ 159 h 159"/>
                <a:gd name="T20" fmla="*/ 37 w 69"/>
                <a:gd name="T21" fmla="*/ 159 h 159"/>
                <a:gd name="T22" fmla="*/ 0 w 69"/>
                <a:gd name="T23" fmla="*/ 94 h 159"/>
                <a:gd name="T24" fmla="*/ 0 w 69"/>
                <a:gd name="T25" fmla="*/ 94 h 159"/>
                <a:gd name="T26" fmla="*/ 7 w 69"/>
                <a:gd name="T27" fmla="*/ 0 h 159"/>
                <a:gd name="T28" fmla="*/ 7 w 6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59">
                  <a:moveTo>
                    <a:pt x="7" y="0"/>
                  </a:moveTo>
                  <a:lnTo>
                    <a:pt x="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1" y="147"/>
                  </a:lnTo>
                  <a:lnTo>
                    <a:pt x="46" y="152"/>
                  </a:lnTo>
                  <a:lnTo>
                    <a:pt x="42" y="156"/>
                  </a:lnTo>
                  <a:lnTo>
                    <a:pt x="37" y="159"/>
                  </a:lnTo>
                  <a:lnTo>
                    <a:pt x="37" y="15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39" name="Freeform 88"/>
            <p:cNvSpPr/>
            <p:nvPr/>
          </p:nvSpPr>
          <p:spPr bwMode="auto">
            <a:xfrm>
              <a:off x="3454401" y="5083175"/>
              <a:ext cx="103188" cy="252413"/>
            </a:xfrm>
            <a:custGeom>
              <a:avLst/>
              <a:gdLst>
                <a:gd name="T0" fmla="*/ 7 w 65"/>
                <a:gd name="T1" fmla="*/ 0 h 159"/>
                <a:gd name="T2" fmla="*/ 7 w 65"/>
                <a:gd name="T3" fmla="*/ 0 h 159"/>
                <a:gd name="T4" fmla="*/ 65 w 65"/>
                <a:gd name="T5" fmla="*/ 0 h 159"/>
                <a:gd name="T6" fmla="*/ 65 w 65"/>
                <a:gd name="T7" fmla="*/ 0 h 159"/>
                <a:gd name="T8" fmla="*/ 48 w 65"/>
                <a:gd name="T9" fmla="*/ 140 h 159"/>
                <a:gd name="T10" fmla="*/ 48 w 65"/>
                <a:gd name="T11" fmla="*/ 140 h 159"/>
                <a:gd name="T12" fmla="*/ 47 w 65"/>
                <a:gd name="T13" fmla="*/ 147 h 159"/>
                <a:gd name="T14" fmla="*/ 42 w 65"/>
                <a:gd name="T15" fmla="*/ 152 h 159"/>
                <a:gd name="T16" fmla="*/ 38 w 65"/>
                <a:gd name="T17" fmla="*/ 156 h 159"/>
                <a:gd name="T18" fmla="*/ 33 w 65"/>
                <a:gd name="T19" fmla="*/ 159 h 159"/>
                <a:gd name="T20" fmla="*/ 33 w 65"/>
                <a:gd name="T21" fmla="*/ 159 h 159"/>
                <a:gd name="T22" fmla="*/ 0 w 65"/>
                <a:gd name="T23" fmla="*/ 92 h 159"/>
                <a:gd name="T24" fmla="*/ 0 w 65"/>
                <a:gd name="T25" fmla="*/ 92 h 159"/>
                <a:gd name="T26" fmla="*/ 7 w 65"/>
                <a:gd name="T27" fmla="*/ 0 h 159"/>
                <a:gd name="T28" fmla="*/ 7 w 6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9">
                  <a:moveTo>
                    <a:pt x="7" y="0"/>
                  </a:moveTo>
                  <a:lnTo>
                    <a:pt x="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7" y="147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0" name="Freeform 89"/>
            <p:cNvSpPr/>
            <p:nvPr/>
          </p:nvSpPr>
          <p:spPr bwMode="auto">
            <a:xfrm>
              <a:off x="3462338" y="5083175"/>
              <a:ext cx="95250" cy="252413"/>
            </a:xfrm>
            <a:custGeom>
              <a:avLst/>
              <a:gdLst>
                <a:gd name="T0" fmla="*/ 6 w 60"/>
                <a:gd name="T1" fmla="*/ 0 h 159"/>
                <a:gd name="T2" fmla="*/ 6 w 60"/>
                <a:gd name="T3" fmla="*/ 0 h 159"/>
                <a:gd name="T4" fmla="*/ 60 w 60"/>
                <a:gd name="T5" fmla="*/ 0 h 159"/>
                <a:gd name="T6" fmla="*/ 60 w 60"/>
                <a:gd name="T7" fmla="*/ 0 h 159"/>
                <a:gd name="T8" fmla="*/ 43 w 60"/>
                <a:gd name="T9" fmla="*/ 140 h 159"/>
                <a:gd name="T10" fmla="*/ 43 w 60"/>
                <a:gd name="T11" fmla="*/ 140 h 159"/>
                <a:gd name="T12" fmla="*/ 42 w 60"/>
                <a:gd name="T13" fmla="*/ 147 h 159"/>
                <a:gd name="T14" fmla="*/ 39 w 60"/>
                <a:gd name="T15" fmla="*/ 151 h 159"/>
                <a:gd name="T16" fmla="*/ 33 w 60"/>
                <a:gd name="T17" fmla="*/ 156 h 159"/>
                <a:gd name="T18" fmla="*/ 29 w 60"/>
                <a:gd name="T19" fmla="*/ 159 h 159"/>
                <a:gd name="T20" fmla="*/ 29 w 60"/>
                <a:gd name="T21" fmla="*/ 159 h 159"/>
                <a:gd name="T22" fmla="*/ 0 w 60"/>
                <a:gd name="T23" fmla="*/ 91 h 159"/>
                <a:gd name="T24" fmla="*/ 0 w 60"/>
                <a:gd name="T25" fmla="*/ 91 h 159"/>
                <a:gd name="T26" fmla="*/ 6 w 60"/>
                <a:gd name="T27" fmla="*/ 0 h 159"/>
                <a:gd name="T28" fmla="*/ 6 w 6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59">
                  <a:moveTo>
                    <a:pt x="6" y="0"/>
                  </a:moveTo>
                  <a:lnTo>
                    <a:pt x="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2" y="147"/>
                  </a:lnTo>
                  <a:lnTo>
                    <a:pt x="39" y="15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1" name="Freeform 90"/>
            <p:cNvSpPr/>
            <p:nvPr/>
          </p:nvSpPr>
          <p:spPr bwMode="auto">
            <a:xfrm>
              <a:off x="3468688" y="5083175"/>
              <a:ext cx="88900" cy="252413"/>
            </a:xfrm>
            <a:custGeom>
              <a:avLst/>
              <a:gdLst>
                <a:gd name="T0" fmla="*/ 6 w 56"/>
                <a:gd name="T1" fmla="*/ 0 h 159"/>
                <a:gd name="T2" fmla="*/ 6 w 56"/>
                <a:gd name="T3" fmla="*/ 0 h 159"/>
                <a:gd name="T4" fmla="*/ 56 w 56"/>
                <a:gd name="T5" fmla="*/ 0 h 159"/>
                <a:gd name="T6" fmla="*/ 56 w 56"/>
                <a:gd name="T7" fmla="*/ 0 h 159"/>
                <a:gd name="T8" fmla="*/ 39 w 56"/>
                <a:gd name="T9" fmla="*/ 140 h 159"/>
                <a:gd name="T10" fmla="*/ 39 w 56"/>
                <a:gd name="T11" fmla="*/ 140 h 159"/>
                <a:gd name="T12" fmla="*/ 38 w 56"/>
                <a:gd name="T13" fmla="*/ 147 h 159"/>
                <a:gd name="T14" fmla="*/ 35 w 56"/>
                <a:gd name="T15" fmla="*/ 151 h 159"/>
                <a:gd name="T16" fmla="*/ 29 w 56"/>
                <a:gd name="T17" fmla="*/ 156 h 159"/>
                <a:gd name="T18" fmla="*/ 25 w 56"/>
                <a:gd name="T19" fmla="*/ 159 h 159"/>
                <a:gd name="T20" fmla="*/ 25 w 56"/>
                <a:gd name="T21" fmla="*/ 159 h 159"/>
                <a:gd name="T22" fmla="*/ 0 w 56"/>
                <a:gd name="T23" fmla="*/ 91 h 159"/>
                <a:gd name="T24" fmla="*/ 0 w 56"/>
                <a:gd name="T25" fmla="*/ 91 h 159"/>
                <a:gd name="T26" fmla="*/ 6 w 56"/>
                <a:gd name="T27" fmla="*/ 0 h 159"/>
                <a:gd name="T28" fmla="*/ 6 w 5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9">
                  <a:moveTo>
                    <a:pt x="6" y="0"/>
                  </a:moveTo>
                  <a:lnTo>
                    <a:pt x="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8" y="147"/>
                  </a:lnTo>
                  <a:lnTo>
                    <a:pt x="35" y="151"/>
                  </a:lnTo>
                  <a:lnTo>
                    <a:pt x="29" y="156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2" name="Freeform 91"/>
            <p:cNvSpPr/>
            <p:nvPr/>
          </p:nvSpPr>
          <p:spPr bwMode="auto">
            <a:xfrm>
              <a:off x="3471863" y="5083175"/>
              <a:ext cx="85725" cy="252413"/>
            </a:xfrm>
            <a:custGeom>
              <a:avLst/>
              <a:gdLst>
                <a:gd name="T0" fmla="*/ 7 w 54"/>
                <a:gd name="T1" fmla="*/ 0 h 159"/>
                <a:gd name="T2" fmla="*/ 7 w 54"/>
                <a:gd name="T3" fmla="*/ 0 h 159"/>
                <a:gd name="T4" fmla="*/ 54 w 54"/>
                <a:gd name="T5" fmla="*/ 0 h 159"/>
                <a:gd name="T6" fmla="*/ 54 w 54"/>
                <a:gd name="T7" fmla="*/ 0 h 159"/>
                <a:gd name="T8" fmla="*/ 37 w 54"/>
                <a:gd name="T9" fmla="*/ 140 h 159"/>
                <a:gd name="T10" fmla="*/ 37 w 54"/>
                <a:gd name="T11" fmla="*/ 140 h 159"/>
                <a:gd name="T12" fmla="*/ 36 w 54"/>
                <a:gd name="T13" fmla="*/ 145 h 159"/>
                <a:gd name="T14" fmla="*/ 33 w 54"/>
                <a:gd name="T15" fmla="*/ 151 h 159"/>
                <a:gd name="T16" fmla="*/ 29 w 54"/>
                <a:gd name="T17" fmla="*/ 155 h 159"/>
                <a:gd name="T18" fmla="*/ 23 w 54"/>
                <a:gd name="T19" fmla="*/ 159 h 159"/>
                <a:gd name="T20" fmla="*/ 23 w 54"/>
                <a:gd name="T21" fmla="*/ 159 h 159"/>
                <a:gd name="T22" fmla="*/ 0 w 54"/>
                <a:gd name="T23" fmla="*/ 90 h 159"/>
                <a:gd name="T24" fmla="*/ 0 w 54"/>
                <a:gd name="T25" fmla="*/ 90 h 159"/>
                <a:gd name="T26" fmla="*/ 7 w 54"/>
                <a:gd name="T27" fmla="*/ 0 h 159"/>
                <a:gd name="T28" fmla="*/ 7 w 5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59">
                  <a:moveTo>
                    <a:pt x="7" y="0"/>
                  </a:moveTo>
                  <a:lnTo>
                    <a:pt x="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6" y="145"/>
                  </a:lnTo>
                  <a:lnTo>
                    <a:pt x="33" y="151"/>
                  </a:lnTo>
                  <a:lnTo>
                    <a:pt x="29" y="155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3" name="Freeform 92"/>
            <p:cNvSpPr/>
            <p:nvPr/>
          </p:nvSpPr>
          <p:spPr bwMode="auto">
            <a:xfrm>
              <a:off x="3478213" y="5083175"/>
              <a:ext cx="79375" cy="252413"/>
            </a:xfrm>
            <a:custGeom>
              <a:avLst/>
              <a:gdLst>
                <a:gd name="T0" fmla="*/ 7 w 50"/>
                <a:gd name="T1" fmla="*/ 0 h 159"/>
                <a:gd name="T2" fmla="*/ 7 w 50"/>
                <a:gd name="T3" fmla="*/ 0 h 159"/>
                <a:gd name="T4" fmla="*/ 50 w 50"/>
                <a:gd name="T5" fmla="*/ 0 h 159"/>
                <a:gd name="T6" fmla="*/ 50 w 50"/>
                <a:gd name="T7" fmla="*/ 0 h 159"/>
                <a:gd name="T8" fmla="*/ 33 w 50"/>
                <a:gd name="T9" fmla="*/ 140 h 159"/>
                <a:gd name="T10" fmla="*/ 33 w 50"/>
                <a:gd name="T11" fmla="*/ 140 h 159"/>
                <a:gd name="T12" fmla="*/ 32 w 50"/>
                <a:gd name="T13" fmla="*/ 145 h 159"/>
                <a:gd name="T14" fmla="*/ 29 w 50"/>
                <a:gd name="T15" fmla="*/ 151 h 159"/>
                <a:gd name="T16" fmla="*/ 25 w 50"/>
                <a:gd name="T17" fmla="*/ 155 h 159"/>
                <a:gd name="T18" fmla="*/ 19 w 50"/>
                <a:gd name="T19" fmla="*/ 159 h 159"/>
                <a:gd name="T20" fmla="*/ 19 w 50"/>
                <a:gd name="T21" fmla="*/ 159 h 159"/>
                <a:gd name="T22" fmla="*/ 0 w 50"/>
                <a:gd name="T23" fmla="*/ 88 h 159"/>
                <a:gd name="T24" fmla="*/ 0 w 50"/>
                <a:gd name="T25" fmla="*/ 88 h 159"/>
                <a:gd name="T26" fmla="*/ 7 w 50"/>
                <a:gd name="T27" fmla="*/ 0 h 159"/>
                <a:gd name="T28" fmla="*/ 7 w 5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59">
                  <a:moveTo>
                    <a:pt x="7" y="0"/>
                  </a:moveTo>
                  <a:lnTo>
                    <a:pt x="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2" y="145"/>
                  </a:lnTo>
                  <a:lnTo>
                    <a:pt x="29" y="151"/>
                  </a:lnTo>
                  <a:lnTo>
                    <a:pt x="25" y="155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4" name="Freeform 93"/>
            <p:cNvSpPr/>
            <p:nvPr/>
          </p:nvSpPr>
          <p:spPr bwMode="auto">
            <a:xfrm>
              <a:off x="3484563" y="5083175"/>
              <a:ext cx="73025" cy="252413"/>
            </a:xfrm>
            <a:custGeom>
              <a:avLst/>
              <a:gdLst>
                <a:gd name="T0" fmla="*/ 7 w 46"/>
                <a:gd name="T1" fmla="*/ 0 h 159"/>
                <a:gd name="T2" fmla="*/ 7 w 46"/>
                <a:gd name="T3" fmla="*/ 0 h 159"/>
                <a:gd name="T4" fmla="*/ 46 w 46"/>
                <a:gd name="T5" fmla="*/ 0 h 159"/>
                <a:gd name="T6" fmla="*/ 46 w 46"/>
                <a:gd name="T7" fmla="*/ 0 h 159"/>
                <a:gd name="T8" fmla="*/ 29 w 46"/>
                <a:gd name="T9" fmla="*/ 140 h 159"/>
                <a:gd name="T10" fmla="*/ 29 w 46"/>
                <a:gd name="T11" fmla="*/ 140 h 159"/>
                <a:gd name="T12" fmla="*/ 28 w 46"/>
                <a:gd name="T13" fmla="*/ 145 h 159"/>
                <a:gd name="T14" fmla="*/ 25 w 46"/>
                <a:gd name="T15" fmla="*/ 151 h 159"/>
                <a:gd name="T16" fmla="*/ 21 w 46"/>
                <a:gd name="T17" fmla="*/ 155 h 159"/>
                <a:gd name="T18" fmla="*/ 17 w 46"/>
                <a:gd name="T19" fmla="*/ 159 h 159"/>
                <a:gd name="T20" fmla="*/ 17 w 46"/>
                <a:gd name="T21" fmla="*/ 159 h 159"/>
                <a:gd name="T22" fmla="*/ 0 w 46"/>
                <a:gd name="T23" fmla="*/ 87 h 159"/>
                <a:gd name="T24" fmla="*/ 0 w 46"/>
                <a:gd name="T25" fmla="*/ 87 h 159"/>
                <a:gd name="T26" fmla="*/ 7 w 46"/>
                <a:gd name="T27" fmla="*/ 0 h 159"/>
                <a:gd name="T28" fmla="*/ 7 w 4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59">
                  <a:moveTo>
                    <a:pt x="7" y="0"/>
                  </a:moveTo>
                  <a:lnTo>
                    <a:pt x="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5"/>
                  </a:lnTo>
                  <a:lnTo>
                    <a:pt x="25" y="151"/>
                  </a:lnTo>
                  <a:lnTo>
                    <a:pt x="21" y="155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5" name="Freeform 94"/>
            <p:cNvSpPr/>
            <p:nvPr/>
          </p:nvSpPr>
          <p:spPr bwMode="auto">
            <a:xfrm>
              <a:off x="3492501" y="5083175"/>
              <a:ext cx="65088" cy="252413"/>
            </a:xfrm>
            <a:custGeom>
              <a:avLst/>
              <a:gdLst>
                <a:gd name="T0" fmla="*/ 6 w 41"/>
                <a:gd name="T1" fmla="*/ 0 h 159"/>
                <a:gd name="T2" fmla="*/ 6 w 41"/>
                <a:gd name="T3" fmla="*/ 0 h 159"/>
                <a:gd name="T4" fmla="*/ 41 w 41"/>
                <a:gd name="T5" fmla="*/ 0 h 159"/>
                <a:gd name="T6" fmla="*/ 41 w 41"/>
                <a:gd name="T7" fmla="*/ 0 h 159"/>
                <a:gd name="T8" fmla="*/ 24 w 41"/>
                <a:gd name="T9" fmla="*/ 140 h 159"/>
                <a:gd name="T10" fmla="*/ 24 w 41"/>
                <a:gd name="T11" fmla="*/ 140 h 159"/>
                <a:gd name="T12" fmla="*/ 23 w 41"/>
                <a:gd name="T13" fmla="*/ 145 h 159"/>
                <a:gd name="T14" fmla="*/ 20 w 41"/>
                <a:gd name="T15" fmla="*/ 151 h 159"/>
                <a:gd name="T16" fmla="*/ 16 w 41"/>
                <a:gd name="T17" fmla="*/ 155 h 159"/>
                <a:gd name="T18" fmla="*/ 12 w 41"/>
                <a:gd name="T19" fmla="*/ 159 h 159"/>
                <a:gd name="T20" fmla="*/ 12 w 41"/>
                <a:gd name="T21" fmla="*/ 159 h 159"/>
                <a:gd name="T22" fmla="*/ 0 w 41"/>
                <a:gd name="T23" fmla="*/ 86 h 159"/>
                <a:gd name="T24" fmla="*/ 0 w 41"/>
                <a:gd name="T25" fmla="*/ 86 h 159"/>
                <a:gd name="T26" fmla="*/ 6 w 41"/>
                <a:gd name="T27" fmla="*/ 0 h 159"/>
                <a:gd name="T28" fmla="*/ 6 w 41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59">
                  <a:moveTo>
                    <a:pt x="6" y="0"/>
                  </a:moveTo>
                  <a:lnTo>
                    <a:pt x="6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3" y="145"/>
                  </a:lnTo>
                  <a:lnTo>
                    <a:pt x="20" y="151"/>
                  </a:lnTo>
                  <a:lnTo>
                    <a:pt x="16" y="155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6" name="Freeform 95"/>
            <p:cNvSpPr/>
            <p:nvPr/>
          </p:nvSpPr>
          <p:spPr bwMode="auto">
            <a:xfrm>
              <a:off x="3495676" y="5083175"/>
              <a:ext cx="61913" cy="252413"/>
            </a:xfrm>
            <a:custGeom>
              <a:avLst/>
              <a:gdLst>
                <a:gd name="T0" fmla="*/ 8 w 39"/>
                <a:gd name="T1" fmla="*/ 0 h 159"/>
                <a:gd name="T2" fmla="*/ 8 w 39"/>
                <a:gd name="T3" fmla="*/ 0 h 159"/>
                <a:gd name="T4" fmla="*/ 39 w 39"/>
                <a:gd name="T5" fmla="*/ 0 h 159"/>
                <a:gd name="T6" fmla="*/ 39 w 39"/>
                <a:gd name="T7" fmla="*/ 0 h 159"/>
                <a:gd name="T8" fmla="*/ 22 w 39"/>
                <a:gd name="T9" fmla="*/ 140 h 159"/>
                <a:gd name="T10" fmla="*/ 22 w 39"/>
                <a:gd name="T11" fmla="*/ 140 h 159"/>
                <a:gd name="T12" fmla="*/ 21 w 39"/>
                <a:gd name="T13" fmla="*/ 145 h 159"/>
                <a:gd name="T14" fmla="*/ 18 w 39"/>
                <a:gd name="T15" fmla="*/ 151 h 159"/>
                <a:gd name="T16" fmla="*/ 14 w 39"/>
                <a:gd name="T17" fmla="*/ 155 h 159"/>
                <a:gd name="T18" fmla="*/ 10 w 39"/>
                <a:gd name="T19" fmla="*/ 159 h 159"/>
                <a:gd name="T20" fmla="*/ 10 w 39"/>
                <a:gd name="T21" fmla="*/ 159 h 159"/>
                <a:gd name="T22" fmla="*/ 0 w 39"/>
                <a:gd name="T23" fmla="*/ 84 h 159"/>
                <a:gd name="T24" fmla="*/ 0 w 39"/>
                <a:gd name="T25" fmla="*/ 84 h 159"/>
                <a:gd name="T26" fmla="*/ 8 w 39"/>
                <a:gd name="T27" fmla="*/ 0 h 159"/>
                <a:gd name="T28" fmla="*/ 8 w 3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59">
                  <a:moveTo>
                    <a:pt x="8" y="0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1" y="145"/>
                  </a:lnTo>
                  <a:lnTo>
                    <a:pt x="18" y="151"/>
                  </a:lnTo>
                  <a:lnTo>
                    <a:pt x="14" y="155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7" name="Freeform 96"/>
            <p:cNvSpPr/>
            <p:nvPr/>
          </p:nvSpPr>
          <p:spPr bwMode="auto">
            <a:xfrm>
              <a:off x="3502026" y="5083175"/>
              <a:ext cx="55563" cy="252413"/>
            </a:xfrm>
            <a:custGeom>
              <a:avLst/>
              <a:gdLst>
                <a:gd name="T0" fmla="*/ 8 w 35"/>
                <a:gd name="T1" fmla="*/ 0 h 159"/>
                <a:gd name="T2" fmla="*/ 8 w 35"/>
                <a:gd name="T3" fmla="*/ 0 h 159"/>
                <a:gd name="T4" fmla="*/ 35 w 35"/>
                <a:gd name="T5" fmla="*/ 0 h 159"/>
                <a:gd name="T6" fmla="*/ 35 w 35"/>
                <a:gd name="T7" fmla="*/ 0 h 159"/>
                <a:gd name="T8" fmla="*/ 18 w 35"/>
                <a:gd name="T9" fmla="*/ 140 h 159"/>
                <a:gd name="T10" fmla="*/ 18 w 35"/>
                <a:gd name="T11" fmla="*/ 140 h 159"/>
                <a:gd name="T12" fmla="*/ 17 w 35"/>
                <a:gd name="T13" fmla="*/ 145 h 159"/>
                <a:gd name="T14" fmla="*/ 14 w 35"/>
                <a:gd name="T15" fmla="*/ 151 h 159"/>
                <a:gd name="T16" fmla="*/ 11 w 35"/>
                <a:gd name="T17" fmla="*/ 155 h 159"/>
                <a:gd name="T18" fmla="*/ 7 w 35"/>
                <a:gd name="T19" fmla="*/ 159 h 159"/>
                <a:gd name="T20" fmla="*/ 7 w 35"/>
                <a:gd name="T21" fmla="*/ 159 h 159"/>
                <a:gd name="T22" fmla="*/ 0 w 35"/>
                <a:gd name="T23" fmla="*/ 84 h 159"/>
                <a:gd name="T24" fmla="*/ 0 w 35"/>
                <a:gd name="T25" fmla="*/ 84 h 159"/>
                <a:gd name="T26" fmla="*/ 8 w 35"/>
                <a:gd name="T27" fmla="*/ 0 h 159"/>
                <a:gd name="T28" fmla="*/ 8 w 3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9">
                  <a:moveTo>
                    <a:pt x="8" y="0"/>
                  </a:moveTo>
                  <a:lnTo>
                    <a:pt x="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45"/>
                  </a:lnTo>
                  <a:lnTo>
                    <a:pt x="14" y="151"/>
                  </a:lnTo>
                  <a:lnTo>
                    <a:pt x="11" y="155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8" name="Freeform 97"/>
            <p:cNvSpPr/>
            <p:nvPr/>
          </p:nvSpPr>
          <p:spPr bwMode="auto">
            <a:xfrm>
              <a:off x="3508376" y="5083175"/>
              <a:ext cx="49213" cy="249238"/>
            </a:xfrm>
            <a:custGeom>
              <a:avLst/>
              <a:gdLst>
                <a:gd name="T0" fmla="*/ 7 w 31"/>
                <a:gd name="T1" fmla="*/ 0 h 157"/>
                <a:gd name="T2" fmla="*/ 7 w 31"/>
                <a:gd name="T3" fmla="*/ 0 h 157"/>
                <a:gd name="T4" fmla="*/ 31 w 31"/>
                <a:gd name="T5" fmla="*/ 0 h 157"/>
                <a:gd name="T6" fmla="*/ 31 w 31"/>
                <a:gd name="T7" fmla="*/ 0 h 157"/>
                <a:gd name="T8" fmla="*/ 14 w 31"/>
                <a:gd name="T9" fmla="*/ 140 h 157"/>
                <a:gd name="T10" fmla="*/ 14 w 31"/>
                <a:gd name="T11" fmla="*/ 140 h 157"/>
                <a:gd name="T12" fmla="*/ 13 w 31"/>
                <a:gd name="T13" fmla="*/ 145 h 157"/>
                <a:gd name="T14" fmla="*/ 10 w 31"/>
                <a:gd name="T15" fmla="*/ 151 h 157"/>
                <a:gd name="T16" fmla="*/ 7 w 31"/>
                <a:gd name="T17" fmla="*/ 155 h 157"/>
                <a:gd name="T18" fmla="*/ 3 w 31"/>
                <a:gd name="T19" fmla="*/ 157 h 157"/>
                <a:gd name="T20" fmla="*/ 3 w 31"/>
                <a:gd name="T21" fmla="*/ 157 h 157"/>
                <a:gd name="T22" fmla="*/ 0 w 31"/>
                <a:gd name="T23" fmla="*/ 83 h 157"/>
                <a:gd name="T24" fmla="*/ 0 w 31"/>
                <a:gd name="T25" fmla="*/ 83 h 157"/>
                <a:gd name="T26" fmla="*/ 7 w 31"/>
                <a:gd name="T27" fmla="*/ 0 h 157"/>
                <a:gd name="T28" fmla="*/ 7 w 31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57">
                  <a:moveTo>
                    <a:pt x="7" y="0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3" y="145"/>
                  </a:lnTo>
                  <a:lnTo>
                    <a:pt x="10" y="151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49" name="Freeform 98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8 w 28"/>
                <a:gd name="T1" fmla="*/ 0 h 157"/>
                <a:gd name="T2" fmla="*/ 8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7 w 28"/>
                <a:gd name="T15" fmla="*/ 151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1 w 28"/>
                <a:gd name="T23" fmla="*/ 82 h 157"/>
                <a:gd name="T24" fmla="*/ 1 w 28"/>
                <a:gd name="T25" fmla="*/ 82 h 157"/>
                <a:gd name="T26" fmla="*/ 8 w 28"/>
                <a:gd name="T27" fmla="*/ 0 h 157"/>
                <a:gd name="T28" fmla="*/ 8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8" y="0"/>
                  </a:moveTo>
                  <a:lnTo>
                    <a:pt x="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7" y="151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50" name="Freeform 99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12 w 28"/>
                <a:gd name="T1" fmla="*/ 0 h 157"/>
                <a:gd name="T2" fmla="*/ 12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8 w 28"/>
                <a:gd name="T15" fmla="*/ 149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5 w 28"/>
                <a:gd name="T23" fmla="*/ 80 h 157"/>
                <a:gd name="T24" fmla="*/ 5 w 28"/>
                <a:gd name="T25" fmla="*/ 80 h 157"/>
                <a:gd name="T26" fmla="*/ 12 w 28"/>
                <a:gd name="T27" fmla="*/ 0 h 157"/>
                <a:gd name="T28" fmla="*/ 12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12" y="0"/>
                  </a:moveTo>
                  <a:lnTo>
                    <a:pt x="1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9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51" name="Freeform 100"/>
            <p:cNvSpPr/>
            <p:nvPr/>
          </p:nvSpPr>
          <p:spPr bwMode="auto">
            <a:xfrm>
              <a:off x="3514726" y="5083175"/>
              <a:ext cx="42863" cy="249238"/>
            </a:xfrm>
            <a:custGeom>
              <a:avLst/>
              <a:gdLst>
                <a:gd name="T0" fmla="*/ 15 w 27"/>
                <a:gd name="T1" fmla="*/ 0 h 157"/>
                <a:gd name="T2" fmla="*/ 27 w 27"/>
                <a:gd name="T3" fmla="*/ 0 h 157"/>
                <a:gd name="T4" fmla="*/ 10 w 27"/>
                <a:gd name="T5" fmla="*/ 140 h 157"/>
                <a:gd name="T6" fmla="*/ 10 w 27"/>
                <a:gd name="T7" fmla="*/ 140 h 157"/>
                <a:gd name="T8" fmla="*/ 9 w 27"/>
                <a:gd name="T9" fmla="*/ 145 h 157"/>
                <a:gd name="T10" fmla="*/ 7 w 27"/>
                <a:gd name="T11" fmla="*/ 149 h 157"/>
                <a:gd name="T12" fmla="*/ 3 w 27"/>
                <a:gd name="T13" fmla="*/ 153 h 157"/>
                <a:gd name="T14" fmla="*/ 0 w 27"/>
                <a:gd name="T15" fmla="*/ 157 h 157"/>
                <a:gd name="T16" fmla="*/ 15 w 27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7">
                  <a:moveTo>
                    <a:pt x="15" y="0"/>
                  </a:moveTo>
                  <a:lnTo>
                    <a:pt x="27" y="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45"/>
                  </a:lnTo>
                  <a:lnTo>
                    <a:pt x="7" y="149"/>
                  </a:lnTo>
                  <a:lnTo>
                    <a:pt x="3" y="153"/>
                  </a:lnTo>
                  <a:lnTo>
                    <a:pt x="0" y="15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52" name="Freeform 108"/>
            <p:cNvSpPr/>
            <p:nvPr/>
          </p:nvSpPr>
          <p:spPr bwMode="auto">
            <a:xfrm>
              <a:off x="2687638" y="4930775"/>
              <a:ext cx="47625" cy="55563"/>
            </a:xfrm>
            <a:custGeom>
              <a:avLst/>
              <a:gdLst>
                <a:gd name="T0" fmla="*/ 30 w 30"/>
                <a:gd name="T1" fmla="*/ 2 h 35"/>
                <a:gd name="T2" fmla="*/ 30 w 30"/>
                <a:gd name="T3" fmla="*/ 2 h 35"/>
                <a:gd name="T4" fmla="*/ 27 w 30"/>
                <a:gd name="T5" fmla="*/ 14 h 35"/>
                <a:gd name="T6" fmla="*/ 23 w 30"/>
                <a:gd name="T7" fmla="*/ 30 h 35"/>
                <a:gd name="T8" fmla="*/ 23 w 30"/>
                <a:gd name="T9" fmla="*/ 30 h 35"/>
                <a:gd name="T10" fmla="*/ 20 w 30"/>
                <a:gd name="T11" fmla="*/ 34 h 35"/>
                <a:gd name="T12" fmla="*/ 19 w 30"/>
                <a:gd name="T13" fmla="*/ 35 h 35"/>
                <a:gd name="T14" fmla="*/ 16 w 30"/>
                <a:gd name="T15" fmla="*/ 34 h 35"/>
                <a:gd name="T16" fmla="*/ 14 w 30"/>
                <a:gd name="T17" fmla="*/ 31 h 35"/>
                <a:gd name="T18" fmla="*/ 11 w 30"/>
                <a:gd name="T19" fmla="*/ 26 h 35"/>
                <a:gd name="T20" fmla="*/ 0 w 30"/>
                <a:gd name="T21" fmla="*/ 7 h 35"/>
                <a:gd name="T22" fmla="*/ 0 w 30"/>
                <a:gd name="T23" fmla="*/ 7 h 35"/>
                <a:gd name="T24" fmla="*/ 3 w 30"/>
                <a:gd name="T25" fmla="*/ 6 h 35"/>
                <a:gd name="T26" fmla="*/ 8 w 30"/>
                <a:gd name="T27" fmla="*/ 2 h 35"/>
                <a:gd name="T28" fmla="*/ 12 w 30"/>
                <a:gd name="T29" fmla="*/ 0 h 35"/>
                <a:gd name="T30" fmla="*/ 18 w 30"/>
                <a:gd name="T31" fmla="*/ 0 h 35"/>
                <a:gd name="T32" fmla="*/ 23 w 30"/>
                <a:gd name="T33" fmla="*/ 0 h 35"/>
                <a:gd name="T34" fmla="*/ 30 w 30"/>
                <a:gd name="T35" fmla="*/ 2 h 35"/>
                <a:gd name="T36" fmla="*/ 30 w 30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5">
                  <a:moveTo>
                    <a:pt x="30" y="2"/>
                  </a:moveTo>
                  <a:lnTo>
                    <a:pt x="30" y="2"/>
                  </a:lnTo>
                  <a:lnTo>
                    <a:pt x="27" y="14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9" y="35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153" name="PA_组合 39"/>
          <p:cNvGrpSpPr/>
          <p:nvPr>
            <p:custDataLst>
              <p:tags r:id="rId3"/>
            </p:custDataLst>
          </p:nvPr>
        </p:nvGrpSpPr>
        <p:grpSpPr>
          <a:xfrm>
            <a:off x="2282769" y="4077792"/>
            <a:ext cx="149940" cy="444103"/>
            <a:chOff x="2555876" y="4340225"/>
            <a:chExt cx="203200" cy="601663"/>
          </a:xfrm>
          <a:solidFill>
            <a:schemeClr val="accent1"/>
          </a:solidFill>
        </p:grpSpPr>
        <p:sp>
          <p:nvSpPr>
            <p:cNvPr id="154" name="Freeform 105"/>
            <p:cNvSpPr/>
            <p:nvPr/>
          </p:nvSpPr>
          <p:spPr bwMode="auto">
            <a:xfrm>
              <a:off x="2582863" y="4424363"/>
              <a:ext cx="176213" cy="517525"/>
            </a:xfrm>
            <a:custGeom>
              <a:avLst/>
              <a:gdLst>
                <a:gd name="T0" fmla="*/ 35 w 111"/>
                <a:gd name="T1" fmla="*/ 266 h 326"/>
                <a:gd name="T2" fmla="*/ 66 w 111"/>
                <a:gd name="T3" fmla="*/ 326 h 326"/>
                <a:gd name="T4" fmla="*/ 94 w 111"/>
                <a:gd name="T5" fmla="*/ 322 h 326"/>
                <a:gd name="T6" fmla="*/ 111 w 111"/>
                <a:gd name="T7" fmla="*/ 256 h 326"/>
                <a:gd name="T8" fmla="*/ 76 w 111"/>
                <a:gd name="T9" fmla="*/ 0 h 326"/>
                <a:gd name="T10" fmla="*/ 0 w 111"/>
                <a:gd name="T11" fmla="*/ 11 h 326"/>
                <a:gd name="T12" fmla="*/ 35 w 111"/>
                <a:gd name="T13" fmla="*/ 26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26">
                  <a:moveTo>
                    <a:pt x="35" y="266"/>
                  </a:moveTo>
                  <a:lnTo>
                    <a:pt x="66" y="326"/>
                  </a:lnTo>
                  <a:lnTo>
                    <a:pt x="94" y="322"/>
                  </a:lnTo>
                  <a:lnTo>
                    <a:pt x="111" y="256"/>
                  </a:lnTo>
                  <a:lnTo>
                    <a:pt x="76" y="0"/>
                  </a:lnTo>
                  <a:lnTo>
                    <a:pt x="0" y="11"/>
                  </a:lnTo>
                  <a:lnTo>
                    <a:pt x="35" y="26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55" name="Freeform 106"/>
            <p:cNvSpPr/>
            <p:nvPr/>
          </p:nvSpPr>
          <p:spPr bwMode="auto">
            <a:xfrm>
              <a:off x="2576513" y="4340225"/>
              <a:ext cx="127000" cy="146050"/>
            </a:xfrm>
            <a:custGeom>
              <a:avLst/>
              <a:gdLst>
                <a:gd name="T0" fmla="*/ 4 w 80"/>
                <a:gd name="T1" fmla="*/ 59 h 92"/>
                <a:gd name="T2" fmla="*/ 4 w 80"/>
                <a:gd name="T3" fmla="*/ 59 h 92"/>
                <a:gd name="T4" fmla="*/ 5 w 80"/>
                <a:gd name="T5" fmla="*/ 66 h 92"/>
                <a:gd name="T6" fmla="*/ 9 w 80"/>
                <a:gd name="T7" fmla="*/ 73 h 92"/>
                <a:gd name="T8" fmla="*/ 13 w 80"/>
                <a:gd name="T9" fmla="*/ 80 h 92"/>
                <a:gd name="T10" fmla="*/ 19 w 80"/>
                <a:gd name="T11" fmla="*/ 84 h 92"/>
                <a:gd name="T12" fmla="*/ 24 w 80"/>
                <a:gd name="T13" fmla="*/ 88 h 92"/>
                <a:gd name="T14" fmla="*/ 31 w 80"/>
                <a:gd name="T15" fmla="*/ 91 h 92"/>
                <a:gd name="T16" fmla="*/ 39 w 80"/>
                <a:gd name="T17" fmla="*/ 92 h 92"/>
                <a:gd name="T18" fmla="*/ 46 w 80"/>
                <a:gd name="T19" fmla="*/ 92 h 92"/>
                <a:gd name="T20" fmla="*/ 47 w 80"/>
                <a:gd name="T21" fmla="*/ 92 h 92"/>
                <a:gd name="T22" fmla="*/ 47 w 80"/>
                <a:gd name="T23" fmla="*/ 92 h 92"/>
                <a:gd name="T24" fmla="*/ 55 w 80"/>
                <a:gd name="T25" fmla="*/ 89 h 92"/>
                <a:gd name="T26" fmla="*/ 62 w 80"/>
                <a:gd name="T27" fmla="*/ 87 h 92"/>
                <a:gd name="T28" fmla="*/ 67 w 80"/>
                <a:gd name="T29" fmla="*/ 82 h 92"/>
                <a:gd name="T30" fmla="*/ 71 w 80"/>
                <a:gd name="T31" fmla="*/ 77 h 92"/>
                <a:gd name="T32" fmla="*/ 75 w 80"/>
                <a:gd name="T33" fmla="*/ 70 h 92"/>
                <a:gd name="T34" fmla="*/ 78 w 80"/>
                <a:gd name="T35" fmla="*/ 64 h 92"/>
                <a:gd name="T36" fmla="*/ 80 w 80"/>
                <a:gd name="T37" fmla="*/ 57 h 92"/>
                <a:gd name="T38" fmla="*/ 80 w 80"/>
                <a:gd name="T39" fmla="*/ 49 h 92"/>
                <a:gd name="T40" fmla="*/ 75 w 80"/>
                <a:gd name="T41" fmla="*/ 15 h 92"/>
                <a:gd name="T42" fmla="*/ 75 w 80"/>
                <a:gd name="T43" fmla="*/ 15 h 92"/>
                <a:gd name="T44" fmla="*/ 73 w 80"/>
                <a:gd name="T45" fmla="*/ 8 h 92"/>
                <a:gd name="T46" fmla="*/ 70 w 80"/>
                <a:gd name="T47" fmla="*/ 4 h 92"/>
                <a:gd name="T48" fmla="*/ 66 w 80"/>
                <a:gd name="T49" fmla="*/ 1 h 92"/>
                <a:gd name="T50" fmla="*/ 62 w 80"/>
                <a:gd name="T51" fmla="*/ 0 h 92"/>
                <a:gd name="T52" fmla="*/ 50 w 80"/>
                <a:gd name="T53" fmla="*/ 1 h 92"/>
                <a:gd name="T54" fmla="*/ 35 w 80"/>
                <a:gd name="T55" fmla="*/ 3 h 92"/>
                <a:gd name="T56" fmla="*/ 35 w 80"/>
                <a:gd name="T57" fmla="*/ 3 h 92"/>
                <a:gd name="T58" fmla="*/ 35 w 80"/>
                <a:gd name="T59" fmla="*/ 3 h 92"/>
                <a:gd name="T60" fmla="*/ 20 w 80"/>
                <a:gd name="T61" fmla="*/ 5 h 92"/>
                <a:gd name="T62" fmla="*/ 8 w 80"/>
                <a:gd name="T63" fmla="*/ 7 h 92"/>
                <a:gd name="T64" fmla="*/ 4 w 80"/>
                <a:gd name="T65" fmla="*/ 9 h 92"/>
                <a:gd name="T66" fmla="*/ 1 w 80"/>
                <a:gd name="T67" fmla="*/ 13 h 92"/>
                <a:gd name="T68" fmla="*/ 0 w 80"/>
                <a:gd name="T69" fmla="*/ 17 h 92"/>
                <a:gd name="T70" fmla="*/ 0 w 80"/>
                <a:gd name="T71" fmla="*/ 24 h 92"/>
                <a:gd name="T72" fmla="*/ 4 w 80"/>
                <a:gd name="T73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2">
                  <a:moveTo>
                    <a:pt x="4" y="59"/>
                  </a:moveTo>
                  <a:lnTo>
                    <a:pt x="4" y="59"/>
                  </a:lnTo>
                  <a:lnTo>
                    <a:pt x="5" y="66"/>
                  </a:lnTo>
                  <a:lnTo>
                    <a:pt x="9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4" y="88"/>
                  </a:lnTo>
                  <a:lnTo>
                    <a:pt x="31" y="91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7" y="82"/>
                  </a:lnTo>
                  <a:lnTo>
                    <a:pt x="71" y="77"/>
                  </a:lnTo>
                  <a:lnTo>
                    <a:pt x="75" y="70"/>
                  </a:lnTo>
                  <a:lnTo>
                    <a:pt x="78" y="64"/>
                  </a:lnTo>
                  <a:lnTo>
                    <a:pt x="80" y="57"/>
                  </a:lnTo>
                  <a:lnTo>
                    <a:pt x="80" y="49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3" y="8"/>
                  </a:lnTo>
                  <a:lnTo>
                    <a:pt x="70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0" y="5"/>
                  </a:lnTo>
                  <a:lnTo>
                    <a:pt x="8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5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56" name="Freeform 107"/>
            <p:cNvSpPr/>
            <p:nvPr/>
          </p:nvSpPr>
          <p:spPr bwMode="auto">
            <a:xfrm>
              <a:off x="2571751" y="4389438"/>
              <a:ext cx="150813" cy="144463"/>
            </a:xfrm>
            <a:custGeom>
              <a:avLst/>
              <a:gdLst>
                <a:gd name="T0" fmla="*/ 11 w 95"/>
                <a:gd name="T1" fmla="*/ 91 h 91"/>
                <a:gd name="T2" fmla="*/ 95 w 95"/>
                <a:gd name="T3" fmla="*/ 80 h 91"/>
                <a:gd name="T4" fmla="*/ 84 w 95"/>
                <a:gd name="T5" fmla="*/ 0 h 91"/>
                <a:gd name="T6" fmla="*/ 0 w 95"/>
                <a:gd name="T7" fmla="*/ 11 h 91"/>
                <a:gd name="T8" fmla="*/ 11 w 95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1">
                  <a:moveTo>
                    <a:pt x="11" y="91"/>
                  </a:moveTo>
                  <a:lnTo>
                    <a:pt x="95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57" name="Freeform 109"/>
            <p:cNvSpPr/>
            <p:nvPr/>
          </p:nvSpPr>
          <p:spPr bwMode="auto">
            <a:xfrm>
              <a:off x="2555876" y="4430713"/>
              <a:ext cx="44450" cy="260350"/>
            </a:xfrm>
            <a:custGeom>
              <a:avLst/>
              <a:gdLst>
                <a:gd name="T0" fmla="*/ 21 w 28"/>
                <a:gd name="T1" fmla="*/ 0 h 164"/>
                <a:gd name="T2" fmla="*/ 21 w 28"/>
                <a:gd name="T3" fmla="*/ 0 h 164"/>
                <a:gd name="T4" fmla="*/ 11 w 28"/>
                <a:gd name="T5" fmla="*/ 7 h 164"/>
                <a:gd name="T6" fmla="*/ 5 w 28"/>
                <a:gd name="T7" fmla="*/ 13 h 164"/>
                <a:gd name="T8" fmla="*/ 2 w 28"/>
                <a:gd name="T9" fmla="*/ 17 h 164"/>
                <a:gd name="T10" fmla="*/ 0 w 28"/>
                <a:gd name="T11" fmla="*/ 20 h 164"/>
                <a:gd name="T12" fmla="*/ 0 w 28"/>
                <a:gd name="T13" fmla="*/ 20 h 164"/>
                <a:gd name="T14" fmla="*/ 3 w 28"/>
                <a:gd name="T15" fmla="*/ 44 h 164"/>
                <a:gd name="T16" fmla="*/ 9 w 28"/>
                <a:gd name="T17" fmla="*/ 90 h 164"/>
                <a:gd name="T18" fmla="*/ 18 w 28"/>
                <a:gd name="T19" fmla="*/ 154 h 164"/>
                <a:gd name="T20" fmla="*/ 18 w 28"/>
                <a:gd name="T21" fmla="*/ 154 h 164"/>
                <a:gd name="T22" fmla="*/ 17 w 28"/>
                <a:gd name="T23" fmla="*/ 155 h 164"/>
                <a:gd name="T24" fmla="*/ 18 w 28"/>
                <a:gd name="T25" fmla="*/ 160 h 164"/>
                <a:gd name="T26" fmla="*/ 19 w 28"/>
                <a:gd name="T27" fmla="*/ 161 h 164"/>
                <a:gd name="T28" fmla="*/ 21 w 28"/>
                <a:gd name="T29" fmla="*/ 162 h 164"/>
                <a:gd name="T30" fmla="*/ 23 w 28"/>
                <a:gd name="T31" fmla="*/ 164 h 164"/>
                <a:gd name="T32" fmla="*/ 28 w 28"/>
                <a:gd name="T33" fmla="*/ 164 h 164"/>
                <a:gd name="T34" fmla="*/ 13 w 28"/>
                <a:gd name="T35" fmla="*/ 58 h 164"/>
                <a:gd name="T36" fmla="*/ 19 w 28"/>
                <a:gd name="T37" fmla="*/ 44 h 164"/>
                <a:gd name="T38" fmla="*/ 21 w 28"/>
                <a:gd name="T39" fmla="*/ 0 h 164"/>
                <a:gd name="T40" fmla="*/ 21 w 28"/>
                <a:gd name="T4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64">
                  <a:moveTo>
                    <a:pt x="21" y="0"/>
                  </a:moveTo>
                  <a:lnTo>
                    <a:pt x="21" y="0"/>
                  </a:lnTo>
                  <a:lnTo>
                    <a:pt x="11" y="7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44"/>
                  </a:lnTo>
                  <a:lnTo>
                    <a:pt x="9" y="90"/>
                  </a:lnTo>
                  <a:lnTo>
                    <a:pt x="18" y="154"/>
                  </a:lnTo>
                  <a:lnTo>
                    <a:pt x="18" y="154"/>
                  </a:lnTo>
                  <a:lnTo>
                    <a:pt x="17" y="155"/>
                  </a:lnTo>
                  <a:lnTo>
                    <a:pt x="18" y="160"/>
                  </a:lnTo>
                  <a:lnTo>
                    <a:pt x="19" y="161"/>
                  </a:lnTo>
                  <a:lnTo>
                    <a:pt x="21" y="162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13" y="58"/>
                  </a:lnTo>
                  <a:lnTo>
                    <a:pt x="19" y="4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158" name="PA_组合 40"/>
          <p:cNvGrpSpPr/>
          <p:nvPr>
            <p:custDataLst>
              <p:tags r:id="rId4"/>
            </p:custDataLst>
          </p:nvPr>
        </p:nvGrpSpPr>
        <p:grpSpPr>
          <a:xfrm>
            <a:off x="2624824" y="4082480"/>
            <a:ext cx="588049" cy="452306"/>
            <a:chOff x="3019426" y="4346575"/>
            <a:chExt cx="796925" cy="612776"/>
          </a:xfrm>
          <a:solidFill>
            <a:schemeClr val="accent1"/>
          </a:solidFill>
        </p:grpSpPr>
        <p:sp>
          <p:nvSpPr>
            <p:cNvPr id="159" name="Freeform 110"/>
            <p:cNvSpPr/>
            <p:nvPr/>
          </p:nvSpPr>
          <p:spPr bwMode="auto">
            <a:xfrm>
              <a:off x="3040063" y="4346575"/>
              <a:ext cx="776288" cy="347663"/>
            </a:xfrm>
            <a:custGeom>
              <a:avLst/>
              <a:gdLst>
                <a:gd name="T0" fmla="*/ 247 w 489"/>
                <a:gd name="T1" fmla="*/ 219 h 219"/>
                <a:gd name="T2" fmla="*/ 489 w 489"/>
                <a:gd name="T3" fmla="*/ 110 h 219"/>
                <a:gd name="T4" fmla="*/ 240 w 489"/>
                <a:gd name="T5" fmla="*/ 0 h 219"/>
                <a:gd name="T6" fmla="*/ 0 w 489"/>
                <a:gd name="T7" fmla="*/ 107 h 219"/>
                <a:gd name="T8" fmla="*/ 247 w 48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19">
                  <a:moveTo>
                    <a:pt x="247" y="219"/>
                  </a:moveTo>
                  <a:lnTo>
                    <a:pt x="489" y="110"/>
                  </a:lnTo>
                  <a:lnTo>
                    <a:pt x="240" y="0"/>
                  </a:lnTo>
                  <a:lnTo>
                    <a:pt x="0" y="107"/>
                  </a:lnTo>
                  <a:lnTo>
                    <a:pt x="247" y="21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0" name="Rectangle 111"/>
            <p:cNvSpPr>
              <a:spLocks noChangeArrowheads="1"/>
            </p:cNvSpPr>
            <p:nvPr/>
          </p:nvSpPr>
          <p:spPr bwMode="auto">
            <a:xfrm>
              <a:off x="3049588" y="4510088"/>
              <a:ext cx="22225" cy="2555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1" name="Freeform 112"/>
            <p:cNvSpPr/>
            <p:nvPr/>
          </p:nvSpPr>
          <p:spPr bwMode="auto">
            <a:xfrm>
              <a:off x="3022601" y="4735513"/>
              <a:ext cx="76200" cy="77788"/>
            </a:xfrm>
            <a:custGeom>
              <a:avLst/>
              <a:gdLst>
                <a:gd name="T0" fmla="*/ 0 w 48"/>
                <a:gd name="T1" fmla="*/ 24 h 49"/>
                <a:gd name="T2" fmla="*/ 0 w 48"/>
                <a:gd name="T3" fmla="*/ 24 h 49"/>
                <a:gd name="T4" fmla="*/ 0 w 48"/>
                <a:gd name="T5" fmla="*/ 20 h 49"/>
                <a:gd name="T6" fmla="*/ 2 w 48"/>
                <a:gd name="T7" fmla="*/ 15 h 49"/>
                <a:gd name="T8" fmla="*/ 4 w 48"/>
                <a:gd name="T9" fmla="*/ 11 h 49"/>
                <a:gd name="T10" fmla="*/ 7 w 48"/>
                <a:gd name="T11" fmla="*/ 8 h 49"/>
                <a:gd name="T12" fmla="*/ 11 w 48"/>
                <a:gd name="T13" fmla="*/ 4 h 49"/>
                <a:gd name="T14" fmla="*/ 15 w 48"/>
                <a:gd name="T15" fmla="*/ 3 h 49"/>
                <a:gd name="T16" fmla="*/ 19 w 48"/>
                <a:gd name="T17" fmla="*/ 1 h 49"/>
                <a:gd name="T18" fmla="*/ 25 w 48"/>
                <a:gd name="T19" fmla="*/ 0 h 49"/>
                <a:gd name="T20" fmla="*/ 25 w 48"/>
                <a:gd name="T21" fmla="*/ 0 h 49"/>
                <a:gd name="T22" fmla="*/ 29 w 48"/>
                <a:gd name="T23" fmla="*/ 1 h 49"/>
                <a:gd name="T24" fmla="*/ 34 w 48"/>
                <a:gd name="T25" fmla="*/ 3 h 49"/>
                <a:gd name="T26" fmla="*/ 38 w 48"/>
                <a:gd name="T27" fmla="*/ 4 h 49"/>
                <a:gd name="T28" fmla="*/ 41 w 48"/>
                <a:gd name="T29" fmla="*/ 8 h 49"/>
                <a:gd name="T30" fmla="*/ 44 w 48"/>
                <a:gd name="T31" fmla="*/ 11 h 49"/>
                <a:gd name="T32" fmla="*/ 46 w 48"/>
                <a:gd name="T33" fmla="*/ 15 h 49"/>
                <a:gd name="T34" fmla="*/ 48 w 48"/>
                <a:gd name="T35" fmla="*/ 20 h 49"/>
                <a:gd name="T36" fmla="*/ 48 w 48"/>
                <a:gd name="T37" fmla="*/ 24 h 49"/>
                <a:gd name="T38" fmla="*/ 48 w 48"/>
                <a:gd name="T39" fmla="*/ 24 h 49"/>
                <a:gd name="T40" fmla="*/ 48 w 48"/>
                <a:gd name="T41" fmla="*/ 30 h 49"/>
                <a:gd name="T42" fmla="*/ 46 w 48"/>
                <a:gd name="T43" fmla="*/ 34 h 49"/>
                <a:gd name="T44" fmla="*/ 44 w 48"/>
                <a:gd name="T45" fmla="*/ 38 h 49"/>
                <a:gd name="T46" fmla="*/ 41 w 48"/>
                <a:gd name="T47" fmla="*/ 42 h 49"/>
                <a:gd name="T48" fmla="*/ 38 w 48"/>
                <a:gd name="T49" fmla="*/ 45 h 49"/>
                <a:gd name="T50" fmla="*/ 34 w 48"/>
                <a:gd name="T51" fmla="*/ 47 h 49"/>
                <a:gd name="T52" fmla="*/ 29 w 48"/>
                <a:gd name="T53" fmla="*/ 49 h 49"/>
                <a:gd name="T54" fmla="*/ 25 w 48"/>
                <a:gd name="T55" fmla="*/ 49 h 49"/>
                <a:gd name="T56" fmla="*/ 25 w 48"/>
                <a:gd name="T57" fmla="*/ 49 h 49"/>
                <a:gd name="T58" fmla="*/ 19 w 48"/>
                <a:gd name="T59" fmla="*/ 49 h 49"/>
                <a:gd name="T60" fmla="*/ 15 w 48"/>
                <a:gd name="T61" fmla="*/ 47 h 49"/>
                <a:gd name="T62" fmla="*/ 11 w 48"/>
                <a:gd name="T63" fmla="*/ 45 h 49"/>
                <a:gd name="T64" fmla="*/ 7 w 48"/>
                <a:gd name="T65" fmla="*/ 42 h 49"/>
                <a:gd name="T66" fmla="*/ 4 w 48"/>
                <a:gd name="T67" fmla="*/ 38 h 49"/>
                <a:gd name="T68" fmla="*/ 2 w 48"/>
                <a:gd name="T69" fmla="*/ 34 h 49"/>
                <a:gd name="T70" fmla="*/ 0 w 48"/>
                <a:gd name="T71" fmla="*/ 30 h 49"/>
                <a:gd name="T72" fmla="*/ 0 w 48"/>
                <a:gd name="T73" fmla="*/ 24 h 49"/>
                <a:gd name="T74" fmla="*/ 0 w 48"/>
                <a:gd name="T7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9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8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29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2" name="Freeform 113"/>
            <p:cNvSpPr/>
            <p:nvPr/>
          </p:nvSpPr>
          <p:spPr bwMode="auto">
            <a:xfrm>
              <a:off x="3052763" y="4778375"/>
              <a:ext cx="46038" cy="169863"/>
            </a:xfrm>
            <a:custGeom>
              <a:avLst/>
              <a:gdLst>
                <a:gd name="T0" fmla="*/ 17 w 29"/>
                <a:gd name="T1" fmla="*/ 5 h 107"/>
                <a:gd name="T2" fmla="*/ 17 w 29"/>
                <a:gd name="T3" fmla="*/ 5 h 107"/>
                <a:gd name="T4" fmla="*/ 19 w 29"/>
                <a:gd name="T5" fmla="*/ 12 h 107"/>
                <a:gd name="T6" fmla="*/ 22 w 29"/>
                <a:gd name="T7" fmla="*/ 22 h 107"/>
                <a:gd name="T8" fmla="*/ 25 w 29"/>
                <a:gd name="T9" fmla="*/ 33 h 107"/>
                <a:gd name="T10" fmla="*/ 27 w 29"/>
                <a:gd name="T11" fmla="*/ 47 h 107"/>
                <a:gd name="T12" fmla="*/ 29 w 29"/>
                <a:gd name="T13" fmla="*/ 65 h 107"/>
                <a:gd name="T14" fmla="*/ 29 w 29"/>
                <a:gd name="T15" fmla="*/ 84 h 107"/>
                <a:gd name="T16" fmla="*/ 27 w 29"/>
                <a:gd name="T17" fmla="*/ 107 h 107"/>
                <a:gd name="T18" fmla="*/ 0 w 29"/>
                <a:gd name="T19" fmla="*/ 107 h 107"/>
                <a:gd name="T20" fmla="*/ 0 w 29"/>
                <a:gd name="T21" fmla="*/ 0 h 107"/>
                <a:gd name="T22" fmla="*/ 0 w 29"/>
                <a:gd name="T23" fmla="*/ 0 h 107"/>
                <a:gd name="T24" fmla="*/ 8 w 29"/>
                <a:gd name="T25" fmla="*/ 4 h 107"/>
                <a:gd name="T26" fmla="*/ 14 w 29"/>
                <a:gd name="T27" fmla="*/ 5 h 107"/>
                <a:gd name="T28" fmla="*/ 15 w 29"/>
                <a:gd name="T29" fmla="*/ 5 h 107"/>
                <a:gd name="T30" fmla="*/ 17 w 29"/>
                <a:gd name="T31" fmla="*/ 5 h 107"/>
                <a:gd name="T32" fmla="*/ 17 w 29"/>
                <a:gd name="T33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07">
                  <a:moveTo>
                    <a:pt x="17" y="5"/>
                  </a:moveTo>
                  <a:lnTo>
                    <a:pt x="17" y="5"/>
                  </a:lnTo>
                  <a:lnTo>
                    <a:pt x="19" y="12"/>
                  </a:lnTo>
                  <a:lnTo>
                    <a:pt x="22" y="22"/>
                  </a:lnTo>
                  <a:lnTo>
                    <a:pt x="25" y="33"/>
                  </a:lnTo>
                  <a:lnTo>
                    <a:pt x="27" y="47"/>
                  </a:lnTo>
                  <a:lnTo>
                    <a:pt x="29" y="65"/>
                  </a:lnTo>
                  <a:lnTo>
                    <a:pt x="29" y="84"/>
                  </a:lnTo>
                  <a:lnTo>
                    <a:pt x="27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3" name="Freeform 114"/>
            <p:cNvSpPr/>
            <p:nvPr/>
          </p:nvSpPr>
          <p:spPr bwMode="auto">
            <a:xfrm>
              <a:off x="3019426" y="4778375"/>
              <a:ext cx="46038" cy="169863"/>
            </a:xfrm>
            <a:custGeom>
              <a:avLst/>
              <a:gdLst>
                <a:gd name="T0" fmla="*/ 13 w 29"/>
                <a:gd name="T1" fmla="*/ 5 h 107"/>
                <a:gd name="T2" fmla="*/ 13 w 29"/>
                <a:gd name="T3" fmla="*/ 5 h 107"/>
                <a:gd name="T4" fmla="*/ 10 w 29"/>
                <a:gd name="T5" fmla="*/ 12 h 107"/>
                <a:gd name="T6" fmla="*/ 4 w 29"/>
                <a:gd name="T7" fmla="*/ 33 h 107"/>
                <a:gd name="T8" fmla="*/ 2 w 29"/>
                <a:gd name="T9" fmla="*/ 47 h 107"/>
                <a:gd name="T10" fmla="*/ 0 w 29"/>
                <a:gd name="T11" fmla="*/ 65 h 107"/>
                <a:gd name="T12" fmla="*/ 0 w 29"/>
                <a:gd name="T13" fmla="*/ 84 h 107"/>
                <a:gd name="T14" fmla="*/ 1 w 29"/>
                <a:gd name="T15" fmla="*/ 107 h 107"/>
                <a:gd name="T16" fmla="*/ 29 w 29"/>
                <a:gd name="T17" fmla="*/ 107 h 107"/>
                <a:gd name="T18" fmla="*/ 29 w 29"/>
                <a:gd name="T19" fmla="*/ 0 h 107"/>
                <a:gd name="T20" fmla="*/ 29 w 29"/>
                <a:gd name="T21" fmla="*/ 0 h 107"/>
                <a:gd name="T22" fmla="*/ 21 w 29"/>
                <a:gd name="T23" fmla="*/ 4 h 107"/>
                <a:gd name="T24" fmla="*/ 16 w 29"/>
                <a:gd name="T25" fmla="*/ 5 h 107"/>
                <a:gd name="T26" fmla="*/ 13 w 29"/>
                <a:gd name="T27" fmla="*/ 5 h 107"/>
                <a:gd name="T28" fmla="*/ 13 w 29"/>
                <a:gd name="T29" fmla="*/ 5 h 107"/>
                <a:gd name="T30" fmla="*/ 13 w 29"/>
                <a:gd name="T3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07">
                  <a:moveTo>
                    <a:pt x="13" y="5"/>
                  </a:moveTo>
                  <a:lnTo>
                    <a:pt x="13" y="5"/>
                  </a:lnTo>
                  <a:lnTo>
                    <a:pt x="10" y="12"/>
                  </a:lnTo>
                  <a:lnTo>
                    <a:pt x="4" y="33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0" y="84"/>
                  </a:lnTo>
                  <a:lnTo>
                    <a:pt x="1" y="107"/>
                  </a:lnTo>
                  <a:lnTo>
                    <a:pt x="29" y="10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4" name="Freeform 115"/>
            <p:cNvSpPr/>
            <p:nvPr/>
          </p:nvSpPr>
          <p:spPr bwMode="auto">
            <a:xfrm>
              <a:off x="3211513" y="4624388"/>
              <a:ext cx="449263" cy="334963"/>
            </a:xfrm>
            <a:custGeom>
              <a:avLst/>
              <a:gdLst>
                <a:gd name="T0" fmla="*/ 0 w 283"/>
                <a:gd name="T1" fmla="*/ 0 h 211"/>
                <a:gd name="T2" fmla="*/ 0 w 283"/>
                <a:gd name="T3" fmla="*/ 0 h 211"/>
                <a:gd name="T4" fmla="*/ 63 w 283"/>
                <a:gd name="T5" fmla="*/ 29 h 211"/>
                <a:gd name="T6" fmla="*/ 143 w 283"/>
                <a:gd name="T7" fmla="*/ 67 h 211"/>
                <a:gd name="T8" fmla="*/ 143 w 283"/>
                <a:gd name="T9" fmla="*/ 67 h 211"/>
                <a:gd name="T10" fmla="*/ 221 w 283"/>
                <a:gd name="T11" fmla="*/ 29 h 211"/>
                <a:gd name="T12" fmla="*/ 283 w 283"/>
                <a:gd name="T13" fmla="*/ 0 h 211"/>
                <a:gd name="T14" fmla="*/ 283 w 283"/>
                <a:gd name="T15" fmla="*/ 163 h 211"/>
                <a:gd name="T16" fmla="*/ 283 w 283"/>
                <a:gd name="T17" fmla="*/ 163 h 211"/>
                <a:gd name="T18" fmla="*/ 277 w 283"/>
                <a:gd name="T19" fmla="*/ 170 h 211"/>
                <a:gd name="T20" fmla="*/ 267 w 283"/>
                <a:gd name="T21" fmla="*/ 177 h 211"/>
                <a:gd name="T22" fmla="*/ 259 w 283"/>
                <a:gd name="T23" fmla="*/ 182 h 211"/>
                <a:gd name="T24" fmla="*/ 250 w 283"/>
                <a:gd name="T25" fmla="*/ 188 h 211"/>
                <a:gd name="T26" fmla="*/ 229 w 283"/>
                <a:gd name="T27" fmla="*/ 196 h 211"/>
                <a:gd name="T28" fmla="*/ 209 w 283"/>
                <a:gd name="T29" fmla="*/ 201 h 211"/>
                <a:gd name="T30" fmla="*/ 190 w 283"/>
                <a:gd name="T31" fmla="*/ 205 h 211"/>
                <a:gd name="T32" fmla="*/ 172 w 283"/>
                <a:gd name="T33" fmla="*/ 208 h 211"/>
                <a:gd name="T34" fmla="*/ 147 w 283"/>
                <a:gd name="T35" fmla="*/ 211 h 211"/>
                <a:gd name="T36" fmla="*/ 147 w 283"/>
                <a:gd name="T37" fmla="*/ 211 h 211"/>
                <a:gd name="T38" fmla="*/ 147 w 283"/>
                <a:gd name="T39" fmla="*/ 211 h 211"/>
                <a:gd name="T40" fmla="*/ 143 w 283"/>
                <a:gd name="T41" fmla="*/ 211 h 211"/>
                <a:gd name="T42" fmla="*/ 143 w 283"/>
                <a:gd name="T43" fmla="*/ 211 h 211"/>
                <a:gd name="T44" fmla="*/ 139 w 283"/>
                <a:gd name="T45" fmla="*/ 211 h 211"/>
                <a:gd name="T46" fmla="*/ 139 w 283"/>
                <a:gd name="T47" fmla="*/ 211 h 211"/>
                <a:gd name="T48" fmla="*/ 139 w 283"/>
                <a:gd name="T49" fmla="*/ 211 h 211"/>
                <a:gd name="T50" fmla="*/ 113 w 283"/>
                <a:gd name="T51" fmla="*/ 208 h 211"/>
                <a:gd name="T52" fmla="*/ 94 w 283"/>
                <a:gd name="T53" fmla="*/ 205 h 211"/>
                <a:gd name="T54" fmla="*/ 75 w 283"/>
                <a:gd name="T55" fmla="*/ 201 h 211"/>
                <a:gd name="T56" fmla="*/ 55 w 283"/>
                <a:gd name="T57" fmla="*/ 196 h 211"/>
                <a:gd name="T58" fmla="*/ 36 w 283"/>
                <a:gd name="T59" fmla="*/ 188 h 211"/>
                <a:gd name="T60" fmla="*/ 26 w 283"/>
                <a:gd name="T61" fmla="*/ 182 h 211"/>
                <a:gd name="T62" fmla="*/ 17 w 283"/>
                <a:gd name="T63" fmla="*/ 177 h 211"/>
                <a:gd name="T64" fmla="*/ 9 w 283"/>
                <a:gd name="T65" fmla="*/ 170 h 211"/>
                <a:gd name="T66" fmla="*/ 0 w 283"/>
                <a:gd name="T67" fmla="*/ 163 h 211"/>
                <a:gd name="T68" fmla="*/ 0 w 283"/>
                <a:gd name="T6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211">
                  <a:moveTo>
                    <a:pt x="0" y="0"/>
                  </a:moveTo>
                  <a:lnTo>
                    <a:pt x="0" y="0"/>
                  </a:lnTo>
                  <a:lnTo>
                    <a:pt x="63" y="29"/>
                  </a:lnTo>
                  <a:lnTo>
                    <a:pt x="143" y="67"/>
                  </a:lnTo>
                  <a:lnTo>
                    <a:pt x="143" y="67"/>
                  </a:lnTo>
                  <a:lnTo>
                    <a:pt x="221" y="29"/>
                  </a:lnTo>
                  <a:lnTo>
                    <a:pt x="283" y="0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7" y="170"/>
                  </a:lnTo>
                  <a:lnTo>
                    <a:pt x="267" y="177"/>
                  </a:lnTo>
                  <a:lnTo>
                    <a:pt x="259" y="182"/>
                  </a:lnTo>
                  <a:lnTo>
                    <a:pt x="250" y="188"/>
                  </a:lnTo>
                  <a:lnTo>
                    <a:pt x="229" y="196"/>
                  </a:lnTo>
                  <a:lnTo>
                    <a:pt x="209" y="201"/>
                  </a:lnTo>
                  <a:lnTo>
                    <a:pt x="190" y="205"/>
                  </a:lnTo>
                  <a:lnTo>
                    <a:pt x="172" y="208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13" y="208"/>
                  </a:lnTo>
                  <a:lnTo>
                    <a:pt x="94" y="205"/>
                  </a:lnTo>
                  <a:lnTo>
                    <a:pt x="75" y="201"/>
                  </a:lnTo>
                  <a:lnTo>
                    <a:pt x="55" y="196"/>
                  </a:lnTo>
                  <a:lnTo>
                    <a:pt x="36" y="188"/>
                  </a:lnTo>
                  <a:lnTo>
                    <a:pt x="26" y="182"/>
                  </a:lnTo>
                  <a:lnTo>
                    <a:pt x="17" y="177"/>
                  </a:lnTo>
                  <a:lnTo>
                    <a:pt x="9" y="170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165" name="PA_淘宝店chenying0907 116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371014" y="2512304"/>
            <a:ext cx="289339" cy="363249"/>
          </a:xfrm>
          <a:custGeom>
            <a:avLst/>
            <a:gdLst>
              <a:gd name="T0" fmla="*/ 82 w 247"/>
              <a:gd name="T1" fmla="*/ 150 h 310"/>
              <a:gd name="T2" fmla="*/ 87 w 247"/>
              <a:gd name="T3" fmla="*/ 132 h 310"/>
              <a:gd name="T4" fmla="*/ 87 w 247"/>
              <a:gd name="T5" fmla="*/ 59 h 310"/>
              <a:gd name="T6" fmla="*/ 79 w 247"/>
              <a:gd name="T7" fmla="*/ 50 h 310"/>
              <a:gd name="T8" fmla="*/ 80 w 247"/>
              <a:gd name="T9" fmla="*/ 17 h 310"/>
              <a:gd name="T10" fmla="*/ 80 w 247"/>
              <a:gd name="T11" fmla="*/ 13 h 310"/>
              <a:gd name="T12" fmla="*/ 92 w 247"/>
              <a:gd name="T13" fmla="*/ 5 h 310"/>
              <a:gd name="T14" fmla="*/ 125 w 247"/>
              <a:gd name="T15" fmla="*/ 0 h 310"/>
              <a:gd name="T16" fmla="*/ 162 w 247"/>
              <a:gd name="T17" fmla="*/ 6 h 310"/>
              <a:gd name="T18" fmla="*/ 168 w 247"/>
              <a:gd name="T19" fmla="*/ 16 h 310"/>
              <a:gd name="T20" fmla="*/ 170 w 247"/>
              <a:gd name="T21" fmla="*/ 17 h 310"/>
              <a:gd name="T22" fmla="*/ 168 w 247"/>
              <a:gd name="T23" fmla="*/ 50 h 310"/>
              <a:gd name="T24" fmla="*/ 162 w 247"/>
              <a:gd name="T25" fmla="*/ 58 h 310"/>
              <a:gd name="T26" fmla="*/ 156 w 247"/>
              <a:gd name="T27" fmla="*/ 132 h 310"/>
              <a:gd name="T28" fmla="*/ 157 w 247"/>
              <a:gd name="T29" fmla="*/ 140 h 310"/>
              <a:gd name="T30" fmla="*/ 166 w 247"/>
              <a:gd name="T31" fmla="*/ 150 h 310"/>
              <a:gd name="T32" fmla="*/ 190 w 247"/>
              <a:gd name="T33" fmla="*/ 171 h 310"/>
              <a:gd name="T34" fmla="*/ 231 w 247"/>
              <a:gd name="T35" fmla="*/ 222 h 310"/>
              <a:gd name="T36" fmla="*/ 246 w 247"/>
              <a:gd name="T37" fmla="*/ 253 h 310"/>
              <a:gd name="T38" fmla="*/ 243 w 247"/>
              <a:gd name="T39" fmla="*/ 278 h 310"/>
              <a:gd name="T40" fmla="*/ 236 w 247"/>
              <a:gd name="T41" fmla="*/ 285 h 310"/>
              <a:gd name="T42" fmla="*/ 187 w 247"/>
              <a:gd name="T43" fmla="*/ 304 h 310"/>
              <a:gd name="T44" fmla="*/ 141 w 247"/>
              <a:gd name="T45" fmla="*/ 310 h 310"/>
              <a:gd name="T46" fmla="*/ 113 w 247"/>
              <a:gd name="T47" fmla="*/ 310 h 310"/>
              <a:gd name="T48" fmla="*/ 51 w 247"/>
              <a:gd name="T49" fmla="*/ 303 h 310"/>
              <a:gd name="T50" fmla="*/ 63 w 247"/>
              <a:gd name="T51" fmla="*/ 285 h 310"/>
              <a:gd name="T52" fmla="*/ 83 w 247"/>
              <a:gd name="T53" fmla="*/ 287 h 310"/>
              <a:gd name="T54" fmla="*/ 61 w 247"/>
              <a:gd name="T55" fmla="*/ 280 h 310"/>
              <a:gd name="T56" fmla="*/ 51 w 247"/>
              <a:gd name="T57" fmla="*/ 211 h 310"/>
              <a:gd name="T58" fmla="*/ 76 w 247"/>
              <a:gd name="T59" fmla="*/ 180 h 310"/>
              <a:gd name="T60" fmla="*/ 51 w 247"/>
              <a:gd name="T61" fmla="*/ 203 h 310"/>
              <a:gd name="T62" fmla="*/ 68 w 247"/>
              <a:gd name="T63" fmla="*/ 159 h 310"/>
              <a:gd name="T64" fmla="*/ 51 w 247"/>
              <a:gd name="T65" fmla="*/ 303 h 310"/>
              <a:gd name="T66" fmla="*/ 30 w 247"/>
              <a:gd name="T67" fmla="*/ 296 h 310"/>
              <a:gd name="T68" fmla="*/ 11 w 247"/>
              <a:gd name="T69" fmla="*/ 285 h 310"/>
              <a:gd name="T70" fmla="*/ 2 w 247"/>
              <a:gd name="T71" fmla="*/ 270 h 310"/>
              <a:gd name="T72" fmla="*/ 3 w 247"/>
              <a:gd name="T73" fmla="*/ 251 h 310"/>
              <a:gd name="T74" fmla="*/ 27 w 247"/>
              <a:gd name="T75" fmla="*/ 205 h 310"/>
              <a:gd name="T76" fmla="*/ 51 w 247"/>
              <a:gd name="T77" fmla="*/ 203 h 310"/>
              <a:gd name="T78" fmla="*/ 27 w 247"/>
              <a:gd name="T79" fmla="*/ 228 h 310"/>
              <a:gd name="T80" fmla="*/ 18 w 247"/>
              <a:gd name="T81" fmla="*/ 249 h 310"/>
              <a:gd name="T82" fmla="*/ 18 w 247"/>
              <a:gd name="T83" fmla="*/ 261 h 310"/>
              <a:gd name="T84" fmla="*/ 27 w 247"/>
              <a:gd name="T85" fmla="*/ 273 h 310"/>
              <a:gd name="T86" fmla="*/ 51 w 247"/>
              <a:gd name="T87" fmla="*/ 303 h 310"/>
              <a:gd name="T88" fmla="*/ 51 w 247"/>
              <a:gd name="T89" fmla="*/ 211 h 310"/>
              <a:gd name="T90" fmla="*/ 34 w 247"/>
              <a:gd name="T91" fmla="*/ 243 h 310"/>
              <a:gd name="T92" fmla="*/ 36 w 247"/>
              <a:gd name="T93" fmla="*/ 259 h 310"/>
              <a:gd name="T94" fmla="*/ 51 w 247"/>
              <a:gd name="T95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132"/>
                </a:lnTo>
                <a:lnTo>
                  <a:pt x="87" y="59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7"/>
                </a:lnTo>
                <a:lnTo>
                  <a:pt x="80" y="16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59"/>
                </a:lnTo>
                <a:lnTo>
                  <a:pt x="156" y="132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83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166" name="PA_组合 42"/>
          <p:cNvGrpSpPr/>
          <p:nvPr>
            <p:custDataLst>
              <p:tags r:id="rId6"/>
            </p:custDataLst>
          </p:nvPr>
        </p:nvGrpSpPr>
        <p:grpSpPr>
          <a:xfrm>
            <a:off x="1283555" y="2389266"/>
            <a:ext cx="298710" cy="451133"/>
            <a:chOff x="1201738" y="2052638"/>
            <a:chExt cx="404813" cy="611188"/>
          </a:xfrm>
          <a:solidFill>
            <a:schemeClr val="accent1"/>
          </a:solidFill>
        </p:grpSpPr>
        <p:sp>
          <p:nvSpPr>
            <p:cNvPr id="167" name="Freeform 117"/>
            <p:cNvSpPr/>
            <p:nvPr/>
          </p:nvSpPr>
          <p:spPr bwMode="auto">
            <a:xfrm>
              <a:off x="1325563" y="2101850"/>
              <a:ext cx="139700" cy="139700"/>
            </a:xfrm>
            <a:custGeom>
              <a:avLst/>
              <a:gdLst>
                <a:gd name="T0" fmla="*/ 88 w 88"/>
                <a:gd name="T1" fmla="*/ 44 h 88"/>
                <a:gd name="T2" fmla="*/ 88 w 88"/>
                <a:gd name="T3" fmla="*/ 44 h 88"/>
                <a:gd name="T4" fmla="*/ 86 w 88"/>
                <a:gd name="T5" fmla="*/ 36 h 88"/>
                <a:gd name="T6" fmla="*/ 83 w 88"/>
                <a:gd name="T7" fmla="*/ 27 h 88"/>
                <a:gd name="T8" fmla="*/ 79 w 88"/>
                <a:gd name="T9" fmla="*/ 19 h 88"/>
                <a:gd name="T10" fmla="*/ 74 w 88"/>
                <a:gd name="T11" fmla="*/ 13 h 88"/>
                <a:gd name="T12" fmla="*/ 67 w 88"/>
                <a:gd name="T13" fmla="*/ 7 h 88"/>
                <a:gd name="T14" fmla="*/ 60 w 88"/>
                <a:gd name="T15" fmla="*/ 3 h 88"/>
                <a:gd name="T16" fmla="*/ 52 w 88"/>
                <a:gd name="T17" fmla="*/ 0 h 88"/>
                <a:gd name="T18" fmla="*/ 43 w 88"/>
                <a:gd name="T19" fmla="*/ 0 h 88"/>
                <a:gd name="T20" fmla="*/ 43 w 88"/>
                <a:gd name="T21" fmla="*/ 0 h 88"/>
                <a:gd name="T22" fmla="*/ 35 w 88"/>
                <a:gd name="T23" fmla="*/ 0 h 88"/>
                <a:gd name="T24" fmla="*/ 27 w 88"/>
                <a:gd name="T25" fmla="*/ 3 h 88"/>
                <a:gd name="T26" fmla="*/ 18 w 88"/>
                <a:gd name="T27" fmla="*/ 7 h 88"/>
                <a:gd name="T28" fmla="*/ 12 w 88"/>
                <a:gd name="T29" fmla="*/ 13 h 88"/>
                <a:gd name="T30" fmla="*/ 6 w 88"/>
                <a:gd name="T31" fmla="*/ 19 h 88"/>
                <a:gd name="T32" fmla="*/ 2 w 88"/>
                <a:gd name="T33" fmla="*/ 27 h 88"/>
                <a:gd name="T34" fmla="*/ 0 w 88"/>
                <a:gd name="T35" fmla="*/ 36 h 88"/>
                <a:gd name="T36" fmla="*/ 0 w 88"/>
                <a:gd name="T37" fmla="*/ 44 h 88"/>
                <a:gd name="T38" fmla="*/ 0 w 88"/>
                <a:gd name="T39" fmla="*/ 44 h 88"/>
                <a:gd name="T40" fmla="*/ 0 w 88"/>
                <a:gd name="T41" fmla="*/ 53 h 88"/>
                <a:gd name="T42" fmla="*/ 2 w 88"/>
                <a:gd name="T43" fmla="*/ 61 h 88"/>
                <a:gd name="T44" fmla="*/ 6 w 88"/>
                <a:gd name="T45" fmla="*/ 68 h 88"/>
                <a:gd name="T46" fmla="*/ 12 w 88"/>
                <a:gd name="T47" fmla="*/ 75 h 88"/>
                <a:gd name="T48" fmla="*/ 18 w 88"/>
                <a:gd name="T49" fmla="*/ 80 h 88"/>
                <a:gd name="T50" fmla="*/ 27 w 88"/>
                <a:gd name="T51" fmla="*/ 84 h 88"/>
                <a:gd name="T52" fmla="*/ 35 w 88"/>
                <a:gd name="T53" fmla="*/ 87 h 88"/>
                <a:gd name="T54" fmla="*/ 43 w 88"/>
                <a:gd name="T55" fmla="*/ 88 h 88"/>
                <a:gd name="T56" fmla="*/ 43 w 88"/>
                <a:gd name="T57" fmla="*/ 88 h 88"/>
                <a:gd name="T58" fmla="*/ 52 w 88"/>
                <a:gd name="T59" fmla="*/ 87 h 88"/>
                <a:gd name="T60" fmla="*/ 60 w 88"/>
                <a:gd name="T61" fmla="*/ 84 h 88"/>
                <a:gd name="T62" fmla="*/ 67 w 88"/>
                <a:gd name="T63" fmla="*/ 80 h 88"/>
                <a:gd name="T64" fmla="*/ 74 w 88"/>
                <a:gd name="T65" fmla="*/ 75 h 88"/>
                <a:gd name="T66" fmla="*/ 79 w 88"/>
                <a:gd name="T67" fmla="*/ 68 h 88"/>
                <a:gd name="T68" fmla="*/ 83 w 88"/>
                <a:gd name="T69" fmla="*/ 61 h 88"/>
                <a:gd name="T70" fmla="*/ 86 w 88"/>
                <a:gd name="T71" fmla="*/ 53 h 88"/>
                <a:gd name="T72" fmla="*/ 88 w 88"/>
                <a:gd name="T73" fmla="*/ 44 h 88"/>
                <a:gd name="T74" fmla="*/ 88 w 88"/>
                <a:gd name="T7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lnTo>
                    <a:pt x="88" y="44"/>
                  </a:lnTo>
                  <a:lnTo>
                    <a:pt x="86" y="36"/>
                  </a:lnTo>
                  <a:lnTo>
                    <a:pt x="83" y="27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6" y="68"/>
                  </a:lnTo>
                  <a:lnTo>
                    <a:pt x="12" y="75"/>
                  </a:lnTo>
                  <a:lnTo>
                    <a:pt x="18" y="80"/>
                  </a:lnTo>
                  <a:lnTo>
                    <a:pt x="27" y="84"/>
                  </a:lnTo>
                  <a:lnTo>
                    <a:pt x="35" y="87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52" y="87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4" y="75"/>
                  </a:lnTo>
                  <a:lnTo>
                    <a:pt x="79" y="68"/>
                  </a:lnTo>
                  <a:lnTo>
                    <a:pt x="83" y="61"/>
                  </a:lnTo>
                  <a:lnTo>
                    <a:pt x="86" y="53"/>
                  </a:lnTo>
                  <a:lnTo>
                    <a:pt x="88" y="44"/>
                  </a:lnTo>
                  <a:lnTo>
                    <a:pt x="88" y="4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8" name="Freeform 118"/>
            <p:cNvSpPr/>
            <p:nvPr/>
          </p:nvSpPr>
          <p:spPr bwMode="auto">
            <a:xfrm>
              <a:off x="1201738" y="2205038"/>
              <a:ext cx="212725" cy="458788"/>
            </a:xfrm>
            <a:custGeom>
              <a:avLst/>
              <a:gdLst>
                <a:gd name="T0" fmla="*/ 134 w 134"/>
                <a:gd name="T1" fmla="*/ 7 h 289"/>
                <a:gd name="T2" fmla="*/ 134 w 134"/>
                <a:gd name="T3" fmla="*/ 7 h 289"/>
                <a:gd name="T4" fmla="*/ 88 w 134"/>
                <a:gd name="T5" fmla="*/ 129 h 289"/>
                <a:gd name="T6" fmla="*/ 42 w 134"/>
                <a:gd name="T7" fmla="*/ 248 h 289"/>
                <a:gd name="T8" fmla="*/ 42 w 134"/>
                <a:gd name="T9" fmla="*/ 248 h 289"/>
                <a:gd name="T10" fmla="*/ 22 w 134"/>
                <a:gd name="T11" fmla="*/ 268 h 289"/>
                <a:gd name="T12" fmla="*/ 8 w 134"/>
                <a:gd name="T13" fmla="*/ 282 h 289"/>
                <a:gd name="T14" fmla="*/ 3 w 134"/>
                <a:gd name="T15" fmla="*/ 286 h 289"/>
                <a:gd name="T16" fmla="*/ 0 w 134"/>
                <a:gd name="T17" fmla="*/ 289 h 289"/>
                <a:gd name="T18" fmla="*/ 0 w 134"/>
                <a:gd name="T19" fmla="*/ 289 h 289"/>
                <a:gd name="T20" fmla="*/ 3 w 134"/>
                <a:gd name="T21" fmla="*/ 275 h 289"/>
                <a:gd name="T22" fmla="*/ 15 w 134"/>
                <a:gd name="T23" fmla="*/ 243 h 289"/>
                <a:gd name="T24" fmla="*/ 50 w 134"/>
                <a:gd name="T25" fmla="*/ 144 h 289"/>
                <a:gd name="T26" fmla="*/ 105 w 134"/>
                <a:gd name="T27" fmla="*/ 0 h 289"/>
                <a:gd name="T28" fmla="*/ 134 w 134"/>
                <a:gd name="T29" fmla="*/ 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289">
                  <a:moveTo>
                    <a:pt x="134" y="7"/>
                  </a:moveTo>
                  <a:lnTo>
                    <a:pt x="134" y="7"/>
                  </a:lnTo>
                  <a:lnTo>
                    <a:pt x="88" y="129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22" y="268"/>
                  </a:lnTo>
                  <a:lnTo>
                    <a:pt x="8" y="282"/>
                  </a:lnTo>
                  <a:lnTo>
                    <a:pt x="3" y="286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3" y="275"/>
                  </a:lnTo>
                  <a:lnTo>
                    <a:pt x="15" y="243"/>
                  </a:lnTo>
                  <a:lnTo>
                    <a:pt x="50" y="144"/>
                  </a:lnTo>
                  <a:lnTo>
                    <a:pt x="105" y="0"/>
                  </a:lnTo>
                  <a:lnTo>
                    <a:pt x="134" y="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69" name="Freeform 119"/>
            <p:cNvSpPr/>
            <p:nvPr/>
          </p:nvSpPr>
          <p:spPr bwMode="auto">
            <a:xfrm>
              <a:off x="1371601" y="2205038"/>
              <a:ext cx="234950" cy="449263"/>
            </a:xfrm>
            <a:custGeom>
              <a:avLst/>
              <a:gdLst>
                <a:gd name="T0" fmla="*/ 2 w 148"/>
                <a:gd name="T1" fmla="*/ 13 h 283"/>
                <a:gd name="T2" fmla="*/ 109 w 148"/>
                <a:gd name="T3" fmla="*/ 244 h 283"/>
                <a:gd name="T4" fmla="*/ 148 w 148"/>
                <a:gd name="T5" fmla="*/ 283 h 283"/>
                <a:gd name="T6" fmla="*/ 137 w 148"/>
                <a:gd name="T7" fmla="*/ 229 h 283"/>
                <a:gd name="T8" fmla="*/ 33 w 148"/>
                <a:gd name="T9" fmla="*/ 0 h 283"/>
                <a:gd name="T10" fmla="*/ 0 w 148"/>
                <a:gd name="T11" fmla="*/ 10 h 283"/>
                <a:gd name="T12" fmla="*/ 2 w 148"/>
                <a:gd name="T13" fmla="*/ 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83">
                  <a:moveTo>
                    <a:pt x="2" y="13"/>
                  </a:moveTo>
                  <a:lnTo>
                    <a:pt x="109" y="244"/>
                  </a:lnTo>
                  <a:lnTo>
                    <a:pt x="148" y="283"/>
                  </a:lnTo>
                  <a:lnTo>
                    <a:pt x="137" y="229"/>
                  </a:lnTo>
                  <a:lnTo>
                    <a:pt x="33" y="0"/>
                  </a:lnTo>
                  <a:lnTo>
                    <a:pt x="0" y="10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70" name="Freeform 120"/>
            <p:cNvSpPr/>
            <p:nvPr/>
          </p:nvSpPr>
          <p:spPr bwMode="auto">
            <a:xfrm>
              <a:off x="1376363" y="2052638"/>
              <a:ext cx="25400" cy="77788"/>
            </a:xfrm>
            <a:custGeom>
              <a:avLst/>
              <a:gdLst>
                <a:gd name="T0" fmla="*/ 0 w 16"/>
                <a:gd name="T1" fmla="*/ 41 h 49"/>
                <a:gd name="T2" fmla="*/ 0 w 16"/>
                <a:gd name="T3" fmla="*/ 41 h 49"/>
                <a:gd name="T4" fmla="*/ 0 w 16"/>
                <a:gd name="T5" fmla="*/ 44 h 49"/>
                <a:gd name="T6" fmla="*/ 3 w 16"/>
                <a:gd name="T7" fmla="*/ 46 h 49"/>
                <a:gd name="T8" fmla="*/ 4 w 16"/>
                <a:gd name="T9" fmla="*/ 48 h 49"/>
                <a:gd name="T10" fmla="*/ 8 w 16"/>
                <a:gd name="T11" fmla="*/ 49 h 49"/>
                <a:gd name="T12" fmla="*/ 8 w 16"/>
                <a:gd name="T13" fmla="*/ 49 h 49"/>
                <a:gd name="T14" fmla="*/ 11 w 16"/>
                <a:gd name="T15" fmla="*/ 48 h 49"/>
                <a:gd name="T16" fmla="*/ 14 w 16"/>
                <a:gd name="T17" fmla="*/ 46 h 49"/>
                <a:gd name="T18" fmla="*/ 15 w 16"/>
                <a:gd name="T19" fmla="*/ 44 h 49"/>
                <a:gd name="T20" fmla="*/ 16 w 16"/>
                <a:gd name="T21" fmla="*/ 41 h 49"/>
                <a:gd name="T22" fmla="*/ 16 w 16"/>
                <a:gd name="T23" fmla="*/ 8 h 49"/>
                <a:gd name="T24" fmla="*/ 16 w 16"/>
                <a:gd name="T25" fmla="*/ 8 h 49"/>
                <a:gd name="T26" fmla="*/ 15 w 16"/>
                <a:gd name="T27" fmla="*/ 6 h 49"/>
                <a:gd name="T28" fmla="*/ 14 w 16"/>
                <a:gd name="T29" fmla="*/ 3 h 49"/>
                <a:gd name="T30" fmla="*/ 11 w 16"/>
                <a:gd name="T31" fmla="*/ 0 h 49"/>
                <a:gd name="T32" fmla="*/ 8 w 16"/>
                <a:gd name="T33" fmla="*/ 0 h 49"/>
                <a:gd name="T34" fmla="*/ 8 w 16"/>
                <a:gd name="T35" fmla="*/ 0 h 49"/>
                <a:gd name="T36" fmla="*/ 4 w 16"/>
                <a:gd name="T37" fmla="*/ 0 h 49"/>
                <a:gd name="T38" fmla="*/ 3 w 16"/>
                <a:gd name="T39" fmla="*/ 3 h 49"/>
                <a:gd name="T40" fmla="*/ 0 w 16"/>
                <a:gd name="T41" fmla="*/ 6 h 49"/>
                <a:gd name="T42" fmla="*/ 0 w 16"/>
                <a:gd name="T43" fmla="*/ 8 h 49"/>
                <a:gd name="T44" fmla="*/ 0 w 16"/>
                <a:gd name="T4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49">
                  <a:moveTo>
                    <a:pt x="0" y="41"/>
                  </a:moveTo>
                  <a:lnTo>
                    <a:pt x="0" y="41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171" name="PA_组合 43"/>
          <p:cNvGrpSpPr/>
          <p:nvPr>
            <p:custDataLst>
              <p:tags r:id="rId7"/>
            </p:custDataLst>
          </p:nvPr>
        </p:nvGrpSpPr>
        <p:grpSpPr>
          <a:xfrm>
            <a:off x="1954776" y="2138506"/>
            <a:ext cx="443966" cy="444103"/>
            <a:chOff x="2111376" y="1712913"/>
            <a:chExt cx="601663" cy="601663"/>
          </a:xfrm>
          <a:solidFill>
            <a:schemeClr val="accent1"/>
          </a:solidFill>
        </p:grpSpPr>
        <p:sp>
          <p:nvSpPr>
            <p:cNvPr id="172" name="Freeform 121"/>
            <p:cNvSpPr>
              <a:spLocks noEditPoints="1"/>
            </p:cNvSpPr>
            <p:nvPr/>
          </p:nvSpPr>
          <p:spPr bwMode="auto">
            <a:xfrm>
              <a:off x="2300288" y="1712913"/>
              <a:ext cx="223838" cy="601663"/>
            </a:xfrm>
            <a:custGeom>
              <a:avLst/>
              <a:gdLst>
                <a:gd name="T0" fmla="*/ 71 w 141"/>
                <a:gd name="T1" fmla="*/ 0 h 379"/>
                <a:gd name="T2" fmla="*/ 84 w 141"/>
                <a:gd name="T3" fmla="*/ 4 h 379"/>
                <a:gd name="T4" fmla="*/ 98 w 141"/>
                <a:gd name="T5" fmla="*/ 15 h 379"/>
                <a:gd name="T6" fmla="*/ 110 w 141"/>
                <a:gd name="T7" fmla="*/ 33 h 379"/>
                <a:gd name="T8" fmla="*/ 119 w 141"/>
                <a:gd name="T9" fmla="*/ 56 h 379"/>
                <a:gd name="T10" fmla="*/ 136 w 141"/>
                <a:gd name="T11" fmla="*/ 117 h 379"/>
                <a:gd name="T12" fmla="*/ 141 w 141"/>
                <a:gd name="T13" fmla="*/ 190 h 379"/>
                <a:gd name="T14" fmla="*/ 140 w 141"/>
                <a:gd name="T15" fmla="*/ 228 h 379"/>
                <a:gd name="T16" fmla="*/ 129 w 141"/>
                <a:gd name="T17" fmla="*/ 295 h 379"/>
                <a:gd name="T18" fmla="*/ 115 w 141"/>
                <a:gd name="T19" fmla="*/ 336 h 379"/>
                <a:gd name="T20" fmla="*/ 105 w 141"/>
                <a:gd name="T21" fmla="*/ 356 h 379"/>
                <a:gd name="T22" fmla="*/ 91 w 141"/>
                <a:gd name="T23" fmla="*/ 371 h 379"/>
                <a:gd name="T24" fmla="*/ 77 w 141"/>
                <a:gd name="T25" fmla="*/ 378 h 379"/>
                <a:gd name="T26" fmla="*/ 71 w 141"/>
                <a:gd name="T27" fmla="*/ 379 h 379"/>
                <a:gd name="T28" fmla="*/ 71 w 141"/>
                <a:gd name="T29" fmla="*/ 348 h 379"/>
                <a:gd name="T30" fmla="*/ 71 w 141"/>
                <a:gd name="T31" fmla="*/ 348 h 379"/>
                <a:gd name="T32" fmla="*/ 83 w 141"/>
                <a:gd name="T33" fmla="*/ 346 h 379"/>
                <a:gd name="T34" fmla="*/ 94 w 141"/>
                <a:gd name="T35" fmla="*/ 336 h 379"/>
                <a:gd name="T36" fmla="*/ 103 w 141"/>
                <a:gd name="T37" fmla="*/ 321 h 379"/>
                <a:gd name="T38" fmla="*/ 119 w 141"/>
                <a:gd name="T39" fmla="*/ 279 h 379"/>
                <a:gd name="T40" fmla="*/ 128 w 141"/>
                <a:gd name="T41" fmla="*/ 222 h 379"/>
                <a:gd name="T42" fmla="*/ 129 w 141"/>
                <a:gd name="T43" fmla="*/ 190 h 379"/>
                <a:gd name="T44" fmla="*/ 125 w 141"/>
                <a:gd name="T45" fmla="*/ 128 h 379"/>
                <a:gd name="T46" fmla="*/ 113 w 141"/>
                <a:gd name="T47" fmla="*/ 77 h 379"/>
                <a:gd name="T48" fmla="*/ 99 w 141"/>
                <a:gd name="T49" fmla="*/ 50 h 379"/>
                <a:gd name="T50" fmla="*/ 88 w 141"/>
                <a:gd name="T51" fmla="*/ 38 h 379"/>
                <a:gd name="T52" fmla="*/ 76 w 141"/>
                <a:gd name="T53" fmla="*/ 31 h 379"/>
                <a:gd name="T54" fmla="*/ 71 w 141"/>
                <a:gd name="T55" fmla="*/ 31 h 379"/>
                <a:gd name="T56" fmla="*/ 71 w 141"/>
                <a:gd name="T57" fmla="*/ 0 h 379"/>
                <a:gd name="T58" fmla="*/ 71 w 141"/>
                <a:gd name="T59" fmla="*/ 379 h 379"/>
                <a:gd name="T60" fmla="*/ 57 w 141"/>
                <a:gd name="T61" fmla="*/ 375 h 379"/>
                <a:gd name="T62" fmla="*/ 44 w 141"/>
                <a:gd name="T63" fmla="*/ 365 h 379"/>
                <a:gd name="T64" fmla="*/ 31 w 141"/>
                <a:gd name="T65" fmla="*/ 347 h 379"/>
                <a:gd name="T66" fmla="*/ 22 w 141"/>
                <a:gd name="T67" fmla="*/ 324 h 379"/>
                <a:gd name="T68" fmla="*/ 7 w 141"/>
                <a:gd name="T69" fmla="*/ 264 h 379"/>
                <a:gd name="T70" fmla="*/ 0 w 141"/>
                <a:gd name="T71" fmla="*/ 190 h 379"/>
                <a:gd name="T72" fmla="*/ 3 w 141"/>
                <a:gd name="T73" fmla="*/ 152 h 379"/>
                <a:gd name="T74" fmla="*/ 12 w 141"/>
                <a:gd name="T75" fmla="*/ 84 h 379"/>
                <a:gd name="T76" fmla="*/ 26 w 141"/>
                <a:gd name="T77" fmla="*/ 44 h 379"/>
                <a:gd name="T78" fmla="*/ 37 w 141"/>
                <a:gd name="T79" fmla="*/ 23 h 379"/>
                <a:gd name="T80" fmla="*/ 50 w 141"/>
                <a:gd name="T81" fmla="*/ 8 h 379"/>
                <a:gd name="T82" fmla="*/ 64 w 141"/>
                <a:gd name="T83" fmla="*/ 2 h 379"/>
                <a:gd name="T84" fmla="*/ 71 w 141"/>
                <a:gd name="T85" fmla="*/ 31 h 379"/>
                <a:gd name="T86" fmla="*/ 65 w 141"/>
                <a:gd name="T87" fmla="*/ 31 h 379"/>
                <a:gd name="T88" fmla="*/ 53 w 141"/>
                <a:gd name="T89" fmla="*/ 38 h 379"/>
                <a:gd name="T90" fmla="*/ 42 w 141"/>
                <a:gd name="T91" fmla="*/ 50 h 379"/>
                <a:gd name="T92" fmla="*/ 29 w 141"/>
                <a:gd name="T93" fmla="*/ 77 h 379"/>
                <a:gd name="T94" fmla="*/ 17 w 141"/>
                <a:gd name="T95" fmla="*/ 128 h 379"/>
                <a:gd name="T96" fmla="*/ 12 w 141"/>
                <a:gd name="T97" fmla="*/ 190 h 379"/>
                <a:gd name="T98" fmla="*/ 14 w 141"/>
                <a:gd name="T99" fmla="*/ 222 h 379"/>
                <a:gd name="T100" fmla="*/ 22 w 141"/>
                <a:gd name="T101" fmla="*/ 279 h 379"/>
                <a:gd name="T102" fmla="*/ 38 w 141"/>
                <a:gd name="T103" fmla="*/ 321 h 379"/>
                <a:gd name="T104" fmla="*/ 48 w 141"/>
                <a:gd name="T105" fmla="*/ 336 h 379"/>
                <a:gd name="T106" fmla="*/ 59 w 141"/>
                <a:gd name="T107" fmla="*/ 346 h 379"/>
                <a:gd name="T108" fmla="*/ 71 w 141"/>
                <a:gd name="T109" fmla="*/ 34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379">
                  <a:moveTo>
                    <a:pt x="71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4" y="4"/>
                  </a:lnTo>
                  <a:lnTo>
                    <a:pt x="91" y="8"/>
                  </a:lnTo>
                  <a:lnTo>
                    <a:pt x="98" y="15"/>
                  </a:lnTo>
                  <a:lnTo>
                    <a:pt x="105" y="23"/>
                  </a:lnTo>
                  <a:lnTo>
                    <a:pt x="110" y="33"/>
                  </a:lnTo>
                  <a:lnTo>
                    <a:pt x="115" y="44"/>
                  </a:lnTo>
                  <a:lnTo>
                    <a:pt x="119" y="56"/>
                  </a:lnTo>
                  <a:lnTo>
                    <a:pt x="129" y="84"/>
                  </a:lnTo>
                  <a:lnTo>
                    <a:pt x="136" y="117"/>
                  </a:lnTo>
                  <a:lnTo>
                    <a:pt x="140" y="152"/>
                  </a:lnTo>
                  <a:lnTo>
                    <a:pt x="141" y="190"/>
                  </a:lnTo>
                  <a:lnTo>
                    <a:pt x="141" y="190"/>
                  </a:lnTo>
                  <a:lnTo>
                    <a:pt x="140" y="228"/>
                  </a:lnTo>
                  <a:lnTo>
                    <a:pt x="136" y="264"/>
                  </a:lnTo>
                  <a:lnTo>
                    <a:pt x="129" y="295"/>
                  </a:lnTo>
                  <a:lnTo>
                    <a:pt x="119" y="324"/>
                  </a:lnTo>
                  <a:lnTo>
                    <a:pt x="115" y="336"/>
                  </a:lnTo>
                  <a:lnTo>
                    <a:pt x="110" y="347"/>
                  </a:lnTo>
                  <a:lnTo>
                    <a:pt x="105" y="356"/>
                  </a:lnTo>
                  <a:lnTo>
                    <a:pt x="98" y="365"/>
                  </a:lnTo>
                  <a:lnTo>
                    <a:pt x="91" y="371"/>
                  </a:lnTo>
                  <a:lnTo>
                    <a:pt x="84" y="375"/>
                  </a:lnTo>
                  <a:lnTo>
                    <a:pt x="77" y="378"/>
                  </a:lnTo>
                  <a:lnTo>
                    <a:pt x="71" y="379"/>
                  </a:lnTo>
                  <a:lnTo>
                    <a:pt x="71" y="379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6" y="348"/>
                  </a:lnTo>
                  <a:lnTo>
                    <a:pt x="83" y="346"/>
                  </a:lnTo>
                  <a:lnTo>
                    <a:pt x="88" y="342"/>
                  </a:lnTo>
                  <a:lnTo>
                    <a:pt x="94" y="336"/>
                  </a:lnTo>
                  <a:lnTo>
                    <a:pt x="99" y="329"/>
                  </a:lnTo>
                  <a:lnTo>
                    <a:pt x="103" y="321"/>
                  </a:lnTo>
                  <a:lnTo>
                    <a:pt x="113" y="302"/>
                  </a:lnTo>
                  <a:lnTo>
                    <a:pt x="119" y="279"/>
                  </a:lnTo>
                  <a:lnTo>
                    <a:pt x="125" y="252"/>
                  </a:lnTo>
                  <a:lnTo>
                    <a:pt x="128" y="222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8" y="157"/>
                  </a:lnTo>
                  <a:lnTo>
                    <a:pt x="125" y="128"/>
                  </a:lnTo>
                  <a:lnTo>
                    <a:pt x="119" y="102"/>
                  </a:lnTo>
                  <a:lnTo>
                    <a:pt x="113" y="77"/>
                  </a:lnTo>
                  <a:lnTo>
                    <a:pt x="103" y="59"/>
                  </a:lnTo>
                  <a:lnTo>
                    <a:pt x="99" y="50"/>
                  </a:lnTo>
                  <a:lnTo>
                    <a:pt x="94" y="44"/>
                  </a:lnTo>
                  <a:lnTo>
                    <a:pt x="88" y="38"/>
                  </a:lnTo>
                  <a:lnTo>
                    <a:pt x="83" y="34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71" y="0"/>
                  </a:lnTo>
                  <a:close/>
                  <a:moveTo>
                    <a:pt x="71" y="379"/>
                  </a:moveTo>
                  <a:lnTo>
                    <a:pt x="71" y="379"/>
                  </a:lnTo>
                  <a:lnTo>
                    <a:pt x="64" y="378"/>
                  </a:lnTo>
                  <a:lnTo>
                    <a:pt x="57" y="375"/>
                  </a:lnTo>
                  <a:lnTo>
                    <a:pt x="50" y="371"/>
                  </a:lnTo>
                  <a:lnTo>
                    <a:pt x="44" y="365"/>
                  </a:lnTo>
                  <a:lnTo>
                    <a:pt x="37" y="356"/>
                  </a:lnTo>
                  <a:lnTo>
                    <a:pt x="31" y="347"/>
                  </a:lnTo>
                  <a:lnTo>
                    <a:pt x="26" y="336"/>
                  </a:lnTo>
                  <a:lnTo>
                    <a:pt x="22" y="324"/>
                  </a:lnTo>
                  <a:lnTo>
                    <a:pt x="12" y="295"/>
                  </a:lnTo>
                  <a:lnTo>
                    <a:pt x="7" y="264"/>
                  </a:lnTo>
                  <a:lnTo>
                    <a:pt x="3" y="22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" y="152"/>
                  </a:lnTo>
                  <a:lnTo>
                    <a:pt x="7" y="117"/>
                  </a:lnTo>
                  <a:lnTo>
                    <a:pt x="12" y="84"/>
                  </a:lnTo>
                  <a:lnTo>
                    <a:pt x="22" y="56"/>
                  </a:lnTo>
                  <a:lnTo>
                    <a:pt x="26" y="44"/>
                  </a:lnTo>
                  <a:lnTo>
                    <a:pt x="31" y="33"/>
                  </a:lnTo>
                  <a:lnTo>
                    <a:pt x="37" y="23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7" y="4"/>
                  </a:lnTo>
                  <a:lnTo>
                    <a:pt x="64" y="2"/>
                  </a:lnTo>
                  <a:lnTo>
                    <a:pt x="71" y="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53" y="38"/>
                  </a:lnTo>
                  <a:lnTo>
                    <a:pt x="48" y="44"/>
                  </a:lnTo>
                  <a:lnTo>
                    <a:pt x="42" y="50"/>
                  </a:lnTo>
                  <a:lnTo>
                    <a:pt x="38" y="59"/>
                  </a:lnTo>
                  <a:lnTo>
                    <a:pt x="29" y="77"/>
                  </a:lnTo>
                  <a:lnTo>
                    <a:pt x="22" y="102"/>
                  </a:lnTo>
                  <a:lnTo>
                    <a:pt x="17" y="128"/>
                  </a:lnTo>
                  <a:lnTo>
                    <a:pt x="14" y="157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4" y="222"/>
                  </a:lnTo>
                  <a:lnTo>
                    <a:pt x="17" y="252"/>
                  </a:lnTo>
                  <a:lnTo>
                    <a:pt x="22" y="279"/>
                  </a:lnTo>
                  <a:lnTo>
                    <a:pt x="29" y="302"/>
                  </a:lnTo>
                  <a:lnTo>
                    <a:pt x="38" y="321"/>
                  </a:lnTo>
                  <a:lnTo>
                    <a:pt x="42" y="329"/>
                  </a:lnTo>
                  <a:lnTo>
                    <a:pt x="48" y="336"/>
                  </a:lnTo>
                  <a:lnTo>
                    <a:pt x="53" y="342"/>
                  </a:lnTo>
                  <a:lnTo>
                    <a:pt x="59" y="346"/>
                  </a:lnTo>
                  <a:lnTo>
                    <a:pt x="65" y="348"/>
                  </a:lnTo>
                  <a:lnTo>
                    <a:pt x="71" y="348"/>
                  </a:lnTo>
                  <a:lnTo>
                    <a:pt x="71" y="37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73" name="Freeform 122"/>
            <p:cNvSpPr>
              <a:spLocks noEditPoints="1"/>
            </p:cNvSpPr>
            <p:nvPr/>
          </p:nvSpPr>
          <p:spPr bwMode="auto">
            <a:xfrm>
              <a:off x="2111376" y="1905000"/>
              <a:ext cx="601663" cy="220663"/>
            </a:xfrm>
            <a:custGeom>
              <a:avLst/>
              <a:gdLst>
                <a:gd name="T0" fmla="*/ 190 w 379"/>
                <a:gd name="T1" fmla="*/ 0 h 139"/>
                <a:gd name="T2" fmla="*/ 228 w 379"/>
                <a:gd name="T3" fmla="*/ 1 h 139"/>
                <a:gd name="T4" fmla="*/ 295 w 379"/>
                <a:gd name="T5" fmla="*/ 11 h 139"/>
                <a:gd name="T6" fmla="*/ 336 w 379"/>
                <a:gd name="T7" fmla="*/ 24 h 139"/>
                <a:gd name="T8" fmla="*/ 356 w 379"/>
                <a:gd name="T9" fmla="*/ 35 h 139"/>
                <a:gd name="T10" fmla="*/ 371 w 379"/>
                <a:gd name="T11" fmla="*/ 49 h 139"/>
                <a:gd name="T12" fmla="*/ 378 w 379"/>
                <a:gd name="T13" fmla="*/ 62 h 139"/>
                <a:gd name="T14" fmla="*/ 379 w 379"/>
                <a:gd name="T15" fmla="*/ 69 h 139"/>
                <a:gd name="T16" fmla="*/ 375 w 379"/>
                <a:gd name="T17" fmla="*/ 82 h 139"/>
                <a:gd name="T18" fmla="*/ 364 w 379"/>
                <a:gd name="T19" fmla="*/ 96 h 139"/>
                <a:gd name="T20" fmla="*/ 347 w 379"/>
                <a:gd name="T21" fmla="*/ 108 h 139"/>
                <a:gd name="T22" fmla="*/ 324 w 379"/>
                <a:gd name="T23" fmla="*/ 119 h 139"/>
                <a:gd name="T24" fmla="*/ 264 w 379"/>
                <a:gd name="T25" fmla="*/ 134 h 139"/>
                <a:gd name="T26" fmla="*/ 190 w 379"/>
                <a:gd name="T27" fmla="*/ 139 h 139"/>
                <a:gd name="T28" fmla="*/ 190 w 379"/>
                <a:gd name="T29" fmla="*/ 127 h 139"/>
                <a:gd name="T30" fmla="*/ 190 w 379"/>
                <a:gd name="T31" fmla="*/ 127 h 139"/>
                <a:gd name="T32" fmla="*/ 252 w 379"/>
                <a:gd name="T33" fmla="*/ 123 h 139"/>
                <a:gd name="T34" fmla="*/ 302 w 379"/>
                <a:gd name="T35" fmla="*/ 111 h 139"/>
                <a:gd name="T36" fmla="*/ 329 w 379"/>
                <a:gd name="T37" fmla="*/ 97 h 139"/>
                <a:gd name="T38" fmla="*/ 341 w 379"/>
                <a:gd name="T39" fmla="*/ 86 h 139"/>
                <a:gd name="T40" fmla="*/ 348 w 379"/>
                <a:gd name="T41" fmla="*/ 74 h 139"/>
                <a:gd name="T42" fmla="*/ 348 w 379"/>
                <a:gd name="T43" fmla="*/ 69 h 139"/>
                <a:gd name="T44" fmla="*/ 348 w 379"/>
                <a:gd name="T45" fmla="*/ 63 h 139"/>
                <a:gd name="T46" fmla="*/ 341 w 379"/>
                <a:gd name="T47" fmla="*/ 51 h 139"/>
                <a:gd name="T48" fmla="*/ 329 w 379"/>
                <a:gd name="T49" fmla="*/ 40 h 139"/>
                <a:gd name="T50" fmla="*/ 302 w 379"/>
                <a:gd name="T51" fmla="*/ 28 h 139"/>
                <a:gd name="T52" fmla="*/ 252 w 379"/>
                <a:gd name="T53" fmla="*/ 15 h 139"/>
                <a:gd name="T54" fmla="*/ 190 w 379"/>
                <a:gd name="T55" fmla="*/ 11 h 139"/>
                <a:gd name="T56" fmla="*/ 190 w 379"/>
                <a:gd name="T57" fmla="*/ 0 h 139"/>
                <a:gd name="T58" fmla="*/ 0 w 379"/>
                <a:gd name="T59" fmla="*/ 69 h 139"/>
                <a:gd name="T60" fmla="*/ 4 w 379"/>
                <a:gd name="T61" fmla="*/ 55 h 139"/>
                <a:gd name="T62" fmla="*/ 15 w 379"/>
                <a:gd name="T63" fmla="*/ 42 h 139"/>
                <a:gd name="T64" fmla="*/ 33 w 379"/>
                <a:gd name="T65" fmla="*/ 30 h 139"/>
                <a:gd name="T66" fmla="*/ 56 w 379"/>
                <a:gd name="T67" fmla="*/ 20 h 139"/>
                <a:gd name="T68" fmla="*/ 117 w 379"/>
                <a:gd name="T69" fmla="*/ 5 h 139"/>
                <a:gd name="T70" fmla="*/ 190 w 379"/>
                <a:gd name="T71" fmla="*/ 0 h 139"/>
                <a:gd name="T72" fmla="*/ 190 w 379"/>
                <a:gd name="T73" fmla="*/ 11 h 139"/>
                <a:gd name="T74" fmla="*/ 127 w 379"/>
                <a:gd name="T75" fmla="*/ 15 h 139"/>
                <a:gd name="T76" fmla="*/ 77 w 379"/>
                <a:gd name="T77" fmla="*/ 28 h 139"/>
                <a:gd name="T78" fmla="*/ 50 w 379"/>
                <a:gd name="T79" fmla="*/ 40 h 139"/>
                <a:gd name="T80" fmla="*/ 38 w 379"/>
                <a:gd name="T81" fmla="*/ 51 h 139"/>
                <a:gd name="T82" fmla="*/ 31 w 379"/>
                <a:gd name="T83" fmla="*/ 63 h 139"/>
                <a:gd name="T84" fmla="*/ 31 w 379"/>
                <a:gd name="T85" fmla="*/ 69 h 139"/>
                <a:gd name="T86" fmla="*/ 34 w 379"/>
                <a:gd name="T87" fmla="*/ 81 h 139"/>
                <a:gd name="T88" fmla="*/ 43 w 379"/>
                <a:gd name="T89" fmla="*/ 92 h 139"/>
                <a:gd name="T90" fmla="*/ 58 w 379"/>
                <a:gd name="T91" fmla="*/ 101 h 139"/>
                <a:gd name="T92" fmla="*/ 102 w 379"/>
                <a:gd name="T93" fmla="*/ 118 h 139"/>
                <a:gd name="T94" fmla="*/ 157 w 379"/>
                <a:gd name="T95" fmla="*/ 126 h 139"/>
                <a:gd name="T96" fmla="*/ 190 w 379"/>
                <a:gd name="T97" fmla="*/ 139 h 139"/>
                <a:gd name="T98" fmla="*/ 152 w 379"/>
                <a:gd name="T99" fmla="*/ 138 h 139"/>
                <a:gd name="T100" fmla="*/ 84 w 379"/>
                <a:gd name="T101" fmla="*/ 127 h 139"/>
                <a:gd name="T102" fmla="*/ 43 w 379"/>
                <a:gd name="T103" fmla="*/ 114 h 139"/>
                <a:gd name="T104" fmla="*/ 23 w 379"/>
                <a:gd name="T105" fmla="*/ 103 h 139"/>
                <a:gd name="T106" fmla="*/ 8 w 379"/>
                <a:gd name="T107" fmla="*/ 89 h 139"/>
                <a:gd name="T108" fmla="*/ 1 w 379"/>
                <a:gd name="T109" fmla="*/ 76 h 139"/>
                <a:gd name="T110" fmla="*/ 0 w 379"/>
                <a:gd name="T11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9" h="139">
                  <a:moveTo>
                    <a:pt x="19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8" y="1"/>
                  </a:lnTo>
                  <a:lnTo>
                    <a:pt x="264" y="5"/>
                  </a:lnTo>
                  <a:lnTo>
                    <a:pt x="295" y="11"/>
                  </a:lnTo>
                  <a:lnTo>
                    <a:pt x="324" y="20"/>
                  </a:lnTo>
                  <a:lnTo>
                    <a:pt x="336" y="24"/>
                  </a:lnTo>
                  <a:lnTo>
                    <a:pt x="347" y="30"/>
                  </a:lnTo>
                  <a:lnTo>
                    <a:pt x="356" y="35"/>
                  </a:lnTo>
                  <a:lnTo>
                    <a:pt x="364" y="42"/>
                  </a:lnTo>
                  <a:lnTo>
                    <a:pt x="371" y="49"/>
                  </a:lnTo>
                  <a:lnTo>
                    <a:pt x="375" y="55"/>
                  </a:lnTo>
                  <a:lnTo>
                    <a:pt x="378" y="62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78" y="76"/>
                  </a:lnTo>
                  <a:lnTo>
                    <a:pt x="375" y="82"/>
                  </a:lnTo>
                  <a:lnTo>
                    <a:pt x="371" y="89"/>
                  </a:lnTo>
                  <a:lnTo>
                    <a:pt x="364" y="96"/>
                  </a:lnTo>
                  <a:lnTo>
                    <a:pt x="356" y="103"/>
                  </a:lnTo>
                  <a:lnTo>
                    <a:pt x="347" y="108"/>
                  </a:lnTo>
                  <a:lnTo>
                    <a:pt x="336" y="114"/>
                  </a:lnTo>
                  <a:lnTo>
                    <a:pt x="324" y="119"/>
                  </a:lnTo>
                  <a:lnTo>
                    <a:pt x="295" y="127"/>
                  </a:lnTo>
                  <a:lnTo>
                    <a:pt x="264" y="134"/>
                  </a:lnTo>
                  <a:lnTo>
                    <a:pt x="228" y="138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222" y="126"/>
                  </a:lnTo>
                  <a:lnTo>
                    <a:pt x="252" y="123"/>
                  </a:lnTo>
                  <a:lnTo>
                    <a:pt x="279" y="118"/>
                  </a:lnTo>
                  <a:lnTo>
                    <a:pt x="302" y="111"/>
                  </a:lnTo>
                  <a:lnTo>
                    <a:pt x="321" y="101"/>
                  </a:lnTo>
                  <a:lnTo>
                    <a:pt x="329" y="97"/>
                  </a:lnTo>
                  <a:lnTo>
                    <a:pt x="336" y="92"/>
                  </a:lnTo>
                  <a:lnTo>
                    <a:pt x="341" y="86"/>
                  </a:lnTo>
                  <a:lnTo>
                    <a:pt x="345" y="81"/>
                  </a:lnTo>
                  <a:lnTo>
                    <a:pt x="348" y="74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3"/>
                  </a:lnTo>
                  <a:lnTo>
                    <a:pt x="345" y="57"/>
                  </a:lnTo>
                  <a:lnTo>
                    <a:pt x="341" y="51"/>
                  </a:lnTo>
                  <a:lnTo>
                    <a:pt x="336" y="46"/>
                  </a:lnTo>
                  <a:lnTo>
                    <a:pt x="329" y="40"/>
                  </a:lnTo>
                  <a:lnTo>
                    <a:pt x="321" y="36"/>
                  </a:lnTo>
                  <a:lnTo>
                    <a:pt x="302" y="28"/>
                  </a:lnTo>
                  <a:lnTo>
                    <a:pt x="279" y="20"/>
                  </a:lnTo>
                  <a:lnTo>
                    <a:pt x="252" y="15"/>
                  </a:lnTo>
                  <a:lnTo>
                    <a:pt x="222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0" y="0"/>
                  </a:lnTo>
                  <a:close/>
                  <a:moveTo>
                    <a:pt x="0" y="69"/>
                  </a:moveTo>
                  <a:lnTo>
                    <a:pt x="0" y="69"/>
                  </a:lnTo>
                  <a:lnTo>
                    <a:pt x="1" y="62"/>
                  </a:lnTo>
                  <a:lnTo>
                    <a:pt x="4" y="55"/>
                  </a:lnTo>
                  <a:lnTo>
                    <a:pt x="8" y="49"/>
                  </a:lnTo>
                  <a:lnTo>
                    <a:pt x="15" y="42"/>
                  </a:lnTo>
                  <a:lnTo>
                    <a:pt x="23" y="36"/>
                  </a:lnTo>
                  <a:lnTo>
                    <a:pt x="33" y="30"/>
                  </a:lnTo>
                  <a:lnTo>
                    <a:pt x="43" y="24"/>
                  </a:lnTo>
                  <a:lnTo>
                    <a:pt x="56" y="20"/>
                  </a:lnTo>
                  <a:lnTo>
                    <a:pt x="84" y="11"/>
                  </a:lnTo>
                  <a:lnTo>
                    <a:pt x="117" y="5"/>
                  </a:lnTo>
                  <a:lnTo>
                    <a:pt x="152" y="1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57" y="12"/>
                  </a:lnTo>
                  <a:lnTo>
                    <a:pt x="127" y="15"/>
                  </a:lnTo>
                  <a:lnTo>
                    <a:pt x="102" y="20"/>
                  </a:lnTo>
                  <a:lnTo>
                    <a:pt x="77" y="28"/>
                  </a:lnTo>
                  <a:lnTo>
                    <a:pt x="58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8" y="51"/>
                  </a:lnTo>
                  <a:lnTo>
                    <a:pt x="34" y="57"/>
                  </a:lnTo>
                  <a:lnTo>
                    <a:pt x="31" y="6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74"/>
                  </a:lnTo>
                  <a:lnTo>
                    <a:pt x="34" y="81"/>
                  </a:lnTo>
                  <a:lnTo>
                    <a:pt x="38" y="86"/>
                  </a:lnTo>
                  <a:lnTo>
                    <a:pt x="43" y="92"/>
                  </a:lnTo>
                  <a:lnTo>
                    <a:pt x="50" y="97"/>
                  </a:lnTo>
                  <a:lnTo>
                    <a:pt x="58" y="101"/>
                  </a:lnTo>
                  <a:lnTo>
                    <a:pt x="77" y="111"/>
                  </a:lnTo>
                  <a:lnTo>
                    <a:pt x="102" y="118"/>
                  </a:lnTo>
                  <a:lnTo>
                    <a:pt x="127" y="123"/>
                  </a:lnTo>
                  <a:lnTo>
                    <a:pt x="157" y="126"/>
                  </a:lnTo>
                  <a:lnTo>
                    <a:pt x="190" y="127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52" y="138"/>
                  </a:lnTo>
                  <a:lnTo>
                    <a:pt x="117" y="134"/>
                  </a:lnTo>
                  <a:lnTo>
                    <a:pt x="84" y="127"/>
                  </a:lnTo>
                  <a:lnTo>
                    <a:pt x="56" y="119"/>
                  </a:lnTo>
                  <a:lnTo>
                    <a:pt x="43" y="114"/>
                  </a:lnTo>
                  <a:lnTo>
                    <a:pt x="33" y="108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8" y="89"/>
                  </a:lnTo>
                  <a:lnTo>
                    <a:pt x="4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74" name="Freeform 123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90 w 284"/>
                <a:gd name="T3" fmla="*/ 93 h 285"/>
                <a:gd name="T4" fmla="*/ 218 w 284"/>
                <a:gd name="T5" fmla="*/ 120 h 285"/>
                <a:gd name="T6" fmla="*/ 258 w 284"/>
                <a:gd name="T7" fmla="*/ 176 h 285"/>
                <a:gd name="T8" fmla="*/ 277 w 284"/>
                <a:gd name="T9" fmla="*/ 214 h 285"/>
                <a:gd name="T10" fmla="*/ 283 w 284"/>
                <a:gd name="T11" fmla="*/ 237 h 285"/>
                <a:gd name="T12" fmla="*/ 284 w 284"/>
                <a:gd name="T13" fmla="*/ 256 h 285"/>
                <a:gd name="T14" fmla="*/ 280 w 284"/>
                <a:gd name="T15" fmla="*/ 271 h 285"/>
                <a:gd name="T16" fmla="*/ 276 w 284"/>
                <a:gd name="T17" fmla="*/ 276 h 285"/>
                <a:gd name="T18" fmla="*/ 266 w 284"/>
                <a:gd name="T19" fmla="*/ 283 h 285"/>
                <a:gd name="T20" fmla="*/ 254 w 284"/>
                <a:gd name="T21" fmla="*/ 285 h 285"/>
                <a:gd name="T22" fmla="*/ 223 w 284"/>
                <a:gd name="T23" fmla="*/ 280 h 285"/>
                <a:gd name="T24" fmla="*/ 184 w 284"/>
                <a:gd name="T25" fmla="*/ 262 h 285"/>
                <a:gd name="T26" fmla="*/ 142 w 284"/>
                <a:gd name="T27" fmla="*/ 235 h 285"/>
                <a:gd name="T28" fmla="*/ 142 w 284"/>
                <a:gd name="T29" fmla="*/ 219 h 285"/>
                <a:gd name="T30" fmla="*/ 177 w 284"/>
                <a:gd name="T31" fmla="*/ 243 h 285"/>
                <a:gd name="T32" fmla="*/ 209 w 284"/>
                <a:gd name="T33" fmla="*/ 257 h 285"/>
                <a:gd name="T34" fmla="*/ 235 w 284"/>
                <a:gd name="T35" fmla="*/ 261 h 285"/>
                <a:gd name="T36" fmla="*/ 246 w 284"/>
                <a:gd name="T37" fmla="*/ 260 h 285"/>
                <a:gd name="T38" fmla="*/ 254 w 284"/>
                <a:gd name="T39" fmla="*/ 254 h 285"/>
                <a:gd name="T40" fmla="*/ 254 w 284"/>
                <a:gd name="T41" fmla="*/ 254 h 285"/>
                <a:gd name="T42" fmla="*/ 260 w 284"/>
                <a:gd name="T43" fmla="*/ 243 h 285"/>
                <a:gd name="T44" fmla="*/ 261 w 284"/>
                <a:gd name="T45" fmla="*/ 230 h 285"/>
                <a:gd name="T46" fmla="*/ 258 w 284"/>
                <a:gd name="T47" fmla="*/ 212 h 285"/>
                <a:gd name="T48" fmla="*/ 239 w 284"/>
                <a:gd name="T49" fmla="*/ 170 h 285"/>
                <a:gd name="T50" fmla="*/ 205 w 284"/>
                <a:gd name="T51" fmla="*/ 124 h 285"/>
                <a:gd name="T52" fmla="*/ 184 w 284"/>
                <a:gd name="T53" fmla="*/ 101 h 285"/>
                <a:gd name="T54" fmla="*/ 142 w 284"/>
                <a:gd name="T55" fmla="*/ 65 h 285"/>
                <a:gd name="T56" fmla="*/ 8 w 284"/>
                <a:gd name="T57" fmla="*/ 8 h 285"/>
                <a:gd name="T58" fmla="*/ 12 w 284"/>
                <a:gd name="T59" fmla="*/ 5 h 285"/>
                <a:gd name="T60" fmla="*/ 23 w 284"/>
                <a:gd name="T61" fmla="*/ 0 h 285"/>
                <a:gd name="T62" fmla="*/ 44 w 284"/>
                <a:gd name="T63" fmla="*/ 0 h 285"/>
                <a:gd name="T64" fmla="*/ 79 w 284"/>
                <a:gd name="T65" fmla="*/ 11 h 285"/>
                <a:gd name="T66" fmla="*/ 120 w 284"/>
                <a:gd name="T67" fmla="*/ 34 h 285"/>
                <a:gd name="T68" fmla="*/ 142 w 284"/>
                <a:gd name="T69" fmla="*/ 65 h 285"/>
                <a:gd name="T70" fmla="*/ 124 w 284"/>
                <a:gd name="T71" fmla="*/ 51 h 285"/>
                <a:gd name="T72" fmla="*/ 89 w 284"/>
                <a:gd name="T73" fmla="*/ 32 h 285"/>
                <a:gd name="T74" fmla="*/ 60 w 284"/>
                <a:gd name="T75" fmla="*/ 23 h 285"/>
                <a:gd name="T76" fmla="*/ 43 w 284"/>
                <a:gd name="T77" fmla="*/ 23 h 285"/>
                <a:gd name="T78" fmla="*/ 33 w 284"/>
                <a:gd name="T79" fmla="*/ 27 h 285"/>
                <a:gd name="T80" fmla="*/ 29 w 284"/>
                <a:gd name="T81" fmla="*/ 29 h 285"/>
                <a:gd name="T82" fmla="*/ 24 w 284"/>
                <a:gd name="T83" fmla="*/ 40 h 285"/>
                <a:gd name="T84" fmla="*/ 23 w 284"/>
                <a:gd name="T85" fmla="*/ 55 h 285"/>
                <a:gd name="T86" fmla="*/ 25 w 284"/>
                <a:gd name="T87" fmla="*/ 71 h 285"/>
                <a:gd name="T88" fmla="*/ 44 w 284"/>
                <a:gd name="T89" fmla="*/ 113 h 285"/>
                <a:gd name="T90" fmla="*/ 78 w 284"/>
                <a:gd name="T91" fmla="*/ 159 h 285"/>
                <a:gd name="T92" fmla="*/ 100 w 284"/>
                <a:gd name="T93" fmla="*/ 184 h 285"/>
                <a:gd name="T94" fmla="*/ 142 w 284"/>
                <a:gd name="T95" fmla="*/ 219 h 285"/>
                <a:gd name="T96" fmla="*/ 142 w 284"/>
                <a:gd name="T97" fmla="*/ 235 h 285"/>
                <a:gd name="T98" fmla="*/ 93 w 284"/>
                <a:gd name="T99" fmla="*/ 192 h 285"/>
                <a:gd name="T100" fmla="*/ 66 w 284"/>
                <a:gd name="T101" fmla="*/ 164 h 285"/>
                <a:gd name="T102" fmla="*/ 25 w 284"/>
                <a:gd name="T103" fmla="*/ 108 h 285"/>
                <a:gd name="T104" fmla="*/ 6 w 284"/>
                <a:gd name="T105" fmla="*/ 70 h 285"/>
                <a:gd name="T106" fmla="*/ 1 w 284"/>
                <a:gd name="T107" fmla="*/ 47 h 285"/>
                <a:gd name="T108" fmla="*/ 0 w 284"/>
                <a:gd name="T109" fmla="*/ 28 h 285"/>
                <a:gd name="T110" fmla="*/ 4 w 284"/>
                <a:gd name="T111" fmla="*/ 13 h 285"/>
                <a:gd name="T112" fmla="*/ 8 w 284"/>
                <a:gd name="T113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6" y="70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218" y="120"/>
                  </a:lnTo>
                  <a:lnTo>
                    <a:pt x="239" y="149"/>
                  </a:lnTo>
                  <a:lnTo>
                    <a:pt x="258" y="176"/>
                  </a:lnTo>
                  <a:lnTo>
                    <a:pt x="272" y="201"/>
                  </a:lnTo>
                  <a:lnTo>
                    <a:pt x="277" y="214"/>
                  </a:lnTo>
                  <a:lnTo>
                    <a:pt x="280" y="226"/>
                  </a:lnTo>
                  <a:lnTo>
                    <a:pt x="283" y="237"/>
                  </a:lnTo>
                  <a:lnTo>
                    <a:pt x="284" y="246"/>
                  </a:lnTo>
                  <a:lnTo>
                    <a:pt x="284" y="256"/>
                  </a:lnTo>
                  <a:lnTo>
                    <a:pt x="283" y="264"/>
                  </a:lnTo>
                  <a:lnTo>
                    <a:pt x="280" y="271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2" y="280"/>
                  </a:lnTo>
                  <a:lnTo>
                    <a:pt x="266" y="283"/>
                  </a:lnTo>
                  <a:lnTo>
                    <a:pt x="261" y="284"/>
                  </a:lnTo>
                  <a:lnTo>
                    <a:pt x="254" y="285"/>
                  </a:lnTo>
                  <a:lnTo>
                    <a:pt x="239" y="284"/>
                  </a:lnTo>
                  <a:lnTo>
                    <a:pt x="223" y="280"/>
                  </a:lnTo>
                  <a:lnTo>
                    <a:pt x="204" y="273"/>
                  </a:lnTo>
                  <a:lnTo>
                    <a:pt x="184" y="262"/>
                  </a:lnTo>
                  <a:lnTo>
                    <a:pt x="163" y="250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59" y="233"/>
                  </a:lnTo>
                  <a:lnTo>
                    <a:pt x="177" y="243"/>
                  </a:lnTo>
                  <a:lnTo>
                    <a:pt x="195" y="252"/>
                  </a:lnTo>
                  <a:lnTo>
                    <a:pt x="209" y="257"/>
                  </a:lnTo>
                  <a:lnTo>
                    <a:pt x="223" y="261"/>
                  </a:lnTo>
                  <a:lnTo>
                    <a:pt x="235" y="261"/>
                  </a:lnTo>
                  <a:lnTo>
                    <a:pt x="241" y="261"/>
                  </a:lnTo>
                  <a:lnTo>
                    <a:pt x="246" y="260"/>
                  </a:lnTo>
                  <a:lnTo>
                    <a:pt x="250" y="257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8" y="249"/>
                  </a:lnTo>
                  <a:lnTo>
                    <a:pt x="260" y="243"/>
                  </a:lnTo>
                  <a:lnTo>
                    <a:pt x="261" y="237"/>
                  </a:lnTo>
                  <a:lnTo>
                    <a:pt x="261" y="230"/>
                  </a:lnTo>
                  <a:lnTo>
                    <a:pt x="260" y="220"/>
                  </a:lnTo>
                  <a:lnTo>
                    <a:pt x="258" y="212"/>
                  </a:lnTo>
                  <a:lnTo>
                    <a:pt x="250" y="192"/>
                  </a:lnTo>
                  <a:lnTo>
                    <a:pt x="239" y="170"/>
                  </a:lnTo>
                  <a:lnTo>
                    <a:pt x="223" y="147"/>
                  </a:lnTo>
                  <a:lnTo>
                    <a:pt x="205" y="124"/>
                  </a:lnTo>
                  <a:lnTo>
                    <a:pt x="184" y="101"/>
                  </a:lnTo>
                  <a:lnTo>
                    <a:pt x="184" y="101"/>
                  </a:lnTo>
                  <a:lnTo>
                    <a:pt x="162" y="8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4"/>
                  </a:lnTo>
                  <a:lnTo>
                    <a:pt x="79" y="11"/>
                  </a:lnTo>
                  <a:lnTo>
                    <a:pt x="100" y="21"/>
                  </a:lnTo>
                  <a:lnTo>
                    <a:pt x="120" y="34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4" y="51"/>
                  </a:lnTo>
                  <a:lnTo>
                    <a:pt x="107" y="40"/>
                  </a:lnTo>
                  <a:lnTo>
                    <a:pt x="89" y="32"/>
                  </a:lnTo>
                  <a:lnTo>
                    <a:pt x="74" y="27"/>
                  </a:lnTo>
                  <a:lnTo>
                    <a:pt x="60" y="23"/>
                  </a:lnTo>
                  <a:lnTo>
                    <a:pt x="48" y="23"/>
                  </a:lnTo>
                  <a:lnTo>
                    <a:pt x="43" y="23"/>
                  </a:lnTo>
                  <a:lnTo>
                    <a:pt x="37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5" y="35"/>
                  </a:lnTo>
                  <a:lnTo>
                    <a:pt x="24" y="40"/>
                  </a:lnTo>
                  <a:lnTo>
                    <a:pt x="23" y="47"/>
                  </a:lnTo>
                  <a:lnTo>
                    <a:pt x="23" y="55"/>
                  </a:lnTo>
                  <a:lnTo>
                    <a:pt x="24" y="63"/>
                  </a:lnTo>
                  <a:lnTo>
                    <a:pt x="25" y="71"/>
                  </a:lnTo>
                  <a:lnTo>
                    <a:pt x="33" y="92"/>
                  </a:lnTo>
                  <a:lnTo>
                    <a:pt x="44" y="113"/>
                  </a:lnTo>
                  <a:lnTo>
                    <a:pt x="60" y="136"/>
                  </a:lnTo>
                  <a:lnTo>
                    <a:pt x="78" y="159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21" y="20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17" y="215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66" y="164"/>
                  </a:lnTo>
                  <a:lnTo>
                    <a:pt x="44" y="135"/>
                  </a:lnTo>
                  <a:lnTo>
                    <a:pt x="25" y="108"/>
                  </a:lnTo>
                  <a:lnTo>
                    <a:pt x="12" y="82"/>
                  </a:lnTo>
                  <a:lnTo>
                    <a:pt x="6" y="70"/>
                  </a:lnTo>
                  <a:lnTo>
                    <a:pt x="4" y="58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4" y="13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75" name="Freeform 124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84 w 284"/>
                <a:gd name="T3" fmla="*/ 21 h 285"/>
                <a:gd name="T4" fmla="*/ 223 w 284"/>
                <a:gd name="T5" fmla="*/ 4 h 285"/>
                <a:gd name="T6" fmla="*/ 254 w 284"/>
                <a:gd name="T7" fmla="*/ 0 h 285"/>
                <a:gd name="T8" fmla="*/ 266 w 284"/>
                <a:gd name="T9" fmla="*/ 2 h 285"/>
                <a:gd name="T10" fmla="*/ 276 w 284"/>
                <a:gd name="T11" fmla="*/ 8 h 285"/>
                <a:gd name="T12" fmla="*/ 280 w 284"/>
                <a:gd name="T13" fmla="*/ 13 h 285"/>
                <a:gd name="T14" fmla="*/ 284 w 284"/>
                <a:gd name="T15" fmla="*/ 28 h 285"/>
                <a:gd name="T16" fmla="*/ 283 w 284"/>
                <a:gd name="T17" fmla="*/ 47 h 285"/>
                <a:gd name="T18" fmla="*/ 277 w 284"/>
                <a:gd name="T19" fmla="*/ 70 h 285"/>
                <a:gd name="T20" fmla="*/ 258 w 284"/>
                <a:gd name="T21" fmla="*/ 108 h 285"/>
                <a:gd name="T22" fmla="*/ 218 w 284"/>
                <a:gd name="T23" fmla="*/ 164 h 285"/>
                <a:gd name="T24" fmla="*/ 190 w 284"/>
                <a:gd name="T25" fmla="*/ 192 h 285"/>
                <a:gd name="T26" fmla="*/ 142 w 284"/>
                <a:gd name="T27" fmla="*/ 235 h 285"/>
                <a:gd name="T28" fmla="*/ 142 w 284"/>
                <a:gd name="T29" fmla="*/ 219 h 285"/>
                <a:gd name="T30" fmla="*/ 184 w 284"/>
                <a:gd name="T31" fmla="*/ 184 h 285"/>
                <a:gd name="T32" fmla="*/ 205 w 284"/>
                <a:gd name="T33" fmla="*/ 159 h 285"/>
                <a:gd name="T34" fmla="*/ 239 w 284"/>
                <a:gd name="T35" fmla="*/ 113 h 285"/>
                <a:gd name="T36" fmla="*/ 258 w 284"/>
                <a:gd name="T37" fmla="*/ 71 h 285"/>
                <a:gd name="T38" fmla="*/ 261 w 284"/>
                <a:gd name="T39" fmla="*/ 55 h 285"/>
                <a:gd name="T40" fmla="*/ 260 w 284"/>
                <a:gd name="T41" fmla="*/ 40 h 285"/>
                <a:gd name="T42" fmla="*/ 254 w 284"/>
                <a:gd name="T43" fmla="*/ 29 h 285"/>
                <a:gd name="T44" fmla="*/ 254 w 284"/>
                <a:gd name="T45" fmla="*/ 29 h 285"/>
                <a:gd name="T46" fmla="*/ 246 w 284"/>
                <a:gd name="T47" fmla="*/ 24 h 285"/>
                <a:gd name="T48" fmla="*/ 235 w 284"/>
                <a:gd name="T49" fmla="*/ 23 h 285"/>
                <a:gd name="T50" fmla="*/ 209 w 284"/>
                <a:gd name="T51" fmla="*/ 27 h 285"/>
                <a:gd name="T52" fmla="*/ 177 w 284"/>
                <a:gd name="T53" fmla="*/ 40 h 285"/>
                <a:gd name="T54" fmla="*/ 142 w 284"/>
                <a:gd name="T55" fmla="*/ 65 h 285"/>
                <a:gd name="T56" fmla="*/ 8 w 284"/>
                <a:gd name="T57" fmla="*/ 276 h 285"/>
                <a:gd name="T58" fmla="*/ 4 w 284"/>
                <a:gd name="T59" fmla="*/ 271 h 285"/>
                <a:gd name="T60" fmla="*/ 0 w 284"/>
                <a:gd name="T61" fmla="*/ 256 h 285"/>
                <a:gd name="T62" fmla="*/ 1 w 284"/>
                <a:gd name="T63" fmla="*/ 237 h 285"/>
                <a:gd name="T64" fmla="*/ 6 w 284"/>
                <a:gd name="T65" fmla="*/ 214 h 285"/>
                <a:gd name="T66" fmla="*/ 25 w 284"/>
                <a:gd name="T67" fmla="*/ 176 h 285"/>
                <a:gd name="T68" fmla="*/ 66 w 284"/>
                <a:gd name="T69" fmla="*/ 120 h 285"/>
                <a:gd name="T70" fmla="*/ 93 w 284"/>
                <a:gd name="T71" fmla="*/ 93 h 285"/>
                <a:gd name="T72" fmla="*/ 142 w 284"/>
                <a:gd name="T73" fmla="*/ 50 h 285"/>
                <a:gd name="T74" fmla="*/ 142 w 284"/>
                <a:gd name="T75" fmla="*/ 65 h 285"/>
                <a:gd name="T76" fmla="*/ 100 w 284"/>
                <a:gd name="T77" fmla="*/ 101 h 285"/>
                <a:gd name="T78" fmla="*/ 78 w 284"/>
                <a:gd name="T79" fmla="*/ 124 h 285"/>
                <a:gd name="T80" fmla="*/ 44 w 284"/>
                <a:gd name="T81" fmla="*/ 170 h 285"/>
                <a:gd name="T82" fmla="*/ 25 w 284"/>
                <a:gd name="T83" fmla="*/ 212 h 285"/>
                <a:gd name="T84" fmla="*/ 23 w 284"/>
                <a:gd name="T85" fmla="*/ 230 h 285"/>
                <a:gd name="T86" fmla="*/ 24 w 284"/>
                <a:gd name="T87" fmla="*/ 243 h 285"/>
                <a:gd name="T88" fmla="*/ 29 w 284"/>
                <a:gd name="T89" fmla="*/ 254 h 285"/>
                <a:gd name="T90" fmla="*/ 33 w 284"/>
                <a:gd name="T91" fmla="*/ 257 h 285"/>
                <a:gd name="T92" fmla="*/ 43 w 284"/>
                <a:gd name="T93" fmla="*/ 261 h 285"/>
                <a:gd name="T94" fmla="*/ 60 w 284"/>
                <a:gd name="T95" fmla="*/ 261 h 285"/>
                <a:gd name="T96" fmla="*/ 89 w 284"/>
                <a:gd name="T97" fmla="*/ 252 h 285"/>
                <a:gd name="T98" fmla="*/ 124 w 284"/>
                <a:gd name="T99" fmla="*/ 233 h 285"/>
                <a:gd name="T100" fmla="*/ 142 w 284"/>
                <a:gd name="T101" fmla="*/ 235 h 285"/>
                <a:gd name="T102" fmla="*/ 120 w 284"/>
                <a:gd name="T103" fmla="*/ 250 h 285"/>
                <a:gd name="T104" fmla="*/ 79 w 284"/>
                <a:gd name="T105" fmla="*/ 273 h 285"/>
                <a:gd name="T106" fmla="*/ 44 w 284"/>
                <a:gd name="T107" fmla="*/ 284 h 285"/>
                <a:gd name="T108" fmla="*/ 23 w 284"/>
                <a:gd name="T109" fmla="*/ 284 h 285"/>
                <a:gd name="T110" fmla="*/ 12 w 284"/>
                <a:gd name="T111" fmla="*/ 280 h 285"/>
                <a:gd name="T112" fmla="*/ 8 w 284"/>
                <a:gd name="T113" fmla="*/ 2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3" y="34"/>
                  </a:lnTo>
                  <a:lnTo>
                    <a:pt x="184" y="21"/>
                  </a:lnTo>
                  <a:lnTo>
                    <a:pt x="204" y="11"/>
                  </a:lnTo>
                  <a:lnTo>
                    <a:pt x="223" y="4"/>
                  </a:lnTo>
                  <a:lnTo>
                    <a:pt x="239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6" y="2"/>
                  </a:lnTo>
                  <a:lnTo>
                    <a:pt x="272" y="4"/>
                  </a:lnTo>
                  <a:lnTo>
                    <a:pt x="276" y="8"/>
                  </a:lnTo>
                  <a:lnTo>
                    <a:pt x="276" y="8"/>
                  </a:lnTo>
                  <a:lnTo>
                    <a:pt x="280" y="13"/>
                  </a:lnTo>
                  <a:lnTo>
                    <a:pt x="283" y="20"/>
                  </a:lnTo>
                  <a:lnTo>
                    <a:pt x="284" y="28"/>
                  </a:lnTo>
                  <a:lnTo>
                    <a:pt x="284" y="38"/>
                  </a:lnTo>
                  <a:lnTo>
                    <a:pt x="283" y="47"/>
                  </a:lnTo>
                  <a:lnTo>
                    <a:pt x="280" y="58"/>
                  </a:lnTo>
                  <a:lnTo>
                    <a:pt x="277" y="70"/>
                  </a:lnTo>
                  <a:lnTo>
                    <a:pt x="272" y="82"/>
                  </a:lnTo>
                  <a:lnTo>
                    <a:pt x="258" y="108"/>
                  </a:lnTo>
                  <a:lnTo>
                    <a:pt x="239" y="135"/>
                  </a:lnTo>
                  <a:lnTo>
                    <a:pt x="218" y="164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66" y="215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62" y="203"/>
                  </a:lnTo>
                  <a:lnTo>
                    <a:pt x="184" y="184"/>
                  </a:lnTo>
                  <a:lnTo>
                    <a:pt x="184" y="184"/>
                  </a:lnTo>
                  <a:lnTo>
                    <a:pt x="205" y="159"/>
                  </a:lnTo>
                  <a:lnTo>
                    <a:pt x="223" y="136"/>
                  </a:lnTo>
                  <a:lnTo>
                    <a:pt x="239" y="113"/>
                  </a:lnTo>
                  <a:lnTo>
                    <a:pt x="250" y="92"/>
                  </a:lnTo>
                  <a:lnTo>
                    <a:pt x="258" y="71"/>
                  </a:lnTo>
                  <a:lnTo>
                    <a:pt x="260" y="63"/>
                  </a:lnTo>
                  <a:lnTo>
                    <a:pt x="261" y="55"/>
                  </a:lnTo>
                  <a:lnTo>
                    <a:pt x="261" y="47"/>
                  </a:lnTo>
                  <a:lnTo>
                    <a:pt x="260" y="40"/>
                  </a:lnTo>
                  <a:lnTo>
                    <a:pt x="258" y="35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0" y="27"/>
                  </a:lnTo>
                  <a:lnTo>
                    <a:pt x="246" y="24"/>
                  </a:lnTo>
                  <a:lnTo>
                    <a:pt x="241" y="23"/>
                  </a:lnTo>
                  <a:lnTo>
                    <a:pt x="235" y="23"/>
                  </a:lnTo>
                  <a:lnTo>
                    <a:pt x="223" y="23"/>
                  </a:lnTo>
                  <a:lnTo>
                    <a:pt x="209" y="27"/>
                  </a:lnTo>
                  <a:lnTo>
                    <a:pt x="195" y="32"/>
                  </a:lnTo>
                  <a:lnTo>
                    <a:pt x="177" y="40"/>
                  </a:lnTo>
                  <a:lnTo>
                    <a:pt x="159" y="5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276"/>
                  </a:moveTo>
                  <a:lnTo>
                    <a:pt x="8" y="276"/>
                  </a:lnTo>
                  <a:lnTo>
                    <a:pt x="4" y="271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246"/>
                  </a:lnTo>
                  <a:lnTo>
                    <a:pt x="1" y="237"/>
                  </a:lnTo>
                  <a:lnTo>
                    <a:pt x="4" y="226"/>
                  </a:lnTo>
                  <a:lnTo>
                    <a:pt x="6" y="214"/>
                  </a:lnTo>
                  <a:lnTo>
                    <a:pt x="12" y="201"/>
                  </a:lnTo>
                  <a:lnTo>
                    <a:pt x="25" y="176"/>
                  </a:lnTo>
                  <a:lnTo>
                    <a:pt x="44" y="149"/>
                  </a:lnTo>
                  <a:lnTo>
                    <a:pt x="66" y="120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117" y="70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1" y="8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78" y="124"/>
                  </a:lnTo>
                  <a:lnTo>
                    <a:pt x="60" y="147"/>
                  </a:lnTo>
                  <a:lnTo>
                    <a:pt x="44" y="170"/>
                  </a:lnTo>
                  <a:lnTo>
                    <a:pt x="33" y="192"/>
                  </a:lnTo>
                  <a:lnTo>
                    <a:pt x="25" y="212"/>
                  </a:lnTo>
                  <a:lnTo>
                    <a:pt x="24" y="220"/>
                  </a:lnTo>
                  <a:lnTo>
                    <a:pt x="23" y="230"/>
                  </a:lnTo>
                  <a:lnTo>
                    <a:pt x="23" y="237"/>
                  </a:lnTo>
                  <a:lnTo>
                    <a:pt x="24" y="243"/>
                  </a:lnTo>
                  <a:lnTo>
                    <a:pt x="25" y="249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33" y="257"/>
                  </a:lnTo>
                  <a:lnTo>
                    <a:pt x="37" y="260"/>
                  </a:lnTo>
                  <a:lnTo>
                    <a:pt x="43" y="261"/>
                  </a:lnTo>
                  <a:lnTo>
                    <a:pt x="48" y="261"/>
                  </a:lnTo>
                  <a:lnTo>
                    <a:pt x="60" y="261"/>
                  </a:lnTo>
                  <a:lnTo>
                    <a:pt x="74" y="257"/>
                  </a:lnTo>
                  <a:lnTo>
                    <a:pt x="89" y="252"/>
                  </a:lnTo>
                  <a:lnTo>
                    <a:pt x="107" y="243"/>
                  </a:lnTo>
                  <a:lnTo>
                    <a:pt x="124" y="23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20" y="250"/>
                  </a:lnTo>
                  <a:lnTo>
                    <a:pt x="100" y="262"/>
                  </a:lnTo>
                  <a:lnTo>
                    <a:pt x="79" y="273"/>
                  </a:lnTo>
                  <a:lnTo>
                    <a:pt x="60" y="280"/>
                  </a:lnTo>
                  <a:lnTo>
                    <a:pt x="44" y="284"/>
                  </a:lnTo>
                  <a:lnTo>
                    <a:pt x="29" y="285"/>
                  </a:lnTo>
                  <a:lnTo>
                    <a:pt x="23" y="284"/>
                  </a:lnTo>
                  <a:lnTo>
                    <a:pt x="17" y="283"/>
                  </a:lnTo>
                  <a:lnTo>
                    <a:pt x="12" y="280"/>
                  </a:lnTo>
                  <a:lnTo>
                    <a:pt x="8" y="276"/>
                  </a:lnTo>
                  <a:lnTo>
                    <a:pt x="8" y="27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76" name="Freeform 125"/>
            <p:cNvSpPr/>
            <p:nvPr/>
          </p:nvSpPr>
          <p:spPr bwMode="auto">
            <a:xfrm>
              <a:off x="2365376" y="1966913"/>
              <a:ext cx="92075" cy="95250"/>
            </a:xfrm>
            <a:custGeom>
              <a:avLst/>
              <a:gdLst>
                <a:gd name="T0" fmla="*/ 0 w 58"/>
                <a:gd name="T1" fmla="*/ 30 h 60"/>
                <a:gd name="T2" fmla="*/ 0 w 58"/>
                <a:gd name="T3" fmla="*/ 30 h 60"/>
                <a:gd name="T4" fmla="*/ 1 w 58"/>
                <a:gd name="T5" fmla="*/ 24 h 60"/>
                <a:gd name="T6" fmla="*/ 3 w 58"/>
                <a:gd name="T7" fmla="*/ 19 h 60"/>
                <a:gd name="T8" fmla="*/ 5 w 58"/>
                <a:gd name="T9" fmla="*/ 14 h 60"/>
                <a:gd name="T10" fmla="*/ 9 w 58"/>
                <a:gd name="T11" fmla="*/ 10 h 60"/>
                <a:gd name="T12" fmla="*/ 13 w 58"/>
                <a:gd name="T13" fmla="*/ 6 h 60"/>
                <a:gd name="T14" fmla="*/ 18 w 58"/>
                <a:gd name="T15" fmla="*/ 3 h 60"/>
                <a:gd name="T16" fmla="*/ 24 w 58"/>
                <a:gd name="T17" fmla="*/ 1 h 60"/>
                <a:gd name="T18" fmla="*/ 30 w 58"/>
                <a:gd name="T19" fmla="*/ 0 h 60"/>
                <a:gd name="T20" fmla="*/ 30 w 58"/>
                <a:gd name="T21" fmla="*/ 0 h 60"/>
                <a:gd name="T22" fmla="*/ 35 w 58"/>
                <a:gd name="T23" fmla="*/ 1 h 60"/>
                <a:gd name="T24" fmla="*/ 41 w 58"/>
                <a:gd name="T25" fmla="*/ 3 h 60"/>
                <a:gd name="T26" fmla="*/ 46 w 58"/>
                <a:gd name="T27" fmla="*/ 6 h 60"/>
                <a:gd name="T28" fmla="*/ 50 w 58"/>
                <a:gd name="T29" fmla="*/ 10 h 60"/>
                <a:gd name="T30" fmla="*/ 54 w 58"/>
                <a:gd name="T31" fmla="*/ 14 h 60"/>
                <a:gd name="T32" fmla="*/ 57 w 58"/>
                <a:gd name="T33" fmla="*/ 19 h 60"/>
                <a:gd name="T34" fmla="*/ 58 w 58"/>
                <a:gd name="T35" fmla="*/ 24 h 60"/>
                <a:gd name="T36" fmla="*/ 58 w 58"/>
                <a:gd name="T37" fmla="*/ 30 h 60"/>
                <a:gd name="T38" fmla="*/ 58 w 58"/>
                <a:gd name="T39" fmla="*/ 30 h 60"/>
                <a:gd name="T40" fmla="*/ 58 w 58"/>
                <a:gd name="T41" fmla="*/ 35 h 60"/>
                <a:gd name="T42" fmla="*/ 57 w 58"/>
                <a:gd name="T43" fmla="*/ 41 h 60"/>
                <a:gd name="T44" fmla="*/ 54 w 58"/>
                <a:gd name="T45" fmla="*/ 46 h 60"/>
                <a:gd name="T46" fmla="*/ 50 w 58"/>
                <a:gd name="T47" fmla="*/ 50 h 60"/>
                <a:gd name="T48" fmla="*/ 46 w 58"/>
                <a:gd name="T49" fmla="*/ 54 h 60"/>
                <a:gd name="T50" fmla="*/ 41 w 58"/>
                <a:gd name="T51" fmla="*/ 57 h 60"/>
                <a:gd name="T52" fmla="*/ 35 w 58"/>
                <a:gd name="T53" fmla="*/ 58 h 60"/>
                <a:gd name="T54" fmla="*/ 30 w 58"/>
                <a:gd name="T55" fmla="*/ 60 h 60"/>
                <a:gd name="T56" fmla="*/ 30 w 58"/>
                <a:gd name="T57" fmla="*/ 60 h 60"/>
                <a:gd name="T58" fmla="*/ 24 w 58"/>
                <a:gd name="T59" fmla="*/ 58 h 60"/>
                <a:gd name="T60" fmla="*/ 18 w 58"/>
                <a:gd name="T61" fmla="*/ 57 h 60"/>
                <a:gd name="T62" fmla="*/ 13 w 58"/>
                <a:gd name="T63" fmla="*/ 54 h 60"/>
                <a:gd name="T64" fmla="*/ 9 w 58"/>
                <a:gd name="T65" fmla="*/ 50 h 60"/>
                <a:gd name="T66" fmla="*/ 5 w 58"/>
                <a:gd name="T67" fmla="*/ 46 h 60"/>
                <a:gd name="T68" fmla="*/ 3 w 58"/>
                <a:gd name="T69" fmla="*/ 41 h 60"/>
                <a:gd name="T70" fmla="*/ 1 w 58"/>
                <a:gd name="T71" fmla="*/ 35 h 60"/>
                <a:gd name="T72" fmla="*/ 0 w 58"/>
                <a:gd name="T73" fmla="*/ 30 h 60"/>
                <a:gd name="T74" fmla="*/ 0 w 58"/>
                <a:gd name="T7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60">
                  <a:moveTo>
                    <a:pt x="0" y="30"/>
                  </a:moveTo>
                  <a:lnTo>
                    <a:pt x="0" y="30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7" y="19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1" y="57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177" name="PA_组合 44"/>
          <p:cNvGrpSpPr/>
          <p:nvPr>
            <p:custDataLst>
              <p:tags r:id="rId8"/>
            </p:custDataLst>
          </p:nvPr>
        </p:nvGrpSpPr>
        <p:grpSpPr>
          <a:xfrm>
            <a:off x="1499095" y="2011955"/>
            <a:ext cx="281139" cy="357391"/>
            <a:chOff x="1493838" y="1541463"/>
            <a:chExt cx="381000" cy="484187"/>
          </a:xfrm>
          <a:solidFill>
            <a:schemeClr val="accent1"/>
          </a:solidFill>
        </p:grpSpPr>
        <p:sp>
          <p:nvSpPr>
            <p:cNvPr id="178" name="Freeform 126"/>
            <p:cNvSpPr>
              <a:spLocks noEditPoints="1"/>
            </p:cNvSpPr>
            <p:nvPr/>
          </p:nvSpPr>
          <p:spPr bwMode="auto">
            <a:xfrm>
              <a:off x="1493838" y="1546225"/>
              <a:ext cx="254000" cy="479425"/>
            </a:xfrm>
            <a:custGeom>
              <a:avLst/>
              <a:gdLst>
                <a:gd name="T0" fmla="*/ 160 w 160"/>
                <a:gd name="T1" fmla="*/ 0 h 302"/>
                <a:gd name="T2" fmla="*/ 160 w 160"/>
                <a:gd name="T3" fmla="*/ 302 h 302"/>
                <a:gd name="T4" fmla="*/ 94 w 160"/>
                <a:gd name="T5" fmla="*/ 302 h 302"/>
                <a:gd name="T6" fmla="*/ 94 w 160"/>
                <a:gd name="T7" fmla="*/ 261 h 302"/>
                <a:gd name="T8" fmla="*/ 136 w 160"/>
                <a:gd name="T9" fmla="*/ 261 h 302"/>
                <a:gd name="T10" fmla="*/ 136 w 160"/>
                <a:gd name="T11" fmla="*/ 116 h 302"/>
                <a:gd name="T12" fmla="*/ 136 w 160"/>
                <a:gd name="T13" fmla="*/ 116 h 302"/>
                <a:gd name="T14" fmla="*/ 94 w 160"/>
                <a:gd name="T15" fmla="*/ 189 h 302"/>
                <a:gd name="T16" fmla="*/ 94 w 160"/>
                <a:gd name="T17" fmla="*/ 124 h 302"/>
                <a:gd name="T18" fmla="*/ 160 w 160"/>
                <a:gd name="T19" fmla="*/ 0 h 302"/>
                <a:gd name="T20" fmla="*/ 94 w 160"/>
                <a:gd name="T21" fmla="*/ 302 h 302"/>
                <a:gd name="T22" fmla="*/ 0 w 160"/>
                <a:gd name="T23" fmla="*/ 302 h 302"/>
                <a:gd name="T24" fmla="*/ 94 w 160"/>
                <a:gd name="T25" fmla="*/ 124 h 302"/>
                <a:gd name="T26" fmla="*/ 94 w 160"/>
                <a:gd name="T27" fmla="*/ 189 h 302"/>
                <a:gd name="T28" fmla="*/ 53 w 160"/>
                <a:gd name="T29" fmla="*/ 261 h 302"/>
                <a:gd name="T30" fmla="*/ 94 w 160"/>
                <a:gd name="T31" fmla="*/ 261 h 302"/>
                <a:gd name="T32" fmla="*/ 94 w 160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302">
                  <a:moveTo>
                    <a:pt x="160" y="0"/>
                  </a:moveTo>
                  <a:lnTo>
                    <a:pt x="160" y="302"/>
                  </a:lnTo>
                  <a:lnTo>
                    <a:pt x="94" y="302"/>
                  </a:lnTo>
                  <a:lnTo>
                    <a:pt x="94" y="261"/>
                  </a:lnTo>
                  <a:lnTo>
                    <a:pt x="136" y="261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94" y="189"/>
                  </a:lnTo>
                  <a:lnTo>
                    <a:pt x="94" y="124"/>
                  </a:lnTo>
                  <a:lnTo>
                    <a:pt x="160" y="0"/>
                  </a:lnTo>
                  <a:close/>
                  <a:moveTo>
                    <a:pt x="94" y="302"/>
                  </a:moveTo>
                  <a:lnTo>
                    <a:pt x="0" y="302"/>
                  </a:lnTo>
                  <a:lnTo>
                    <a:pt x="94" y="124"/>
                  </a:lnTo>
                  <a:lnTo>
                    <a:pt x="94" y="189"/>
                  </a:lnTo>
                  <a:lnTo>
                    <a:pt x="53" y="261"/>
                  </a:lnTo>
                  <a:lnTo>
                    <a:pt x="94" y="261"/>
                  </a:lnTo>
                  <a:lnTo>
                    <a:pt x="94" y="30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79" name="Rectangle 127"/>
            <p:cNvSpPr>
              <a:spLocks noChangeArrowheads="1"/>
            </p:cNvSpPr>
            <p:nvPr/>
          </p:nvSpPr>
          <p:spPr bwMode="auto">
            <a:xfrm>
              <a:off x="1811338" y="1541463"/>
              <a:ext cx="63500" cy="4714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180" name="PA_淘宝店chenying0907 128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2912989" y="3759069"/>
            <a:ext cx="374852" cy="292944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181" name="PA_组合 46"/>
          <p:cNvGrpSpPr/>
          <p:nvPr>
            <p:custDataLst>
              <p:tags r:id="rId10"/>
            </p:custDataLst>
          </p:nvPr>
        </p:nvGrpSpPr>
        <p:grpSpPr>
          <a:xfrm>
            <a:off x="1794292" y="4052012"/>
            <a:ext cx="365481" cy="475741"/>
            <a:chOff x="1893888" y="4305300"/>
            <a:chExt cx="495300" cy="644526"/>
          </a:xfrm>
          <a:solidFill>
            <a:schemeClr val="accent1"/>
          </a:solidFill>
        </p:grpSpPr>
        <p:sp>
          <p:nvSpPr>
            <p:cNvPr id="182" name="Freeform 129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83" name="Freeform 130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84" name="Freeform 131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85" name="Freeform 132"/>
            <p:cNvSpPr/>
            <p:nvPr/>
          </p:nvSpPr>
          <p:spPr bwMode="auto">
            <a:xfrm>
              <a:off x="2139951" y="4786313"/>
              <a:ext cx="136525" cy="163513"/>
            </a:xfrm>
            <a:custGeom>
              <a:avLst/>
              <a:gdLst>
                <a:gd name="T0" fmla="*/ 27 w 86"/>
                <a:gd name="T1" fmla="*/ 6 h 103"/>
                <a:gd name="T2" fmla="*/ 27 w 86"/>
                <a:gd name="T3" fmla="*/ 38 h 103"/>
                <a:gd name="T4" fmla="*/ 27 w 86"/>
                <a:gd name="T5" fmla="*/ 38 h 103"/>
                <a:gd name="T6" fmla="*/ 28 w 86"/>
                <a:gd name="T7" fmla="*/ 41 h 103"/>
                <a:gd name="T8" fmla="*/ 34 w 86"/>
                <a:gd name="T9" fmla="*/ 47 h 103"/>
                <a:gd name="T10" fmla="*/ 42 w 86"/>
                <a:gd name="T11" fmla="*/ 55 h 103"/>
                <a:gd name="T12" fmla="*/ 47 w 86"/>
                <a:gd name="T13" fmla="*/ 57 h 103"/>
                <a:gd name="T14" fmla="*/ 54 w 86"/>
                <a:gd name="T15" fmla="*/ 60 h 103"/>
                <a:gd name="T16" fmla="*/ 54 w 86"/>
                <a:gd name="T17" fmla="*/ 60 h 103"/>
                <a:gd name="T18" fmla="*/ 66 w 86"/>
                <a:gd name="T19" fmla="*/ 65 h 103"/>
                <a:gd name="T20" fmla="*/ 78 w 86"/>
                <a:gd name="T21" fmla="*/ 72 h 103"/>
                <a:gd name="T22" fmla="*/ 82 w 86"/>
                <a:gd name="T23" fmla="*/ 75 h 103"/>
                <a:gd name="T24" fmla="*/ 85 w 86"/>
                <a:gd name="T25" fmla="*/ 79 h 103"/>
                <a:gd name="T26" fmla="*/ 86 w 86"/>
                <a:gd name="T27" fmla="*/ 82 h 103"/>
                <a:gd name="T28" fmla="*/ 86 w 86"/>
                <a:gd name="T29" fmla="*/ 86 h 103"/>
                <a:gd name="T30" fmla="*/ 86 w 86"/>
                <a:gd name="T31" fmla="*/ 86 h 103"/>
                <a:gd name="T32" fmla="*/ 85 w 86"/>
                <a:gd name="T33" fmla="*/ 90 h 103"/>
                <a:gd name="T34" fmla="*/ 81 w 86"/>
                <a:gd name="T35" fmla="*/ 93 h 103"/>
                <a:gd name="T36" fmla="*/ 76 w 86"/>
                <a:gd name="T37" fmla="*/ 95 h 103"/>
                <a:gd name="T38" fmla="*/ 66 w 86"/>
                <a:gd name="T39" fmla="*/ 98 h 103"/>
                <a:gd name="T40" fmla="*/ 55 w 86"/>
                <a:gd name="T41" fmla="*/ 101 h 103"/>
                <a:gd name="T42" fmla="*/ 40 w 86"/>
                <a:gd name="T43" fmla="*/ 102 h 103"/>
                <a:gd name="T44" fmla="*/ 21 w 86"/>
                <a:gd name="T45" fmla="*/ 103 h 103"/>
                <a:gd name="T46" fmla="*/ 0 w 86"/>
                <a:gd name="T47" fmla="*/ 103 h 103"/>
                <a:gd name="T48" fmla="*/ 0 w 86"/>
                <a:gd name="T49" fmla="*/ 0 h 103"/>
                <a:gd name="T50" fmla="*/ 27 w 86"/>
                <a:gd name="T51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03">
                  <a:moveTo>
                    <a:pt x="27" y="6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34" y="47"/>
                  </a:lnTo>
                  <a:lnTo>
                    <a:pt x="42" y="55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6" y="65"/>
                  </a:lnTo>
                  <a:lnTo>
                    <a:pt x="78" y="72"/>
                  </a:lnTo>
                  <a:lnTo>
                    <a:pt x="82" y="75"/>
                  </a:lnTo>
                  <a:lnTo>
                    <a:pt x="85" y="79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5" y="90"/>
                  </a:lnTo>
                  <a:lnTo>
                    <a:pt x="81" y="93"/>
                  </a:lnTo>
                  <a:lnTo>
                    <a:pt x="76" y="95"/>
                  </a:lnTo>
                  <a:lnTo>
                    <a:pt x="66" y="98"/>
                  </a:lnTo>
                  <a:lnTo>
                    <a:pt x="55" y="101"/>
                  </a:lnTo>
                  <a:lnTo>
                    <a:pt x="40" y="102"/>
                  </a:lnTo>
                  <a:lnTo>
                    <a:pt x="21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86" name="Freeform 133"/>
            <p:cNvSpPr/>
            <p:nvPr/>
          </p:nvSpPr>
          <p:spPr bwMode="auto">
            <a:xfrm>
              <a:off x="2024063" y="4786313"/>
              <a:ext cx="130175" cy="163513"/>
            </a:xfrm>
            <a:custGeom>
              <a:avLst/>
              <a:gdLst>
                <a:gd name="T0" fmla="*/ 63 w 82"/>
                <a:gd name="T1" fmla="*/ 6 h 103"/>
                <a:gd name="T2" fmla="*/ 63 w 82"/>
                <a:gd name="T3" fmla="*/ 38 h 103"/>
                <a:gd name="T4" fmla="*/ 63 w 82"/>
                <a:gd name="T5" fmla="*/ 38 h 103"/>
                <a:gd name="T6" fmla="*/ 62 w 82"/>
                <a:gd name="T7" fmla="*/ 41 h 103"/>
                <a:gd name="T8" fmla="*/ 58 w 82"/>
                <a:gd name="T9" fmla="*/ 47 h 103"/>
                <a:gd name="T10" fmla="*/ 51 w 82"/>
                <a:gd name="T11" fmla="*/ 55 h 103"/>
                <a:gd name="T12" fmla="*/ 46 w 82"/>
                <a:gd name="T13" fmla="*/ 57 h 103"/>
                <a:gd name="T14" fmla="*/ 39 w 82"/>
                <a:gd name="T15" fmla="*/ 60 h 103"/>
                <a:gd name="T16" fmla="*/ 39 w 82"/>
                <a:gd name="T17" fmla="*/ 60 h 103"/>
                <a:gd name="T18" fmla="*/ 25 w 82"/>
                <a:gd name="T19" fmla="*/ 65 h 103"/>
                <a:gd name="T20" fmla="*/ 12 w 82"/>
                <a:gd name="T21" fmla="*/ 72 h 103"/>
                <a:gd name="T22" fmla="*/ 6 w 82"/>
                <a:gd name="T23" fmla="*/ 75 h 103"/>
                <a:gd name="T24" fmla="*/ 4 w 82"/>
                <a:gd name="T25" fmla="*/ 79 h 103"/>
                <a:gd name="T26" fmla="*/ 1 w 82"/>
                <a:gd name="T27" fmla="*/ 82 h 103"/>
                <a:gd name="T28" fmla="*/ 0 w 82"/>
                <a:gd name="T29" fmla="*/ 86 h 103"/>
                <a:gd name="T30" fmla="*/ 0 w 82"/>
                <a:gd name="T31" fmla="*/ 86 h 103"/>
                <a:gd name="T32" fmla="*/ 2 w 82"/>
                <a:gd name="T33" fmla="*/ 90 h 103"/>
                <a:gd name="T34" fmla="*/ 8 w 82"/>
                <a:gd name="T35" fmla="*/ 93 h 103"/>
                <a:gd name="T36" fmla="*/ 15 w 82"/>
                <a:gd name="T37" fmla="*/ 95 h 103"/>
                <a:gd name="T38" fmla="*/ 24 w 82"/>
                <a:gd name="T39" fmla="*/ 98 h 103"/>
                <a:gd name="T40" fmla="*/ 36 w 82"/>
                <a:gd name="T41" fmla="*/ 101 h 103"/>
                <a:gd name="T42" fmla="*/ 50 w 82"/>
                <a:gd name="T43" fmla="*/ 102 h 103"/>
                <a:gd name="T44" fmla="*/ 82 w 82"/>
                <a:gd name="T45" fmla="*/ 103 h 103"/>
                <a:gd name="T46" fmla="*/ 82 w 82"/>
                <a:gd name="T47" fmla="*/ 0 h 103"/>
                <a:gd name="T48" fmla="*/ 63 w 82"/>
                <a:gd name="T4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03">
                  <a:moveTo>
                    <a:pt x="63" y="6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2" y="41"/>
                  </a:lnTo>
                  <a:lnTo>
                    <a:pt x="58" y="47"/>
                  </a:lnTo>
                  <a:lnTo>
                    <a:pt x="51" y="55"/>
                  </a:lnTo>
                  <a:lnTo>
                    <a:pt x="46" y="57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25" y="65"/>
                  </a:lnTo>
                  <a:lnTo>
                    <a:pt x="12" y="72"/>
                  </a:lnTo>
                  <a:lnTo>
                    <a:pt x="6" y="75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8" y="93"/>
                  </a:lnTo>
                  <a:lnTo>
                    <a:pt x="15" y="95"/>
                  </a:lnTo>
                  <a:lnTo>
                    <a:pt x="24" y="98"/>
                  </a:lnTo>
                  <a:lnTo>
                    <a:pt x="36" y="101"/>
                  </a:lnTo>
                  <a:lnTo>
                    <a:pt x="50" y="102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87" name="Freeform 134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88" name="Freeform 135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89" name="Freeform 136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190" name="PA_组合 47"/>
          <p:cNvGrpSpPr/>
          <p:nvPr>
            <p:custDataLst>
              <p:tags r:id="rId11"/>
            </p:custDataLst>
          </p:nvPr>
        </p:nvGrpSpPr>
        <p:grpSpPr>
          <a:xfrm>
            <a:off x="3235129" y="2213501"/>
            <a:ext cx="238968" cy="425353"/>
            <a:chOff x="3846513" y="1814513"/>
            <a:chExt cx="323850" cy="576262"/>
          </a:xfrm>
          <a:solidFill>
            <a:schemeClr val="accent1"/>
          </a:solidFill>
        </p:grpSpPr>
        <p:sp>
          <p:nvSpPr>
            <p:cNvPr id="191" name="Freeform 137"/>
            <p:cNvSpPr>
              <a:spLocks noEditPoints="1"/>
            </p:cNvSpPr>
            <p:nvPr/>
          </p:nvSpPr>
          <p:spPr bwMode="auto">
            <a:xfrm>
              <a:off x="3846513" y="1814513"/>
              <a:ext cx="323850" cy="323850"/>
            </a:xfrm>
            <a:custGeom>
              <a:avLst/>
              <a:gdLst>
                <a:gd name="T0" fmla="*/ 112 w 204"/>
                <a:gd name="T1" fmla="*/ 0 h 204"/>
                <a:gd name="T2" fmla="*/ 141 w 204"/>
                <a:gd name="T3" fmla="*/ 8 h 204"/>
                <a:gd name="T4" fmla="*/ 165 w 204"/>
                <a:gd name="T5" fmla="*/ 22 h 204"/>
                <a:gd name="T6" fmla="*/ 185 w 204"/>
                <a:gd name="T7" fmla="*/ 42 h 204"/>
                <a:gd name="T8" fmla="*/ 199 w 204"/>
                <a:gd name="T9" fmla="*/ 68 h 204"/>
                <a:gd name="T10" fmla="*/ 204 w 204"/>
                <a:gd name="T11" fmla="*/ 96 h 204"/>
                <a:gd name="T12" fmla="*/ 203 w 204"/>
                <a:gd name="T13" fmla="*/ 118 h 204"/>
                <a:gd name="T14" fmla="*/ 195 w 204"/>
                <a:gd name="T15" fmla="*/ 146 h 204"/>
                <a:gd name="T16" fmla="*/ 179 w 204"/>
                <a:gd name="T17" fmla="*/ 171 h 204"/>
                <a:gd name="T18" fmla="*/ 156 w 204"/>
                <a:gd name="T19" fmla="*/ 190 h 204"/>
                <a:gd name="T20" fmla="*/ 129 w 204"/>
                <a:gd name="T21" fmla="*/ 202 h 204"/>
                <a:gd name="T22" fmla="*/ 108 w 204"/>
                <a:gd name="T23" fmla="*/ 204 h 204"/>
                <a:gd name="T24" fmla="*/ 102 w 204"/>
                <a:gd name="T25" fmla="*/ 185 h 204"/>
                <a:gd name="T26" fmla="*/ 107 w 204"/>
                <a:gd name="T27" fmla="*/ 185 h 204"/>
                <a:gd name="T28" fmla="*/ 131 w 204"/>
                <a:gd name="T29" fmla="*/ 180 h 204"/>
                <a:gd name="T30" fmla="*/ 164 w 204"/>
                <a:gd name="T31" fmla="*/ 158 h 204"/>
                <a:gd name="T32" fmla="*/ 183 w 204"/>
                <a:gd name="T33" fmla="*/ 123 h 204"/>
                <a:gd name="T34" fmla="*/ 185 w 204"/>
                <a:gd name="T35" fmla="*/ 97 h 204"/>
                <a:gd name="T36" fmla="*/ 177 w 204"/>
                <a:gd name="T37" fmla="*/ 66 h 204"/>
                <a:gd name="T38" fmla="*/ 148 w 204"/>
                <a:gd name="T39" fmla="*/ 32 h 204"/>
                <a:gd name="T40" fmla="*/ 102 w 204"/>
                <a:gd name="T41" fmla="*/ 19 h 204"/>
                <a:gd name="T42" fmla="*/ 96 w 204"/>
                <a:gd name="T43" fmla="*/ 0 h 204"/>
                <a:gd name="T44" fmla="*/ 102 w 204"/>
                <a:gd name="T45" fmla="*/ 19 h 204"/>
                <a:gd name="T46" fmla="*/ 89 w 204"/>
                <a:gd name="T47" fmla="*/ 20 h 204"/>
                <a:gd name="T48" fmla="*/ 66 w 204"/>
                <a:gd name="T49" fmla="*/ 27 h 204"/>
                <a:gd name="T50" fmla="*/ 31 w 204"/>
                <a:gd name="T51" fmla="*/ 60 h 204"/>
                <a:gd name="T52" fmla="*/ 20 w 204"/>
                <a:gd name="T53" fmla="*/ 89 h 204"/>
                <a:gd name="T54" fmla="*/ 19 w 204"/>
                <a:gd name="T55" fmla="*/ 107 h 204"/>
                <a:gd name="T56" fmla="*/ 35 w 204"/>
                <a:gd name="T57" fmla="*/ 152 h 204"/>
                <a:gd name="T58" fmla="*/ 70 w 204"/>
                <a:gd name="T59" fmla="*/ 179 h 204"/>
                <a:gd name="T60" fmla="*/ 102 w 204"/>
                <a:gd name="T61" fmla="*/ 204 h 204"/>
                <a:gd name="T62" fmla="*/ 83 w 204"/>
                <a:gd name="T63" fmla="*/ 203 h 204"/>
                <a:gd name="T64" fmla="*/ 55 w 204"/>
                <a:gd name="T65" fmla="*/ 194 h 204"/>
                <a:gd name="T66" fmla="*/ 32 w 204"/>
                <a:gd name="T67" fmla="*/ 176 h 204"/>
                <a:gd name="T68" fmla="*/ 13 w 204"/>
                <a:gd name="T69" fmla="*/ 154 h 204"/>
                <a:gd name="T70" fmla="*/ 3 w 204"/>
                <a:gd name="T71" fmla="*/ 127 h 204"/>
                <a:gd name="T72" fmla="*/ 0 w 204"/>
                <a:gd name="T73" fmla="*/ 108 h 204"/>
                <a:gd name="T74" fmla="*/ 3 w 204"/>
                <a:gd name="T75" fmla="*/ 77 h 204"/>
                <a:gd name="T76" fmla="*/ 15 w 204"/>
                <a:gd name="T77" fmla="*/ 50 h 204"/>
                <a:gd name="T78" fmla="*/ 32 w 204"/>
                <a:gd name="T79" fmla="*/ 27 h 204"/>
                <a:gd name="T80" fmla="*/ 57 w 204"/>
                <a:gd name="T81" fmla="*/ 11 h 204"/>
                <a:gd name="T82" fmla="*/ 87 w 204"/>
                <a:gd name="T83" fmla="*/ 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2" y="0"/>
                  </a:move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41" y="8"/>
                  </a:lnTo>
                  <a:lnTo>
                    <a:pt x="149" y="11"/>
                  </a:lnTo>
                  <a:lnTo>
                    <a:pt x="157" y="16"/>
                  </a:lnTo>
                  <a:lnTo>
                    <a:pt x="165" y="22"/>
                  </a:lnTo>
                  <a:lnTo>
                    <a:pt x="172" y="28"/>
                  </a:lnTo>
                  <a:lnTo>
                    <a:pt x="179" y="35"/>
                  </a:lnTo>
                  <a:lnTo>
                    <a:pt x="185" y="42"/>
                  </a:lnTo>
                  <a:lnTo>
                    <a:pt x="190" y="50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2" y="77"/>
                  </a:lnTo>
                  <a:lnTo>
                    <a:pt x="203" y="87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4" y="107"/>
                  </a:lnTo>
                  <a:lnTo>
                    <a:pt x="203" y="118"/>
                  </a:lnTo>
                  <a:lnTo>
                    <a:pt x="202" y="127"/>
                  </a:lnTo>
                  <a:lnTo>
                    <a:pt x="199" y="137"/>
                  </a:lnTo>
                  <a:lnTo>
                    <a:pt x="195" y="146"/>
                  </a:lnTo>
                  <a:lnTo>
                    <a:pt x="190" y="154"/>
                  </a:lnTo>
                  <a:lnTo>
                    <a:pt x="184" y="162"/>
                  </a:lnTo>
                  <a:lnTo>
                    <a:pt x="179" y="171"/>
                  </a:lnTo>
                  <a:lnTo>
                    <a:pt x="172" y="177"/>
                  </a:lnTo>
                  <a:lnTo>
                    <a:pt x="164" y="184"/>
                  </a:lnTo>
                  <a:lnTo>
                    <a:pt x="156" y="190"/>
                  </a:lnTo>
                  <a:lnTo>
                    <a:pt x="148" y="194"/>
                  </a:lnTo>
                  <a:lnTo>
                    <a:pt x="138" y="198"/>
                  </a:lnTo>
                  <a:lnTo>
                    <a:pt x="129" y="202"/>
                  </a:lnTo>
                  <a:lnTo>
                    <a:pt x="118" y="203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15" y="184"/>
                  </a:lnTo>
                  <a:lnTo>
                    <a:pt x="123" y="183"/>
                  </a:lnTo>
                  <a:lnTo>
                    <a:pt x="131" y="180"/>
                  </a:lnTo>
                  <a:lnTo>
                    <a:pt x="138" y="177"/>
                  </a:lnTo>
                  <a:lnTo>
                    <a:pt x="152" y="169"/>
                  </a:lnTo>
                  <a:lnTo>
                    <a:pt x="164" y="158"/>
                  </a:lnTo>
                  <a:lnTo>
                    <a:pt x="173" y="145"/>
                  </a:lnTo>
                  <a:lnTo>
                    <a:pt x="180" y="130"/>
                  </a:lnTo>
                  <a:lnTo>
                    <a:pt x="183" y="123"/>
                  </a:lnTo>
                  <a:lnTo>
                    <a:pt x="184" y="115"/>
                  </a:lnTo>
                  <a:lnTo>
                    <a:pt x="185" y="10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3" y="81"/>
                  </a:lnTo>
                  <a:lnTo>
                    <a:pt x="177" y="66"/>
                  </a:lnTo>
                  <a:lnTo>
                    <a:pt x="169" y="53"/>
                  </a:lnTo>
                  <a:lnTo>
                    <a:pt x="160" y="42"/>
                  </a:lnTo>
                  <a:lnTo>
                    <a:pt x="148" y="32"/>
                  </a:lnTo>
                  <a:lnTo>
                    <a:pt x="133" y="26"/>
                  </a:lnTo>
                  <a:lnTo>
                    <a:pt x="118" y="20"/>
                  </a:lnTo>
                  <a:lnTo>
                    <a:pt x="102" y="19"/>
                  </a:lnTo>
                  <a:lnTo>
                    <a:pt x="102" y="0"/>
                  </a:lnTo>
                  <a:close/>
                  <a:moveTo>
                    <a:pt x="96" y="0"/>
                  </a:moveTo>
                  <a:lnTo>
                    <a:pt x="96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89" y="20"/>
                  </a:lnTo>
                  <a:lnTo>
                    <a:pt x="81" y="22"/>
                  </a:lnTo>
                  <a:lnTo>
                    <a:pt x="73" y="24"/>
                  </a:lnTo>
                  <a:lnTo>
                    <a:pt x="66" y="27"/>
                  </a:lnTo>
                  <a:lnTo>
                    <a:pt x="51" y="37"/>
                  </a:lnTo>
                  <a:lnTo>
                    <a:pt x="41" y="46"/>
                  </a:lnTo>
                  <a:lnTo>
                    <a:pt x="31" y="60"/>
                  </a:lnTo>
                  <a:lnTo>
                    <a:pt x="24" y="74"/>
                  </a:lnTo>
                  <a:lnTo>
                    <a:pt x="22" y="81"/>
                  </a:lnTo>
                  <a:lnTo>
                    <a:pt x="20" y="89"/>
                  </a:lnTo>
                  <a:lnTo>
                    <a:pt x="19" y="99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2" y="123"/>
                  </a:lnTo>
                  <a:lnTo>
                    <a:pt x="27" y="138"/>
                  </a:lnTo>
                  <a:lnTo>
                    <a:pt x="35" y="152"/>
                  </a:lnTo>
                  <a:lnTo>
                    <a:pt x="45" y="162"/>
                  </a:lnTo>
                  <a:lnTo>
                    <a:pt x="57" y="172"/>
                  </a:lnTo>
                  <a:lnTo>
                    <a:pt x="70" y="179"/>
                  </a:lnTo>
                  <a:lnTo>
                    <a:pt x="87" y="184"/>
                  </a:lnTo>
                  <a:lnTo>
                    <a:pt x="102" y="185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2" y="204"/>
                  </a:lnTo>
                  <a:lnTo>
                    <a:pt x="83" y="203"/>
                  </a:lnTo>
                  <a:lnTo>
                    <a:pt x="73" y="200"/>
                  </a:lnTo>
                  <a:lnTo>
                    <a:pt x="64" y="198"/>
                  </a:lnTo>
                  <a:lnTo>
                    <a:pt x="55" y="194"/>
                  </a:lnTo>
                  <a:lnTo>
                    <a:pt x="47" y="188"/>
                  </a:lnTo>
                  <a:lnTo>
                    <a:pt x="39" y="183"/>
                  </a:lnTo>
                  <a:lnTo>
                    <a:pt x="32" y="176"/>
                  </a:lnTo>
                  <a:lnTo>
                    <a:pt x="26" y="169"/>
                  </a:lnTo>
                  <a:lnTo>
                    <a:pt x="19" y="162"/>
                  </a:lnTo>
                  <a:lnTo>
                    <a:pt x="13" y="154"/>
                  </a:lnTo>
                  <a:lnTo>
                    <a:pt x="9" y="146"/>
                  </a:lnTo>
                  <a:lnTo>
                    <a:pt x="5" y="137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9" y="58"/>
                  </a:lnTo>
                  <a:lnTo>
                    <a:pt x="15" y="50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2" y="27"/>
                  </a:lnTo>
                  <a:lnTo>
                    <a:pt x="41" y="20"/>
                  </a:lnTo>
                  <a:lnTo>
                    <a:pt x="49" y="15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6" y="3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92" name="Freeform 138"/>
            <p:cNvSpPr/>
            <p:nvPr/>
          </p:nvSpPr>
          <p:spPr bwMode="auto">
            <a:xfrm>
              <a:off x="3994151" y="2119313"/>
              <a:ext cx="52388" cy="161925"/>
            </a:xfrm>
            <a:custGeom>
              <a:avLst/>
              <a:gdLst>
                <a:gd name="T0" fmla="*/ 6 w 33"/>
                <a:gd name="T1" fmla="*/ 102 h 102"/>
                <a:gd name="T2" fmla="*/ 33 w 33"/>
                <a:gd name="T3" fmla="*/ 100 h 102"/>
                <a:gd name="T4" fmla="*/ 27 w 33"/>
                <a:gd name="T5" fmla="*/ 0 h 102"/>
                <a:gd name="T6" fmla="*/ 0 w 33"/>
                <a:gd name="T7" fmla="*/ 2 h 102"/>
                <a:gd name="T8" fmla="*/ 6 w 3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2">
                  <a:moveTo>
                    <a:pt x="6" y="102"/>
                  </a:moveTo>
                  <a:lnTo>
                    <a:pt x="33" y="10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6" y="10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193" name="Freeform 139"/>
            <p:cNvSpPr/>
            <p:nvPr/>
          </p:nvSpPr>
          <p:spPr bwMode="auto">
            <a:xfrm>
              <a:off x="3986213" y="2171700"/>
              <a:ext cx="77788" cy="219075"/>
            </a:xfrm>
            <a:custGeom>
              <a:avLst/>
              <a:gdLst>
                <a:gd name="T0" fmla="*/ 5 w 49"/>
                <a:gd name="T1" fmla="*/ 116 h 138"/>
                <a:gd name="T2" fmla="*/ 5 w 49"/>
                <a:gd name="T3" fmla="*/ 116 h 138"/>
                <a:gd name="T4" fmla="*/ 5 w 49"/>
                <a:gd name="T5" fmla="*/ 122 h 138"/>
                <a:gd name="T6" fmla="*/ 7 w 49"/>
                <a:gd name="T7" fmla="*/ 126 h 138"/>
                <a:gd name="T8" fmla="*/ 9 w 49"/>
                <a:gd name="T9" fmla="*/ 128 h 138"/>
                <a:gd name="T10" fmla="*/ 12 w 49"/>
                <a:gd name="T11" fmla="*/ 132 h 138"/>
                <a:gd name="T12" fmla="*/ 16 w 49"/>
                <a:gd name="T13" fmla="*/ 134 h 138"/>
                <a:gd name="T14" fmla="*/ 19 w 49"/>
                <a:gd name="T15" fmla="*/ 136 h 138"/>
                <a:gd name="T16" fmla="*/ 23 w 49"/>
                <a:gd name="T17" fmla="*/ 138 h 138"/>
                <a:gd name="T18" fmla="*/ 28 w 49"/>
                <a:gd name="T19" fmla="*/ 138 h 138"/>
                <a:gd name="T20" fmla="*/ 28 w 49"/>
                <a:gd name="T21" fmla="*/ 138 h 138"/>
                <a:gd name="T22" fmla="*/ 32 w 49"/>
                <a:gd name="T23" fmla="*/ 136 h 138"/>
                <a:gd name="T24" fmla="*/ 37 w 49"/>
                <a:gd name="T25" fmla="*/ 135 h 138"/>
                <a:gd name="T26" fmla="*/ 41 w 49"/>
                <a:gd name="T27" fmla="*/ 132 h 138"/>
                <a:gd name="T28" fmla="*/ 43 w 49"/>
                <a:gd name="T29" fmla="*/ 130 h 138"/>
                <a:gd name="T30" fmla="*/ 46 w 49"/>
                <a:gd name="T31" fmla="*/ 127 h 138"/>
                <a:gd name="T32" fmla="*/ 47 w 49"/>
                <a:gd name="T33" fmla="*/ 123 h 138"/>
                <a:gd name="T34" fmla="*/ 49 w 49"/>
                <a:gd name="T35" fmla="*/ 119 h 138"/>
                <a:gd name="T36" fmla="*/ 49 w 49"/>
                <a:gd name="T37" fmla="*/ 115 h 138"/>
                <a:gd name="T38" fmla="*/ 43 w 49"/>
                <a:gd name="T39" fmla="*/ 20 h 138"/>
                <a:gd name="T40" fmla="*/ 43 w 49"/>
                <a:gd name="T41" fmla="*/ 20 h 138"/>
                <a:gd name="T42" fmla="*/ 43 w 49"/>
                <a:gd name="T43" fmla="*/ 16 h 138"/>
                <a:gd name="T44" fmla="*/ 42 w 49"/>
                <a:gd name="T45" fmla="*/ 12 h 138"/>
                <a:gd name="T46" fmla="*/ 39 w 49"/>
                <a:gd name="T47" fmla="*/ 8 h 138"/>
                <a:gd name="T48" fmla="*/ 37 w 49"/>
                <a:gd name="T49" fmla="*/ 5 h 138"/>
                <a:gd name="T50" fmla="*/ 34 w 49"/>
                <a:gd name="T51" fmla="*/ 2 h 138"/>
                <a:gd name="T52" fmla="*/ 30 w 49"/>
                <a:gd name="T53" fmla="*/ 1 h 138"/>
                <a:gd name="T54" fmla="*/ 26 w 49"/>
                <a:gd name="T55" fmla="*/ 0 h 138"/>
                <a:gd name="T56" fmla="*/ 20 w 49"/>
                <a:gd name="T57" fmla="*/ 0 h 138"/>
                <a:gd name="T58" fmla="*/ 20 w 49"/>
                <a:gd name="T59" fmla="*/ 0 h 138"/>
                <a:gd name="T60" fmla="*/ 16 w 49"/>
                <a:gd name="T61" fmla="*/ 0 h 138"/>
                <a:gd name="T62" fmla="*/ 12 w 49"/>
                <a:gd name="T63" fmla="*/ 1 h 138"/>
                <a:gd name="T64" fmla="*/ 8 w 49"/>
                <a:gd name="T65" fmla="*/ 4 h 138"/>
                <a:gd name="T66" fmla="*/ 5 w 49"/>
                <a:gd name="T67" fmla="*/ 6 h 138"/>
                <a:gd name="T68" fmla="*/ 3 w 49"/>
                <a:gd name="T69" fmla="*/ 11 h 138"/>
                <a:gd name="T70" fmla="*/ 1 w 49"/>
                <a:gd name="T71" fmla="*/ 15 h 138"/>
                <a:gd name="T72" fmla="*/ 0 w 49"/>
                <a:gd name="T73" fmla="*/ 19 h 138"/>
                <a:gd name="T74" fmla="*/ 0 w 49"/>
                <a:gd name="T75" fmla="*/ 23 h 138"/>
                <a:gd name="T76" fmla="*/ 5 w 49"/>
                <a:gd name="T77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138">
                  <a:moveTo>
                    <a:pt x="5" y="116"/>
                  </a:moveTo>
                  <a:lnTo>
                    <a:pt x="5" y="116"/>
                  </a:lnTo>
                  <a:lnTo>
                    <a:pt x="5" y="122"/>
                  </a:lnTo>
                  <a:lnTo>
                    <a:pt x="7" y="126"/>
                  </a:lnTo>
                  <a:lnTo>
                    <a:pt x="9" y="128"/>
                  </a:lnTo>
                  <a:lnTo>
                    <a:pt x="12" y="132"/>
                  </a:lnTo>
                  <a:lnTo>
                    <a:pt x="16" y="134"/>
                  </a:lnTo>
                  <a:lnTo>
                    <a:pt x="19" y="136"/>
                  </a:lnTo>
                  <a:lnTo>
                    <a:pt x="23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2" y="136"/>
                  </a:lnTo>
                  <a:lnTo>
                    <a:pt x="37" y="135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7" y="123"/>
                  </a:lnTo>
                  <a:lnTo>
                    <a:pt x="49" y="119"/>
                  </a:lnTo>
                  <a:lnTo>
                    <a:pt x="49" y="11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5" y="11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194" name="PA_淘宝店chenying0907 140"/>
          <p:cNvSpPr/>
          <p:nvPr>
            <p:custDataLst>
              <p:tags r:id="rId12"/>
            </p:custDataLst>
          </p:nvPr>
        </p:nvSpPr>
        <p:spPr bwMode="auto">
          <a:xfrm>
            <a:off x="2289798" y="1729557"/>
            <a:ext cx="380709" cy="310520"/>
          </a:xfrm>
          <a:custGeom>
            <a:avLst/>
            <a:gdLst>
              <a:gd name="T0" fmla="*/ 166 w 325"/>
              <a:gd name="T1" fmla="*/ 265 h 265"/>
              <a:gd name="T2" fmla="*/ 166 w 325"/>
              <a:gd name="T3" fmla="*/ 265 h 265"/>
              <a:gd name="T4" fmla="*/ 169 w 325"/>
              <a:gd name="T5" fmla="*/ 263 h 265"/>
              <a:gd name="T6" fmla="*/ 177 w 325"/>
              <a:gd name="T7" fmla="*/ 257 h 265"/>
              <a:gd name="T8" fmla="*/ 189 w 325"/>
              <a:gd name="T9" fmla="*/ 250 h 265"/>
              <a:gd name="T10" fmla="*/ 198 w 325"/>
              <a:gd name="T11" fmla="*/ 246 h 265"/>
              <a:gd name="T12" fmla="*/ 207 w 325"/>
              <a:gd name="T13" fmla="*/ 244 h 265"/>
              <a:gd name="T14" fmla="*/ 218 w 325"/>
              <a:gd name="T15" fmla="*/ 241 h 265"/>
              <a:gd name="T16" fmla="*/ 230 w 325"/>
              <a:gd name="T17" fmla="*/ 240 h 265"/>
              <a:gd name="T18" fmla="*/ 242 w 325"/>
              <a:gd name="T19" fmla="*/ 240 h 265"/>
              <a:gd name="T20" fmla="*/ 257 w 325"/>
              <a:gd name="T21" fmla="*/ 241 h 265"/>
              <a:gd name="T22" fmla="*/ 272 w 325"/>
              <a:gd name="T23" fmla="*/ 242 h 265"/>
              <a:gd name="T24" fmla="*/ 288 w 325"/>
              <a:gd name="T25" fmla="*/ 248 h 265"/>
              <a:gd name="T26" fmla="*/ 306 w 325"/>
              <a:gd name="T27" fmla="*/ 255 h 265"/>
              <a:gd name="T28" fmla="*/ 325 w 325"/>
              <a:gd name="T29" fmla="*/ 263 h 265"/>
              <a:gd name="T30" fmla="*/ 325 w 325"/>
              <a:gd name="T31" fmla="*/ 26 h 265"/>
              <a:gd name="T32" fmla="*/ 325 w 325"/>
              <a:gd name="T33" fmla="*/ 26 h 265"/>
              <a:gd name="T34" fmla="*/ 307 w 325"/>
              <a:gd name="T35" fmla="*/ 18 h 265"/>
              <a:gd name="T36" fmla="*/ 288 w 325"/>
              <a:gd name="T37" fmla="*/ 9 h 265"/>
              <a:gd name="T38" fmla="*/ 265 w 325"/>
              <a:gd name="T39" fmla="*/ 4 h 265"/>
              <a:gd name="T40" fmla="*/ 253 w 325"/>
              <a:gd name="T41" fmla="*/ 1 h 265"/>
              <a:gd name="T42" fmla="*/ 240 w 325"/>
              <a:gd name="T43" fmla="*/ 0 h 265"/>
              <a:gd name="T44" fmla="*/ 226 w 325"/>
              <a:gd name="T45" fmla="*/ 0 h 265"/>
              <a:gd name="T46" fmla="*/ 212 w 325"/>
              <a:gd name="T47" fmla="*/ 1 h 265"/>
              <a:gd name="T48" fmla="*/ 199 w 325"/>
              <a:gd name="T49" fmla="*/ 4 h 265"/>
              <a:gd name="T50" fmla="*/ 187 w 325"/>
              <a:gd name="T51" fmla="*/ 8 h 265"/>
              <a:gd name="T52" fmla="*/ 175 w 325"/>
              <a:gd name="T53" fmla="*/ 16 h 265"/>
              <a:gd name="T54" fmla="*/ 162 w 325"/>
              <a:gd name="T55" fmla="*/ 26 h 265"/>
              <a:gd name="T56" fmla="*/ 0 w 325"/>
              <a:gd name="T57" fmla="*/ 26 h 265"/>
              <a:gd name="T58" fmla="*/ 0 w 325"/>
              <a:gd name="T59" fmla="*/ 264 h 265"/>
              <a:gd name="T60" fmla="*/ 166 w 325"/>
              <a:gd name="T6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5" name="PA_淘宝店chenying0907 141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2320257" y="3629003"/>
            <a:ext cx="463879" cy="383171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6" name="PA_淘宝店chenying0907 142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1366727" y="2860319"/>
            <a:ext cx="596249" cy="694863"/>
          </a:xfrm>
          <a:custGeom>
            <a:avLst/>
            <a:gdLst>
              <a:gd name="T0" fmla="*/ 92 w 509"/>
              <a:gd name="T1" fmla="*/ 126 h 593"/>
              <a:gd name="T2" fmla="*/ 147 w 509"/>
              <a:gd name="T3" fmla="*/ 94 h 593"/>
              <a:gd name="T4" fmla="*/ 137 w 509"/>
              <a:gd name="T5" fmla="*/ 133 h 593"/>
              <a:gd name="T6" fmla="*/ 168 w 509"/>
              <a:gd name="T7" fmla="*/ 120 h 593"/>
              <a:gd name="T8" fmla="*/ 157 w 509"/>
              <a:gd name="T9" fmla="*/ 157 h 593"/>
              <a:gd name="T10" fmla="*/ 189 w 509"/>
              <a:gd name="T11" fmla="*/ 144 h 593"/>
              <a:gd name="T12" fmla="*/ 177 w 509"/>
              <a:gd name="T13" fmla="*/ 183 h 593"/>
              <a:gd name="T14" fmla="*/ 210 w 509"/>
              <a:gd name="T15" fmla="*/ 170 h 593"/>
              <a:gd name="T16" fmla="*/ 174 w 509"/>
              <a:gd name="T17" fmla="*/ 228 h 593"/>
              <a:gd name="T18" fmla="*/ 230 w 509"/>
              <a:gd name="T19" fmla="*/ 195 h 593"/>
              <a:gd name="T20" fmla="*/ 219 w 509"/>
              <a:gd name="T21" fmla="*/ 235 h 593"/>
              <a:gd name="T22" fmla="*/ 252 w 509"/>
              <a:gd name="T23" fmla="*/ 221 h 593"/>
              <a:gd name="T24" fmla="*/ 239 w 509"/>
              <a:gd name="T25" fmla="*/ 259 h 593"/>
              <a:gd name="T26" fmla="*/ 272 w 509"/>
              <a:gd name="T27" fmla="*/ 245 h 593"/>
              <a:gd name="T28" fmla="*/ 261 w 509"/>
              <a:gd name="T29" fmla="*/ 285 h 593"/>
              <a:gd name="T30" fmla="*/ 294 w 509"/>
              <a:gd name="T31" fmla="*/ 271 h 593"/>
              <a:gd name="T32" fmla="*/ 258 w 509"/>
              <a:gd name="T33" fmla="*/ 329 h 593"/>
              <a:gd name="T34" fmla="*/ 314 w 509"/>
              <a:gd name="T35" fmla="*/ 297 h 593"/>
              <a:gd name="T36" fmla="*/ 302 w 509"/>
              <a:gd name="T37" fmla="*/ 336 h 593"/>
              <a:gd name="T38" fmla="*/ 334 w 509"/>
              <a:gd name="T39" fmla="*/ 323 h 593"/>
              <a:gd name="T40" fmla="*/ 323 w 509"/>
              <a:gd name="T41" fmla="*/ 362 h 593"/>
              <a:gd name="T42" fmla="*/ 356 w 509"/>
              <a:gd name="T43" fmla="*/ 347 h 593"/>
              <a:gd name="T44" fmla="*/ 344 w 509"/>
              <a:gd name="T45" fmla="*/ 386 h 593"/>
              <a:gd name="T46" fmla="*/ 376 w 509"/>
              <a:gd name="T47" fmla="*/ 373 h 593"/>
              <a:gd name="T48" fmla="*/ 341 w 509"/>
              <a:gd name="T49" fmla="*/ 431 h 593"/>
              <a:gd name="T50" fmla="*/ 397 w 509"/>
              <a:gd name="T51" fmla="*/ 398 h 593"/>
              <a:gd name="T52" fmla="*/ 386 w 509"/>
              <a:gd name="T53" fmla="*/ 438 h 593"/>
              <a:gd name="T54" fmla="*/ 418 w 509"/>
              <a:gd name="T55" fmla="*/ 424 h 593"/>
              <a:gd name="T56" fmla="*/ 406 w 509"/>
              <a:gd name="T57" fmla="*/ 463 h 593"/>
              <a:gd name="T58" fmla="*/ 438 w 509"/>
              <a:gd name="T59" fmla="*/ 450 h 593"/>
              <a:gd name="T60" fmla="*/ 426 w 509"/>
              <a:gd name="T61" fmla="*/ 488 h 593"/>
              <a:gd name="T62" fmla="*/ 459 w 509"/>
              <a:gd name="T63" fmla="*/ 474 h 593"/>
              <a:gd name="T64" fmla="*/ 424 w 509"/>
              <a:gd name="T65" fmla="*/ 532 h 593"/>
              <a:gd name="T66" fmla="*/ 480 w 509"/>
              <a:gd name="T67" fmla="*/ 500 h 593"/>
              <a:gd name="T68" fmla="*/ 437 w 509"/>
              <a:gd name="T69" fmla="*/ 593 h 593"/>
              <a:gd name="T70" fmla="*/ 70 w 509"/>
              <a:gd name="T71" fmla="*/ 82 h 593"/>
              <a:gd name="T72" fmla="*/ 77 w 509"/>
              <a:gd name="T73" fmla="*/ 80 h 593"/>
              <a:gd name="T74" fmla="*/ 82 w 509"/>
              <a:gd name="T75" fmla="*/ 78 h 593"/>
              <a:gd name="T76" fmla="*/ 88 w 509"/>
              <a:gd name="T77" fmla="*/ 65 h 593"/>
              <a:gd name="T78" fmla="*/ 84 w 509"/>
              <a:gd name="T79" fmla="*/ 52 h 593"/>
              <a:gd name="T80" fmla="*/ 81 w 509"/>
              <a:gd name="T81" fmla="*/ 49 h 593"/>
              <a:gd name="T82" fmla="*/ 74 w 509"/>
              <a:gd name="T83" fmla="*/ 45 h 593"/>
              <a:gd name="T84" fmla="*/ 70 w 509"/>
              <a:gd name="T85" fmla="*/ 2 h 593"/>
              <a:gd name="T86" fmla="*/ 141 w 509"/>
              <a:gd name="T87" fmla="*/ 86 h 593"/>
              <a:gd name="T88" fmla="*/ 0 w 509"/>
              <a:gd name="T89" fmla="*/ 59 h 593"/>
              <a:gd name="T90" fmla="*/ 70 w 509"/>
              <a:gd name="T91" fmla="*/ 45 h 593"/>
              <a:gd name="T92" fmla="*/ 65 w 509"/>
              <a:gd name="T93" fmla="*/ 46 h 593"/>
              <a:gd name="T94" fmla="*/ 59 w 509"/>
              <a:gd name="T95" fmla="*/ 49 h 593"/>
              <a:gd name="T96" fmla="*/ 53 w 509"/>
              <a:gd name="T97" fmla="*/ 61 h 593"/>
              <a:gd name="T98" fmla="*/ 57 w 509"/>
              <a:gd name="T99" fmla="*/ 75 h 593"/>
              <a:gd name="T100" fmla="*/ 57 w 509"/>
              <a:gd name="T101" fmla="*/ 75 h 593"/>
              <a:gd name="T102" fmla="*/ 63 w 509"/>
              <a:gd name="T103" fmla="*/ 79 h 593"/>
              <a:gd name="T104" fmla="*/ 70 w 509"/>
              <a:gd name="T105" fmla="*/ 8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7" y="75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7" name="PA_淘宝店chenying0907 143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260126" y="3065379"/>
            <a:ext cx="250683" cy="505035"/>
          </a:xfrm>
          <a:custGeom>
            <a:avLst/>
            <a:gdLst>
              <a:gd name="T0" fmla="*/ 194 w 214"/>
              <a:gd name="T1" fmla="*/ 431 h 431"/>
              <a:gd name="T2" fmla="*/ 169 w 214"/>
              <a:gd name="T3" fmla="*/ 408 h 431"/>
              <a:gd name="T4" fmla="*/ 209 w 214"/>
              <a:gd name="T5" fmla="*/ 349 h 431"/>
              <a:gd name="T6" fmla="*/ 203 w 214"/>
              <a:gd name="T7" fmla="*/ 341 h 431"/>
              <a:gd name="T8" fmla="*/ 188 w 214"/>
              <a:gd name="T9" fmla="*/ 337 h 431"/>
              <a:gd name="T10" fmla="*/ 180 w 214"/>
              <a:gd name="T11" fmla="*/ 344 h 431"/>
              <a:gd name="T12" fmla="*/ 179 w 214"/>
              <a:gd name="T13" fmla="*/ 353 h 431"/>
              <a:gd name="T14" fmla="*/ 171 w 214"/>
              <a:gd name="T15" fmla="*/ 347 h 431"/>
              <a:gd name="T16" fmla="*/ 125 w 214"/>
              <a:gd name="T17" fmla="*/ 385 h 431"/>
              <a:gd name="T18" fmla="*/ 50 w 214"/>
              <a:gd name="T19" fmla="*/ 194 h 431"/>
              <a:gd name="T20" fmla="*/ 54 w 214"/>
              <a:gd name="T21" fmla="*/ 186 h 431"/>
              <a:gd name="T22" fmla="*/ 81 w 214"/>
              <a:gd name="T23" fmla="*/ 176 h 431"/>
              <a:gd name="T24" fmla="*/ 74 w 214"/>
              <a:gd name="T25" fmla="*/ 173 h 431"/>
              <a:gd name="T26" fmla="*/ 50 w 214"/>
              <a:gd name="T27" fmla="*/ 115 h 431"/>
              <a:gd name="T28" fmla="*/ 99 w 214"/>
              <a:gd name="T29" fmla="*/ 61 h 431"/>
              <a:gd name="T30" fmla="*/ 111 w 214"/>
              <a:gd name="T31" fmla="*/ 65 h 431"/>
              <a:gd name="T32" fmla="*/ 144 w 214"/>
              <a:gd name="T33" fmla="*/ 146 h 431"/>
              <a:gd name="T34" fmla="*/ 144 w 214"/>
              <a:gd name="T35" fmla="*/ 156 h 431"/>
              <a:gd name="T36" fmla="*/ 168 w 214"/>
              <a:gd name="T37" fmla="*/ 347 h 431"/>
              <a:gd name="T38" fmla="*/ 163 w 214"/>
              <a:gd name="T39" fmla="*/ 348 h 431"/>
              <a:gd name="T40" fmla="*/ 153 w 214"/>
              <a:gd name="T41" fmla="*/ 357 h 431"/>
              <a:gd name="T42" fmla="*/ 150 w 214"/>
              <a:gd name="T43" fmla="*/ 359 h 431"/>
              <a:gd name="T44" fmla="*/ 135 w 214"/>
              <a:gd name="T45" fmla="*/ 357 h 431"/>
              <a:gd name="T46" fmla="*/ 129 w 214"/>
              <a:gd name="T47" fmla="*/ 366 h 431"/>
              <a:gd name="T48" fmla="*/ 130 w 214"/>
              <a:gd name="T49" fmla="*/ 381 h 431"/>
              <a:gd name="T50" fmla="*/ 125 w 214"/>
              <a:gd name="T51" fmla="*/ 385 h 431"/>
              <a:gd name="T52" fmla="*/ 50 w 214"/>
              <a:gd name="T53" fmla="*/ 77 h 431"/>
              <a:gd name="T54" fmla="*/ 87 w 214"/>
              <a:gd name="T55" fmla="*/ 28 h 431"/>
              <a:gd name="T56" fmla="*/ 77 w 214"/>
              <a:gd name="T57" fmla="*/ 14 h 431"/>
              <a:gd name="T58" fmla="*/ 62 w 214"/>
              <a:gd name="T59" fmla="*/ 3 h 431"/>
              <a:gd name="T60" fmla="*/ 50 w 214"/>
              <a:gd name="T61" fmla="*/ 0 h 431"/>
              <a:gd name="T62" fmla="*/ 45 w 214"/>
              <a:gd name="T63" fmla="*/ 191 h 431"/>
              <a:gd name="T64" fmla="*/ 11 w 214"/>
              <a:gd name="T65" fmla="*/ 108 h 431"/>
              <a:gd name="T66" fmla="*/ 12 w 214"/>
              <a:gd name="T67" fmla="*/ 96 h 431"/>
              <a:gd name="T68" fmla="*/ 4 w 214"/>
              <a:gd name="T69" fmla="*/ 61 h 431"/>
              <a:gd name="T70" fmla="*/ 1 w 214"/>
              <a:gd name="T71" fmla="*/ 35 h 431"/>
              <a:gd name="T72" fmla="*/ 15 w 214"/>
              <a:gd name="T73" fmla="*/ 12 h 431"/>
              <a:gd name="T74" fmla="*/ 30 w 214"/>
              <a:gd name="T75" fmla="*/ 3 h 431"/>
              <a:gd name="T76" fmla="*/ 50 w 214"/>
              <a:gd name="T77" fmla="*/ 77 h 431"/>
              <a:gd name="T78" fmla="*/ 50 w 214"/>
              <a:gd name="T79" fmla="*/ 115 h 431"/>
              <a:gd name="T80" fmla="*/ 43 w 214"/>
              <a:gd name="T81" fmla="*/ 98 h 431"/>
              <a:gd name="T82" fmla="*/ 47 w 214"/>
              <a:gd name="T83" fmla="*/ 88 h 431"/>
              <a:gd name="T84" fmla="*/ 22 w 214"/>
              <a:gd name="T85" fmla="*/ 99 h 431"/>
              <a:gd name="T86" fmla="*/ 19 w 214"/>
              <a:gd name="T87" fmla="*/ 111 h 431"/>
              <a:gd name="T88" fmla="*/ 47 w 214"/>
              <a:gd name="T89" fmla="*/ 18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431">
                <a:moveTo>
                  <a:pt x="168" y="228"/>
                </a:moveTo>
                <a:lnTo>
                  <a:pt x="214" y="349"/>
                </a:lnTo>
                <a:lnTo>
                  <a:pt x="194" y="431"/>
                </a:lnTo>
                <a:lnTo>
                  <a:pt x="168" y="413"/>
                </a:lnTo>
                <a:lnTo>
                  <a:pt x="168" y="405"/>
                </a:lnTo>
                <a:lnTo>
                  <a:pt x="169" y="408"/>
                </a:lnTo>
                <a:lnTo>
                  <a:pt x="196" y="397"/>
                </a:lnTo>
                <a:lnTo>
                  <a:pt x="209" y="349"/>
                </a:lnTo>
                <a:lnTo>
                  <a:pt x="209" y="349"/>
                </a:lnTo>
                <a:lnTo>
                  <a:pt x="206" y="345"/>
                </a:lnTo>
                <a:lnTo>
                  <a:pt x="206" y="345"/>
                </a:lnTo>
                <a:lnTo>
                  <a:pt x="203" y="341"/>
                </a:lnTo>
                <a:lnTo>
                  <a:pt x="199" y="337"/>
                </a:lnTo>
                <a:lnTo>
                  <a:pt x="194" y="336"/>
                </a:lnTo>
                <a:lnTo>
                  <a:pt x="188" y="337"/>
                </a:lnTo>
                <a:lnTo>
                  <a:pt x="188" y="337"/>
                </a:lnTo>
                <a:lnTo>
                  <a:pt x="184" y="340"/>
                </a:lnTo>
                <a:lnTo>
                  <a:pt x="180" y="344"/>
                </a:lnTo>
                <a:lnTo>
                  <a:pt x="179" y="348"/>
                </a:lnTo>
                <a:lnTo>
                  <a:pt x="179" y="353"/>
                </a:lnTo>
                <a:lnTo>
                  <a:pt x="179" y="353"/>
                </a:lnTo>
                <a:lnTo>
                  <a:pt x="176" y="351"/>
                </a:lnTo>
                <a:lnTo>
                  <a:pt x="173" y="348"/>
                </a:lnTo>
                <a:lnTo>
                  <a:pt x="171" y="347"/>
                </a:lnTo>
                <a:lnTo>
                  <a:pt x="168" y="347"/>
                </a:lnTo>
                <a:lnTo>
                  <a:pt x="168" y="228"/>
                </a:lnTo>
                <a:close/>
                <a:moveTo>
                  <a:pt x="125" y="385"/>
                </a:moveTo>
                <a:lnTo>
                  <a:pt x="51" y="194"/>
                </a:lnTo>
                <a:lnTo>
                  <a:pt x="51" y="194"/>
                </a:lnTo>
                <a:lnTo>
                  <a:pt x="50" y="194"/>
                </a:lnTo>
                <a:lnTo>
                  <a:pt x="50" y="183"/>
                </a:lnTo>
                <a:lnTo>
                  <a:pt x="50" y="183"/>
                </a:lnTo>
                <a:lnTo>
                  <a:pt x="54" y="186"/>
                </a:lnTo>
                <a:lnTo>
                  <a:pt x="60" y="184"/>
                </a:lnTo>
                <a:lnTo>
                  <a:pt x="81" y="176"/>
                </a:lnTo>
                <a:lnTo>
                  <a:pt x="81" y="176"/>
                </a:lnTo>
                <a:lnTo>
                  <a:pt x="81" y="176"/>
                </a:lnTo>
                <a:lnTo>
                  <a:pt x="79" y="175"/>
                </a:lnTo>
                <a:lnTo>
                  <a:pt x="74" y="173"/>
                </a:lnTo>
                <a:lnTo>
                  <a:pt x="73" y="172"/>
                </a:lnTo>
                <a:lnTo>
                  <a:pt x="70" y="168"/>
                </a:lnTo>
                <a:lnTo>
                  <a:pt x="50" y="115"/>
                </a:lnTo>
                <a:lnTo>
                  <a:pt x="50" y="80"/>
                </a:lnTo>
                <a:lnTo>
                  <a:pt x="99" y="61"/>
                </a:lnTo>
                <a:lnTo>
                  <a:pt x="99" y="61"/>
                </a:lnTo>
                <a:lnTo>
                  <a:pt x="104" y="61"/>
                </a:lnTo>
                <a:lnTo>
                  <a:pt x="107" y="62"/>
                </a:lnTo>
                <a:lnTo>
                  <a:pt x="111" y="65"/>
                </a:lnTo>
                <a:lnTo>
                  <a:pt x="114" y="69"/>
                </a:lnTo>
                <a:lnTo>
                  <a:pt x="144" y="146"/>
                </a:lnTo>
                <a:lnTo>
                  <a:pt x="144" y="146"/>
                </a:lnTo>
                <a:lnTo>
                  <a:pt x="144" y="149"/>
                </a:lnTo>
                <a:lnTo>
                  <a:pt x="144" y="153"/>
                </a:lnTo>
                <a:lnTo>
                  <a:pt x="144" y="156"/>
                </a:lnTo>
                <a:lnTo>
                  <a:pt x="141" y="158"/>
                </a:lnTo>
                <a:lnTo>
                  <a:pt x="168" y="228"/>
                </a:lnTo>
                <a:lnTo>
                  <a:pt x="168" y="347"/>
                </a:lnTo>
                <a:lnTo>
                  <a:pt x="168" y="347"/>
                </a:lnTo>
                <a:lnTo>
                  <a:pt x="163" y="348"/>
                </a:lnTo>
                <a:lnTo>
                  <a:pt x="163" y="348"/>
                </a:lnTo>
                <a:lnTo>
                  <a:pt x="157" y="349"/>
                </a:lnTo>
                <a:lnTo>
                  <a:pt x="154" y="353"/>
                </a:lnTo>
                <a:lnTo>
                  <a:pt x="153" y="357"/>
                </a:lnTo>
                <a:lnTo>
                  <a:pt x="153" y="363"/>
                </a:lnTo>
                <a:lnTo>
                  <a:pt x="153" y="363"/>
                </a:lnTo>
                <a:lnTo>
                  <a:pt x="150" y="359"/>
                </a:lnTo>
                <a:lnTo>
                  <a:pt x="145" y="357"/>
                </a:lnTo>
                <a:lnTo>
                  <a:pt x="141" y="356"/>
                </a:lnTo>
                <a:lnTo>
                  <a:pt x="135" y="357"/>
                </a:lnTo>
                <a:lnTo>
                  <a:pt x="135" y="357"/>
                </a:lnTo>
                <a:lnTo>
                  <a:pt x="131" y="360"/>
                </a:lnTo>
                <a:lnTo>
                  <a:pt x="129" y="366"/>
                </a:lnTo>
                <a:lnTo>
                  <a:pt x="127" y="370"/>
                </a:lnTo>
                <a:lnTo>
                  <a:pt x="127" y="376"/>
                </a:lnTo>
                <a:lnTo>
                  <a:pt x="130" y="381"/>
                </a:lnTo>
                <a:lnTo>
                  <a:pt x="168" y="405"/>
                </a:lnTo>
                <a:lnTo>
                  <a:pt x="168" y="413"/>
                </a:lnTo>
                <a:lnTo>
                  <a:pt x="125" y="385"/>
                </a:lnTo>
                <a:lnTo>
                  <a:pt x="125" y="385"/>
                </a:lnTo>
                <a:close/>
                <a:moveTo>
                  <a:pt x="50" y="0"/>
                </a:moveTo>
                <a:lnTo>
                  <a:pt x="50" y="77"/>
                </a:lnTo>
                <a:lnTo>
                  <a:pt x="95" y="49"/>
                </a:lnTo>
                <a:lnTo>
                  <a:pt x="87" y="28"/>
                </a:lnTo>
                <a:lnTo>
                  <a:pt x="87" y="28"/>
                </a:lnTo>
                <a:lnTo>
                  <a:pt x="84" y="23"/>
                </a:lnTo>
                <a:lnTo>
                  <a:pt x="81" y="18"/>
                </a:lnTo>
                <a:lnTo>
                  <a:pt x="77" y="14"/>
                </a:lnTo>
                <a:lnTo>
                  <a:pt x="72" y="10"/>
                </a:lnTo>
                <a:lnTo>
                  <a:pt x="68" y="5"/>
                </a:lnTo>
                <a:lnTo>
                  <a:pt x="62" y="3"/>
                </a:lnTo>
                <a:lnTo>
                  <a:pt x="56" y="1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50" y="194"/>
                </a:moveTo>
                <a:lnTo>
                  <a:pt x="50" y="194"/>
                </a:lnTo>
                <a:lnTo>
                  <a:pt x="45" y="191"/>
                </a:lnTo>
                <a:lnTo>
                  <a:pt x="41" y="186"/>
                </a:lnTo>
                <a:lnTo>
                  <a:pt x="11" y="108"/>
                </a:lnTo>
                <a:lnTo>
                  <a:pt x="11" y="108"/>
                </a:lnTo>
                <a:lnTo>
                  <a:pt x="9" y="104"/>
                </a:lnTo>
                <a:lnTo>
                  <a:pt x="11" y="99"/>
                </a:lnTo>
                <a:lnTo>
                  <a:pt x="12" y="96"/>
                </a:lnTo>
                <a:lnTo>
                  <a:pt x="16" y="92"/>
                </a:lnTo>
                <a:lnTo>
                  <a:pt x="4" y="61"/>
                </a:lnTo>
                <a:lnTo>
                  <a:pt x="4" y="61"/>
                </a:lnTo>
                <a:lnTo>
                  <a:pt x="1" y="5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9"/>
                </a:lnTo>
                <a:lnTo>
                  <a:pt x="15" y="12"/>
                </a:lnTo>
                <a:lnTo>
                  <a:pt x="22" y="7"/>
                </a:lnTo>
                <a:lnTo>
                  <a:pt x="30" y="3"/>
                </a:lnTo>
                <a:lnTo>
                  <a:pt x="30" y="3"/>
                </a:lnTo>
                <a:lnTo>
                  <a:pt x="39" y="0"/>
                </a:lnTo>
                <a:lnTo>
                  <a:pt x="50" y="0"/>
                </a:lnTo>
                <a:lnTo>
                  <a:pt x="50" y="77"/>
                </a:lnTo>
                <a:lnTo>
                  <a:pt x="43" y="81"/>
                </a:lnTo>
                <a:lnTo>
                  <a:pt x="50" y="80"/>
                </a:lnTo>
                <a:lnTo>
                  <a:pt x="50" y="115"/>
                </a:lnTo>
                <a:lnTo>
                  <a:pt x="45" y="100"/>
                </a:lnTo>
                <a:lnTo>
                  <a:pt x="45" y="100"/>
                </a:lnTo>
                <a:lnTo>
                  <a:pt x="43" y="98"/>
                </a:lnTo>
                <a:lnTo>
                  <a:pt x="45" y="93"/>
                </a:lnTo>
                <a:lnTo>
                  <a:pt x="46" y="91"/>
                </a:lnTo>
                <a:lnTo>
                  <a:pt x="47" y="88"/>
                </a:lnTo>
                <a:lnTo>
                  <a:pt x="26" y="96"/>
                </a:lnTo>
                <a:lnTo>
                  <a:pt x="26" y="96"/>
                </a:lnTo>
                <a:lnTo>
                  <a:pt x="22" y="99"/>
                </a:lnTo>
                <a:lnTo>
                  <a:pt x="19" y="103"/>
                </a:lnTo>
                <a:lnTo>
                  <a:pt x="19" y="107"/>
                </a:lnTo>
                <a:lnTo>
                  <a:pt x="19" y="111"/>
                </a:lnTo>
                <a:lnTo>
                  <a:pt x="45" y="177"/>
                </a:lnTo>
                <a:lnTo>
                  <a:pt x="45" y="177"/>
                </a:lnTo>
                <a:lnTo>
                  <a:pt x="47" y="181"/>
                </a:lnTo>
                <a:lnTo>
                  <a:pt x="50" y="183"/>
                </a:lnTo>
                <a:lnTo>
                  <a:pt x="50" y="19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198" name="PA_组合 52"/>
          <p:cNvGrpSpPr/>
          <p:nvPr>
            <p:custDataLst>
              <p:tags r:id="rId16"/>
            </p:custDataLst>
          </p:nvPr>
        </p:nvGrpSpPr>
        <p:grpSpPr>
          <a:xfrm>
            <a:off x="1988747" y="3128656"/>
            <a:ext cx="421709" cy="424182"/>
            <a:chOff x="2157413" y="3054350"/>
            <a:chExt cx="571500" cy="574675"/>
          </a:xfrm>
          <a:solidFill>
            <a:schemeClr val="accent1"/>
          </a:solidFill>
        </p:grpSpPr>
        <p:sp>
          <p:nvSpPr>
            <p:cNvPr id="199" name="Freeform 144"/>
            <p:cNvSpPr>
              <a:spLocks noEditPoints="1"/>
            </p:cNvSpPr>
            <p:nvPr/>
          </p:nvSpPr>
          <p:spPr bwMode="auto">
            <a:xfrm>
              <a:off x="2157413" y="3054350"/>
              <a:ext cx="571500" cy="574675"/>
            </a:xfrm>
            <a:custGeom>
              <a:avLst/>
              <a:gdLst>
                <a:gd name="T0" fmla="*/ 180 w 360"/>
                <a:gd name="T1" fmla="*/ 0 h 362"/>
                <a:gd name="T2" fmla="*/ 232 w 360"/>
                <a:gd name="T3" fmla="*/ 8 h 362"/>
                <a:gd name="T4" fmla="*/ 280 w 360"/>
                <a:gd name="T5" fmla="*/ 31 h 362"/>
                <a:gd name="T6" fmla="*/ 319 w 360"/>
                <a:gd name="T7" fmla="*/ 67 h 362"/>
                <a:gd name="T8" fmla="*/ 346 w 360"/>
                <a:gd name="T9" fmla="*/ 111 h 362"/>
                <a:gd name="T10" fmla="*/ 358 w 360"/>
                <a:gd name="T11" fmla="*/ 163 h 362"/>
                <a:gd name="T12" fmla="*/ 358 w 360"/>
                <a:gd name="T13" fmla="*/ 199 h 362"/>
                <a:gd name="T14" fmla="*/ 346 w 360"/>
                <a:gd name="T15" fmla="*/ 251 h 362"/>
                <a:gd name="T16" fmla="*/ 319 w 360"/>
                <a:gd name="T17" fmla="*/ 295 h 362"/>
                <a:gd name="T18" fmla="*/ 280 w 360"/>
                <a:gd name="T19" fmla="*/ 331 h 362"/>
                <a:gd name="T20" fmla="*/ 232 w 360"/>
                <a:gd name="T21" fmla="*/ 354 h 362"/>
                <a:gd name="T22" fmla="*/ 180 w 360"/>
                <a:gd name="T23" fmla="*/ 362 h 362"/>
                <a:gd name="T24" fmla="*/ 180 w 360"/>
                <a:gd name="T25" fmla="*/ 314 h 362"/>
                <a:gd name="T26" fmla="*/ 193 w 360"/>
                <a:gd name="T27" fmla="*/ 318 h 362"/>
                <a:gd name="T28" fmla="*/ 201 w 360"/>
                <a:gd name="T29" fmla="*/ 329 h 362"/>
                <a:gd name="T30" fmla="*/ 237 w 360"/>
                <a:gd name="T31" fmla="*/ 320 h 362"/>
                <a:gd name="T32" fmla="*/ 268 w 360"/>
                <a:gd name="T33" fmla="*/ 302 h 362"/>
                <a:gd name="T34" fmla="*/ 293 w 360"/>
                <a:gd name="T35" fmla="*/ 278 h 362"/>
                <a:gd name="T36" fmla="*/ 312 w 360"/>
                <a:gd name="T37" fmla="*/ 248 h 362"/>
                <a:gd name="T38" fmla="*/ 325 w 360"/>
                <a:gd name="T39" fmla="*/ 215 h 362"/>
                <a:gd name="T40" fmla="*/ 322 w 360"/>
                <a:gd name="T41" fmla="*/ 199 h 362"/>
                <a:gd name="T42" fmla="*/ 312 w 360"/>
                <a:gd name="T43" fmla="*/ 180 h 362"/>
                <a:gd name="T44" fmla="*/ 316 w 360"/>
                <a:gd name="T45" fmla="*/ 167 h 362"/>
                <a:gd name="T46" fmla="*/ 327 w 360"/>
                <a:gd name="T47" fmla="*/ 159 h 362"/>
                <a:gd name="T48" fmla="*/ 318 w 360"/>
                <a:gd name="T49" fmla="*/ 123 h 362"/>
                <a:gd name="T50" fmla="*/ 300 w 360"/>
                <a:gd name="T51" fmla="*/ 94 h 362"/>
                <a:gd name="T52" fmla="*/ 277 w 360"/>
                <a:gd name="T53" fmla="*/ 67 h 362"/>
                <a:gd name="T54" fmla="*/ 247 w 360"/>
                <a:gd name="T55" fmla="*/ 48 h 362"/>
                <a:gd name="T56" fmla="*/ 214 w 360"/>
                <a:gd name="T57" fmla="*/ 35 h 362"/>
                <a:gd name="T58" fmla="*/ 199 w 360"/>
                <a:gd name="T59" fmla="*/ 39 h 362"/>
                <a:gd name="T60" fmla="*/ 180 w 360"/>
                <a:gd name="T61" fmla="*/ 48 h 362"/>
                <a:gd name="T62" fmla="*/ 180 w 360"/>
                <a:gd name="T63" fmla="*/ 0 h 362"/>
                <a:gd name="T64" fmla="*/ 180 w 360"/>
                <a:gd name="T65" fmla="*/ 48 h 362"/>
                <a:gd name="T66" fmla="*/ 161 w 360"/>
                <a:gd name="T67" fmla="*/ 39 h 362"/>
                <a:gd name="T68" fmla="*/ 146 w 360"/>
                <a:gd name="T69" fmla="*/ 35 h 362"/>
                <a:gd name="T70" fmla="*/ 112 w 360"/>
                <a:gd name="T71" fmla="*/ 48 h 362"/>
                <a:gd name="T72" fmla="*/ 82 w 360"/>
                <a:gd name="T73" fmla="*/ 67 h 362"/>
                <a:gd name="T74" fmla="*/ 59 w 360"/>
                <a:gd name="T75" fmla="*/ 94 h 362"/>
                <a:gd name="T76" fmla="*/ 42 w 360"/>
                <a:gd name="T77" fmla="*/ 123 h 362"/>
                <a:gd name="T78" fmla="*/ 32 w 360"/>
                <a:gd name="T79" fmla="*/ 159 h 362"/>
                <a:gd name="T80" fmla="*/ 43 w 360"/>
                <a:gd name="T81" fmla="*/ 167 h 362"/>
                <a:gd name="T82" fmla="*/ 47 w 360"/>
                <a:gd name="T83" fmla="*/ 180 h 362"/>
                <a:gd name="T84" fmla="*/ 37 w 360"/>
                <a:gd name="T85" fmla="*/ 199 h 362"/>
                <a:gd name="T86" fmla="*/ 33 w 360"/>
                <a:gd name="T87" fmla="*/ 215 h 362"/>
                <a:gd name="T88" fmla="*/ 46 w 360"/>
                <a:gd name="T89" fmla="*/ 248 h 362"/>
                <a:gd name="T90" fmla="*/ 66 w 360"/>
                <a:gd name="T91" fmla="*/ 278 h 362"/>
                <a:gd name="T92" fmla="*/ 92 w 360"/>
                <a:gd name="T93" fmla="*/ 302 h 362"/>
                <a:gd name="T94" fmla="*/ 123 w 360"/>
                <a:gd name="T95" fmla="*/ 320 h 362"/>
                <a:gd name="T96" fmla="*/ 158 w 360"/>
                <a:gd name="T97" fmla="*/ 329 h 362"/>
                <a:gd name="T98" fmla="*/ 161 w 360"/>
                <a:gd name="T99" fmla="*/ 322 h 362"/>
                <a:gd name="T100" fmla="*/ 180 w 360"/>
                <a:gd name="T101" fmla="*/ 314 h 362"/>
                <a:gd name="T102" fmla="*/ 180 w 360"/>
                <a:gd name="T103" fmla="*/ 362 h 362"/>
                <a:gd name="T104" fmla="*/ 126 w 360"/>
                <a:gd name="T105" fmla="*/ 354 h 362"/>
                <a:gd name="T106" fmla="*/ 78 w 360"/>
                <a:gd name="T107" fmla="*/ 331 h 362"/>
                <a:gd name="T108" fmla="*/ 40 w 360"/>
                <a:gd name="T109" fmla="*/ 295 h 362"/>
                <a:gd name="T110" fmla="*/ 13 w 360"/>
                <a:gd name="T111" fmla="*/ 251 h 362"/>
                <a:gd name="T112" fmla="*/ 0 w 360"/>
                <a:gd name="T113" fmla="*/ 199 h 362"/>
                <a:gd name="T114" fmla="*/ 0 w 360"/>
                <a:gd name="T115" fmla="*/ 163 h 362"/>
                <a:gd name="T116" fmla="*/ 13 w 360"/>
                <a:gd name="T117" fmla="*/ 111 h 362"/>
                <a:gd name="T118" fmla="*/ 40 w 360"/>
                <a:gd name="T119" fmla="*/ 67 h 362"/>
                <a:gd name="T120" fmla="*/ 78 w 360"/>
                <a:gd name="T121" fmla="*/ 31 h 362"/>
                <a:gd name="T122" fmla="*/ 126 w 360"/>
                <a:gd name="T123" fmla="*/ 8 h 362"/>
                <a:gd name="T124" fmla="*/ 180 w 360"/>
                <a:gd name="T12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0" h="362">
                  <a:moveTo>
                    <a:pt x="180" y="0"/>
                  </a:moveTo>
                  <a:lnTo>
                    <a:pt x="180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5"/>
                  </a:lnTo>
                  <a:lnTo>
                    <a:pt x="265" y="22"/>
                  </a:lnTo>
                  <a:lnTo>
                    <a:pt x="280" y="31"/>
                  </a:lnTo>
                  <a:lnTo>
                    <a:pt x="295" y="42"/>
                  </a:lnTo>
                  <a:lnTo>
                    <a:pt x="307" y="53"/>
                  </a:lnTo>
                  <a:lnTo>
                    <a:pt x="319" y="67"/>
                  </a:lnTo>
                  <a:lnTo>
                    <a:pt x="329" y="80"/>
                  </a:lnTo>
                  <a:lnTo>
                    <a:pt x="338" y="95"/>
                  </a:lnTo>
                  <a:lnTo>
                    <a:pt x="346" y="111"/>
                  </a:lnTo>
                  <a:lnTo>
                    <a:pt x="352" y="127"/>
                  </a:lnTo>
                  <a:lnTo>
                    <a:pt x="356" y="145"/>
                  </a:lnTo>
                  <a:lnTo>
                    <a:pt x="358" y="163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58" y="199"/>
                  </a:lnTo>
                  <a:lnTo>
                    <a:pt x="356" y="217"/>
                  </a:lnTo>
                  <a:lnTo>
                    <a:pt x="352" y="234"/>
                  </a:lnTo>
                  <a:lnTo>
                    <a:pt x="346" y="251"/>
                  </a:lnTo>
                  <a:lnTo>
                    <a:pt x="338" y="267"/>
                  </a:lnTo>
                  <a:lnTo>
                    <a:pt x="329" y="282"/>
                  </a:lnTo>
                  <a:lnTo>
                    <a:pt x="319" y="295"/>
                  </a:lnTo>
                  <a:lnTo>
                    <a:pt x="307" y="309"/>
                  </a:lnTo>
                  <a:lnTo>
                    <a:pt x="295" y="320"/>
                  </a:lnTo>
                  <a:lnTo>
                    <a:pt x="280" y="331"/>
                  </a:lnTo>
                  <a:lnTo>
                    <a:pt x="265" y="340"/>
                  </a:lnTo>
                  <a:lnTo>
                    <a:pt x="250" y="347"/>
                  </a:lnTo>
                  <a:lnTo>
                    <a:pt x="232" y="354"/>
                  </a:lnTo>
                  <a:lnTo>
                    <a:pt x="216" y="358"/>
                  </a:lnTo>
                  <a:lnTo>
                    <a:pt x="197" y="360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6" y="314"/>
                  </a:lnTo>
                  <a:lnTo>
                    <a:pt x="193" y="318"/>
                  </a:lnTo>
                  <a:lnTo>
                    <a:pt x="199" y="322"/>
                  </a:lnTo>
                  <a:lnTo>
                    <a:pt x="201" y="329"/>
                  </a:lnTo>
                  <a:lnTo>
                    <a:pt x="201" y="329"/>
                  </a:lnTo>
                  <a:lnTo>
                    <a:pt x="214" y="327"/>
                  </a:lnTo>
                  <a:lnTo>
                    <a:pt x="226" y="324"/>
                  </a:lnTo>
                  <a:lnTo>
                    <a:pt x="237" y="320"/>
                  </a:lnTo>
                  <a:lnTo>
                    <a:pt x="247" y="314"/>
                  </a:lnTo>
                  <a:lnTo>
                    <a:pt x="258" y="309"/>
                  </a:lnTo>
                  <a:lnTo>
                    <a:pt x="268" y="302"/>
                  </a:lnTo>
                  <a:lnTo>
                    <a:pt x="277" y="294"/>
                  </a:lnTo>
                  <a:lnTo>
                    <a:pt x="285" y="286"/>
                  </a:lnTo>
                  <a:lnTo>
                    <a:pt x="293" y="278"/>
                  </a:lnTo>
                  <a:lnTo>
                    <a:pt x="300" y="268"/>
                  </a:lnTo>
                  <a:lnTo>
                    <a:pt x="307" y="259"/>
                  </a:lnTo>
                  <a:lnTo>
                    <a:pt x="312" y="248"/>
                  </a:lnTo>
                  <a:lnTo>
                    <a:pt x="318" y="237"/>
                  </a:lnTo>
                  <a:lnTo>
                    <a:pt x="322" y="226"/>
                  </a:lnTo>
                  <a:lnTo>
                    <a:pt x="325" y="215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2" y="199"/>
                  </a:lnTo>
                  <a:lnTo>
                    <a:pt x="316" y="194"/>
                  </a:lnTo>
                  <a:lnTo>
                    <a:pt x="314" y="188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4" y="174"/>
                  </a:lnTo>
                  <a:lnTo>
                    <a:pt x="316" y="167"/>
                  </a:lnTo>
                  <a:lnTo>
                    <a:pt x="322" y="163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5" y="146"/>
                  </a:lnTo>
                  <a:lnTo>
                    <a:pt x="322" y="136"/>
                  </a:lnTo>
                  <a:lnTo>
                    <a:pt x="318" y="123"/>
                  </a:lnTo>
                  <a:lnTo>
                    <a:pt x="312" y="113"/>
                  </a:lnTo>
                  <a:lnTo>
                    <a:pt x="307" y="103"/>
                  </a:lnTo>
                  <a:lnTo>
                    <a:pt x="300" y="94"/>
                  </a:lnTo>
                  <a:lnTo>
                    <a:pt x="293" y="84"/>
                  </a:lnTo>
                  <a:lnTo>
                    <a:pt x="285" y="75"/>
                  </a:lnTo>
                  <a:lnTo>
                    <a:pt x="277" y="67"/>
                  </a:lnTo>
                  <a:lnTo>
                    <a:pt x="268" y="60"/>
                  </a:lnTo>
                  <a:lnTo>
                    <a:pt x="258" y="53"/>
                  </a:lnTo>
                  <a:lnTo>
                    <a:pt x="247" y="48"/>
                  </a:lnTo>
                  <a:lnTo>
                    <a:pt x="237" y="42"/>
                  </a:lnTo>
                  <a:lnTo>
                    <a:pt x="226" y="38"/>
                  </a:lnTo>
                  <a:lnTo>
                    <a:pt x="214" y="35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199" y="39"/>
                  </a:lnTo>
                  <a:lnTo>
                    <a:pt x="193" y="44"/>
                  </a:lnTo>
                  <a:lnTo>
                    <a:pt x="186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0"/>
                  </a:lnTo>
                  <a:close/>
                  <a:moveTo>
                    <a:pt x="180" y="0"/>
                  </a:moveTo>
                  <a:lnTo>
                    <a:pt x="180" y="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3" y="46"/>
                  </a:lnTo>
                  <a:lnTo>
                    <a:pt x="166" y="44"/>
                  </a:lnTo>
                  <a:lnTo>
                    <a:pt x="161" y="39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46" y="35"/>
                  </a:lnTo>
                  <a:lnTo>
                    <a:pt x="134" y="38"/>
                  </a:lnTo>
                  <a:lnTo>
                    <a:pt x="123" y="42"/>
                  </a:lnTo>
                  <a:lnTo>
                    <a:pt x="112" y="48"/>
                  </a:lnTo>
                  <a:lnTo>
                    <a:pt x="101" y="53"/>
                  </a:lnTo>
                  <a:lnTo>
                    <a:pt x="92" y="60"/>
                  </a:lnTo>
                  <a:lnTo>
                    <a:pt x="82" y="67"/>
                  </a:lnTo>
                  <a:lnTo>
                    <a:pt x="74" y="75"/>
                  </a:lnTo>
                  <a:lnTo>
                    <a:pt x="66" y="84"/>
                  </a:lnTo>
                  <a:lnTo>
                    <a:pt x="59" y="94"/>
                  </a:lnTo>
                  <a:lnTo>
                    <a:pt x="52" y="103"/>
                  </a:lnTo>
                  <a:lnTo>
                    <a:pt x="46" y="113"/>
                  </a:lnTo>
                  <a:lnTo>
                    <a:pt x="42" y="123"/>
                  </a:lnTo>
                  <a:lnTo>
                    <a:pt x="37" y="136"/>
                  </a:lnTo>
                  <a:lnTo>
                    <a:pt x="33" y="14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7" y="163"/>
                  </a:lnTo>
                  <a:lnTo>
                    <a:pt x="43" y="167"/>
                  </a:lnTo>
                  <a:lnTo>
                    <a:pt x="46" y="174"/>
                  </a:lnTo>
                  <a:lnTo>
                    <a:pt x="47" y="180"/>
                  </a:lnTo>
                  <a:lnTo>
                    <a:pt x="47" y="180"/>
                  </a:lnTo>
                  <a:lnTo>
                    <a:pt x="46" y="188"/>
                  </a:lnTo>
                  <a:lnTo>
                    <a:pt x="43" y="194"/>
                  </a:lnTo>
                  <a:lnTo>
                    <a:pt x="37" y="199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33" y="215"/>
                  </a:lnTo>
                  <a:lnTo>
                    <a:pt x="37" y="226"/>
                  </a:lnTo>
                  <a:lnTo>
                    <a:pt x="42" y="237"/>
                  </a:lnTo>
                  <a:lnTo>
                    <a:pt x="46" y="248"/>
                  </a:lnTo>
                  <a:lnTo>
                    <a:pt x="52" y="259"/>
                  </a:lnTo>
                  <a:lnTo>
                    <a:pt x="59" y="268"/>
                  </a:lnTo>
                  <a:lnTo>
                    <a:pt x="66" y="278"/>
                  </a:lnTo>
                  <a:lnTo>
                    <a:pt x="74" y="286"/>
                  </a:lnTo>
                  <a:lnTo>
                    <a:pt x="82" y="294"/>
                  </a:lnTo>
                  <a:lnTo>
                    <a:pt x="92" y="302"/>
                  </a:lnTo>
                  <a:lnTo>
                    <a:pt x="101" y="309"/>
                  </a:lnTo>
                  <a:lnTo>
                    <a:pt x="112" y="314"/>
                  </a:lnTo>
                  <a:lnTo>
                    <a:pt x="123" y="320"/>
                  </a:lnTo>
                  <a:lnTo>
                    <a:pt x="134" y="324"/>
                  </a:lnTo>
                  <a:lnTo>
                    <a:pt x="146" y="327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61" y="322"/>
                  </a:lnTo>
                  <a:lnTo>
                    <a:pt x="166" y="318"/>
                  </a:lnTo>
                  <a:lnTo>
                    <a:pt x="173" y="314"/>
                  </a:lnTo>
                  <a:lnTo>
                    <a:pt x="180" y="314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61" y="360"/>
                  </a:lnTo>
                  <a:lnTo>
                    <a:pt x="143" y="358"/>
                  </a:lnTo>
                  <a:lnTo>
                    <a:pt x="126" y="354"/>
                  </a:lnTo>
                  <a:lnTo>
                    <a:pt x="109" y="347"/>
                  </a:lnTo>
                  <a:lnTo>
                    <a:pt x="93" y="340"/>
                  </a:lnTo>
                  <a:lnTo>
                    <a:pt x="78" y="331"/>
                  </a:lnTo>
                  <a:lnTo>
                    <a:pt x="65" y="320"/>
                  </a:lnTo>
                  <a:lnTo>
                    <a:pt x="52" y="309"/>
                  </a:lnTo>
                  <a:lnTo>
                    <a:pt x="40" y="295"/>
                  </a:lnTo>
                  <a:lnTo>
                    <a:pt x="29" y="282"/>
                  </a:lnTo>
                  <a:lnTo>
                    <a:pt x="21" y="267"/>
                  </a:lnTo>
                  <a:lnTo>
                    <a:pt x="13" y="251"/>
                  </a:lnTo>
                  <a:lnTo>
                    <a:pt x="8" y="234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2" y="145"/>
                  </a:lnTo>
                  <a:lnTo>
                    <a:pt x="8" y="127"/>
                  </a:lnTo>
                  <a:lnTo>
                    <a:pt x="13" y="111"/>
                  </a:lnTo>
                  <a:lnTo>
                    <a:pt x="21" y="95"/>
                  </a:lnTo>
                  <a:lnTo>
                    <a:pt x="29" y="80"/>
                  </a:lnTo>
                  <a:lnTo>
                    <a:pt x="40" y="67"/>
                  </a:lnTo>
                  <a:lnTo>
                    <a:pt x="52" y="53"/>
                  </a:lnTo>
                  <a:lnTo>
                    <a:pt x="65" y="42"/>
                  </a:lnTo>
                  <a:lnTo>
                    <a:pt x="78" y="31"/>
                  </a:lnTo>
                  <a:lnTo>
                    <a:pt x="93" y="22"/>
                  </a:lnTo>
                  <a:lnTo>
                    <a:pt x="109" y="15"/>
                  </a:lnTo>
                  <a:lnTo>
                    <a:pt x="126" y="8"/>
                  </a:lnTo>
                  <a:lnTo>
                    <a:pt x="143" y="4"/>
                  </a:lnTo>
                  <a:lnTo>
                    <a:pt x="161" y="2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00" name="Freeform 145"/>
            <p:cNvSpPr/>
            <p:nvPr/>
          </p:nvSpPr>
          <p:spPr bwMode="auto">
            <a:xfrm>
              <a:off x="2336801" y="3235325"/>
              <a:ext cx="285750" cy="150813"/>
            </a:xfrm>
            <a:custGeom>
              <a:avLst/>
              <a:gdLst>
                <a:gd name="T0" fmla="*/ 13 w 180"/>
                <a:gd name="T1" fmla="*/ 0 h 95"/>
                <a:gd name="T2" fmla="*/ 54 w 180"/>
                <a:gd name="T3" fmla="*/ 42 h 95"/>
                <a:gd name="T4" fmla="*/ 54 w 180"/>
                <a:gd name="T5" fmla="*/ 42 h 95"/>
                <a:gd name="T6" fmla="*/ 60 w 180"/>
                <a:gd name="T7" fmla="*/ 39 h 95"/>
                <a:gd name="T8" fmla="*/ 67 w 180"/>
                <a:gd name="T9" fmla="*/ 39 h 95"/>
                <a:gd name="T10" fmla="*/ 67 w 180"/>
                <a:gd name="T11" fmla="*/ 39 h 95"/>
                <a:gd name="T12" fmla="*/ 75 w 180"/>
                <a:gd name="T13" fmla="*/ 41 h 95"/>
                <a:gd name="T14" fmla="*/ 83 w 180"/>
                <a:gd name="T15" fmla="*/ 45 h 95"/>
                <a:gd name="T16" fmla="*/ 88 w 180"/>
                <a:gd name="T17" fmla="*/ 50 h 95"/>
                <a:gd name="T18" fmla="*/ 92 w 180"/>
                <a:gd name="T19" fmla="*/ 58 h 95"/>
                <a:gd name="T20" fmla="*/ 180 w 180"/>
                <a:gd name="T21" fmla="*/ 58 h 95"/>
                <a:gd name="T22" fmla="*/ 180 w 180"/>
                <a:gd name="T23" fmla="*/ 76 h 95"/>
                <a:gd name="T24" fmla="*/ 92 w 180"/>
                <a:gd name="T25" fmla="*/ 76 h 95"/>
                <a:gd name="T26" fmla="*/ 92 w 180"/>
                <a:gd name="T27" fmla="*/ 76 h 95"/>
                <a:gd name="T28" fmla="*/ 88 w 180"/>
                <a:gd name="T29" fmla="*/ 84 h 95"/>
                <a:gd name="T30" fmla="*/ 83 w 180"/>
                <a:gd name="T31" fmla="*/ 89 h 95"/>
                <a:gd name="T32" fmla="*/ 75 w 180"/>
                <a:gd name="T33" fmla="*/ 93 h 95"/>
                <a:gd name="T34" fmla="*/ 67 w 180"/>
                <a:gd name="T35" fmla="*/ 95 h 95"/>
                <a:gd name="T36" fmla="*/ 67 w 180"/>
                <a:gd name="T37" fmla="*/ 95 h 95"/>
                <a:gd name="T38" fmla="*/ 61 w 180"/>
                <a:gd name="T39" fmla="*/ 95 h 95"/>
                <a:gd name="T40" fmla="*/ 56 w 180"/>
                <a:gd name="T41" fmla="*/ 92 h 95"/>
                <a:gd name="T42" fmla="*/ 50 w 180"/>
                <a:gd name="T43" fmla="*/ 91 h 95"/>
                <a:gd name="T44" fmla="*/ 46 w 180"/>
                <a:gd name="T45" fmla="*/ 87 h 95"/>
                <a:gd name="T46" fmla="*/ 44 w 180"/>
                <a:gd name="T47" fmla="*/ 83 h 95"/>
                <a:gd name="T48" fmla="*/ 41 w 180"/>
                <a:gd name="T49" fmla="*/ 77 h 95"/>
                <a:gd name="T50" fmla="*/ 40 w 180"/>
                <a:gd name="T51" fmla="*/ 73 h 95"/>
                <a:gd name="T52" fmla="*/ 38 w 180"/>
                <a:gd name="T53" fmla="*/ 66 h 95"/>
                <a:gd name="T54" fmla="*/ 38 w 180"/>
                <a:gd name="T55" fmla="*/ 66 h 95"/>
                <a:gd name="T56" fmla="*/ 40 w 180"/>
                <a:gd name="T57" fmla="*/ 61 h 95"/>
                <a:gd name="T58" fmla="*/ 41 w 180"/>
                <a:gd name="T59" fmla="*/ 54 h 95"/>
                <a:gd name="T60" fmla="*/ 0 w 180"/>
                <a:gd name="T61" fmla="*/ 13 h 95"/>
                <a:gd name="T62" fmla="*/ 13 w 180"/>
                <a:gd name="T6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95">
                  <a:moveTo>
                    <a:pt x="13" y="0"/>
                  </a:moveTo>
                  <a:lnTo>
                    <a:pt x="54" y="42"/>
                  </a:lnTo>
                  <a:lnTo>
                    <a:pt x="54" y="42"/>
                  </a:lnTo>
                  <a:lnTo>
                    <a:pt x="60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75" y="41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92" y="58"/>
                  </a:lnTo>
                  <a:lnTo>
                    <a:pt x="180" y="58"/>
                  </a:lnTo>
                  <a:lnTo>
                    <a:pt x="180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84"/>
                  </a:lnTo>
                  <a:lnTo>
                    <a:pt x="83" y="89"/>
                  </a:lnTo>
                  <a:lnTo>
                    <a:pt x="75" y="93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0" y="91"/>
                  </a:lnTo>
                  <a:lnTo>
                    <a:pt x="46" y="87"/>
                  </a:lnTo>
                  <a:lnTo>
                    <a:pt x="44" y="83"/>
                  </a:lnTo>
                  <a:lnTo>
                    <a:pt x="41" y="77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1"/>
                  </a:lnTo>
                  <a:lnTo>
                    <a:pt x="41" y="54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201" name="PA_组合 53"/>
          <p:cNvGrpSpPr/>
          <p:nvPr>
            <p:custDataLst>
              <p:tags r:id="rId17"/>
            </p:custDataLst>
          </p:nvPr>
        </p:nvGrpSpPr>
        <p:grpSpPr>
          <a:xfrm>
            <a:off x="1910260" y="3673532"/>
            <a:ext cx="330338" cy="311692"/>
            <a:chOff x="2051051" y="3792538"/>
            <a:chExt cx="447675" cy="422275"/>
          </a:xfrm>
          <a:solidFill>
            <a:schemeClr val="accent4"/>
          </a:solidFill>
        </p:grpSpPr>
        <p:sp>
          <p:nvSpPr>
            <p:cNvPr id="202" name="Freeform 146"/>
            <p:cNvSpPr/>
            <p:nvPr/>
          </p:nvSpPr>
          <p:spPr bwMode="auto">
            <a:xfrm>
              <a:off x="2051051" y="3879850"/>
              <a:ext cx="447675" cy="334963"/>
            </a:xfrm>
            <a:custGeom>
              <a:avLst/>
              <a:gdLst>
                <a:gd name="T0" fmla="*/ 86 w 282"/>
                <a:gd name="T1" fmla="*/ 0 h 211"/>
                <a:gd name="T2" fmla="*/ 115 w 282"/>
                <a:gd name="T3" fmla="*/ 6 h 211"/>
                <a:gd name="T4" fmla="*/ 141 w 282"/>
                <a:gd name="T5" fmla="*/ 20 h 211"/>
                <a:gd name="T6" fmla="*/ 153 w 282"/>
                <a:gd name="T7" fmla="*/ 11 h 211"/>
                <a:gd name="T8" fmla="*/ 182 w 282"/>
                <a:gd name="T9" fmla="*/ 1 h 211"/>
                <a:gd name="T10" fmla="*/ 198 w 282"/>
                <a:gd name="T11" fmla="*/ 0 h 211"/>
                <a:gd name="T12" fmla="*/ 214 w 282"/>
                <a:gd name="T13" fmla="*/ 1 h 211"/>
                <a:gd name="T14" fmla="*/ 245 w 282"/>
                <a:gd name="T15" fmla="*/ 14 h 211"/>
                <a:gd name="T16" fmla="*/ 268 w 282"/>
                <a:gd name="T17" fmla="*/ 35 h 211"/>
                <a:gd name="T18" fmla="*/ 278 w 282"/>
                <a:gd name="T19" fmla="*/ 57 h 211"/>
                <a:gd name="T20" fmla="*/ 282 w 282"/>
                <a:gd name="T21" fmla="*/ 73 h 211"/>
                <a:gd name="T22" fmla="*/ 282 w 282"/>
                <a:gd name="T23" fmla="*/ 81 h 211"/>
                <a:gd name="T24" fmla="*/ 281 w 282"/>
                <a:gd name="T25" fmla="*/ 102 h 211"/>
                <a:gd name="T26" fmla="*/ 274 w 282"/>
                <a:gd name="T27" fmla="*/ 123 h 211"/>
                <a:gd name="T28" fmla="*/ 263 w 282"/>
                <a:gd name="T29" fmla="*/ 145 h 211"/>
                <a:gd name="T30" fmla="*/ 248 w 282"/>
                <a:gd name="T31" fmla="*/ 165 h 211"/>
                <a:gd name="T32" fmla="*/ 228 w 282"/>
                <a:gd name="T33" fmla="*/ 184 h 211"/>
                <a:gd name="T34" fmla="*/ 203 w 282"/>
                <a:gd name="T35" fmla="*/ 199 h 211"/>
                <a:gd name="T36" fmla="*/ 172 w 282"/>
                <a:gd name="T37" fmla="*/ 209 h 211"/>
                <a:gd name="T38" fmla="*/ 137 w 282"/>
                <a:gd name="T39" fmla="*/ 211 h 211"/>
                <a:gd name="T40" fmla="*/ 118 w 282"/>
                <a:gd name="T41" fmla="*/ 211 h 211"/>
                <a:gd name="T42" fmla="*/ 86 w 282"/>
                <a:gd name="T43" fmla="*/ 203 h 211"/>
                <a:gd name="T44" fmla="*/ 58 w 282"/>
                <a:gd name="T45" fmla="*/ 191 h 211"/>
                <a:gd name="T46" fmla="*/ 38 w 282"/>
                <a:gd name="T47" fmla="*/ 173 h 211"/>
                <a:gd name="T48" fmla="*/ 22 w 282"/>
                <a:gd name="T49" fmla="*/ 153 h 211"/>
                <a:gd name="T50" fmla="*/ 11 w 282"/>
                <a:gd name="T51" fmla="*/ 133 h 211"/>
                <a:gd name="T52" fmla="*/ 4 w 282"/>
                <a:gd name="T53" fmla="*/ 111 h 211"/>
                <a:gd name="T54" fmla="*/ 0 w 282"/>
                <a:gd name="T55" fmla="*/ 81 h 211"/>
                <a:gd name="T56" fmla="*/ 0 w 282"/>
                <a:gd name="T57" fmla="*/ 73 h 211"/>
                <a:gd name="T58" fmla="*/ 4 w 282"/>
                <a:gd name="T59" fmla="*/ 57 h 211"/>
                <a:gd name="T60" fmla="*/ 15 w 282"/>
                <a:gd name="T61" fmla="*/ 35 h 211"/>
                <a:gd name="T62" fmla="*/ 38 w 282"/>
                <a:gd name="T63" fmla="*/ 14 h 211"/>
                <a:gd name="T64" fmla="*/ 68 w 282"/>
                <a:gd name="T65" fmla="*/ 1 h 211"/>
                <a:gd name="T66" fmla="*/ 86 w 282"/>
                <a:gd name="T6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211">
                  <a:moveTo>
                    <a:pt x="86" y="0"/>
                  </a:moveTo>
                  <a:lnTo>
                    <a:pt x="86" y="0"/>
                  </a:lnTo>
                  <a:lnTo>
                    <a:pt x="100" y="1"/>
                  </a:lnTo>
                  <a:lnTo>
                    <a:pt x="115" y="6"/>
                  </a:lnTo>
                  <a:lnTo>
                    <a:pt x="129" y="11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53" y="11"/>
                  </a:lnTo>
                  <a:lnTo>
                    <a:pt x="167" y="6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30" y="6"/>
                  </a:lnTo>
                  <a:lnTo>
                    <a:pt x="245" y="14"/>
                  </a:lnTo>
                  <a:lnTo>
                    <a:pt x="258" y="23"/>
                  </a:lnTo>
                  <a:lnTo>
                    <a:pt x="268" y="35"/>
                  </a:lnTo>
                  <a:lnTo>
                    <a:pt x="275" y="49"/>
                  </a:lnTo>
                  <a:lnTo>
                    <a:pt x="278" y="57"/>
                  </a:lnTo>
                  <a:lnTo>
                    <a:pt x="281" y="65"/>
                  </a:lnTo>
                  <a:lnTo>
                    <a:pt x="282" y="7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2" y="91"/>
                  </a:lnTo>
                  <a:lnTo>
                    <a:pt x="281" y="102"/>
                  </a:lnTo>
                  <a:lnTo>
                    <a:pt x="278" y="112"/>
                  </a:lnTo>
                  <a:lnTo>
                    <a:pt x="274" y="123"/>
                  </a:lnTo>
                  <a:lnTo>
                    <a:pt x="270" y="134"/>
                  </a:lnTo>
                  <a:lnTo>
                    <a:pt x="263" y="145"/>
                  </a:lnTo>
                  <a:lnTo>
                    <a:pt x="256" y="156"/>
                  </a:lnTo>
                  <a:lnTo>
                    <a:pt x="248" y="165"/>
                  </a:lnTo>
                  <a:lnTo>
                    <a:pt x="239" y="175"/>
                  </a:lnTo>
                  <a:lnTo>
                    <a:pt x="228" y="184"/>
                  </a:lnTo>
                  <a:lnTo>
                    <a:pt x="216" y="192"/>
                  </a:lnTo>
                  <a:lnTo>
                    <a:pt x="203" y="199"/>
                  </a:lnTo>
                  <a:lnTo>
                    <a:pt x="188" y="205"/>
                  </a:lnTo>
                  <a:lnTo>
                    <a:pt x="172" y="209"/>
                  </a:lnTo>
                  <a:lnTo>
                    <a:pt x="156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18" y="211"/>
                  </a:lnTo>
                  <a:lnTo>
                    <a:pt x="100" y="209"/>
                  </a:lnTo>
                  <a:lnTo>
                    <a:pt x="86" y="203"/>
                  </a:lnTo>
                  <a:lnTo>
                    <a:pt x="71" y="198"/>
                  </a:lnTo>
                  <a:lnTo>
                    <a:pt x="58" y="191"/>
                  </a:lnTo>
                  <a:lnTo>
                    <a:pt x="48" y="183"/>
                  </a:lnTo>
                  <a:lnTo>
                    <a:pt x="38" y="173"/>
                  </a:lnTo>
                  <a:lnTo>
                    <a:pt x="29" y="164"/>
                  </a:lnTo>
                  <a:lnTo>
                    <a:pt x="22" y="153"/>
                  </a:lnTo>
                  <a:lnTo>
                    <a:pt x="15" y="144"/>
                  </a:lnTo>
                  <a:lnTo>
                    <a:pt x="11" y="133"/>
                  </a:lnTo>
                  <a:lnTo>
                    <a:pt x="7" y="121"/>
                  </a:lnTo>
                  <a:lnTo>
                    <a:pt x="4" y="111"/>
                  </a:lnTo>
                  <a:lnTo>
                    <a:pt x="2" y="10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49"/>
                  </a:lnTo>
                  <a:lnTo>
                    <a:pt x="15" y="35"/>
                  </a:lnTo>
                  <a:lnTo>
                    <a:pt x="25" y="23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03" name="Freeform 147"/>
            <p:cNvSpPr/>
            <p:nvPr/>
          </p:nvSpPr>
          <p:spPr bwMode="auto">
            <a:xfrm>
              <a:off x="2178051" y="3792538"/>
              <a:ext cx="107950" cy="153988"/>
            </a:xfrm>
            <a:custGeom>
              <a:avLst/>
              <a:gdLst>
                <a:gd name="T0" fmla="*/ 60 w 68"/>
                <a:gd name="T1" fmla="*/ 97 h 97"/>
                <a:gd name="T2" fmla="*/ 60 w 68"/>
                <a:gd name="T3" fmla="*/ 97 h 97"/>
                <a:gd name="T4" fmla="*/ 65 w 68"/>
                <a:gd name="T5" fmla="*/ 85 h 97"/>
                <a:gd name="T6" fmla="*/ 68 w 68"/>
                <a:gd name="T7" fmla="*/ 71 h 97"/>
                <a:gd name="T8" fmla="*/ 68 w 68"/>
                <a:gd name="T9" fmla="*/ 58 h 97"/>
                <a:gd name="T10" fmla="*/ 66 w 68"/>
                <a:gd name="T11" fmla="*/ 46 h 97"/>
                <a:gd name="T12" fmla="*/ 62 w 68"/>
                <a:gd name="T13" fmla="*/ 33 h 97"/>
                <a:gd name="T14" fmla="*/ 56 w 68"/>
                <a:gd name="T15" fmla="*/ 21 h 97"/>
                <a:gd name="T16" fmla="*/ 49 w 68"/>
                <a:gd name="T17" fmla="*/ 10 h 97"/>
                <a:gd name="T18" fmla="*/ 39 w 68"/>
                <a:gd name="T19" fmla="*/ 0 h 97"/>
                <a:gd name="T20" fmla="*/ 0 w 68"/>
                <a:gd name="T21" fmla="*/ 6 h 97"/>
                <a:gd name="T22" fmla="*/ 0 w 68"/>
                <a:gd name="T23" fmla="*/ 6 h 97"/>
                <a:gd name="T24" fmla="*/ 14 w 68"/>
                <a:gd name="T25" fmla="*/ 15 h 97"/>
                <a:gd name="T26" fmla="*/ 24 w 68"/>
                <a:gd name="T27" fmla="*/ 23 h 97"/>
                <a:gd name="T28" fmla="*/ 35 w 68"/>
                <a:gd name="T29" fmla="*/ 32 h 97"/>
                <a:gd name="T30" fmla="*/ 43 w 68"/>
                <a:gd name="T31" fmla="*/ 42 h 97"/>
                <a:gd name="T32" fmla="*/ 50 w 68"/>
                <a:gd name="T33" fmla="*/ 54 h 97"/>
                <a:gd name="T34" fmla="*/ 56 w 68"/>
                <a:gd name="T35" fmla="*/ 66 h 97"/>
                <a:gd name="T36" fmla="*/ 58 w 68"/>
                <a:gd name="T37" fmla="*/ 81 h 97"/>
                <a:gd name="T38" fmla="*/ 60 w 68"/>
                <a:gd name="T39" fmla="*/ 97 h 97"/>
                <a:gd name="T40" fmla="*/ 60 w 68"/>
                <a:gd name="T4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7">
                  <a:moveTo>
                    <a:pt x="60" y="97"/>
                  </a:moveTo>
                  <a:lnTo>
                    <a:pt x="60" y="97"/>
                  </a:lnTo>
                  <a:lnTo>
                    <a:pt x="65" y="85"/>
                  </a:lnTo>
                  <a:lnTo>
                    <a:pt x="68" y="71"/>
                  </a:lnTo>
                  <a:lnTo>
                    <a:pt x="68" y="58"/>
                  </a:lnTo>
                  <a:lnTo>
                    <a:pt x="66" y="46"/>
                  </a:lnTo>
                  <a:lnTo>
                    <a:pt x="62" y="33"/>
                  </a:lnTo>
                  <a:lnTo>
                    <a:pt x="56" y="21"/>
                  </a:lnTo>
                  <a:lnTo>
                    <a:pt x="49" y="10"/>
                  </a:lnTo>
                  <a:lnTo>
                    <a:pt x="3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4" y="15"/>
                  </a:lnTo>
                  <a:lnTo>
                    <a:pt x="24" y="23"/>
                  </a:lnTo>
                  <a:lnTo>
                    <a:pt x="35" y="32"/>
                  </a:lnTo>
                  <a:lnTo>
                    <a:pt x="43" y="4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8" y="81"/>
                  </a:lnTo>
                  <a:lnTo>
                    <a:pt x="60" y="97"/>
                  </a:lnTo>
                  <a:lnTo>
                    <a:pt x="60" y="9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204" name="PA_组合 54"/>
          <p:cNvGrpSpPr/>
          <p:nvPr>
            <p:custDataLst>
              <p:tags r:id="rId18"/>
            </p:custDataLst>
          </p:nvPr>
        </p:nvGrpSpPr>
        <p:grpSpPr>
          <a:xfrm>
            <a:off x="2751335" y="1782288"/>
            <a:ext cx="499022" cy="410121"/>
            <a:chOff x="3190876" y="1230313"/>
            <a:chExt cx="676275" cy="555625"/>
          </a:xfrm>
          <a:solidFill>
            <a:schemeClr val="accent1"/>
          </a:solidFill>
        </p:grpSpPr>
        <p:sp>
          <p:nvSpPr>
            <p:cNvPr id="205" name="Freeform 148"/>
            <p:cNvSpPr/>
            <p:nvPr/>
          </p:nvSpPr>
          <p:spPr bwMode="auto">
            <a:xfrm>
              <a:off x="3209926" y="1257300"/>
              <a:ext cx="657225" cy="528638"/>
            </a:xfrm>
            <a:custGeom>
              <a:avLst/>
              <a:gdLst>
                <a:gd name="T0" fmla="*/ 0 w 414"/>
                <a:gd name="T1" fmla="*/ 117 h 333"/>
                <a:gd name="T2" fmla="*/ 10 w 414"/>
                <a:gd name="T3" fmla="*/ 102 h 333"/>
                <a:gd name="T4" fmla="*/ 316 w 414"/>
                <a:gd name="T5" fmla="*/ 306 h 333"/>
                <a:gd name="T6" fmla="*/ 316 w 414"/>
                <a:gd name="T7" fmla="*/ 306 h 333"/>
                <a:gd name="T8" fmla="*/ 325 w 414"/>
                <a:gd name="T9" fmla="*/ 310 h 333"/>
                <a:gd name="T10" fmla="*/ 335 w 414"/>
                <a:gd name="T11" fmla="*/ 313 h 333"/>
                <a:gd name="T12" fmla="*/ 343 w 414"/>
                <a:gd name="T13" fmla="*/ 313 h 333"/>
                <a:gd name="T14" fmla="*/ 352 w 414"/>
                <a:gd name="T15" fmla="*/ 312 h 333"/>
                <a:gd name="T16" fmla="*/ 362 w 414"/>
                <a:gd name="T17" fmla="*/ 309 h 333"/>
                <a:gd name="T18" fmla="*/ 371 w 414"/>
                <a:gd name="T19" fmla="*/ 304 h 333"/>
                <a:gd name="T20" fmla="*/ 378 w 414"/>
                <a:gd name="T21" fmla="*/ 297 h 333"/>
                <a:gd name="T22" fmla="*/ 385 w 414"/>
                <a:gd name="T23" fmla="*/ 289 h 333"/>
                <a:gd name="T24" fmla="*/ 385 w 414"/>
                <a:gd name="T25" fmla="*/ 289 h 333"/>
                <a:gd name="T26" fmla="*/ 390 w 414"/>
                <a:gd name="T27" fmla="*/ 279 h 333"/>
                <a:gd name="T28" fmla="*/ 393 w 414"/>
                <a:gd name="T29" fmla="*/ 270 h 333"/>
                <a:gd name="T30" fmla="*/ 394 w 414"/>
                <a:gd name="T31" fmla="*/ 260 h 333"/>
                <a:gd name="T32" fmla="*/ 394 w 414"/>
                <a:gd name="T33" fmla="*/ 251 h 333"/>
                <a:gd name="T34" fmla="*/ 391 w 414"/>
                <a:gd name="T35" fmla="*/ 241 h 333"/>
                <a:gd name="T36" fmla="*/ 387 w 414"/>
                <a:gd name="T37" fmla="*/ 232 h 333"/>
                <a:gd name="T38" fmla="*/ 382 w 414"/>
                <a:gd name="T39" fmla="*/ 225 h 333"/>
                <a:gd name="T40" fmla="*/ 375 w 414"/>
                <a:gd name="T41" fmla="*/ 218 h 333"/>
                <a:gd name="T42" fmla="*/ 69 w 414"/>
                <a:gd name="T43" fmla="*/ 14 h 333"/>
                <a:gd name="T44" fmla="*/ 79 w 414"/>
                <a:gd name="T45" fmla="*/ 0 h 333"/>
                <a:gd name="T46" fmla="*/ 389 w 414"/>
                <a:gd name="T47" fmla="*/ 207 h 333"/>
                <a:gd name="T48" fmla="*/ 389 w 414"/>
                <a:gd name="T49" fmla="*/ 207 h 333"/>
                <a:gd name="T50" fmla="*/ 398 w 414"/>
                <a:gd name="T51" fmla="*/ 216 h 333"/>
                <a:gd name="T52" fmla="*/ 405 w 414"/>
                <a:gd name="T53" fmla="*/ 225 h 333"/>
                <a:gd name="T54" fmla="*/ 410 w 414"/>
                <a:gd name="T55" fmla="*/ 236 h 333"/>
                <a:gd name="T56" fmla="*/ 414 w 414"/>
                <a:gd name="T57" fmla="*/ 248 h 333"/>
                <a:gd name="T58" fmla="*/ 414 w 414"/>
                <a:gd name="T59" fmla="*/ 262 h 333"/>
                <a:gd name="T60" fmla="*/ 413 w 414"/>
                <a:gd name="T61" fmla="*/ 275 h 333"/>
                <a:gd name="T62" fmla="*/ 409 w 414"/>
                <a:gd name="T63" fmla="*/ 287 h 333"/>
                <a:gd name="T64" fmla="*/ 402 w 414"/>
                <a:gd name="T65" fmla="*/ 300 h 333"/>
                <a:gd name="T66" fmla="*/ 402 w 414"/>
                <a:gd name="T67" fmla="*/ 300 h 333"/>
                <a:gd name="T68" fmla="*/ 393 w 414"/>
                <a:gd name="T69" fmla="*/ 312 h 333"/>
                <a:gd name="T70" fmla="*/ 382 w 414"/>
                <a:gd name="T71" fmla="*/ 320 h 333"/>
                <a:gd name="T72" fmla="*/ 371 w 414"/>
                <a:gd name="T73" fmla="*/ 327 h 333"/>
                <a:gd name="T74" fmla="*/ 359 w 414"/>
                <a:gd name="T75" fmla="*/ 331 h 333"/>
                <a:gd name="T76" fmla="*/ 347 w 414"/>
                <a:gd name="T77" fmla="*/ 333 h 333"/>
                <a:gd name="T78" fmla="*/ 335 w 414"/>
                <a:gd name="T79" fmla="*/ 332 h 333"/>
                <a:gd name="T80" fmla="*/ 322 w 414"/>
                <a:gd name="T81" fmla="*/ 329 h 333"/>
                <a:gd name="T82" fmla="*/ 310 w 414"/>
                <a:gd name="T83" fmla="*/ 323 h 333"/>
                <a:gd name="T84" fmla="*/ 0 w 414"/>
                <a:gd name="T85" fmla="*/ 1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4" h="333">
                  <a:moveTo>
                    <a:pt x="0" y="117"/>
                  </a:moveTo>
                  <a:lnTo>
                    <a:pt x="10" y="102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25" y="310"/>
                  </a:lnTo>
                  <a:lnTo>
                    <a:pt x="335" y="313"/>
                  </a:lnTo>
                  <a:lnTo>
                    <a:pt x="343" y="313"/>
                  </a:lnTo>
                  <a:lnTo>
                    <a:pt x="352" y="312"/>
                  </a:lnTo>
                  <a:lnTo>
                    <a:pt x="362" y="309"/>
                  </a:lnTo>
                  <a:lnTo>
                    <a:pt x="371" y="304"/>
                  </a:lnTo>
                  <a:lnTo>
                    <a:pt x="378" y="297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90" y="279"/>
                  </a:lnTo>
                  <a:lnTo>
                    <a:pt x="393" y="270"/>
                  </a:lnTo>
                  <a:lnTo>
                    <a:pt x="394" y="260"/>
                  </a:lnTo>
                  <a:lnTo>
                    <a:pt x="394" y="251"/>
                  </a:lnTo>
                  <a:lnTo>
                    <a:pt x="391" y="241"/>
                  </a:lnTo>
                  <a:lnTo>
                    <a:pt x="387" y="232"/>
                  </a:lnTo>
                  <a:lnTo>
                    <a:pt x="382" y="225"/>
                  </a:lnTo>
                  <a:lnTo>
                    <a:pt x="375" y="218"/>
                  </a:lnTo>
                  <a:lnTo>
                    <a:pt x="69" y="14"/>
                  </a:lnTo>
                  <a:lnTo>
                    <a:pt x="79" y="0"/>
                  </a:lnTo>
                  <a:lnTo>
                    <a:pt x="389" y="207"/>
                  </a:lnTo>
                  <a:lnTo>
                    <a:pt x="389" y="207"/>
                  </a:lnTo>
                  <a:lnTo>
                    <a:pt x="398" y="216"/>
                  </a:lnTo>
                  <a:lnTo>
                    <a:pt x="405" y="225"/>
                  </a:lnTo>
                  <a:lnTo>
                    <a:pt x="410" y="236"/>
                  </a:lnTo>
                  <a:lnTo>
                    <a:pt x="414" y="248"/>
                  </a:lnTo>
                  <a:lnTo>
                    <a:pt x="414" y="262"/>
                  </a:lnTo>
                  <a:lnTo>
                    <a:pt x="413" y="275"/>
                  </a:lnTo>
                  <a:lnTo>
                    <a:pt x="409" y="287"/>
                  </a:lnTo>
                  <a:lnTo>
                    <a:pt x="402" y="300"/>
                  </a:lnTo>
                  <a:lnTo>
                    <a:pt x="402" y="300"/>
                  </a:lnTo>
                  <a:lnTo>
                    <a:pt x="393" y="312"/>
                  </a:lnTo>
                  <a:lnTo>
                    <a:pt x="382" y="320"/>
                  </a:lnTo>
                  <a:lnTo>
                    <a:pt x="371" y="327"/>
                  </a:lnTo>
                  <a:lnTo>
                    <a:pt x="359" y="331"/>
                  </a:lnTo>
                  <a:lnTo>
                    <a:pt x="347" y="333"/>
                  </a:lnTo>
                  <a:lnTo>
                    <a:pt x="335" y="332"/>
                  </a:lnTo>
                  <a:lnTo>
                    <a:pt x="322" y="329"/>
                  </a:lnTo>
                  <a:lnTo>
                    <a:pt x="310" y="323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06" name="Freeform 149"/>
            <p:cNvSpPr/>
            <p:nvPr/>
          </p:nvSpPr>
          <p:spPr bwMode="auto">
            <a:xfrm>
              <a:off x="3190876" y="1230313"/>
              <a:ext cx="176213" cy="246063"/>
            </a:xfrm>
            <a:custGeom>
              <a:avLst/>
              <a:gdLst>
                <a:gd name="T0" fmla="*/ 5 w 111"/>
                <a:gd name="T1" fmla="*/ 154 h 155"/>
                <a:gd name="T2" fmla="*/ 5 w 111"/>
                <a:gd name="T3" fmla="*/ 154 h 155"/>
                <a:gd name="T4" fmla="*/ 9 w 111"/>
                <a:gd name="T5" fmla="*/ 155 h 155"/>
                <a:gd name="T6" fmla="*/ 15 w 111"/>
                <a:gd name="T7" fmla="*/ 155 h 155"/>
                <a:gd name="T8" fmla="*/ 19 w 111"/>
                <a:gd name="T9" fmla="*/ 154 h 155"/>
                <a:gd name="T10" fmla="*/ 23 w 111"/>
                <a:gd name="T11" fmla="*/ 150 h 155"/>
                <a:gd name="T12" fmla="*/ 110 w 111"/>
                <a:gd name="T13" fmla="*/ 20 h 155"/>
                <a:gd name="T14" fmla="*/ 110 w 111"/>
                <a:gd name="T15" fmla="*/ 20 h 155"/>
                <a:gd name="T16" fmla="*/ 111 w 111"/>
                <a:gd name="T17" fmla="*/ 15 h 155"/>
                <a:gd name="T18" fmla="*/ 111 w 111"/>
                <a:gd name="T19" fmla="*/ 11 h 155"/>
                <a:gd name="T20" fmla="*/ 110 w 111"/>
                <a:gd name="T21" fmla="*/ 5 h 155"/>
                <a:gd name="T22" fmla="*/ 106 w 111"/>
                <a:gd name="T23" fmla="*/ 2 h 155"/>
                <a:gd name="T24" fmla="*/ 106 w 111"/>
                <a:gd name="T25" fmla="*/ 2 h 155"/>
                <a:gd name="T26" fmla="*/ 101 w 111"/>
                <a:gd name="T27" fmla="*/ 0 h 155"/>
                <a:gd name="T28" fmla="*/ 96 w 111"/>
                <a:gd name="T29" fmla="*/ 0 h 155"/>
                <a:gd name="T30" fmla="*/ 92 w 111"/>
                <a:gd name="T31" fmla="*/ 2 h 155"/>
                <a:gd name="T32" fmla="*/ 89 w 111"/>
                <a:gd name="T33" fmla="*/ 5 h 155"/>
                <a:gd name="T34" fmla="*/ 1 w 111"/>
                <a:gd name="T35" fmla="*/ 136 h 155"/>
                <a:gd name="T36" fmla="*/ 1 w 111"/>
                <a:gd name="T37" fmla="*/ 136 h 155"/>
                <a:gd name="T38" fmla="*/ 0 w 111"/>
                <a:gd name="T39" fmla="*/ 140 h 155"/>
                <a:gd name="T40" fmla="*/ 0 w 111"/>
                <a:gd name="T41" fmla="*/ 146 h 155"/>
                <a:gd name="T42" fmla="*/ 1 w 111"/>
                <a:gd name="T43" fmla="*/ 150 h 155"/>
                <a:gd name="T44" fmla="*/ 5 w 111"/>
                <a:gd name="T45" fmla="*/ 154 h 155"/>
                <a:gd name="T46" fmla="*/ 5 w 111"/>
                <a:gd name="T4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55">
                  <a:moveTo>
                    <a:pt x="5" y="154"/>
                  </a:moveTo>
                  <a:lnTo>
                    <a:pt x="5" y="154"/>
                  </a:lnTo>
                  <a:lnTo>
                    <a:pt x="9" y="155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3" y="15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89" y="5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5" y="154"/>
                  </a:lnTo>
                  <a:lnTo>
                    <a:pt x="5" y="15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07" name="Freeform 150"/>
            <p:cNvSpPr/>
            <p:nvPr/>
          </p:nvSpPr>
          <p:spPr bwMode="auto">
            <a:xfrm>
              <a:off x="3287713" y="1400175"/>
              <a:ext cx="504825" cy="323850"/>
            </a:xfrm>
            <a:custGeom>
              <a:avLst/>
              <a:gdLst>
                <a:gd name="T0" fmla="*/ 0 w 318"/>
                <a:gd name="T1" fmla="*/ 19 h 204"/>
                <a:gd name="T2" fmla="*/ 11 w 318"/>
                <a:gd name="T3" fmla="*/ 0 h 204"/>
                <a:gd name="T4" fmla="*/ 284 w 318"/>
                <a:gd name="T5" fmla="*/ 182 h 204"/>
                <a:gd name="T6" fmla="*/ 284 w 318"/>
                <a:gd name="T7" fmla="*/ 182 h 204"/>
                <a:gd name="T8" fmla="*/ 292 w 318"/>
                <a:gd name="T9" fmla="*/ 186 h 204"/>
                <a:gd name="T10" fmla="*/ 302 w 318"/>
                <a:gd name="T11" fmla="*/ 188 h 204"/>
                <a:gd name="T12" fmla="*/ 310 w 318"/>
                <a:gd name="T13" fmla="*/ 188 h 204"/>
                <a:gd name="T14" fmla="*/ 318 w 318"/>
                <a:gd name="T15" fmla="*/ 185 h 204"/>
                <a:gd name="T16" fmla="*/ 318 w 318"/>
                <a:gd name="T17" fmla="*/ 185 h 204"/>
                <a:gd name="T18" fmla="*/ 317 w 318"/>
                <a:gd name="T19" fmla="*/ 186 h 204"/>
                <a:gd name="T20" fmla="*/ 317 w 318"/>
                <a:gd name="T21" fmla="*/ 186 h 204"/>
                <a:gd name="T22" fmla="*/ 313 w 318"/>
                <a:gd name="T23" fmla="*/ 192 h 204"/>
                <a:gd name="T24" fmla="*/ 307 w 318"/>
                <a:gd name="T25" fmla="*/ 197 h 204"/>
                <a:gd name="T26" fmla="*/ 302 w 318"/>
                <a:gd name="T27" fmla="*/ 200 h 204"/>
                <a:gd name="T28" fmla="*/ 295 w 318"/>
                <a:gd name="T29" fmla="*/ 203 h 204"/>
                <a:gd name="T30" fmla="*/ 288 w 318"/>
                <a:gd name="T31" fmla="*/ 204 h 204"/>
                <a:gd name="T32" fmla="*/ 282 w 318"/>
                <a:gd name="T33" fmla="*/ 203 h 204"/>
                <a:gd name="T34" fmla="*/ 276 w 318"/>
                <a:gd name="T35" fmla="*/ 201 h 204"/>
                <a:gd name="T36" fmla="*/ 269 w 318"/>
                <a:gd name="T37" fmla="*/ 199 h 204"/>
                <a:gd name="T38" fmla="*/ 0 w 318"/>
                <a:gd name="T39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204">
                  <a:moveTo>
                    <a:pt x="0" y="19"/>
                  </a:moveTo>
                  <a:lnTo>
                    <a:pt x="11" y="0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92" y="186"/>
                  </a:lnTo>
                  <a:lnTo>
                    <a:pt x="302" y="188"/>
                  </a:lnTo>
                  <a:lnTo>
                    <a:pt x="310" y="188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7" y="186"/>
                  </a:lnTo>
                  <a:lnTo>
                    <a:pt x="317" y="186"/>
                  </a:lnTo>
                  <a:lnTo>
                    <a:pt x="313" y="192"/>
                  </a:lnTo>
                  <a:lnTo>
                    <a:pt x="307" y="197"/>
                  </a:lnTo>
                  <a:lnTo>
                    <a:pt x="302" y="200"/>
                  </a:lnTo>
                  <a:lnTo>
                    <a:pt x="295" y="203"/>
                  </a:lnTo>
                  <a:lnTo>
                    <a:pt x="288" y="204"/>
                  </a:lnTo>
                  <a:lnTo>
                    <a:pt x="282" y="203"/>
                  </a:lnTo>
                  <a:lnTo>
                    <a:pt x="276" y="201"/>
                  </a:lnTo>
                  <a:lnTo>
                    <a:pt x="269" y="19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08" name="PA_淘宝店chenying0907 151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1542438" y="3555181"/>
            <a:ext cx="281139" cy="487458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09" name="PA_淘宝店chenying0907 152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3292529" y="2917735"/>
            <a:ext cx="404138" cy="439416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10" name="PA_淘宝店chenying0907 153"/>
          <p:cNvSpPr>
            <a:spLocks noEditPoints="1"/>
          </p:cNvSpPr>
          <p:nvPr>
            <p:custDataLst>
              <p:tags r:id="rId21"/>
            </p:custDataLst>
          </p:nvPr>
        </p:nvSpPr>
        <p:spPr bwMode="auto">
          <a:xfrm>
            <a:off x="1820061" y="1777600"/>
            <a:ext cx="380709" cy="372624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11" name="PA_淘宝店chenying0907 154"/>
          <p:cNvSpPr>
            <a:spLocks noEditPoints="1"/>
          </p:cNvSpPr>
          <p:nvPr>
            <p:custDataLst>
              <p:tags r:id="rId22"/>
            </p:custDataLst>
          </p:nvPr>
        </p:nvSpPr>
        <p:spPr bwMode="auto">
          <a:xfrm>
            <a:off x="3157814" y="3366525"/>
            <a:ext cx="360795" cy="378483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212" name="PA_组合 59"/>
          <p:cNvGrpSpPr/>
          <p:nvPr>
            <p:custDataLst>
              <p:tags r:id="rId23"/>
            </p:custDataLst>
          </p:nvPr>
        </p:nvGrpSpPr>
        <p:grpSpPr>
          <a:xfrm>
            <a:off x="1654892" y="2539254"/>
            <a:ext cx="456851" cy="480426"/>
            <a:chOff x="1704976" y="2255838"/>
            <a:chExt cx="619125" cy="650875"/>
          </a:xfrm>
          <a:solidFill>
            <a:schemeClr val="accent1"/>
          </a:solidFill>
        </p:grpSpPr>
        <p:sp>
          <p:nvSpPr>
            <p:cNvPr id="213" name="Rectangle 155"/>
            <p:cNvSpPr>
              <a:spLocks noChangeArrowheads="1"/>
            </p:cNvSpPr>
            <p:nvPr/>
          </p:nvSpPr>
          <p:spPr bwMode="auto">
            <a:xfrm>
              <a:off x="1704976" y="2873375"/>
              <a:ext cx="619125" cy="333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14" name="Rectangle 156"/>
            <p:cNvSpPr>
              <a:spLocks noChangeArrowheads="1"/>
            </p:cNvSpPr>
            <p:nvPr/>
          </p:nvSpPr>
          <p:spPr bwMode="auto">
            <a:xfrm>
              <a:off x="1730376" y="2811463"/>
              <a:ext cx="568325" cy="333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15" name="Rectangle 157"/>
            <p:cNvSpPr>
              <a:spLocks noChangeArrowheads="1"/>
            </p:cNvSpPr>
            <p:nvPr/>
          </p:nvSpPr>
          <p:spPr bwMode="auto">
            <a:xfrm>
              <a:off x="1954213" y="2747963"/>
              <a:ext cx="120650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16" name="Rectangle 158"/>
            <p:cNvSpPr>
              <a:spLocks noChangeArrowheads="1"/>
            </p:cNvSpPr>
            <p:nvPr/>
          </p:nvSpPr>
          <p:spPr bwMode="auto">
            <a:xfrm>
              <a:off x="1976438" y="2517775"/>
              <a:ext cx="77788" cy="25082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17" name="Rectangle 159"/>
            <p:cNvSpPr>
              <a:spLocks noChangeArrowheads="1"/>
            </p:cNvSpPr>
            <p:nvPr/>
          </p:nvSpPr>
          <p:spPr bwMode="auto">
            <a:xfrm>
              <a:off x="1954213" y="2505075"/>
              <a:ext cx="120650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18" name="Rectangle 160"/>
            <p:cNvSpPr>
              <a:spLocks noChangeArrowheads="1"/>
            </p:cNvSpPr>
            <p:nvPr/>
          </p:nvSpPr>
          <p:spPr bwMode="auto">
            <a:xfrm>
              <a:off x="1774826" y="2747963"/>
              <a:ext cx="119063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19" name="Rectangle 161"/>
            <p:cNvSpPr>
              <a:spLocks noChangeArrowheads="1"/>
            </p:cNvSpPr>
            <p:nvPr/>
          </p:nvSpPr>
          <p:spPr bwMode="auto">
            <a:xfrm>
              <a:off x="1795463" y="2517775"/>
              <a:ext cx="77788" cy="25082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20" name="Rectangle 162"/>
            <p:cNvSpPr>
              <a:spLocks noChangeArrowheads="1"/>
            </p:cNvSpPr>
            <p:nvPr/>
          </p:nvSpPr>
          <p:spPr bwMode="auto">
            <a:xfrm>
              <a:off x="1774826" y="2505075"/>
              <a:ext cx="119063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21" name="Rectangle 163"/>
            <p:cNvSpPr>
              <a:spLocks noChangeArrowheads="1"/>
            </p:cNvSpPr>
            <p:nvPr/>
          </p:nvSpPr>
          <p:spPr bwMode="auto">
            <a:xfrm>
              <a:off x="2135188" y="2747963"/>
              <a:ext cx="120650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22" name="Rectangle 164"/>
            <p:cNvSpPr>
              <a:spLocks noChangeArrowheads="1"/>
            </p:cNvSpPr>
            <p:nvPr/>
          </p:nvSpPr>
          <p:spPr bwMode="auto">
            <a:xfrm>
              <a:off x="2157413" y="2517775"/>
              <a:ext cx="76200" cy="25082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23" name="Rectangle 165"/>
            <p:cNvSpPr>
              <a:spLocks noChangeArrowheads="1"/>
            </p:cNvSpPr>
            <p:nvPr/>
          </p:nvSpPr>
          <p:spPr bwMode="auto">
            <a:xfrm>
              <a:off x="2135188" y="2505075"/>
              <a:ext cx="120650" cy="31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24" name="Rectangle 166"/>
            <p:cNvSpPr>
              <a:spLocks noChangeArrowheads="1"/>
            </p:cNvSpPr>
            <p:nvPr/>
          </p:nvSpPr>
          <p:spPr bwMode="auto">
            <a:xfrm>
              <a:off x="1730376" y="2435225"/>
              <a:ext cx="568325" cy="333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25" name="Freeform 167"/>
            <p:cNvSpPr/>
            <p:nvPr/>
          </p:nvSpPr>
          <p:spPr bwMode="auto">
            <a:xfrm>
              <a:off x="1730376" y="2255838"/>
              <a:ext cx="568325" cy="179388"/>
            </a:xfrm>
            <a:custGeom>
              <a:avLst/>
              <a:gdLst>
                <a:gd name="T0" fmla="*/ 179 w 358"/>
                <a:gd name="T1" fmla="*/ 0 h 113"/>
                <a:gd name="T2" fmla="*/ 0 w 358"/>
                <a:gd name="T3" fmla="*/ 113 h 113"/>
                <a:gd name="T4" fmla="*/ 358 w 358"/>
                <a:gd name="T5" fmla="*/ 113 h 113"/>
                <a:gd name="T6" fmla="*/ 179 w 358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113">
                  <a:moveTo>
                    <a:pt x="179" y="0"/>
                  </a:moveTo>
                  <a:lnTo>
                    <a:pt x="0" y="113"/>
                  </a:lnTo>
                  <a:lnTo>
                    <a:pt x="358" y="11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26" name="PA_淘宝店chenying0907 168"/>
          <p:cNvSpPr>
            <a:spLocks noEditPoints="1"/>
          </p:cNvSpPr>
          <p:nvPr>
            <p:custDataLst>
              <p:tags r:id="rId24"/>
            </p:custDataLst>
          </p:nvPr>
        </p:nvSpPr>
        <p:spPr bwMode="auto">
          <a:xfrm>
            <a:off x="2663480" y="2658775"/>
            <a:ext cx="582192" cy="380826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27" name="PA_淘宝店chenying0907 169"/>
          <p:cNvSpPr>
            <a:spLocks noEditPoints="1"/>
          </p:cNvSpPr>
          <p:nvPr>
            <p:custDataLst>
              <p:tags r:id="rId25"/>
            </p:custDataLst>
          </p:nvPr>
        </p:nvSpPr>
        <p:spPr bwMode="auto">
          <a:xfrm>
            <a:off x="1824748" y="3078270"/>
            <a:ext cx="137055" cy="236699"/>
          </a:xfrm>
          <a:custGeom>
            <a:avLst/>
            <a:gdLst>
              <a:gd name="T0" fmla="*/ 71 w 117"/>
              <a:gd name="T1" fmla="*/ 170 h 202"/>
              <a:gd name="T2" fmla="*/ 80 w 117"/>
              <a:gd name="T3" fmla="*/ 173 h 202"/>
              <a:gd name="T4" fmla="*/ 85 w 117"/>
              <a:gd name="T5" fmla="*/ 181 h 202"/>
              <a:gd name="T6" fmla="*/ 85 w 117"/>
              <a:gd name="T7" fmla="*/ 188 h 202"/>
              <a:gd name="T8" fmla="*/ 80 w 117"/>
              <a:gd name="T9" fmla="*/ 199 h 202"/>
              <a:gd name="T10" fmla="*/ 75 w 117"/>
              <a:gd name="T11" fmla="*/ 202 h 202"/>
              <a:gd name="T12" fmla="*/ 71 w 117"/>
              <a:gd name="T13" fmla="*/ 170 h 202"/>
              <a:gd name="T14" fmla="*/ 71 w 117"/>
              <a:gd name="T15" fmla="*/ 157 h 202"/>
              <a:gd name="T16" fmla="*/ 71 w 117"/>
              <a:gd name="T17" fmla="*/ 68 h 202"/>
              <a:gd name="T18" fmla="*/ 80 w 117"/>
              <a:gd name="T19" fmla="*/ 77 h 202"/>
              <a:gd name="T20" fmla="*/ 85 w 117"/>
              <a:gd name="T21" fmla="*/ 91 h 202"/>
              <a:gd name="T22" fmla="*/ 92 w 117"/>
              <a:gd name="T23" fmla="*/ 116 h 202"/>
              <a:gd name="T24" fmla="*/ 94 w 117"/>
              <a:gd name="T25" fmla="*/ 120 h 202"/>
              <a:gd name="T26" fmla="*/ 100 w 117"/>
              <a:gd name="T27" fmla="*/ 126 h 202"/>
              <a:gd name="T28" fmla="*/ 110 w 117"/>
              <a:gd name="T29" fmla="*/ 127 h 202"/>
              <a:gd name="T30" fmla="*/ 117 w 117"/>
              <a:gd name="T31" fmla="*/ 145 h 202"/>
              <a:gd name="T32" fmla="*/ 66 w 117"/>
              <a:gd name="T33" fmla="*/ 170 h 202"/>
              <a:gd name="T34" fmla="*/ 71 w 117"/>
              <a:gd name="T35" fmla="*/ 170 h 202"/>
              <a:gd name="T36" fmla="*/ 71 w 117"/>
              <a:gd name="T37" fmla="*/ 202 h 202"/>
              <a:gd name="T38" fmla="*/ 61 w 117"/>
              <a:gd name="T39" fmla="*/ 199 h 202"/>
              <a:gd name="T40" fmla="*/ 56 w 117"/>
              <a:gd name="T41" fmla="*/ 189 h 202"/>
              <a:gd name="T42" fmla="*/ 56 w 117"/>
              <a:gd name="T43" fmla="*/ 184 h 202"/>
              <a:gd name="T44" fmla="*/ 61 w 117"/>
              <a:gd name="T45" fmla="*/ 173 h 202"/>
              <a:gd name="T46" fmla="*/ 66 w 117"/>
              <a:gd name="T47" fmla="*/ 170 h 202"/>
              <a:gd name="T48" fmla="*/ 71 w 117"/>
              <a:gd name="T49" fmla="*/ 68 h 202"/>
              <a:gd name="T50" fmla="*/ 60 w 117"/>
              <a:gd name="T51" fmla="*/ 62 h 202"/>
              <a:gd name="T52" fmla="*/ 47 w 117"/>
              <a:gd name="T53" fmla="*/ 61 h 202"/>
              <a:gd name="T54" fmla="*/ 34 w 117"/>
              <a:gd name="T55" fmla="*/ 8 h 202"/>
              <a:gd name="T56" fmla="*/ 29 w 117"/>
              <a:gd name="T57" fmla="*/ 1 h 202"/>
              <a:gd name="T58" fmla="*/ 19 w 117"/>
              <a:gd name="T59" fmla="*/ 0 h 202"/>
              <a:gd name="T60" fmla="*/ 15 w 117"/>
              <a:gd name="T61" fmla="*/ 1 h 202"/>
              <a:gd name="T62" fmla="*/ 10 w 117"/>
              <a:gd name="T63" fmla="*/ 9 h 202"/>
              <a:gd name="T64" fmla="*/ 24 w 117"/>
              <a:gd name="T65" fmla="*/ 66 h 202"/>
              <a:gd name="T66" fmla="*/ 19 w 117"/>
              <a:gd name="T67" fmla="*/ 70 h 202"/>
              <a:gd name="T68" fmla="*/ 11 w 117"/>
              <a:gd name="T69" fmla="*/ 78 h 202"/>
              <a:gd name="T70" fmla="*/ 6 w 117"/>
              <a:gd name="T71" fmla="*/ 91 h 202"/>
              <a:gd name="T72" fmla="*/ 4 w 117"/>
              <a:gd name="T73" fmla="*/ 104 h 202"/>
              <a:gd name="T74" fmla="*/ 6 w 117"/>
              <a:gd name="T75" fmla="*/ 111 h 202"/>
              <a:gd name="T76" fmla="*/ 12 w 117"/>
              <a:gd name="T77" fmla="*/ 138 h 202"/>
              <a:gd name="T78" fmla="*/ 12 w 117"/>
              <a:gd name="T79" fmla="*/ 142 h 202"/>
              <a:gd name="T80" fmla="*/ 10 w 117"/>
              <a:gd name="T81" fmla="*/ 149 h 202"/>
              <a:gd name="T82" fmla="*/ 3 w 117"/>
              <a:gd name="T83" fmla="*/ 156 h 202"/>
              <a:gd name="T84" fmla="*/ 6 w 117"/>
              <a:gd name="T85" fmla="*/ 175 h 202"/>
              <a:gd name="T86" fmla="*/ 71 w 117"/>
              <a:gd name="T87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85" y="91"/>
                </a:lnTo>
                <a:lnTo>
                  <a:pt x="92" y="116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6" y="111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28" name="PA_淘宝店chenying0907 170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>
            <a:off x="2882533" y="2259199"/>
            <a:ext cx="272940" cy="336300"/>
          </a:xfrm>
          <a:custGeom>
            <a:avLst/>
            <a:gdLst>
              <a:gd name="T0" fmla="*/ 164 w 233"/>
              <a:gd name="T1" fmla="*/ 0 h 287"/>
              <a:gd name="T2" fmla="*/ 233 w 233"/>
              <a:gd name="T3" fmla="*/ 248 h 287"/>
              <a:gd name="T4" fmla="*/ 216 w 233"/>
              <a:gd name="T5" fmla="*/ 280 h 287"/>
              <a:gd name="T6" fmla="*/ 164 w 233"/>
              <a:gd name="T7" fmla="*/ 226 h 287"/>
              <a:gd name="T8" fmla="*/ 179 w 233"/>
              <a:gd name="T9" fmla="*/ 218 h 287"/>
              <a:gd name="T10" fmla="*/ 194 w 233"/>
              <a:gd name="T11" fmla="*/ 191 h 287"/>
              <a:gd name="T12" fmla="*/ 194 w 233"/>
              <a:gd name="T13" fmla="*/ 157 h 287"/>
              <a:gd name="T14" fmla="*/ 178 w 233"/>
              <a:gd name="T15" fmla="*/ 148 h 287"/>
              <a:gd name="T16" fmla="*/ 164 w 233"/>
              <a:gd name="T17" fmla="*/ 118 h 287"/>
              <a:gd name="T18" fmla="*/ 167 w 233"/>
              <a:gd name="T19" fmla="*/ 210 h 287"/>
              <a:gd name="T20" fmla="*/ 180 w 233"/>
              <a:gd name="T21" fmla="*/ 175 h 287"/>
              <a:gd name="T22" fmla="*/ 175 w 233"/>
              <a:gd name="T23" fmla="*/ 160 h 287"/>
              <a:gd name="T24" fmla="*/ 164 w 233"/>
              <a:gd name="T25" fmla="*/ 160 h 287"/>
              <a:gd name="T26" fmla="*/ 133 w 233"/>
              <a:gd name="T27" fmla="*/ 14 h 287"/>
              <a:gd name="T28" fmla="*/ 164 w 233"/>
              <a:gd name="T29" fmla="*/ 118 h 287"/>
              <a:gd name="T30" fmla="*/ 136 w 233"/>
              <a:gd name="T31" fmla="*/ 111 h 287"/>
              <a:gd name="T32" fmla="*/ 133 w 233"/>
              <a:gd name="T33" fmla="*/ 287 h 287"/>
              <a:gd name="T34" fmla="*/ 140 w 233"/>
              <a:gd name="T35" fmla="*/ 224 h 287"/>
              <a:gd name="T36" fmla="*/ 164 w 233"/>
              <a:gd name="T37" fmla="*/ 287 h 287"/>
              <a:gd name="T38" fmla="*/ 153 w 233"/>
              <a:gd name="T39" fmla="*/ 201 h 287"/>
              <a:gd name="T40" fmla="*/ 156 w 233"/>
              <a:gd name="T41" fmla="*/ 210 h 287"/>
              <a:gd name="T42" fmla="*/ 164 w 233"/>
              <a:gd name="T43" fmla="*/ 160 h 287"/>
              <a:gd name="T44" fmla="*/ 96 w 233"/>
              <a:gd name="T45" fmla="*/ 0 h 287"/>
              <a:gd name="T46" fmla="*/ 133 w 233"/>
              <a:gd name="T47" fmla="*/ 110 h 287"/>
              <a:gd name="T48" fmla="*/ 103 w 233"/>
              <a:gd name="T49" fmla="*/ 115 h 287"/>
              <a:gd name="T50" fmla="*/ 96 w 233"/>
              <a:gd name="T51" fmla="*/ 287 h 287"/>
              <a:gd name="T52" fmla="*/ 132 w 233"/>
              <a:gd name="T53" fmla="*/ 198 h 287"/>
              <a:gd name="T54" fmla="*/ 133 w 233"/>
              <a:gd name="T55" fmla="*/ 218 h 287"/>
              <a:gd name="T56" fmla="*/ 101 w 233"/>
              <a:gd name="T57" fmla="*/ 169 h 287"/>
              <a:gd name="T58" fmla="*/ 96 w 233"/>
              <a:gd name="T59" fmla="*/ 160 h 287"/>
              <a:gd name="T60" fmla="*/ 96 w 233"/>
              <a:gd name="T61" fmla="*/ 133 h 287"/>
              <a:gd name="T62" fmla="*/ 82 w 233"/>
              <a:gd name="T63" fmla="*/ 14 h 287"/>
              <a:gd name="T64" fmla="*/ 96 w 233"/>
              <a:gd name="T65" fmla="*/ 121 h 287"/>
              <a:gd name="T66" fmla="*/ 82 w 233"/>
              <a:gd name="T67" fmla="*/ 50 h 287"/>
              <a:gd name="T68" fmla="*/ 82 w 233"/>
              <a:gd name="T69" fmla="*/ 164 h 287"/>
              <a:gd name="T70" fmla="*/ 96 w 233"/>
              <a:gd name="T71" fmla="*/ 226 h 287"/>
              <a:gd name="T72" fmla="*/ 90 w 233"/>
              <a:gd name="T73" fmla="*/ 144 h 287"/>
              <a:gd name="T74" fmla="*/ 40 w 233"/>
              <a:gd name="T75" fmla="*/ 0 h 287"/>
              <a:gd name="T76" fmla="*/ 27 w 233"/>
              <a:gd name="T77" fmla="*/ 15 h 287"/>
              <a:gd name="T78" fmla="*/ 17 w 233"/>
              <a:gd name="T79" fmla="*/ 31 h 287"/>
              <a:gd name="T80" fmla="*/ 82 w 233"/>
              <a:gd name="T81" fmla="*/ 50 h 287"/>
              <a:gd name="T82" fmla="*/ 61 w 233"/>
              <a:gd name="T83" fmla="*/ 155 h 287"/>
              <a:gd name="T84" fmla="*/ 38 w 233"/>
              <a:gd name="T85" fmla="*/ 160 h 287"/>
              <a:gd name="T86" fmla="*/ 29 w 233"/>
              <a:gd name="T87" fmla="*/ 174 h 287"/>
              <a:gd name="T88" fmla="*/ 40 w 233"/>
              <a:gd name="T89" fmla="*/ 183 h 287"/>
              <a:gd name="T90" fmla="*/ 46 w 233"/>
              <a:gd name="T91" fmla="*/ 179 h 287"/>
              <a:gd name="T92" fmla="*/ 45 w 233"/>
              <a:gd name="T93" fmla="*/ 172 h 287"/>
              <a:gd name="T94" fmla="*/ 57 w 233"/>
              <a:gd name="T95" fmla="*/ 164 h 287"/>
              <a:gd name="T96" fmla="*/ 48 w 233"/>
              <a:gd name="T97" fmla="*/ 195 h 287"/>
              <a:gd name="T98" fmla="*/ 41 w 233"/>
              <a:gd name="T99" fmla="*/ 233 h 287"/>
              <a:gd name="T100" fmla="*/ 53 w 233"/>
              <a:gd name="T101" fmla="*/ 244 h 287"/>
              <a:gd name="T102" fmla="*/ 60 w 233"/>
              <a:gd name="T103" fmla="*/ 236 h 287"/>
              <a:gd name="T104" fmla="*/ 73 w 233"/>
              <a:gd name="T105" fmla="*/ 179 h 287"/>
              <a:gd name="T106" fmla="*/ 40 w 233"/>
              <a:gd name="T107" fmla="*/ 287 h 287"/>
              <a:gd name="T108" fmla="*/ 13 w 233"/>
              <a:gd name="T109" fmla="*/ 275 h 287"/>
              <a:gd name="T110" fmla="*/ 0 w 233"/>
              <a:gd name="T111" fmla="*/ 39 h 287"/>
              <a:gd name="T112" fmla="*/ 13 w 233"/>
              <a:gd name="T113" fmla="*/ 12 h 287"/>
              <a:gd name="T114" fmla="*/ 40 w 233"/>
              <a:gd name="T115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4" y="226"/>
                </a:lnTo>
                <a:lnTo>
                  <a:pt x="168" y="225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5" y="160"/>
                </a:lnTo>
                <a:lnTo>
                  <a:pt x="172" y="159"/>
                </a:lnTo>
                <a:lnTo>
                  <a:pt x="172" y="159"/>
                </a:lnTo>
                <a:lnTo>
                  <a:pt x="167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3" y="218"/>
                </a:lnTo>
                <a:lnTo>
                  <a:pt x="137" y="222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1"/>
                </a:lnTo>
                <a:lnTo>
                  <a:pt x="153" y="205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33" y="110"/>
                </a:lnTo>
                <a:lnTo>
                  <a:pt x="124" y="109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198"/>
                </a:lnTo>
                <a:lnTo>
                  <a:pt x="132" y="207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1"/>
                </a:lnTo>
                <a:lnTo>
                  <a:pt x="96" y="122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7" y="31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82" y="137"/>
                </a:lnTo>
                <a:lnTo>
                  <a:pt x="69" y="155"/>
                </a:lnTo>
                <a:lnTo>
                  <a:pt x="69" y="155"/>
                </a:lnTo>
                <a:lnTo>
                  <a:pt x="61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8" y="178"/>
                </a:lnTo>
                <a:lnTo>
                  <a:pt x="46" y="174"/>
                </a:lnTo>
                <a:lnTo>
                  <a:pt x="46" y="174"/>
                </a:lnTo>
                <a:lnTo>
                  <a:pt x="45" y="172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64" y="164"/>
                </a:lnTo>
                <a:lnTo>
                  <a:pt x="54" y="182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0" y="236"/>
                </a:lnTo>
                <a:lnTo>
                  <a:pt x="61" y="221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29" name="PA_淘宝店chenying0907 171"/>
          <p:cNvSpPr>
            <a:spLocks noEditPoints="1"/>
          </p:cNvSpPr>
          <p:nvPr>
            <p:custDataLst>
              <p:tags r:id="rId27"/>
            </p:custDataLst>
          </p:nvPr>
        </p:nvSpPr>
        <p:spPr bwMode="auto">
          <a:xfrm>
            <a:off x="2210142" y="2611902"/>
            <a:ext cx="414680" cy="417153"/>
          </a:xfrm>
          <a:custGeom>
            <a:avLst/>
            <a:gdLst>
              <a:gd name="T0" fmla="*/ 337 w 354"/>
              <a:gd name="T1" fmla="*/ 299 h 356"/>
              <a:gd name="T2" fmla="*/ 352 w 354"/>
              <a:gd name="T3" fmla="*/ 91 h 356"/>
              <a:gd name="T4" fmla="*/ 339 w 354"/>
              <a:gd name="T5" fmla="*/ 154 h 356"/>
              <a:gd name="T6" fmla="*/ 333 w 354"/>
              <a:gd name="T7" fmla="*/ 150 h 356"/>
              <a:gd name="T8" fmla="*/ 333 w 354"/>
              <a:gd name="T9" fmla="*/ 206 h 356"/>
              <a:gd name="T10" fmla="*/ 289 w 354"/>
              <a:gd name="T11" fmla="*/ 221 h 356"/>
              <a:gd name="T12" fmla="*/ 306 w 354"/>
              <a:gd name="T13" fmla="*/ 244 h 356"/>
              <a:gd name="T14" fmla="*/ 283 w 354"/>
              <a:gd name="T15" fmla="*/ 267 h 356"/>
              <a:gd name="T16" fmla="*/ 306 w 354"/>
              <a:gd name="T17" fmla="*/ 338 h 356"/>
              <a:gd name="T18" fmla="*/ 283 w 354"/>
              <a:gd name="T19" fmla="*/ 59 h 356"/>
              <a:gd name="T20" fmla="*/ 317 w 354"/>
              <a:gd name="T21" fmla="*/ 59 h 356"/>
              <a:gd name="T22" fmla="*/ 271 w 354"/>
              <a:gd name="T23" fmla="*/ 47 h 356"/>
              <a:gd name="T24" fmla="*/ 263 w 354"/>
              <a:gd name="T25" fmla="*/ 12 h 356"/>
              <a:gd name="T26" fmla="*/ 272 w 354"/>
              <a:gd name="T27" fmla="*/ 223 h 356"/>
              <a:gd name="T28" fmla="*/ 283 w 354"/>
              <a:gd name="T29" fmla="*/ 68 h 356"/>
              <a:gd name="T30" fmla="*/ 272 w 354"/>
              <a:gd name="T31" fmla="*/ 264 h 356"/>
              <a:gd name="T32" fmla="*/ 274 w 354"/>
              <a:gd name="T33" fmla="*/ 356 h 356"/>
              <a:gd name="T34" fmla="*/ 263 w 354"/>
              <a:gd name="T35" fmla="*/ 28 h 356"/>
              <a:gd name="T36" fmla="*/ 259 w 354"/>
              <a:gd name="T37" fmla="*/ 50 h 356"/>
              <a:gd name="T38" fmla="*/ 236 w 354"/>
              <a:gd name="T39" fmla="*/ 50 h 356"/>
              <a:gd name="T40" fmla="*/ 230 w 354"/>
              <a:gd name="T41" fmla="*/ 28 h 356"/>
              <a:gd name="T42" fmla="*/ 263 w 354"/>
              <a:gd name="T43" fmla="*/ 68 h 356"/>
              <a:gd name="T44" fmla="*/ 263 w 354"/>
              <a:gd name="T45" fmla="*/ 231 h 356"/>
              <a:gd name="T46" fmla="*/ 228 w 354"/>
              <a:gd name="T47" fmla="*/ 269 h 356"/>
              <a:gd name="T48" fmla="*/ 228 w 354"/>
              <a:gd name="T49" fmla="*/ 216 h 356"/>
              <a:gd name="T50" fmla="*/ 263 w 354"/>
              <a:gd name="T51" fmla="*/ 348 h 356"/>
              <a:gd name="T52" fmla="*/ 228 w 354"/>
              <a:gd name="T53" fmla="*/ 28 h 356"/>
              <a:gd name="T54" fmla="*/ 225 w 354"/>
              <a:gd name="T55" fmla="*/ 49 h 356"/>
              <a:gd name="T56" fmla="*/ 228 w 354"/>
              <a:gd name="T57" fmla="*/ 4 h 356"/>
              <a:gd name="T58" fmla="*/ 179 w 354"/>
              <a:gd name="T59" fmla="*/ 68 h 356"/>
              <a:gd name="T60" fmla="*/ 228 w 354"/>
              <a:gd name="T61" fmla="*/ 216 h 356"/>
              <a:gd name="T62" fmla="*/ 228 w 354"/>
              <a:gd name="T63" fmla="*/ 299 h 356"/>
              <a:gd name="T64" fmla="*/ 133 w 354"/>
              <a:gd name="T65" fmla="*/ 43 h 356"/>
              <a:gd name="T66" fmla="*/ 126 w 354"/>
              <a:gd name="T67" fmla="*/ 4 h 356"/>
              <a:gd name="T68" fmla="*/ 179 w 354"/>
              <a:gd name="T69" fmla="*/ 68 h 356"/>
              <a:gd name="T70" fmla="*/ 179 w 354"/>
              <a:gd name="T71" fmla="*/ 242 h 356"/>
              <a:gd name="T72" fmla="*/ 171 w 354"/>
              <a:gd name="T73" fmla="*/ 162 h 356"/>
              <a:gd name="T74" fmla="*/ 115 w 354"/>
              <a:gd name="T75" fmla="*/ 31 h 356"/>
              <a:gd name="T76" fmla="*/ 123 w 354"/>
              <a:gd name="T77" fmla="*/ 50 h 356"/>
              <a:gd name="T78" fmla="*/ 100 w 354"/>
              <a:gd name="T79" fmla="*/ 43 h 356"/>
              <a:gd name="T80" fmla="*/ 90 w 354"/>
              <a:gd name="T81" fmla="*/ 12 h 356"/>
              <a:gd name="T82" fmla="*/ 126 w 354"/>
              <a:gd name="T83" fmla="*/ 96 h 356"/>
              <a:gd name="T84" fmla="*/ 90 w 354"/>
              <a:gd name="T85" fmla="*/ 256 h 356"/>
              <a:gd name="T86" fmla="*/ 126 w 354"/>
              <a:gd name="T87" fmla="*/ 162 h 356"/>
              <a:gd name="T88" fmla="*/ 90 w 354"/>
              <a:gd name="T89" fmla="*/ 348 h 356"/>
              <a:gd name="T90" fmla="*/ 79 w 354"/>
              <a:gd name="T91" fmla="*/ 39 h 356"/>
              <a:gd name="T92" fmla="*/ 71 w 354"/>
              <a:gd name="T93" fmla="*/ 20 h 356"/>
              <a:gd name="T94" fmla="*/ 90 w 354"/>
              <a:gd name="T95" fmla="*/ 162 h 356"/>
              <a:gd name="T96" fmla="*/ 90 w 354"/>
              <a:gd name="T97" fmla="*/ 68 h 356"/>
              <a:gd name="T98" fmla="*/ 81 w 354"/>
              <a:gd name="T99" fmla="*/ 264 h 356"/>
              <a:gd name="T100" fmla="*/ 84 w 354"/>
              <a:gd name="T101" fmla="*/ 353 h 356"/>
              <a:gd name="T102" fmla="*/ 37 w 354"/>
              <a:gd name="T103" fmla="*/ 59 h 356"/>
              <a:gd name="T104" fmla="*/ 71 w 354"/>
              <a:gd name="T105" fmla="*/ 20 h 356"/>
              <a:gd name="T106" fmla="*/ 54 w 354"/>
              <a:gd name="T107" fmla="*/ 227 h 356"/>
              <a:gd name="T108" fmla="*/ 50 w 354"/>
              <a:gd name="T109" fmla="*/ 257 h 356"/>
              <a:gd name="T110" fmla="*/ 16 w 354"/>
              <a:gd name="T111" fmla="*/ 299 h 356"/>
              <a:gd name="T112" fmla="*/ 71 w 354"/>
              <a:gd name="T113" fmla="*/ 68 h 356"/>
              <a:gd name="T114" fmla="*/ 49 w 354"/>
              <a:gd name="T115" fmla="*/ 345 h 356"/>
              <a:gd name="T116" fmla="*/ 20 w 354"/>
              <a:gd name="T117" fmla="*/ 150 h 356"/>
              <a:gd name="T118" fmla="*/ 16 w 354"/>
              <a:gd name="T119" fmla="*/ 154 h 356"/>
              <a:gd name="T120" fmla="*/ 0 w 354"/>
              <a:gd name="T121" fmla="*/ 95 h 356"/>
              <a:gd name="T122" fmla="*/ 16 w 354"/>
              <a:gd name="T123" fmla="*/ 96 h 356"/>
              <a:gd name="T124" fmla="*/ 16 w 354"/>
              <a:gd name="T125" fmla="*/ 21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9" y="154"/>
                </a:lnTo>
                <a:lnTo>
                  <a:pt x="337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63" y="12"/>
                </a:lnTo>
                <a:lnTo>
                  <a:pt x="283" y="20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28" y="50"/>
                </a:lnTo>
                <a:lnTo>
                  <a:pt x="230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6" y="28"/>
                </a:lnTo>
                <a:lnTo>
                  <a:pt x="123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71" y="20"/>
                </a:lnTo>
                <a:lnTo>
                  <a:pt x="90" y="12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71" y="221"/>
                </a:ln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5" y="95"/>
                </a:lnTo>
                <a:lnTo>
                  <a:pt x="16" y="96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lnTo>
                  <a:pt x="16" y="21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30" name="PA_淘宝店chenying0907 172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>
            <a:off x="2517051" y="3147404"/>
            <a:ext cx="467394" cy="356218"/>
          </a:xfrm>
          <a:custGeom>
            <a:avLst/>
            <a:gdLst>
              <a:gd name="T0" fmla="*/ 396 w 399"/>
              <a:gd name="T1" fmla="*/ 285 h 304"/>
              <a:gd name="T2" fmla="*/ 390 w 399"/>
              <a:gd name="T3" fmla="*/ 10 h 304"/>
              <a:gd name="T4" fmla="*/ 349 w 399"/>
              <a:gd name="T5" fmla="*/ 22 h 304"/>
              <a:gd name="T6" fmla="*/ 376 w 399"/>
              <a:gd name="T7" fmla="*/ 48 h 304"/>
              <a:gd name="T8" fmla="*/ 360 w 399"/>
              <a:gd name="T9" fmla="*/ 281 h 304"/>
              <a:gd name="T10" fmla="*/ 304 w 399"/>
              <a:gd name="T11" fmla="*/ 256 h 304"/>
              <a:gd name="T12" fmla="*/ 345 w 399"/>
              <a:gd name="T13" fmla="*/ 42 h 304"/>
              <a:gd name="T14" fmla="*/ 357 w 399"/>
              <a:gd name="T15" fmla="*/ 251 h 304"/>
              <a:gd name="T16" fmla="*/ 254 w 399"/>
              <a:gd name="T17" fmla="*/ 22 h 304"/>
              <a:gd name="T18" fmla="*/ 254 w 399"/>
              <a:gd name="T19" fmla="*/ 304 h 304"/>
              <a:gd name="T20" fmla="*/ 254 w 399"/>
              <a:gd name="T21" fmla="*/ 264 h 304"/>
              <a:gd name="T22" fmla="*/ 277 w 399"/>
              <a:gd name="T23" fmla="*/ 167 h 304"/>
              <a:gd name="T24" fmla="*/ 274 w 399"/>
              <a:gd name="T25" fmla="*/ 133 h 304"/>
              <a:gd name="T26" fmla="*/ 273 w 399"/>
              <a:gd name="T27" fmla="*/ 109 h 304"/>
              <a:gd name="T28" fmla="*/ 254 w 399"/>
              <a:gd name="T29" fmla="*/ 41 h 304"/>
              <a:gd name="T30" fmla="*/ 260 w 399"/>
              <a:gd name="T31" fmla="*/ 171 h 304"/>
              <a:gd name="T32" fmla="*/ 254 w 399"/>
              <a:gd name="T33" fmla="*/ 137 h 304"/>
              <a:gd name="T34" fmla="*/ 257 w 399"/>
              <a:gd name="T35" fmla="*/ 103 h 304"/>
              <a:gd name="T36" fmla="*/ 200 w 399"/>
              <a:gd name="T37" fmla="*/ 0 h 304"/>
              <a:gd name="T38" fmla="*/ 200 w 399"/>
              <a:gd name="T39" fmla="*/ 282 h 304"/>
              <a:gd name="T40" fmla="*/ 241 w 399"/>
              <a:gd name="T41" fmla="*/ 93 h 304"/>
              <a:gd name="T42" fmla="*/ 226 w 399"/>
              <a:gd name="T43" fmla="*/ 121 h 304"/>
              <a:gd name="T44" fmla="*/ 230 w 399"/>
              <a:gd name="T45" fmla="*/ 144 h 304"/>
              <a:gd name="T46" fmla="*/ 232 w 399"/>
              <a:gd name="T47" fmla="*/ 178 h 304"/>
              <a:gd name="T48" fmla="*/ 200 w 399"/>
              <a:gd name="T49" fmla="*/ 186 h 304"/>
              <a:gd name="T50" fmla="*/ 254 w 399"/>
              <a:gd name="T51" fmla="*/ 41 h 304"/>
              <a:gd name="T52" fmla="*/ 242 w 399"/>
              <a:gd name="T53" fmla="*/ 103 h 304"/>
              <a:gd name="T54" fmla="*/ 251 w 399"/>
              <a:gd name="T55" fmla="*/ 128 h 304"/>
              <a:gd name="T56" fmla="*/ 251 w 399"/>
              <a:gd name="T57" fmla="*/ 136 h 304"/>
              <a:gd name="T58" fmla="*/ 246 w 399"/>
              <a:gd name="T59" fmla="*/ 170 h 304"/>
              <a:gd name="T60" fmla="*/ 135 w 399"/>
              <a:gd name="T61" fmla="*/ 22 h 304"/>
              <a:gd name="T62" fmla="*/ 135 w 399"/>
              <a:gd name="T63" fmla="*/ 304 h 304"/>
              <a:gd name="T64" fmla="*/ 173 w 399"/>
              <a:gd name="T65" fmla="*/ 178 h 304"/>
              <a:gd name="T66" fmla="*/ 139 w 399"/>
              <a:gd name="T67" fmla="*/ 213 h 304"/>
              <a:gd name="T68" fmla="*/ 162 w 399"/>
              <a:gd name="T69" fmla="*/ 183 h 304"/>
              <a:gd name="T70" fmla="*/ 148 w 399"/>
              <a:gd name="T71" fmla="*/ 153 h 304"/>
              <a:gd name="T72" fmla="*/ 136 w 399"/>
              <a:gd name="T73" fmla="*/ 126 h 304"/>
              <a:gd name="T74" fmla="*/ 143 w 399"/>
              <a:gd name="T75" fmla="*/ 136 h 304"/>
              <a:gd name="T76" fmla="*/ 150 w 399"/>
              <a:gd name="T77" fmla="*/ 122 h 304"/>
              <a:gd name="T78" fmla="*/ 200 w 399"/>
              <a:gd name="T79" fmla="*/ 41 h 304"/>
              <a:gd name="T80" fmla="*/ 147 w 399"/>
              <a:gd name="T81" fmla="*/ 193 h 304"/>
              <a:gd name="T82" fmla="*/ 139 w 399"/>
              <a:gd name="T83" fmla="*/ 164 h 304"/>
              <a:gd name="T84" fmla="*/ 25 w 399"/>
              <a:gd name="T85" fmla="*/ 2 h 304"/>
              <a:gd name="T86" fmla="*/ 0 w 399"/>
              <a:gd name="T87" fmla="*/ 273 h 304"/>
              <a:gd name="T88" fmla="*/ 25 w 399"/>
              <a:gd name="T89" fmla="*/ 304 h 304"/>
              <a:gd name="T90" fmla="*/ 40 w 399"/>
              <a:gd name="T91" fmla="*/ 281 h 304"/>
              <a:gd name="T92" fmla="*/ 24 w 399"/>
              <a:gd name="T93" fmla="*/ 48 h 304"/>
              <a:gd name="T94" fmla="*/ 50 w 399"/>
              <a:gd name="T95" fmla="*/ 22 h 304"/>
              <a:gd name="T96" fmla="*/ 124 w 399"/>
              <a:gd name="T97" fmla="*/ 125 h 304"/>
              <a:gd name="T98" fmla="*/ 106 w 399"/>
              <a:gd name="T99" fmla="*/ 175 h 304"/>
              <a:gd name="T100" fmla="*/ 117 w 399"/>
              <a:gd name="T101" fmla="*/ 209 h 304"/>
              <a:gd name="T102" fmla="*/ 54 w 399"/>
              <a:gd name="T103" fmla="*/ 262 h 304"/>
              <a:gd name="T104" fmla="*/ 43 w 399"/>
              <a:gd name="T105" fmla="*/ 53 h 304"/>
              <a:gd name="T106" fmla="*/ 135 w 399"/>
              <a:gd name="T107" fmla="*/ 156 h 304"/>
              <a:gd name="T108" fmla="*/ 131 w 399"/>
              <a:gd name="T109" fmla="*/ 176 h 304"/>
              <a:gd name="T110" fmla="*/ 128 w 399"/>
              <a:gd name="T111" fmla="*/ 199 h 304"/>
              <a:gd name="T112" fmla="*/ 127 w 399"/>
              <a:gd name="T113" fmla="*/ 13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4" y="183"/>
                </a:lnTo>
                <a:lnTo>
                  <a:pt x="257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9"/>
                </a:lnTo>
                <a:lnTo>
                  <a:pt x="281" y="151"/>
                </a:lnTo>
                <a:lnTo>
                  <a:pt x="281" y="151"/>
                </a:lnTo>
                <a:lnTo>
                  <a:pt x="281" y="143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4" y="175"/>
                </a:ln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8" y="109"/>
                </a:lnTo>
                <a:lnTo>
                  <a:pt x="257" y="103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54" y="90"/>
                </a:lnTo>
                <a:lnTo>
                  <a:pt x="246" y="91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59"/>
                </a:lnTo>
                <a:lnTo>
                  <a:pt x="243" y="164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5" y="214"/>
                </a:lnTo>
                <a:lnTo>
                  <a:pt x="139" y="213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54" y="158"/>
                </a:lnTo>
                <a:lnTo>
                  <a:pt x="148" y="153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5" y="128"/>
                </a:lnTo>
                <a:lnTo>
                  <a:pt x="136" y="126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50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59"/>
                </a:lnTo>
                <a:lnTo>
                  <a:pt x="106" y="175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1" y="195"/>
                </a:lnTo>
                <a:lnTo>
                  <a:pt x="113" y="20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5" y="156"/>
                </a:lnTo>
                <a:lnTo>
                  <a:pt x="130" y="160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5" y="204"/>
                </a:lnTo>
                <a:lnTo>
                  <a:pt x="131" y="202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7" y="194"/>
                </a:lnTo>
                <a:lnTo>
                  <a:pt x="124" y="181"/>
                </a:lnTo>
                <a:lnTo>
                  <a:pt x="124" y="181"/>
                </a:lnTo>
                <a:lnTo>
                  <a:pt x="123" y="163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lnTo>
                  <a:pt x="135" y="128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231" name="PA_组合 69"/>
          <p:cNvGrpSpPr/>
          <p:nvPr>
            <p:custDataLst>
              <p:tags r:id="rId29"/>
            </p:custDataLst>
          </p:nvPr>
        </p:nvGrpSpPr>
        <p:grpSpPr>
          <a:xfrm>
            <a:off x="2678707" y="2599014"/>
            <a:ext cx="154627" cy="147644"/>
            <a:chOff x="3092451" y="2336800"/>
            <a:chExt cx="209550" cy="200025"/>
          </a:xfrm>
          <a:solidFill>
            <a:schemeClr val="accent1"/>
          </a:solidFill>
        </p:grpSpPr>
        <p:sp>
          <p:nvSpPr>
            <p:cNvPr id="232" name="Freeform 173"/>
            <p:cNvSpPr/>
            <p:nvPr/>
          </p:nvSpPr>
          <p:spPr bwMode="auto">
            <a:xfrm>
              <a:off x="3092451" y="2378075"/>
              <a:ext cx="209550" cy="158750"/>
            </a:xfrm>
            <a:custGeom>
              <a:avLst/>
              <a:gdLst>
                <a:gd name="T0" fmla="*/ 39 w 132"/>
                <a:gd name="T1" fmla="*/ 0 h 100"/>
                <a:gd name="T2" fmla="*/ 39 w 132"/>
                <a:gd name="T3" fmla="*/ 0 h 100"/>
                <a:gd name="T4" fmla="*/ 47 w 132"/>
                <a:gd name="T5" fmla="*/ 0 h 100"/>
                <a:gd name="T6" fmla="*/ 54 w 132"/>
                <a:gd name="T7" fmla="*/ 2 h 100"/>
                <a:gd name="T8" fmla="*/ 61 w 132"/>
                <a:gd name="T9" fmla="*/ 5 h 100"/>
                <a:gd name="T10" fmla="*/ 66 w 132"/>
                <a:gd name="T11" fmla="*/ 9 h 100"/>
                <a:gd name="T12" fmla="*/ 66 w 132"/>
                <a:gd name="T13" fmla="*/ 9 h 100"/>
                <a:gd name="T14" fmla="*/ 71 w 132"/>
                <a:gd name="T15" fmla="*/ 5 h 100"/>
                <a:gd name="T16" fmla="*/ 78 w 132"/>
                <a:gd name="T17" fmla="*/ 2 h 100"/>
                <a:gd name="T18" fmla="*/ 85 w 132"/>
                <a:gd name="T19" fmla="*/ 0 h 100"/>
                <a:gd name="T20" fmla="*/ 93 w 132"/>
                <a:gd name="T21" fmla="*/ 0 h 100"/>
                <a:gd name="T22" fmla="*/ 93 w 132"/>
                <a:gd name="T23" fmla="*/ 0 h 100"/>
                <a:gd name="T24" fmla="*/ 101 w 132"/>
                <a:gd name="T25" fmla="*/ 0 h 100"/>
                <a:gd name="T26" fmla="*/ 108 w 132"/>
                <a:gd name="T27" fmla="*/ 2 h 100"/>
                <a:gd name="T28" fmla="*/ 115 w 132"/>
                <a:gd name="T29" fmla="*/ 6 h 100"/>
                <a:gd name="T30" fmla="*/ 120 w 132"/>
                <a:gd name="T31" fmla="*/ 11 h 100"/>
                <a:gd name="T32" fmla="*/ 126 w 132"/>
                <a:gd name="T33" fmla="*/ 16 h 100"/>
                <a:gd name="T34" fmla="*/ 130 w 132"/>
                <a:gd name="T35" fmla="*/ 23 h 100"/>
                <a:gd name="T36" fmla="*/ 131 w 132"/>
                <a:gd name="T37" fmla="*/ 31 h 100"/>
                <a:gd name="T38" fmla="*/ 132 w 132"/>
                <a:gd name="T39" fmla="*/ 38 h 100"/>
                <a:gd name="T40" fmla="*/ 132 w 132"/>
                <a:gd name="T41" fmla="*/ 38 h 100"/>
                <a:gd name="T42" fmla="*/ 131 w 132"/>
                <a:gd name="T43" fmla="*/ 47 h 100"/>
                <a:gd name="T44" fmla="*/ 128 w 132"/>
                <a:gd name="T45" fmla="*/ 58 h 100"/>
                <a:gd name="T46" fmla="*/ 123 w 132"/>
                <a:gd name="T47" fmla="*/ 69 h 100"/>
                <a:gd name="T48" fmla="*/ 116 w 132"/>
                <a:gd name="T49" fmla="*/ 78 h 100"/>
                <a:gd name="T50" fmla="*/ 107 w 132"/>
                <a:gd name="T51" fmla="*/ 86 h 100"/>
                <a:gd name="T52" fmla="*/ 94 w 132"/>
                <a:gd name="T53" fmla="*/ 93 h 100"/>
                <a:gd name="T54" fmla="*/ 88 w 132"/>
                <a:gd name="T55" fmla="*/ 96 h 100"/>
                <a:gd name="T56" fmla="*/ 81 w 132"/>
                <a:gd name="T57" fmla="*/ 99 h 100"/>
                <a:gd name="T58" fmla="*/ 73 w 132"/>
                <a:gd name="T59" fmla="*/ 99 h 100"/>
                <a:gd name="T60" fmla="*/ 63 w 132"/>
                <a:gd name="T61" fmla="*/ 100 h 100"/>
                <a:gd name="T62" fmla="*/ 63 w 132"/>
                <a:gd name="T63" fmla="*/ 100 h 100"/>
                <a:gd name="T64" fmla="*/ 55 w 132"/>
                <a:gd name="T65" fmla="*/ 99 h 100"/>
                <a:gd name="T66" fmla="*/ 47 w 132"/>
                <a:gd name="T67" fmla="*/ 97 h 100"/>
                <a:gd name="T68" fmla="*/ 39 w 132"/>
                <a:gd name="T69" fmla="*/ 96 h 100"/>
                <a:gd name="T70" fmla="*/ 32 w 132"/>
                <a:gd name="T71" fmla="*/ 93 h 100"/>
                <a:gd name="T72" fmla="*/ 27 w 132"/>
                <a:gd name="T73" fmla="*/ 90 h 100"/>
                <a:gd name="T74" fmla="*/ 21 w 132"/>
                <a:gd name="T75" fmla="*/ 86 h 100"/>
                <a:gd name="T76" fmla="*/ 13 w 132"/>
                <a:gd name="T77" fmla="*/ 77 h 100"/>
                <a:gd name="T78" fmla="*/ 6 w 132"/>
                <a:gd name="T79" fmla="*/ 67 h 100"/>
                <a:gd name="T80" fmla="*/ 2 w 132"/>
                <a:gd name="T81" fmla="*/ 57 h 100"/>
                <a:gd name="T82" fmla="*/ 0 w 132"/>
                <a:gd name="T83" fmla="*/ 47 h 100"/>
                <a:gd name="T84" fmla="*/ 0 w 132"/>
                <a:gd name="T85" fmla="*/ 38 h 100"/>
                <a:gd name="T86" fmla="*/ 0 w 132"/>
                <a:gd name="T87" fmla="*/ 38 h 100"/>
                <a:gd name="T88" fmla="*/ 0 w 132"/>
                <a:gd name="T89" fmla="*/ 31 h 100"/>
                <a:gd name="T90" fmla="*/ 2 w 132"/>
                <a:gd name="T91" fmla="*/ 23 h 100"/>
                <a:gd name="T92" fmla="*/ 6 w 132"/>
                <a:gd name="T93" fmla="*/ 16 h 100"/>
                <a:gd name="T94" fmla="*/ 12 w 132"/>
                <a:gd name="T95" fmla="*/ 11 h 100"/>
                <a:gd name="T96" fmla="*/ 17 w 132"/>
                <a:gd name="T97" fmla="*/ 6 h 100"/>
                <a:gd name="T98" fmla="*/ 24 w 132"/>
                <a:gd name="T99" fmla="*/ 2 h 100"/>
                <a:gd name="T100" fmla="*/ 31 w 132"/>
                <a:gd name="T101" fmla="*/ 0 h 100"/>
                <a:gd name="T102" fmla="*/ 39 w 132"/>
                <a:gd name="T103" fmla="*/ 0 h 100"/>
                <a:gd name="T104" fmla="*/ 39 w 132"/>
                <a:gd name="T10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00">
                  <a:moveTo>
                    <a:pt x="39" y="0"/>
                  </a:move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2"/>
                  </a:lnTo>
                  <a:lnTo>
                    <a:pt x="115" y="6"/>
                  </a:lnTo>
                  <a:lnTo>
                    <a:pt x="120" y="11"/>
                  </a:lnTo>
                  <a:lnTo>
                    <a:pt x="126" y="16"/>
                  </a:lnTo>
                  <a:lnTo>
                    <a:pt x="130" y="23"/>
                  </a:lnTo>
                  <a:lnTo>
                    <a:pt x="131" y="31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1" y="47"/>
                  </a:lnTo>
                  <a:lnTo>
                    <a:pt x="128" y="58"/>
                  </a:lnTo>
                  <a:lnTo>
                    <a:pt x="123" y="69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4" y="93"/>
                  </a:lnTo>
                  <a:lnTo>
                    <a:pt x="88" y="96"/>
                  </a:lnTo>
                  <a:lnTo>
                    <a:pt x="81" y="99"/>
                  </a:lnTo>
                  <a:lnTo>
                    <a:pt x="7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55" y="99"/>
                  </a:lnTo>
                  <a:lnTo>
                    <a:pt x="47" y="97"/>
                  </a:lnTo>
                  <a:lnTo>
                    <a:pt x="39" y="96"/>
                  </a:lnTo>
                  <a:lnTo>
                    <a:pt x="32" y="93"/>
                  </a:lnTo>
                  <a:lnTo>
                    <a:pt x="27" y="90"/>
                  </a:lnTo>
                  <a:lnTo>
                    <a:pt x="21" y="86"/>
                  </a:lnTo>
                  <a:lnTo>
                    <a:pt x="13" y="77"/>
                  </a:lnTo>
                  <a:lnTo>
                    <a:pt x="6" y="67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33" name="Freeform 174"/>
            <p:cNvSpPr/>
            <p:nvPr/>
          </p:nvSpPr>
          <p:spPr bwMode="auto">
            <a:xfrm>
              <a:off x="3149601" y="2336800"/>
              <a:ext cx="52388" cy="73025"/>
            </a:xfrm>
            <a:custGeom>
              <a:avLst/>
              <a:gdLst>
                <a:gd name="T0" fmla="*/ 29 w 33"/>
                <a:gd name="T1" fmla="*/ 46 h 46"/>
                <a:gd name="T2" fmla="*/ 29 w 33"/>
                <a:gd name="T3" fmla="*/ 46 h 46"/>
                <a:gd name="T4" fmla="*/ 31 w 33"/>
                <a:gd name="T5" fmla="*/ 39 h 46"/>
                <a:gd name="T6" fmla="*/ 33 w 33"/>
                <a:gd name="T7" fmla="*/ 34 h 46"/>
                <a:gd name="T8" fmla="*/ 33 w 33"/>
                <a:gd name="T9" fmla="*/ 27 h 46"/>
                <a:gd name="T10" fmla="*/ 33 w 33"/>
                <a:gd name="T11" fmla="*/ 22 h 46"/>
                <a:gd name="T12" fmla="*/ 30 w 33"/>
                <a:gd name="T13" fmla="*/ 15 h 46"/>
                <a:gd name="T14" fmla="*/ 27 w 33"/>
                <a:gd name="T15" fmla="*/ 9 h 46"/>
                <a:gd name="T16" fmla="*/ 25 w 33"/>
                <a:gd name="T17" fmla="*/ 4 h 46"/>
                <a:gd name="T18" fmla="*/ 19 w 33"/>
                <a:gd name="T19" fmla="*/ 0 h 46"/>
                <a:gd name="T20" fmla="*/ 0 w 33"/>
                <a:gd name="T21" fmla="*/ 3 h 46"/>
                <a:gd name="T22" fmla="*/ 0 w 33"/>
                <a:gd name="T23" fmla="*/ 3 h 46"/>
                <a:gd name="T24" fmla="*/ 12 w 33"/>
                <a:gd name="T25" fmla="*/ 11 h 46"/>
                <a:gd name="T26" fmla="*/ 18 w 33"/>
                <a:gd name="T27" fmla="*/ 15 h 46"/>
                <a:gd name="T28" fmla="*/ 22 w 33"/>
                <a:gd name="T29" fmla="*/ 19 h 46"/>
                <a:gd name="T30" fmla="*/ 25 w 33"/>
                <a:gd name="T31" fmla="*/ 24 h 46"/>
                <a:gd name="T32" fmla="*/ 27 w 33"/>
                <a:gd name="T33" fmla="*/ 31 h 46"/>
                <a:gd name="T34" fmla="*/ 29 w 33"/>
                <a:gd name="T35" fmla="*/ 38 h 46"/>
                <a:gd name="T36" fmla="*/ 29 w 33"/>
                <a:gd name="T37" fmla="*/ 46 h 46"/>
                <a:gd name="T38" fmla="*/ 29 w 33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6">
                  <a:moveTo>
                    <a:pt x="29" y="46"/>
                  </a:moveTo>
                  <a:lnTo>
                    <a:pt x="29" y="46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0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8" y="15"/>
                  </a:lnTo>
                  <a:lnTo>
                    <a:pt x="22" y="19"/>
                  </a:lnTo>
                  <a:lnTo>
                    <a:pt x="25" y="24"/>
                  </a:lnTo>
                  <a:lnTo>
                    <a:pt x="27" y="31"/>
                  </a:lnTo>
                  <a:lnTo>
                    <a:pt x="29" y="38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34" name="PA_淘宝店chenying0907 175"/>
          <p:cNvSpPr>
            <a:spLocks noEditPoints="1"/>
          </p:cNvSpPr>
          <p:nvPr>
            <p:custDataLst>
              <p:tags r:id="rId30"/>
            </p:custDataLst>
          </p:nvPr>
        </p:nvSpPr>
        <p:spPr bwMode="auto">
          <a:xfrm>
            <a:off x="2842704" y="3575102"/>
            <a:ext cx="160484" cy="223810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35" name="PA_淘宝店chenying0907 176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1541265" y="2405671"/>
            <a:ext cx="206168" cy="223810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36" name="PA_淘宝店chenying0907 177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2465512" y="2101010"/>
            <a:ext cx="309253" cy="447618"/>
          </a:xfrm>
          <a:custGeom>
            <a:avLst/>
            <a:gdLst>
              <a:gd name="T0" fmla="*/ 132 w 264"/>
              <a:gd name="T1" fmla="*/ 7 h 382"/>
              <a:gd name="T2" fmla="*/ 140 w 264"/>
              <a:gd name="T3" fmla="*/ 126 h 382"/>
              <a:gd name="T4" fmla="*/ 156 w 264"/>
              <a:gd name="T5" fmla="*/ 128 h 382"/>
              <a:gd name="T6" fmla="*/ 186 w 264"/>
              <a:gd name="T7" fmla="*/ 142 h 382"/>
              <a:gd name="T8" fmla="*/ 206 w 264"/>
              <a:gd name="T9" fmla="*/ 166 h 382"/>
              <a:gd name="T10" fmla="*/ 218 w 264"/>
              <a:gd name="T11" fmla="*/ 196 h 382"/>
              <a:gd name="T12" fmla="*/ 220 w 264"/>
              <a:gd name="T13" fmla="*/ 212 h 382"/>
              <a:gd name="T14" fmla="*/ 220 w 264"/>
              <a:gd name="T15" fmla="*/ 222 h 382"/>
              <a:gd name="T16" fmla="*/ 215 w 264"/>
              <a:gd name="T17" fmla="*/ 239 h 382"/>
              <a:gd name="T18" fmla="*/ 210 w 264"/>
              <a:gd name="T19" fmla="*/ 254 h 382"/>
              <a:gd name="T20" fmla="*/ 194 w 264"/>
              <a:gd name="T21" fmla="*/ 275 h 382"/>
              <a:gd name="T22" fmla="*/ 174 w 264"/>
              <a:gd name="T23" fmla="*/ 290 h 382"/>
              <a:gd name="T24" fmla="*/ 159 w 264"/>
              <a:gd name="T25" fmla="*/ 296 h 382"/>
              <a:gd name="T26" fmla="*/ 141 w 264"/>
              <a:gd name="T27" fmla="*/ 300 h 382"/>
              <a:gd name="T28" fmla="*/ 132 w 264"/>
              <a:gd name="T29" fmla="*/ 300 h 382"/>
              <a:gd name="T30" fmla="*/ 132 w 264"/>
              <a:gd name="T31" fmla="*/ 327 h 382"/>
              <a:gd name="T32" fmla="*/ 144 w 264"/>
              <a:gd name="T33" fmla="*/ 333 h 382"/>
              <a:gd name="T34" fmla="*/ 149 w 264"/>
              <a:gd name="T35" fmla="*/ 345 h 382"/>
              <a:gd name="T36" fmla="*/ 148 w 264"/>
              <a:gd name="T37" fmla="*/ 353 h 382"/>
              <a:gd name="T38" fmla="*/ 138 w 264"/>
              <a:gd name="T39" fmla="*/ 363 h 382"/>
              <a:gd name="T40" fmla="*/ 132 w 264"/>
              <a:gd name="T41" fmla="*/ 382 h 382"/>
              <a:gd name="T42" fmla="*/ 228 w 264"/>
              <a:gd name="T43" fmla="*/ 361 h 382"/>
              <a:gd name="T44" fmla="*/ 228 w 264"/>
              <a:gd name="T45" fmla="*/ 357 h 382"/>
              <a:gd name="T46" fmla="*/ 221 w 264"/>
              <a:gd name="T47" fmla="*/ 349 h 382"/>
              <a:gd name="T48" fmla="*/ 201 w 264"/>
              <a:gd name="T49" fmla="*/ 340 h 382"/>
              <a:gd name="T50" fmla="*/ 182 w 264"/>
              <a:gd name="T51" fmla="*/ 336 h 382"/>
              <a:gd name="T52" fmla="*/ 214 w 264"/>
              <a:gd name="T53" fmla="*/ 315 h 382"/>
              <a:gd name="T54" fmla="*/ 241 w 264"/>
              <a:gd name="T55" fmla="*/ 287 h 382"/>
              <a:gd name="T56" fmla="*/ 257 w 264"/>
              <a:gd name="T57" fmla="*/ 253 h 382"/>
              <a:gd name="T58" fmla="*/ 264 w 264"/>
              <a:gd name="T59" fmla="*/ 212 h 382"/>
              <a:gd name="T60" fmla="*/ 263 w 264"/>
              <a:gd name="T61" fmla="*/ 200 h 382"/>
              <a:gd name="T62" fmla="*/ 259 w 264"/>
              <a:gd name="T63" fmla="*/ 177 h 382"/>
              <a:gd name="T64" fmla="*/ 251 w 264"/>
              <a:gd name="T65" fmla="*/ 156 h 382"/>
              <a:gd name="T66" fmla="*/ 240 w 264"/>
              <a:gd name="T67" fmla="*/ 137 h 382"/>
              <a:gd name="T68" fmla="*/ 225 w 264"/>
              <a:gd name="T69" fmla="*/ 119 h 382"/>
              <a:gd name="T70" fmla="*/ 207 w 264"/>
              <a:gd name="T71" fmla="*/ 104 h 382"/>
              <a:gd name="T72" fmla="*/ 187 w 264"/>
              <a:gd name="T73" fmla="*/ 93 h 382"/>
              <a:gd name="T74" fmla="*/ 165 w 264"/>
              <a:gd name="T75" fmla="*/ 85 h 382"/>
              <a:gd name="T76" fmla="*/ 174 w 264"/>
              <a:gd name="T77" fmla="*/ 20 h 382"/>
              <a:gd name="T78" fmla="*/ 111 w 264"/>
              <a:gd name="T79" fmla="*/ 0 h 382"/>
              <a:gd name="T80" fmla="*/ 118 w 264"/>
              <a:gd name="T81" fmla="*/ 195 h 382"/>
              <a:gd name="T82" fmla="*/ 132 w 264"/>
              <a:gd name="T83" fmla="*/ 7 h 382"/>
              <a:gd name="T84" fmla="*/ 132 w 264"/>
              <a:gd name="T85" fmla="*/ 300 h 382"/>
              <a:gd name="T86" fmla="*/ 118 w 264"/>
              <a:gd name="T87" fmla="*/ 299 h 382"/>
              <a:gd name="T88" fmla="*/ 92 w 264"/>
              <a:gd name="T89" fmla="*/ 291 h 382"/>
              <a:gd name="T90" fmla="*/ 119 w 264"/>
              <a:gd name="T91" fmla="*/ 284 h 382"/>
              <a:gd name="T92" fmla="*/ 58 w 264"/>
              <a:gd name="T93" fmla="*/ 260 h 382"/>
              <a:gd name="T94" fmla="*/ 0 w 264"/>
              <a:gd name="T95" fmla="*/ 260 h 382"/>
              <a:gd name="T96" fmla="*/ 22 w 264"/>
              <a:gd name="T97" fmla="*/ 284 h 382"/>
              <a:gd name="T98" fmla="*/ 34 w 264"/>
              <a:gd name="T99" fmla="*/ 300 h 382"/>
              <a:gd name="T100" fmla="*/ 65 w 264"/>
              <a:gd name="T101" fmla="*/ 326 h 382"/>
              <a:gd name="T102" fmla="*/ 83 w 264"/>
              <a:gd name="T103" fmla="*/ 336 h 382"/>
              <a:gd name="T104" fmla="*/ 49 w 264"/>
              <a:gd name="T105" fmla="*/ 345 h 382"/>
              <a:gd name="T106" fmla="*/ 39 w 264"/>
              <a:gd name="T107" fmla="*/ 353 h 382"/>
              <a:gd name="T108" fmla="*/ 35 w 264"/>
              <a:gd name="T109" fmla="*/ 361 h 382"/>
              <a:gd name="T110" fmla="*/ 132 w 264"/>
              <a:gd name="T111" fmla="*/ 382 h 382"/>
              <a:gd name="T112" fmla="*/ 132 w 264"/>
              <a:gd name="T113" fmla="*/ 364 h 382"/>
              <a:gd name="T114" fmla="*/ 119 w 264"/>
              <a:gd name="T115" fmla="*/ 359 h 382"/>
              <a:gd name="T116" fmla="*/ 114 w 264"/>
              <a:gd name="T117" fmla="*/ 345 h 382"/>
              <a:gd name="T118" fmla="*/ 115 w 264"/>
              <a:gd name="T119" fmla="*/ 338 h 382"/>
              <a:gd name="T120" fmla="*/ 125 w 264"/>
              <a:gd name="T121" fmla="*/ 329 h 382"/>
              <a:gd name="T122" fmla="*/ 132 w 264"/>
              <a:gd name="T123" fmla="*/ 30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00"/>
                </a:lnTo>
                <a:lnTo>
                  <a:pt x="132" y="327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237" name="PA_组合 85"/>
          <p:cNvGrpSpPr/>
          <p:nvPr>
            <p:custDataLst>
              <p:tags r:id="rId33"/>
            </p:custDataLst>
          </p:nvPr>
        </p:nvGrpSpPr>
        <p:grpSpPr>
          <a:xfrm>
            <a:off x="2716193" y="2038905"/>
            <a:ext cx="268253" cy="162878"/>
            <a:chOff x="3143251" y="1577975"/>
            <a:chExt cx="363538" cy="220663"/>
          </a:xfrm>
          <a:solidFill>
            <a:schemeClr val="accent1"/>
          </a:solidFill>
        </p:grpSpPr>
        <p:sp>
          <p:nvSpPr>
            <p:cNvPr id="238" name="Freeform 178"/>
            <p:cNvSpPr>
              <a:spLocks noEditPoints="1"/>
            </p:cNvSpPr>
            <p:nvPr/>
          </p:nvSpPr>
          <p:spPr bwMode="auto">
            <a:xfrm>
              <a:off x="3143251" y="1577975"/>
              <a:ext cx="215900" cy="212725"/>
            </a:xfrm>
            <a:custGeom>
              <a:avLst/>
              <a:gdLst>
                <a:gd name="T0" fmla="*/ 68 w 136"/>
                <a:gd name="T1" fmla="*/ 0 h 134"/>
                <a:gd name="T2" fmla="*/ 94 w 136"/>
                <a:gd name="T3" fmla="*/ 4 h 134"/>
                <a:gd name="T4" fmla="*/ 106 w 136"/>
                <a:gd name="T5" fmla="*/ 11 h 134"/>
                <a:gd name="T6" fmla="*/ 125 w 136"/>
                <a:gd name="T7" fmla="*/ 28 h 134"/>
                <a:gd name="T8" fmla="*/ 134 w 136"/>
                <a:gd name="T9" fmla="*/ 53 h 134"/>
                <a:gd name="T10" fmla="*/ 134 w 136"/>
                <a:gd name="T11" fmla="*/ 79 h 134"/>
                <a:gd name="T12" fmla="*/ 131 w 136"/>
                <a:gd name="T13" fmla="*/ 92 h 134"/>
                <a:gd name="T14" fmla="*/ 121 w 136"/>
                <a:gd name="T15" fmla="*/ 110 h 134"/>
                <a:gd name="T16" fmla="*/ 106 w 136"/>
                <a:gd name="T17" fmla="*/ 123 h 134"/>
                <a:gd name="T18" fmla="*/ 88 w 136"/>
                <a:gd name="T19" fmla="*/ 131 h 134"/>
                <a:gd name="T20" fmla="*/ 68 w 136"/>
                <a:gd name="T21" fmla="*/ 134 h 134"/>
                <a:gd name="T22" fmla="*/ 68 w 136"/>
                <a:gd name="T23" fmla="*/ 122 h 134"/>
                <a:gd name="T24" fmla="*/ 84 w 136"/>
                <a:gd name="T25" fmla="*/ 119 h 134"/>
                <a:gd name="T26" fmla="*/ 99 w 136"/>
                <a:gd name="T27" fmla="*/ 112 h 134"/>
                <a:gd name="T28" fmla="*/ 111 w 136"/>
                <a:gd name="T29" fmla="*/ 102 h 134"/>
                <a:gd name="T30" fmla="*/ 119 w 136"/>
                <a:gd name="T31" fmla="*/ 87 h 134"/>
                <a:gd name="T32" fmla="*/ 119 w 136"/>
                <a:gd name="T33" fmla="*/ 87 h 134"/>
                <a:gd name="T34" fmla="*/ 123 w 136"/>
                <a:gd name="T35" fmla="*/ 66 h 134"/>
                <a:gd name="T36" fmla="*/ 119 w 136"/>
                <a:gd name="T37" fmla="*/ 45 h 134"/>
                <a:gd name="T38" fmla="*/ 107 w 136"/>
                <a:gd name="T39" fmla="*/ 28 h 134"/>
                <a:gd name="T40" fmla="*/ 88 w 136"/>
                <a:gd name="T41" fmla="*/ 16 h 134"/>
                <a:gd name="T42" fmla="*/ 79 w 136"/>
                <a:gd name="T43" fmla="*/ 14 h 134"/>
                <a:gd name="T44" fmla="*/ 68 w 136"/>
                <a:gd name="T45" fmla="*/ 0 h 134"/>
                <a:gd name="T46" fmla="*/ 6 w 136"/>
                <a:gd name="T47" fmla="*/ 42 h 134"/>
                <a:gd name="T48" fmla="*/ 16 w 136"/>
                <a:gd name="T49" fmla="*/ 24 h 134"/>
                <a:gd name="T50" fmla="*/ 31 w 136"/>
                <a:gd name="T51" fmla="*/ 11 h 134"/>
                <a:gd name="T52" fmla="*/ 49 w 136"/>
                <a:gd name="T53" fmla="*/ 3 h 134"/>
                <a:gd name="T54" fmla="*/ 68 w 136"/>
                <a:gd name="T55" fmla="*/ 0 h 134"/>
                <a:gd name="T56" fmla="*/ 68 w 136"/>
                <a:gd name="T57" fmla="*/ 12 h 134"/>
                <a:gd name="T58" fmla="*/ 52 w 136"/>
                <a:gd name="T59" fmla="*/ 15 h 134"/>
                <a:gd name="T60" fmla="*/ 38 w 136"/>
                <a:gd name="T61" fmla="*/ 22 h 134"/>
                <a:gd name="T62" fmla="*/ 26 w 136"/>
                <a:gd name="T63" fmla="*/ 33 h 134"/>
                <a:gd name="T64" fmla="*/ 18 w 136"/>
                <a:gd name="T65" fmla="*/ 46 h 134"/>
                <a:gd name="T66" fmla="*/ 14 w 136"/>
                <a:gd name="T67" fmla="*/ 57 h 134"/>
                <a:gd name="T68" fmla="*/ 15 w 136"/>
                <a:gd name="T69" fmla="*/ 79 h 134"/>
                <a:gd name="T70" fmla="*/ 23 w 136"/>
                <a:gd name="T71" fmla="*/ 98 h 134"/>
                <a:gd name="T72" fmla="*/ 38 w 136"/>
                <a:gd name="T73" fmla="*/ 112 h 134"/>
                <a:gd name="T74" fmla="*/ 48 w 136"/>
                <a:gd name="T75" fmla="*/ 118 h 134"/>
                <a:gd name="T76" fmla="*/ 68 w 136"/>
                <a:gd name="T77" fmla="*/ 122 h 134"/>
                <a:gd name="T78" fmla="*/ 68 w 136"/>
                <a:gd name="T79" fmla="*/ 134 h 134"/>
                <a:gd name="T80" fmla="*/ 43 w 136"/>
                <a:gd name="T81" fmla="*/ 130 h 134"/>
                <a:gd name="T82" fmla="*/ 31 w 136"/>
                <a:gd name="T83" fmla="*/ 123 h 134"/>
                <a:gd name="T84" fmla="*/ 12 w 136"/>
                <a:gd name="T85" fmla="*/ 104 h 134"/>
                <a:gd name="T86" fmla="*/ 3 w 136"/>
                <a:gd name="T87" fmla="*/ 81 h 134"/>
                <a:gd name="T88" fmla="*/ 1 w 136"/>
                <a:gd name="T89" fmla="*/ 56 h 134"/>
                <a:gd name="T90" fmla="*/ 6 w 136"/>
                <a:gd name="T91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" h="134">
                  <a:moveTo>
                    <a:pt x="68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106" y="11"/>
                  </a:lnTo>
                  <a:lnTo>
                    <a:pt x="115" y="19"/>
                  </a:lnTo>
                  <a:lnTo>
                    <a:pt x="125" y="28"/>
                  </a:lnTo>
                  <a:lnTo>
                    <a:pt x="130" y="41"/>
                  </a:lnTo>
                  <a:lnTo>
                    <a:pt x="134" y="53"/>
                  </a:lnTo>
                  <a:lnTo>
                    <a:pt x="136" y="65"/>
                  </a:lnTo>
                  <a:lnTo>
                    <a:pt x="134" y="79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26" y="102"/>
                  </a:lnTo>
                  <a:lnTo>
                    <a:pt x="121" y="110"/>
                  </a:lnTo>
                  <a:lnTo>
                    <a:pt x="114" y="116"/>
                  </a:lnTo>
                  <a:lnTo>
                    <a:pt x="106" y="123"/>
                  </a:lnTo>
                  <a:lnTo>
                    <a:pt x="98" y="129"/>
                  </a:lnTo>
                  <a:lnTo>
                    <a:pt x="88" y="131"/>
                  </a:lnTo>
                  <a:lnTo>
                    <a:pt x="79" y="134"/>
                  </a:lnTo>
                  <a:lnTo>
                    <a:pt x="68" y="134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76" y="122"/>
                  </a:lnTo>
                  <a:lnTo>
                    <a:pt x="84" y="119"/>
                  </a:lnTo>
                  <a:lnTo>
                    <a:pt x="92" y="116"/>
                  </a:lnTo>
                  <a:lnTo>
                    <a:pt x="99" y="112"/>
                  </a:lnTo>
                  <a:lnTo>
                    <a:pt x="104" y="108"/>
                  </a:lnTo>
                  <a:lnTo>
                    <a:pt x="111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22" y="77"/>
                  </a:lnTo>
                  <a:lnTo>
                    <a:pt x="123" y="66"/>
                  </a:lnTo>
                  <a:lnTo>
                    <a:pt x="122" y="56"/>
                  </a:lnTo>
                  <a:lnTo>
                    <a:pt x="119" y="45"/>
                  </a:lnTo>
                  <a:lnTo>
                    <a:pt x="114" y="37"/>
                  </a:lnTo>
                  <a:lnTo>
                    <a:pt x="107" y="28"/>
                  </a:lnTo>
                  <a:lnTo>
                    <a:pt x="99" y="22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79" y="14"/>
                  </a:lnTo>
                  <a:lnTo>
                    <a:pt x="68" y="12"/>
                  </a:lnTo>
                  <a:lnTo>
                    <a:pt x="68" y="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10" y="33"/>
                  </a:lnTo>
                  <a:lnTo>
                    <a:pt x="16" y="24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39" y="5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0" y="12"/>
                  </a:lnTo>
                  <a:lnTo>
                    <a:pt x="52" y="15"/>
                  </a:lnTo>
                  <a:lnTo>
                    <a:pt x="45" y="18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6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4" y="57"/>
                  </a:lnTo>
                  <a:lnTo>
                    <a:pt x="14" y="68"/>
                  </a:lnTo>
                  <a:lnTo>
                    <a:pt x="15" y="79"/>
                  </a:lnTo>
                  <a:lnTo>
                    <a:pt x="18" y="88"/>
                  </a:lnTo>
                  <a:lnTo>
                    <a:pt x="23" y="98"/>
                  </a:lnTo>
                  <a:lnTo>
                    <a:pt x="30" y="106"/>
                  </a:lnTo>
                  <a:lnTo>
                    <a:pt x="38" y="112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58" y="121"/>
                  </a:lnTo>
                  <a:lnTo>
                    <a:pt x="68" y="122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6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31" y="123"/>
                  </a:lnTo>
                  <a:lnTo>
                    <a:pt x="20" y="115"/>
                  </a:lnTo>
                  <a:lnTo>
                    <a:pt x="12" y="104"/>
                  </a:lnTo>
                  <a:lnTo>
                    <a:pt x="6" y="93"/>
                  </a:lnTo>
                  <a:lnTo>
                    <a:pt x="3" y="81"/>
                  </a:lnTo>
                  <a:lnTo>
                    <a:pt x="0" y="68"/>
                  </a:lnTo>
                  <a:lnTo>
                    <a:pt x="1" y="5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39" name="Freeform 179"/>
            <p:cNvSpPr/>
            <p:nvPr/>
          </p:nvSpPr>
          <p:spPr bwMode="auto">
            <a:xfrm>
              <a:off x="3335338" y="1706563"/>
              <a:ext cx="106363" cy="65088"/>
            </a:xfrm>
            <a:custGeom>
              <a:avLst/>
              <a:gdLst>
                <a:gd name="T0" fmla="*/ 61 w 67"/>
                <a:gd name="T1" fmla="*/ 41 h 41"/>
                <a:gd name="T2" fmla="*/ 67 w 67"/>
                <a:gd name="T3" fmla="*/ 25 h 41"/>
                <a:gd name="T4" fmla="*/ 6 w 67"/>
                <a:gd name="T5" fmla="*/ 0 h 41"/>
                <a:gd name="T6" fmla="*/ 0 w 67"/>
                <a:gd name="T7" fmla="*/ 17 h 41"/>
                <a:gd name="T8" fmla="*/ 61 w 6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1">
                  <a:moveTo>
                    <a:pt x="61" y="41"/>
                  </a:moveTo>
                  <a:lnTo>
                    <a:pt x="67" y="25"/>
                  </a:lnTo>
                  <a:lnTo>
                    <a:pt x="6" y="0"/>
                  </a:lnTo>
                  <a:lnTo>
                    <a:pt x="0" y="17"/>
                  </a:lnTo>
                  <a:lnTo>
                    <a:pt x="61" y="4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40" name="Freeform 180"/>
            <p:cNvSpPr/>
            <p:nvPr/>
          </p:nvSpPr>
          <p:spPr bwMode="auto">
            <a:xfrm>
              <a:off x="3368676" y="1717675"/>
              <a:ext cx="138113" cy="80963"/>
            </a:xfrm>
            <a:custGeom>
              <a:avLst/>
              <a:gdLst>
                <a:gd name="T0" fmla="*/ 67 w 87"/>
                <a:gd name="T1" fmla="*/ 51 h 51"/>
                <a:gd name="T2" fmla="*/ 67 w 87"/>
                <a:gd name="T3" fmla="*/ 51 h 51"/>
                <a:gd name="T4" fmla="*/ 73 w 87"/>
                <a:gd name="T5" fmla="*/ 51 h 51"/>
                <a:gd name="T6" fmla="*/ 79 w 87"/>
                <a:gd name="T7" fmla="*/ 51 h 51"/>
                <a:gd name="T8" fmla="*/ 83 w 87"/>
                <a:gd name="T9" fmla="*/ 47 h 51"/>
                <a:gd name="T10" fmla="*/ 86 w 87"/>
                <a:gd name="T11" fmla="*/ 43 h 51"/>
                <a:gd name="T12" fmla="*/ 86 w 87"/>
                <a:gd name="T13" fmla="*/ 43 h 51"/>
                <a:gd name="T14" fmla="*/ 87 w 87"/>
                <a:gd name="T15" fmla="*/ 37 h 51"/>
                <a:gd name="T16" fmla="*/ 86 w 87"/>
                <a:gd name="T17" fmla="*/ 31 h 51"/>
                <a:gd name="T18" fmla="*/ 83 w 87"/>
                <a:gd name="T19" fmla="*/ 27 h 51"/>
                <a:gd name="T20" fmla="*/ 78 w 87"/>
                <a:gd name="T21" fmla="*/ 24 h 51"/>
                <a:gd name="T22" fmla="*/ 21 w 87"/>
                <a:gd name="T23" fmla="*/ 1 h 51"/>
                <a:gd name="T24" fmla="*/ 21 w 87"/>
                <a:gd name="T25" fmla="*/ 1 h 51"/>
                <a:gd name="T26" fmla="*/ 15 w 87"/>
                <a:gd name="T27" fmla="*/ 0 h 51"/>
                <a:gd name="T28" fmla="*/ 10 w 87"/>
                <a:gd name="T29" fmla="*/ 1 h 51"/>
                <a:gd name="T30" fmla="*/ 4 w 87"/>
                <a:gd name="T31" fmla="*/ 4 h 51"/>
                <a:gd name="T32" fmla="*/ 2 w 87"/>
                <a:gd name="T33" fmla="*/ 10 h 51"/>
                <a:gd name="T34" fmla="*/ 2 w 87"/>
                <a:gd name="T35" fmla="*/ 10 h 51"/>
                <a:gd name="T36" fmla="*/ 0 w 87"/>
                <a:gd name="T37" fmla="*/ 15 h 51"/>
                <a:gd name="T38" fmla="*/ 2 w 87"/>
                <a:gd name="T39" fmla="*/ 20 h 51"/>
                <a:gd name="T40" fmla="*/ 4 w 87"/>
                <a:gd name="T41" fmla="*/ 24 h 51"/>
                <a:gd name="T42" fmla="*/ 10 w 87"/>
                <a:gd name="T43" fmla="*/ 28 h 51"/>
                <a:gd name="T44" fmla="*/ 67 w 87"/>
                <a:gd name="T4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1">
                  <a:moveTo>
                    <a:pt x="67" y="51"/>
                  </a:moveTo>
                  <a:lnTo>
                    <a:pt x="67" y="51"/>
                  </a:lnTo>
                  <a:lnTo>
                    <a:pt x="73" y="51"/>
                  </a:lnTo>
                  <a:lnTo>
                    <a:pt x="79" y="51"/>
                  </a:lnTo>
                  <a:lnTo>
                    <a:pt x="83" y="47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7" y="37"/>
                  </a:lnTo>
                  <a:lnTo>
                    <a:pt x="86" y="31"/>
                  </a:lnTo>
                  <a:lnTo>
                    <a:pt x="83" y="27"/>
                  </a:lnTo>
                  <a:lnTo>
                    <a:pt x="78" y="2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8"/>
                  </a:lnTo>
                  <a:lnTo>
                    <a:pt x="67" y="5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41" name="PA_淘宝店chenying0907 181"/>
          <p:cNvSpPr>
            <a:spLocks noEditPoints="1"/>
          </p:cNvSpPr>
          <p:nvPr>
            <p:custDataLst>
              <p:tags r:id="rId34"/>
            </p:custDataLst>
          </p:nvPr>
        </p:nvSpPr>
        <p:spPr bwMode="auto">
          <a:xfrm>
            <a:off x="2725565" y="2985698"/>
            <a:ext cx="322139" cy="114834"/>
          </a:xfrm>
          <a:custGeom>
            <a:avLst/>
            <a:gdLst>
              <a:gd name="T0" fmla="*/ 239 w 275"/>
              <a:gd name="T1" fmla="*/ 40 h 98"/>
              <a:gd name="T2" fmla="*/ 258 w 275"/>
              <a:gd name="T3" fmla="*/ 65 h 98"/>
              <a:gd name="T4" fmla="*/ 239 w 275"/>
              <a:gd name="T5" fmla="*/ 88 h 98"/>
              <a:gd name="T6" fmla="*/ 275 w 275"/>
              <a:gd name="T7" fmla="*/ 78 h 98"/>
              <a:gd name="T8" fmla="*/ 239 w 275"/>
              <a:gd name="T9" fmla="*/ 40 h 98"/>
              <a:gd name="T10" fmla="*/ 118 w 275"/>
              <a:gd name="T11" fmla="*/ 15 h 98"/>
              <a:gd name="T12" fmla="*/ 111 w 275"/>
              <a:gd name="T13" fmla="*/ 11 h 98"/>
              <a:gd name="T14" fmla="*/ 84 w 275"/>
              <a:gd name="T15" fmla="*/ 8 h 98"/>
              <a:gd name="T16" fmla="*/ 107 w 275"/>
              <a:gd name="T17" fmla="*/ 14 h 98"/>
              <a:gd name="T18" fmla="*/ 113 w 275"/>
              <a:gd name="T19" fmla="*/ 17 h 98"/>
              <a:gd name="T20" fmla="*/ 113 w 275"/>
              <a:gd name="T21" fmla="*/ 22 h 98"/>
              <a:gd name="T22" fmla="*/ 110 w 275"/>
              <a:gd name="T23" fmla="*/ 36 h 98"/>
              <a:gd name="T24" fmla="*/ 109 w 275"/>
              <a:gd name="T25" fmla="*/ 33 h 98"/>
              <a:gd name="T26" fmla="*/ 84 w 275"/>
              <a:gd name="T27" fmla="*/ 26 h 98"/>
              <a:gd name="T28" fmla="*/ 99 w 275"/>
              <a:gd name="T29" fmla="*/ 76 h 98"/>
              <a:gd name="T30" fmla="*/ 103 w 275"/>
              <a:gd name="T31" fmla="*/ 76 h 98"/>
              <a:gd name="T32" fmla="*/ 228 w 275"/>
              <a:gd name="T33" fmla="*/ 98 h 98"/>
              <a:gd name="T34" fmla="*/ 239 w 275"/>
              <a:gd name="T35" fmla="*/ 88 h 98"/>
              <a:gd name="T36" fmla="*/ 228 w 275"/>
              <a:gd name="T37" fmla="*/ 94 h 98"/>
              <a:gd name="T38" fmla="*/ 225 w 275"/>
              <a:gd name="T39" fmla="*/ 92 h 98"/>
              <a:gd name="T40" fmla="*/ 220 w 275"/>
              <a:gd name="T41" fmla="*/ 90 h 98"/>
              <a:gd name="T42" fmla="*/ 218 w 275"/>
              <a:gd name="T43" fmla="*/ 83 h 98"/>
              <a:gd name="T44" fmla="*/ 220 w 275"/>
              <a:gd name="T45" fmla="*/ 80 h 98"/>
              <a:gd name="T46" fmla="*/ 224 w 275"/>
              <a:gd name="T47" fmla="*/ 76 h 98"/>
              <a:gd name="T48" fmla="*/ 226 w 275"/>
              <a:gd name="T49" fmla="*/ 76 h 98"/>
              <a:gd name="T50" fmla="*/ 222 w 275"/>
              <a:gd name="T51" fmla="*/ 72 h 98"/>
              <a:gd name="T52" fmla="*/ 221 w 275"/>
              <a:gd name="T53" fmla="*/ 67 h 98"/>
              <a:gd name="T54" fmla="*/ 222 w 275"/>
              <a:gd name="T55" fmla="*/ 64 h 98"/>
              <a:gd name="T56" fmla="*/ 226 w 275"/>
              <a:gd name="T57" fmla="*/ 60 h 98"/>
              <a:gd name="T58" fmla="*/ 230 w 275"/>
              <a:gd name="T59" fmla="*/ 60 h 98"/>
              <a:gd name="T60" fmla="*/ 225 w 275"/>
              <a:gd name="T61" fmla="*/ 56 h 98"/>
              <a:gd name="T62" fmla="*/ 225 w 275"/>
              <a:gd name="T63" fmla="*/ 49 h 98"/>
              <a:gd name="T64" fmla="*/ 226 w 275"/>
              <a:gd name="T65" fmla="*/ 46 h 98"/>
              <a:gd name="T66" fmla="*/ 232 w 275"/>
              <a:gd name="T67" fmla="*/ 42 h 98"/>
              <a:gd name="T68" fmla="*/ 237 w 275"/>
              <a:gd name="T69" fmla="*/ 44 h 98"/>
              <a:gd name="T70" fmla="*/ 239 w 275"/>
              <a:gd name="T71" fmla="*/ 40 h 98"/>
              <a:gd name="T72" fmla="*/ 63 w 275"/>
              <a:gd name="T73" fmla="*/ 0 h 98"/>
              <a:gd name="T74" fmla="*/ 60 w 275"/>
              <a:gd name="T75" fmla="*/ 0 h 98"/>
              <a:gd name="T76" fmla="*/ 54 w 275"/>
              <a:gd name="T77" fmla="*/ 3 h 98"/>
              <a:gd name="T78" fmla="*/ 33 w 275"/>
              <a:gd name="T79" fmla="*/ 2 h 98"/>
              <a:gd name="T80" fmla="*/ 27 w 275"/>
              <a:gd name="T81" fmla="*/ 0 h 98"/>
              <a:gd name="T82" fmla="*/ 18 w 275"/>
              <a:gd name="T83" fmla="*/ 3 h 98"/>
              <a:gd name="T84" fmla="*/ 8 w 275"/>
              <a:gd name="T85" fmla="*/ 8 h 98"/>
              <a:gd name="T86" fmla="*/ 3 w 275"/>
              <a:gd name="T87" fmla="*/ 18 h 98"/>
              <a:gd name="T88" fmla="*/ 2 w 275"/>
              <a:gd name="T89" fmla="*/ 22 h 98"/>
              <a:gd name="T90" fmla="*/ 2 w 275"/>
              <a:gd name="T91" fmla="*/ 33 h 98"/>
              <a:gd name="T92" fmla="*/ 6 w 275"/>
              <a:gd name="T93" fmla="*/ 44 h 98"/>
              <a:gd name="T94" fmla="*/ 12 w 275"/>
              <a:gd name="T95" fmla="*/ 50 h 98"/>
              <a:gd name="T96" fmla="*/ 23 w 275"/>
              <a:gd name="T97" fmla="*/ 54 h 98"/>
              <a:gd name="T98" fmla="*/ 50 w 275"/>
              <a:gd name="T99" fmla="*/ 23 h 98"/>
              <a:gd name="T100" fmla="*/ 42 w 275"/>
              <a:gd name="T101" fmla="*/ 59 h 98"/>
              <a:gd name="T102" fmla="*/ 45 w 275"/>
              <a:gd name="T103" fmla="*/ 64 h 98"/>
              <a:gd name="T104" fmla="*/ 49 w 275"/>
              <a:gd name="T105" fmla="*/ 67 h 98"/>
              <a:gd name="T106" fmla="*/ 84 w 275"/>
              <a:gd name="T107" fmla="*/ 26 h 98"/>
              <a:gd name="T108" fmla="*/ 61 w 275"/>
              <a:gd name="T109" fmla="*/ 22 h 98"/>
              <a:gd name="T110" fmla="*/ 54 w 275"/>
              <a:gd name="T111" fmla="*/ 25 h 98"/>
              <a:gd name="T112" fmla="*/ 57 w 275"/>
              <a:gd name="T113" fmla="*/ 11 h 98"/>
              <a:gd name="T114" fmla="*/ 60 w 275"/>
              <a:gd name="T115" fmla="*/ 7 h 98"/>
              <a:gd name="T116" fmla="*/ 65 w 275"/>
              <a:gd name="T117" fmla="*/ 6 h 98"/>
              <a:gd name="T118" fmla="*/ 84 w 275"/>
              <a:gd name="T119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8" y="94"/>
                </a:lnTo>
                <a:lnTo>
                  <a:pt x="225" y="92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242" name="PA_组合 87"/>
          <p:cNvGrpSpPr/>
          <p:nvPr>
            <p:custDataLst>
              <p:tags r:id="rId35"/>
            </p:custDataLst>
          </p:nvPr>
        </p:nvGrpSpPr>
        <p:grpSpPr>
          <a:xfrm>
            <a:off x="1515494" y="3275128"/>
            <a:ext cx="182741" cy="230838"/>
            <a:chOff x="1516063" y="3252788"/>
            <a:chExt cx="247651" cy="312737"/>
          </a:xfrm>
          <a:solidFill>
            <a:schemeClr val="accent1"/>
          </a:solidFill>
        </p:grpSpPr>
        <p:sp>
          <p:nvSpPr>
            <p:cNvPr id="243" name="Freeform 182"/>
            <p:cNvSpPr/>
            <p:nvPr/>
          </p:nvSpPr>
          <p:spPr bwMode="auto">
            <a:xfrm>
              <a:off x="1527176" y="3263900"/>
              <a:ext cx="236538" cy="301625"/>
            </a:xfrm>
            <a:custGeom>
              <a:avLst/>
              <a:gdLst>
                <a:gd name="T0" fmla="*/ 0 w 149"/>
                <a:gd name="T1" fmla="*/ 33 h 190"/>
                <a:gd name="T2" fmla="*/ 7 w 149"/>
                <a:gd name="T3" fmla="*/ 28 h 190"/>
                <a:gd name="T4" fmla="*/ 96 w 149"/>
                <a:gd name="T5" fmla="*/ 171 h 190"/>
                <a:gd name="T6" fmla="*/ 96 w 149"/>
                <a:gd name="T7" fmla="*/ 171 h 190"/>
                <a:gd name="T8" fmla="*/ 99 w 149"/>
                <a:gd name="T9" fmla="*/ 176 h 190"/>
                <a:gd name="T10" fmla="*/ 101 w 149"/>
                <a:gd name="T11" fmla="*/ 178 h 190"/>
                <a:gd name="T12" fmla="*/ 105 w 149"/>
                <a:gd name="T13" fmla="*/ 180 h 190"/>
                <a:gd name="T14" fmla="*/ 109 w 149"/>
                <a:gd name="T15" fmla="*/ 181 h 190"/>
                <a:gd name="T16" fmla="*/ 114 w 149"/>
                <a:gd name="T17" fmla="*/ 181 h 190"/>
                <a:gd name="T18" fmla="*/ 119 w 149"/>
                <a:gd name="T19" fmla="*/ 181 h 190"/>
                <a:gd name="T20" fmla="*/ 123 w 149"/>
                <a:gd name="T21" fmla="*/ 180 h 190"/>
                <a:gd name="T22" fmla="*/ 127 w 149"/>
                <a:gd name="T23" fmla="*/ 177 h 190"/>
                <a:gd name="T24" fmla="*/ 127 w 149"/>
                <a:gd name="T25" fmla="*/ 177 h 190"/>
                <a:gd name="T26" fmla="*/ 131 w 149"/>
                <a:gd name="T27" fmla="*/ 174 h 190"/>
                <a:gd name="T28" fmla="*/ 135 w 149"/>
                <a:gd name="T29" fmla="*/ 171 h 190"/>
                <a:gd name="T30" fmla="*/ 137 w 149"/>
                <a:gd name="T31" fmla="*/ 167 h 190"/>
                <a:gd name="T32" fmla="*/ 138 w 149"/>
                <a:gd name="T33" fmla="*/ 163 h 190"/>
                <a:gd name="T34" fmla="*/ 139 w 149"/>
                <a:gd name="T35" fmla="*/ 159 h 190"/>
                <a:gd name="T36" fmla="*/ 139 w 149"/>
                <a:gd name="T37" fmla="*/ 155 h 190"/>
                <a:gd name="T38" fmla="*/ 138 w 149"/>
                <a:gd name="T39" fmla="*/ 150 h 190"/>
                <a:gd name="T40" fmla="*/ 137 w 149"/>
                <a:gd name="T41" fmla="*/ 146 h 190"/>
                <a:gd name="T42" fmla="*/ 49 w 149"/>
                <a:gd name="T43" fmla="*/ 4 h 190"/>
                <a:gd name="T44" fmla="*/ 54 w 149"/>
                <a:gd name="T45" fmla="*/ 0 h 190"/>
                <a:gd name="T46" fmla="*/ 145 w 149"/>
                <a:gd name="T47" fmla="*/ 144 h 190"/>
                <a:gd name="T48" fmla="*/ 145 w 149"/>
                <a:gd name="T49" fmla="*/ 144 h 190"/>
                <a:gd name="T50" fmla="*/ 147 w 149"/>
                <a:gd name="T51" fmla="*/ 150 h 190"/>
                <a:gd name="T52" fmla="*/ 149 w 149"/>
                <a:gd name="T53" fmla="*/ 155 h 190"/>
                <a:gd name="T54" fmla="*/ 149 w 149"/>
                <a:gd name="T55" fmla="*/ 161 h 190"/>
                <a:gd name="T56" fmla="*/ 147 w 149"/>
                <a:gd name="T57" fmla="*/ 166 h 190"/>
                <a:gd name="T58" fmla="*/ 145 w 149"/>
                <a:gd name="T59" fmla="*/ 171 h 190"/>
                <a:gd name="T60" fmla="*/ 142 w 149"/>
                <a:gd name="T61" fmla="*/ 177 h 190"/>
                <a:gd name="T62" fmla="*/ 138 w 149"/>
                <a:gd name="T63" fmla="*/ 181 h 190"/>
                <a:gd name="T64" fmla="*/ 133 w 149"/>
                <a:gd name="T65" fmla="*/ 185 h 190"/>
                <a:gd name="T66" fmla="*/ 133 w 149"/>
                <a:gd name="T67" fmla="*/ 185 h 190"/>
                <a:gd name="T68" fmla="*/ 127 w 149"/>
                <a:gd name="T69" fmla="*/ 188 h 190"/>
                <a:gd name="T70" fmla="*/ 120 w 149"/>
                <a:gd name="T71" fmla="*/ 190 h 190"/>
                <a:gd name="T72" fmla="*/ 115 w 149"/>
                <a:gd name="T73" fmla="*/ 190 h 190"/>
                <a:gd name="T74" fmla="*/ 108 w 149"/>
                <a:gd name="T75" fmla="*/ 190 h 190"/>
                <a:gd name="T76" fmla="*/ 103 w 149"/>
                <a:gd name="T77" fmla="*/ 189 h 190"/>
                <a:gd name="T78" fmla="*/ 97 w 149"/>
                <a:gd name="T79" fmla="*/ 186 h 190"/>
                <a:gd name="T80" fmla="*/ 93 w 149"/>
                <a:gd name="T81" fmla="*/ 182 h 190"/>
                <a:gd name="T82" fmla="*/ 91 w 149"/>
                <a:gd name="T83" fmla="*/ 178 h 190"/>
                <a:gd name="T84" fmla="*/ 0 w 149"/>
                <a:gd name="T85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90">
                  <a:moveTo>
                    <a:pt x="0" y="33"/>
                  </a:moveTo>
                  <a:lnTo>
                    <a:pt x="7" y="28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9" y="176"/>
                  </a:lnTo>
                  <a:lnTo>
                    <a:pt x="101" y="178"/>
                  </a:lnTo>
                  <a:lnTo>
                    <a:pt x="105" y="180"/>
                  </a:lnTo>
                  <a:lnTo>
                    <a:pt x="109" y="181"/>
                  </a:lnTo>
                  <a:lnTo>
                    <a:pt x="114" y="181"/>
                  </a:lnTo>
                  <a:lnTo>
                    <a:pt x="119" y="181"/>
                  </a:lnTo>
                  <a:lnTo>
                    <a:pt x="123" y="180"/>
                  </a:lnTo>
                  <a:lnTo>
                    <a:pt x="127" y="177"/>
                  </a:lnTo>
                  <a:lnTo>
                    <a:pt x="127" y="177"/>
                  </a:lnTo>
                  <a:lnTo>
                    <a:pt x="131" y="174"/>
                  </a:lnTo>
                  <a:lnTo>
                    <a:pt x="135" y="171"/>
                  </a:lnTo>
                  <a:lnTo>
                    <a:pt x="137" y="167"/>
                  </a:lnTo>
                  <a:lnTo>
                    <a:pt x="138" y="163"/>
                  </a:lnTo>
                  <a:lnTo>
                    <a:pt x="139" y="159"/>
                  </a:lnTo>
                  <a:lnTo>
                    <a:pt x="139" y="155"/>
                  </a:lnTo>
                  <a:lnTo>
                    <a:pt x="138" y="150"/>
                  </a:lnTo>
                  <a:lnTo>
                    <a:pt x="137" y="146"/>
                  </a:lnTo>
                  <a:lnTo>
                    <a:pt x="49" y="4"/>
                  </a:lnTo>
                  <a:lnTo>
                    <a:pt x="54" y="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7" y="150"/>
                  </a:lnTo>
                  <a:lnTo>
                    <a:pt x="149" y="155"/>
                  </a:lnTo>
                  <a:lnTo>
                    <a:pt x="149" y="161"/>
                  </a:lnTo>
                  <a:lnTo>
                    <a:pt x="147" y="166"/>
                  </a:lnTo>
                  <a:lnTo>
                    <a:pt x="145" y="171"/>
                  </a:lnTo>
                  <a:lnTo>
                    <a:pt x="142" y="177"/>
                  </a:lnTo>
                  <a:lnTo>
                    <a:pt x="138" y="181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27" y="188"/>
                  </a:lnTo>
                  <a:lnTo>
                    <a:pt x="120" y="190"/>
                  </a:lnTo>
                  <a:lnTo>
                    <a:pt x="115" y="190"/>
                  </a:lnTo>
                  <a:lnTo>
                    <a:pt x="108" y="190"/>
                  </a:lnTo>
                  <a:lnTo>
                    <a:pt x="103" y="189"/>
                  </a:lnTo>
                  <a:lnTo>
                    <a:pt x="97" y="186"/>
                  </a:lnTo>
                  <a:lnTo>
                    <a:pt x="93" y="182"/>
                  </a:lnTo>
                  <a:lnTo>
                    <a:pt x="91" y="17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44" name="Freeform 183"/>
            <p:cNvSpPr/>
            <p:nvPr/>
          </p:nvSpPr>
          <p:spPr bwMode="auto">
            <a:xfrm>
              <a:off x="1516063" y="3252788"/>
              <a:ext cx="114300" cy="79375"/>
            </a:xfrm>
            <a:custGeom>
              <a:avLst/>
              <a:gdLst>
                <a:gd name="T0" fmla="*/ 0 w 72"/>
                <a:gd name="T1" fmla="*/ 47 h 50"/>
                <a:gd name="T2" fmla="*/ 0 w 72"/>
                <a:gd name="T3" fmla="*/ 47 h 50"/>
                <a:gd name="T4" fmla="*/ 1 w 72"/>
                <a:gd name="T5" fmla="*/ 49 h 50"/>
                <a:gd name="T6" fmla="*/ 4 w 72"/>
                <a:gd name="T7" fmla="*/ 50 h 50"/>
                <a:gd name="T8" fmla="*/ 5 w 72"/>
                <a:gd name="T9" fmla="*/ 50 h 50"/>
                <a:gd name="T10" fmla="*/ 8 w 72"/>
                <a:gd name="T11" fmla="*/ 49 h 50"/>
                <a:gd name="T12" fmla="*/ 69 w 72"/>
                <a:gd name="T13" fmla="*/ 11 h 50"/>
                <a:gd name="T14" fmla="*/ 69 w 72"/>
                <a:gd name="T15" fmla="*/ 11 h 50"/>
                <a:gd name="T16" fmla="*/ 70 w 72"/>
                <a:gd name="T17" fmla="*/ 9 h 50"/>
                <a:gd name="T18" fmla="*/ 72 w 72"/>
                <a:gd name="T19" fmla="*/ 8 h 50"/>
                <a:gd name="T20" fmla="*/ 72 w 72"/>
                <a:gd name="T21" fmla="*/ 5 h 50"/>
                <a:gd name="T22" fmla="*/ 70 w 72"/>
                <a:gd name="T23" fmla="*/ 2 h 50"/>
                <a:gd name="T24" fmla="*/ 70 w 72"/>
                <a:gd name="T25" fmla="*/ 2 h 50"/>
                <a:gd name="T26" fmla="*/ 69 w 72"/>
                <a:gd name="T27" fmla="*/ 1 h 50"/>
                <a:gd name="T28" fmla="*/ 68 w 72"/>
                <a:gd name="T29" fmla="*/ 0 h 50"/>
                <a:gd name="T30" fmla="*/ 65 w 72"/>
                <a:gd name="T31" fmla="*/ 0 h 50"/>
                <a:gd name="T32" fmla="*/ 64 w 72"/>
                <a:gd name="T33" fmla="*/ 1 h 50"/>
                <a:gd name="T34" fmla="*/ 1 w 72"/>
                <a:gd name="T35" fmla="*/ 39 h 50"/>
                <a:gd name="T36" fmla="*/ 1 w 72"/>
                <a:gd name="T37" fmla="*/ 39 h 50"/>
                <a:gd name="T38" fmla="*/ 0 w 72"/>
                <a:gd name="T39" fmla="*/ 40 h 50"/>
                <a:gd name="T40" fmla="*/ 0 w 72"/>
                <a:gd name="T41" fmla="*/ 43 h 50"/>
                <a:gd name="T42" fmla="*/ 0 w 72"/>
                <a:gd name="T43" fmla="*/ 44 h 50"/>
                <a:gd name="T44" fmla="*/ 0 w 72"/>
                <a:gd name="T45" fmla="*/ 47 h 50"/>
                <a:gd name="T46" fmla="*/ 0 w 72"/>
                <a:gd name="T4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50">
                  <a:moveTo>
                    <a:pt x="0" y="47"/>
                  </a:moveTo>
                  <a:lnTo>
                    <a:pt x="0" y="47"/>
                  </a:lnTo>
                  <a:lnTo>
                    <a:pt x="1" y="49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8" y="4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45" name="Freeform 184"/>
            <p:cNvSpPr/>
            <p:nvPr/>
          </p:nvSpPr>
          <p:spPr bwMode="auto">
            <a:xfrm>
              <a:off x="1560513" y="3316288"/>
              <a:ext cx="161925" cy="219075"/>
            </a:xfrm>
            <a:custGeom>
              <a:avLst/>
              <a:gdLst>
                <a:gd name="T0" fmla="*/ 0 w 102"/>
                <a:gd name="T1" fmla="*/ 6 h 138"/>
                <a:gd name="T2" fmla="*/ 9 w 102"/>
                <a:gd name="T3" fmla="*/ 0 h 138"/>
                <a:gd name="T4" fmla="*/ 88 w 102"/>
                <a:gd name="T5" fmla="*/ 128 h 138"/>
                <a:gd name="T6" fmla="*/ 88 w 102"/>
                <a:gd name="T7" fmla="*/ 128 h 138"/>
                <a:gd name="T8" fmla="*/ 91 w 102"/>
                <a:gd name="T9" fmla="*/ 132 h 138"/>
                <a:gd name="T10" fmla="*/ 94 w 102"/>
                <a:gd name="T11" fmla="*/ 133 h 138"/>
                <a:gd name="T12" fmla="*/ 98 w 102"/>
                <a:gd name="T13" fmla="*/ 134 h 138"/>
                <a:gd name="T14" fmla="*/ 102 w 102"/>
                <a:gd name="T15" fmla="*/ 136 h 138"/>
                <a:gd name="T16" fmla="*/ 102 w 102"/>
                <a:gd name="T17" fmla="*/ 136 h 138"/>
                <a:gd name="T18" fmla="*/ 101 w 102"/>
                <a:gd name="T19" fmla="*/ 136 h 138"/>
                <a:gd name="T20" fmla="*/ 101 w 102"/>
                <a:gd name="T21" fmla="*/ 136 h 138"/>
                <a:gd name="T22" fmla="*/ 95 w 102"/>
                <a:gd name="T23" fmla="*/ 138 h 138"/>
                <a:gd name="T24" fmla="*/ 88 w 102"/>
                <a:gd name="T25" fmla="*/ 138 h 138"/>
                <a:gd name="T26" fmla="*/ 83 w 102"/>
                <a:gd name="T27" fmla="*/ 136 h 138"/>
                <a:gd name="T28" fmla="*/ 79 w 102"/>
                <a:gd name="T29" fmla="*/ 132 h 138"/>
                <a:gd name="T30" fmla="*/ 0 w 102"/>
                <a:gd name="T31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38">
                  <a:moveTo>
                    <a:pt x="0" y="6"/>
                  </a:moveTo>
                  <a:lnTo>
                    <a:pt x="9" y="0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1" y="132"/>
                  </a:lnTo>
                  <a:lnTo>
                    <a:pt x="94" y="133"/>
                  </a:lnTo>
                  <a:lnTo>
                    <a:pt x="98" y="134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95" y="138"/>
                  </a:lnTo>
                  <a:lnTo>
                    <a:pt x="88" y="138"/>
                  </a:lnTo>
                  <a:lnTo>
                    <a:pt x="83" y="136"/>
                  </a:lnTo>
                  <a:lnTo>
                    <a:pt x="79" y="13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46" name="PA_淘宝店chenying0907 185"/>
          <p:cNvSpPr>
            <a:spLocks noEditPoints="1"/>
          </p:cNvSpPr>
          <p:nvPr>
            <p:custDataLst>
              <p:tags r:id="rId36"/>
            </p:custDataLst>
          </p:nvPr>
        </p:nvSpPr>
        <p:spPr bwMode="auto">
          <a:xfrm>
            <a:off x="1794293" y="2383408"/>
            <a:ext cx="147598" cy="113662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247" name="PA_组合 89"/>
          <p:cNvGrpSpPr/>
          <p:nvPr>
            <p:custDataLst>
              <p:tags r:id="rId37"/>
            </p:custDataLst>
          </p:nvPr>
        </p:nvGrpSpPr>
        <p:grpSpPr>
          <a:xfrm>
            <a:off x="3101589" y="3162638"/>
            <a:ext cx="195626" cy="247244"/>
            <a:chOff x="3665538" y="3100388"/>
            <a:chExt cx="265113" cy="334963"/>
          </a:xfrm>
          <a:solidFill>
            <a:schemeClr val="accent1"/>
          </a:solidFill>
        </p:grpSpPr>
        <p:sp>
          <p:nvSpPr>
            <p:cNvPr id="248" name="Freeform 186"/>
            <p:cNvSpPr/>
            <p:nvPr/>
          </p:nvSpPr>
          <p:spPr bwMode="auto">
            <a:xfrm>
              <a:off x="3665538" y="3109913"/>
              <a:ext cx="252413" cy="325438"/>
            </a:xfrm>
            <a:custGeom>
              <a:avLst/>
              <a:gdLst>
                <a:gd name="T0" fmla="*/ 159 w 159"/>
                <a:gd name="T1" fmla="*/ 36 h 205"/>
                <a:gd name="T2" fmla="*/ 151 w 159"/>
                <a:gd name="T3" fmla="*/ 32 h 205"/>
                <a:gd name="T4" fmla="*/ 56 w 159"/>
                <a:gd name="T5" fmla="*/ 185 h 205"/>
                <a:gd name="T6" fmla="*/ 56 w 159"/>
                <a:gd name="T7" fmla="*/ 185 h 205"/>
                <a:gd name="T8" fmla="*/ 53 w 159"/>
                <a:gd name="T9" fmla="*/ 189 h 205"/>
                <a:gd name="T10" fmla="*/ 50 w 159"/>
                <a:gd name="T11" fmla="*/ 191 h 205"/>
                <a:gd name="T12" fmla="*/ 46 w 159"/>
                <a:gd name="T13" fmla="*/ 193 h 205"/>
                <a:gd name="T14" fmla="*/ 41 w 159"/>
                <a:gd name="T15" fmla="*/ 194 h 205"/>
                <a:gd name="T16" fmla="*/ 37 w 159"/>
                <a:gd name="T17" fmla="*/ 195 h 205"/>
                <a:gd name="T18" fmla="*/ 31 w 159"/>
                <a:gd name="T19" fmla="*/ 194 h 205"/>
                <a:gd name="T20" fmla="*/ 27 w 159"/>
                <a:gd name="T21" fmla="*/ 193 h 205"/>
                <a:gd name="T22" fmla="*/ 22 w 159"/>
                <a:gd name="T23" fmla="*/ 191 h 205"/>
                <a:gd name="T24" fmla="*/ 22 w 159"/>
                <a:gd name="T25" fmla="*/ 191 h 205"/>
                <a:gd name="T26" fmla="*/ 18 w 159"/>
                <a:gd name="T27" fmla="*/ 187 h 205"/>
                <a:gd name="T28" fmla="*/ 15 w 159"/>
                <a:gd name="T29" fmla="*/ 185 h 205"/>
                <a:gd name="T30" fmla="*/ 12 w 159"/>
                <a:gd name="T31" fmla="*/ 180 h 205"/>
                <a:gd name="T32" fmla="*/ 10 w 159"/>
                <a:gd name="T33" fmla="*/ 175 h 205"/>
                <a:gd name="T34" fmla="*/ 10 w 159"/>
                <a:gd name="T35" fmla="*/ 171 h 205"/>
                <a:gd name="T36" fmla="*/ 10 w 159"/>
                <a:gd name="T37" fmla="*/ 166 h 205"/>
                <a:gd name="T38" fmla="*/ 11 w 159"/>
                <a:gd name="T39" fmla="*/ 162 h 205"/>
                <a:gd name="T40" fmla="*/ 12 w 159"/>
                <a:gd name="T41" fmla="*/ 157 h 205"/>
                <a:gd name="T42" fmla="*/ 107 w 159"/>
                <a:gd name="T43" fmla="*/ 4 h 205"/>
                <a:gd name="T44" fmla="*/ 100 w 159"/>
                <a:gd name="T45" fmla="*/ 0 h 205"/>
                <a:gd name="T46" fmla="*/ 4 w 159"/>
                <a:gd name="T47" fmla="*/ 155 h 205"/>
                <a:gd name="T48" fmla="*/ 4 w 159"/>
                <a:gd name="T49" fmla="*/ 155 h 205"/>
                <a:gd name="T50" fmla="*/ 2 w 159"/>
                <a:gd name="T51" fmla="*/ 160 h 205"/>
                <a:gd name="T52" fmla="*/ 0 w 159"/>
                <a:gd name="T53" fmla="*/ 167 h 205"/>
                <a:gd name="T54" fmla="*/ 0 w 159"/>
                <a:gd name="T55" fmla="*/ 172 h 205"/>
                <a:gd name="T56" fmla="*/ 2 w 159"/>
                <a:gd name="T57" fmla="*/ 179 h 205"/>
                <a:gd name="T58" fmla="*/ 3 w 159"/>
                <a:gd name="T59" fmla="*/ 185 h 205"/>
                <a:gd name="T60" fmla="*/ 7 w 159"/>
                <a:gd name="T61" fmla="*/ 190 h 205"/>
                <a:gd name="T62" fmla="*/ 11 w 159"/>
                <a:gd name="T63" fmla="*/ 195 h 205"/>
                <a:gd name="T64" fmla="*/ 16 w 159"/>
                <a:gd name="T65" fmla="*/ 199 h 205"/>
                <a:gd name="T66" fmla="*/ 16 w 159"/>
                <a:gd name="T67" fmla="*/ 199 h 205"/>
                <a:gd name="T68" fmla="*/ 23 w 159"/>
                <a:gd name="T69" fmla="*/ 202 h 205"/>
                <a:gd name="T70" fmla="*/ 30 w 159"/>
                <a:gd name="T71" fmla="*/ 203 h 205"/>
                <a:gd name="T72" fmla="*/ 35 w 159"/>
                <a:gd name="T73" fmla="*/ 205 h 205"/>
                <a:gd name="T74" fmla="*/ 42 w 159"/>
                <a:gd name="T75" fmla="*/ 205 h 205"/>
                <a:gd name="T76" fmla="*/ 48 w 159"/>
                <a:gd name="T77" fmla="*/ 202 h 205"/>
                <a:gd name="T78" fmla="*/ 53 w 159"/>
                <a:gd name="T79" fmla="*/ 199 h 205"/>
                <a:gd name="T80" fmla="*/ 58 w 159"/>
                <a:gd name="T81" fmla="*/ 195 h 205"/>
                <a:gd name="T82" fmla="*/ 62 w 159"/>
                <a:gd name="T83" fmla="*/ 191 h 205"/>
                <a:gd name="T84" fmla="*/ 159 w 159"/>
                <a:gd name="T85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205">
                  <a:moveTo>
                    <a:pt x="159" y="36"/>
                  </a:moveTo>
                  <a:lnTo>
                    <a:pt x="151" y="32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53" y="189"/>
                  </a:lnTo>
                  <a:lnTo>
                    <a:pt x="50" y="191"/>
                  </a:lnTo>
                  <a:lnTo>
                    <a:pt x="46" y="193"/>
                  </a:lnTo>
                  <a:lnTo>
                    <a:pt x="41" y="194"/>
                  </a:lnTo>
                  <a:lnTo>
                    <a:pt x="37" y="195"/>
                  </a:lnTo>
                  <a:lnTo>
                    <a:pt x="31" y="194"/>
                  </a:lnTo>
                  <a:lnTo>
                    <a:pt x="27" y="193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18" y="187"/>
                  </a:lnTo>
                  <a:lnTo>
                    <a:pt x="15" y="185"/>
                  </a:lnTo>
                  <a:lnTo>
                    <a:pt x="12" y="180"/>
                  </a:lnTo>
                  <a:lnTo>
                    <a:pt x="10" y="175"/>
                  </a:lnTo>
                  <a:lnTo>
                    <a:pt x="10" y="171"/>
                  </a:lnTo>
                  <a:lnTo>
                    <a:pt x="10" y="166"/>
                  </a:lnTo>
                  <a:lnTo>
                    <a:pt x="11" y="162"/>
                  </a:lnTo>
                  <a:lnTo>
                    <a:pt x="12" y="157"/>
                  </a:lnTo>
                  <a:lnTo>
                    <a:pt x="107" y="4"/>
                  </a:lnTo>
                  <a:lnTo>
                    <a:pt x="100" y="0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2" y="160"/>
                  </a:lnTo>
                  <a:lnTo>
                    <a:pt x="0" y="167"/>
                  </a:lnTo>
                  <a:lnTo>
                    <a:pt x="0" y="172"/>
                  </a:lnTo>
                  <a:lnTo>
                    <a:pt x="2" y="179"/>
                  </a:lnTo>
                  <a:lnTo>
                    <a:pt x="3" y="185"/>
                  </a:lnTo>
                  <a:lnTo>
                    <a:pt x="7" y="190"/>
                  </a:lnTo>
                  <a:lnTo>
                    <a:pt x="11" y="195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23" y="202"/>
                  </a:lnTo>
                  <a:lnTo>
                    <a:pt x="30" y="203"/>
                  </a:lnTo>
                  <a:lnTo>
                    <a:pt x="35" y="205"/>
                  </a:lnTo>
                  <a:lnTo>
                    <a:pt x="42" y="205"/>
                  </a:lnTo>
                  <a:lnTo>
                    <a:pt x="48" y="202"/>
                  </a:lnTo>
                  <a:lnTo>
                    <a:pt x="53" y="199"/>
                  </a:lnTo>
                  <a:lnTo>
                    <a:pt x="58" y="195"/>
                  </a:lnTo>
                  <a:lnTo>
                    <a:pt x="62" y="191"/>
                  </a:lnTo>
                  <a:lnTo>
                    <a:pt x="159" y="3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49" name="Freeform 187"/>
            <p:cNvSpPr/>
            <p:nvPr/>
          </p:nvSpPr>
          <p:spPr bwMode="auto">
            <a:xfrm>
              <a:off x="3808413" y="3100388"/>
              <a:ext cx="122238" cy="82550"/>
            </a:xfrm>
            <a:custGeom>
              <a:avLst/>
              <a:gdLst>
                <a:gd name="T0" fmla="*/ 75 w 77"/>
                <a:gd name="T1" fmla="*/ 50 h 52"/>
                <a:gd name="T2" fmla="*/ 75 w 77"/>
                <a:gd name="T3" fmla="*/ 50 h 52"/>
                <a:gd name="T4" fmla="*/ 74 w 77"/>
                <a:gd name="T5" fmla="*/ 51 h 52"/>
                <a:gd name="T6" fmla="*/ 71 w 77"/>
                <a:gd name="T7" fmla="*/ 52 h 52"/>
                <a:gd name="T8" fmla="*/ 69 w 77"/>
                <a:gd name="T9" fmla="*/ 52 h 52"/>
                <a:gd name="T10" fmla="*/ 67 w 77"/>
                <a:gd name="T11" fmla="*/ 51 h 52"/>
                <a:gd name="T12" fmla="*/ 2 w 77"/>
                <a:gd name="T13" fmla="*/ 12 h 52"/>
                <a:gd name="T14" fmla="*/ 2 w 77"/>
                <a:gd name="T15" fmla="*/ 12 h 52"/>
                <a:gd name="T16" fmla="*/ 0 w 77"/>
                <a:gd name="T17" fmla="*/ 9 h 52"/>
                <a:gd name="T18" fmla="*/ 0 w 77"/>
                <a:gd name="T19" fmla="*/ 8 h 52"/>
                <a:gd name="T20" fmla="*/ 0 w 77"/>
                <a:gd name="T21" fmla="*/ 5 h 52"/>
                <a:gd name="T22" fmla="*/ 0 w 77"/>
                <a:gd name="T23" fmla="*/ 2 h 52"/>
                <a:gd name="T24" fmla="*/ 0 w 77"/>
                <a:gd name="T25" fmla="*/ 2 h 52"/>
                <a:gd name="T26" fmla="*/ 1 w 77"/>
                <a:gd name="T27" fmla="*/ 1 h 52"/>
                <a:gd name="T28" fmla="*/ 4 w 77"/>
                <a:gd name="T29" fmla="*/ 0 h 52"/>
                <a:gd name="T30" fmla="*/ 6 w 77"/>
                <a:gd name="T31" fmla="*/ 0 h 52"/>
                <a:gd name="T32" fmla="*/ 8 w 77"/>
                <a:gd name="T33" fmla="*/ 1 h 52"/>
                <a:gd name="T34" fmla="*/ 74 w 77"/>
                <a:gd name="T35" fmla="*/ 42 h 52"/>
                <a:gd name="T36" fmla="*/ 74 w 77"/>
                <a:gd name="T37" fmla="*/ 42 h 52"/>
                <a:gd name="T38" fmla="*/ 75 w 77"/>
                <a:gd name="T39" fmla="*/ 43 h 52"/>
                <a:gd name="T40" fmla="*/ 77 w 77"/>
                <a:gd name="T41" fmla="*/ 46 h 52"/>
                <a:gd name="T42" fmla="*/ 77 w 77"/>
                <a:gd name="T43" fmla="*/ 47 h 52"/>
                <a:gd name="T44" fmla="*/ 75 w 77"/>
                <a:gd name="T45" fmla="*/ 50 h 52"/>
                <a:gd name="T46" fmla="*/ 75 w 77"/>
                <a:gd name="T4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52">
                  <a:moveTo>
                    <a:pt x="75" y="50"/>
                  </a:moveTo>
                  <a:lnTo>
                    <a:pt x="75" y="50"/>
                  </a:lnTo>
                  <a:lnTo>
                    <a:pt x="74" y="51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7" y="5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5" y="43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5" y="5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50" name="Freeform 188"/>
            <p:cNvSpPr/>
            <p:nvPr/>
          </p:nvSpPr>
          <p:spPr bwMode="auto">
            <a:xfrm>
              <a:off x="3708401" y="3168650"/>
              <a:ext cx="173038" cy="234950"/>
            </a:xfrm>
            <a:custGeom>
              <a:avLst/>
              <a:gdLst>
                <a:gd name="T0" fmla="*/ 109 w 109"/>
                <a:gd name="T1" fmla="*/ 5 h 148"/>
                <a:gd name="T2" fmla="*/ 99 w 109"/>
                <a:gd name="T3" fmla="*/ 0 h 148"/>
                <a:gd name="T4" fmla="*/ 15 w 109"/>
                <a:gd name="T5" fmla="*/ 137 h 148"/>
                <a:gd name="T6" fmla="*/ 15 w 109"/>
                <a:gd name="T7" fmla="*/ 137 h 148"/>
                <a:gd name="T8" fmla="*/ 12 w 109"/>
                <a:gd name="T9" fmla="*/ 139 h 148"/>
                <a:gd name="T10" fmla="*/ 8 w 109"/>
                <a:gd name="T11" fmla="*/ 142 h 148"/>
                <a:gd name="T12" fmla="*/ 4 w 109"/>
                <a:gd name="T13" fmla="*/ 143 h 148"/>
                <a:gd name="T14" fmla="*/ 0 w 109"/>
                <a:gd name="T15" fmla="*/ 143 h 148"/>
                <a:gd name="T16" fmla="*/ 0 w 109"/>
                <a:gd name="T17" fmla="*/ 143 h 148"/>
                <a:gd name="T18" fmla="*/ 0 w 109"/>
                <a:gd name="T19" fmla="*/ 145 h 148"/>
                <a:gd name="T20" fmla="*/ 0 w 109"/>
                <a:gd name="T21" fmla="*/ 145 h 148"/>
                <a:gd name="T22" fmla="*/ 7 w 109"/>
                <a:gd name="T23" fmla="*/ 148 h 148"/>
                <a:gd name="T24" fmla="*/ 14 w 109"/>
                <a:gd name="T25" fmla="*/ 148 h 148"/>
                <a:gd name="T26" fmla="*/ 21 w 109"/>
                <a:gd name="T27" fmla="*/ 145 h 148"/>
                <a:gd name="T28" fmla="*/ 25 w 109"/>
                <a:gd name="T29" fmla="*/ 141 h 148"/>
                <a:gd name="T30" fmla="*/ 109 w 109"/>
                <a:gd name="T31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48">
                  <a:moveTo>
                    <a:pt x="109" y="5"/>
                  </a:moveTo>
                  <a:lnTo>
                    <a:pt x="99" y="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9"/>
                  </a:lnTo>
                  <a:lnTo>
                    <a:pt x="8" y="142"/>
                  </a:lnTo>
                  <a:lnTo>
                    <a:pt x="4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8"/>
                  </a:lnTo>
                  <a:lnTo>
                    <a:pt x="14" y="148"/>
                  </a:lnTo>
                  <a:lnTo>
                    <a:pt x="21" y="145"/>
                  </a:lnTo>
                  <a:lnTo>
                    <a:pt x="25" y="141"/>
                  </a:lnTo>
                  <a:lnTo>
                    <a:pt x="109" y="5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51" name="PA_淘宝店chenying0907 189"/>
          <p:cNvSpPr>
            <a:spLocks noEditPoints="1"/>
          </p:cNvSpPr>
          <p:nvPr>
            <p:custDataLst>
              <p:tags r:id="rId38"/>
            </p:custDataLst>
          </p:nvPr>
        </p:nvSpPr>
        <p:spPr bwMode="auto">
          <a:xfrm>
            <a:off x="2143371" y="4355502"/>
            <a:ext cx="160484" cy="172251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252" name="PA_组合 91"/>
          <p:cNvGrpSpPr/>
          <p:nvPr>
            <p:custDataLst>
              <p:tags r:id="rId39"/>
            </p:custDataLst>
          </p:nvPr>
        </p:nvGrpSpPr>
        <p:grpSpPr>
          <a:xfrm>
            <a:off x="2374139" y="3032569"/>
            <a:ext cx="118313" cy="188656"/>
            <a:chOff x="2679701" y="2924175"/>
            <a:chExt cx="160337" cy="255588"/>
          </a:xfrm>
          <a:solidFill>
            <a:schemeClr val="accent1"/>
          </a:solidFill>
        </p:grpSpPr>
        <p:sp>
          <p:nvSpPr>
            <p:cNvPr id="253" name="Freeform 190"/>
            <p:cNvSpPr/>
            <p:nvPr/>
          </p:nvSpPr>
          <p:spPr bwMode="auto">
            <a:xfrm>
              <a:off x="2770188" y="3103563"/>
              <a:ext cx="57150" cy="57150"/>
            </a:xfrm>
            <a:custGeom>
              <a:avLst/>
              <a:gdLst>
                <a:gd name="T0" fmla="*/ 0 w 36"/>
                <a:gd name="T1" fmla="*/ 22 h 36"/>
                <a:gd name="T2" fmla="*/ 0 w 36"/>
                <a:gd name="T3" fmla="*/ 22 h 36"/>
                <a:gd name="T4" fmla="*/ 2 w 36"/>
                <a:gd name="T5" fmla="*/ 27 h 36"/>
                <a:gd name="T6" fmla="*/ 8 w 36"/>
                <a:gd name="T7" fmla="*/ 33 h 36"/>
                <a:gd name="T8" fmla="*/ 13 w 36"/>
                <a:gd name="T9" fmla="*/ 36 h 36"/>
                <a:gd name="T10" fmla="*/ 21 w 36"/>
                <a:gd name="T11" fmla="*/ 36 h 36"/>
                <a:gd name="T12" fmla="*/ 21 w 36"/>
                <a:gd name="T13" fmla="*/ 36 h 36"/>
                <a:gd name="T14" fmla="*/ 28 w 36"/>
                <a:gd name="T15" fmla="*/ 33 h 36"/>
                <a:gd name="T16" fmla="*/ 32 w 36"/>
                <a:gd name="T17" fmla="*/ 29 h 36"/>
                <a:gd name="T18" fmla="*/ 35 w 36"/>
                <a:gd name="T19" fmla="*/ 22 h 36"/>
                <a:gd name="T20" fmla="*/ 36 w 36"/>
                <a:gd name="T21" fmla="*/ 15 h 36"/>
                <a:gd name="T22" fmla="*/ 36 w 36"/>
                <a:gd name="T23" fmla="*/ 15 h 36"/>
                <a:gd name="T24" fmla="*/ 33 w 36"/>
                <a:gd name="T25" fmla="*/ 8 h 36"/>
                <a:gd name="T26" fmla="*/ 28 w 36"/>
                <a:gd name="T27" fmla="*/ 3 h 36"/>
                <a:gd name="T28" fmla="*/ 21 w 36"/>
                <a:gd name="T29" fmla="*/ 0 h 36"/>
                <a:gd name="T30" fmla="*/ 14 w 36"/>
                <a:gd name="T31" fmla="*/ 0 h 36"/>
                <a:gd name="T32" fmla="*/ 14 w 36"/>
                <a:gd name="T33" fmla="*/ 0 h 36"/>
                <a:gd name="T34" fmla="*/ 8 w 36"/>
                <a:gd name="T35" fmla="*/ 3 h 36"/>
                <a:gd name="T36" fmla="*/ 4 w 36"/>
                <a:gd name="T37" fmla="*/ 8 h 36"/>
                <a:gd name="T38" fmla="*/ 1 w 36"/>
                <a:gd name="T39" fmla="*/ 14 h 36"/>
                <a:gd name="T40" fmla="*/ 0 w 36"/>
                <a:gd name="T41" fmla="*/ 22 h 36"/>
                <a:gd name="T42" fmla="*/ 0 w 36"/>
                <a:gd name="T4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22"/>
                  </a:moveTo>
                  <a:lnTo>
                    <a:pt x="0" y="22"/>
                  </a:lnTo>
                  <a:lnTo>
                    <a:pt x="2" y="27"/>
                  </a:lnTo>
                  <a:lnTo>
                    <a:pt x="8" y="33"/>
                  </a:lnTo>
                  <a:lnTo>
                    <a:pt x="13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8" y="33"/>
                  </a:lnTo>
                  <a:lnTo>
                    <a:pt x="32" y="29"/>
                  </a:lnTo>
                  <a:lnTo>
                    <a:pt x="35" y="22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8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54" name="Freeform 191"/>
            <p:cNvSpPr/>
            <p:nvPr/>
          </p:nvSpPr>
          <p:spPr bwMode="auto">
            <a:xfrm>
              <a:off x="2786063" y="2924175"/>
              <a:ext cx="53975" cy="192088"/>
            </a:xfrm>
            <a:custGeom>
              <a:avLst/>
              <a:gdLst>
                <a:gd name="T0" fmla="*/ 0 w 34"/>
                <a:gd name="T1" fmla="*/ 121 h 121"/>
                <a:gd name="T2" fmla="*/ 0 w 34"/>
                <a:gd name="T3" fmla="*/ 121 h 121"/>
                <a:gd name="T4" fmla="*/ 21 w 34"/>
                <a:gd name="T5" fmla="*/ 17 h 121"/>
                <a:gd name="T6" fmla="*/ 21 w 34"/>
                <a:gd name="T7" fmla="*/ 17 h 121"/>
                <a:gd name="T8" fmla="*/ 27 w 34"/>
                <a:gd name="T9" fmla="*/ 9 h 121"/>
                <a:gd name="T10" fmla="*/ 31 w 34"/>
                <a:gd name="T11" fmla="*/ 2 h 121"/>
                <a:gd name="T12" fmla="*/ 34 w 34"/>
                <a:gd name="T13" fmla="*/ 0 h 121"/>
                <a:gd name="T14" fmla="*/ 34 w 34"/>
                <a:gd name="T15" fmla="*/ 0 h 121"/>
                <a:gd name="T16" fmla="*/ 31 w 34"/>
                <a:gd name="T17" fmla="*/ 19 h 121"/>
                <a:gd name="T18" fmla="*/ 25 w 34"/>
                <a:gd name="T19" fmla="*/ 61 h 121"/>
                <a:gd name="T20" fmla="*/ 14 w 34"/>
                <a:gd name="T21" fmla="*/ 121 h 121"/>
                <a:gd name="T22" fmla="*/ 0 w 34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21">
                  <a:moveTo>
                    <a:pt x="0" y="121"/>
                  </a:moveTo>
                  <a:lnTo>
                    <a:pt x="0" y="121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7" y="9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19"/>
                  </a:lnTo>
                  <a:lnTo>
                    <a:pt x="25" y="61"/>
                  </a:lnTo>
                  <a:lnTo>
                    <a:pt x="14" y="121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55" name="Freeform 192"/>
            <p:cNvSpPr/>
            <p:nvPr/>
          </p:nvSpPr>
          <p:spPr bwMode="auto">
            <a:xfrm>
              <a:off x="2679701" y="2954338"/>
              <a:ext cx="123825" cy="166688"/>
            </a:xfrm>
            <a:custGeom>
              <a:avLst/>
              <a:gdLst>
                <a:gd name="T0" fmla="*/ 77 w 78"/>
                <a:gd name="T1" fmla="*/ 98 h 105"/>
                <a:gd name="T2" fmla="*/ 19 w 78"/>
                <a:gd name="T3" fmla="*/ 13 h 105"/>
                <a:gd name="T4" fmla="*/ 0 w 78"/>
                <a:gd name="T5" fmla="*/ 0 h 105"/>
                <a:gd name="T6" fmla="*/ 8 w 78"/>
                <a:gd name="T7" fmla="*/ 20 h 105"/>
                <a:gd name="T8" fmla="*/ 66 w 78"/>
                <a:gd name="T9" fmla="*/ 105 h 105"/>
                <a:gd name="T10" fmla="*/ 78 w 78"/>
                <a:gd name="T11" fmla="*/ 98 h 105"/>
                <a:gd name="T12" fmla="*/ 77 w 78"/>
                <a:gd name="T1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5">
                  <a:moveTo>
                    <a:pt x="77" y="98"/>
                  </a:moveTo>
                  <a:lnTo>
                    <a:pt x="19" y="13"/>
                  </a:lnTo>
                  <a:lnTo>
                    <a:pt x="0" y="0"/>
                  </a:lnTo>
                  <a:lnTo>
                    <a:pt x="8" y="20"/>
                  </a:lnTo>
                  <a:lnTo>
                    <a:pt x="66" y="105"/>
                  </a:lnTo>
                  <a:lnTo>
                    <a:pt x="78" y="98"/>
                  </a:lnTo>
                  <a:lnTo>
                    <a:pt x="77" y="9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56" name="Freeform 193"/>
            <p:cNvSpPr/>
            <p:nvPr/>
          </p:nvSpPr>
          <p:spPr bwMode="auto">
            <a:xfrm>
              <a:off x="2798763" y="3149600"/>
              <a:ext cx="14288" cy="30163"/>
            </a:xfrm>
            <a:custGeom>
              <a:avLst/>
              <a:gdLst>
                <a:gd name="T0" fmla="*/ 7 w 9"/>
                <a:gd name="T1" fmla="*/ 2 h 19"/>
                <a:gd name="T2" fmla="*/ 7 w 9"/>
                <a:gd name="T3" fmla="*/ 2 h 19"/>
                <a:gd name="T4" fmla="*/ 6 w 9"/>
                <a:gd name="T5" fmla="*/ 0 h 19"/>
                <a:gd name="T6" fmla="*/ 3 w 9"/>
                <a:gd name="T7" fmla="*/ 0 h 19"/>
                <a:gd name="T8" fmla="*/ 3 w 9"/>
                <a:gd name="T9" fmla="*/ 0 h 19"/>
                <a:gd name="T10" fmla="*/ 0 w 9"/>
                <a:gd name="T11" fmla="*/ 1 h 19"/>
                <a:gd name="T12" fmla="*/ 0 w 9"/>
                <a:gd name="T13" fmla="*/ 4 h 19"/>
                <a:gd name="T14" fmla="*/ 3 w 9"/>
                <a:gd name="T15" fmla="*/ 16 h 19"/>
                <a:gd name="T16" fmla="*/ 3 w 9"/>
                <a:gd name="T17" fmla="*/ 16 h 19"/>
                <a:gd name="T18" fmla="*/ 3 w 9"/>
                <a:gd name="T19" fmla="*/ 19 h 19"/>
                <a:gd name="T20" fmla="*/ 6 w 9"/>
                <a:gd name="T21" fmla="*/ 19 h 19"/>
                <a:gd name="T22" fmla="*/ 6 w 9"/>
                <a:gd name="T23" fmla="*/ 19 h 19"/>
                <a:gd name="T24" fmla="*/ 9 w 9"/>
                <a:gd name="T25" fmla="*/ 17 h 19"/>
                <a:gd name="T26" fmla="*/ 9 w 9"/>
                <a:gd name="T27" fmla="*/ 15 h 19"/>
                <a:gd name="T28" fmla="*/ 7 w 9"/>
                <a:gd name="T2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9">
                  <a:moveTo>
                    <a:pt x="7" y="2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57" name="PA_淘宝店chenying0907 194"/>
          <p:cNvSpPr>
            <a:spLocks noEditPoints="1"/>
          </p:cNvSpPr>
          <p:nvPr>
            <p:custDataLst>
              <p:tags r:id="rId40"/>
            </p:custDataLst>
          </p:nvPr>
        </p:nvSpPr>
        <p:spPr bwMode="auto">
          <a:xfrm>
            <a:off x="2361254" y="2065857"/>
            <a:ext cx="160484" cy="174594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prstClr val="white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grpSp>
        <p:nvGrpSpPr>
          <p:cNvPr id="258" name="PA_组合 3"/>
          <p:cNvGrpSpPr/>
          <p:nvPr>
            <p:custDataLst>
              <p:tags r:id="rId41"/>
            </p:custDataLst>
          </p:nvPr>
        </p:nvGrpSpPr>
        <p:grpSpPr>
          <a:xfrm>
            <a:off x="4407715" y="3863239"/>
            <a:ext cx="524847" cy="525010"/>
            <a:chOff x="3564033" y="3063299"/>
            <a:chExt cx="393757" cy="393757"/>
          </a:xfrm>
        </p:grpSpPr>
        <p:sp>
          <p:nvSpPr>
            <p:cNvPr id="259" name="椭圆 258"/>
            <p:cNvSpPr/>
            <p:nvPr/>
          </p:nvSpPr>
          <p:spPr>
            <a:xfrm>
              <a:off x="3564033" y="3063299"/>
              <a:ext cx="393757" cy="393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60" name="Freeform 893"/>
            <p:cNvSpPr>
              <a:spLocks noEditPoints="1"/>
            </p:cNvSpPr>
            <p:nvPr/>
          </p:nvSpPr>
          <p:spPr bwMode="auto">
            <a:xfrm>
              <a:off x="3674786" y="3111991"/>
              <a:ext cx="172250" cy="296371"/>
            </a:xfrm>
            <a:custGeom>
              <a:avLst/>
              <a:gdLst>
                <a:gd name="T0" fmla="*/ 105 w 115"/>
                <a:gd name="T1" fmla="*/ 49 h 198"/>
                <a:gd name="T2" fmla="*/ 115 w 115"/>
                <a:gd name="T3" fmla="*/ 53 h 198"/>
                <a:gd name="T4" fmla="*/ 101 w 115"/>
                <a:gd name="T5" fmla="*/ 93 h 198"/>
                <a:gd name="T6" fmla="*/ 89 w 115"/>
                <a:gd name="T7" fmla="*/ 93 h 198"/>
                <a:gd name="T8" fmla="*/ 105 w 115"/>
                <a:gd name="T9" fmla="*/ 49 h 198"/>
                <a:gd name="T10" fmla="*/ 112 w 115"/>
                <a:gd name="T11" fmla="*/ 18 h 198"/>
                <a:gd name="T12" fmla="*/ 109 w 115"/>
                <a:gd name="T13" fmla="*/ 17 h 198"/>
                <a:gd name="T14" fmla="*/ 94 w 115"/>
                <a:gd name="T15" fmla="*/ 33 h 198"/>
                <a:gd name="T16" fmla="*/ 114 w 115"/>
                <a:gd name="T17" fmla="*/ 39 h 198"/>
                <a:gd name="T18" fmla="*/ 112 w 115"/>
                <a:gd name="T19" fmla="*/ 18 h 198"/>
                <a:gd name="T20" fmla="*/ 78 w 115"/>
                <a:gd name="T21" fmla="*/ 93 h 198"/>
                <a:gd name="T22" fmla="*/ 95 w 115"/>
                <a:gd name="T23" fmla="*/ 46 h 198"/>
                <a:gd name="T24" fmla="*/ 85 w 115"/>
                <a:gd name="T25" fmla="*/ 42 h 198"/>
                <a:gd name="T26" fmla="*/ 67 w 115"/>
                <a:gd name="T27" fmla="*/ 93 h 198"/>
                <a:gd name="T28" fmla="*/ 78 w 115"/>
                <a:gd name="T29" fmla="*/ 93 h 198"/>
                <a:gd name="T30" fmla="*/ 2 w 115"/>
                <a:gd name="T31" fmla="*/ 25 h 198"/>
                <a:gd name="T32" fmla="*/ 15 w 115"/>
                <a:gd name="T33" fmla="*/ 3 h 198"/>
                <a:gd name="T34" fmla="*/ 38 w 115"/>
                <a:gd name="T35" fmla="*/ 16 h 198"/>
                <a:gd name="T36" fmla="*/ 58 w 115"/>
                <a:gd name="T37" fmla="*/ 93 h 198"/>
                <a:gd name="T38" fmla="*/ 20 w 115"/>
                <a:gd name="T39" fmla="*/ 93 h 198"/>
                <a:gd name="T40" fmla="*/ 2 w 115"/>
                <a:gd name="T41" fmla="*/ 25 h 198"/>
                <a:gd name="T42" fmla="*/ 16 w 115"/>
                <a:gd name="T43" fmla="*/ 22 h 198"/>
                <a:gd name="T44" fmla="*/ 28 w 115"/>
                <a:gd name="T45" fmla="*/ 69 h 198"/>
                <a:gd name="T46" fmla="*/ 34 w 115"/>
                <a:gd name="T47" fmla="*/ 72 h 198"/>
                <a:gd name="T48" fmla="*/ 37 w 115"/>
                <a:gd name="T49" fmla="*/ 66 h 198"/>
                <a:gd name="T50" fmla="*/ 24 w 115"/>
                <a:gd name="T51" fmla="*/ 19 h 198"/>
                <a:gd name="T52" fmla="*/ 19 w 115"/>
                <a:gd name="T53" fmla="*/ 16 h 198"/>
                <a:gd name="T54" fmla="*/ 16 w 115"/>
                <a:gd name="T55" fmla="*/ 22 h 198"/>
                <a:gd name="T56" fmla="*/ 107 w 115"/>
                <a:gd name="T57" fmla="*/ 100 h 198"/>
                <a:gd name="T58" fmla="*/ 8 w 115"/>
                <a:gd name="T59" fmla="*/ 100 h 198"/>
                <a:gd name="T60" fmla="*/ 2 w 115"/>
                <a:gd name="T61" fmla="*/ 105 h 198"/>
                <a:gd name="T62" fmla="*/ 8 w 115"/>
                <a:gd name="T63" fmla="*/ 109 h 198"/>
                <a:gd name="T64" fmla="*/ 19 w 115"/>
                <a:gd name="T65" fmla="*/ 190 h 198"/>
                <a:gd name="T66" fmla="*/ 14 w 115"/>
                <a:gd name="T67" fmla="*/ 194 h 198"/>
                <a:gd name="T68" fmla="*/ 20 w 115"/>
                <a:gd name="T69" fmla="*/ 198 h 198"/>
                <a:gd name="T70" fmla="*/ 95 w 115"/>
                <a:gd name="T71" fmla="*/ 198 h 198"/>
                <a:gd name="T72" fmla="*/ 101 w 115"/>
                <a:gd name="T73" fmla="*/ 194 h 198"/>
                <a:gd name="T74" fmla="*/ 96 w 115"/>
                <a:gd name="T75" fmla="*/ 190 h 198"/>
                <a:gd name="T76" fmla="*/ 107 w 115"/>
                <a:gd name="T77" fmla="*/ 109 h 198"/>
                <a:gd name="T78" fmla="*/ 113 w 115"/>
                <a:gd name="T79" fmla="*/ 105 h 198"/>
                <a:gd name="T80" fmla="*/ 107 w 115"/>
                <a:gd name="T81" fmla="*/ 100 h 198"/>
                <a:gd name="T82" fmla="*/ 34 w 115"/>
                <a:gd name="T83" fmla="*/ 186 h 198"/>
                <a:gd name="T84" fmla="*/ 34 w 115"/>
                <a:gd name="T85" fmla="*/ 186 h 198"/>
                <a:gd name="T86" fmla="*/ 30 w 115"/>
                <a:gd name="T87" fmla="*/ 183 h 198"/>
                <a:gd name="T88" fmla="*/ 20 w 115"/>
                <a:gd name="T89" fmla="*/ 115 h 198"/>
                <a:gd name="T90" fmla="*/ 23 w 115"/>
                <a:gd name="T91" fmla="*/ 110 h 198"/>
                <a:gd name="T92" fmla="*/ 28 w 115"/>
                <a:gd name="T93" fmla="*/ 114 h 198"/>
                <a:gd name="T94" fmla="*/ 38 w 115"/>
                <a:gd name="T95" fmla="*/ 182 h 198"/>
                <a:gd name="T96" fmla="*/ 34 w 115"/>
                <a:gd name="T9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198">
                  <a:moveTo>
                    <a:pt x="105" y="49"/>
                  </a:moveTo>
                  <a:cubicBezTo>
                    <a:pt x="115" y="53"/>
                    <a:pt x="115" y="53"/>
                    <a:pt x="115" y="5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89" y="93"/>
                    <a:pt x="89" y="93"/>
                    <a:pt x="89" y="93"/>
                  </a:cubicBezTo>
                  <a:lnTo>
                    <a:pt x="105" y="49"/>
                  </a:lnTo>
                  <a:close/>
                  <a:moveTo>
                    <a:pt x="112" y="18"/>
                  </a:moveTo>
                  <a:cubicBezTo>
                    <a:pt x="112" y="16"/>
                    <a:pt x="111" y="16"/>
                    <a:pt x="109" y="17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14" y="39"/>
                    <a:pt x="114" y="39"/>
                    <a:pt x="114" y="39"/>
                  </a:cubicBezTo>
                  <a:lnTo>
                    <a:pt x="112" y="18"/>
                  </a:lnTo>
                  <a:close/>
                  <a:moveTo>
                    <a:pt x="78" y="93"/>
                  </a:moveTo>
                  <a:cubicBezTo>
                    <a:pt x="95" y="46"/>
                    <a:pt x="95" y="46"/>
                    <a:pt x="95" y="4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78" y="93"/>
                  </a:lnTo>
                  <a:close/>
                  <a:moveTo>
                    <a:pt x="2" y="25"/>
                  </a:moveTo>
                  <a:cubicBezTo>
                    <a:pt x="0" y="15"/>
                    <a:pt x="5" y="5"/>
                    <a:pt x="15" y="3"/>
                  </a:cubicBezTo>
                  <a:cubicBezTo>
                    <a:pt x="25" y="0"/>
                    <a:pt x="35" y="6"/>
                    <a:pt x="38" y="16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20" y="93"/>
                    <a:pt x="20" y="93"/>
                    <a:pt x="20" y="93"/>
                  </a:cubicBezTo>
                  <a:lnTo>
                    <a:pt x="2" y="25"/>
                  </a:lnTo>
                  <a:close/>
                  <a:moveTo>
                    <a:pt x="16" y="2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9" y="71"/>
                    <a:pt x="31" y="72"/>
                    <a:pt x="34" y="72"/>
                  </a:cubicBezTo>
                  <a:cubicBezTo>
                    <a:pt x="36" y="71"/>
                    <a:pt x="38" y="69"/>
                    <a:pt x="37" y="66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7"/>
                    <a:pt x="21" y="16"/>
                    <a:pt x="19" y="16"/>
                  </a:cubicBezTo>
                  <a:cubicBezTo>
                    <a:pt x="16" y="17"/>
                    <a:pt x="15" y="19"/>
                    <a:pt x="16" y="22"/>
                  </a:cubicBezTo>
                  <a:close/>
                  <a:moveTo>
                    <a:pt x="107" y="100"/>
                  </a:moveTo>
                  <a:cubicBezTo>
                    <a:pt x="8" y="100"/>
                    <a:pt x="8" y="100"/>
                    <a:pt x="8" y="100"/>
                  </a:cubicBezTo>
                  <a:cubicBezTo>
                    <a:pt x="5" y="100"/>
                    <a:pt x="2" y="102"/>
                    <a:pt x="2" y="105"/>
                  </a:cubicBezTo>
                  <a:cubicBezTo>
                    <a:pt x="2" y="107"/>
                    <a:pt x="4" y="109"/>
                    <a:pt x="8" y="10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6" y="190"/>
                    <a:pt x="14" y="192"/>
                    <a:pt x="14" y="194"/>
                  </a:cubicBezTo>
                  <a:cubicBezTo>
                    <a:pt x="14" y="196"/>
                    <a:pt x="17" y="198"/>
                    <a:pt x="20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8" y="198"/>
                    <a:pt x="101" y="196"/>
                    <a:pt x="101" y="194"/>
                  </a:cubicBezTo>
                  <a:cubicBezTo>
                    <a:pt x="101" y="192"/>
                    <a:pt x="99" y="190"/>
                    <a:pt x="96" y="19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11" y="109"/>
                    <a:pt x="113" y="107"/>
                    <a:pt x="113" y="105"/>
                  </a:cubicBezTo>
                  <a:cubicBezTo>
                    <a:pt x="113" y="102"/>
                    <a:pt x="110" y="100"/>
                    <a:pt x="107" y="100"/>
                  </a:cubicBezTo>
                  <a:close/>
                  <a:moveTo>
                    <a:pt x="34" y="186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2" y="186"/>
                    <a:pt x="30" y="185"/>
                    <a:pt x="30" y="183"/>
                  </a:cubicBezTo>
                  <a:cubicBezTo>
                    <a:pt x="20" y="115"/>
                    <a:pt x="20" y="115"/>
                    <a:pt x="20" y="115"/>
                  </a:cubicBezTo>
                  <a:cubicBezTo>
                    <a:pt x="19" y="112"/>
                    <a:pt x="21" y="110"/>
                    <a:pt x="23" y="110"/>
                  </a:cubicBezTo>
                  <a:cubicBezTo>
                    <a:pt x="26" y="110"/>
                    <a:pt x="28" y="111"/>
                    <a:pt x="28" y="114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8" y="184"/>
                    <a:pt x="37" y="186"/>
                    <a:pt x="34" y="18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261" name="PA_组合 4"/>
          <p:cNvGrpSpPr/>
          <p:nvPr>
            <p:custDataLst>
              <p:tags r:id="rId42"/>
            </p:custDataLst>
          </p:nvPr>
        </p:nvGrpSpPr>
        <p:grpSpPr>
          <a:xfrm>
            <a:off x="7878892" y="3955014"/>
            <a:ext cx="524847" cy="525010"/>
            <a:chOff x="6168219" y="3132131"/>
            <a:chExt cx="393757" cy="393757"/>
          </a:xfrm>
        </p:grpSpPr>
        <p:sp>
          <p:nvSpPr>
            <p:cNvPr id="262" name="椭圆 261"/>
            <p:cNvSpPr/>
            <p:nvPr/>
          </p:nvSpPr>
          <p:spPr>
            <a:xfrm>
              <a:off x="6168219" y="3132131"/>
              <a:ext cx="393757" cy="3937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63" name="Freeform 895"/>
            <p:cNvSpPr>
              <a:spLocks noEditPoints="1"/>
            </p:cNvSpPr>
            <p:nvPr/>
          </p:nvSpPr>
          <p:spPr bwMode="auto">
            <a:xfrm>
              <a:off x="6254526" y="3187600"/>
              <a:ext cx="221142" cy="266490"/>
            </a:xfrm>
            <a:custGeom>
              <a:avLst/>
              <a:gdLst>
                <a:gd name="T0" fmla="*/ 167 w 167"/>
                <a:gd name="T1" fmla="*/ 194 h 201"/>
                <a:gd name="T2" fmla="*/ 160 w 167"/>
                <a:gd name="T3" fmla="*/ 201 h 201"/>
                <a:gd name="T4" fmla="*/ 31 w 167"/>
                <a:gd name="T5" fmla="*/ 201 h 201"/>
                <a:gd name="T6" fmla="*/ 0 w 167"/>
                <a:gd name="T7" fmla="*/ 170 h 201"/>
                <a:gd name="T8" fmla="*/ 31 w 167"/>
                <a:gd name="T9" fmla="*/ 139 h 201"/>
                <a:gd name="T10" fmla="*/ 160 w 167"/>
                <a:gd name="T11" fmla="*/ 139 h 201"/>
                <a:gd name="T12" fmla="*/ 167 w 167"/>
                <a:gd name="T13" fmla="*/ 146 h 201"/>
                <a:gd name="T14" fmla="*/ 160 w 167"/>
                <a:gd name="T15" fmla="*/ 154 h 201"/>
                <a:gd name="T16" fmla="*/ 33 w 167"/>
                <a:gd name="T17" fmla="*/ 154 h 201"/>
                <a:gd name="T18" fmla="*/ 17 w 167"/>
                <a:gd name="T19" fmla="*/ 170 h 201"/>
                <a:gd name="T20" fmla="*/ 33 w 167"/>
                <a:gd name="T21" fmla="*/ 187 h 201"/>
                <a:gd name="T22" fmla="*/ 160 w 167"/>
                <a:gd name="T23" fmla="*/ 187 h 201"/>
                <a:gd name="T24" fmla="*/ 167 w 167"/>
                <a:gd name="T25" fmla="*/ 194 h 201"/>
                <a:gd name="T26" fmla="*/ 86 w 167"/>
                <a:gd name="T27" fmla="*/ 28 h 201"/>
                <a:gd name="T28" fmla="*/ 114 w 167"/>
                <a:gd name="T29" fmla="*/ 2 h 201"/>
                <a:gd name="T30" fmla="*/ 113 w 167"/>
                <a:gd name="T31" fmla="*/ 0 h 201"/>
                <a:gd name="T32" fmla="*/ 111 w 167"/>
                <a:gd name="T33" fmla="*/ 0 h 201"/>
                <a:gd name="T34" fmla="*/ 84 w 167"/>
                <a:gd name="T35" fmla="*/ 26 h 201"/>
                <a:gd name="T36" fmla="*/ 84 w 167"/>
                <a:gd name="T37" fmla="*/ 28 h 201"/>
                <a:gd name="T38" fmla="*/ 86 w 167"/>
                <a:gd name="T39" fmla="*/ 28 h 201"/>
                <a:gd name="T40" fmla="*/ 137 w 167"/>
                <a:gd name="T41" fmla="*/ 50 h 201"/>
                <a:gd name="T42" fmla="*/ 108 w 167"/>
                <a:gd name="T43" fmla="*/ 31 h 201"/>
                <a:gd name="T44" fmla="*/ 85 w 167"/>
                <a:gd name="T45" fmla="*/ 36 h 201"/>
                <a:gd name="T46" fmla="*/ 63 w 167"/>
                <a:gd name="T47" fmla="*/ 31 h 201"/>
                <a:gd name="T48" fmla="*/ 34 w 167"/>
                <a:gd name="T49" fmla="*/ 50 h 201"/>
                <a:gd name="T50" fmla="*/ 64 w 167"/>
                <a:gd name="T51" fmla="*/ 125 h 201"/>
                <a:gd name="T52" fmla="*/ 85 w 167"/>
                <a:gd name="T53" fmla="*/ 120 h 201"/>
                <a:gd name="T54" fmla="*/ 106 w 167"/>
                <a:gd name="T55" fmla="*/ 125 h 201"/>
                <a:gd name="T56" fmla="*/ 137 w 167"/>
                <a:gd name="T57" fmla="*/ 50 h 201"/>
                <a:gd name="T58" fmla="*/ 63 w 167"/>
                <a:gd name="T59" fmla="*/ 46 h 201"/>
                <a:gd name="T60" fmla="*/ 62 w 167"/>
                <a:gd name="T61" fmla="*/ 46 h 201"/>
                <a:gd name="T62" fmla="*/ 47 w 167"/>
                <a:gd name="T63" fmla="*/ 59 h 201"/>
                <a:gd name="T64" fmla="*/ 44 w 167"/>
                <a:gd name="T65" fmla="*/ 62 h 201"/>
                <a:gd name="T66" fmla="*/ 43 w 167"/>
                <a:gd name="T67" fmla="*/ 62 h 201"/>
                <a:gd name="T68" fmla="*/ 43 w 167"/>
                <a:gd name="T69" fmla="*/ 62 h 201"/>
                <a:gd name="T70" fmla="*/ 40 w 167"/>
                <a:gd name="T71" fmla="*/ 57 h 201"/>
                <a:gd name="T72" fmla="*/ 62 w 167"/>
                <a:gd name="T73" fmla="*/ 39 h 201"/>
                <a:gd name="T74" fmla="*/ 63 w 167"/>
                <a:gd name="T75" fmla="*/ 39 h 201"/>
                <a:gd name="T76" fmla="*/ 67 w 167"/>
                <a:gd name="T77" fmla="*/ 43 h 201"/>
                <a:gd name="T78" fmla="*/ 63 w 167"/>
                <a:gd name="T79" fmla="*/ 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201">
                  <a:moveTo>
                    <a:pt x="167" y="194"/>
                  </a:moveTo>
                  <a:cubicBezTo>
                    <a:pt x="167" y="198"/>
                    <a:pt x="164" y="201"/>
                    <a:pt x="160" y="201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14" y="201"/>
                    <a:pt x="0" y="187"/>
                    <a:pt x="0" y="170"/>
                  </a:cubicBezTo>
                  <a:cubicBezTo>
                    <a:pt x="0" y="153"/>
                    <a:pt x="14" y="139"/>
                    <a:pt x="31" y="139"/>
                  </a:cubicBezTo>
                  <a:cubicBezTo>
                    <a:pt x="160" y="139"/>
                    <a:pt x="160" y="139"/>
                    <a:pt x="160" y="139"/>
                  </a:cubicBezTo>
                  <a:cubicBezTo>
                    <a:pt x="164" y="139"/>
                    <a:pt x="167" y="142"/>
                    <a:pt x="167" y="146"/>
                  </a:cubicBezTo>
                  <a:cubicBezTo>
                    <a:pt x="167" y="150"/>
                    <a:pt x="164" y="154"/>
                    <a:pt x="160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24" y="154"/>
                    <a:pt x="17" y="161"/>
                    <a:pt x="17" y="170"/>
                  </a:cubicBezTo>
                  <a:cubicBezTo>
                    <a:pt x="17" y="179"/>
                    <a:pt x="24" y="187"/>
                    <a:pt x="33" y="187"/>
                  </a:cubicBezTo>
                  <a:cubicBezTo>
                    <a:pt x="160" y="187"/>
                    <a:pt x="160" y="187"/>
                    <a:pt x="160" y="187"/>
                  </a:cubicBezTo>
                  <a:cubicBezTo>
                    <a:pt x="164" y="187"/>
                    <a:pt x="167" y="190"/>
                    <a:pt x="167" y="194"/>
                  </a:cubicBezTo>
                  <a:close/>
                  <a:moveTo>
                    <a:pt x="86" y="28"/>
                  </a:moveTo>
                  <a:cubicBezTo>
                    <a:pt x="101" y="28"/>
                    <a:pt x="114" y="17"/>
                    <a:pt x="114" y="2"/>
                  </a:cubicBezTo>
                  <a:cubicBezTo>
                    <a:pt x="114" y="1"/>
                    <a:pt x="114" y="1"/>
                    <a:pt x="113" y="0"/>
                  </a:cubicBezTo>
                  <a:cubicBezTo>
                    <a:pt x="113" y="0"/>
                    <a:pt x="112" y="0"/>
                    <a:pt x="111" y="0"/>
                  </a:cubicBezTo>
                  <a:cubicBezTo>
                    <a:pt x="96" y="0"/>
                    <a:pt x="84" y="12"/>
                    <a:pt x="84" y="26"/>
                  </a:cubicBezTo>
                  <a:cubicBezTo>
                    <a:pt x="84" y="27"/>
                    <a:pt x="84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lose/>
                  <a:moveTo>
                    <a:pt x="137" y="50"/>
                  </a:moveTo>
                  <a:cubicBezTo>
                    <a:pt x="131" y="37"/>
                    <a:pt x="118" y="31"/>
                    <a:pt x="108" y="31"/>
                  </a:cubicBezTo>
                  <a:cubicBezTo>
                    <a:pt x="97" y="31"/>
                    <a:pt x="94" y="36"/>
                    <a:pt x="85" y="36"/>
                  </a:cubicBezTo>
                  <a:cubicBezTo>
                    <a:pt x="76" y="36"/>
                    <a:pt x="74" y="31"/>
                    <a:pt x="63" y="31"/>
                  </a:cubicBezTo>
                  <a:cubicBezTo>
                    <a:pt x="53" y="31"/>
                    <a:pt x="40" y="37"/>
                    <a:pt x="34" y="50"/>
                  </a:cubicBezTo>
                  <a:cubicBezTo>
                    <a:pt x="23" y="76"/>
                    <a:pt x="42" y="125"/>
                    <a:pt x="64" y="125"/>
                  </a:cubicBezTo>
                  <a:cubicBezTo>
                    <a:pt x="73" y="125"/>
                    <a:pt x="77" y="120"/>
                    <a:pt x="85" y="120"/>
                  </a:cubicBezTo>
                  <a:cubicBezTo>
                    <a:pt x="94" y="120"/>
                    <a:pt x="97" y="125"/>
                    <a:pt x="106" y="125"/>
                  </a:cubicBezTo>
                  <a:cubicBezTo>
                    <a:pt x="129" y="125"/>
                    <a:pt x="148" y="76"/>
                    <a:pt x="137" y="50"/>
                  </a:cubicBezTo>
                  <a:close/>
                  <a:moveTo>
                    <a:pt x="63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57" y="46"/>
                    <a:pt x="49" y="51"/>
                    <a:pt x="47" y="59"/>
                  </a:cubicBezTo>
                  <a:cubicBezTo>
                    <a:pt x="47" y="61"/>
                    <a:pt x="45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1" y="61"/>
                    <a:pt x="40" y="59"/>
                    <a:pt x="40" y="57"/>
                  </a:cubicBezTo>
                  <a:cubicBezTo>
                    <a:pt x="42" y="46"/>
                    <a:pt x="53" y="39"/>
                    <a:pt x="62" y="39"/>
                  </a:cubicBezTo>
                  <a:cubicBezTo>
                    <a:pt x="62" y="39"/>
                    <a:pt x="63" y="39"/>
                    <a:pt x="63" y="39"/>
                  </a:cubicBezTo>
                  <a:cubicBezTo>
                    <a:pt x="65" y="39"/>
                    <a:pt x="67" y="41"/>
                    <a:pt x="67" y="43"/>
                  </a:cubicBezTo>
                  <a:cubicBezTo>
                    <a:pt x="66" y="45"/>
                    <a:pt x="65" y="46"/>
                    <a:pt x="63" y="4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264" name="PA_组合 1"/>
          <p:cNvGrpSpPr/>
          <p:nvPr>
            <p:custDataLst>
              <p:tags r:id="rId43"/>
            </p:custDataLst>
          </p:nvPr>
        </p:nvGrpSpPr>
        <p:grpSpPr>
          <a:xfrm>
            <a:off x="4407715" y="2100635"/>
            <a:ext cx="524847" cy="525010"/>
            <a:chOff x="3564033" y="1741346"/>
            <a:chExt cx="393757" cy="393757"/>
          </a:xfrm>
        </p:grpSpPr>
        <p:sp>
          <p:nvSpPr>
            <p:cNvPr id="265" name="椭圆 264"/>
            <p:cNvSpPr/>
            <p:nvPr/>
          </p:nvSpPr>
          <p:spPr>
            <a:xfrm>
              <a:off x="3564033" y="1741346"/>
              <a:ext cx="393757" cy="3937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66" name="Freeform 898"/>
            <p:cNvSpPr>
              <a:spLocks noEditPoints="1"/>
            </p:cNvSpPr>
            <p:nvPr/>
          </p:nvSpPr>
          <p:spPr bwMode="auto">
            <a:xfrm>
              <a:off x="3683642" y="1812997"/>
              <a:ext cx="154539" cy="237101"/>
            </a:xfrm>
            <a:custGeom>
              <a:avLst/>
              <a:gdLst>
                <a:gd name="T0" fmla="*/ 47 w 123"/>
                <a:gd name="T1" fmla="*/ 8 h 189"/>
                <a:gd name="T2" fmla="*/ 49 w 123"/>
                <a:gd name="T3" fmla="*/ 4 h 189"/>
                <a:gd name="T4" fmla="*/ 59 w 123"/>
                <a:gd name="T5" fmla="*/ 1 h 189"/>
                <a:gd name="T6" fmla="*/ 64 w 123"/>
                <a:gd name="T7" fmla="*/ 3 h 189"/>
                <a:gd name="T8" fmla="*/ 64 w 123"/>
                <a:gd name="T9" fmla="*/ 5 h 189"/>
                <a:gd name="T10" fmla="*/ 62 w 123"/>
                <a:gd name="T11" fmla="*/ 9 h 189"/>
                <a:gd name="T12" fmla="*/ 52 w 123"/>
                <a:gd name="T13" fmla="*/ 13 h 189"/>
                <a:gd name="T14" fmla="*/ 48 w 123"/>
                <a:gd name="T15" fmla="*/ 10 h 189"/>
                <a:gd name="T16" fmla="*/ 47 w 123"/>
                <a:gd name="T17" fmla="*/ 8 h 189"/>
                <a:gd name="T18" fmla="*/ 76 w 123"/>
                <a:gd name="T19" fmla="*/ 106 h 189"/>
                <a:gd name="T20" fmla="*/ 72 w 123"/>
                <a:gd name="T21" fmla="*/ 111 h 189"/>
                <a:gd name="T22" fmla="*/ 79 w 123"/>
                <a:gd name="T23" fmla="*/ 114 h 189"/>
                <a:gd name="T24" fmla="*/ 97 w 123"/>
                <a:gd name="T25" fmla="*/ 108 h 189"/>
                <a:gd name="T26" fmla="*/ 102 w 123"/>
                <a:gd name="T27" fmla="*/ 102 h 189"/>
                <a:gd name="T28" fmla="*/ 95 w 123"/>
                <a:gd name="T29" fmla="*/ 100 h 189"/>
                <a:gd name="T30" fmla="*/ 76 w 123"/>
                <a:gd name="T31" fmla="*/ 106 h 189"/>
                <a:gd name="T32" fmla="*/ 123 w 123"/>
                <a:gd name="T33" fmla="*/ 134 h 189"/>
                <a:gd name="T34" fmla="*/ 123 w 123"/>
                <a:gd name="T35" fmla="*/ 138 h 189"/>
                <a:gd name="T36" fmla="*/ 120 w 123"/>
                <a:gd name="T37" fmla="*/ 141 h 189"/>
                <a:gd name="T38" fmla="*/ 114 w 123"/>
                <a:gd name="T39" fmla="*/ 141 h 189"/>
                <a:gd name="T40" fmla="*/ 83 w 123"/>
                <a:gd name="T41" fmla="*/ 166 h 189"/>
                <a:gd name="T42" fmla="*/ 108 w 123"/>
                <a:gd name="T43" fmla="*/ 182 h 189"/>
                <a:gd name="T44" fmla="*/ 102 w 123"/>
                <a:gd name="T45" fmla="*/ 189 h 189"/>
                <a:gd name="T46" fmla="*/ 23 w 123"/>
                <a:gd name="T47" fmla="*/ 189 h 189"/>
                <a:gd name="T48" fmla="*/ 17 w 123"/>
                <a:gd name="T49" fmla="*/ 182 h 189"/>
                <a:gd name="T50" fmla="*/ 38 w 123"/>
                <a:gd name="T51" fmla="*/ 167 h 189"/>
                <a:gd name="T52" fmla="*/ 0 w 123"/>
                <a:gd name="T53" fmla="*/ 107 h 189"/>
                <a:gd name="T54" fmla="*/ 52 w 123"/>
                <a:gd name="T55" fmla="*/ 46 h 189"/>
                <a:gd name="T56" fmla="*/ 46 w 123"/>
                <a:gd name="T57" fmla="*/ 25 h 189"/>
                <a:gd name="T58" fmla="*/ 49 w 123"/>
                <a:gd name="T59" fmla="*/ 18 h 189"/>
                <a:gd name="T60" fmla="*/ 68 w 123"/>
                <a:gd name="T61" fmla="*/ 12 h 189"/>
                <a:gd name="T62" fmla="*/ 75 w 123"/>
                <a:gd name="T63" fmla="*/ 16 h 189"/>
                <a:gd name="T64" fmla="*/ 97 w 123"/>
                <a:gd name="T65" fmla="*/ 87 h 189"/>
                <a:gd name="T66" fmla="*/ 93 w 123"/>
                <a:gd name="T67" fmla="*/ 94 h 189"/>
                <a:gd name="T68" fmla="*/ 75 w 123"/>
                <a:gd name="T69" fmla="*/ 100 h 189"/>
                <a:gd name="T70" fmla="*/ 68 w 123"/>
                <a:gd name="T71" fmla="*/ 96 h 189"/>
                <a:gd name="T72" fmla="*/ 59 w 123"/>
                <a:gd name="T73" fmla="*/ 67 h 189"/>
                <a:gd name="T74" fmla="*/ 22 w 123"/>
                <a:gd name="T75" fmla="*/ 105 h 189"/>
                <a:gd name="T76" fmla="*/ 56 w 123"/>
                <a:gd name="T77" fmla="*/ 147 h 189"/>
                <a:gd name="T78" fmla="*/ 74 w 123"/>
                <a:gd name="T79" fmla="*/ 141 h 189"/>
                <a:gd name="T80" fmla="*/ 68 w 123"/>
                <a:gd name="T81" fmla="*/ 141 h 189"/>
                <a:gd name="T82" fmla="*/ 65 w 123"/>
                <a:gd name="T83" fmla="*/ 138 h 189"/>
                <a:gd name="T84" fmla="*/ 65 w 123"/>
                <a:gd name="T85" fmla="*/ 134 h 189"/>
                <a:gd name="T86" fmla="*/ 68 w 123"/>
                <a:gd name="T87" fmla="*/ 131 h 189"/>
                <a:gd name="T88" fmla="*/ 120 w 123"/>
                <a:gd name="T89" fmla="*/ 131 h 189"/>
                <a:gd name="T90" fmla="*/ 123 w 123"/>
                <a:gd name="T91" fmla="*/ 134 h 189"/>
                <a:gd name="T92" fmla="*/ 67 w 123"/>
                <a:gd name="T93" fmla="*/ 35 h 189"/>
                <a:gd name="T94" fmla="*/ 78 w 123"/>
                <a:gd name="T95" fmla="*/ 74 h 189"/>
                <a:gd name="T96" fmla="*/ 80 w 123"/>
                <a:gd name="T97" fmla="*/ 76 h 189"/>
                <a:gd name="T98" fmla="*/ 82 w 123"/>
                <a:gd name="T99" fmla="*/ 76 h 189"/>
                <a:gd name="T100" fmla="*/ 84 w 123"/>
                <a:gd name="T101" fmla="*/ 72 h 189"/>
                <a:gd name="T102" fmla="*/ 72 w 123"/>
                <a:gd name="T103" fmla="*/ 34 h 189"/>
                <a:gd name="T104" fmla="*/ 69 w 123"/>
                <a:gd name="T105" fmla="*/ 32 h 189"/>
                <a:gd name="T106" fmla="*/ 67 w 123"/>
                <a:gd name="T107" fmla="*/ 35 h 189"/>
                <a:gd name="T108" fmla="*/ 67 w 123"/>
                <a:gd name="T109" fmla="*/ 162 h 189"/>
                <a:gd name="T110" fmla="*/ 55 w 123"/>
                <a:gd name="T111" fmla="*/ 162 h 189"/>
                <a:gd name="T112" fmla="*/ 55 w 123"/>
                <a:gd name="T113" fmla="*/ 174 h 189"/>
                <a:gd name="T114" fmla="*/ 67 w 123"/>
                <a:gd name="T115" fmla="*/ 174 h 189"/>
                <a:gd name="T116" fmla="*/ 67 w 123"/>
                <a:gd name="T117" fmla="*/ 16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9">
                  <a:moveTo>
                    <a:pt x="47" y="8"/>
                  </a:moveTo>
                  <a:cubicBezTo>
                    <a:pt x="46" y="6"/>
                    <a:pt x="47" y="5"/>
                    <a:pt x="49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1" y="0"/>
                    <a:pt x="63" y="1"/>
                    <a:pt x="64" y="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5" y="7"/>
                    <a:pt x="64" y="9"/>
                    <a:pt x="62" y="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0" y="13"/>
                    <a:pt x="48" y="12"/>
                    <a:pt x="48" y="10"/>
                  </a:cubicBezTo>
                  <a:lnTo>
                    <a:pt x="47" y="8"/>
                  </a:lnTo>
                  <a:close/>
                  <a:moveTo>
                    <a:pt x="76" y="106"/>
                  </a:moveTo>
                  <a:cubicBezTo>
                    <a:pt x="73" y="107"/>
                    <a:pt x="71" y="109"/>
                    <a:pt x="72" y="111"/>
                  </a:cubicBezTo>
                  <a:cubicBezTo>
                    <a:pt x="73" y="114"/>
                    <a:pt x="76" y="115"/>
                    <a:pt x="79" y="114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100" y="107"/>
                    <a:pt x="102" y="105"/>
                    <a:pt x="102" y="102"/>
                  </a:cubicBezTo>
                  <a:cubicBezTo>
                    <a:pt x="101" y="100"/>
                    <a:pt x="98" y="99"/>
                    <a:pt x="95" y="100"/>
                  </a:cubicBezTo>
                  <a:lnTo>
                    <a:pt x="76" y="106"/>
                  </a:lnTo>
                  <a:close/>
                  <a:moveTo>
                    <a:pt x="123" y="134"/>
                  </a:moveTo>
                  <a:cubicBezTo>
                    <a:pt x="123" y="138"/>
                    <a:pt x="123" y="138"/>
                    <a:pt x="123" y="138"/>
                  </a:cubicBezTo>
                  <a:cubicBezTo>
                    <a:pt x="123" y="140"/>
                    <a:pt x="122" y="141"/>
                    <a:pt x="120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08" y="150"/>
                    <a:pt x="95" y="160"/>
                    <a:pt x="83" y="166"/>
                  </a:cubicBezTo>
                  <a:cubicBezTo>
                    <a:pt x="96" y="169"/>
                    <a:pt x="108" y="177"/>
                    <a:pt x="108" y="182"/>
                  </a:cubicBezTo>
                  <a:cubicBezTo>
                    <a:pt x="108" y="186"/>
                    <a:pt x="105" y="189"/>
                    <a:pt x="102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0" y="189"/>
                    <a:pt x="17" y="186"/>
                    <a:pt x="17" y="182"/>
                  </a:cubicBezTo>
                  <a:cubicBezTo>
                    <a:pt x="17" y="177"/>
                    <a:pt x="26" y="171"/>
                    <a:pt x="38" y="167"/>
                  </a:cubicBezTo>
                  <a:cubicBezTo>
                    <a:pt x="9" y="150"/>
                    <a:pt x="0" y="133"/>
                    <a:pt x="0" y="107"/>
                  </a:cubicBezTo>
                  <a:cubicBezTo>
                    <a:pt x="0" y="80"/>
                    <a:pt x="19" y="54"/>
                    <a:pt x="52" y="4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2"/>
                    <a:pt x="46" y="19"/>
                    <a:pt x="49" y="18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71" y="11"/>
                    <a:pt x="74" y="13"/>
                    <a:pt x="75" y="16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90"/>
                    <a:pt x="96" y="93"/>
                    <a:pt x="93" y="94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2" y="100"/>
                    <a:pt x="69" y="99"/>
                    <a:pt x="68" y="9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42" y="69"/>
                    <a:pt x="22" y="85"/>
                    <a:pt x="22" y="105"/>
                  </a:cubicBezTo>
                  <a:cubicBezTo>
                    <a:pt x="22" y="127"/>
                    <a:pt x="38" y="147"/>
                    <a:pt x="56" y="147"/>
                  </a:cubicBezTo>
                  <a:cubicBezTo>
                    <a:pt x="64" y="147"/>
                    <a:pt x="70" y="145"/>
                    <a:pt x="74" y="141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6" y="141"/>
                    <a:pt x="65" y="140"/>
                    <a:pt x="65" y="138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133"/>
                    <a:pt x="66" y="131"/>
                    <a:pt x="68" y="131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1"/>
                    <a:pt x="123" y="133"/>
                    <a:pt x="123" y="134"/>
                  </a:cubicBezTo>
                  <a:close/>
                  <a:moveTo>
                    <a:pt x="67" y="35"/>
                  </a:move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9" y="75"/>
                    <a:pt x="80" y="76"/>
                  </a:cubicBezTo>
                  <a:cubicBezTo>
                    <a:pt x="81" y="76"/>
                    <a:pt x="81" y="76"/>
                    <a:pt x="82" y="76"/>
                  </a:cubicBezTo>
                  <a:cubicBezTo>
                    <a:pt x="83" y="75"/>
                    <a:pt x="84" y="74"/>
                    <a:pt x="84" y="7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2"/>
                    <a:pt x="70" y="31"/>
                    <a:pt x="69" y="32"/>
                  </a:cubicBezTo>
                  <a:cubicBezTo>
                    <a:pt x="67" y="32"/>
                    <a:pt x="66" y="34"/>
                    <a:pt x="67" y="35"/>
                  </a:cubicBezTo>
                  <a:close/>
                  <a:moveTo>
                    <a:pt x="67" y="162"/>
                  </a:moveTo>
                  <a:cubicBezTo>
                    <a:pt x="64" y="159"/>
                    <a:pt x="58" y="159"/>
                    <a:pt x="55" y="162"/>
                  </a:cubicBezTo>
                  <a:cubicBezTo>
                    <a:pt x="52" y="165"/>
                    <a:pt x="52" y="171"/>
                    <a:pt x="55" y="174"/>
                  </a:cubicBezTo>
                  <a:cubicBezTo>
                    <a:pt x="58" y="177"/>
                    <a:pt x="64" y="177"/>
                    <a:pt x="67" y="174"/>
                  </a:cubicBezTo>
                  <a:cubicBezTo>
                    <a:pt x="70" y="171"/>
                    <a:pt x="70" y="165"/>
                    <a:pt x="67" y="16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grpSp>
        <p:nvGrpSpPr>
          <p:cNvPr id="267" name="PA_组合 2"/>
          <p:cNvGrpSpPr/>
          <p:nvPr>
            <p:custDataLst>
              <p:tags r:id="rId44"/>
            </p:custDataLst>
          </p:nvPr>
        </p:nvGrpSpPr>
        <p:grpSpPr>
          <a:xfrm>
            <a:off x="7878892" y="2192410"/>
            <a:ext cx="524847" cy="525010"/>
            <a:chOff x="6168219" y="1810178"/>
            <a:chExt cx="393757" cy="393757"/>
          </a:xfrm>
        </p:grpSpPr>
        <p:sp>
          <p:nvSpPr>
            <p:cNvPr id="268" name="椭圆 267"/>
            <p:cNvSpPr/>
            <p:nvPr/>
          </p:nvSpPr>
          <p:spPr>
            <a:xfrm>
              <a:off x="6168219" y="1810178"/>
              <a:ext cx="393757" cy="3937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  <p:sp>
          <p:nvSpPr>
            <p:cNvPr id="269" name="Freeform 911"/>
            <p:cNvSpPr>
              <a:spLocks noEditPoints="1"/>
            </p:cNvSpPr>
            <p:nvPr/>
          </p:nvSpPr>
          <p:spPr bwMode="auto">
            <a:xfrm>
              <a:off x="6226269" y="1918711"/>
              <a:ext cx="277656" cy="176691"/>
            </a:xfrm>
            <a:custGeom>
              <a:avLst/>
              <a:gdLst>
                <a:gd name="T0" fmla="*/ 232 w 232"/>
                <a:gd name="T1" fmla="*/ 54 h 148"/>
                <a:gd name="T2" fmla="*/ 229 w 232"/>
                <a:gd name="T3" fmla="*/ 51 h 148"/>
                <a:gd name="T4" fmla="*/ 6 w 232"/>
                <a:gd name="T5" fmla="*/ 0 h 148"/>
                <a:gd name="T6" fmla="*/ 1 w 232"/>
                <a:gd name="T7" fmla="*/ 2 h 148"/>
                <a:gd name="T8" fmla="*/ 2 w 232"/>
                <a:gd name="T9" fmla="*/ 6 h 148"/>
                <a:gd name="T10" fmla="*/ 120 w 232"/>
                <a:gd name="T11" fmla="*/ 146 h 148"/>
                <a:gd name="T12" fmla="*/ 123 w 232"/>
                <a:gd name="T13" fmla="*/ 148 h 148"/>
                <a:gd name="T14" fmla="*/ 125 w 232"/>
                <a:gd name="T15" fmla="*/ 147 h 148"/>
                <a:gd name="T16" fmla="*/ 231 w 232"/>
                <a:gd name="T17" fmla="*/ 58 h 148"/>
                <a:gd name="T18" fmla="*/ 232 w 232"/>
                <a:gd name="T19" fmla="*/ 54 h 148"/>
                <a:gd name="T20" fmla="*/ 123 w 232"/>
                <a:gd name="T21" fmla="*/ 138 h 148"/>
                <a:gd name="T22" fmla="*/ 112 w 232"/>
                <a:gd name="T23" fmla="*/ 124 h 148"/>
                <a:gd name="T24" fmla="*/ 119 w 232"/>
                <a:gd name="T25" fmla="*/ 118 h 148"/>
                <a:gd name="T26" fmla="*/ 120 w 232"/>
                <a:gd name="T27" fmla="*/ 113 h 148"/>
                <a:gd name="T28" fmla="*/ 115 w 232"/>
                <a:gd name="T29" fmla="*/ 113 h 148"/>
                <a:gd name="T30" fmla="*/ 107 w 232"/>
                <a:gd name="T31" fmla="*/ 119 h 148"/>
                <a:gd name="T32" fmla="*/ 95 w 232"/>
                <a:gd name="T33" fmla="*/ 105 h 148"/>
                <a:gd name="T34" fmla="*/ 99 w 232"/>
                <a:gd name="T35" fmla="*/ 101 h 148"/>
                <a:gd name="T36" fmla="*/ 100 w 232"/>
                <a:gd name="T37" fmla="*/ 97 h 148"/>
                <a:gd name="T38" fmla="*/ 95 w 232"/>
                <a:gd name="T39" fmla="*/ 96 h 148"/>
                <a:gd name="T40" fmla="*/ 91 w 232"/>
                <a:gd name="T41" fmla="*/ 100 h 148"/>
                <a:gd name="T42" fmla="*/ 78 w 232"/>
                <a:gd name="T43" fmla="*/ 85 h 148"/>
                <a:gd name="T44" fmla="*/ 86 w 232"/>
                <a:gd name="T45" fmla="*/ 78 h 148"/>
                <a:gd name="T46" fmla="*/ 86 w 232"/>
                <a:gd name="T47" fmla="*/ 74 h 148"/>
                <a:gd name="T48" fmla="*/ 82 w 232"/>
                <a:gd name="T49" fmla="*/ 74 h 148"/>
                <a:gd name="T50" fmla="*/ 75 w 232"/>
                <a:gd name="T51" fmla="*/ 80 h 148"/>
                <a:gd name="T52" fmla="*/ 62 w 232"/>
                <a:gd name="T53" fmla="*/ 65 h 148"/>
                <a:gd name="T54" fmla="*/ 66 w 232"/>
                <a:gd name="T55" fmla="*/ 62 h 148"/>
                <a:gd name="T56" fmla="*/ 66 w 232"/>
                <a:gd name="T57" fmla="*/ 57 h 148"/>
                <a:gd name="T58" fmla="*/ 62 w 232"/>
                <a:gd name="T59" fmla="*/ 57 h 148"/>
                <a:gd name="T60" fmla="*/ 58 w 232"/>
                <a:gd name="T61" fmla="*/ 60 h 148"/>
                <a:gd name="T62" fmla="*/ 45 w 232"/>
                <a:gd name="T63" fmla="*/ 45 h 148"/>
                <a:gd name="T64" fmla="*/ 53 w 232"/>
                <a:gd name="T65" fmla="*/ 39 h 148"/>
                <a:gd name="T66" fmla="*/ 53 w 232"/>
                <a:gd name="T67" fmla="*/ 35 h 148"/>
                <a:gd name="T68" fmla="*/ 49 w 232"/>
                <a:gd name="T69" fmla="*/ 35 h 148"/>
                <a:gd name="T70" fmla="*/ 41 w 232"/>
                <a:gd name="T71" fmla="*/ 41 h 148"/>
                <a:gd name="T72" fmla="*/ 16 w 232"/>
                <a:gd name="T73" fmla="*/ 10 h 148"/>
                <a:gd name="T74" fmla="*/ 219 w 232"/>
                <a:gd name="T75" fmla="*/ 57 h 148"/>
                <a:gd name="T76" fmla="*/ 123 w 232"/>
                <a:gd name="T77" fmla="*/ 138 h 148"/>
                <a:gd name="T78" fmla="*/ 125 w 232"/>
                <a:gd name="T79" fmla="*/ 100 h 148"/>
                <a:gd name="T80" fmla="*/ 128 w 232"/>
                <a:gd name="T81" fmla="*/ 102 h 148"/>
                <a:gd name="T82" fmla="*/ 131 w 232"/>
                <a:gd name="T83" fmla="*/ 101 h 148"/>
                <a:gd name="T84" fmla="*/ 165 w 232"/>
                <a:gd name="T85" fmla="*/ 72 h 148"/>
                <a:gd name="T86" fmla="*/ 167 w 232"/>
                <a:gd name="T87" fmla="*/ 68 h 148"/>
                <a:gd name="T88" fmla="*/ 164 w 232"/>
                <a:gd name="T89" fmla="*/ 65 h 148"/>
                <a:gd name="T90" fmla="*/ 93 w 232"/>
                <a:gd name="T91" fmla="*/ 51 h 148"/>
                <a:gd name="T92" fmla="*/ 88 w 232"/>
                <a:gd name="T93" fmla="*/ 53 h 148"/>
                <a:gd name="T94" fmla="*/ 89 w 232"/>
                <a:gd name="T95" fmla="*/ 57 h 148"/>
                <a:gd name="T96" fmla="*/ 125 w 232"/>
                <a:gd name="T97" fmla="*/ 100 h 148"/>
                <a:gd name="T98" fmla="*/ 154 w 232"/>
                <a:gd name="T99" fmla="*/ 71 h 148"/>
                <a:gd name="T100" fmla="*/ 128 w 232"/>
                <a:gd name="T101" fmla="*/ 92 h 148"/>
                <a:gd name="T102" fmla="*/ 102 w 232"/>
                <a:gd name="T103" fmla="*/ 61 h 148"/>
                <a:gd name="T104" fmla="*/ 154 w 232"/>
                <a:gd name="T10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148">
                  <a:moveTo>
                    <a:pt x="232" y="54"/>
                  </a:moveTo>
                  <a:cubicBezTo>
                    <a:pt x="232" y="53"/>
                    <a:pt x="230" y="52"/>
                    <a:pt x="229" y="5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7"/>
                    <a:pt x="122" y="148"/>
                    <a:pt x="123" y="148"/>
                  </a:cubicBezTo>
                  <a:cubicBezTo>
                    <a:pt x="124" y="148"/>
                    <a:pt x="124" y="148"/>
                    <a:pt x="125" y="147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2" y="57"/>
                    <a:pt x="232" y="56"/>
                    <a:pt x="232" y="54"/>
                  </a:cubicBezTo>
                  <a:close/>
                  <a:moveTo>
                    <a:pt x="123" y="138"/>
                  </a:moveTo>
                  <a:cubicBezTo>
                    <a:pt x="112" y="124"/>
                    <a:pt x="112" y="124"/>
                    <a:pt x="112" y="124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21" y="117"/>
                    <a:pt x="121" y="115"/>
                    <a:pt x="120" y="113"/>
                  </a:cubicBezTo>
                  <a:cubicBezTo>
                    <a:pt x="118" y="112"/>
                    <a:pt x="116" y="112"/>
                    <a:pt x="115" y="113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1" y="100"/>
                    <a:pt x="101" y="98"/>
                    <a:pt x="100" y="97"/>
                  </a:cubicBezTo>
                  <a:cubicBezTo>
                    <a:pt x="98" y="95"/>
                    <a:pt x="96" y="95"/>
                    <a:pt x="95" y="96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7" y="77"/>
                    <a:pt x="87" y="75"/>
                    <a:pt x="86" y="74"/>
                  </a:cubicBezTo>
                  <a:cubicBezTo>
                    <a:pt x="85" y="73"/>
                    <a:pt x="83" y="73"/>
                    <a:pt x="82" y="74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8" y="59"/>
                    <a:pt x="66" y="57"/>
                  </a:cubicBezTo>
                  <a:cubicBezTo>
                    <a:pt x="65" y="56"/>
                    <a:pt x="63" y="56"/>
                    <a:pt x="62" y="57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4" y="38"/>
                    <a:pt x="54" y="36"/>
                    <a:pt x="53" y="35"/>
                  </a:cubicBezTo>
                  <a:cubicBezTo>
                    <a:pt x="52" y="34"/>
                    <a:pt x="50" y="34"/>
                    <a:pt x="49" y="35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9" y="57"/>
                    <a:pt x="219" y="57"/>
                    <a:pt x="219" y="57"/>
                  </a:cubicBezTo>
                  <a:lnTo>
                    <a:pt x="123" y="138"/>
                  </a:lnTo>
                  <a:close/>
                  <a:moveTo>
                    <a:pt x="125" y="100"/>
                  </a:moveTo>
                  <a:cubicBezTo>
                    <a:pt x="126" y="101"/>
                    <a:pt x="127" y="102"/>
                    <a:pt x="128" y="102"/>
                  </a:cubicBezTo>
                  <a:cubicBezTo>
                    <a:pt x="129" y="102"/>
                    <a:pt x="130" y="102"/>
                    <a:pt x="131" y="101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7" y="71"/>
                    <a:pt x="167" y="69"/>
                    <a:pt x="167" y="68"/>
                  </a:cubicBezTo>
                  <a:cubicBezTo>
                    <a:pt x="166" y="66"/>
                    <a:pt x="165" y="65"/>
                    <a:pt x="164" y="65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1" y="51"/>
                    <a:pt x="89" y="51"/>
                    <a:pt x="88" y="53"/>
                  </a:cubicBezTo>
                  <a:cubicBezTo>
                    <a:pt x="87" y="54"/>
                    <a:pt x="88" y="56"/>
                    <a:pt x="89" y="57"/>
                  </a:cubicBezTo>
                  <a:lnTo>
                    <a:pt x="125" y="100"/>
                  </a:lnTo>
                  <a:close/>
                  <a:moveTo>
                    <a:pt x="154" y="71"/>
                  </a:moveTo>
                  <a:cubicBezTo>
                    <a:pt x="128" y="92"/>
                    <a:pt x="128" y="92"/>
                    <a:pt x="128" y="92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54" y="7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prstClr val="black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endParaRPr>
            </a:p>
          </p:txBody>
        </p:sp>
      </p:grpSp>
      <p:sp>
        <p:nvSpPr>
          <p:cNvPr id="270" name="išľíďè"/>
          <p:cNvSpPr/>
          <p:nvPr/>
        </p:nvSpPr>
        <p:spPr bwMode="auto">
          <a:xfrm>
            <a:off x="5082160" y="252642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1" name="iSlíďè"/>
          <p:cNvSpPr txBox="1"/>
          <p:nvPr/>
        </p:nvSpPr>
        <p:spPr bwMode="auto">
          <a:xfrm>
            <a:off x="5110320" y="217522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2" name="išľíďè"/>
          <p:cNvSpPr/>
          <p:nvPr/>
        </p:nvSpPr>
        <p:spPr bwMode="auto">
          <a:xfrm>
            <a:off x="5082160" y="390685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3" name="iSlíďè"/>
          <p:cNvSpPr txBox="1"/>
          <p:nvPr/>
        </p:nvSpPr>
        <p:spPr bwMode="auto">
          <a:xfrm>
            <a:off x="5110320" y="359061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4" name="išľíďè"/>
          <p:cNvSpPr/>
          <p:nvPr/>
        </p:nvSpPr>
        <p:spPr bwMode="auto">
          <a:xfrm>
            <a:off x="8793206" y="245391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5" name="iSlíďè"/>
          <p:cNvSpPr txBox="1"/>
          <p:nvPr/>
        </p:nvSpPr>
        <p:spPr bwMode="auto">
          <a:xfrm>
            <a:off x="8821366" y="210271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6" name="išľíďè"/>
          <p:cNvSpPr/>
          <p:nvPr/>
        </p:nvSpPr>
        <p:spPr bwMode="auto">
          <a:xfrm>
            <a:off x="8793206" y="383434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7" name="iSlíďè"/>
          <p:cNvSpPr txBox="1"/>
          <p:nvPr/>
        </p:nvSpPr>
        <p:spPr bwMode="auto">
          <a:xfrm>
            <a:off x="8821366" y="351810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2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2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2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2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2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2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2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5" grpId="1" animBg="1"/>
      <p:bldP spid="165" grpId="2" animBg="1"/>
      <p:bldP spid="180" grpId="0" animBg="1"/>
      <p:bldP spid="180" grpId="1" animBg="1"/>
      <p:bldP spid="180" grpId="2" animBg="1"/>
      <p:bldP spid="194" grpId="0" animBg="1"/>
      <p:bldP spid="194" grpId="1" animBg="1"/>
      <p:bldP spid="194" grpId="2" animBg="1"/>
      <p:bldP spid="195" grpId="0" animBg="1"/>
      <p:bldP spid="195" grpId="1" animBg="1"/>
      <p:bldP spid="195" grpId="2" animBg="1"/>
      <p:bldP spid="196" grpId="0" animBg="1"/>
      <p:bldP spid="196" grpId="1" animBg="1"/>
      <p:bldP spid="196" grpId="2" animBg="1"/>
      <p:bldP spid="197" grpId="0" animBg="1" autoUpdateAnimBg="0"/>
      <p:bldP spid="197" grpId="1" animBg="1" autoUpdateAnimBg="0"/>
      <p:bldP spid="197" grpId="2" animBg="1" autoUpdateAnimBg="0"/>
      <p:bldP spid="208" grpId="0" animBg="1"/>
      <p:bldP spid="208" grpId="1" animBg="1"/>
      <p:bldP spid="208" grpId="2" animBg="1"/>
      <p:bldP spid="209" grpId="0" animBg="1"/>
      <p:bldP spid="209" grpId="1" animBg="1"/>
      <p:bldP spid="209" grpId="2" animBg="1"/>
      <p:bldP spid="210" grpId="0" animBg="1" autoUpdateAnimBg="0"/>
      <p:bldP spid="210" grpId="1" animBg="1" autoUpdateAnimBg="0"/>
      <p:bldP spid="210" grpId="2" animBg="1" autoUpdateAnimBg="0"/>
      <p:bldP spid="211" grpId="0" animBg="1" autoUpdateAnimBg="0"/>
      <p:bldP spid="211" grpId="1" animBg="1" autoUpdateAnimBg="0"/>
      <p:bldP spid="211" grpId="2" animBg="1" autoUpdateAnimBg="0"/>
      <p:bldP spid="226" grpId="0" animBg="1"/>
      <p:bldP spid="226" grpId="1" animBg="1"/>
      <p:bldP spid="226" grpId="2" animBg="1"/>
      <p:bldP spid="227" grpId="0" animBg="1"/>
      <p:bldP spid="227" grpId="1" animBg="1"/>
      <p:bldP spid="227" grpId="2" animBg="1"/>
      <p:bldP spid="228" grpId="0" animBg="1"/>
      <p:bldP spid="228" grpId="1" animBg="1"/>
      <p:bldP spid="228" grpId="2" animBg="1"/>
      <p:bldP spid="229" grpId="0" animBg="1"/>
      <p:bldP spid="229" grpId="1" animBg="1"/>
      <p:bldP spid="229" grpId="2" animBg="1"/>
      <p:bldP spid="230" grpId="0" animBg="1"/>
      <p:bldP spid="230" grpId="1" animBg="1"/>
      <p:bldP spid="230" grpId="2" animBg="1"/>
      <p:bldP spid="234" grpId="0" animBg="1" autoUpdateAnimBg="0"/>
      <p:bldP spid="234" grpId="1" animBg="1" autoUpdateAnimBg="0"/>
      <p:bldP spid="234" grpId="2" animBg="1" autoUpdateAnimBg="0"/>
      <p:bldP spid="235" grpId="0" animBg="1"/>
      <p:bldP spid="235" grpId="1" animBg="1"/>
      <p:bldP spid="235" grpId="2" animBg="1"/>
      <p:bldP spid="236" grpId="0" animBg="1"/>
      <p:bldP spid="236" grpId="1" animBg="1"/>
      <p:bldP spid="236" grpId="2" animBg="1"/>
      <p:bldP spid="241" grpId="0" animBg="1"/>
      <p:bldP spid="241" grpId="1" animBg="1"/>
      <p:bldP spid="241" grpId="2" animBg="1"/>
      <p:bldP spid="246" grpId="0" animBg="1" autoUpdateAnimBg="0"/>
      <p:bldP spid="246" grpId="1" animBg="1" autoUpdateAnimBg="0"/>
      <p:bldP spid="246" grpId="2" animBg="1" autoUpdateAnimBg="0"/>
      <p:bldP spid="251" grpId="0" animBg="1"/>
      <p:bldP spid="251" grpId="1" animBg="1"/>
      <p:bldP spid="251" grpId="2" animBg="1"/>
      <p:bldP spid="257" grpId="0" animBg="1"/>
      <p:bldP spid="257" grpId="1" animBg="1"/>
      <p:bldP spid="257" grpId="2" animBg="1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ba30475f-fb42-4e8b-bac1-f69f1fd72a2c"/>
          <p:cNvGrpSpPr>
            <a:grpSpLocks noChangeAspect="1"/>
          </p:cNvGrpSpPr>
          <p:nvPr/>
        </p:nvGrpSpPr>
        <p:grpSpPr>
          <a:xfrm>
            <a:off x="977901" y="1451921"/>
            <a:ext cx="7559639" cy="4074915"/>
            <a:chOff x="1219200" y="1515421"/>
            <a:chExt cx="7559638" cy="4074915"/>
          </a:xfrm>
        </p:grpSpPr>
        <p:sp>
          <p:nvSpPr>
            <p:cNvPr id="13" name="ïšḻïďê-Oval 3"/>
            <p:cNvSpPr/>
            <p:nvPr/>
          </p:nvSpPr>
          <p:spPr>
            <a:xfrm>
              <a:off x="6156141" y="1578114"/>
              <a:ext cx="531628" cy="5316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4" name="ïšḻïďê-Arc 4"/>
            <p:cNvSpPr/>
            <p:nvPr/>
          </p:nvSpPr>
          <p:spPr>
            <a:xfrm>
              <a:off x="6096000" y="1515421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3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5" name="ïšḻïďê-Oval 5"/>
            <p:cNvSpPr/>
            <p:nvPr/>
          </p:nvSpPr>
          <p:spPr>
            <a:xfrm>
              <a:off x="7208875" y="3237492"/>
              <a:ext cx="818707" cy="8187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6" name="ïšḻïďê-Oval 6"/>
            <p:cNvSpPr/>
            <p:nvPr/>
          </p:nvSpPr>
          <p:spPr>
            <a:xfrm>
              <a:off x="2456123" y="2626120"/>
              <a:ext cx="818707" cy="8187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7" name="ïšḻïďê-Oval 7"/>
            <p:cNvSpPr/>
            <p:nvPr/>
          </p:nvSpPr>
          <p:spPr>
            <a:xfrm>
              <a:off x="1219200" y="4336632"/>
              <a:ext cx="818707" cy="8187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8" name="ïšḻïďê-Arc 8"/>
            <p:cNvSpPr/>
            <p:nvPr/>
          </p:nvSpPr>
          <p:spPr>
            <a:xfrm>
              <a:off x="2394560" y="2564557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2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19" name="ïšḻïďê-Oval 9"/>
            <p:cNvSpPr/>
            <p:nvPr/>
          </p:nvSpPr>
          <p:spPr>
            <a:xfrm>
              <a:off x="8187070" y="5001120"/>
              <a:ext cx="531628" cy="5316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20" name="ïšḻïďê-Arc 10"/>
            <p:cNvSpPr/>
            <p:nvPr/>
          </p:nvSpPr>
          <p:spPr>
            <a:xfrm>
              <a:off x="8126929" y="4938427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31" name="ïšḻïďê-Connector: Curved 21"/>
            <p:cNvCxnSpPr>
              <a:stCxn id="17" idx="0"/>
            </p:cNvCxnSpPr>
            <p:nvPr/>
          </p:nvCxnSpPr>
          <p:spPr>
            <a:xfrm rot="5400000" flipH="1" flipV="1">
              <a:off x="1508717" y="3389227"/>
              <a:ext cx="1067242" cy="827569"/>
            </a:xfrm>
            <a:prstGeom prst="curvedConnector3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ïšḻïďê-Freeform: Shape 22"/>
            <p:cNvSpPr/>
            <p:nvPr/>
          </p:nvSpPr>
          <p:spPr>
            <a:xfrm>
              <a:off x="3221665" y="1844824"/>
              <a:ext cx="2955851" cy="845092"/>
            </a:xfrm>
            <a:custGeom>
              <a:avLst/>
              <a:gdLst>
                <a:gd name="connsiteX0" fmla="*/ 0 w 2955851"/>
                <a:gd name="connsiteY0" fmla="*/ 845092 h 845092"/>
                <a:gd name="connsiteX1" fmla="*/ 935665 w 2955851"/>
                <a:gd name="connsiteY1" fmla="*/ 58282 h 845092"/>
                <a:gd name="connsiteX2" fmla="*/ 2955851 w 2955851"/>
                <a:gd name="connsiteY2" fmla="*/ 58282 h 84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5851" h="845092">
                  <a:moveTo>
                    <a:pt x="0" y="845092"/>
                  </a:moveTo>
                  <a:cubicBezTo>
                    <a:pt x="221511" y="517254"/>
                    <a:pt x="443023" y="189417"/>
                    <a:pt x="935665" y="58282"/>
                  </a:cubicBezTo>
                  <a:cubicBezTo>
                    <a:pt x="1428307" y="-72853"/>
                    <a:pt x="2955851" y="58282"/>
                    <a:pt x="2955851" y="58282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cxnSp>
          <p:nvCxnSpPr>
            <p:cNvPr id="33" name="ïšḻïďê-Connector: Curved 23"/>
            <p:cNvCxnSpPr>
              <a:stCxn id="14" idx="2"/>
              <a:endCxn id="15" idx="0"/>
            </p:cNvCxnSpPr>
            <p:nvPr/>
          </p:nvCxnSpPr>
          <p:spPr>
            <a:xfrm rot="10800000" flipH="1" flipV="1">
              <a:off x="6632071" y="2090568"/>
              <a:ext cx="986158" cy="1146923"/>
            </a:xfrm>
            <a:prstGeom prst="curvedConnector4">
              <a:avLst>
                <a:gd name="adj1" fmla="val -23181"/>
                <a:gd name="adj2" fmla="val 53346"/>
              </a:avLst>
            </a:prstGeom>
            <a:ln w="254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ïšḻïďê-Connector: Curved 24"/>
            <p:cNvCxnSpPr>
              <a:stCxn id="15" idx="4"/>
            </p:cNvCxnSpPr>
            <p:nvPr/>
          </p:nvCxnSpPr>
          <p:spPr>
            <a:xfrm rot="16200000" flipH="1">
              <a:off x="7607065" y="4067363"/>
              <a:ext cx="882228" cy="859900"/>
            </a:xfrm>
            <a:prstGeom prst="curvedConnector3">
              <a:avLst/>
            </a:prstGeom>
            <a:ln w="254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ïšḻïďê-Freeform: Shape 25"/>
            <p:cNvSpPr>
              <a:spLocks noChangeAspect="1"/>
            </p:cNvSpPr>
            <p:nvPr/>
          </p:nvSpPr>
          <p:spPr bwMode="auto">
            <a:xfrm>
              <a:off x="8280625" y="5099904"/>
              <a:ext cx="344516" cy="287436"/>
            </a:xfrm>
            <a:custGeom>
              <a:avLst/>
              <a:gdLst>
                <a:gd name="T0" fmla="*/ 643 w 3724"/>
                <a:gd name="T1" fmla="*/ 1092 h 3107"/>
                <a:gd name="T2" fmla="*/ 946 w 3724"/>
                <a:gd name="T3" fmla="*/ 1092 h 3107"/>
                <a:gd name="T4" fmla="*/ 991 w 3724"/>
                <a:gd name="T5" fmla="*/ 2486 h 3107"/>
                <a:gd name="T6" fmla="*/ 605 w 3724"/>
                <a:gd name="T7" fmla="*/ 2486 h 3107"/>
                <a:gd name="T8" fmla="*/ 643 w 3724"/>
                <a:gd name="T9" fmla="*/ 1092 h 3107"/>
                <a:gd name="T10" fmla="*/ 385 w 3724"/>
                <a:gd name="T11" fmla="*/ 2562 h 3107"/>
                <a:gd name="T12" fmla="*/ 3339 w 3724"/>
                <a:gd name="T13" fmla="*/ 2562 h 3107"/>
                <a:gd name="T14" fmla="*/ 3339 w 3724"/>
                <a:gd name="T15" fmla="*/ 2721 h 3107"/>
                <a:gd name="T16" fmla="*/ 3566 w 3724"/>
                <a:gd name="T17" fmla="*/ 2721 h 3107"/>
                <a:gd name="T18" fmla="*/ 3566 w 3724"/>
                <a:gd name="T19" fmla="*/ 2948 h 3107"/>
                <a:gd name="T20" fmla="*/ 3724 w 3724"/>
                <a:gd name="T21" fmla="*/ 2948 h 3107"/>
                <a:gd name="T22" fmla="*/ 3724 w 3724"/>
                <a:gd name="T23" fmla="*/ 3107 h 3107"/>
                <a:gd name="T24" fmla="*/ 0 w 3724"/>
                <a:gd name="T25" fmla="*/ 3107 h 3107"/>
                <a:gd name="T26" fmla="*/ 0 w 3724"/>
                <a:gd name="T27" fmla="*/ 2948 h 3107"/>
                <a:gd name="T28" fmla="*/ 158 w 3724"/>
                <a:gd name="T29" fmla="*/ 2948 h 3107"/>
                <a:gd name="T30" fmla="*/ 158 w 3724"/>
                <a:gd name="T31" fmla="*/ 2721 h 3107"/>
                <a:gd name="T32" fmla="*/ 385 w 3724"/>
                <a:gd name="T33" fmla="*/ 2721 h 3107"/>
                <a:gd name="T34" fmla="*/ 385 w 3724"/>
                <a:gd name="T35" fmla="*/ 2562 h 3107"/>
                <a:gd name="T36" fmla="*/ 3490 w 3724"/>
                <a:gd name="T37" fmla="*/ 682 h 3107"/>
                <a:gd name="T38" fmla="*/ 1862 w 3724"/>
                <a:gd name="T39" fmla="*/ 0 h 3107"/>
                <a:gd name="T40" fmla="*/ 234 w 3724"/>
                <a:gd name="T41" fmla="*/ 682 h 3107"/>
                <a:gd name="T42" fmla="*/ 234 w 3724"/>
                <a:gd name="T43" fmla="*/ 781 h 3107"/>
                <a:gd name="T44" fmla="*/ 3490 w 3724"/>
                <a:gd name="T45" fmla="*/ 781 h 3107"/>
                <a:gd name="T46" fmla="*/ 3490 w 3724"/>
                <a:gd name="T47" fmla="*/ 682 h 3107"/>
                <a:gd name="T48" fmla="*/ 544 w 3724"/>
                <a:gd name="T49" fmla="*/ 857 h 3107"/>
                <a:gd name="T50" fmla="*/ 3180 w 3724"/>
                <a:gd name="T51" fmla="*/ 857 h 3107"/>
                <a:gd name="T52" fmla="*/ 3180 w 3724"/>
                <a:gd name="T53" fmla="*/ 1009 h 3107"/>
                <a:gd name="T54" fmla="*/ 544 w 3724"/>
                <a:gd name="T55" fmla="*/ 1009 h 3107"/>
                <a:gd name="T56" fmla="*/ 544 w 3724"/>
                <a:gd name="T57" fmla="*/ 857 h 3107"/>
                <a:gd name="T58" fmla="*/ 2771 w 3724"/>
                <a:gd name="T59" fmla="*/ 1092 h 3107"/>
                <a:gd name="T60" fmla="*/ 3074 w 3724"/>
                <a:gd name="T61" fmla="*/ 1092 h 3107"/>
                <a:gd name="T62" fmla="*/ 3118 w 3724"/>
                <a:gd name="T63" fmla="*/ 2486 h 3107"/>
                <a:gd name="T64" fmla="*/ 2733 w 3724"/>
                <a:gd name="T65" fmla="*/ 2486 h 3107"/>
                <a:gd name="T66" fmla="*/ 2771 w 3724"/>
                <a:gd name="T67" fmla="*/ 1092 h 3107"/>
                <a:gd name="T68" fmla="*/ 2058 w 3724"/>
                <a:gd name="T69" fmla="*/ 1092 h 3107"/>
                <a:gd name="T70" fmla="*/ 2371 w 3724"/>
                <a:gd name="T71" fmla="*/ 1092 h 3107"/>
                <a:gd name="T72" fmla="*/ 2416 w 3724"/>
                <a:gd name="T73" fmla="*/ 2486 h 3107"/>
                <a:gd name="T74" fmla="*/ 2020 w 3724"/>
                <a:gd name="T75" fmla="*/ 2486 h 3107"/>
                <a:gd name="T76" fmla="*/ 2058 w 3724"/>
                <a:gd name="T77" fmla="*/ 1092 h 3107"/>
                <a:gd name="T78" fmla="*/ 1356 w 3724"/>
                <a:gd name="T79" fmla="*/ 1092 h 3107"/>
                <a:gd name="T80" fmla="*/ 1658 w 3724"/>
                <a:gd name="T81" fmla="*/ 1092 h 3107"/>
                <a:gd name="T82" fmla="*/ 1703 w 3724"/>
                <a:gd name="T83" fmla="*/ 2486 h 3107"/>
                <a:gd name="T84" fmla="*/ 1311 w 3724"/>
                <a:gd name="T85" fmla="*/ 2486 h 3107"/>
                <a:gd name="T86" fmla="*/ 1356 w 3724"/>
                <a:gd name="T87" fmla="*/ 1092 h 3107"/>
                <a:gd name="T88" fmla="*/ 1356 w 3724"/>
                <a:gd name="T89" fmla="*/ 1092 h 3107"/>
                <a:gd name="T90" fmla="*/ 1356 w 3724"/>
                <a:gd name="T91" fmla="*/ 1092 h 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4" h="3107">
                  <a:moveTo>
                    <a:pt x="643" y="1092"/>
                  </a:moveTo>
                  <a:lnTo>
                    <a:pt x="946" y="1092"/>
                  </a:lnTo>
                  <a:lnTo>
                    <a:pt x="991" y="2486"/>
                  </a:lnTo>
                  <a:lnTo>
                    <a:pt x="605" y="2486"/>
                  </a:lnTo>
                  <a:lnTo>
                    <a:pt x="643" y="1092"/>
                  </a:lnTo>
                  <a:close/>
                  <a:moveTo>
                    <a:pt x="385" y="2562"/>
                  </a:moveTo>
                  <a:lnTo>
                    <a:pt x="3339" y="2562"/>
                  </a:lnTo>
                  <a:lnTo>
                    <a:pt x="3339" y="2721"/>
                  </a:lnTo>
                  <a:lnTo>
                    <a:pt x="3566" y="2721"/>
                  </a:lnTo>
                  <a:lnTo>
                    <a:pt x="3566" y="2948"/>
                  </a:lnTo>
                  <a:lnTo>
                    <a:pt x="3724" y="2948"/>
                  </a:lnTo>
                  <a:lnTo>
                    <a:pt x="3724" y="3107"/>
                  </a:lnTo>
                  <a:lnTo>
                    <a:pt x="0" y="3107"/>
                  </a:lnTo>
                  <a:lnTo>
                    <a:pt x="0" y="2948"/>
                  </a:lnTo>
                  <a:lnTo>
                    <a:pt x="158" y="2948"/>
                  </a:lnTo>
                  <a:lnTo>
                    <a:pt x="158" y="2721"/>
                  </a:lnTo>
                  <a:lnTo>
                    <a:pt x="385" y="2721"/>
                  </a:lnTo>
                  <a:lnTo>
                    <a:pt x="385" y="2562"/>
                  </a:lnTo>
                  <a:close/>
                  <a:moveTo>
                    <a:pt x="3490" y="682"/>
                  </a:moveTo>
                  <a:lnTo>
                    <a:pt x="1862" y="0"/>
                  </a:lnTo>
                  <a:lnTo>
                    <a:pt x="234" y="682"/>
                  </a:lnTo>
                  <a:lnTo>
                    <a:pt x="234" y="781"/>
                  </a:lnTo>
                  <a:lnTo>
                    <a:pt x="3490" y="781"/>
                  </a:lnTo>
                  <a:lnTo>
                    <a:pt x="3490" y="682"/>
                  </a:lnTo>
                  <a:close/>
                  <a:moveTo>
                    <a:pt x="544" y="857"/>
                  </a:moveTo>
                  <a:lnTo>
                    <a:pt x="3180" y="857"/>
                  </a:lnTo>
                  <a:lnTo>
                    <a:pt x="3180" y="1009"/>
                  </a:lnTo>
                  <a:lnTo>
                    <a:pt x="544" y="1009"/>
                  </a:lnTo>
                  <a:lnTo>
                    <a:pt x="544" y="857"/>
                  </a:lnTo>
                  <a:close/>
                  <a:moveTo>
                    <a:pt x="2771" y="1092"/>
                  </a:moveTo>
                  <a:lnTo>
                    <a:pt x="3074" y="1092"/>
                  </a:lnTo>
                  <a:lnTo>
                    <a:pt x="3118" y="2486"/>
                  </a:lnTo>
                  <a:lnTo>
                    <a:pt x="2733" y="2486"/>
                  </a:lnTo>
                  <a:lnTo>
                    <a:pt x="2771" y="1092"/>
                  </a:lnTo>
                  <a:close/>
                  <a:moveTo>
                    <a:pt x="2058" y="1092"/>
                  </a:moveTo>
                  <a:lnTo>
                    <a:pt x="2371" y="1092"/>
                  </a:lnTo>
                  <a:lnTo>
                    <a:pt x="2416" y="2486"/>
                  </a:lnTo>
                  <a:lnTo>
                    <a:pt x="2020" y="2486"/>
                  </a:lnTo>
                  <a:lnTo>
                    <a:pt x="2058" y="1092"/>
                  </a:lnTo>
                  <a:close/>
                  <a:moveTo>
                    <a:pt x="1356" y="1092"/>
                  </a:moveTo>
                  <a:lnTo>
                    <a:pt x="1658" y="1092"/>
                  </a:lnTo>
                  <a:lnTo>
                    <a:pt x="1703" y="2486"/>
                  </a:lnTo>
                  <a:lnTo>
                    <a:pt x="1311" y="2486"/>
                  </a:lnTo>
                  <a:lnTo>
                    <a:pt x="1356" y="1092"/>
                  </a:lnTo>
                  <a:close/>
                  <a:moveTo>
                    <a:pt x="1356" y="1092"/>
                  </a:moveTo>
                  <a:lnTo>
                    <a:pt x="1356" y="1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6" name="ïšḻïďê-Freeform: Shape 26"/>
            <p:cNvSpPr>
              <a:spLocks noChangeAspect="1"/>
            </p:cNvSpPr>
            <p:nvPr/>
          </p:nvSpPr>
          <p:spPr bwMode="auto">
            <a:xfrm>
              <a:off x="7427701" y="3497257"/>
              <a:ext cx="381053" cy="310581"/>
            </a:xfrm>
            <a:custGeom>
              <a:avLst/>
              <a:gdLst>
                <a:gd name="connsiteX0" fmla="*/ 207069 w 508000"/>
                <a:gd name="connsiteY0" fmla="*/ 165501 h 414051"/>
                <a:gd name="connsiteX1" fmla="*/ 254000 w 508000"/>
                <a:gd name="connsiteY1" fmla="*/ 195087 h 414051"/>
                <a:gd name="connsiteX2" fmla="*/ 300931 w 508000"/>
                <a:gd name="connsiteY2" fmla="*/ 165501 h 414051"/>
                <a:gd name="connsiteX3" fmla="*/ 350678 w 508000"/>
                <a:gd name="connsiteY3" fmla="*/ 214342 h 414051"/>
                <a:gd name="connsiteX4" fmla="*/ 339884 w 508000"/>
                <a:gd name="connsiteY4" fmla="*/ 251442 h 414051"/>
                <a:gd name="connsiteX5" fmla="*/ 254000 w 508000"/>
                <a:gd name="connsiteY5" fmla="*/ 321885 h 414051"/>
                <a:gd name="connsiteX6" fmla="*/ 168117 w 508000"/>
                <a:gd name="connsiteY6" fmla="*/ 251442 h 414051"/>
                <a:gd name="connsiteX7" fmla="*/ 157323 w 508000"/>
                <a:gd name="connsiteY7" fmla="*/ 214342 h 414051"/>
                <a:gd name="connsiteX8" fmla="*/ 207069 w 508000"/>
                <a:gd name="connsiteY8" fmla="*/ 165501 h 414051"/>
                <a:gd name="connsiteX9" fmla="*/ 254000 w 508000"/>
                <a:gd name="connsiteY9" fmla="*/ 95406 h 414051"/>
                <a:gd name="connsiteX10" fmla="*/ 119723 w 508000"/>
                <a:gd name="connsiteY10" fmla="*/ 229820 h 414051"/>
                <a:gd name="connsiteX11" fmla="*/ 254000 w 508000"/>
                <a:gd name="connsiteY11" fmla="*/ 364703 h 414051"/>
                <a:gd name="connsiteX12" fmla="*/ 388277 w 508000"/>
                <a:gd name="connsiteY12" fmla="*/ 229820 h 414051"/>
                <a:gd name="connsiteX13" fmla="*/ 254000 w 508000"/>
                <a:gd name="connsiteY13" fmla="*/ 95406 h 414051"/>
                <a:gd name="connsiteX14" fmla="*/ 395320 w 508000"/>
                <a:gd name="connsiteY14" fmla="*/ 93526 h 414051"/>
                <a:gd name="connsiteX15" fmla="*/ 386869 w 508000"/>
                <a:gd name="connsiteY15" fmla="*/ 101515 h 414051"/>
                <a:gd name="connsiteX16" fmla="*/ 386869 w 508000"/>
                <a:gd name="connsiteY16" fmla="*/ 124544 h 414051"/>
                <a:gd name="connsiteX17" fmla="*/ 395320 w 508000"/>
                <a:gd name="connsiteY17" fmla="*/ 132534 h 414051"/>
                <a:gd name="connsiteX18" fmla="*/ 461050 w 508000"/>
                <a:gd name="connsiteY18" fmla="*/ 132534 h 414051"/>
                <a:gd name="connsiteX19" fmla="*/ 469501 w 508000"/>
                <a:gd name="connsiteY19" fmla="*/ 124544 h 414051"/>
                <a:gd name="connsiteX20" fmla="*/ 469501 w 508000"/>
                <a:gd name="connsiteY20" fmla="*/ 101515 h 414051"/>
                <a:gd name="connsiteX21" fmla="*/ 461050 w 508000"/>
                <a:gd name="connsiteY21" fmla="*/ 93526 h 414051"/>
                <a:gd name="connsiteX22" fmla="*/ 395320 w 508000"/>
                <a:gd name="connsiteY22" fmla="*/ 93526 h 414051"/>
                <a:gd name="connsiteX23" fmla="*/ 94839 w 508000"/>
                <a:gd name="connsiteY23" fmla="*/ 0 h 414051"/>
                <a:gd name="connsiteX24" fmla="*/ 405649 w 508000"/>
                <a:gd name="connsiteY24" fmla="*/ 0 h 414051"/>
                <a:gd name="connsiteX25" fmla="*/ 413161 w 508000"/>
                <a:gd name="connsiteY25" fmla="*/ 7990 h 414051"/>
                <a:gd name="connsiteX26" fmla="*/ 413161 w 508000"/>
                <a:gd name="connsiteY26" fmla="*/ 41828 h 414051"/>
                <a:gd name="connsiteX27" fmla="*/ 417856 w 508000"/>
                <a:gd name="connsiteY27" fmla="*/ 46058 h 414051"/>
                <a:gd name="connsiteX28" fmla="*/ 489690 w 508000"/>
                <a:gd name="connsiteY28" fmla="*/ 46058 h 414051"/>
                <a:gd name="connsiteX29" fmla="*/ 508000 w 508000"/>
                <a:gd name="connsiteY29" fmla="*/ 67207 h 414051"/>
                <a:gd name="connsiteX30" fmla="*/ 508000 w 508000"/>
                <a:gd name="connsiteY30" fmla="*/ 398072 h 414051"/>
                <a:gd name="connsiteX31" fmla="*/ 492037 w 508000"/>
                <a:gd name="connsiteY31" fmla="*/ 414051 h 414051"/>
                <a:gd name="connsiteX32" fmla="*/ 15963 w 508000"/>
                <a:gd name="connsiteY32" fmla="*/ 414051 h 414051"/>
                <a:gd name="connsiteX33" fmla="*/ 0 w 508000"/>
                <a:gd name="connsiteY33" fmla="*/ 398072 h 414051"/>
                <a:gd name="connsiteX34" fmla="*/ 0 w 508000"/>
                <a:gd name="connsiteY34" fmla="*/ 62037 h 414051"/>
                <a:gd name="connsiteX35" fmla="*/ 15963 w 508000"/>
                <a:gd name="connsiteY35" fmla="*/ 46058 h 414051"/>
                <a:gd name="connsiteX36" fmla="*/ 82632 w 508000"/>
                <a:gd name="connsiteY36" fmla="*/ 46058 h 414051"/>
                <a:gd name="connsiteX37" fmla="*/ 87327 w 508000"/>
                <a:gd name="connsiteY37" fmla="*/ 41828 h 414051"/>
                <a:gd name="connsiteX38" fmla="*/ 87327 w 508000"/>
                <a:gd name="connsiteY38" fmla="*/ 7990 h 414051"/>
                <a:gd name="connsiteX39" fmla="*/ 94839 w 508000"/>
                <a:gd name="connsiteY39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08000" h="414051">
                  <a:moveTo>
                    <a:pt x="207069" y="165501"/>
                  </a:moveTo>
                  <a:cubicBezTo>
                    <a:pt x="234759" y="165501"/>
                    <a:pt x="250715" y="195087"/>
                    <a:pt x="254000" y="195087"/>
                  </a:cubicBezTo>
                  <a:cubicBezTo>
                    <a:pt x="258224" y="195087"/>
                    <a:pt x="274650" y="165501"/>
                    <a:pt x="300931" y="165501"/>
                  </a:cubicBezTo>
                  <a:cubicBezTo>
                    <a:pt x="327682" y="165501"/>
                    <a:pt x="349270" y="187573"/>
                    <a:pt x="350678" y="214342"/>
                  </a:cubicBezTo>
                  <a:cubicBezTo>
                    <a:pt x="351616" y="229370"/>
                    <a:pt x="346923" y="240641"/>
                    <a:pt x="339884" y="251442"/>
                  </a:cubicBezTo>
                  <a:cubicBezTo>
                    <a:pt x="326274" y="272105"/>
                    <a:pt x="267141" y="321885"/>
                    <a:pt x="254000" y="321885"/>
                  </a:cubicBezTo>
                  <a:cubicBezTo>
                    <a:pt x="241798" y="321885"/>
                    <a:pt x="181727" y="272105"/>
                    <a:pt x="168117" y="251442"/>
                  </a:cubicBezTo>
                  <a:cubicBezTo>
                    <a:pt x="161547" y="241110"/>
                    <a:pt x="156384" y="229370"/>
                    <a:pt x="157323" y="214342"/>
                  </a:cubicBezTo>
                  <a:cubicBezTo>
                    <a:pt x="158731" y="187573"/>
                    <a:pt x="180319" y="165501"/>
                    <a:pt x="207069" y="165501"/>
                  </a:cubicBezTo>
                  <a:close/>
                  <a:moveTo>
                    <a:pt x="254000" y="95406"/>
                  </a:moveTo>
                  <a:cubicBezTo>
                    <a:pt x="179819" y="95406"/>
                    <a:pt x="119723" y="155563"/>
                    <a:pt x="119723" y="229820"/>
                  </a:cubicBezTo>
                  <a:cubicBezTo>
                    <a:pt x="119723" y="304076"/>
                    <a:pt x="179819" y="364703"/>
                    <a:pt x="254000" y="364703"/>
                  </a:cubicBezTo>
                  <a:cubicBezTo>
                    <a:pt x="328181" y="364703"/>
                    <a:pt x="388277" y="304076"/>
                    <a:pt x="388277" y="229820"/>
                  </a:cubicBezTo>
                  <a:cubicBezTo>
                    <a:pt x="388277" y="155563"/>
                    <a:pt x="328181" y="95406"/>
                    <a:pt x="254000" y="95406"/>
                  </a:cubicBezTo>
                  <a:close/>
                  <a:moveTo>
                    <a:pt x="395320" y="93526"/>
                  </a:moveTo>
                  <a:cubicBezTo>
                    <a:pt x="390625" y="93526"/>
                    <a:pt x="386869" y="97286"/>
                    <a:pt x="386869" y="101515"/>
                  </a:cubicBezTo>
                  <a:cubicBezTo>
                    <a:pt x="386869" y="101515"/>
                    <a:pt x="386869" y="101515"/>
                    <a:pt x="386869" y="124544"/>
                  </a:cubicBezTo>
                  <a:cubicBezTo>
                    <a:pt x="386869" y="128774"/>
                    <a:pt x="390625" y="132534"/>
                    <a:pt x="395320" y="132534"/>
                  </a:cubicBezTo>
                  <a:cubicBezTo>
                    <a:pt x="395320" y="132534"/>
                    <a:pt x="395320" y="132534"/>
                    <a:pt x="461050" y="132534"/>
                  </a:cubicBezTo>
                  <a:cubicBezTo>
                    <a:pt x="465745" y="132534"/>
                    <a:pt x="469501" y="128774"/>
                    <a:pt x="469501" y="124544"/>
                  </a:cubicBezTo>
                  <a:lnTo>
                    <a:pt x="469501" y="101515"/>
                  </a:lnTo>
                  <a:cubicBezTo>
                    <a:pt x="469501" y="97286"/>
                    <a:pt x="465745" y="93526"/>
                    <a:pt x="461050" y="93526"/>
                  </a:cubicBezTo>
                  <a:cubicBezTo>
                    <a:pt x="461050" y="93526"/>
                    <a:pt x="461050" y="93526"/>
                    <a:pt x="395320" y="93526"/>
                  </a:cubicBezTo>
                  <a:close/>
                  <a:moveTo>
                    <a:pt x="94839" y="0"/>
                  </a:moveTo>
                  <a:cubicBezTo>
                    <a:pt x="94839" y="0"/>
                    <a:pt x="94839" y="0"/>
                    <a:pt x="405649" y="0"/>
                  </a:cubicBezTo>
                  <a:cubicBezTo>
                    <a:pt x="409875" y="0"/>
                    <a:pt x="413161" y="3760"/>
                    <a:pt x="413161" y="7990"/>
                  </a:cubicBezTo>
                  <a:cubicBezTo>
                    <a:pt x="413161" y="7990"/>
                    <a:pt x="413161" y="7990"/>
                    <a:pt x="413161" y="41828"/>
                  </a:cubicBezTo>
                  <a:cubicBezTo>
                    <a:pt x="413161" y="46058"/>
                    <a:pt x="417856" y="46058"/>
                    <a:pt x="417856" y="46058"/>
                  </a:cubicBezTo>
                  <a:cubicBezTo>
                    <a:pt x="417856" y="46058"/>
                    <a:pt x="417856" y="46058"/>
                    <a:pt x="489690" y="46058"/>
                  </a:cubicBezTo>
                  <a:cubicBezTo>
                    <a:pt x="506592" y="46058"/>
                    <a:pt x="508000" y="55458"/>
                    <a:pt x="508000" y="67207"/>
                  </a:cubicBezTo>
                  <a:cubicBezTo>
                    <a:pt x="508000" y="67207"/>
                    <a:pt x="508000" y="67207"/>
                    <a:pt x="508000" y="398072"/>
                  </a:cubicBezTo>
                  <a:cubicBezTo>
                    <a:pt x="508000" y="407001"/>
                    <a:pt x="500958" y="414051"/>
                    <a:pt x="492037" y="414051"/>
                  </a:cubicBezTo>
                  <a:cubicBezTo>
                    <a:pt x="492037" y="414051"/>
                    <a:pt x="492037" y="414051"/>
                    <a:pt x="15963" y="414051"/>
                  </a:cubicBezTo>
                  <a:cubicBezTo>
                    <a:pt x="7043" y="414051"/>
                    <a:pt x="0" y="407001"/>
                    <a:pt x="0" y="398072"/>
                  </a:cubicBezTo>
                  <a:cubicBezTo>
                    <a:pt x="0" y="398072"/>
                    <a:pt x="0" y="398072"/>
                    <a:pt x="0" y="62037"/>
                  </a:cubicBezTo>
                  <a:cubicBezTo>
                    <a:pt x="0" y="53108"/>
                    <a:pt x="7982" y="46058"/>
                    <a:pt x="15963" y="46058"/>
                  </a:cubicBezTo>
                  <a:cubicBezTo>
                    <a:pt x="15963" y="46058"/>
                    <a:pt x="15963" y="46058"/>
                    <a:pt x="82632" y="46058"/>
                  </a:cubicBezTo>
                  <a:cubicBezTo>
                    <a:pt x="88266" y="46058"/>
                    <a:pt x="87327" y="41828"/>
                    <a:pt x="87327" y="41828"/>
                  </a:cubicBezTo>
                  <a:cubicBezTo>
                    <a:pt x="87327" y="41828"/>
                    <a:pt x="87327" y="41828"/>
                    <a:pt x="87327" y="7990"/>
                  </a:cubicBezTo>
                  <a:cubicBezTo>
                    <a:pt x="87327" y="3760"/>
                    <a:pt x="90614" y="0"/>
                    <a:pt x="9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7" name="ïšḻïďê-Freeform: Shape 27"/>
            <p:cNvSpPr>
              <a:spLocks noChangeAspect="1"/>
            </p:cNvSpPr>
            <p:nvPr/>
          </p:nvSpPr>
          <p:spPr bwMode="auto">
            <a:xfrm>
              <a:off x="1452209" y="4504595"/>
              <a:ext cx="346112" cy="494838"/>
            </a:xfrm>
            <a:custGeom>
              <a:avLst/>
              <a:gdLst>
                <a:gd name="T0" fmla="*/ 764 w 795"/>
                <a:gd name="T1" fmla="*/ 320 h 1138"/>
                <a:gd name="T2" fmla="*/ 307 w 795"/>
                <a:gd name="T3" fmla="*/ 320 h 1138"/>
                <a:gd name="T4" fmla="*/ 297 w 795"/>
                <a:gd name="T5" fmla="*/ 311 h 1138"/>
                <a:gd name="T6" fmla="*/ 215 w 795"/>
                <a:gd name="T7" fmla="*/ 115 h 1138"/>
                <a:gd name="T8" fmla="*/ 190 w 795"/>
                <a:gd name="T9" fmla="*/ 87 h 1138"/>
                <a:gd name="T10" fmla="*/ 50 w 795"/>
                <a:gd name="T11" fmla="*/ 5 h 1138"/>
                <a:gd name="T12" fmla="*/ 32 w 795"/>
                <a:gd name="T13" fmla="*/ 0 h 1138"/>
                <a:gd name="T14" fmla="*/ 5 w 795"/>
                <a:gd name="T15" fmla="*/ 14 h 1138"/>
                <a:gd name="T16" fmla="*/ 2 w 795"/>
                <a:gd name="T17" fmla="*/ 37 h 1138"/>
                <a:gd name="T18" fmla="*/ 18 w 795"/>
                <a:gd name="T19" fmla="*/ 58 h 1138"/>
                <a:gd name="T20" fmla="*/ 146 w 795"/>
                <a:gd name="T21" fmla="*/ 131 h 1138"/>
                <a:gd name="T22" fmla="*/ 153 w 795"/>
                <a:gd name="T23" fmla="*/ 140 h 1138"/>
                <a:gd name="T24" fmla="*/ 225 w 795"/>
                <a:gd name="T25" fmla="*/ 311 h 1138"/>
                <a:gd name="T26" fmla="*/ 220 w 795"/>
                <a:gd name="T27" fmla="*/ 320 h 1138"/>
                <a:gd name="T28" fmla="*/ 89 w 795"/>
                <a:gd name="T29" fmla="*/ 320 h 1138"/>
                <a:gd name="T30" fmla="*/ 60 w 795"/>
                <a:gd name="T31" fmla="*/ 352 h 1138"/>
                <a:gd name="T32" fmla="*/ 147 w 795"/>
                <a:gd name="T33" fmla="*/ 1107 h 1138"/>
                <a:gd name="T34" fmla="*/ 183 w 795"/>
                <a:gd name="T35" fmla="*/ 1138 h 1138"/>
                <a:gd name="T36" fmla="*/ 670 w 795"/>
                <a:gd name="T37" fmla="*/ 1138 h 1138"/>
                <a:gd name="T38" fmla="*/ 706 w 795"/>
                <a:gd name="T39" fmla="*/ 1107 h 1138"/>
                <a:gd name="T40" fmla="*/ 793 w 795"/>
                <a:gd name="T41" fmla="*/ 352 h 1138"/>
                <a:gd name="T42" fmla="*/ 764 w 795"/>
                <a:gd name="T43" fmla="*/ 320 h 1138"/>
                <a:gd name="T44" fmla="*/ 651 w 795"/>
                <a:gd name="T45" fmla="*/ 1043 h 1138"/>
                <a:gd name="T46" fmla="*/ 615 w 795"/>
                <a:gd name="T47" fmla="*/ 1074 h 1138"/>
                <a:gd name="T48" fmla="*/ 238 w 795"/>
                <a:gd name="T49" fmla="*/ 1074 h 1138"/>
                <a:gd name="T50" fmla="*/ 202 w 795"/>
                <a:gd name="T51" fmla="*/ 1043 h 1138"/>
                <a:gd name="T52" fmla="*/ 187 w 795"/>
                <a:gd name="T53" fmla="*/ 900 h 1138"/>
                <a:gd name="T54" fmla="*/ 666 w 795"/>
                <a:gd name="T55" fmla="*/ 900 h 1138"/>
                <a:gd name="T56" fmla="*/ 651 w 795"/>
                <a:gd name="T57" fmla="*/ 1043 h 1138"/>
                <a:gd name="T58" fmla="*/ 286 w 795"/>
                <a:gd name="T59" fmla="*/ 693 h 1138"/>
                <a:gd name="T60" fmla="*/ 362 w 795"/>
                <a:gd name="T61" fmla="*/ 618 h 1138"/>
                <a:gd name="T62" fmla="*/ 434 w 795"/>
                <a:gd name="T63" fmla="*/ 651 h 1138"/>
                <a:gd name="T64" fmla="*/ 506 w 795"/>
                <a:gd name="T65" fmla="*/ 618 h 1138"/>
                <a:gd name="T66" fmla="*/ 582 w 795"/>
                <a:gd name="T67" fmla="*/ 693 h 1138"/>
                <a:gd name="T68" fmla="*/ 565 w 795"/>
                <a:gd name="T69" fmla="*/ 749 h 1138"/>
                <a:gd name="T70" fmla="*/ 434 w 795"/>
                <a:gd name="T71" fmla="*/ 857 h 1138"/>
                <a:gd name="T72" fmla="*/ 303 w 795"/>
                <a:gd name="T73" fmla="*/ 749 h 1138"/>
                <a:gd name="T74" fmla="*/ 286 w 795"/>
                <a:gd name="T75" fmla="*/ 693 h 1138"/>
                <a:gd name="T76" fmla="*/ 718 w 795"/>
                <a:gd name="T77" fmla="*/ 416 h 1138"/>
                <a:gd name="T78" fmla="*/ 703 w 795"/>
                <a:gd name="T79" fmla="*/ 558 h 1138"/>
                <a:gd name="T80" fmla="*/ 150 w 795"/>
                <a:gd name="T81" fmla="*/ 558 h 1138"/>
                <a:gd name="T82" fmla="*/ 135 w 795"/>
                <a:gd name="T83" fmla="*/ 416 h 1138"/>
                <a:gd name="T84" fmla="*/ 163 w 795"/>
                <a:gd name="T85" fmla="*/ 384 h 1138"/>
                <a:gd name="T86" fmla="*/ 690 w 795"/>
                <a:gd name="T87" fmla="*/ 384 h 1138"/>
                <a:gd name="T88" fmla="*/ 718 w 795"/>
                <a:gd name="T89" fmla="*/ 416 h 1138"/>
                <a:gd name="T90" fmla="*/ 718 w 795"/>
                <a:gd name="T91" fmla="*/ 416 h 1138"/>
                <a:gd name="T92" fmla="*/ 718 w 795"/>
                <a:gd name="T93" fmla="*/ 41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5" h="1138">
                  <a:moveTo>
                    <a:pt x="764" y="320"/>
                  </a:moveTo>
                  <a:cubicBezTo>
                    <a:pt x="307" y="320"/>
                    <a:pt x="307" y="320"/>
                    <a:pt x="307" y="320"/>
                  </a:cubicBezTo>
                  <a:cubicBezTo>
                    <a:pt x="300" y="320"/>
                    <a:pt x="297" y="311"/>
                    <a:pt x="297" y="311"/>
                  </a:cubicBezTo>
                  <a:cubicBezTo>
                    <a:pt x="215" y="115"/>
                    <a:pt x="215" y="115"/>
                    <a:pt x="215" y="115"/>
                  </a:cubicBezTo>
                  <a:cubicBezTo>
                    <a:pt x="210" y="105"/>
                    <a:pt x="200" y="93"/>
                    <a:pt x="190" y="8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4" y="2"/>
                    <a:pt x="38" y="0"/>
                    <a:pt x="32" y="0"/>
                  </a:cubicBezTo>
                  <a:cubicBezTo>
                    <a:pt x="21" y="0"/>
                    <a:pt x="11" y="5"/>
                    <a:pt x="5" y="14"/>
                  </a:cubicBezTo>
                  <a:cubicBezTo>
                    <a:pt x="1" y="21"/>
                    <a:pt x="0" y="29"/>
                    <a:pt x="2" y="37"/>
                  </a:cubicBezTo>
                  <a:cubicBezTo>
                    <a:pt x="4" y="46"/>
                    <a:pt x="10" y="53"/>
                    <a:pt x="18" y="5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8" y="133"/>
                    <a:pt x="152" y="137"/>
                    <a:pt x="153" y="140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5" y="311"/>
                    <a:pt x="229" y="320"/>
                    <a:pt x="220" y="320"/>
                  </a:cubicBezTo>
                  <a:cubicBezTo>
                    <a:pt x="89" y="320"/>
                    <a:pt x="89" y="320"/>
                    <a:pt x="89" y="320"/>
                  </a:cubicBezTo>
                  <a:cubicBezTo>
                    <a:pt x="71" y="320"/>
                    <a:pt x="58" y="334"/>
                    <a:pt x="60" y="352"/>
                  </a:cubicBezTo>
                  <a:cubicBezTo>
                    <a:pt x="147" y="1107"/>
                    <a:pt x="147" y="1107"/>
                    <a:pt x="147" y="1107"/>
                  </a:cubicBezTo>
                  <a:cubicBezTo>
                    <a:pt x="149" y="1124"/>
                    <a:pt x="165" y="1138"/>
                    <a:pt x="183" y="1138"/>
                  </a:cubicBezTo>
                  <a:cubicBezTo>
                    <a:pt x="670" y="1138"/>
                    <a:pt x="670" y="1138"/>
                    <a:pt x="670" y="1138"/>
                  </a:cubicBezTo>
                  <a:cubicBezTo>
                    <a:pt x="688" y="1138"/>
                    <a:pt x="704" y="1124"/>
                    <a:pt x="706" y="1107"/>
                  </a:cubicBezTo>
                  <a:cubicBezTo>
                    <a:pt x="793" y="352"/>
                    <a:pt x="793" y="352"/>
                    <a:pt x="793" y="352"/>
                  </a:cubicBezTo>
                  <a:cubicBezTo>
                    <a:pt x="795" y="334"/>
                    <a:pt x="782" y="320"/>
                    <a:pt x="764" y="320"/>
                  </a:cubicBezTo>
                  <a:close/>
                  <a:moveTo>
                    <a:pt x="651" y="1043"/>
                  </a:moveTo>
                  <a:cubicBezTo>
                    <a:pt x="649" y="1060"/>
                    <a:pt x="633" y="1074"/>
                    <a:pt x="615" y="1074"/>
                  </a:cubicBezTo>
                  <a:cubicBezTo>
                    <a:pt x="238" y="1074"/>
                    <a:pt x="238" y="1074"/>
                    <a:pt x="238" y="1074"/>
                  </a:cubicBezTo>
                  <a:cubicBezTo>
                    <a:pt x="220" y="1074"/>
                    <a:pt x="204" y="1060"/>
                    <a:pt x="202" y="1043"/>
                  </a:cubicBezTo>
                  <a:cubicBezTo>
                    <a:pt x="187" y="900"/>
                    <a:pt x="187" y="900"/>
                    <a:pt x="187" y="900"/>
                  </a:cubicBezTo>
                  <a:cubicBezTo>
                    <a:pt x="666" y="900"/>
                    <a:pt x="666" y="900"/>
                    <a:pt x="666" y="900"/>
                  </a:cubicBezTo>
                  <a:lnTo>
                    <a:pt x="651" y="1043"/>
                  </a:lnTo>
                  <a:close/>
                  <a:moveTo>
                    <a:pt x="286" y="693"/>
                  </a:moveTo>
                  <a:cubicBezTo>
                    <a:pt x="288" y="652"/>
                    <a:pt x="322" y="618"/>
                    <a:pt x="362" y="618"/>
                  </a:cubicBezTo>
                  <a:cubicBezTo>
                    <a:pt x="404" y="618"/>
                    <a:pt x="429" y="651"/>
                    <a:pt x="434" y="651"/>
                  </a:cubicBezTo>
                  <a:cubicBezTo>
                    <a:pt x="440" y="651"/>
                    <a:pt x="465" y="618"/>
                    <a:pt x="506" y="618"/>
                  </a:cubicBezTo>
                  <a:cubicBezTo>
                    <a:pt x="546" y="618"/>
                    <a:pt x="580" y="652"/>
                    <a:pt x="582" y="693"/>
                  </a:cubicBezTo>
                  <a:cubicBezTo>
                    <a:pt x="583" y="716"/>
                    <a:pt x="576" y="733"/>
                    <a:pt x="565" y="749"/>
                  </a:cubicBezTo>
                  <a:cubicBezTo>
                    <a:pt x="544" y="781"/>
                    <a:pt x="454" y="857"/>
                    <a:pt x="434" y="857"/>
                  </a:cubicBezTo>
                  <a:cubicBezTo>
                    <a:pt x="415" y="857"/>
                    <a:pt x="324" y="781"/>
                    <a:pt x="303" y="749"/>
                  </a:cubicBezTo>
                  <a:cubicBezTo>
                    <a:pt x="292" y="733"/>
                    <a:pt x="285" y="716"/>
                    <a:pt x="286" y="693"/>
                  </a:cubicBezTo>
                  <a:close/>
                  <a:moveTo>
                    <a:pt x="718" y="416"/>
                  </a:moveTo>
                  <a:cubicBezTo>
                    <a:pt x="703" y="558"/>
                    <a:pt x="703" y="558"/>
                    <a:pt x="703" y="558"/>
                  </a:cubicBezTo>
                  <a:cubicBezTo>
                    <a:pt x="150" y="558"/>
                    <a:pt x="150" y="558"/>
                    <a:pt x="150" y="558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3" y="398"/>
                    <a:pt x="146" y="384"/>
                    <a:pt x="163" y="384"/>
                  </a:cubicBezTo>
                  <a:cubicBezTo>
                    <a:pt x="690" y="384"/>
                    <a:pt x="690" y="384"/>
                    <a:pt x="690" y="384"/>
                  </a:cubicBezTo>
                  <a:cubicBezTo>
                    <a:pt x="707" y="384"/>
                    <a:pt x="720" y="398"/>
                    <a:pt x="718" y="416"/>
                  </a:cubicBezTo>
                  <a:close/>
                  <a:moveTo>
                    <a:pt x="718" y="416"/>
                  </a:moveTo>
                  <a:cubicBezTo>
                    <a:pt x="718" y="416"/>
                    <a:pt x="718" y="416"/>
                    <a:pt x="718" y="4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8" name="ïšḻïďê-Freeform: Shape 28"/>
            <p:cNvSpPr>
              <a:spLocks noChangeAspect="1"/>
            </p:cNvSpPr>
            <p:nvPr/>
          </p:nvSpPr>
          <p:spPr bwMode="auto">
            <a:xfrm>
              <a:off x="2674949" y="2888337"/>
              <a:ext cx="381053" cy="381053"/>
            </a:xfrm>
            <a:custGeom>
              <a:avLst/>
              <a:gdLst>
                <a:gd name="T0" fmla="*/ 31 w 64"/>
                <a:gd name="T1" fmla="*/ 27 h 64"/>
                <a:gd name="T2" fmla="*/ 33 w 64"/>
                <a:gd name="T3" fmla="*/ 27 h 64"/>
                <a:gd name="T4" fmla="*/ 33 w 64"/>
                <a:gd name="T5" fmla="*/ 31 h 64"/>
                <a:gd name="T6" fmla="*/ 31 w 64"/>
                <a:gd name="T7" fmla="*/ 31 h 64"/>
                <a:gd name="T8" fmla="*/ 31 w 64"/>
                <a:gd name="T9" fmla="*/ 27 h 64"/>
                <a:gd name="T10" fmla="*/ 31 w 64"/>
                <a:gd name="T11" fmla="*/ 41 h 64"/>
                <a:gd name="T12" fmla="*/ 33 w 64"/>
                <a:gd name="T13" fmla="*/ 41 h 64"/>
                <a:gd name="T14" fmla="*/ 33 w 64"/>
                <a:gd name="T15" fmla="*/ 36 h 64"/>
                <a:gd name="T16" fmla="*/ 31 w 64"/>
                <a:gd name="T17" fmla="*/ 36 h 64"/>
                <a:gd name="T18" fmla="*/ 31 w 64"/>
                <a:gd name="T19" fmla="*/ 41 h 64"/>
                <a:gd name="T20" fmla="*/ 31 w 64"/>
                <a:gd name="T21" fmla="*/ 51 h 64"/>
                <a:gd name="T22" fmla="*/ 33 w 64"/>
                <a:gd name="T23" fmla="*/ 51 h 64"/>
                <a:gd name="T24" fmla="*/ 33 w 64"/>
                <a:gd name="T25" fmla="*/ 46 h 64"/>
                <a:gd name="T26" fmla="*/ 31 w 64"/>
                <a:gd name="T27" fmla="*/ 46 h 64"/>
                <a:gd name="T28" fmla="*/ 31 w 64"/>
                <a:gd name="T29" fmla="*/ 51 h 64"/>
                <a:gd name="T30" fmla="*/ 64 w 64"/>
                <a:gd name="T31" fmla="*/ 13 h 64"/>
                <a:gd name="T32" fmla="*/ 64 w 64"/>
                <a:gd name="T33" fmla="*/ 51 h 64"/>
                <a:gd name="T34" fmla="*/ 51 w 64"/>
                <a:gd name="T35" fmla="*/ 64 h 64"/>
                <a:gd name="T36" fmla="*/ 13 w 64"/>
                <a:gd name="T37" fmla="*/ 64 h 64"/>
                <a:gd name="T38" fmla="*/ 0 w 64"/>
                <a:gd name="T39" fmla="*/ 51 h 64"/>
                <a:gd name="T40" fmla="*/ 0 w 64"/>
                <a:gd name="T41" fmla="*/ 13 h 64"/>
                <a:gd name="T42" fmla="*/ 13 w 64"/>
                <a:gd name="T43" fmla="*/ 0 h 64"/>
                <a:gd name="T44" fmla="*/ 51 w 64"/>
                <a:gd name="T45" fmla="*/ 0 h 64"/>
                <a:gd name="T46" fmla="*/ 64 w 64"/>
                <a:gd name="T47" fmla="*/ 13 h 64"/>
                <a:gd name="T48" fmla="*/ 51 w 64"/>
                <a:gd name="T49" fmla="*/ 52 h 64"/>
                <a:gd name="T50" fmla="*/ 39 w 64"/>
                <a:gd name="T51" fmla="*/ 24 h 64"/>
                <a:gd name="T52" fmla="*/ 25 w 64"/>
                <a:gd name="T53" fmla="*/ 24 h 64"/>
                <a:gd name="T54" fmla="*/ 13 w 64"/>
                <a:gd name="T55" fmla="*/ 52 h 64"/>
                <a:gd name="T56" fmla="*/ 51 w 64"/>
                <a:gd name="T57" fmla="*/ 52 h 64"/>
                <a:gd name="T58" fmla="*/ 56 w 64"/>
                <a:gd name="T59" fmla="*/ 12 h 64"/>
                <a:gd name="T60" fmla="*/ 8 w 64"/>
                <a:gd name="T61" fmla="*/ 12 h 64"/>
                <a:gd name="T62" fmla="*/ 8 w 64"/>
                <a:gd name="T63" fmla="*/ 32 h 64"/>
                <a:gd name="T64" fmla="*/ 17 w 64"/>
                <a:gd name="T65" fmla="*/ 32 h 64"/>
                <a:gd name="T66" fmla="*/ 17 w 64"/>
                <a:gd name="T67" fmla="*/ 31 h 64"/>
                <a:gd name="T68" fmla="*/ 32 w 64"/>
                <a:gd name="T69" fmla="*/ 17 h 64"/>
                <a:gd name="T70" fmla="*/ 46 w 64"/>
                <a:gd name="T71" fmla="*/ 31 h 64"/>
                <a:gd name="T72" fmla="*/ 46 w 64"/>
                <a:gd name="T73" fmla="*/ 32 h 64"/>
                <a:gd name="T74" fmla="*/ 56 w 64"/>
                <a:gd name="T75" fmla="*/ 32 h 64"/>
                <a:gd name="T76" fmla="*/ 56 w 64"/>
                <a:gd name="T77" fmla="*/ 12 h 64"/>
                <a:gd name="T78" fmla="*/ 56 w 64"/>
                <a:gd name="T79" fmla="*/ 12 h 64"/>
                <a:gd name="T80" fmla="*/ 56 w 64"/>
                <a:gd name="T81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31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1"/>
                    <a:pt x="31" y="31"/>
                    <a:pt x="31" y="31"/>
                  </a:cubicBezTo>
                  <a:lnTo>
                    <a:pt x="31" y="27"/>
                  </a:lnTo>
                  <a:close/>
                  <a:moveTo>
                    <a:pt x="31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1" y="41"/>
                  </a:lnTo>
                  <a:close/>
                  <a:moveTo>
                    <a:pt x="31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6"/>
                    <a:pt x="31" y="46"/>
                    <a:pt x="31" y="46"/>
                  </a:cubicBezTo>
                  <a:lnTo>
                    <a:pt x="31" y="51"/>
                  </a:lnTo>
                  <a:close/>
                  <a:moveTo>
                    <a:pt x="64" y="13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8"/>
                    <a:pt x="58" y="64"/>
                    <a:pt x="51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" y="64"/>
                    <a:pt x="0" y="58"/>
                    <a:pt x="0" y="5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4" y="6"/>
                    <a:pt x="64" y="13"/>
                  </a:cubicBezTo>
                  <a:close/>
                  <a:moveTo>
                    <a:pt x="51" y="52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3" y="52"/>
                    <a:pt x="13" y="52"/>
                    <a:pt x="13" y="52"/>
                  </a:cubicBezTo>
                  <a:lnTo>
                    <a:pt x="51" y="52"/>
                  </a:lnTo>
                  <a:close/>
                  <a:moveTo>
                    <a:pt x="56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7" y="23"/>
                    <a:pt x="24" y="17"/>
                    <a:pt x="32" y="17"/>
                  </a:cubicBezTo>
                  <a:cubicBezTo>
                    <a:pt x="40" y="17"/>
                    <a:pt x="46" y="23"/>
                    <a:pt x="46" y="31"/>
                  </a:cubicBezTo>
                  <a:cubicBezTo>
                    <a:pt x="46" y="31"/>
                    <a:pt x="46" y="32"/>
                    <a:pt x="4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2"/>
                  </a:lnTo>
                  <a:close/>
                  <a:moveTo>
                    <a:pt x="56" y="12"/>
                  </a:moveTo>
                  <a:cubicBezTo>
                    <a:pt x="56" y="12"/>
                    <a:pt x="56" y="12"/>
                    <a:pt x="56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  <p:sp>
          <p:nvSpPr>
            <p:cNvPr id="39" name="ïšḻïďê-Freeform: Shape 29"/>
            <p:cNvSpPr>
              <a:spLocks noChangeAspect="1"/>
            </p:cNvSpPr>
            <p:nvPr/>
          </p:nvSpPr>
          <p:spPr bwMode="auto">
            <a:xfrm>
              <a:off x="6231427" y="1650848"/>
              <a:ext cx="381053" cy="381053"/>
            </a:xfrm>
            <a:custGeom>
              <a:avLst/>
              <a:gdLst>
                <a:gd name="T0" fmla="*/ 60 w 119"/>
                <a:gd name="T1" fmla="*/ 0 h 119"/>
                <a:gd name="T2" fmla="*/ 0 w 119"/>
                <a:gd name="T3" fmla="*/ 59 h 119"/>
                <a:gd name="T4" fmla="*/ 60 w 119"/>
                <a:gd name="T5" fmla="*/ 119 h 119"/>
                <a:gd name="T6" fmla="*/ 119 w 119"/>
                <a:gd name="T7" fmla="*/ 59 h 119"/>
                <a:gd name="T8" fmla="*/ 60 w 119"/>
                <a:gd name="T9" fmla="*/ 0 h 119"/>
                <a:gd name="T10" fmla="*/ 103 w 119"/>
                <a:gd name="T11" fmla="*/ 59 h 119"/>
                <a:gd name="T12" fmla="*/ 98 w 119"/>
                <a:gd name="T13" fmla="*/ 81 h 119"/>
                <a:gd name="T14" fmla="*/ 68 w 119"/>
                <a:gd name="T15" fmla="*/ 50 h 119"/>
                <a:gd name="T16" fmla="*/ 68 w 119"/>
                <a:gd name="T17" fmla="*/ 16 h 119"/>
                <a:gd name="T18" fmla="*/ 103 w 119"/>
                <a:gd name="T19" fmla="*/ 59 h 119"/>
                <a:gd name="T20" fmla="*/ 52 w 119"/>
                <a:gd name="T21" fmla="*/ 102 h 119"/>
                <a:gd name="T22" fmla="*/ 32 w 119"/>
                <a:gd name="T23" fmla="*/ 93 h 119"/>
                <a:gd name="T24" fmla="*/ 52 w 119"/>
                <a:gd name="T25" fmla="*/ 73 h 119"/>
                <a:gd name="T26" fmla="*/ 52 w 119"/>
                <a:gd name="T27" fmla="*/ 102 h 119"/>
                <a:gd name="T28" fmla="*/ 68 w 119"/>
                <a:gd name="T29" fmla="*/ 73 h 119"/>
                <a:gd name="T30" fmla="*/ 88 w 119"/>
                <a:gd name="T31" fmla="*/ 93 h 119"/>
                <a:gd name="T32" fmla="*/ 68 w 119"/>
                <a:gd name="T33" fmla="*/ 102 h 119"/>
                <a:gd name="T34" fmla="*/ 68 w 119"/>
                <a:gd name="T35" fmla="*/ 73 h 119"/>
                <a:gd name="T36" fmla="*/ 52 w 119"/>
                <a:gd name="T37" fmla="*/ 16 h 119"/>
                <a:gd name="T38" fmla="*/ 52 w 119"/>
                <a:gd name="T39" fmla="*/ 50 h 119"/>
                <a:gd name="T40" fmla="*/ 22 w 119"/>
                <a:gd name="T41" fmla="*/ 81 h 119"/>
                <a:gd name="T42" fmla="*/ 16 w 119"/>
                <a:gd name="T43" fmla="*/ 59 h 119"/>
                <a:gd name="T44" fmla="*/ 52 w 119"/>
                <a:gd name="T45" fmla="*/ 16 h 119"/>
                <a:gd name="T46" fmla="*/ 52 w 119"/>
                <a:gd name="T47" fmla="*/ 16 h 119"/>
                <a:gd name="T48" fmla="*/ 52 w 119"/>
                <a:gd name="T49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9">
                  <a:moveTo>
                    <a:pt x="60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9"/>
                    <a:pt x="60" y="119"/>
                  </a:cubicBezTo>
                  <a:cubicBezTo>
                    <a:pt x="93" y="119"/>
                    <a:pt x="119" y="92"/>
                    <a:pt x="119" y="59"/>
                  </a:cubicBezTo>
                  <a:cubicBezTo>
                    <a:pt x="119" y="26"/>
                    <a:pt x="93" y="0"/>
                    <a:pt x="60" y="0"/>
                  </a:cubicBezTo>
                  <a:close/>
                  <a:moveTo>
                    <a:pt x="103" y="59"/>
                  </a:moveTo>
                  <a:cubicBezTo>
                    <a:pt x="103" y="67"/>
                    <a:pt x="101" y="74"/>
                    <a:pt x="98" y="8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8" y="20"/>
                    <a:pt x="103" y="38"/>
                    <a:pt x="103" y="59"/>
                  </a:cubicBezTo>
                  <a:close/>
                  <a:moveTo>
                    <a:pt x="52" y="102"/>
                  </a:moveTo>
                  <a:cubicBezTo>
                    <a:pt x="44" y="101"/>
                    <a:pt x="37" y="98"/>
                    <a:pt x="32" y="93"/>
                  </a:cubicBezTo>
                  <a:cubicBezTo>
                    <a:pt x="52" y="73"/>
                    <a:pt x="52" y="73"/>
                    <a:pt x="52" y="73"/>
                  </a:cubicBezTo>
                  <a:lnTo>
                    <a:pt x="52" y="102"/>
                  </a:lnTo>
                  <a:close/>
                  <a:moveTo>
                    <a:pt x="68" y="73"/>
                  </a:moveTo>
                  <a:cubicBezTo>
                    <a:pt x="88" y="93"/>
                    <a:pt x="88" y="93"/>
                    <a:pt x="88" y="93"/>
                  </a:cubicBezTo>
                  <a:cubicBezTo>
                    <a:pt x="82" y="98"/>
                    <a:pt x="75" y="101"/>
                    <a:pt x="68" y="102"/>
                  </a:cubicBezTo>
                  <a:lnTo>
                    <a:pt x="68" y="73"/>
                  </a:lnTo>
                  <a:close/>
                  <a:moveTo>
                    <a:pt x="52" y="16"/>
                  </a:moveTo>
                  <a:cubicBezTo>
                    <a:pt x="52" y="50"/>
                    <a:pt x="52" y="50"/>
                    <a:pt x="52" y="5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8" y="74"/>
                    <a:pt x="16" y="67"/>
                    <a:pt x="16" y="59"/>
                  </a:cubicBezTo>
                  <a:cubicBezTo>
                    <a:pt x="16" y="38"/>
                    <a:pt x="31" y="20"/>
                    <a:pt x="52" y="16"/>
                  </a:cubicBezTo>
                  <a:close/>
                  <a:moveTo>
                    <a:pt x="52" y="16"/>
                  </a:moveTo>
                  <a:cubicBezTo>
                    <a:pt x="52" y="16"/>
                    <a:pt x="52" y="16"/>
                    <a:pt x="52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latin typeface="Noto Sans S Chinese Thin" panose="020B0200000000000000" pitchFamily="34" charset="-122"/>
                <a:ea typeface="Noto Sans S Chinese Thin" panose="020B0200000000000000" pitchFamily="34" charset="-122"/>
              </a:endParaRPr>
            </a:p>
          </p:txBody>
        </p:sp>
      </p:grpSp>
      <p:sp>
        <p:nvSpPr>
          <p:cNvPr id="40" name="išľíďè"/>
          <p:cNvSpPr/>
          <p:nvPr/>
        </p:nvSpPr>
        <p:spPr bwMode="auto">
          <a:xfrm>
            <a:off x="1856749" y="4758832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2236835" y="4339271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3076551" y="3233108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3456637" y="2813547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4" name="išľíďè"/>
          <p:cNvSpPr/>
          <p:nvPr/>
        </p:nvSpPr>
        <p:spPr bwMode="auto">
          <a:xfrm>
            <a:off x="6701759" y="1714772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7081845" y="1295211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6" name="išľíďè"/>
          <p:cNvSpPr/>
          <p:nvPr/>
        </p:nvSpPr>
        <p:spPr bwMode="auto">
          <a:xfrm>
            <a:off x="7829304" y="356073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8209390" y="314117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8" name="išľíďè"/>
          <p:cNvSpPr/>
          <p:nvPr/>
        </p:nvSpPr>
        <p:spPr bwMode="auto">
          <a:xfrm>
            <a:off x="8570955" y="519382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8951041" y="477426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ea"/>
                <a:sym typeface="+mn-lt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8104029" y="1273710"/>
            <a:ext cx="2642395" cy="2256745"/>
            <a:chOff x="5554415" y="879048"/>
            <a:chExt cx="2843857" cy="2428805"/>
          </a:xfrm>
        </p:grpSpPr>
        <p:grpSp>
          <p:nvGrpSpPr>
            <p:cNvPr id="9" name="Group 12"/>
            <p:cNvGrpSpPr/>
            <p:nvPr/>
          </p:nvGrpSpPr>
          <p:grpSpPr>
            <a:xfrm>
              <a:off x="6300782" y="2109711"/>
              <a:ext cx="1351123" cy="1164762"/>
              <a:chOff x="8476198" y="3141240"/>
              <a:chExt cx="1708274" cy="1472651"/>
            </a:xfrm>
          </p:grpSpPr>
          <p:sp>
            <p:nvSpPr>
              <p:cNvPr id="23" name="Isosceles Triangle 4"/>
              <p:cNvSpPr/>
              <p:nvPr/>
            </p:nvSpPr>
            <p:spPr>
              <a:xfrm flipV="1">
                <a:off x="8476198" y="3141240"/>
                <a:ext cx="1708274" cy="147265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935">
                  <a:solidFill>
                    <a:schemeClr val="tx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9142723" y="3462849"/>
                <a:ext cx="387918" cy="438719"/>
              </a:xfrm>
              <a:custGeom>
                <a:avLst/>
                <a:gdLst>
                  <a:gd name="T0" fmla="*/ 20 w 78"/>
                  <a:gd name="T1" fmla="*/ 7 h 88"/>
                  <a:gd name="T2" fmla="*/ 20 w 78"/>
                  <a:gd name="T3" fmla="*/ 11 h 88"/>
                  <a:gd name="T4" fmla="*/ 5 w 78"/>
                  <a:gd name="T5" fmla="*/ 6 h 88"/>
                  <a:gd name="T6" fmla="*/ 1 w 78"/>
                  <a:gd name="T7" fmla="*/ 8 h 88"/>
                  <a:gd name="T8" fmla="*/ 0 w 78"/>
                  <a:gd name="T9" fmla="*/ 20 h 88"/>
                  <a:gd name="T10" fmla="*/ 3 w 78"/>
                  <a:gd name="T11" fmla="*/ 38 h 88"/>
                  <a:gd name="T12" fmla="*/ 17 w 78"/>
                  <a:gd name="T13" fmla="*/ 49 h 88"/>
                  <a:gd name="T14" fmla="*/ 20 w 78"/>
                  <a:gd name="T15" fmla="*/ 50 h 88"/>
                  <a:gd name="T16" fmla="*/ 20 w 78"/>
                  <a:gd name="T17" fmla="*/ 49 h 88"/>
                  <a:gd name="T18" fmla="*/ 31 w 78"/>
                  <a:gd name="T19" fmla="*/ 52 h 88"/>
                  <a:gd name="T20" fmla="*/ 31 w 78"/>
                  <a:gd name="T21" fmla="*/ 64 h 88"/>
                  <a:gd name="T22" fmla="*/ 27 w 78"/>
                  <a:gd name="T23" fmla="*/ 64 h 88"/>
                  <a:gd name="T24" fmla="*/ 27 w 78"/>
                  <a:gd name="T25" fmla="*/ 68 h 88"/>
                  <a:gd name="T26" fmla="*/ 15 w 78"/>
                  <a:gd name="T27" fmla="*/ 68 h 88"/>
                  <a:gd name="T28" fmla="*/ 15 w 78"/>
                  <a:gd name="T29" fmla="*/ 88 h 88"/>
                  <a:gd name="T30" fmla="*/ 64 w 78"/>
                  <a:gd name="T31" fmla="*/ 88 h 88"/>
                  <a:gd name="T32" fmla="*/ 64 w 78"/>
                  <a:gd name="T33" fmla="*/ 68 h 88"/>
                  <a:gd name="T34" fmla="*/ 52 w 78"/>
                  <a:gd name="T35" fmla="*/ 68 h 88"/>
                  <a:gd name="T36" fmla="*/ 52 w 78"/>
                  <a:gd name="T37" fmla="*/ 64 h 88"/>
                  <a:gd name="T38" fmla="*/ 47 w 78"/>
                  <a:gd name="T39" fmla="*/ 64 h 88"/>
                  <a:gd name="T40" fmla="*/ 47 w 78"/>
                  <a:gd name="T41" fmla="*/ 52 h 88"/>
                  <a:gd name="T42" fmla="*/ 58 w 78"/>
                  <a:gd name="T43" fmla="*/ 49 h 88"/>
                  <a:gd name="T44" fmla="*/ 58 w 78"/>
                  <a:gd name="T45" fmla="*/ 50 h 88"/>
                  <a:gd name="T46" fmla="*/ 61 w 78"/>
                  <a:gd name="T47" fmla="*/ 49 h 88"/>
                  <a:gd name="T48" fmla="*/ 75 w 78"/>
                  <a:gd name="T49" fmla="*/ 38 h 88"/>
                  <a:gd name="T50" fmla="*/ 78 w 78"/>
                  <a:gd name="T51" fmla="*/ 20 h 88"/>
                  <a:gd name="T52" fmla="*/ 77 w 78"/>
                  <a:gd name="T53" fmla="*/ 8 h 88"/>
                  <a:gd name="T54" fmla="*/ 73 w 78"/>
                  <a:gd name="T55" fmla="*/ 6 h 88"/>
                  <a:gd name="T56" fmla="*/ 58 w 78"/>
                  <a:gd name="T57" fmla="*/ 11 h 88"/>
                  <a:gd name="T58" fmla="*/ 58 w 78"/>
                  <a:gd name="T59" fmla="*/ 7 h 88"/>
                  <a:gd name="T60" fmla="*/ 60 w 78"/>
                  <a:gd name="T61" fmla="*/ 7 h 88"/>
                  <a:gd name="T62" fmla="*/ 60 w 78"/>
                  <a:gd name="T63" fmla="*/ 0 h 88"/>
                  <a:gd name="T64" fmla="*/ 17 w 78"/>
                  <a:gd name="T65" fmla="*/ 0 h 88"/>
                  <a:gd name="T66" fmla="*/ 17 w 78"/>
                  <a:gd name="T67" fmla="*/ 7 h 88"/>
                  <a:gd name="T68" fmla="*/ 20 w 78"/>
                  <a:gd name="T69" fmla="*/ 7 h 88"/>
                  <a:gd name="T70" fmla="*/ 63 w 78"/>
                  <a:gd name="T71" fmla="*/ 42 h 88"/>
                  <a:gd name="T72" fmla="*/ 59 w 78"/>
                  <a:gd name="T73" fmla="*/ 20 h 88"/>
                  <a:gd name="T74" fmla="*/ 61 w 78"/>
                  <a:gd name="T75" fmla="*/ 22 h 88"/>
                  <a:gd name="T76" fmla="*/ 66 w 78"/>
                  <a:gd name="T77" fmla="*/ 18 h 88"/>
                  <a:gd name="T78" fmla="*/ 64 w 78"/>
                  <a:gd name="T79" fmla="*/ 16 h 88"/>
                  <a:gd name="T80" fmla="*/ 71 w 78"/>
                  <a:gd name="T81" fmla="*/ 13 h 88"/>
                  <a:gd name="T82" fmla="*/ 72 w 78"/>
                  <a:gd name="T83" fmla="*/ 20 h 88"/>
                  <a:gd name="T84" fmla="*/ 69 w 78"/>
                  <a:gd name="T85" fmla="*/ 36 h 88"/>
                  <a:gd name="T86" fmla="*/ 63 w 78"/>
                  <a:gd name="T87" fmla="*/ 42 h 88"/>
                  <a:gd name="T88" fmla="*/ 19 w 78"/>
                  <a:gd name="T89" fmla="*/ 20 h 88"/>
                  <a:gd name="T90" fmla="*/ 15 w 78"/>
                  <a:gd name="T91" fmla="*/ 42 h 88"/>
                  <a:gd name="T92" fmla="*/ 9 w 78"/>
                  <a:gd name="T93" fmla="*/ 36 h 88"/>
                  <a:gd name="T94" fmla="*/ 6 w 78"/>
                  <a:gd name="T95" fmla="*/ 20 h 88"/>
                  <a:gd name="T96" fmla="*/ 7 w 78"/>
                  <a:gd name="T97" fmla="*/ 13 h 88"/>
                  <a:gd name="T98" fmla="*/ 14 w 78"/>
                  <a:gd name="T99" fmla="*/ 16 h 88"/>
                  <a:gd name="T100" fmla="*/ 12 w 78"/>
                  <a:gd name="T101" fmla="*/ 18 h 88"/>
                  <a:gd name="T102" fmla="*/ 17 w 78"/>
                  <a:gd name="T103" fmla="*/ 22 h 88"/>
                  <a:gd name="T104" fmla="*/ 19 w 78"/>
                  <a:gd name="T105" fmla="*/ 20 h 88"/>
                  <a:gd name="T106" fmla="*/ 32 w 78"/>
                  <a:gd name="T107" fmla="*/ 10 h 88"/>
                  <a:gd name="T108" fmla="*/ 32 w 78"/>
                  <a:gd name="T109" fmla="*/ 45 h 88"/>
                  <a:gd name="T110" fmla="*/ 25 w 78"/>
                  <a:gd name="T111" fmla="*/ 41 h 88"/>
                  <a:gd name="T112" fmla="*/ 28 w 78"/>
                  <a:gd name="T113" fmla="*/ 14 h 88"/>
                  <a:gd name="T114" fmla="*/ 28 w 78"/>
                  <a:gd name="T115" fmla="*/ 10 h 88"/>
                  <a:gd name="T116" fmla="*/ 32 w 78"/>
                  <a:gd name="T117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20" y="7"/>
                    </a:moveTo>
                    <a:cubicBezTo>
                      <a:pt x="20" y="8"/>
                      <a:pt x="21" y="10"/>
                      <a:pt x="20" y="1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0" y="26"/>
                      <a:pt x="1" y="33"/>
                      <a:pt x="3" y="38"/>
                    </a:cubicBezTo>
                    <a:cubicBezTo>
                      <a:pt x="6" y="44"/>
                      <a:pt x="10" y="48"/>
                      <a:pt x="17" y="49"/>
                    </a:cubicBezTo>
                    <a:cubicBezTo>
                      <a:pt x="18" y="50"/>
                      <a:pt x="19" y="50"/>
                      <a:pt x="20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51"/>
                      <a:pt x="26" y="52"/>
                      <a:pt x="31" y="52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52" y="52"/>
                      <a:pt x="56" y="51"/>
                      <a:pt x="58" y="4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9" y="50"/>
                      <a:pt x="60" y="50"/>
                      <a:pt x="61" y="49"/>
                    </a:cubicBezTo>
                    <a:cubicBezTo>
                      <a:pt x="68" y="48"/>
                      <a:pt x="72" y="44"/>
                      <a:pt x="75" y="38"/>
                    </a:cubicBezTo>
                    <a:cubicBezTo>
                      <a:pt x="77" y="33"/>
                      <a:pt x="78" y="26"/>
                      <a:pt x="78" y="20"/>
                    </a:cubicBezTo>
                    <a:cubicBezTo>
                      <a:pt x="78" y="16"/>
                      <a:pt x="78" y="11"/>
                      <a:pt x="77" y="8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8" y="8"/>
                      <a:pt x="58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0" y="7"/>
                      <a:pt x="20" y="7"/>
                      <a:pt x="20" y="7"/>
                    </a:cubicBezTo>
                    <a:close/>
                    <a:moveTo>
                      <a:pt x="63" y="42"/>
                    </a:moveTo>
                    <a:cubicBezTo>
                      <a:pt x="64" y="36"/>
                      <a:pt x="60" y="28"/>
                      <a:pt x="59" y="20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5"/>
                      <a:pt x="72" y="18"/>
                      <a:pt x="72" y="20"/>
                    </a:cubicBezTo>
                    <a:cubicBezTo>
                      <a:pt x="71" y="26"/>
                      <a:pt x="71" y="31"/>
                      <a:pt x="69" y="36"/>
                    </a:cubicBezTo>
                    <a:cubicBezTo>
                      <a:pt x="67" y="39"/>
                      <a:pt x="65" y="41"/>
                      <a:pt x="63" y="42"/>
                    </a:cubicBezTo>
                    <a:close/>
                    <a:moveTo>
                      <a:pt x="19" y="20"/>
                    </a:moveTo>
                    <a:cubicBezTo>
                      <a:pt x="17" y="28"/>
                      <a:pt x="14" y="36"/>
                      <a:pt x="15" y="42"/>
                    </a:cubicBezTo>
                    <a:cubicBezTo>
                      <a:pt x="13" y="41"/>
                      <a:pt x="11" y="39"/>
                      <a:pt x="9" y="36"/>
                    </a:cubicBezTo>
                    <a:cubicBezTo>
                      <a:pt x="7" y="31"/>
                      <a:pt x="6" y="26"/>
                      <a:pt x="6" y="20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0"/>
                      <a:pt x="19" y="20"/>
                      <a:pt x="19" y="20"/>
                    </a:cubicBezTo>
                    <a:close/>
                    <a:moveTo>
                      <a:pt x="32" y="10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27" y="45"/>
                      <a:pt x="25" y="41"/>
                    </a:cubicBezTo>
                    <a:cubicBezTo>
                      <a:pt x="24" y="37"/>
                      <a:pt x="28" y="16"/>
                      <a:pt x="28" y="14"/>
                    </a:cubicBezTo>
                    <a:cubicBezTo>
                      <a:pt x="28" y="13"/>
                      <a:pt x="28" y="10"/>
                      <a:pt x="28" y="10"/>
                    </a:cubicBez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5023" tIns="47512" rIns="95023" bIns="4751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935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6300782" y="879048"/>
              <a:ext cx="1351123" cy="1164762"/>
              <a:chOff x="8476198" y="1585268"/>
              <a:chExt cx="1708274" cy="1472651"/>
            </a:xfrm>
          </p:grpSpPr>
          <p:sp>
            <p:nvSpPr>
              <p:cNvPr id="21" name="Isosceles Triangle 3"/>
              <p:cNvSpPr/>
              <p:nvPr/>
            </p:nvSpPr>
            <p:spPr>
              <a:xfrm>
                <a:off x="8476198" y="1585268"/>
                <a:ext cx="1708274" cy="147265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935" dirty="0">
                  <a:solidFill>
                    <a:schemeClr val="tx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9147137" y="2296328"/>
                <a:ext cx="366395" cy="389292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5023" tIns="47512" rIns="95023" bIns="4751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935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7047149" y="2143091"/>
              <a:ext cx="1351123" cy="1164762"/>
              <a:chOff x="9419857" y="3183444"/>
              <a:chExt cx="1708274" cy="1472651"/>
            </a:xfrm>
          </p:grpSpPr>
          <p:sp>
            <p:nvSpPr>
              <p:cNvPr id="19" name="Isosceles Triangle 6"/>
              <p:cNvSpPr/>
              <p:nvPr/>
            </p:nvSpPr>
            <p:spPr>
              <a:xfrm>
                <a:off x="9419857" y="3183444"/>
                <a:ext cx="1708274" cy="147265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935">
                  <a:solidFill>
                    <a:schemeClr val="tx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0"/>
              <p:cNvSpPr>
                <a:spLocks noEditPoints="1"/>
              </p:cNvSpPr>
              <p:nvPr/>
            </p:nvSpPr>
            <p:spPr bwMode="auto">
              <a:xfrm>
                <a:off x="10049769" y="3919769"/>
                <a:ext cx="448449" cy="362577"/>
              </a:xfrm>
              <a:custGeom>
                <a:avLst/>
                <a:gdLst>
                  <a:gd name="T0" fmla="*/ 86 w 109"/>
                  <a:gd name="T1" fmla="*/ 88 h 88"/>
                  <a:gd name="T2" fmla="*/ 84 w 109"/>
                  <a:gd name="T3" fmla="*/ 44 h 88"/>
                  <a:gd name="T4" fmla="*/ 80 w 109"/>
                  <a:gd name="T5" fmla="*/ 71 h 88"/>
                  <a:gd name="T6" fmla="*/ 109 w 109"/>
                  <a:gd name="T7" fmla="*/ 0 h 88"/>
                  <a:gd name="T8" fmla="*/ 92 w 109"/>
                  <a:gd name="T9" fmla="*/ 33 h 88"/>
                  <a:gd name="T10" fmla="*/ 80 w 109"/>
                  <a:gd name="T11" fmla="*/ 25 h 88"/>
                  <a:gd name="T12" fmla="*/ 67 w 109"/>
                  <a:gd name="T13" fmla="*/ 68 h 88"/>
                  <a:gd name="T14" fmla="*/ 37 w 109"/>
                  <a:gd name="T15" fmla="*/ 73 h 88"/>
                  <a:gd name="T16" fmla="*/ 19 w 109"/>
                  <a:gd name="T17" fmla="*/ 63 h 88"/>
                  <a:gd name="T18" fmla="*/ 0 w 109"/>
                  <a:gd name="T19" fmla="*/ 56 h 88"/>
                  <a:gd name="T20" fmla="*/ 25 w 109"/>
                  <a:gd name="T21" fmla="*/ 48 h 88"/>
                  <a:gd name="T22" fmla="*/ 30 w 109"/>
                  <a:gd name="T23" fmla="*/ 57 h 88"/>
                  <a:gd name="T24" fmla="*/ 44 w 109"/>
                  <a:gd name="T25" fmla="*/ 29 h 88"/>
                  <a:gd name="T26" fmla="*/ 66 w 109"/>
                  <a:gd name="T27" fmla="*/ 50 h 88"/>
                  <a:gd name="T28" fmla="*/ 68 w 109"/>
                  <a:gd name="T29" fmla="*/ 18 h 88"/>
                  <a:gd name="T30" fmla="*/ 78 w 109"/>
                  <a:gd name="T31" fmla="*/ 12 h 88"/>
                  <a:gd name="T32" fmla="*/ 90 w 109"/>
                  <a:gd name="T33" fmla="*/ 1 h 88"/>
                  <a:gd name="T34" fmla="*/ 22 w 109"/>
                  <a:gd name="T35" fmla="*/ 88 h 88"/>
                  <a:gd name="T36" fmla="*/ 29 w 109"/>
                  <a:gd name="T37" fmla="*/ 80 h 88"/>
                  <a:gd name="T38" fmla="*/ 22 w 109"/>
                  <a:gd name="T39" fmla="*/ 79 h 88"/>
                  <a:gd name="T40" fmla="*/ 11 w 109"/>
                  <a:gd name="T41" fmla="*/ 88 h 88"/>
                  <a:gd name="T42" fmla="*/ 17 w 109"/>
                  <a:gd name="T43" fmla="*/ 71 h 88"/>
                  <a:gd name="T44" fmla="*/ 11 w 109"/>
                  <a:gd name="T45" fmla="*/ 73 h 88"/>
                  <a:gd name="T46" fmla="*/ 34 w 109"/>
                  <a:gd name="T47" fmla="*/ 88 h 88"/>
                  <a:gd name="T48" fmla="*/ 40 w 109"/>
                  <a:gd name="T49" fmla="*/ 79 h 88"/>
                  <a:gd name="T50" fmla="*/ 34 w 109"/>
                  <a:gd name="T51" fmla="*/ 80 h 88"/>
                  <a:gd name="T52" fmla="*/ 45 w 109"/>
                  <a:gd name="T53" fmla="*/ 88 h 88"/>
                  <a:gd name="T54" fmla="*/ 52 w 109"/>
                  <a:gd name="T55" fmla="*/ 63 h 88"/>
                  <a:gd name="T56" fmla="*/ 45 w 109"/>
                  <a:gd name="T57" fmla="*/ 69 h 88"/>
                  <a:gd name="T58" fmla="*/ 57 w 109"/>
                  <a:gd name="T59" fmla="*/ 88 h 88"/>
                  <a:gd name="T60" fmla="*/ 63 w 109"/>
                  <a:gd name="T61" fmla="*/ 73 h 88"/>
                  <a:gd name="T62" fmla="*/ 57 w 109"/>
                  <a:gd name="T63" fmla="*/ 88 h 88"/>
                  <a:gd name="T64" fmla="*/ 75 w 109"/>
                  <a:gd name="T65" fmla="*/ 88 h 88"/>
                  <a:gd name="T66" fmla="*/ 68 w 109"/>
                  <a:gd name="T67" fmla="*/ 7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88">
                    <a:moveTo>
                      <a:pt x="80" y="88"/>
                    </a:move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88"/>
                      <a:pt x="80" y="88"/>
                      <a:pt x="80" y="88"/>
                    </a:cubicBezTo>
                    <a:close/>
                    <a:moveTo>
                      <a:pt x="109" y="0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109" y="0"/>
                      <a:pt x="109" y="0"/>
                      <a:pt x="109" y="0"/>
                    </a:cubicBezTo>
                    <a:close/>
                    <a:moveTo>
                      <a:pt x="22" y="88"/>
                    </a:moveTo>
                    <a:cubicBezTo>
                      <a:pt x="24" y="88"/>
                      <a:pt x="27" y="88"/>
                      <a:pt x="29" y="88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88"/>
                      <a:pt x="22" y="88"/>
                      <a:pt x="22" y="88"/>
                    </a:cubicBezTo>
                    <a:close/>
                    <a:moveTo>
                      <a:pt x="11" y="88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88"/>
                      <a:pt x="11" y="88"/>
                      <a:pt x="11" y="88"/>
                    </a:cubicBezTo>
                    <a:close/>
                    <a:moveTo>
                      <a:pt x="34" y="88"/>
                    </a:moveTo>
                    <a:cubicBezTo>
                      <a:pt x="36" y="88"/>
                      <a:pt x="38" y="88"/>
                      <a:pt x="40" y="88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88"/>
                      <a:pt x="34" y="88"/>
                      <a:pt x="34" y="88"/>
                    </a:cubicBezTo>
                    <a:close/>
                    <a:moveTo>
                      <a:pt x="45" y="88"/>
                    </a:moveTo>
                    <a:cubicBezTo>
                      <a:pt x="47" y="88"/>
                      <a:pt x="50" y="88"/>
                      <a:pt x="52" y="88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88"/>
                      <a:pt x="45" y="88"/>
                      <a:pt x="45" y="88"/>
                    </a:cubicBezTo>
                    <a:close/>
                    <a:moveTo>
                      <a:pt x="57" y="88"/>
                    </a:moveTo>
                    <a:cubicBezTo>
                      <a:pt x="59" y="88"/>
                      <a:pt x="61" y="88"/>
                      <a:pt x="63" y="88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88"/>
                      <a:pt x="57" y="88"/>
                      <a:pt x="57" y="88"/>
                    </a:cubicBezTo>
                    <a:close/>
                    <a:moveTo>
                      <a:pt x="68" y="88"/>
                    </a:moveTo>
                    <a:cubicBezTo>
                      <a:pt x="70" y="88"/>
                      <a:pt x="73" y="88"/>
                      <a:pt x="75" y="88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68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5023" tIns="47512" rIns="95023" bIns="4751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935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4"/>
            <p:cNvGrpSpPr/>
            <p:nvPr/>
          </p:nvGrpSpPr>
          <p:grpSpPr>
            <a:xfrm>
              <a:off x="5554415" y="2143091"/>
              <a:ext cx="1351123" cy="1164762"/>
              <a:chOff x="7532538" y="3183444"/>
              <a:chExt cx="1708274" cy="1472651"/>
            </a:xfrm>
          </p:grpSpPr>
          <p:sp>
            <p:nvSpPr>
              <p:cNvPr id="17" name="Isosceles Triangle 5"/>
              <p:cNvSpPr/>
              <p:nvPr/>
            </p:nvSpPr>
            <p:spPr>
              <a:xfrm>
                <a:off x="7532538" y="3183444"/>
                <a:ext cx="1708274" cy="147265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935">
                  <a:solidFill>
                    <a:schemeClr val="tx1"/>
                  </a:solidFill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8248324" y="3965852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5023" tIns="47512" rIns="95023" bIns="47512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endParaRPr lang="zh-CN" altLang="en-US" sz="935">
                  <a:latin typeface="Noto Sans S Chinese Thin" panose="020B0200000000000000" pitchFamily="34" charset="-122"/>
                  <a:ea typeface="Noto Sans S Chinese Thin" panose="020B02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" name="Isosceles Triangle 18"/>
          <p:cNvSpPr/>
          <p:nvPr/>
        </p:nvSpPr>
        <p:spPr>
          <a:xfrm>
            <a:off x="1879213" y="3942345"/>
            <a:ext cx="467465" cy="33304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35">
              <a:solidFill>
                <a:schemeClr val="tx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Isosceles Triangle 19"/>
          <p:cNvSpPr/>
          <p:nvPr/>
        </p:nvSpPr>
        <p:spPr>
          <a:xfrm>
            <a:off x="4531521" y="3942345"/>
            <a:ext cx="467465" cy="3330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35">
              <a:solidFill>
                <a:schemeClr val="tx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Isosceles Triangle 20"/>
          <p:cNvSpPr/>
          <p:nvPr/>
        </p:nvSpPr>
        <p:spPr>
          <a:xfrm>
            <a:off x="7183828" y="3942345"/>
            <a:ext cx="467465" cy="33304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35">
              <a:solidFill>
                <a:schemeClr val="tx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Isosceles Triangle 21"/>
          <p:cNvSpPr/>
          <p:nvPr/>
        </p:nvSpPr>
        <p:spPr>
          <a:xfrm>
            <a:off x="9836137" y="3942345"/>
            <a:ext cx="467465" cy="33304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35">
              <a:solidFill>
                <a:schemeClr val="tx1"/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154095" y="4624210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3734328" y="4624210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518263" y="4624210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9098496" y="4624210"/>
            <a:ext cx="1647928" cy="2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>
          <a:xfrm>
            <a:off x="1336604" y="1555745"/>
            <a:ext cx="481813" cy="484941"/>
          </a:xfrm>
          <a:custGeom>
            <a:avLst/>
            <a:gdLst/>
            <a:ahLst/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l="0" t="0" r="0" b="0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lstStyle/>
          <a:p>
            <a:endParaRPr lang="zh-CN" altLang="en-US" sz="134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291552" y="2115773"/>
            <a:ext cx="3737783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7"/>
          <p:cNvSpPr txBox="1"/>
          <p:nvPr/>
        </p:nvSpPr>
        <p:spPr>
          <a:xfrm>
            <a:off x="1291553" y="1681831"/>
            <a:ext cx="4381976" cy="57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5" b="1" spc="394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WRITE HERE</a:t>
            </a:r>
            <a:r>
              <a:rPr lang="en-US" altLang="zh-CN" sz="1575" b="1" spc="394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YOUR TITLE</a:t>
            </a:r>
            <a:endParaRPr lang="en-US" altLang="zh-CN" sz="1575" b="1" spc="394" dirty="0"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  <a:p>
            <a:pPr algn="ctr"/>
            <a:endParaRPr lang="en-US" sz="1575" b="1" spc="394" dirty="0"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83851" y="2291175"/>
            <a:ext cx="6880453" cy="321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887730"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输入替换内容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 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88104" y="5015418"/>
            <a:ext cx="2580233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88618" y="5024943"/>
            <a:ext cx="2580233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097451" y="5072568"/>
            <a:ext cx="2580233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696050" y="5072568"/>
            <a:ext cx="2580233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en-US" altLang="zh-CN" sz="1315" dirty="0">
              <a:solidFill>
                <a:schemeClr val="tx1">
                  <a:lumMod val="95000"/>
                  <a:lumOff val="5000"/>
                </a:schemeClr>
              </a:solidFill>
              <a:latin typeface="Noto Sans S Chinese Thin" panose="020B0200000000000000" pitchFamily="34" charset="-122"/>
              <a:ea typeface="Noto Sans S Chinese Thin" panose="020B0200000000000000" pitchFamily="34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9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1188502" y="1412778"/>
            <a:ext cx="304587" cy="4310063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188502" y="1892201"/>
            <a:ext cx="304587" cy="3830639"/>
          </a:xfrm>
          <a:custGeom>
            <a:avLst/>
            <a:gdLst>
              <a:gd name="T0" fmla="*/ 175 w 351"/>
              <a:gd name="T1" fmla="*/ 0 h 4397"/>
              <a:gd name="T2" fmla="*/ 175 w 351"/>
              <a:gd name="T3" fmla="*/ 0 h 4397"/>
              <a:gd name="T4" fmla="*/ 351 w 351"/>
              <a:gd name="T5" fmla="*/ 143 h 4397"/>
              <a:gd name="T6" fmla="*/ 351 w 351"/>
              <a:gd name="T7" fmla="*/ 4254 h 4397"/>
              <a:gd name="T8" fmla="*/ 175 w 351"/>
              <a:gd name="T9" fmla="*/ 4397 h 4397"/>
              <a:gd name="T10" fmla="*/ 175 w 351"/>
              <a:gd name="T11" fmla="*/ 4397 h 4397"/>
              <a:gd name="T12" fmla="*/ 0 w 351"/>
              <a:gd name="T13" fmla="*/ 4254 h 4397"/>
              <a:gd name="T14" fmla="*/ 0 w 351"/>
              <a:gd name="T15" fmla="*/ 143 h 4397"/>
              <a:gd name="T16" fmla="*/ 175 w 351"/>
              <a:gd name="T17" fmla="*/ 0 h 4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397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64"/>
                  <a:pt x="351" y="143"/>
                </a:cubicBezTo>
                <a:lnTo>
                  <a:pt x="351" y="4254"/>
                </a:lnTo>
                <a:cubicBezTo>
                  <a:pt x="351" y="4332"/>
                  <a:pt x="272" y="4397"/>
                  <a:pt x="175" y="4397"/>
                </a:cubicBezTo>
                <a:lnTo>
                  <a:pt x="175" y="4397"/>
                </a:lnTo>
                <a:cubicBezTo>
                  <a:pt x="79" y="4397"/>
                  <a:pt x="0" y="4332"/>
                  <a:pt x="0" y="4254"/>
                </a:cubicBezTo>
                <a:lnTo>
                  <a:pt x="0" y="143"/>
                </a:lnTo>
                <a:cubicBezTo>
                  <a:pt x="0" y="64"/>
                  <a:pt x="79" y="0"/>
                  <a:pt x="1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58418" y="5354539"/>
            <a:ext cx="585378" cy="58578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2362603" y="1412778"/>
            <a:ext cx="306174" cy="4310063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2362603" y="2389089"/>
            <a:ext cx="306174" cy="3333750"/>
          </a:xfrm>
          <a:custGeom>
            <a:avLst/>
            <a:gdLst>
              <a:gd name="T0" fmla="*/ 175 w 351"/>
              <a:gd name="T1" fmla="*/ 0 h 3828"/>
              <a:gd name="T2" fmla="*/ 175 w 351"/>
              <a:gd name="T3" fmla="*/ 0 h 3828"/>
              <a:gd name="T4" fmla="*/ 351 w 351"/>
              <a:gd name="T5" fmla="*/ 124 h 3828"/>
              <a:gd name="T6" fmla="*/ 351 w 351"/>
              <a:gd name="T7" fmla="*/ 3703 h 3828"/>
              <a:gd name="T8" fmla="*/ 175 w 351"/>
              <a:gd name="T9" fmla="*/ 3828 h 3828"/>
              <a:gd name="T10" fmla="*/ 175 w 351"/>
              <a:gd name="T11" fmla="*/ 3828 h 3828"/>
              <a:gd name="T12" fmla="*/ 0 w 351"/>
              <a:gd name="T13" fmla="*/ 3703 h 3828"/>
              <a:gd name="T14" fmla="*/ 0 w 351"/>
              <a:gd name="T15" fmla="*/ 124 h 3828"/>
              <a:gd name="T16" fmla="*/ 175 w 351"/>
              <a:gd name="T17" fmla="*/ 0 h 3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382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56"/>
                  <a:pt x="351" y="124"/>
                </a:cubicBezTo>
                <a:lnTo>
                  <a:pt x="351" y="3703"/>
                </a:lnTo>
                <a:cubicBezTo>
                  <a:pt x="351" y="3772"/>
                  <a:pt x="272" y="3828"/>
                  <a:pt x="175" y="3828"/>
                </a:cubicBezTo>
                <a:lnTo>
                  <a:pt x="175" y="3828"/>
                </a:lnTo>
                <a:cubicBezTo>
                  <a:pt x="79" y="3828"/>
                  <a:pt x="0" y="3772"/>
                  <a:pt x="0" y="3703"/>
                </a:cubicBezTo>
                <a:lnTo>
                  <a:pt x="0" y="124"/>
                </a:lnTo>
                <a:cubicBezTo>
                  <a:pt x="0" y="56"/>
                  <a:pt x="79" y="0"/>
                  <a:pt x="1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232520" y="5354539"/>
            <a:ext cx="585378" cy="585789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3462543" y="1412778"/>
            <a:ext cx="306174" cy="4310063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3462543" y="1590577"/>
            <a:ext cx="306174" cy="4132263"/>
          </a:xfrm>
          <a:custGeom>
            <a:avLst/>
            <a:gdLst>
              <a:gd name="T0" fmla="*/ 175 w 351"/>
              <a:gd name="T1" fmla="*/ 0 h 4744"/>
              <a:gd name="T2" fmla="*/ 175 w 351"/>
              <a:gd name="T3" fmla="*/ 0 h 4744"/>
              <a:gd name="T4" fmla="*/ 351 w 351"/>
              <a:gd name="T5" fmla="*/ 154 h 4744"/>
              <a:gd name="T6" fmla="*/ 351 w 351"/>
              <a:gd name="T7" fmla="*/ 4589 h 4744"/>
              <a:gd name="T8" fmla="*/ 175 w 351"/>
              <a:gd name="T9" fmla="*/ 4744 h 4744"/>
              <a:gd name="T10" fmla="*/ 175 w 351"/>
              <a:gd name="T11" fmla="*/ 4744 h 4744"/>
              <a:gd name="T12" fmla="*/ 0 w 351"/>
              <a:gd name="T13" fmla="*/ 4589 h 4744"/>
              <a:gd name="T14" fmla="*/ 0 w 351"/>
              <a:gd name="T15" fmla="*/ 154 h 4744"/>
              <a:gd name="T16" fmla="*/ 175 w 351"/>
              <a:gd name="T17" fmla="*/ 0 h 4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744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69"/>
                  <a:pt x="351" y="154"/>
                </a:cubicBezTo>
                <a:lnTo>
                  <a:pt x="351" y="4589"/>
                </a:lnTo>
                <a:cubicBezTo>
                  <a:pt x="351" y="4674"/>
                  <a:pt x="272" y="4744"/>
                  <a:pt x="175" y="4744"/>
                </a:cubicBezTo>
                <a:lnTo>
                  <a:pt x="175" y="4744"/>
                </a:lnTo>
                <a:cubicBezTo>
                  <a:pt x="79" y="4744"/>
                  <a:pt x="0" y="4674"/>
                  <a:pt x="0" y="4589"/>
                </a:cubicBezTo>
                <a:lnTo>
                  <a:pt x="0" y="154"/>
                </a:lnTo>
                <a:cubicBezTo>
                  <a:pt x="0" y="69"/>
                  <a:pt x="79" y="0"/>
                  <a:pt x="1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332459" y="5354539"/>
            <a:ext cx="585378" cy="58578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703669" y="1412778"/>
            <a:ext cx="306174" cy="4310063"/>
          </a:xfrm>
          <a:custGeom>
            <a:avLst/>
            <a:gdLst>
              <a:gd name="T0" fmla="*/ 176 w 352"/>
              <a:gd name="T1" fmla="*/ 0 h 4948"/>
              <a:gd name="T2" fmla="*/ 176 w 352"/>
              <a:gd name="T3" fmla="*/ 0 h 4948"/>
              <a:gd name="T4" fmla="*/ 352 w 352"/>
              <a:gd name="T5" fmla="*/ 176 h 4948"/>
              <a:gd name="T6" fmla="*/ 352 w 352"/>
              <a:gd name="T7" fmla="*/ 4772 h 4948"/>
              <a:gd name="T8" fmla="*/ 176 w 352"/>
              <a:gd name="T9" fmla="*/ 4948 h 4948"/>
              <a:gd name="T10" fmla="*/ 176 w 352"/>
              <a:gd name="T11" fmla="*/ 4948 h 4948"/>
              <a:gd name="T12" fmla="*/ 0 w 352"/>
              <a:gd name="T13" fmla="*/ 4772 h 4948"/>
              <a:gd name="T14" fmla="*/ 0 w 352"/>
              <a:gd name="T15" fmla="*/ 176 h 4948"/>
              <a:gd name="T16" fmla="*/ 176 w 352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4948">
                <a:moveTo>
                  <a:pt x="176" y="0"/>
                </a:moveTo>
                <a:lnTo>
                  <a:pt x="176" y="0"/>
                </a:lnTo>
                <a:cubicBezTo>
                  <a:pt x="273" y="0"/>
                  <a:pt x="352" y="79"/>
                  <a:pt x="352" y="176"/>
                </a:cubicBezTo>
                <a:lnTo>
                  <a:pt x="352" y="4772"/>
                </a:lnTo>
                <a:cubicBezTo>
                  <a:pt x="352" y="4869"/>
                  <a:pt x="273" y="4948"/>
                  <a:pt x="176" y="4948"/>
                </a:cubicBezTo>
                <a:lnTo>
                  <a:pt x="176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4703669" y="2060850"/>
            <a:ext cx="306174" cy="3661991"/>
          </a:xfrm>
          <a:custGeom>
            <a:avLst/>
            <a:gdLst>
              <a:gd name="T0" fmla="*/ 176 w 352"/>
              <a:gd name="T1" fmla="*/ 0 h 4581"/>
              <a:gd name="T2" fmla="*/ 176 w 352"/>
              <a:gd name="T3" fmla="*/ 0 h 4581"/>
              <a:gd name="T4" fmla="*/ 352 w 352"/>
              <a:gd name="T5" fmla="*/ 149 h 4581"/>
              <a:gd name="T6" fmla="*/ 352 w 352"/>
              <a:gd name="T7" fmla="*/ 4432 h 4581"/>
              <a:gd name="T8" fmla="*/ 176 w 352"/>
              <a:gd name="T9" fmla="*/ 4581 h 4581"/>
              <a:gd name="T10" fmla="*/ 176 w 352"/>
              <a:gd name="T11" fmla="*/ 4581 h 4581"/>
              <a:gd name="T12" fmla="*/ 0 w 352"/>
              <a:gd name="T13" fmla="*/ 4432 h 4581"/>
              <a:gd name="T14" fmla="*/ 0 w 352"/>
              <a:gd name="T15" fmla="*/ 149 h 4581"/>
              <a:gd name="T16" fmla="*/ 176 w 352"/>
              <a:gd name="T17" fmla="*/ 0 h 4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4581">
                <a:moveTo>
                  <a:pt x="176" y="0"/>
                </a:moveTo>
                <a:lnTo>
                  <a:pt x="176" y="0"/>
                </a:lnTo>
                <a:cubicBezTo>
                  <a:pt x="273" y="0"/>
                  <a:pt x="352" y="67"/>
                  <a:pt x="352" y="149"/>
                </a:cubicBezTo>
                <a:lnTo>
                  <a:pt x="352" y="4432"/>
                </a:lnTo>
                <a:cubicBezTo>
                  <a:pt x="352" y="4514"/>
                  <a:pt x="273" y="4581"/>
                  <a:pt x="176" y="4581"/>
                </a:cubicBezTo>
                <a:lnTo>
                  <a:pt x="176" y="4581"/>
                </a:lnTo>
                <a:cubicBezTo>
                  <a:pt x="79" y="4581"/>
                  <a:pt x="0" y="4514"/>
                  <a:pt x="0" y="4432"/>
                </a:cubicBezTo>
                <a:lnTo>
                  <a:pt x="0" y="149"/>
                </a:lnTo>
                <a:cubicBezTo>
                  <a:pt x="0" y="67"/>
                  <a:pt x="79" y="0"/>
                  <a:pt x="1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575173" y="5354539"/>
            <a:ext cx="585378" cy="585789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5898" y="6012577"/>
            <a:ext cx="1024600" cy="338373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Times New Roman" panose="02020603050405020304" pitchFamily="18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7485" y="6012577"/>
            <a:ext cx="1024600" cy="338373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Times New Roman" panose="02020603050405020304" pitchFamily="18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7563" y="6012577"/>
            <a:ext cx="1024600" cy="338373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Times New Roman" panose="02020603050405020304" pitchFamily="18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4906" y="6012577"/>
            <a:ext cx="1024600" cy="338373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Times New Roman" panose="02020603050405020304" pitchFamily="18" charset="0"/>
              </a:rPr>
              <a:t>添加标题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83"/>
          <p:cNvSpPr>
            <a:spLocks noChangeArrowheads="1"/>
          </p:cNvSpPr>
          <p:nvPr/>
        </p:nvSpPr>
        <p:spPr bwMode="auto">
          <a:xfrm>
            <a:off x="6217955" y="1235105"/>
            <a:ext cx="5105913" cy="4983816"/>
          </a:xfrm>
          <a:prstGeom prst="rect">
            <a:avLst/>
          </a:prstGeom>
          <a:solidFill>
            <a:srgbClr val="EEC5D3"/>
          </a:solidFill>
          <a:ln w="9525" cmpd="sng">
            <a:solidFill>
              <a:schemeClr val="bg1"/>
            </a:solidFill>
            <a:miter lim="800000"/>
          </a:ln>
        </p:spPr>
        <p:txBody>
          <a:bodyPr lIns="91388" tIns="45694" rIns="91388" bIns="45694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7" name="Freeform 12"/>
          <p:cNvSpPr/>
          <p:nvPr/>
        </p:nvSpPr>
        <p:spPr bwMode="auto">
          <a:xfrm>
            <a:off x="6143392" y="1089055"/>
            <a:ext cx="528269" cy="530226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8" tIns="45694" rIns="91388" bIns="45694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8" name="Freeform 12"/>
          <p:cNvSpPr/>
          <p:nvPr/>
        </p:nvSpPr>
        <p:spPr bwMode="auto">
          <a:xfrm flipH="1" flipV="1">
            <a:off x="10903332" y="5803695"/>
            <a:ext cx="528269" cy="530226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8" tIns="45694" rIns="91388" bIns="45694"/>
          <a:lstStyle/>
          <a:p>
            <a:endParaRPr lang="zh-CN" altLang="en-US" sz="2400"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7307" y="5507940"/>
            <a:ext cx="586915" cy="338373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90%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3139" y="5507940"/>
            <a:ext cx="586915" cy="338373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70%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65953" y="5507940"/>
            <a:ext cx="586915" cy="338373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98%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4803" y="5507940"/>
            <a:ext cx="586915" cy="338373"/>
          </a:xfrm>
          <a:prstGeom prst="rect">
            <a:avLst/>
          </a:prstGeom>
          <a:noFill/>
        </p:spPr>
        <p:txBody>
          <a:bodyPr wrap="none" lIns="91388" tIns="45694" rIns="91388" bIns="45694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85%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6833847" y="2135284"/>
            <a:ext cx="866141" cy="376841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TextBox 22"/>
          <p:cNvSpPr txBox="1"/>
          <p:nvPr/>
        </p:nvSpPr>
        <p:spPr>
          <a:xfrm>
            <a:off x="6833847" y="3914824"/>
            <a:ext cx="866141" cy="376841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6833847" y="3025053"/>
            <a:ext cx="866141" cy="376841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išľíďè"/>
          <p:cNvSpPr/>
          <p:nvPr/>
        </p:nvSpPr>
        <p:spPr bwMode="auto">
          <a:xfrm>
            <a:off x="7858473" y="2060850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išľíďè"/>
          <p:cNvSpPr/>
          <p:nvPr/>
        </p:nvSpPr>
        <p:spPr bwMode="auto">
          <a:xfrm>
            <a:off x="7858473" y="2894066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7" name="išľíďè"/>
          <p:cNvSpPr/>
          <p:nvPr/>
        </p:nvSpPr>
        <p:spPr bwMode="auto">
          <a:xfrm>
            <a:off x="7858472" y="3840390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6833847" y="4730161"/>
            <a:ext cx="866141" cy="376841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1200" dirty="0">
                <a:solidFill>
                  <a:schemeClr val="bg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išľíďè"/>
          <p:cNvSpPr/>
          <p:nvPr/>
        </p:nvSpPr>
        <p:spPr bwMode="auto">
          <a:xfrm>
            <a:off x="7858473" y="4655727"/>
            <a:ext cx="256103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893E-6 -3.7037E-6 L 0.20476 0.34445 " pathEditMode="relative" rAng="0" ptsTypes="AA">
                                      <p:cBhvr>
                                        <p:cTn id="110" dur="500" spd="-99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8" y="1722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45E-6 -3.7037E-6 L -0.18564 -0.34305 " pathEditMode="relative" rAng="0" ptsTypes="AA">
                                      <p:cBhvr>
                                        <p:cTn id="114" dur="500" spd="-99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1715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24" grpId="0"/>
      <p:bldP spid="25" grpId="0" animBg="1" autoUpdateAnimBg="0"/>
      <p:bldP spid="27" grpId="0" animBg="1"/>
      <p:bldP spid="27" grpId="1" animBg="1"/>
      <p:bldP spid="28" grpId="0" animBg="1"/>
      <p:bldP spid="28" grpId="1" animBg="1"/>
      <p:bldP spid="21" grpId="0"/>
      <p:bldP spid="30" grpId="0"/>
      <p:bldP spid="31" grpId="0"/>
      <p:bldP spid="32" grpId="0"/>
      <p:bldP spid="29" grpId="0" animBg="1"/>
      <p:bldP spid="33" grpId="0" animBg="1"/>
      <p:bldP spid="34" grpId="0" animBg="1"/>
      <p:bldP spid="35" grpId="0"/>
      <p:bldP spid="36" grpId="0"/>
      <p:bldP spid="37" grpId="0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45258" y="1898675"/>
            <a:ext cx="3782487" cy="3448951"/>
            <a:chOff x="2769121" y="986278"/>
            <a:chExt cx="3595541" cy="3095206"/>
          </a:xfrm>
        </p:grpSpPr>
        <p:sp>
          <p:nvSpPr>
            <p:cNvPr id="6" name="Freeform: Shape 2"/>
            <p:cNvSpPr/>
            <p:nvPr/>
          </p:nvSpPr>
          <p:spPr>
            <a:xfrm>
              <a:off x="3364221" y="986278"/>
              <a:ext cx="1181395" cy="1292015"/>
            </a:xfrm>
            <a:custGeom>
              <a:avLst/>
              <a:gdLst>
                <a:gd name="connsiteX0" fmla="*/ 1287192 w 2574384"/>
                <a:gd name="connsiteY0" fmla="*/ 0 h 2815436"/>
                <a:gd name="connsiteX1" fmla="*/ 2574383 w 2574384"/>
                <a:gd name="connsiteY1" fmla="*/ 693056 h 2815436"/>
                <a:gd name="connsiteX2" fmla="*/ 2574384 w 2574384"/>
                <a:gd name="connsiteY2" fmla="*/ 693056 h 2815436"/>
                <a:gd name="connsiteX3" fmla="*/ 2574384 w 2574384"/>
                <a:gd name="connsiteY3" fmla="*/ 1961860 h 2815436"/>
                <a:gd name="connsiteX4" fmla="*/ 2574383 w 2574384"/>
                <a:gd name="connsiteY4" fmla="*/ 1961860 h 2815436"/>
                <a:gd name="connsiteX5" fmla="*/ 2306886 w 2574384"/>
                <a:gd name="connsiteY5" fmla="*/ 2105887 h 2815436"/>
                <a:gd name="connsiteX6" fmla="*/ 2347261 w 2574384"/>
                <a:gd name="connsiteY6" fmla="*/ 2180273 h 2815436"/>
                <a:gd name="connsiteX7" fmla="*/ 2383190 w 2574384"/>
                <a:gd name="connsiteY7" fmla="*/ 2358236 h 2815436"/>
                <a:gd name="connsiteX8" fmla="*/ 1925990 w 2574384"/>
                <a:gd name="connsiteY8" fmla="*/ 2815436 h 2815436"/>
                <a:gd name="connsiteX9" fmla="*/ 1546872 w 2574384"/>
                <a:gd name="connsiteY9" fmla="*/ 2613861 h 2815436"/>
                <a:gd name="connsiteX10" fmla="*/ 1505389 w 2574384"/>
                <a:gd name="connsiteY10" fmla="*/ 2537433 h 2815436"/>
                <a:gd name="connsiteX11" fmla="*/ 1287192 w 2574384"/>
                <a:gd name="connsiteY11" fmla="*/ 2654916 h 2815436"/>
                <a:gd name="connsiteX12" fmla="*/ 0 w 2574384"/>
                <a:gd name="connsiteY12" fmla="*/ 1961860 h 2815436"/>
                <a:gd name="connsiteX13" fmla="*/ 1 w 2574384"/>
                <a:gd name="connsiteY13" fmla="*/ 1961860 h 2815436"/>
                <a:gd name="connsiteX14" fmla="*/ 1 w 2574384"/>
                <a:gd name="connsiteY14" fmla="*/ 693056 h 2815436"/>
                <a:gd name="connsiteX15" fmla="*/ 0 w 2574384"/>
                <a:gd name="connsiteY15" fmla="*/ 693056 h 28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84" h="2815436">
                  <a:moveTo>
                    <a:pt x="1287192" y="0"/>
                  </a:moveTo>
                  <a:lnTo>
                    <a:pt x="2574383" y="693056"/>
                  </a:lnTo>
                  <a:lnTo>
                    <a:pt x="2574384" y="693056"/>
                  </a:lnTo>
                  <a:lnTo>
                    <a:pt x="2574384" y="1961860"/>
                  </a:lnTo>
                  <a:lnTo>
                    <a:pt x="2574383" y="1961860"/>
                  </a:lnTo>
                  <a:lnTo>
                    <a:pt x="2306886" y="2105887"/>
                  </a:lnTo>
                  <a:lnTo>
                    <a:pt x="2347261" y="2180273"/>
                  </a:lnTo>
                  <a:cubicBezTo>
                    <a:pt x="2370397" y="2234972"/>
                    <a:pt x="2383190" y="2295110"/>
                    <a:pt x="2383190" y="2358236"/>
                  </a:cubicBezTo>
                  <a:cubicBezTo>
                    <a:pt x="2383190" y="2610741"/>
                    <a:pt x="2178495" y="2815436"/>
                    <a:pt x="1925990" y="2815436"/>
                  </a:cubicBezTo>
                  <a:cubicBezTo>
                    <a:pt x="1768174" y="2815436"/>
                    <a:pt x="1629035" y="2735477"/>
                    <a:pt x="1546872" y="2613861"/>
                  </a:cubicBezTo>
                  <a:lnTo>
                    <a:pt x="1505389" y="2537433"/>
                  </a:lnTo>
                  <a:lnTo>
                    <a:pt x="1287192" y="2654916"/>
                  </a:lnTo>
                  <a:lnTo>
                    <a:pt x="0" y="1961860"/>
                  </a:lnTo>
                  <a:lnTo>
                    <a:pt x="1" y="1961860"/>
                  </a:lnTo>
                  <a:lnTo>
                    <a:pt x="1" y="693056"/>
                  </a:lnTo>
                  <a:lnTo>
                    <a:pt x="0" y="6930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Freeform: Shape 3"/>
            <p:cNvSpPr/>
            <p:nvPr/>
          </p:nvSpPr>
          <p:spPr>
            <a:xfrm>
              <a:off x="4584940" y="986278"/>
              <a:ext cx="1181395" cy="1292015"/>
            </a:xfrm>
            <a:custGeom>
              <a:avLst/>
              <a:gdLst>
                <a:gd name="connsiteX0" fmla="*/ 1287192 w 2574384"/>
                <a:gd name="connsiteY0" fmla="*/ 0 h 2815436"/>
                <a:gd name="connsiteX1" fmla="*/ 2574383 w 2574384"/>
                <a:gd name="connsiteY1" fmla="*/ 693056 h 2815436"/>
                <a:gd name="connsiteX2" fmla="*/ 2574384 w 2574384"/>
                <a:gd name="connsiteY2" fmla="*/ 693056 h 2815436"/>
                <a:gd name="connsiteX3" fmla="*/ 2574384 w 2574384"/>
                <a:gd name="connsiteY3" fmla="*/ 1961860 h 2815436"/>
                <a:gd name="connsiteX4" fmla="*/ 2574383 w 2574384"/>
                <a:gd name="connsiteY4" fmla="*/ 1961860 h 2815436"/>
                <a:gd name="connsiteX5" fmla="*/ 1287192 w 2574384"/>
                <a:gd name="connsiteY5" fmla="*/ 2654916 h 2815436"/>
                <a:gd name="connsiteX6" fmla="*/ 1071715 w 2574384"/>
                <a:gd name="connsiteY6" fmla="*/ 2538898 h 2815436"/>
                <a:gd name="connsiteX7" fmla="*/ 1031027 w 2574384"/>
                <a:gd name="connsiteY7" fmla="*/ 2613861 h 2815436"/>
                <a:gd name="connsiteX8" fmla="*/ 651909 w 2574384"/>
                <a:gd name="connsiteY8" fmla="*/ 2815436 h 2815436"/>
                <a:gd name="connsiteX9" fmla="*/ 194709 w 2574384"/>
                <a:gd name="connsiteY9" fmla="*/ 2358236 h 2815436"/>
                <a:gd name="connsiteX10" fmla="*/ 230638 w 2574384"/>
                <a:gd name="connsiteY10" fmla="*/ 2180273 h 2815436"/>
                <a:gd name="connsiteX11" fmla="*/ 270218 w 2574384"/>
                <a:gd name="connsiteY11" fmla="*/ 2107352 h 2815436"/>
                <a:gd name="connsiteX12" fmla="*/ 0 w 2574384"/>
                <a:gd name="connsiteY12" fmla="*/ 1961860 h 2815436"/>
                <a:gd name="connsiteX13" fmla="*/ 1 w 2574384"/>
                <a:gd name="connsiteY13" fmla="*/ 1961860 h 2815436"/>
                <a:gd name="connsiteX14" fmla="*/ 1 w 2574384"/>
                <a:gd name="connsiteY14" fmla="*/ 693056 h 2815436"/>
                <a:gd name="connsiteX15" fmla="*/ 0 w 2574384"/>
                <a:gd name="connsiteY15" fmla="*/ 693056 h 28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84" h="2815436">
                  <a:moveTo>
                    <a:pt x="1287192" y="0"/>
                  </a:moveTo>
                  <a:lnTo>
                    <a:pt x="2574383" y="693056"/>
                  </a:lnTo>
                  <a:lnTo>
                    <a:pt x="2574384" y="693056"/>
                  </a:lnTo>
                  <a:lnTo>
                    <a:pt x="2574384" y="1961860"/>
                  </a:lnTo>
                  <a:lnTo>
                    <a:pt x="2574383" y="1961860"/>
                  </a:lnTo>
                  <a:lnTo>
                    <a:pt x="1287192" y="2654916"/>
                  </a:lnTo>
                  <a:lnTo>
                    <a:pt x="1071715" y="2538898"/>
                  </a:lnTo>
                  <a:lnTo>
                    <a:pt x="1031027" y="2613861"/>
                  </a:lnTo>
                  <a:cubicBezTo>
                    <a:pt x="948865" y="2735477"/>
                    <a:pt x="809725" y="2815436"/>
                    <a:pt x="651909" y="2815436"/>
                  </a:cubicBezTo>
                  <a:cubicBezTo>
                    <a:pt x="399404" y="2815436"/>
                    <a:pt x="194709" y="2610741"/>
                    <a:pt x="194709" y="2358236"/>
                  </a:cubicBezTo>
                  <a:cubicBezTo>
                    <a:pt x="194709" y="2295110"/>
                    <a:pt x="207502" y="2234972"/>
                    <a:pt x="230638" y="2180273"/>
                  </a:cubicBezTo>
                  <a:lnTo>
                    <a:pt x="270218" y="2107352"/>
                  </a:lnTo>
                  <a:lnTo>
                    <a:pt x="0" y="1961860"/>
                  </a:lnTo>
                  <a:lnTo>
                    <a:pt x="1" y="1961860"/>
                  </a:lnTo>
                  <a:lnTo>
                    <a:pt x="1" y="693056"/>
                  </a:lnTo>
                  <a:lnTo>
                    <a:pt x="0" y="693056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Freeform: Shape 4"/>
            <p:cNvSpPr/>
            <p:nvPr/>
          </p:nvSpPr>
          <p:spPr>
            <a:xfrm>
              <a:off x="4973456" y="1924705"/>
              <a:ext cx="1391206" cy="1218352"/>
            </a:xfrm>
            <a:custGeom>
              <a:avLst/>
              <a:gdLst>
                <a:gd name="connsiteX0" fmla="*/ 1744392 w 3031584"/>
                <a:gd name="connsiteY0" fmla="*/ 0 h 2654916"/>
                <a:gd name="connsiteX1" fmla="*/ 3031583 w 3031584"/>
                <a:gd name="connsiteY1" fmla="*/ 693056 h 2654916"/>
                <a:gd name="connsiteX2" fmla="*/ 3031584 w 3031584"/>
                <a:gd name="connsiteY2" fmla="*/ 693056 h 2654916"/>
                <a:gd name="connsiteX3" fmla="*/ 3031584 w 3031584"/>
                <a:gd name="connsiteY3" fmla="*/ 1961860 h 2654916"/>
                <a:gd name="connsiteX4" fmla="*/ 3031583 w 3031584"/>
                <a:gd name="connsiteY4" fmla="*/ 1961860 h 2654916"/>
                <a:gd name="connsiteX5" fmla="*/ 1744392 w 3031584"/>
                <a:gd name="connsiteY5" fmla="*/ 2654916 h 2654916"/>
                <a:gd name="connsiteX6" fmla="*/ 457200 w 3031584"/>
                <a:gd name="connsiteY6" fmla="*/ 1961860 h 2654916"/>
                <a:gd name="connsiteX7" fmla="*/ 457201 w 3031584"/>
                <a:gd name="connsiteY7" fmla="*/ 1961860 h 2654916"/>
                <a:gd name="connsiteX8" fmla="*/ 457201 w 3031584"/>
                <a:gd name="connsiteY8" fmla="*/ 1784658 h 2654916"/>
                <a:gd name="connsiteX9" fmla="*/ 457200 w 3031584"/>
                <a:gd name="connsiteY9" fmla="*/ 1784658 h 2654916"/>
                <a:gd name="connsiteX10" fmla="*/ 0 w 3031584"/>
                <a:gd name="connsiteY10" fmla="*/ 1327458 h 2654916"/>
                <a:gd name="connsiteX11" fmla="*/ 457200 w 3031584"/>
                <a:gd name="connsiteY11" fmla="*/ 870258 h 2654916"/>
                <a:gd name="connsiteX12" fmla="*/ 457201 w 3031584"/>
                <a:gd name="connsiteY12" fmla="*/ 870258 h 2654916"/>
                <a:gd name="connsiteX13" fmla="*/ 457201 w 3031584"/>
                <a:gd name="connsiteY13" fmla="*/ 693056 h 2654916"/>
                <a:gd name="connsiteX14" fmla="*/ 457200 w 3031584"/>
                <a:gd name="connsiteY14" fmla="*/ 693056 h 265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1584" h="2654916">
                  <a:moveTo>
                    <a:pt x="1744392" y="0"/>
                  </a:moveTo>
                  <a:lnTo>
                    <a:pt x="3031583" y="693056"/>
                  </a:lnTo>
                  <a:lnTo>
                    <a:pt x="3031584" y="693056"/>
                  </a:lnTo>
                  <a:lnTo>
                    <a:pt x="3031584" y="1961860"/>
                  </a:lnTo>
                  <a:lnTo>
                    <a:pt x="3031583" y="1961860"/>
                  </a:lnTo>
                  <a:lnTo>
                    <a:pt x="1744392" y="2654916"/>
                  </a:lnTo>
                  <a:lnTo>
                    <a:pt x="457200" y="1961860"/>
                  </a:lnTo>
                  <a:lnTo>
                    <a:pt x="457201" y="1961860"/>
                  </a:lnTo>
                  <a:lnTo>
                    <a:pt x="457201" y="1784658"/>
                  </a:lnTo>
                  <a:lnTo>
                    <a:pt x="457200" y="1784658"/>
                  </a:lnTo>
                  <a:cubicBezTo>
                    <a:pt x="204695" y="1784658"/>
                    <a:pt x="0" y="1579963"/>
                    <a:pt x="0" y="1327458"/>
                  </a:cubicBezTo>
                  <a:cubicBezTo>
                    <a:pt x="0" y="1074953"/>
                    <a:pt x="204695" y="870258"/>
                    <a:pt x="457200" y="870258"/>
                  </a:cubicBezTo>
                  <a:lnTo>
                    <a:pt x="457201" y="870258"/>
                  </a:lnTo>
                  <a:lnTo>
                    <a:pt x="457201" y="693056"/>
                  </a:lnTo>
                  <a:lnTo>
                    <a:pt x="457200" y="6930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: Shape 5"/>
            <p:cNvSpPr/>
            <p:nvPr/>
          </p:nvSpPr>
          <p:spPr>
            <a:xfrm>
              <a:off x="2769121" y="1924705"/>
              <a:ext cx="1378149" cy="1218352"/>
            </a:xfrm>
            <a:custGeom>
              <a:avLst/>
              <a:gdLst>
                <a:gd name="connsiteX0" fmla="*/ 1287192 w 3003132"/>
                <a:gd name="connsiteY0" fmla="*/ 0 h 2654916"/>
                <a:gd name="connsiteX1" fmla="*/ 2574383 w 3003132"/>
                <a:gd name="connsiteY1" fmla="*/ 693056 h 2654916"/>
                <a:gd name="connsiteX2" fmla="*/ 2574384 w 3003132"/>
                <a:gd name="connsiteY2" fmla="*/ 693056 h 2654916"/>
                <a:gd name="connsiteX3" fmla="*/ 2574384 w 3003132"/>
                <a:gd name="connsiteY3" fmla="*/ 853922 h 2654916"/>
                <a:gd name="connsiteX4" fmla="*/ 2638074 w 3003132"/>
                <a:gd name="connsiteY4" fmla="*/ 860343 h 2654916"/>
                <a:gd name="connsiteX5" fmla="*/ 3003132 w 3003132"/>
                <a:gd name="connsiteY5" fmla="*/ 1308254 h 2654916"/>
                <a:gd name="connsiteX6" fmla="*/ 2638074 w 3003132"/>
                <a:gd name="connsiteY6" fmla="*/ 1756166 h 2654916"/>
                <a:gd name="connsiteX7" fmla="*/ 2574384 w 3003132"/>
                <a:gd name="connsiteY7" fmla="*/ 1762586 h 2654916"/>
                <a:gd name="connsiteX8" fmla="*/ 2574384 w 3003132"/>
                <a:gd name="connsiteY8" fmla="*/ 1961860 h 2654916"/>
                <a:gd name="connsiteX9" fmla="*/ 2574383 w 3003132"/>
                <a:gd name="connsiteY9" fmla="*/ 1961860 h 2654916"/>
                <a:gd name="connsiteX10" fmla="*/ 1287192 w 3003132"/>
                <a:gd name="connsiteY10" fmla="*/ 2654916 h 2654916"/>
                <a:gd name="connsiteX11" fmla="*/ 0 w 3003132"/>
                <a:gd name="connsiteY11" fmla="*/ 1961860 h 2654916"/>
                <a:gd name="connsiteX12" fmla="*/ 1 w 3003132"/>
                <a:gd name="connsiteY12" fmla="*/ 1961860 h 2654916"/>
                <a:gd name="connsiteX13" fmla="*/ 1 w 3003132"/>
                <a:gd name="connsiteY13" fmla="*/ 693056 h 2654916"/>
                <a:gd name="connsiteX14" fmla="*/ 0 w 3003132"/>
                <a:gd name="connsiteY14" fmla="*/ 693056 h 265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3132" h="2654916">
                  <a:moveTo>
                    <a:pt x="1287192" y="0"/>
                  </a:moveTo>
                  <a:lnTo>
                    <a:pt x="2574383" y="693056"/>
                  </a:lnTo>
                  <a:lnTo>
                    <a:pt x="2574384" y="693056"/>
                  </a:lnTo>
                  <a:lnTo>
                    <a:pt x="2574384" y="853922"/>
                  </a:lnTo>
                  <a:lnTo>
                    <a:pt x="2638074" y="860343"/>
                  </a:lnTo>
                  <a:cubicBezTo>
                    <a:pt x="2846412" y="902975"/>
                    <a:pt x="3003132" y="1087312"/>
                    <a:pt x="3003132" y="1308254"/>
                  </a:cubicBezTo>
                  <a:cubicBezTo>
                    <a:pt x="3003132" y="1529196"/>
                    <a:pt x="2846412" y="1713533"/>
                    <a:pt x="2638074" y="1756166"/>
                  </a:cubicBezTo>
                  <a:lnTo>
                    <a:pt x="2574384" y="1762586"/>
                  </a:lnTo>
                  <a:lnTo>
                    <a:pt x="2574384" y="1961860"/>
                  </a:lnTo>
                  <a:lnTo>
                    <a:pt x="2574383" y="1961860"/>
                  </a:lnTo>
                  <a:lnTo>
                    <a:pt x="1287192" y="2654916"/>
                  </a:lnTo>
                  <a:lnTo>
                    <a:pt x="0" y="1961860"/>
                  </a:lnTo>
                  <a:lnTo>
                    <a:pt x="1" y="1961860"/>
                  </a:lnTo>
                  <a:lnTo>
                    <a:pt x="1" y="693056"/>
                  </a:lnTo>
                  <a:lnTo>
                    <a:pt x="0" y="693056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" name="Freeform: Shape 6"/>
            <p:cNvSpPr/>
            <p:nvPr/>
          </p:nvSpPr>
          <p:spPr>
            <a:xfrm>
              <a:off x="3364221" y="2771844"/>
              <a:ext cx="1181395" cy="1309640"/>
            </a:xfrm>
            <a:custGeom>
              <a:avLst/>
              <a:gdLst>
                <a:gd name="connsiteX0" fmla="*/ 1920719 w 2574384"/>
                <a:gd name="connsiteY0" fmla="*/ 0 h 2853844"/>
                <a:gd name="connsiteX1" fmla="*/ 2377919 w 2574384"/>
                <a:gd name="connsiteY1" fmla="*/ 457200 h 2853844"/>
                <a:gd name="connsiteX2" fmla="*/ 2299837 w 2574384"/>
                <a:gd name="connsiteY2" fmla="*/ 712825 h 2853844"/>
                <a:gd name="connsiteX3" fmla="*/ 2281934 w 2574384"/>
                <a:gd name="connsiteY3" fmla="*/ 734523 h 2853844"/>
                <a:gd name="connsiteX4" fmla="*/ 2574383 w 2574384"/>
                <a:gd name="connsiteY4" fmla="*/ 891985 h 2853844"/>
                <a:gd name="connsiteX5" fmla="*/ 2574384 w 2574384"/>
                <a:gd name="connsiteY5" fmla="*/ 891985 h 2853844"/>
                <a:gd name="connsiteX6" fmla="*/ 2574384 w 2574384"/>
                <a:gd name="connsiteY6" fmla="*/ 2160788 h 2853844"/>
                <a:gd name="connsiteX7" fmla="*/ 2574383 w 2574384"/>
                <a:gd name="connsiteY7" fmla="*/ 2160788 h 2853844"/>
                <a:gd name="connsiteX8" fmla="*/ 1287192 w 2574384"/>
                <a:gd name="connsiteY8" fmla="*/ 2853844 h 2853844"/>
                <a:gd name="connsiteX9" fmla="*/ 0 w 2574384"/>
                <a:gd name="connsiteY9" fmla="*/ 2160788 h 2853844"/>
                <a:gd name="connsiteX10" fmla="*/ 1 w 2574384"/>
                <a:gd name="connsiteY10" fmla="*/ 2160788 h 2853844"/>
                <a:gd name="connsiteX11" fmla="*/ 1 w 2574384"/>
                <a:gd name="connsiteY11" fmla="*/ 891985 h 2853844"/>
                <a:gd name="connsiteX12" fmla="*/ 0 w 2574384"/>
                <a:gd name="connsiteY12" fmla="*/ 891985 h 2853844"/>
                <a:gd name="connsiteX13" fmla="*/ 1287192 w 2574384"/>
                <a:gd name="connsiteY13" fmla="*/ 198928 h 2853844"/>
                <a:gd name="connsiteX14" fmla="*/ 1490412 w 2574384"/>
                <a:gd name="connsiteY14" fmla="*/ 308347 h 2853844"/>
                <a:gd name="connsiteX15" fmla="*/ 1499448 w 2574384"/>
                <a:gd name="connsiteY15" fmla="*/ 279237 h 2853844"/>
                <a:gd name="connsiteX16" fmla="*/ 1920719 w 2574384"/>
                <a:gd name="connsiteY16" fmla="*/ 0 h 285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4384" h="2853844">
                  <a:moveTo>
                    <a:pt x="1920719" y="0"/>
                  </a:moveTo>
                  <a:cubicBezTo>
                    <a:pt x="2173224" y="0"/>
                    <a:pt x="2377919" y="204695"/>
                    <a:pt x="2377919" y="457200"/>
                  </a:cubicBezTo>
                  <a:cubicBezTo>
                    <a:pt x="2377919" y="551890"/>
                    <a:pt x="2349134" y="639856"/>
                    <a:pt x="2299837" y="712825"/>
                  </a:cubicBezTo>
                  <a:lnTo>
                    <a:pt x="2281934" y="734523"/>
                  </a:lnTo>
                  <a:lnTo>
                    <a:pt x="2574383" y="891985"/>
                  </a:lnTo>
                  <a:lnTo>
                    <a:pt x="2574384" y="891985"/>
                  </a:lnTo>
                  <a:lnTo>
                    <a:pt x="2574384" y="2160788"/>
                  </a:lnTo>
                  <a:lnTo>
                    <a:pt x="2574383" y="2160788"/>
                  </a:lnTo>
                  <a:lnTo>
                    <a:pt x="1287192" y="2853844"/>
                  </a:lnTo>
                  <a:lnTo>
                    <a:pt x="0" y="2160788"/>
                  </a:lnTo>
                  <a:lnTo>
                    <a:pt x="1" y="2160788"/>
                  </a:lnTo>
                  <a:lnTo>
                    <a:pt x="1" y="891985"/>
                  </a:lnTo>
                  <a:lnTo>
                    <a:pt x="0" y="891985"/>
                  </a:lnTo>
                  <a:lnTo>
                    <a:pt x="1287192" y="198928"/>
                  </a:lnTo>
                  <a:lnTo>
                    <a:pt x="1490412" y="308347"/>
                  </a:lnTo>
                  <a:lnTo>
                    <a:pt x="1499448" y="279237"/>
                  </a:lnTo>
                  <a:cubicBezTo>
                    <a:pt x="1568855" y="115141"/>
                    <a:pt x="1731340" y="0"/>
                    <a:pt x="1920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: Shape 7"/>
            <p:cNvSpPr/>
            <p:nvPr/>
          </p:nvSpPr>
          <p:spPr>
            <a:xfrm>
              <a:off x="4584940" y="2771844"/>
              <a:ext cx="1181395" cy="1309640"/>
            </a:xfrm>
            <a:custGeom>
              <a:avLst/>
              <a:gdLst>
                <a:gd name="connsiteX0" fmla="*/ 651909 w 2574384"/>
                <a:gd name="connsiteY0" fmla="*/ 0 h 2853844"/>
                <a:gd name="connsiteX1" fmla="*/ 1073180 w 2574384"/>
                <a:gd name="connsiteY1" fmla="*/ 279237 h 2853844"/>
                <a:gd name="connsiteX2" fmla="*/ 1082468 w 2574384"/>
                <a:gd name="connsiteY2" fmla="*/ 309157 h 2853844"/>
                <a:gd name="connsiteX3" fmla="*/ 1287192 w 2574384"/>
                <a:gd name="connsiteY3" fmla="*/ 198928 h 2853844"/>
                <a:gd name="connsiteX4" fmla="*/ 2574383 w 2574384"/>
                <a:gd name="connsiteY4" fmla="*/ 891985 h 2853844"/>
                <a:gd name="connsiteX5" fmla="*/ 2574384 w 2574384"/>
                <a:gd name="connsiteY5" fmla="*/ 891985 h 2853844"/>
                <a:gd name="connsiteX6" fmla="*/ 2574384 w 2574384"/>
                <a:gd name="connsiteY6" fmla="*/ 2160788 h 2853844"/>
                <a:gd name="connsiteX7" fmla="*/ 2574383 w 2574384"/>
                <a:gd name="connsiteY7" fmla="*/ 2160788 h 2853844"/>
                <a:gd name="connsiteX8" fmla="*/ 1287192 w 2574384"/>
                <a:gd name="connsiteY8" fmla="*/ 2853844 h 2853844"/>
                <a:gd name="connsiteX9" fmla="*/ 0 w 2574384"/>
                <a:gd name="connsiteY9" fmla="*/ 2160788 h 2853844"/>
                <a:gd name="connsiteX10" fmla="*/ 1 w 2574384"/>
                <a:gd name="connsiteY10" fmla="*/ 2160788 h 2853844"/>
                <a:gd name="connsiteX11" fmla="*/ 1 w 2574384"/>
                <a:gd name="connsiteY11" fmla="*/ 891985 h 2853844"/>
                <a:gd name="connsiteX12" fmla="*/ 0 w 2574384"/>
                <a:gd name="connsiteY12" fmla="*/ 891985 h 2853844"/>
                <a:gd name="connsiteX13" fmla="*/ 291234 w 2574384"/>
                <a:gd name="connsiteY13" fmla="*/ 735177 h 2853844"/>
                <a:gd name="connsiteX14" fmla="*/ 272791 w 2574384"/>
                <a:gd name="connsiteY14" fmla="*/ 712825 h 2853844"/>
                <a:gd name="connsiteX15" fmla="*/ 194709 w 2574384"/>
                <a:gd name="connsiteY15" fmla="*/ 457200 h 2853844"/>
                <a:gd name="connsiteX16" fmla="*/ 651909 w 2574384"/>
                <a:gd name="connsiteY16" fmla="*/ 0 h 285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4384" h="2853844">
                  <a:moveTo>
                    <a:pt x="651909" y="0"/>
                  </a:moveTo>
                  <a:cubicBezTo>
                    <a:pt x="841288" y="0"/>
                    <a:pt x="1003773" y="115141"/>
                    <a:pt x="1073180" y="279237"/>
                  </a:cubicBezTo>
                  <a:lnTo>
                    <a:pt x="1082468" y="309157"/>
                  </a:lnTo>
                  <a:lnTo>
                    <a:pt x="1287192" y="198928"/>
                  </a:lnTo>
                  <a:lnTo>
                    <a:pt x="2574383" y="891985"/>
                  </a:lnTo>
                  <a:lnTo>
                    <a:pt x="2574384" y="891985"/>
                  </a:lnTo>
                  <a:lnTo>
                    <a:pt x="2574384" y="2160788"/>
                  </a:lnTo>
                  <a:lnTo>
                    <a:pt x="2574383" y="2160788"/>
                  </a:lnTo>
                  <a:lnTo>
                    <a:pt x="1287192" y="2853844"/>
                  </a:lnTo>
                  <a:lnTo>
                    <a:pt x="0" y="2160788"/>
                  </a:lnTo>
                  <a:lnTo>
                    <a:pt x="1" y="2160788"/>
                  </a:lnTo>
                  <a:lnTo>
                    <a:pt x="1" y="891985"/>
                  </a:lnTo>
                  <a:lnTo>
                    <a:pt x="0" y="891985"/>
                  </a:lnTo>
                  <a:lnTo>
                    <a:pt x="291234" y="735177"/>
                  </a:lnTo>
                  <a:lnTo>
                    <a:pt x="272791" y="712825"/>
                  </a:lnTo>
                  <a:cubicBezTo>
                    <a:pt x="223494" y="639856"/>
                    <a:pt x="194709" y="551890"/>
                    <a:pt x="194709" y="457200"/>
                  </a:cubicBezTo>
                  <a:cubicBezTo>
                    <a:pt x="194709" y="204695"/>
                    <a:pt x="399404" y="0"/>
                    <a:pt x="651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: Shape 8"/>
            <p:cNvSpPr/>
            <p:nvPr/>
          </p:nvSpPr>
          <p:spPr>
            <a:xfrm>
              <a:off x="3630788" y="1471958"/>
              <a:ext cx="914828" cy="806335"/>
            </a:xfrm>
            <a:custGeom>
              <a:avLst/>
              <a:gdLst>
                <a:gd name="connsiteX0" fmla="*/ 1993508 w 1993508"/>
                <a:gd name="connsiteY0" fmla="*/ 0 h 1757088"/>
                <a:gd name="connsiteX1" fmla="*/ 1993508 w 1993508"/>
                <a:gd name="connsiteY1" fmla="*/ 903512 h 1757088"/>
                <a:gd name="connsiteX2" fmla="*/ 1993507 w 1993508"/>
                <a:gd name="connsiteY2" fmla="*/ 903512 h 1757088"/>
                <a:gd name="connsiteX3" fmla="*/ 1726010 w 1993508"/>
                <a:gd name="connsiteY3" fmla="*/ 1047539 h 1757088"/>
                <a:gd name="connsiteX4" fmla="*/ 1766385 w 1993508"/>
                <a:gd name="connsiteY4" fmla="*/ 1121925 h 1757088"/>
                <a:gd name="connsiteX5" fmla="*/ 1802314 w 1993508"/>
                <a:gd name="connsiteY5" fmla="*/ 1299888 h 1757088"/>
                <a:gd name="connsiteX6" fmla="*/ 1345114 w 1993508"/>
                <a:gd name="connsiteY6" fmla="*/ 1757088 h 1757088"/>
                <a:gd name="connsiteX7" fmla="*/ 965996 w 1993508"/>
                <a:gd name="connsiteY7" fmla="*/ 1555513 h 1757088"/>
                <a:gd name="connsiteX8" fmla="*/ 924513 w 1993508"/>
                <a:gd name="connsiteY8" fmla="*/ 1479085 h 1757088"/>
                <a:gd name="connsiteX9" fmla="*/ 706316 w 1993508"/>
                <a:gd name="connsiteY9" fmla="*/ 1596568 h 1757088"/>
                <a:gd name="connsiteX10" fmla="*/ 0 w 1993508"/>
                <a:gd name="connsiteY10" fmla="*/ 1216270 h 1757088"/>
                <a:gd name="connsiteX11" fmla="*/ 3060 w 1993508"/>
                <a:gd name="connsiteY11" fmla="*/ 1209917 h 1757088"/>
                <a:gd name="connsiteX12" fmla="*/ 1803031 w 1993508"/>
                <a:gd name="connsiteY12" fmla="*/ 9618 h 175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3508" h="1757088">
                  <a:moveTo>
                    <a:pt x="1993508" y="0"/>
                  </a:moveTo>
                  <a:lnTo>
                    <a:pt x="1993508" y="903512"/>
                  </a:lnTo>
                  <a:lnTo>
                    <a:pt x="1993507" y="903512"/>
                  </a:lnTo>
                  <a:lnTo>
                    <a:pt x="1726010" y="1047539"/>
                  </a:lnTo>
                  <a:lnTo>
                    <a:pt x="1766385" y="1121925"/>
                  </a:lnTo>
                  <a:cubicBezTo>
                    <a:pt x="1789521" y="1176624"/>
                    <a:pt x="1802314" y="1236762"/>
                    <a:pt x="1802314" y="1299888"/>
                  </a:cubicBezTo>
                  <a:cubicBezTo>
                    <a:pt x="1802314" y="1552393"/>
                    <a:pt x="1597619" y="1757088"/>
                    <a:pt x="1345114" y="1757088"/>
                  </a:cubicBezTo>
                  <a:cubicBezTo>
                    <a:pt x="1187298" y="1757088"/>
                    <a:pt x="1048159" y="1677129"/>
                    <a:pt x="965996" y="1555513"/>
                  </a:cubicBezTo>
                  <a:lnTo>
                    <a:pt x="924513" y="1479085"/>
                  </a:lnTo>
                  <a:lnTo>
                    <a:pt x="706316" y="1596568"/>
                  </a:lnTo>
                  <a:lnTo>
                    <a:pt x="0" y="1216270"/>
                  </a:lnTo>
                  <a:lnTo>
                    <a:pt x="3060" y="1209917"/>
                  </a:lnTo>
                  <a:cubicBezTo>
                    <a:pt x="359655" y="553485"/>
                    <a:pt x="1024331" y="88700"/>
                    <a:pt x="1803031" y="9618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: Shape 9"/>
            <p:cNvSpPr/>
            <p:nvPr/>
          </p:nvSpPr>
          <p:spPr>
            <a:xfrm>
              <a:off x="4584940" y="1471796"/>
              <a:ext cx="917390" cy="806498"/>
            </a:xfrm>
            <a:custGeom>
              <a:avLst/>
              <a:gdLst>
                <a:gd name="connsiteX0" fmla="*/ 1 w 1999090"/>
                <a:gd name="connsiteY0" fmla="*/ 0 h 1757443"/>
                <a:gd name="connsiteX1" fmla="*/ 197506 w 1999090"/>
                <a:gd name="connsiteY1" fmla="*/ 9973 h 1757443"/>
                <a:gd name="connsiteX2" fmla="*/ 1997477 w 1999090"/>
                <a:gd name="connsiteY2" fmla="*/ 1210272 h 1757443"/>
                <a:gd name="connsiteX3" fmla="*/ 1999090 w 1999090"/>
                <a:gd name="connsiteY3" fmla="*/ 1213620 h 1757443"/>
                <a:gd name="connsiteX4" fmla="*/ 1287192 w 1999090"/>
                <a:gd name="connsiteY4" fmla="*/ 1596923 h 1757443"/>
                <a:gd name="connsiteX5" fmla="*/ 1071715 w 1999090"/>
                <a:gd name="connsiteY5" fmla="*/ 1480905 h 1757443"/>
                <a:gd name="connsiteX6" fmla="*/ 1031027 w 1999090"/>
                <a:gd name="connsiteY6" fmla="*/ 1555868 h 1757443"/>
                <a:gd name="connsiteX7" fmla="*/ 651909 w 1999090"/>
                <a:gd name="connsiteY7" fmla="*/ 1757443 h 1757443"/>
                <a:gd name="connsiteX8" fmla="*/ 194709 w 1999090"/>
                <a:gd name="connsiteY8" fmla="*/ 1300243 h 1757443"/>
                <a:gd name="connsiteX9" fmla="*/ 230638 w 1999090"/>
                <a:gd name="connsiteY9" fmla="*/ 1122280 h 1757443"/>
                <a:gd name="connsiteX10" fmla="*/ 270218 w 1999090"/>
                <a:gd name="connsiteY10" fmla="*/ 1049359 h 1757443"/>
                <a:gd name="connsiteX11" fmla="*/ 0 w 1999090"/>
                <a:gd name="connsiteY11" fmla="*/ 903867 h 1757443"/>
                <a:gd name="connsiteX12" fmla="*/ 1 w 1999090"/>
                <a:gd name="connsiteY12" fmla="*/ 903867 h 17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9090" h="1757443">
                  <a:moveTo>
                    <a:pt x="1" y="0"/>
                  </a:moveTo>
                  <a:lnTo>
                    <a:pt x="197506" y="9973"/>
                  </a:lnTo>
                  <a:cubicBezTo>
                    <a:pt x="976206" y="89055"/>
                    <a:pt x="1640882" y="553840"/>
                    <a:pt x="1997477" y="1210272"/>
                  </a:cubicBezTo>
                  <a:lnTo>
                    <a:pt x="1999090" y="1213620"/>
                  </a:lnTo>
                  <a:lnTo>
                    <a:pt x="1287192" y="1596923"/>
                  </a:lnTo>
                  <a:lnTo>
                    <a:pt x="1071715" y="1480905"/>
                  </a:lnTo>
                  <a:lnTo>
                    <a:pt x="1031027" y="1555868"/>
                  </a:lnTo>
                  <a:cubicBezTo>
                    <a:pt x="948865" y="1677484"/>
                    <a:pt x="809725" y="1757443"/>
                    <a:pt x="651909" y="1757443"/>
                  </a:cubicBezTo>
                  <a:cubicBezTo>
                    <a:pt x="399404" y="1757443"/>
                    <a:pt x="194709" y="1552748"/>
                    <a:pt x="194709" y="1300243"/>
                  </a:cubicBezTo>
                  <a:cubicBezTo>
                    <a:pt x="194709" y="1237117"/>
                    <a:pt x="207502" y="1176979"/>
                    <a:pt x="230638" y="1122280"/>
                  </a:cubicBezTo>
                  <a:lnTo>
                    <a:pt x="270218" y="1049359"/>
                  </a:lnTo>
                  <a:lnTo>
                    <a:pt x="0" y="903867"/>
                  </a:lnTo>
                  <a:lnTo>
                    <a:pt x="1" y="903867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: Shape 10"/>
            <p:cNvSpPr/>
            <p:nvPr/>
          </p:nvSpPr>
          <p:spPr>
            <a:xfrm>
              <a:off x="4973457" y="2062263"/>
              <a:ext cx="656432" cy="943237"/>
            </a:xfrm>
            <a:custGeom>
              <a:avLst/>
              <a:gdLst>
                <a:gd name="connsiteX0" fmla="*/ 1187673 w 1430435"/>
                <a:gd name="connsiteY0" fmla="*/ 0 h 2055413"/>
                <a:gd name="connsiteX1" fmla="*/ 1248402 w 1430435"/>
                <a:gd name="connsiteY1" fmla="*/ 126065 h 2055413"/>
                <a:gd name="connsiteX2" fmla="*/ 1430435 w 1430435"/>
                <a:gd name="connsiteY2" fmla="*/ 1027706 h 2055413"/>
                <a:gd name="connsiteX3" fmla="*/ 1248402 w 1430435"/>
                <a:gd name="connsiteY3" fmla="*/ 1929347 h 2055413"/>
                <a:gd name="connsiteX4" fmla="*/ 1187673 w 1430435"/>
                <a:gd name="connsiteY4" fmla="*/ 2055413 h 2055413"/>
                <a:gd name="connsiteX5" fmla="*/ 457200 w 1430435"/>
                <a:gd name="connsiteY5" fmla="*/ 1662108 h 2055413"/>
                <a:gd name="connsiteX6" fmla="*/ 457201 w 1430435"/>
                <a:gd name="connsiteY6" fmla="*/ 1662108 h 2055413"/>
                <a:gd name="connsiteX7" fmla="*/ 457201 w 1430435"/>
                <a:gd name="connsiteY7" fmla="*/ 1484906 h 2055413"/>
                <a:gd name="connsiteX8" fmla="*/ 457200 w 1430435"/>
                <a:gd name="connsiteY8" fmla="*/ 1484906 h 2055413"/>
                <a:gd name="connsiteX9" fmla="*/ 0 w 1430435"/>
                <a:gd name="connsiteY9" fmla="*/ 1027706 h 2055413"/>
                <a:gd name="connsiteX10" fmla="*/ 457200 w 1430435"/>
                <a:gd name="connsiteY10" fmla="*/ 570506 h 2055413"/>
                <a:gd name="connsiteX11" fmla="*/ 457201 w 1430435"/>
                <a:gd name="connsiteY11" fmla="*/ 570506 h 2055413"/>
                <a:gd name="connsiteX12" fmla="*/ 457201 w 1430435"/>
                <a:gd name="connsiteY12" fmla="*/ 393304 h 2055413"/>
                <a:gd name="connsiteX13" fmla="*/ 457200 w 1430435"/>
                <a:gd name="connsiteY13" fmla="*/ 393304 h 205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0435" h="2055413">
                  <a:moveTo>
                    <a:pt x="1187673" y="0"/>
                  </a:moveTo>
                  <a:lnTo>
                    <a:pt x="1248402" y="126065"/>
                  </a:lnTo>
                  <a:cubicBezTo>
                    <a:pt x="1365618" y="403194"/>
                    <a:pt x="1430435" y="707881"/>
                    <a:pt x="1430435" y="1027706"/>
                  </a:cubicBezTo>
                  <a:cubicBezTo>
                    <a:pt x="1430435" y="1347532"/>
                    <a:pt x="1365618" y="1652219"/>
                    <a:pt x="1248402" y="1929347"/>
                  </a:cubicBezTo>
                  <a:lnTo>
                    <a:pt x="1187673" y="2055413"/>
                  </a:lnTo>
                  <a:lnTo>
                    <a:pt x="457200" y="1662108"/>
                  </a:lnTo>
                  <a:lnTo>
                    <a:pt x="457201" y="1662108"/>
                  </a:lnTo>
                  <a:lnTo>
                    <a:pt x="457201" y="1484906"/>
                  </a:lnTo>
                  <a:lnTo>
                    <a:pt x="457200" y="1484906"/>
                  </a:lnTo>
                  <a:cubicBezTo>
                    <a:pt x="204695" y="1484906"/>
                    <a:pt x="0" y="1280211"/>
                    <a:pt x="0" y="1027706"/>
                  </a:cubicBezTo>
                  <a:cubicBezTo>
                    <a:pt x="0" y="775201"/>
                    <a:pt x="204695" y="570506"/>
                    <a:pt x="457200" y="570506"/>
                  </a:cubicBezTo>
                  <a:lnTo>
                    <a:pt x="457201" y="570506"/>
                  </a:lnTo>
                  <a:lnTo>
                    <a:pt x="457201" y="393304"/>
                  </a:lnTo>
                  <a:lnTo>
                    <a:pt x="457200" y="393304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: Shape 11"/>
            <p:cNvSpPr/>
            <p:nvPr/>
          </p:nvSpPr>
          <p:spPr>
            <a:xfrm>
              <a:off x="4584940" y="2771844"/>
              <a:ext cx="917390" cy="824123"/>
            </a:xfrm>
            <a:custGeom>
              <a:avLst/>
              <a:gdLst>
                <a:gd name="connsiteX0" fmla="*/ 651909 w 1999090"/>
                <a:gd name="connsiteY0" fmla="*/ 0 h 1795851"/>
                <a:gd name="connsiteX1" fmla="*/ 1073180 w 1999090"/>
                <a:gd name="connsiteY1" fmla="*/ 279237 h 1795851"/>
                <a:gd name="connsiteX2" fmla="*/ 1082468 w 1999090"/>
                <a:gd name="connsiteY2" fmla="*/ 309157 h 1795851"/>
                <a:gd name="connsiteX3" fmla="*/ 1287192 w 1999090"/>
                <a:gd name="connsiteY3" fmla="*/ 198928 h 1795851"/>
                <a:gd name="connsiteX4" fmla="*/ 1999090 w 1999090"/>
                <a:gd name="connsiteY4" fmla="*/ 582232 h 1795851"/>
                <a:gd name="connsiteX5" fmla="*/ 1997477 w 1999090"/>
                <a:gd name="connsiteY5" fmla="*/ 585580 h 1795851"/>
                <a:gd name="connsiteX6" fmla="*/ 197506 w 1999090"/>
                <a:gd name="connsiteY6" fmla="*/ 1785878 h 1795851"/>
                <a:gd name="connsiteX7" fmla="*/ 1 w 1999090"/>
                <a:gd name="connsiteY7" fmla="*/ 1795851 h 1795851"/>
                <a:gd name="connsiteX8" fmla="*/ 1 w 1999090"/>
                <a:gd name="connsiteY8" fmla="*/ 891985 h 1795851"/>
                <a:gd name="connsiteX9" fmla="*/ 0 w 1999090"/>
                <a:gd name="connsiteY9" fmla="*/ 891985 h 1795851"/>
                <a:gd name="connsiteX10" fmla="*/ 291234 w 1999090"/>
                <a:gd name="connsiteY10" fmla="*/ 735177 h 1795851"/>
                <a:gd name="connsiteX11" fmla="*/ 272791 w 1999090"/>
                <a:gd name="connsiteY11" fmla="*/ 712825 h 1795851"/>
                <a:gd name="connsiteX12" fmla="*/ 194709 w 1999090"/>
                <a:gd name="connsiteY12" fmla="*/ 457200 h 1795851"/>
                <a:gd name="connsiteX13" fmla="*/ 651909 w 1999090"/>
                <a:gd name="connsiteY13" fmla="*/ 0 h 179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9090" h="1795851">
                  <a:moveTo>
                    <a:pt x="651909" y="0"/>
                  </a:moveTo>
                  <a:cubicBezTo>
                    <a:pt x="841288" y="0"/>
                    <a:pt x="1003773" y="115141"/>
                    <a:pt x="1073180" y="279237"/>
                  </a:cubicBezTo>
                  <a:lnTo>
                    <a:pt x="1082468" y="309157"/>
                  </a:lnTo>
                  <a:lnTo>
                    <a:pt x="1287192" y="198928"/>
                  </a:lnTo>
                  <a:lnTo>
                    <a:pt x="1999090" y="582232"/>
                  </a:lnTo>
                  <a:lnTo>
                    <a:pt x="1997477" y="585580"/>
                  </a:lnTo>
                  <a:cubicBezTo>
                    <a:pt x="1640882" y="1242012"/>
                    <a:pt x="976206" y="1706797"/>
                    <a:pt x="197506" y="1785878"/>
                  </a:cubicBezTo>
                  <a:lnTo>
                    <a:pt x="1" y="1795851"/>
                  </a:lnTo>
                  <a:lnTo>
                    <a:pt x="1" y="891985"/>
                  </a:lnTo>
                  <a:lnTo>
                    <a:pt x="0" y="891985"/>
                  </a:lnTo>
                  <a:lnTo>
                    <a:pt x="291234" y="735177"/>
                  </a:lnTo>
                  <a:lnTo>
                    <a:pt x="272791" y="712825"/>
                  </a:lnTo>
                  <a:cubicBezTo>
                    <a:pt x="223494" y="639856"/>
                    <a:pt x="194709" y="551890"/>
                    <a:pt x="194709" y="457200"/>
                  </a:cubicBezTo>
                  <a:cubicBezTo>
                    <a:pt x="194709" y="204695"/>
                    <a:pt x="399404" y="0"/>
                    <a:pt x="651909" y="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: Shape 12"/>
            <p:cNvSpPr/>
            <p:nvPr/>
          </p:nvSpPr>
          <p:spPr>
            <a:xfrm>
              <a:off x="3503894" y="2062263"/>
              <a:ext cx="643375" cy="943238"/>
            </a:xfrm>
            <a:custGeom>
              <a:avLst/>
              <a:gdLst>
                <a:gd name="connsiteX0" fmla="*/ 242762 w 1401984"/>
                <a:gd name="connsiteY0" fmla="*/ 0 h 2055414"/>
                <a:gd name="connsiteX1" fmla="*/ 973235 w 1401984"/>
                <a:gd name="connsiteY1" fmla="*/ 393305 h 2055414"/>
                <a:gd name="connsiteX2" fmla="*/ 973236 w 1401984"/>
                <a:gd name="connsiteY2" fmla="*/ 393305 h 2055414"/>
                <a:gd name="connsiteX3" fmla="*/ 973236 w 1401984"/>
                <a:gd name="connsiteY3" fmla="*/ 554171 h 2055414"/>
                <a:gd name="connsiteX4" fmla="*/ 1036926 w 1401984"/>
                <a:gd name="connsiteY4" fmla="*/ 560592 h 2055414"/>
                <a:gd name="connsiteX5" fmla="*/ 1401984 w 1401984"/>
                <a:gd name="connsiteY5" fmla="*/ 1008503 h 2055414"/>
                <a:gd name="connsiteX6" fmla="*/ 1036926 w 1401984"/>
                <a:gd name="connsiteY6" fmla="*/ 1456415 h 2055414"/>
                <a:gd name="connsiteX7" fmla="*/ 973236 w 1401984"/>
                <a:gd name="connsiteY7" fmla="*/ 1462835 h 2055414"/>
                <a:gd name="connsiteX8" fmla="*/ 973236 w 1401984"/>
                <a:gd name="connsiteY8" fmla="*/ 1662109 h 2055414"/>
                <a:gd name="connsiteX9" fmla="*/ 973235 w 1401984"/>
                <a:gd name="connsiteY9" fmla="*/ 1662109 h 2055414"/>
                <a:gd name="connsiteX10" fmla="*/ 242762 w 1401984"/>
                <a:gd name="connsiteY10" fmla="*/ 2055414 h 2055414"/>
                <a:gd name="connsiteX11" fmla="*/ 182033 w 1401984"/>
                <a:gd name="connsiteY11" fmla="*/ 1929348 h 2055414"/>
                <a:gd name="connsiteX12" fmla="*/ 0 w 1401984"/>
                <a:gd name="connsiteY12" fmla="*/ 1027707 h 2055414"/>
                <a:gd name="connsiteX13" fmla="*/ 182033 w 1401984"/>
                <a:gd name="connsiteY13" fmla="*/ 126066 h 205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1984" h="2055414">
                  <a:moveTo>
                    <a:pt x="242762" y="0"/>
                  </a:moveTo>
                  <a:lnTo>
                    <a:pt x="973235" y="393305"/>
                  </a:lnTo>
                  <a:lnTo>
                    <a:pt x="973236" y="393305"/>
                  </a:lnTo>
                  <a:lnTo>
                    <a:pt x="973236" y="554171"/>
                  </a:lnTo>
                  <a:lnTo>
                    <a:pt x="1036926" y="560592"/>
                  </a:lnTo>
                  <a:cubicBezTo>
                    <a:pt x="1245264" y="603224"/>
                    <a:pt x="1401984" y="787561"/>
                    <a:pt x="1401984" y="1008503"/>
                  </a:cubicBezTo>
                  <a:cubicBezTo>
                    <a:pt x="1401984" y="1229445"/>
                    <a:pt x="1245264" y="1413782"/>
                    <a:pt x="1036926" y="1456415"/>
                  </a:cubicBezTo>
                  <a:lnTo>
                    <a:pt x="973236" y="1462835"/>
                  </a:lnTo>
                  <a:lnTo>
                    <a:pt x="973236" y="1662109"/>
                  </a:lnTo>
                  <a:lnTo>
                    <a:pt x="973235" y="1662109"/>
                  </a:lnTo>
                  <a:lnTo>
                    <a:pt x="242762" y="2055414"/>
                  </a:lnTo>
                  <a:lnTo>
                    <a:pt x="182033" y="1929348"/>
                  </a:lnTo>
                  <a:cubicBezTo>
                    <a:pt x="64818" y="1652220"/>
                    <a:pt x="0" y="1347533"/>
                    <a:pt x="0" y="1027707"/>
                  </a:cubicBezTo>
                  <a:cubicBezTo>
                    <a:pt x="0" y="707882"/>
                    <a:pt x="64818" y="403195"/>
                    <a:pt x="182033" y="126066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: Shape 13"/>
            <p:cNvSpPr/>
            <p:nvPr/>
          </p:nvSpPr>
          <p:spPr>
            <a:xfrm>
              <a:off x="3630788" y="2771844"/>
              <a:ext cx="914828" cy="823961"/>
            </a:xfrm>
            <a:custGeom>
              <a:avLst/>
              <a:gdLst>
                <a:gd name="connsiteX0" fmla="*/ 1339843 w 1993508"/>
                <a:gd name="connsiteY0" fmla="*/ 0 h 1795496"/>
                <a:gd name="connsiteX1" fmla="*/ 1797043 w 1993508"/>
                <a:gd name="connsiteY1" fmla="*/ 457200 h 1795496"/>
                <a:gd name="connsiteX2" fmla="*/ 1718961 w 1993508"/>
                <a:gd name="connsiteY2" fmla="*/ 712825 h 1795496"/>
                <a:gd name="connsiteX3" fmla="*/ 1701058 w 1993508"/>
                <a:gd name="connsiteY3" fmla="*/ 734523 h 1795496"/>
                <a:gd name="connsiteX4" fmla="*/ 1993507 w 1993508"/>
                <a:gd name="connsiteY4" fmla="*/ 891985 h 1795496"/>
                <a:gd name="connsiteX5" fmla="*/ 1993508 w 1993508"/>
                <a:gd name="connsiteY5" fmla="*/ 891985 h 1795496"/>
                <a:gd name="connsiteX6" fmla="*/ 1993508 w 1993508"/>
                <a:gd name="connsiteY6" fmla="*/ 1795496 h 1795496"/>
                <a:gd name="connsiteX7" fmla="*/ 1803031 w 1993508"/>
                <a:gd name="connsiteY7" fmla="*/ 1785878 h 1795496"/>
                <a:gd name="connsiteX8" fmla="*/ 3060 w 1993508"/>
                <a:gd name="connsiteY8" fmla="*/ 585580 h 1795496"/>
                <a:gd name="connsiteX9" fmla="*/ 0 w 1993508"/>
                <a:gd name="connsiteY9" fmla="*/ 579227 h 1795496"/>
                <a:gd name="connsiteX10" fmla="*/ 706316 w 1993508"/>
                <a:gd name="connsiteY10" fmla="*/ 198928 h 1795496"/>
                <a:gd name="connsiteX11" fmla="*/ 909536 w 1993508"/>
                <a:gd name="connsiteY11" fmla="*/ 308347 h 1795496"/>
                <a:gd name="connsiteX12" fmla="*/ 918572 w 1993508"/>
                <a:gd name="connsiteY12" fmla="*/ 279237 h 1795496"/>
                <a:gd name="connsiteX13" fmla="*/ 1339843 w 1993508"/>
                <a:gd name="connsiteY13" fmla="*/ 0 h 179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3508" h="1795496">
                  <a:moveTo>
                    <a:pt x="1339843" y="0"/>
                  </a:moveTo>
                  <a:cubicBezTo>
                    <a:pt x="1592348" y="0"/>
                    <a:pt x="1797043" y="204695"/>
                    <a:pt x="1797043" y="457200"/>
                  </a:cubicBezTo>
                  <a:cubicBezTo>
                    <a:pt x="1797043" y="551890"/>
                    <a:pt x="1768258" y="639856"/>
                    <a:pt x="1718961" y="712825"/>
                  </a:cubicBezTo>
                  <a:lnTo>
                    <a:pt x="1701058" y="734523"/>
                  </a:lnTo>
                  <a:lnTo>
                    <a:pt x="1993507" y="891985"/>
                  </a:lnTo>
                  <a:lnTo>
                    <a:pt x="1993508" y="891985"/>
                  </a:lnTo>
                  <a:lnTo>
                    <a:pt x="1993508" y="1795496"/>
                  </a:lnTo>
                  <a:lnTo>
                    <a:pt x="1803031" y="1785878"/>
                  </a:lnTo>
                  <a:cubicBezTo>
                    <a:pt x="1024331" y="1706797"/>
                    <a:pt x="359655" y="1242012"/>
                    <a:pt x="3060" y="585580"/>
                  </a:cubicBezTo>
                  <a:lnTo>
                    <a:pt x="0" y="579227"/>
                  </a:lnTo>
                  <a:lnTo>
                    <a:pt x="706316" y="198928"/>
                  </a:lnTo>
                  <a:lnTo>
                    <a:pt x="909536" y="308347"/>
                  </a:lnTo>
                  <a:lnTo>
                    <a:pt x="918572" y="279237"/>
                  </a:lnTo>
                  <a:cubicBezTo>
                    <a:pt x="987979" y="115141"/>
                    <a:pt x="1150464" y="0"/>
                    <a:pt x="1339843" y="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: Shape 14"/>
            <p:cNvSpPr/>
            <p:nvPr/>
          </p:nvSpPr>
          <p:spPr>
            <a:xfrm>
              <a:off x="3655133" y="2395170"/>
              <a:ext cx="265857" cy="25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: Shape 15"/>
            <p:cNvSpPr/>
            <p:nvPr/>
          </p:nvSpPr>
          <p:spPr>
            <a:xfrm>
              <a:off x="4850358" y="3078917"/>
              <a:ext cx="217519" cy="26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6076"/>
                  </a:moveTo>
                  <a:cubicBezTo>
                    <a:pt x="14428" y="7109"/>
                    <a:pt x="12685" y="7649"/>
                    <a:pt x="10071" y="7803"/>
                  </a:cubicBezTo>
                  <a:cubicBezTo>
                    <a:pt x="9806" y="7259"/>
                    <a:pt x="9160" y="6873"/>
                    <a:pt x="8400" y="6873"/>
                  </a:cubicBezTo>
                  <a:cubicBezTo>
                    <a:pt x="7640" y="6873"/>
                    <a:pt x="6994" y="7259"/>
                    <a:pt x="6729" y="7803"/>
                  </a:cubicBezTo>
                  <a:cubicBezTo>
                    <a:pt x="4115" y="7649"/>
                    <a:pt x="2372" y="7109"/>
                    <a:pt x="1200" y="6076"/>
                  </a:cubicBezTo>
                  <a:lnTo>
                    <a:pt x="1200" y="5891"/>
                  </a:lnTo>
                  <a:cubicBezTo>
                    <a:pt x="1200" y="5349"/>
                    <a:pt x="1738" y="4909"/>
                    <a:pt x="2400" y="4909"/>
                  </a:cubicBezTo>
                  <a:lnTo>
                    <a:pt x="14400" y="4909"/>
                  </a:lnTo>
                  <a:cubicBezTo>
                    <a:pt x="15062" y="4909"/>
                    <a:pt x="15600" y="5349"/>
                    <a:pt x="15600" y="5891"/>
                  </a:cubicBezTo>
                  <a:cubicBezTo>
                    <a:pt x="15600" y="5891"/>
                    <a:pt x="15600" y="6076"/>
                    <a:pt x="15600" y="6076"/>
                  </a:cubicBezTo>
                  <a:close/>
                  <a:moveTo>
                    <a:pt x="7800" y="8346"/>
                  </a:moveTo>
                  <a:cubicBezTo>
                    <a:pt x="7800" y="8074"/>
                    <a:pt x="8069" y="7855"/>
                    <a:pt x="8400" y="7855"/>
                  </a:cubicBezTo>
                  <a:cubicBezTo>
                    <a:pt x="8731" y="7855"/>
                    <a:pt x="9000" y="8074"/>
                    <a:pt x="9000" y="8346"/>
                  </a:cubicBezTo>
                  <a:cubicBezTo>
                    <a:pt x="9000" y="8617"/>
                    <a:pt x="8731" y="8836"/>
                    <a:pt x="8400" y="8836"/>
                  </a:cubicBezTo>
                  <a:cubicBezTo>
                    <a:pt x="8069" y="8836"/>
                    <a:pt x="7800" y="8617"/>
                    <a:pt x="7800" y="8346"/>
                  </a:cubicBezTo>
                  <a:moveTo>
                    <a:pt x="15600" y="19636"/>
                  </a:moveTo>
                  <a:cubicBezTo>
                    <a:pt x="15600" y="20179"/>
                    <a:pt x="15062" y="20619"/>
                    <a:pt x="14400" y="20619"/>
                  </a:cubicBezTo>
                  <a:lnTo>
                    <a:pt x="2400" y="20619"/>
                  </a:lnTo>
                  <a:cubicBezTo>
                    <a:pt x="1738" y="20619"/>
                    <a:pt x="1200" y="20179"/>
                    <a:pt x="1200" y="19636"/>
                  </a:cubicBezTo>
                  <a:lnTo>
                    <a:pt x="1200" y="7318"/>
                  </a:lnTo>
                  <a:cubicBezTo>
                    <a:pt x="2658" y="8244"/>
                    <a:pt x="4301" y="8666"/>
                    <a:pt x="6693" y="8790"/>
                  </a:cubicBezTo>
                  <a:cubicBezTo>
                    <a:pt x="6924" y="9385"/>
                    <a:pt x="7597" y="9819"/>
                    <a:pt x="8400" y="9819"/>
                  </a:cubicBezTo>
                  <a:cubicBezTo>
                    <a:pt x="9203" y="9819"/>
                    <a:pt x="9875" y="9385"/>
                    <a:pt x="10108" y="8790"/>
                  </a:cubicBezTo>
                  <a:cubicBezTo>
                    <a:pt x="12499" y="8666"/>
                    <a:pt x="14142" y="8244"/>
                    <a:pt x="15600" y="7318"/>
                  </a:cubicBezTo>
                  <a:cubicBezTo>
                    <a:pt x="15600" y="7318"/>
                    <a:pt x="15600" y="19636"/>
                    <a:pt x="15600" y="19636"/>
                  </a:cubicBezTo>
                  <a:close/>
                  <a:moveTo>
                    <a:pt x="14400" y="3927"/>
                  </a:moveTo>
                  <a:lnTo>
                    <a:pt x="2400" y="3927"/>
                  </a:lnTo>
                  <a:cubicBezTo>
                    <a:pt x="1075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4400" y="21600"/>
                  </a:lnTo>
                  <a:cubicBezTo>
                    <a:pt x="15725" y="21600"/>
                    <a:pt x="16800" y="20721"/>
                    <a:pt x="16800" y="19636"/>
                  </a:cubicBezTo>
                  <a:lnTo>
                    <a:pt x="16800" y="5891"/>
                  </a:lnTo>
                  <a:cubicBezTo>
                    <a:pt x="16800" y="4806"/>
                    <a:pt x="15725" y="3927"/>
                    <a:pt x="14400" y="3927"/>
                  </a:cubicBezTo>
                  <a:moveTo>
                    <a:pt x="5400" y="17673"/>
                  </a:moveTo>
                  <a:lnTo>
                    <a:pt x="4200" y="17673"/>
                  </a:lnTo>
                  <a:cubicBezTo>
                    <a:pt x="3869" y="17673"/>
                    <a:pt x="3600" y="17893"/>
                    <a:pt x="3600" y="18164"/>
                  </a:cubicBezTo>
                  <a:cubicBezTo>
                    <a:pt x="3600" y="18435"/>
                    <a:pt x="3869" y="18655"/>
                    <a:pt x="4200" y="18655"/>
                  </a:cubicBezTo>
                  <a:lnTo>
                    <a:pt x="5400" y="18655"/>
                  </a:lnTo>
                  <a:cubicBezTo>
                    <a:pt x="5731" y="18655"/>
                    <a:pt x="6000" y="18435"/>
                    <a:pt x="6000" y="18164"/>
                  </a:cubicBezTo>
                  <a:cubicBezTo>
                    <a:pt x="6000" y="17893"/>
                    <a:pt x="5731" y="17673"/>
                    <a:pt x="5400" y="17673"/>
                  </a:cubicBezTo>
                  <a:moveTo>
                    <a:pt x="6600" y="15709"/>
                  </a:moveTo>
                  <a:lnTo>
                    <a:pt x="4200" y="15709"/>
                  </a:lnTo>
                  <a:cubicBezTo>
                    <a:pt x="3869" y="15709"/>
                    <a:pt x="3600" y="15929"/>
                    <a:pt x="3600" y="16200"/>
                  </a:cubicBezTo>
                  <a:cubicBezTo>
                    <a:pt x="3600" y="16472"/>
                    <a:pt x="3869" y="16691"/>
                    <a:pt x="4200" y="16691"/>
                  </a:cubicBezTo>
                  <a:lnTo>
                    <a:pt x="6600" y="16691"/>
                  </a:lnTo>
                  <a:cubicBezTo>
                    <a:pt x="6931" y="16691"/>
                    <a:pt x="7200" y="16472"/>
                    <a:pt x="7200" y="16200"/>
                  </a:cubicBezTo>
                  <a:cubicBezTo>
                    <a:pt x="7200" y="15929"/>
                    <a:pt x="6931" y="15709"/>
                    <a:pt x="6600" y="15709"/>
                  </a:cubicBezTo>
                  <a:moveTo>
                    <a:pt x="19200" y="0"/>
                  </a:moveTo>
                  <a:lnTo>
                    <a:pt x="7200" y="0"/>
                  </a:lnTo>
                  <a:cubicBezTo>
                    <a:pt x="5875" y="0"/>
                    <a:pt x="4800" y="879"/>
                    <a:pt x="4800" y="1964"/>
                  </a:cubicBezTo>
                  <a:lnTo>
                    <a:pt x="4800" y="2455"/>
                  </a:lnTo>
                  <a:cubicBezTo>
                    <a:pt x="4800" y="2726"/>
                    <a:pt x="5069" y="2945"/>
                    <a:pt x="5400" y="2945"/>
                  </a:cubicBezTo>
                  <a:cubicBezTo>
                    <a:pt x="5731" y="2945"/>
                    <a:pt x="6000" y="2726"/>
                    <a:pt x="6000" y="2455"/>
                  </a:cubicBezTo>
                  <a:lnTo>
                    <a:pt x="6000" y="1964"/>
                  </a:lnTo>
                  <a:cubicBezTo>
                    <a:pt x="6000" y="1422"/>
                    <a:pt x="6538" y="982"/>
                    <a:pt x="72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lnTo>
                    <a:pt x="20400" y="15709"/>
                  </a:lnTo>
                  <a:cubicBezTo>
                    <a:pt x="20400" y="16252"/>
                    <a:pt x="19862" y="16691"/>
                    <a:pt x="19200" y="16691"/>
                  </a:cubicBezTo>
                  <a:lnTo>
                    <a:pt x="18600" y="16691"/>
                  </a:lnTo>
                  <a:cubicBezTo>
                    <a:pt x="18269" y="16691"/>
                    <a:pt x="18000" y="16911"/>
                    <a:pt x="18000" y="17182"/>
                  </a:cubicBezTo>
                  <a:cubicBezTo>
                    <a:pt x="18000" y="17453"/>
                    <a:pt x="18269" y="17673"/>
                    <a:pt x="18600" y="17673"/>
                  </a:cubicBezTo>
                  <a:lnTo>
                    <a:pt x="19200" y="17673"/>
                  </a:lnTo>
                  <a:cubicBezTo>
                    <a:pt x="20525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: Shape 16"/>
            <p:cNvSpPr/>
            <p:nvPr/>
          </p:nvSpPr>
          <p:spPr>
            <a:xfrm>
              <a:off x="4850358" y="1762062"/>
              <a:ext cx="265857" cy="26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: Shape 17"/>
            <p:cNvSpPr/>
            <p:nvPr/>
          </p:nvSpPr>
          <p:spPr>
            <a:xfrm>
              <a:off x="5221860" y="2406014"/>
              <a:ext cx="265857" cy="24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2161"/>
                  </a:moveTo>
                  <a:lnTo>
                    <a:pt x="13745" y="2161"/>
                  </a:lnTo>
                  <a:cubicBezTo>
                    <a:pt x="11782" y="2160"/>
                    <a:pt x="11782" y="0"/>
                    <a:pt x="9818" y="0"/>
                  </a:cubicBezTo>
                  <a:lnTo>
                    <a:pt x="5891" y="0"/>
                  </a:lnTo>
                  <a:cubicBezTo>
                    <a:pt x="4806" y="0"/>
                    <a:pt x="3927" y="967"/>
                    <a:pt x="3927" y="2161"/>
                  </a:cubicBezTo>
                  <a:lnTo>
                    <a:pt x="3927" y="2700"/>
                  </a:lnTo>
                  <a:cubicBezTo>
                    <a:pt x="3927" y="2999"/>
                    <a:pt x="4147" y="3240"/>
                    <a:pt x="4418" y="3240"/>
                  </a:cubicBezTo>
                  <a:cubicBezTo>
                    <a:pt x="4690" y="3240"/>
                    <a:pt x="4909" y="2999"/>
                    <a:pt x="4909" y="2700"/>
                  </a:cubicBezTo>
                  <a:lnTo>
                    <a:pt x="4909" y="2161"/>
                  </a:lnTo>
                  <a:cubicBezTo>
                    <a:pt x="4909" y="1564"/>
                    <a:pt x="5348" y="1080"/>
                    <a:pt x="5891" y="1080"/>
                  </a:cubicBezTo>
                  <a:lnTo>
                    <a:pt x="9818" y="1080"/>
                  </a:lnTo>
                  <a:cubicBezTo>
                    <a:pt x="11291" y="1080"/>
                    <a:pt x="11291" y="3239"/>
                    <a:pt x="13744" y="3240"/>
                  </a:cubicBezTo>
                  <a:lnTo>
                    <a:pt x="19636" y="3240"/>
                  </a:lnTo>
                  <a:cubicBezTo>
                    <a:pt x="20178" y="3240"/>
                    <a:pt x="20618" y="3724"/>
                    <a:pt x="20618" y="4321"/>
                  </a:cubicBezTo>
                  <a:lnTo>
                    <a:pt x="20618" y="15120"/>
                  </a:lnTo>
                  <a:cubicBezTo>
                    <a:pt x="20618" y="15717"/>
                    <a:pt x="20178" y="16200"/>
                    <a:pt x="19636" y="16200"/>
                  </a:cubicBezTo>
                  <a:lnTo>
                    <a:pt x="19145" y="16200"/>
                  </a:lnTo>
                  <a:cubicBezTo>
                    <a:pt x="18874" y="16200"/>
                    <a:pt x="18655" y="16442"/>
                    <a:pt x="18655" y="16740"/>
                  </a:cubicBezTo>
                  <a:cubicBezTo>
                    <a:pt x="18655" y="17039"/>
                    <a:pt x="18874" y="17280"/>
                    <a:pt x="19145" y="17280"/>
                  </a:cubicBezTo>
                  <a:lnTo>
                    <a:pt x="19636" y="17280"/>
                  </a:lnTo>
                  <a:cubicBezTo>
                    <a:pt x="20721" y="17280"/>
                    <a:pt x="21600" y="16314"/>
                    <a:pt x="21600" y="15120"/>
                  </a:cubicBezTo>
                  <a:lnTo>
                    <a:pt x="21600" y="4321"/>
                  </a:lnTo>
                  <a:cubicBezTo>
                    <a:pt x="21600" y="3127"/>
                    <a:pt x="20721" y="2161"/>
                    <a:pt x="19636" y="2161"/>
                  </a:cubicBezTo>
                  <a:moveTo>
                    <a:pt x="16691" y="9720"/>
                  </a:moveTo>
                  <a:lnTo>
                    <a:pt x="982" y="9720"/>
                  </a:lnTo>
                  <a:lnTo>
                    <a:pt x="982" y="6481"/>
                  </a:lnTo>
                  <a:cubicBezTo>
                    <a:pt x="982" y="5884"/>
                    <a:pt x="1421" y="5400"/>
                    <a:pt x="1964" y="5400"/>
                  </a:cubicBezTo>
                  <a:lnTo>
                    <a:pt x="5891" y="5400"/>
                  </a:lnTo>
                  <a:cubicBezTo>
                    <a:pt x="7364" y="5400"/>
                    <a:pt x="7364" y="7560"/>
                    <a:pt x="9818" y="7560"/>
                  </a:cubicBezTo>
                  <a:lnTo>
                    <a:pt x="15709" y="7560"/>
                  </a:lnTo>
                  <a:cubicBezTo>
                    <a:pt x="16251" y="7560"/>
                    <a:pt x="16691" y="8044"/>
                    <a:pt x="16691" y="8641"/>
                  </a:cubicBezTo>
                  <a:cubicBezTo>
                    <a:pt x="16691" y="8641"/>
                    <a:pt x="16691" y="9720"/>
                    <a:pt x="16691" y="9720"/>
                  </a:cubicBezTo>
                  <a:close/>
                  <a:moveTo>
                    <a:pt x="16691" y="19440"/>
                  </a:moveTo>
                  <a:cubicBezTo>
                    <a:pt x="16691" y="20037"/>
                    <a:pt x="16251" y="20520"/>
                    <a:pt x="15709" y="20520"/>
                  </a:cubicBezTo>
                  <a:lnTo>
                    <a:pt x="1964" y="20520"/>
                  </a:lnTo>
                  <a:cubicBezTo>
                    <a:pt x="1421" y="20520"/>
                    <a:pt x="982" y="20037"/>
                    <a:pt x="982" y="19440"/>
                  </a:cubicBezTo>
                  <a:lnTo>
                    <a:pt x="982" y="10801"/>
                  </a:lnTo>
                  <a:lnTo>
                    <a:pt x="16691" y="10801"/>
                  </a:lnTo>
                  <a:cubicBezTo>
                    <a:pt x="16691" y="10801"/>
                    <a:pt x="16691" y="19440"/>
                    <a:pt x="16691" y="19440"/>
                  </a:cubicBezTo>
                  <a:close/>
                  <a:moveTo>
                    <a:pt x="15709" y="6481"/>
                  </a:moveTo>
                  <a:lnTo>
                    <a:pt x="9818" y="6481"/>
                  </a:lnTo>
                  <a:cubicBezTo>
                    <a:pt x="7855" y="6480"/>
                    <a:pt x="7855" y="4320"/>
                    <a:pt x="5891" y="4320"/>
                  </a:cubicBezTo>
                  <a:lnTo>
                    <a:pt x="1964" y="4320"/>
                  </a:lnTo>
                  <a:cubicBezTo>
                    <a:pt x="879" y="4320"/>
                    <a:pt x="0" y="5287"/>
                    <a:pt x="0" y="6481"/>
                  </a:cubicBezTo>
                  <a:lnTo>
                    <a:pt x="0" y="19440"/>
                  </a:lnTo>
                  <a:cubicBezTo>
                    <a:pt x="0" y="20634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634"/>
                    <a:pt x="17673" y="19440"/>
                  </a:cubicBezTo>
                  <a:lnTo>
                    <a:pt x="17673" y="8641"/>
                  </a:lnTo>
                  <a:cubicBezTo>
                    <a:pt x="17673" y="7447"/>
                    <a:pt x="16794" y="6481"/>
                    <a:pt x="15709" y="6481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: Shape 18"/>
            <p:cNvSpPr/>
            <p:nvPr/>
          </p:nvSpPr>
          <p:spPr>
            <a:xfrm>
              <a:off x="4014342" y="1762062"/>
              <a:ext cx="265857" cy="24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: Shape 19"/>
            <p:cNvSpPr/>
            <p:nvPr/>
          </p:nvSpPr>
          <p:spPr>
            <a:xfrm>
              <a:off x="4013415" y="3075072"/>
              <a:ext cx="265858" cy="21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365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4" name="TextBox 26"/>
            <p:cNvSpPr txBox="1"/>
            <p:nvPr/>
          </p:nvSpPr>
          <p:spPr>
            <a:xfrm>
              <a:off x="5116215" y="1238750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sz="4730" dirty="0">
                  <a:solidFill>
                    <a:schemeClr val="bg2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02</a:t>
              </a:r>
              <a:endParaRPr lang="en-US" sz="4730" dirty="0">
                <a:solidFill>
                  <a:schemeClr val="bg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TextBox 27"/>
            <p:cNvSpPr txBox="1"/>
            <p:nvPr/>
          </p:nvSpPr>
          <p:spPr>
            <a:xfrm>
              <a:off x="3569665" y="1236180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en-US" sz="4730">
                  <a:solidFill>
                    <a:schemeClr val="bg2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01</a:t>
              </a:r>
              <a:endParaRPr lang="en-US" sz="4730">
                <a:solidFill>
                  <a:schemeClr val="bg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6" name="TextBox 28"/>
            <p:cNvSpPr txBox="1"/>
            <p:nvPr/>
          </p:nvSpPr>
          <p:spPr>
            <a:xfrm>
              <a:off x="5766335" y="2292022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sz="4730" dirty="0">
                  <a:solidFill>
                    <a:schemeClr val="bg2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03</a:t>
              </a:r>
              <a:endParaRPr lang="en-US" sz="4730" dirty="0">
                <a:solidFill>
                  <a:schemeClr val="bg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3003167" y="2292021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sz="4730">
                  <a:solidFill>
                    <a:schemeClr val="bg2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06</a:t>
              </a:r>
              <a:endParaRPr lang="en-US" sz="4730">
                <a:solidFill>
                  <a:schemeClr val="bg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3648653" y="3463038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sz="4730">
                  <a:solidFill>
                    <a:schemeClr val="bg2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05</a:t>
              </a:r>
              <a:endParaRPr lang="en-US" sz="4730">
                <a:solidFill>
                  <a:schemeClr val="bg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5116215" y="3463038"/>
              <a:ext cx="523220" cy="48474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en-US" sz="4730" dirty="0">
                  <a:solidFill>
                    <a:schemeClr val="bg2"/>
                  </a:solidFill>
                  <a:latin typeface="Noto Sans S Chinese Light" panose="020B0300000000000000" pitchFamily="34" charset="-122"/>
                  <a:ea typeface="Noto Sans S Chinese Light" panose="020B0300000000000000" pitchFamily="34" charset="-122"/>
                  <a:cs typeface="+mn-ea"/>
                  <a:sym typeface="+mn-lt"/>
                </a:rPr>
                <a:t>04</a:t>
              </a:r>
              <a:endParaRPr lang="en-US" sz="4730" dirty="0">
                <a:solidFill>
                  <a:schemeClr val="bg2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658071" y="2114537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999489" y="1843434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74230" y="3491468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1615647" y="3220366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23720" y="4892581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965138" y="4621478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10270" y="2114537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8251688" y="1843434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68010" y="3491468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8809428" y="3220366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875919" y="4892581"/>
            <a:ext cx="2580233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r>
              <a:rPr lang="zh-CN" altLang="en-US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输入替换内容</a:t>
            </a:r>
            <a:r>
              <a:rPr lang="en-US" altLang="zh-CN" sz="1315" dirty="0"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Hiragino Sans GB W3" charset="-122"/>
              </a:rPr>
              <a:t> </a:t>
            </a:r>
            <a:endParaRPr lang="en-US" altLang="zh-CN" sz="1315" dirty="0">
              <a:latin typeface="Noto Sans S Chinese Light" panose="020B0300000000000000" pitchFamily="34" charset="-122"/>
              <a:ea typeface="Noto Sans S Chinese Light" panose="020B0300000000000000" pitchFamily="34" charset="-122"/>
              <a:cs typeface="Hiragino Sans GB W3" charset="-122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8217337" y="4621478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bg2">
                    <a:lumMod val="2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  <a:endParaRPr lang="zh-CN" altLang="en-US" sz="1575" b="1" dirty="0">
              <a:solidFill>
                <a:schemeClr val="bg2">
                  <a:lumMod val="2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973455"/>
          </a:xfrm>
          <a:prstGeom prst="rect">
            <a:avLst/>
          </a:prstGeom>
          <a:solidFill>
            <a:srgbClr val="EEC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3092" y="-2655455"/>
            <a:ext cx="7065817" cy="12192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075709" y="337128"/>
            <a:ext cx="6442363" cy="6442363"/>
          </a:xfrm>
          <a:prstGeom prst="ellipse">
            <a:avLst/>
          </a:prstGeom>
          <a:solidFill>
            <a:srgbClr val="EEC5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999519" y="3270726"/>
            <a:ext cx="250581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活动策划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64235" y="3941367"/>
            <a:ext cx="5687403" cy="77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Flattening of the concept of the core meaning is: remove redundancy, messiness and multifarious adornment effect.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43192" y="2031544"/>
            <a:ext cx="4457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sym typeface="微软雅黑" panose="020B0503020204020204" pitchFamily="34" charset="-122"/>
              </a:rPr>
              <a:t>PART  02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tags/tag1.xml><?xml version="1.0" encoding="utf-8"?>
<p:tagLst xmlns:p="http://schemas.openxmlformats.org/presentationml/2006/main">
  <p:tag name="MH" val="20170809155423"/>
  <p:tag name="MH_LIBRARY" val="CONTENTS"/>
  <p:tag name="MH_TYPE" val="ENTRY"/>
  <p:tag name="ID" val="547148"/>
  <p:tag name="MH_ORDER" val="1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809155423"/>
  <p:tag name="MH_LIBRARY" val="CONTENTS"/>
  <p:tag name="MH_TYPE" val="ENTRY"/>
  <p:tag name="ID" val="547148"/>
  <p:tag name="MH_ORDER" val="2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MH" val="20170809155423"/>
  <p:tag name="MH_LIBRARY" val="CONTENTS"/>
  <p:tag name="MH_TYPE" val="ENTRY"/>
  <p:tag name="ID" val="547148"/>
  <p:tag name="MH_ORDER" val="3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MH" val="20170809155423"/>
  <p:tag name="MH_LIBRARY" val="CONTENTS"/>
  <p:tag name="MH_TYPE" val="ENTRY"/>
  <p:tag name="ID" val="547148"/>
  <p:tag name="MH_ORDER" val="4"/>
</p:tagLst>
</file>

<file path=ppt/tags/tag40.xml><?xml version="1.0" encoding="utf-8"?>
<p:tagLst xmlns:p="http://schemas.openxmlformats.org/presentationml/2006/main">
  <p:tag name="PA" val="v3.0.0"/>
</p:tagLst>
</file>

<file path=ppt/tags/tag41.xml><?xml version="1.0" encoding="utf-8"?>
<p:tagLst xmlns:p="http://schemas.openxmlformats.org/presentationml/2006/main">
  <p:tag name="PA" val="v3.0.0"/>
</p:tagLst>
</file>

<file path=ppt/tags/tag42.xml><?xml version="1.0" encoding="utf-8"?>
<p:tagLst xmlns:p="http://schemas.openxmlformats.org/presentationml/2006/main">
  <p:tag name="PA" val="v3.0.0"/>
</p:tagLst>
</file>

<file path=ppt/tags/tag43.xml><?xml version="1.0" encoding="utf-8"?>
<p:tagLst xmlns:p="http://schemas.openxmlformats.org/presentationml/2006/main">
  <p:tag name="PA" val="v3.0.0"/>
</p:tagLst>
</file>

<file path=ppt/tags/tag44.xml><?xml version="1.0" encoding="utf-8"?>
<p:tagLst xmlns:p="http://schemas.openxmlformats.org/presentationml/2006/main">
  <p:tag name="PA" val="v3.0.0"/>
</p:tagLst>
</file>

<file path=ppt/tags/tag45.xml><?xml version="1.0" encoding="utf-8"?>
<p:tagLst xmlns:p="http://schemas.openxmlformats.org/presentationml/2006/main">
  <p:tag name="PA" val="v3.0.0"/>
</p:tagLst>
</file>

<file path=ppt/tags/tag46.xml><?xml version="1.0" encoding="utf-8"?>
<p:tagLst xmlns:p="http://schemas.openxmlformats.org/presentationml/2006/main">
  <p:tag name="PA" val="v3.0.0"/>
</p:tagLst>
</file>

<file path=ppt/tags/tag47.xml><?xml version="1.0" encoding="utf-8"?>
<p:tagLst xmlns:p="http://schemas.openxmlformats.org/presentationml/2006/main">
  <p:tag name="PA" val="v3.0.0"/>
</p:tagLst>
</file>

<file path=ppt/tags/tag48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主题">
  <a:themeElements>
    <a:clrScheme name="自定义 8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49EA2"/>
      </a:accent1>
      <a:accent2>
        <a:srgbClr val="D1719C"/>
      </a:accent2>
      <a:accent3>
        <a:srgbClr val="549EA2"/>
      </a:accent3>
      <a:accent4>
        <a:srgbClr val="D1719C"/>
      </a:accent4>
      <a:accent5>
        <a:srgbClr val="549EA2"/>
      </a:accent5>
      <a:accent6>
        <a:srgbClr val="D1719C"/>
      </a:accent6>
      <a:hlink>
        <a:srgbClr val="549EA2"/>
      </a:hlink>
      <a:folHlink>
        <a:srgbClr val="D1719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3337</Words>
  <Application>WPS 演示</Application>
  <PresentationFormat>宽屏</PresentationFormat>
  <Paragraphs>447</Paragraphs>
  <Slides>24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0" baseType="lpstr">
      <vt:lpstr>Arial</vt:lpstr>
      <vt:lpstr>宋体</vt:lpstr>
      <vt:lpstr>Wingdings</vt:lpstr>
      <vt:lpstr>Noto Sans S Chinese Light</vt:lpstr>
      <vt:lpstr>Calibri</vt:lpstr>
      <vt:lpstr>Noto Sans S Chinese Medium</vt:lpstr>
      <vt:lpstr>经典综艺体简</vt:lpstr>
      <vt:lpstr>Noto Sans S Chinese Black</vt:lpstr>
      <vt:lpstr>Century Gothic</vt:lpstr>
      <vt:lpstr>Arial Narrow</vt:lpstr>
      <vt:lpstr>微软雅黑</vt:lpstr>
      <vt:lpstr>Noto Sans S Chinese Thin</vt:lpstr>
      <vt:lpstr>Montserrat</vt:lpstr>
      <vt:lpstr>Hiragino Sans GB W3</vt:lpstr>
      <vt:lpstr>Times New Roman</vt:lpstr>
      <vt:lpstr>Open Sans</vt:lpstr>
      <vt:lpstr>Arial</vt:lpstr>
      <vt:lpstr>Open Sans Light</vt:lpstr>
      <vt:lpstr>Segoe Print</vt:lpstr>
      <vt:lpstr>Open Sans</vt:lpstr>
      <vt:lpstr>Lato Light</vt:lpstr>
      <vt:lpstr>等线</vt:lpstr>
      <vt:lpstr>Arial Unicode MS</vt:lpstr>
      <vt:lpstr>等线 Light</vt:lpstr>
      <vt:lpstr>Calibri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2019-01-24T01:57:00Z</dcterms:created>
  <dcterms:modified xsi:type="dcterms:W3CDTF">2021-09-10T02:17:16Z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563AF0F67254471F83D57EDDDA19801C</vt:lpwstr>
  </property>
</Properties>
</file>