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7"/>
  </p:handoutMasterIdLst>
  <p:sldIdLst>
    <p:sldId id="319" r:id="rId3"/>
    <p:sldId id="318" r:id="rId5"/>
    <p:sldId id="317" r:id="rId6"/>
    <p:sldId id="316" r:id="rId7"/>
    <p:sldId id="315" r:id="rId8"/>
    <p:sldId id="314" r:id="rId9"/>
    <p:sldId id="313" r:id="rId10"/>
    <p:sldId id="312" r:id="rId11"/>
    <p:sldId id="311" r:id="rId12"/>
    <p:sldId id="310" r:id="rId13"/>
    <p:sldId id="309" r:id="rId14"/>
    <p:sldId id="308" r:id="rId15"/>
    <p:sldId id="307" r:id="rId16"/>
    <p:sldId id="306" r:id="rId17"/>
    <p:sldId id="305" r:id="rId18"/>
    <p:sldId id="304" r:id="rId19"/>
    <p:sldId id="303" r:id="rId20"/>
    <p:sldId id="302" r:id="rId21"/>
    <p:sldId id="301" r:id="rId22"/>
    <p:sldId id="300" r:id="rId23"/>
    <p:sldId id="299" r:id="rId24"/>
    <p:sldId id="298" r:id="rId25"/>
    <p:sldId id="297"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4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32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4.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explosion val="4"/>
          <c:dPt>
            <c:idx val="0"/>
            <c:bubble3D val="0"/>
            <c:spPr>
              <a:solidFill>
                <a:schemeClr val="accent3"/>
              </a:solidFill>
              <a:ln w="19050">
                <a:noFill/>
              </a:ln>
              <a:effectLst/>
            </c:spPr>
          </c:dPt>
          <c:dPt>
            <c:idx val="1"/>
            <c:bubble3D val="0"/>
            <c:spPr>
              <a:solidFill>
                <a:schemeClr val="accent2"/>
              </a:solidFill>
              <a:ln w="19050">
                <a:noFill/>
              </a:ln>
              <a:effectLst/>
            </c:spPr>
          </c:dPt>
          <c:dPt>
            <c:idx val="2"/>
            <c:bubble3D val="0"/>
            <c:spPr>
              <a:solidFill>
                <a:schemeClr val="accent1"/>
              </a:solidFill>
              <a:ln w="19050">
                <a:noFill/>
              </a:ln>
              <a:effectLst/>
            </c:spPr>
          </c:dPt>
          <c:dPt>
            <c:idx val="3"/>
            <c:bubble3D val="0"/>
            <c:spPr>
              <a:solidFill>
                <a:schemeClr val="accent4"/>
              </a:solidFill>
              <a:ln w="19050">
                <a:noFill/>
              </a:ln>
              <a:effectLst/>
            </c:spPr>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6</c:v>
                </c:pt>
                <c:pt idx="1">
                  <c:v>2</c:v>
                </c:pt>
                <c:pt idx="2">
                  <c:v>4</c:v>
                </c:pt>
                <c:pt idx="3">
                  <c:v>2.5</c:v>
                </c:pt>
              </c:numCache>
            </c:numRef>
          </c:val>
        </c:ser>
        <c:dLbls>
          <c:showLegendKey val="0"/>
          <c:showVal val="0"/>
          <c:showCatName val="0"/>
          <c:showSerName val="0"/>
          <c:showPercent val="0"/>
          <c:showBubbleSize val="0"/>
          <c:showLeaderLines val="0"/>
        </c:dLbls>
        <c:firstSliceAng val="65"/>
      </c:pie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FE81B-35CB-4151-A4B4-589966BB5AB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FC134-E011-44C9-BD2B-F205F170FC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0FC134-E011-44C9-BD2B-F205F170FCF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6A49FFBC-8791-4073-96BF-8BCB4324E21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D3E52E-F80C-4D71-AFBB-2E3443728544}" type="slidenum">
              <a:rPr lang="zh-CN" altLang="en-US" smtClean="0"/>
            </a:fld>
            <a:endParaRPr lang="zh-CN" altLang="en-US"/>
          </a:p>
        </p:txBody>
      </p:sp>
    </p:spTree>
  </p:cSld>
  <p:clrMapOvr>
    <a:masterClrMapping/>
  </p:clrMapOvr>
  <p:transition spd="slow" advClick="0" advTm="4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A49FFBC-8791-4073-96BF-8BCB4324E21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D3E52E-F80C-4D71-AFBB-2E3443728544}" type="slidenum">
              <a:rPr lang="zh-CN" altLang="en-US" smtClean="0"/>
            </a:fld>
            <a:endParaRPr lang="zh-CN" altLang="en-US"/>
          </a:p>
        </p:txBody>
      </p:sp>
    </p:spTree>
  </p:cSld>
  <p:clrMapOvr>
    <a:masterClrMapping/>
  </p:clrMapOvr>
  <p:transition spd="slow" advClick="0" advTm="4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A49FFBC-8791-4073-96BF-8BCB4324E21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D3E52E-F80C-4D71-AFBB-2E3443728544}" type="slidenum">
              <a:rPr lang="zh-CN" altLang="en-US" smtClean="0"/>
            </a:fld>
            <a:endParaRPr lang="zh-CN" altLang="en-US"/>
          </a:p>
        </p:txBody>
      </p:sp>
    </p:spTree>
  </p:cSld>
  <p:clrMapOvr>
    <a:masterClrMapping/>
  </p:clrMapOvr>
  <p:transition spd="slow" advClick="0" advTm="4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A49FFBC-8791-4073-96BF-8BCB4324E21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D3E52E-F80C-4D71-AFBB-2E3443728544}" type="slidenum">
              <a:rPr lang="zh-CN" altLang="en-US" smtClean="0"/>
            </a:fld>
            <a:endParaRPr lang="zh-CN" altLang="en-US"/>
          </a:p>
        </p:txBody>
      </p:sp>
    </p:spTree>
  </p:cSld>
  <p:clrMapOvr>
    <a:masterClrMapping/>
  </p:clrMapOvr>
  <p:transition spd="slow" advClick="0" advTm="4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A49FFBC-8791-4073-96BF-8BCB4324E21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D3E52E-F80C-4D71-AFBB-2E3443728544}" type="slidenum">
              <a:rPr lang="zh-CN" altLang="en-US" smtClean="0"/>
            </a:fld>
            <a:endParaRPr lang="zh-CN" altLang="en-US"/>
          </a:p>
        </p:txBody>
      </p:sp>
    </p:spTree>
  </p:cSld>
  <p:clrMapOvr>
    <a:masterClrMapping/>
  </p:clrMapOvr>
  <p:transition spd="slow" advClick="0" advTm="4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A49FFBC-8791-4073-96BF-8BCB4324E21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D3E52E-F80C-4D71-AFBB-2E3443728544}" type="slidenum">
              <a:rPr lang="zh-CN" altLang="en-US" smtClean="0"/>
            </a:fld>
            <a:endParaRPr lang="zh-CN" altLang="en-US"/>
          </a:p>
        </p:txBody>
      </p:sp>
    </p:spTree>
  </p:cSld>
  <p:clrMapOvr>
    <a:masterClrMapping/>
  </p:clrMapOvr>
  <p:transition spd="slow" advClick="0" advTm="4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A49FFBC-8791-4073-96BF-8BCB4324E21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D3E52E-F80C-4D71-AFBB-2E3443728544}" type="slidenum">
              <a:rPr lang="zh-CN" altLang="en-US" smtClean="0"/>
            </a:fld>
            <a:endParaRPr lang="zh-CN" altLang="en-US"/>
          </a:p>
        </p:txBody>
      </p:sp>
    </p:spTree>
  </p:cSld>
  <p:clrMapOvr>
    <a:masterClrMapping/>
  </p:clrMapOvr>
  <p:transition spd="slow" advClick="0" advTm="4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A49FFBC-8791-4073-96BF-8BCB4324E21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D3E52E-F80C-4D71-AFBB-2E3443728544}" type="slidenum">
              <a:rPr lang="zh-CN" altLang="en-US" smtClean="0"/>
            </a:fld>
            <a:endParaRPr lang="zh-CN" altLang="en-US"/>
          </a:p>
        </p:txBody>
      </p:sp>
    </p:spTree>
  </p:cSld>
  <p:clrMapOvr>
    <a:masterClrMapping/>
  </p:clrMapOvr>
  <p:transition spd="slow" advClick="0" advTm="4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文本占位符 7"/>
          <p:cNvSpPr>
            <a:spLocks noGrp="1"/>
          </p:cNvSpPr>
          <p:nvPr>
            <p:ph type="body" sz="quarter" idx="13" hasCustomPrompt="1"/>
          </p:nvPr>
        </p:nvSpPr>
        <p:spPr>
          <a:xfrm>
            <a:off x="811579" y="337344"/>
            <a:ext cx="7886700" cy="431800"/>
          </a:xfrm>
          <a:prstGeom prst="rect">
            <a:avLst/>
          </a:prstGeom>
        </p:spPr>
        <p:txBody>
          <a:bodyPr>
            <a:noAutofit/>
          </a:bodyPr>
          <a:lstStyle>
            <a:lvl1pPr marL="0" indent="0" algn="l">
              <a:buNone/>
              <a:defRPr sz="1800" b="0">
                <a:solidFill>
                  <a:schemeClr val="accent1"/>
                </a:solidFill>
                <a:latin typeface="微软雅黑" panose="020B0503020204020204" pitchFamily="34" charset="-122"/>
                <a:ea typeface="微软雅黑" panose="020B0503020204020204" pitchFamily="34" charset="-122"/>
              </a:defRPr>
            </a:lvl1pPr>
          </a:lstStyle>
          <a:p>
            <a:pPr lvl="0"/>
            <a:r>
              <a:rPr lang="zh-CN" altLang="en-US" dirty="0"/>
              <a:t>编辑母版文本样式</a:t>
            </a:r>
            <a:endParaRPr lang="zh-CN" altLang="en-US" dirty="0"/>
          </a:p>
        </p:txBody>
      </p:sp>
      <p:sp>
        <p:nvSpPr>
          <p:cNvPr id="6" name="文本占位符 7"/>
          <p:cNvSpPr>
            <a:spLocks noGrp="1"/>
          </p:cNvSpPr>
          <p:nvPr>
            <p:ph type="body" sz="quarter" idx="14" hasCustomPrompt="1"/>
          </p:nvPr>
        </p:nvSpPr>
        <p:spPr>
          <a:xfrm>
            <a:off x="811579" y="616744"/>
            <a:ext cx="7886700" cy="304800"/>
          </a:xfrm>
          <a:prstGeom prst="rect">
            <a:avLst/>
          </a:prstGeom>
        </p:spPr>
        <p:txBody>
          <a:bodyPr>
            <a:normAutofit/>
          </a:bodyPr>
          <a:lstStyle>
            <a:lvl1pPr marL="0" indent="0" algn="l">
              <a:buNone/>
              <a:defRPr sz="1100">
                <a:solidFill>
                  <a:schemeClr val="tx1">
                    <a:lumMod val="50000"/>
                    <a:lumOff val="50000"/>
                  </a:schemeClr>
                </a:solidFill>
                <a:latin typeface="华文细黑" panose="02010600040101010101" pitchFamily="2" charset="-122"/>
                <a:ea typeface="华文细黑" panose="02010600040101010101" pitchFamily="2" charset="-122"/>
              </a:defRPr>
            </a:lvl1pPr>
          </a:lstStyle>
          <a:p>
            <a:pPr lvl="0"/>
            <a:r>
              <a:rPr lang="zh-CN" altLang="en-US" dirty="0"/>
              <a:t>编辑母版文本样式</a:t>
            </a:r>
            <a:endParaRPr lang="zh-CN" altLang="en-US" dirty="0"/>
          </a:p>
        </p:txBody>
      </p:sp>
      <p:sp>
        <p:nvSpPr>
          <p:cNvPr id="33" name="自由: 形状 32"/>
          <p:cNvSpPr/>
          <p:nvPr userDrawn="1"/>
        </p:nvSpPr>
        <p:spPr>
          <a:xfrm rot="16200000">
            <a:off x="98246" y="239098"/>
            <a:ext cx="558527" cy="755019"/>
          </a:xfrm>
          <a:custGeom>
            <a:avLst/>
            <a:gdLst>
              <a:gd name="connsiteX0" fmla="*/ 558527 w 558527"/>
              <a:gd name="connsiteY0" fmla="*/ 0 h 755019"/>
              <a:gd name="connsiteX1" fmla="*/ 558527 w 558527"/>
              <a:gd name="connsiteY1" fmla="*/ 525460 h 755019"/>
              <a:gd name="connsiteX2" fmla="*/ 279263 w 558527"/>
              <a:gd name="connsiteY2" fmla="*/ 755019 h 755019"/>
              <a:gd name="connsiteX3" fmla="*/ 0 w 558527"/>
              <a:gd name="connsiteY3" fmla="*/ 525460 h 755019"/>
              <a:gd name="connsiteX4" fmla="*/ 0 w 558527"/>
              <a:gd name="connsiteY4" fmla="*/ 0 h 75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27" h="755019">
                <a:moveTo>
                  <a:pt x="558527" y="0"/>
                </a:moveTo>
                <a:lnTo>
                  <a:pt x="558527" y="525460"/>
                </a:lnTo>
                <a:lnTo>
                  <a:pt x="279263" y="755019"/>
                </a:lnTo>
                <a:lnTo>
                  <a:pt x="0" y="525460"/>
                </a:lnTo>
                <a:lnTo>
                  <a:pt x="0" y="0"/>
                </a:lnTo>
                <a:close/>
              </a:path>
            </a:pathLst>
          </a:custGeom>
          <a:pattFill prst="pct75">
            <a:fgClr>
              <a:srgbClr val="13233B"/>
            </a:fgClr>
            <a:bgClr>
              <a:srgbClr val="50608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sz="3600">
              <a:solidFill>
                <a:prstClr val="white"/>
              </a:solidFill>
              <a:latin typeface="微软雅黑" panose="020B0503020204020204" pitchFamily="34" charset="-122"/>
              <a:ea typeface="微软雅黑" panose="020B0503020204020204" pitchFamily="34" charset="-122"/>
            </a:endParaRPr>
          </a:p>
        </p:txBody>
      </p:sp>
      <p:sp>
        <p:nvSpPr>
          <p:cNvPr id="32" name="自由: 形状 31"/>
          <p:cNvSpPr/>
          <p:nvPr userDrawn="1"/>
        </p:nvSpPr>
        <p:spPr>
          <a:xfrm rot="16200000">
            <a:off x="4766" y="332578"/>
            <a:ext cx="558527" cy="568058"/>
          </a:xfrm>
          <a:custGeom>
            <a:avLst/>
            <a:gdLst>
              <a:gd name="connsiteX0" fmla="*/ 558527 w 558527"/>
              <a:gd name="connsiteY0" fmla="*/ 0 h 568058"/>
              <a:gd name="connsiteX1" fmla="*/ 558527 w 558527"/>
              <a:gd name="connsiteY1" fmla="*/ 338499 h 568058"/>
              <a:gd name="connsiteX2" fmla="*/ 279263 w 558527"/>
              <a:gd name="connsiteY2" fmla="*/ 568058 h 568058"/>
              <a:gd name="connsiteX3" fmla="*/ 0 w 558527"/>
              <a:gd name="connsiteY3" fmla="*/ 338499 h 568058"/>
              <a:gd name="connsiteX4" fmla="*/ 0 w 558527"/>
              <a:gd name="connsiteY4" fmla="*/ 0 h 568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27" h="568058">
                <a:moveTo>
                  <a:pt x="558527" y="0"/>
                </a:moveTo>
                <a:lnTo>
                  <a:pt x="558527" y="338499"/>
                </a:lnTo>
                <a:lnTo>
                  <a:pt x="279263" y="568058"/>
                </a:lnTo>
                <a:lnTo>
                  <a:pt x="0" y="338499"/>
                </a:lnTo>
                <a:lnTo>
                  <a:pt x="0" y="0"/>
                </a:lnTo>
                <a:close/>
              </a:path>
            </a:pathLst>
          </a:custGeom>
          <a:pattFill prst="pct70">
            <a:fgClr>
              <a:srgbClr val="C61027"/>
            </a:fgClr>
            <a:bgClr>
              <a:srgbClr val="E76278"/>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prstClr val="white"/>
              </a:solidFill>
            </a:endParaRPr>
          </a:p>
        </p:txBody>
      </p:sp>
      <p:sp>
        <p:nvSpPr>
          <p:cNvPr id="2" name="日期占位符 1"/>
          <p:cNvSpPr>
            <a:spLocks noGrp="1"/>
          </p:cNvSpPr>
          <p:nvPr userDrawn="1">
            <p:ph type="dt" sz="half" idx="10"/>
          </p:nvPr>
        </p:nvSpPr>
        <p:spPr/>
        <p:txBody>
          <a:bodyPr/>
          <a:lstStyle/>
          <a:p>
            <a:fld id="{6A49FFBC-8791-4073-96BF-8BCB4324E21F}" type="datetimeFigureOut">
              <a:rPr lang="zh-CN" altLang="en-US" smtClean="0"/>
            </a:fld>
            <a:endParaRPr lang="zh-CN" altLang="en-US"/>
          </a:p>
        </p:txBody>
      </p:sp>
      <p:sp>
        <p:nvSpPr>
          <p:cNvPr id="3" name="页脚占位符 2"/>
          <p:cNvSpPr>
            <a:spLocks noGrp="1"/>
          </p:cNvSpPr>
          <p:nvPr userDrawn="1">
            <p:ph type="ftr" sz="quarter" idx="11"/>
          </p:nvPr>
        </p:nvSpPr>
        <p:spPr/>
        <p:txBody>
          <a:bodyPr/>
          <a:lstStyle/>
          <a:p>
            <a:endParaRPr lang="zh-CN" altLang="en-US"/>
          </a:p>
        </p:txBody>
      </p:sp>
      <p:sp>
        <p:nvSpPr>
          <p:cNvPr id="4" name="灯片编号占位符 3"/>
          <p:cNvSpPr>
            <a:spLocks noGrp="1"/>
          </p:cNvSpPr>
          <p:nvPr userDrawn="1">
            <p:ph type="sldNum" sz="quarter" idx="12"/>
          </p:nvPr>
        </p:nvSpPr>
        <p:spPr/>
        <p:txBody>
          <a:bodyPr/>
          <a:lstStyle/>
          <a:p>
            <a:fld id="{6DD3E52E-F80C-4D71-AFBB-2E3443728544}" type="slidenum">
              <a:rPr lang="zh-CN" altLang="en-US" smtClean="0"/>
            </a:fld>
            <a:endParaRPr lang="zh-CN" altLang="en-US"/>
          </a:p>
        </p:txBody>
      </p:sp>
      <p:sp>
        <p:nvSpPr>
          <p:cNvPr id="20" name="文本框 19"/>
          <p:cNvSpPr txBox="1"/>
          <p:nvPr userDrawn="1"/>
        </p:nvSpPr>
        <p:spPr>
          <a:xfrm>
            <a:off x="11270629" y="428110"/>
            <a:ext cx="468000" cy="369332"/>
          </a:xfrm>
          <a:prstGeom prst="rect">
            <a:avLst/>
          </a:prstGeom>
          <a:noFill/>
        </p:spPr>
        <p:txBody>
          <a:bodyPr wrap="square" rtlCol="0" anchor="ctr">
            <a:spAutoFit/>
          </a:bodyPr>
          <a:lstStyle/>
          <a:p>
            <a:pPr algn="ctr"/>
            <a:fld id="{EFCBF77D-F46E-4259-B383-244069B4E4DB}" type="slidenum">
              <a:rPr lang="zh-CN" altLang="en-US" smtClean="0">
                <a:solidFill>
                  <a:schemeClr val="bg1">
                    <a:lumMod val="85000"/>
                  </a:schemeClr>
                </a:solidFill>
                <a:latin typeface="华文细黑" panose="02010600040101010101" pitchFamily="2" charset="-122"/>
                <a:ea typeface="华文细黑" panose="02010600040101010101" pitchFamily="2" charset="-122"/>
              </a:rPr>
            </a:fld>
            <a:endParaRPr lang="zh-CN" altLang="en-US" dirty="0">
              <a:solidFill>
                <a:schemeClr val="bg1">
                  <a:lumMod val="85000"/>
                </a:schemeClr>
              </a:solidFill>
              <a:latin typeface="华文细黑" panose="02010600040101010101" pitchFamily="2" charset="-122"/>
              <a:ea typeface="华文细黑" panose="02010600040101010101" pitchFamily="2" charset="-122"/>
            </a:endParaRPr>
          </a:p>
        </p:txBody>
      </p:sp>
    </p:spTree>
  </p:cSld>
  <p:clrMapOvr>
    <a:masterClrMapping/>
  </p:clrMapOvr>
  <p:transition spd="slow" advClick="0" advTm="4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A49FFBC-8791-4073-96BF-8BCB4324E21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D3E52E-F80C-4D71-AFBB-2E3443728544}" type="slidenum">
              <a:rPr lang="zh-CN" altLang="en-US" smtClean="0"/>
            </a:fld>
            <a:endParaRPr lang="zh-CN" altLang="en-US"/>
          </a:p>
        </p:txBody>
      </p:sp>
    </p:spTree>
  </p:cSld>
  <p:clrMapOvr>
    <a:masterClrMapping/>
  </p:clrMapOvr>
  <p:transition spd="slow" advClick="0" advTm="4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A49FFBC-8791-4073-96BF-8BCB4324E21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D3E52E-F80C-4D71-AFBB-2E3443728544}" type="slidenum">
              <a:rPr lang="zh-CN" altLang="en-US" smtClean="0"/>
            </a:fld>
            <a:endParaRPr lang="zh-CN" altLang="en-US"/>
          </a:p>
        </p:txBody>
      </p:sp>
    </p:spTree>
  </p:cSld>
  <p:clrMapOvr>
    <a:masterClrMapping/>
  </p:clrMapOvr>
  <p:transition spd="slow" advClick="0" advTm="400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4D9"/>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9FFBC-8791-4073-96BF-8BCB4324E21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3E52E-F80C-4D71-AFBB-2E344372854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4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8.png"/><Relationship Id="rId17" Type="http://schemas.openxmlformats.org/officeDocument/2006/relationships/notesSlide" Target="../notesSlides/notesSlide15.xml"/><Relationship Id="rId16" Type="http://schemas.openxmlformats.org/officeDocument/2006/relationships/slideLayout" Target="../slideLayouts/slideLayout7.xml"/><Relationship Id="rId15" Type="http://schemas.openxmlformats.org/officeDocument/2006/relationships/image" Target="../media/image1.png"/><Relationship Id="rId14" Type="http://schemas.openxmlformats.org/officeDocument/2006/relationships/image" Target="../media/image11.jpeg"/><Relationship Id="rId13" Type="http://schemas.openxmlformats.org/officeDocument/2006/relationships/tags" Target="../tags/tag9.xml"/><Relationship Id="rId12" Type="http://schemas.openxmlformats.org/officeDocument/2006/relationships/image" Target="../media/image10.jpeg"/><Relationship Id="rId11" Type="http://schemas.openxmlformats.org/officeDocument/2006/relationships/tags" Target="../tags/tag8.xml"/><Relationship Id="rId10" Type="http://schemas.openxmlformats.org/officeDocument/2006/relationships/image" Target="../media/image9.jpe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7402" cy="6858000"/>
          </a:xfrm>
          <a:prstGeom prst="rect">
            <a:avLst/>
          </a:prstGeom>
          <a:pattFill prst="pct75">
            <a:fgClr>
              <a:srgbClr val="13233B"/>
            </a:fgClr>
            <a:bgClr>
              <a:srgbClr val="5060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prstClr val="white"/>
              </a:solidFill>
              <a:latin typeface="微软雅黑" panose="020B0503020204020204" pitchFamily="34" charset="-122"/>
              <a:ea typeface="微软雅黑" panose="020B0503020204020204" pitchFamily="34" charset="-122"/>
            </a:endParaRPr>
          </a:p>
        </p:txBody>
      </p:sp>
      <p:sp>
        <p:nvSpPr>
          <p:cNvPr id="5" name="原创设计师QQ598969553               _2"/>
          <p:cNvSpPr/>
          <p:nvPr/>
        </p:nvSpPr>
        <p:spPr>
          <a:xfrm>
            <a:off x="2439282" y="2977287"/>
            <a:ext cx="7313436" cy="707886"/>
          </a:xfrm>
          <a:prstGeom prst="rect">
            <a:avLst/>
          </a:prstGeom>
          <a:noFill/>
        </p:spPr>
        <p:txBody>
          <a:bodyPr wrap="square" rtlCol="0">
            <a:spAutoFit/>
          </a:bodyPr>
          <a:lstStyle/>
          <a:p>
            <a:pPr algn="ctr"/>
            <a:r>
              <a:rPr lang="zh-CN" altLang="en-US" sz="4000" dirty="0">
                <a:ln w="6350">
                  <a:noFill/>
                </a:ln>
                <a:solidFill>
                  <a:schemeClr val="bg1"/>
                </a:solidFill>
                <a:latin typeface="微软雅黑" panose="020B0503020204020204" pitchFamily="34" charset="-122"/>
                <a:ea typeface="微软雅黑" panose="020B0503020204020204" pitchFamily="34" charset="-122"/>
              </a:rPr>
              <a:t>大气时尚实用年终汇报总结模板</a:t>
            </a:r>
            <a:endParaRPr lang="zh-CN" altLang="en-US" sz="4000" dirty="0">
              <a:ln w="6350">
                <a:noFill/>
              </a:ln>
              <a:solidFill>
                <a:schemeClr val="bg1"/>
              </a:solidFill>
              <a:latin typeface="微软雅黑" panose="020B0503020204020204" pitchFamily="34" charset="-122"/>
              <a:ea typeface="微软雅黑" panose="020B0503020204020204" pitchFamily="34" charset="-122"/>
            </a:endParaRPr>
          </a:p>
        </p:txBody>
      </p:sp>
      <p:sp>
        <p:nvSpPr>
          <p:cNvPr id="28" name="原创设计师QQ：598969553            _8"/>
          <p:cNvSpPr>
            <a:spLocks noChangeArrowheads="1"/>
          </p:cNvSpPr>
          <p:nvPr/>
        </p:nvSpPr>
        <p:spPr bwMode="auto">
          <a:xfrm>
            <a:off x="3711521" y="3718163"/>
            <a:ext cx="49238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200" cap="all" dirty="0">
                <a:solidFill>
                  <a:schemeClr val="bg1">
                    <a:lumMod val="85000"/>
                  </a:schemeClr>
                </a:solidFill>
                <a:cs typeface="Arial" panose="020B0604020202020204" pitchFamily="34" charset="0"/>
              </a:rPr>
              <a:t>|</a:t>
            </a:r>
            <a:r>
              <a:rPr lang="zh-CN" altLang="en-US" sz="1200" cap="all" dirty="0">
                <a:solidFill>
                  <a:schemeClr val="bg1">
                    <a:lumMod val="85000"/>
                  </a:schemeClr>
                </a:solidFill>
                <a:cs typeface="Arial" panose="020B0604020202020204" pitchFamily="34" charset="0"/>
              </a:rPr>
              <a:t>适用工作总结</a:t>
            </a:r>
            <a:r>
              <a:rPr lang="en-US" altLang="zh-CN" sz="1200" cap="all" dirty="0">
                <a:solidFill>
                  <a:schemeClr val="bg1">
                    <a:lumMod val="85000"/>
                  </a:schemeClr>
                </a:solidFill>
                <a:cs typeface="Arial" panose="020B0604020202020204" pitchFamily="34" charset="0"/>
              </a:rPr>
              <a:t>|</a:t>
            </a:r>
            <a:r>
              <a:rPr lang="zh-CN" altLang="en-US" sz="1200" cap="all" dirty="0">
                <a:solidFill>
                  <a:schemeClr val="bg1">
                    <a:lumMod val="85000"/>
                  </a:schemeClr>
                </a:solidFill>
                <a:cs typeface="Arial" panose="020B0604020202020204" pitchFamily="34" charset="0"/>
              </a:rPr>
              <a:t>商务汇报</a:t>
            </a:r>
            <a:r>
              <a:rPr lang="en-US" altLang="zh-CN" sz="1200" cap="all" dirty="0">
                <a:solidFill>
                  <a:schemeClr val="bg1">
                    <a:lumMod val="85000"/>
                  </a:schemeClr>
                </a:solidFill>
                <a:cs typeface="Arial" panose="020B0604020202020204" pitchFamily="34" charset="0"/>
              </a:rPr>
              <a:t>|</a:t>
            </a:r>
            <a:r>
              <a:rPr lang="zh-CN" altLang="en-US" sz="1200" cap="all" dirty="0">
                <a:solidFill>
                  <a:schemeClr val="bg1">
                    <a:lumMod val="85000"/>
                  </a:schemeClr>
                </a:solidFill>
                <a:cs typeface="Arial" panose="020B0604020202020204" pitchFamily="34" charset="0"/>
              </a:rPr>
              <a:t>项目展示</a:t>
            </a:r>
            <a:r>
              <a:rPr lang="en-US" altLang="zh-CN" sz="1200" cap="all" dirty="0">
                <a:solidFill>
                  <a:schemeClr val="bg1">
                    <a:lumMod val="85000"/>
                  </a:schemeClr>
                </a:solidFill>
                <a:cs typeface="Arial" panose="020B0604020202020204" pitchFamily="34" charset="0"/>
              </a:rPr>
              <a:t>|</a:t>
            </a:r>
            <a:r>
              <a:rPr lang="zh-CN" altLang="en-US" sz="1200" cap="all" dirty="0">
                <a:solidFill>
                  <a:schemeClr val="bg1">
                    <a:lumMod val="85000"/>
                  </a:schemeClr>
                </a:solidFill>
                <a:cs typeface="Arial" panose="020B0604020202020204" pitchFamily="34" charset="0"/>
              </a:rPr>
              <a:t>商务计划</a:t>
            </a:r>
            <a:r>
              <a:rPr lang="en-US" altLang="zh-CN" sz="1200" cap="all" dirty="0">
                <a:solidFill>
                  <a:schemeClr val="bg1">
                    <a:lumMod val="85000"/>
                  </a:schemeClr>
                </a:solidFill>
                <a:cs typeface="Arial" panose="020B0604020202020204" pitchFamily="34" charset="0"/>
              </a:rPr>
              <a:t>|</a:t>
            </a:r>
            <a:endParaRPr lang="zh-CN" altLang="en-US" sz="1200" cap="all" dirty="0">
              <a:solidFill>
                <a:schemeClr val="bg1">
                  <a:lumMod val="85000"/>
                </a:schemeClr>
              </a:solidFill>
              <a:cs typeface="Arial" panose="020B0604020202020204" pitchFamily="34" charset="0"/>
            </a:endParaRPr>
          </a:p>
        </p:txBody>
      </p:sp>
      <p:sp>
        <p:nvSpPr>
          <p:cNvPr id="30" name="文本框 29"/>
          <p:cNvSpPr txBox="1"/>
          <p:nvPr/>
        </p:nvSpPr>
        <p:spPr>
          <a:xfrm>
            <a:off x="2422876" y="1622182"/>
            <a:ext cx="7346248" cy="1322070"/>
          </a:xfrm>
          <a:prstGeom prst="rect">
            <a:avLst/>
          </a:prstGeom>
          <a:noFill/>
        </p:spPr>
        <p:txBody>
          <a:bodyPr wrap="square" rtlCol="0">
            <a:spAutoFit/>
          </a:bodyPr>
          <a:lstStyle/>
          <a:p>
            <a:pPr algn="ctr"/>
            <a:r>
              <a:rPr lang="en-US" altLang="zh-CN" sz="8000" dirty="0" smtClean="0">
                <a:solidFill>
                  <a:schemeClr val="bg1"/>
                </a:solidFill>
                <a:latin typeface="Agency FB" panose="020B0503020202020204" pitchFamily="34" charset="0"/>
                <a:ea typeface="华文细黑" panose="02010600040101010101" pitchFamily="2" charset="-122"/>
              </a:rPr>
              <a:t>20XX</a:t>
            </a:r>
            <a:endParaRPr lang="zh-CN" altLang="en-US" sz="8000" dirty="0">
              <a:solidFill>
                <a:schemeClr val="bg1"/>
              </a:solidFill>
              <a:latin typeface="Agency FB" panose="020B0503020202020204" pitchFamily="34" charset="0"/>
              <a:ea typeface="华文细黑" panose="02010600040101010101" pitchFamily="2" charset="-122"/>
            </a:endParaRPr>
          </a:p>
        </p:txBody>
      </p:sp>
      <p:sp>
        <p:nvSpPr>
          <p:cNvPr id="12" name="自由: 形状 58"/>
          <p:cNvSpPr/>
          <p:nvPr/>
        </p:nvSpPr>
        <p:spPr bwMode="auto">
          <a:xfrm>
            <a:off x="0" y="5378624"/>
            <a:ext cx="12192000" cy="1495763"/>
          </a:xfrm>
          <a:custGeom>
            <a:avLst/>
            <a:gdLst>
              <a:gd name="connsiteX0" fmla="*/ 12192000 w 12192000"/>
              <a:gd name="connsiteY0" fmla="*/ 0 h 1495763"/>
              <a:gd name="connsiteX1" fmla="*/ 12192000 w 12192000"/>
              <a:gd name="connsiteY1" fmla="*/ 1377707 h 1495763"/>
              <a:gd name="connsiteX2" fmla="*/ 12192000 w 12192000"/>
              <a:gd name="connsiteY2" fmla="*/ 1495763 h 1495763"/>
              <a:gd name="connsiteX3" fmla="*/ 0 w 12192000"/>
              <a:gd name="connsiteY3" fmla="*/ 1495763 h 1495763"/>
              <a:gd name="connsiteX4" fmla="*/ 0 w 12192000"/>
              <a:gd name="connsiteY4" fmla="*/ 1418386 h 1495763"/>
              <a:gd name="connsiteX5" fmla="*/ 0 w 12192000"/>
              <a:gd name="connsiteY5" fmla="*/ 147020 h 1495763"/>
              <a:gd name="connsiteX6" fmla="*/ 5889320 w 12192000"/>
              <a:gd name="connsiteY6" fmla="*/ 1061100 h 1495763"/>
              <a:gd name="connsiteX7" fmla="*/ 12192000 w 12192000"/>
              <a:gd name="connsiteY7" fmla="*/ 0 h 149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495763">
                <a:moveTo>
                  <a:pt x="12192000" y="0"/>
                </a:moveTo>
                <a:cubicBezTo>
                  <a:pt x="12192000" y="0"/>
                  <a:pt x="12192000" y="0"/>
                  <a:pt x="12192000" y="1377707"/>
                </a:cubicBezTo>
                <a:lnTo>
                  <a:pt x="12192000" y="1495763"/>
                </a:lnTo>
                <a:lnTo>
                  <a:pt x="0" y="1495763"/>
                </a:lnTo>
                <a:lnTo>
                  <a:pt x="0" y="1418386"/>
                </a:lnTo>
                <a:cubicBezTo>
                  <a:pt x="0" y="1078954"/>
                  <a:pt x="0" y="661190"/>
                  <a:pt x="0" y="147020"/>
                </a:cubicBezTo>
                <a:cubicBezTo>
                  <a:pt x="1794070" y="757472"/>
                  <a:pt x="3758597" y="1061100"/>
                  <a:pt x="5889320" y="1061100"/>
                </a:cubicBezTo>
                <a:cubicBezTo>
                  <a:pt x="8186240" y="1061100"/>
                  <a:pt x="10287133" y="706335"/>
                  <a:pt x="12192000" y="0"/>
                </a:cubicBezTo>
                <a:close/>
              </a:path>
            </a:pathLst>
          </a:custGeom>
          <a:pattFill prst="pct75">
            <a:fgClr>
              <a:srgbClr val="4F434A"/>
            </a:fgClr>
            <a:bgClr>
              <a:srgbClr val="918D9C"/>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Freeform 27"/>
          <p:cNvSpPr/>
          <p:nvPr/>
        </p:nvSpPr>
        <p:spPr bwMode="auto">
          <a:xfrm>
            <a:off x="0" y="4558254"/>
            <a:ext cx="12192000" cy="1780219"/>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pattFill prst="pct70">
            <a:fgClr>
              <a:srgbClr val="C61027"/>
            </a:fgClr>
            <a:bgClr>
              <a:srgbClr val="E76278"/>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4" name="Freeform 28"/>
          <p:cNvSpPr/>
          <p:nvPr/>
        </p:nvSpPr>
        <p:spPr bwMode="auto">
          <a:xfrm>
            <a:off x="0" y="5250170"/>
            <a:ext cx="12192000" cy="1188944"/>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pattFill prst="pct75">
            <a:fgClr>
              <a:srgbClr val="FBF4D9"/>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pic>
        <p:nvPicPr>
          <p:cNvPr id="15" name="Picture 64"/>
          <p:cNvPicPr>
            <a:picLocks noGrp="1" noSelect="1" noRot="1" noChangeAspect="1" noMove="1" noResize="1" noChangeShapeType="1"/>
          </p:cNvPicPr>
          <p:nvPr/>
        </p:nvPicPr>
        <p:blipFill>
          <a:blip r:embed="rId1"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215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8"/>
                                        </p:tgtEl>
                                        <p:attrNameLst>
                                          <p:attrName>ppt_y</p:attrName>
                                        </p:attrNameLst>
                                      </p:cBhvr>
                                      <p:tavLst>
                                        <p:tav tm="0">
                                          <p:val>
                                            <p:strVal val="#ppt_y"/>
                                          </p:val>
                                        </p:tav>
                                        <p:tav tm="100000">
                                          <p:val>
                                            <p:strVal val="#ppt_y"/>
                                          </p:val>
                                        </p:tav>
                                      </p:tavLst>
                                    </p:anim>
                                    <p:anim calcmode="lin" valueType="num">
                                      <p:cBhvr>
                                        <p:cTn id="2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8"/>
                                        </p:tgtEl>
                                      </p:cBhvr>
                                    </p:animEffect>
                                  </p:childTnLst>
                                </p:cTn>
                              </p:par>
                            </p:childTnLst>
                          </p:cTn>
                        </p:par>
                        <p:par>
                          <p:cTn id="29" fill="hold">
                            <p:stCondLst>
                              <p:cond delay="375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28"/>
                                        </p:tgtEl>
                                      </p:cBhvr>
                                    </p:animEffect>
                                    <p:animScale>
                                      <p:cBhvr>
                                        <p:cTn id="32"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28" grpId="1"/>
      <p:bldP spid="30" grpId="0"/>
      <p:bldP spid="13"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点击添加章节标题</a:t>
            </a:r>
            <a:endParaRPr lang="zh-CN" altLang="en-US" dirty="0"/>
          </a:p>
        </p:txBody>
      </p:sp>
      <p:sp>
        <p:nvSpPr>
          <p:cNvPr id="5" name="文本占位符 4"/>
          <p:cNvSpPr>
            <a:spLocks noGrp="1"/>
          </p:cNvSpPr>
          <p:nvPr>
            <p:ph type="body" sz="quarter" idx="14"/>
          </p:nvPr>
        </p:nvSpPr>
        <p:spPr/>
        <p:txBody>
          <a:bodyPr/>
          <a:lstStyle/>
          <a:p>
            <a:r>
              <a:rPr lang="en-US" altLang="zh-CN" dirty="0"/>
              <a:t>Click here to edit the content you want to recommend that you use the</a:t>
            </a:r>
            <a:endParaRPr lang="zh-CN" altLang="en-US" dirty="0"/>
          </a:p>
        </p:txBody>
      </p:sp>
      <p:sp>
        <p:nvSpPr>
          <p:cNvPr id="131" name="椭圆 130"/>
          <p:cNvSpPr/>
          <p:nvPr/>
        </p:nvSpPr>
        <p:spPr>
          <a:xfrm>
            <a:off x="4391673" y="1660840"/>
            <a:ext cx="656529" cy="656529"/>
          </a:xfrm>
          <a:prstGeom prst="ellipse">
            <a:avLst/>
          </a:prstGeom>
          <a:solidFill>
            <a:schemeClr val="accent2"/>
          </a:solidFill>
          <a:ln>
            <a:noFill/>
          </a:ln>
        </p:spPr>
        <p:txBody>
          <a:bodyPr vert="horz" wrap="square" lIns="91440" tIns="45720" rIns="91440" bIns="45720" numCol="1" anchor="ctr" anchorCtr="0" compatLnSpc="1"/>
          <a:lstStyle/>
          <a:p>
            <a:pPr algn="ctr"/>
            <a:endParaRPr lang="zh-CN" altLang="en-US" sz="1100">
              <a:solidFill>
                <a:schemeClr val="bg1"/>
              </a:solidFill>
            </a:endParaRPr>
          </a:p>
        </p:txBody>
      </p:sp>
      <p:sp>
        <p:nvSpPr>
          <p:cNvPr id="132" name="椭圆 131"/>
          <p:cNvSpPr/>
          <p:nvPr/>
        </p:nvSpPr>
        <p:spPr>
          <a:xfrm>
            <a:off x="1708352" y="1660840"/>
            <a:ext cx="656529" cy="656529"/>
          </a:xfrm>
          <a:prstGeom prst="ellipse">
            <a:avLst/>
          </a:prstGeom>
          <a:solidFill>
            <a:schemeClr val="accent1"/>
          </a:solidFill>
          <a:ln>
            <a:noFill/>
          </a:ln>
        </p:spPr>
        <p:txBody>
          <a:bodyPr vert="horz" wrap="square" lIns="91440" tIns="45720" rIns="91440" bIns="45720" numCol="1" anchor="ctr" anchorCtr="0" compatLnSpc="1"/>
          <a:lstStyle/>
          <a:p>
            <a:pPr algn="ctr"/>
            <a:endParaRPr lang="zh-CN" altLang="en-US" sz="1100">
              <a:solidFill>
                <a:schemeClr val="bg1"/>
              </a:solidFill>
            </a:endParaRPr>
          </a:p>
        </p:txBody>
      </p:sp>
      <p:sp>
        <p:nvSpPr>
          <p:cNvPr id="133" name="Freeform 18"/>
          <p:cNvSpPr>
            <a:spLocks noEditPoints="1"/>
          </p:cNvSpPr>
          <p:nvPr/>
        </p:nvSpPr>
        <p:spPr bwMode="auto">
          <a:xfrm>
            <a:off x="4567626" y="1882138"/>
            <a:ext cx="304623" cy="213932"/>
          </a:xfrm>
          <a:custGeom>
            <a:avLst/>
            <a:gdLst>
              <a:gd name="T0" fmla="*/ 16 w 128"/>
              <a:gd name="T1" fmla="*/ 0 h 90"/>
              <a:gd name="T2" fmla="*/ 116 w 128"/>
              <a:gd name="T3" fmla="*/ 4 h 90"/>
              <a:gd name="T4" fmla="*/ 116 w 128"/>
              <a:gd name="T5" fmla="*/ 74 h 90"/>
              <a:gd name="T6" fmla="*/ 112 w 128"/>
              <a:gd name="T7" fmla="*/ 78 h 90"/>
              <a:gd name="T8" fmla="*/ 12 w 128"/>
              <a:gd name="T9" fmla="*/ 74 h 90"/>
              <a:gd name="T10" fmla="*/ 12 w 128"/>
              <a:gd name="T11" fmla="*/ 4 h 90"/>
              <a:gd name="T12" fmla="*/ 30 w 128"/>
              <a:gd name="T13" fmla="*/ 51 h 90"/>
              <a:gd name="T14" fmla="*/ 30 w 128"/>
              <a:gd name="T15" fmla="*/ 51 h 90"/>
              <a:gd name="T16" fmla="*/ 43 w 128"/>
              <a:gd name="T17" fmla="*/ 53 h 90"/>
              <a:gd name="T18" fmla="*/ 43 w 128"/>
              <a:gd name="T19" fmla="*/ 64 h 90"/>
              <a:gd name="T20" fmla="*/ 41 w 128"/>
              <a:gd name="T21" fmla="*/ 66 h 90"/>
              <a:gd name="T22" fmla="*/ 28 w 128"/>
              <a:gd name="T23" fmla="*/ 64 h 90"/>
              <a:gd name="T24" fmla="*/ 28 w 128"/>
              <a:gd name="T25" fmla="*/ 53 h 90"/>
              <a:gd name="T26" fmla="*/ 49 w 128"/>
              <a:gd name="T27" fmla="*/ 40 h 90"/>
              <a:gd name="T28" fmla="*/ 49 w 128"/>
              <a:gd name="T29" fmla="*/ 40 h 90"/>
              <a:gd name="T30" fmla="*/ 62 w 128"/>
              <a:gd name="T31" fmla="*/ 43 h 90"/>
              <a:gd name="T32" fmla="*/ 62 w 128"/>
              <a:gd name="T33" fmla="*/ 64 h 90"/>
              <a:gd name="T34" fmla="*/ 59 w 128"/>
              <a:gd name="T35" fmla="*/ 66 h 90"/>
              <a:gd name="T36" fmla="*/ 47 w 128"/>
              <a:gd name="T37" fmla="*/ 64 h 90"/>
              <a:gd name="T38" fmla="*/ 47 w 128"/>
              <a:gd name="T39" fmla="*/ 43 h 90"/>
              <a:gd name="T40" fmla="*/ 57 w 128"/>
              <a:gd name="T41" fmla="*/ 45 h 90"/>
              <a:gd name="T42" fmla="*/ 52 w 128"/>
              <a:gd name="T43" fmla="*/ 45 h 90"/>
              <a:gd name="T44" fmla="*/ 57 w 128"/>
              <a:gd name="T45" fmla="*/ 61 h 90"/>
              <a:gd name="T46" fmla="*/ 68 w 128"/>
              <a:gd name="T47" fmla="*/ 30 h 90"/>
              <a:gd name="T48" fmla="*/ 68 w 128"/>
              <a:gd name="T49" fmla="*/ 30 h 90"/>
              <a:gd name="T50" fmla="*/ 81 w 128"/>
              <a:gd name="T51" fmla="*/ 32 h 90"/>
              <a:gd name="T52" fmla="*/ 81 w 128"/>
              <a:gd name="T53" fmla="*/ 64 h 90"/>
              <a:gd name="T54" fmla="*/ 78 w 128"/>
              <a:gd name="T55" fmla="*/ 66 h 90"/>
              <a:gd name="T56" fmla="*/ 66 w 128"/>
              <a:gd name="T57" fmla="*/ 64 h 90"/>
              <a:gd name="T58" fmla="*/ 66 w 128"/>
              <a:gd name="T59" fmla="*/ 32 h 90"/>
              <a:gd name="T60" fmla="*/ 76 w 128"/>
              <a:gd name="T61" fmla="*/ 35 h 90"/>
              <a:gd name="T62" fmla="*/ 71 w 128"/>
              <a:gd name="T63" fmla="*/ 35 h 90"/>
              <a:gd name="T64" fmla="*/ 76 w 128"/>
              <a:gd name="T65" fmla="*/ 61 h 90"/>
              <a:gd name="T66" fmla="*/ 87 w 128"/>
              <a:gd name="T67" fmla="*/ 19 h 90"/>
              <a:gd name="T68" fmla="*/ 87 w 128"/>
              <a:gd name="T69" fmla="*/ 19 h 90"/>
              <a:gd name="T70" fmla="*/ 100 w 128"/>
              <a:gd name="T71" fmla="*/ 22 h 90"/>
              <a:gd name="T72" fmla="*/ 100 w 128"/>
              <a:gd name="T73" fmla="*/ 64 h 90"/>
              <a:gd name="T74" fmla="*/ 97 w 128"/>
              <a:gd name="T75" fmla="*/ 66 h 90"/>
              <a:gd name="T76" fmla="*/ 85 w 128"/>
              <a:gd name="T77" fmla="*/ 64 h 90"/>
              <a:gd name="T78" fmla="*/ 85 w 128"/>
              <a:gd name="T79" fmla="*/ 22 h 90"/>
              <a:gd name="T80" fmla="*/ 95 w 128"/>
              <a:gd name="T81" fmla="*/ 24 h 90"/>
              <a:gd name="T82" fmla="*/ 89 w 128"/>
              <a:gd name="T83" fmla="*/ 24 h 90"/>
              <a:gd name="T84" fmla="*/ 95 w 128"/>
              <a:gd name="T85" fmla="*/ 61 h 90"/>
              <a:gd name="T86" fmla="*/ 38 w 128"/>
              <a:gd name="T87" fmla="*/ 55 h 90"/>
              <a:gd name="T88" fmla="*/ 33 w 128"/>
              <a:gd name="T89" fmla="*/ 55 h 90"/>
              <a:gd name="T90" fmla="*/ 38 w 128"/>
              <a:gd name="T91" fmla="*/ 61 h 90"/>
              <a:gd name="T92" fmla="*/ 4 w 128"/>
              <a:gd name="T93" fmla="*/ 90 h 90"/>
              <a:gd name="T94" fmla="*/ 0 w 128"/>
              <a:gd name="T95" fmla="*/ 86 h 90"/>
              <a:gd name="T96" fmla="*/ 124 w 128"/>
              <a:gd name="T97" fmla="*/ 82 h 90"/>
              <a:gd name="T98" fmla="*/ 124 w 128"/>
              <a:gd name="T99" fmla="*/ 90 h 90"/>
              <a:gd name="T100" fmla="*/ 108 w 128"/>
              <a:gd name="T101" fmla="*/ 8 h 90"/>
              <a:gd name="T102" fmla="*/ 20 w 128"/>
              <a:gd name="T103" fmla="*/ 8 h 90"/>
              <a:gd name="T104" fmla="*/ 108 w 128"/>
              <a:gd name="T105" fmla="*/ 7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90">
                <a:moveTo>
                  <a:pt x="16" y="0"/>
                </a:moveTo>
                <a:cubicBezTo>
                  <a:pt x="16" y="0"/>
                  <a:pt x="16" y="0"/>
                  <a:pt x="16" y="0"/>
                </a:cubicBezTo>
                <a:cubicBezTo>
                  <a:pt x="112" y="0"/>
                  <a:pt x="112" y="0"/>
                  <a:pt x="112" y="0"/>
                </a:cubicBezTo>
                <a:cubicBezTo>
                  <a:pt x="114" y="0"/>
                  <a:pt x="116" y="2"/>
                  <a:pt x="116" y="4"/>
                </a:cubicBezTo>
                <a:cubicBezTo>
                  <a:pt x="116" y="5"/>
                  <a:pt x="116" y="5"/>
                  <a:pt x="116" y="5"/>
                </a:cubicBezTo>
                <a:cubicBezTo>
                  <a:pt x="116" y="74"/>
                  <a:pt x="116" y="74"/>
                  <a:pt x="116" y="74"/>
                </a:cubicBezTo>
                <a:cubicBezTo>
                  <a:pt x="116" y="77"/>
                  <a:pt x="114" y="78"/>
                  <a:pt x="112" y="78"/>
                </a:cubicBezTo>
                <a:cubicBezTo>
                  <a:pt x="112" y="78"/>
                  <a:pt x="112" y="78"/>
                  <a:pt x="112" y="78"/>
                </a:cubicBezTo>
                <a:cubicBezTo>
                  <a:pt x="16" y="78"/>
                  <a:pt x="16" y="78"/>
                  <a:pt x="16" y="78"/>
                </a:cubicBezTo>
                <a:cubicBezTo>
                  <a:pt x="13" y="78"/>
                  <a:pt x="12" y="77"/>
                  <a:pt x="12" y="74"/>
                </a:cubicBezTo>
                <a:cubicBezTo>
                  <a:pt x="12" y="74"/>
                  <a:pt x="12" y="74"/>
                  <a:pt x="12" y="74"/>
                </a:cubicBezTo>
                <a:cubicBezTo>
                  <a:pt x="12" y="4"/>
                  <a:pt x="12" y="4"/>
                  <a:pt x="12" y="4"/>
                </a:cubicBezTo>
                <a:cubicBezTo>
                  <a:pt x="12" y="2"/>
                  <a:pt x="13" y="0"/>
                  <a:pt x="16" y="0"/>
                </a:cubicBezTo>
                <a:close/>
                <a:moveTo>
                  <a:pt x="30" y="51"/>
                </a:moveTo>
                <a:cubicBezTo>
                  <a:pt x="30" y="51"/>
                  <a:pt x="30" y="51"/>
                  <a:pt x="30" y="51"/>
                </a:cubicBezTo>
                <a:cubicBezTo>
                  <a:pt x="30" y="51"/>
                  <a:pt x="30" y="51"/>
                  <a:pt x="30" y="51"/>
                </a:cubicBezTo>
                <a:cubicBezTo>
                  <a:pt x="41" y="51"/>
                  <a:pt x="41" y="51"/>
                  <a:pt x="41" y="51"/>
                </a:cubicBezTo>
                <a:cubicBezTo>
                  <a:pt x="42" y="51"/>
                  <a:pt x="43" y="52"/>
                  <a:pt x="43" y="53"/>
                </a:cubicBezTo>
                <a:cubicBezTo>
                  <a:pt x="43" y="53"/>
                  <a:pt x="43" y="53"/>
                  <a:pt x="43" y="53"/>
                </a:cubicBezTo>
                <a:cubicBezTo>
                  <a:pt x="43" y="64"/>
                  <a:pt x="43" y="64"/>
                  <a:pt x="43" y="64"/>
                </a:cubicBezTo>
                <a:cubicBezTo>
                  <a:pt x="43" y="65"/>
                  <a:pt x="42" y="66"/>
                  <a:pt x="41" y="66"/>
                </a:cubicBezTo>
                <a:cubicBezTo>
                  <a:pt x="41" y="66"/>
                  <a:pt x="41" y="66"/>
                  <a:pt x="41" y="66"/>
                </a:cubicBezTo>
                <a:cubicBezTo>
                  <a:pt x="30" y="66"/>
                  <a:pt x="30" y="66"/>
                  <a:pt x="30" y="66"/>
                </a:cubicBezTo>
                <a:cubicBezTo>
                  <a:pt x="29" y="66"/>
                  <a:pt x="28" y="65"/>
                  <a:pt x="28" y="64"/>
                </a:cubicBezTo>
                <a:cubicBezTo>
                  <a:pt x="28" y="64"/>
                  <a:pt x="28" y="64"/>
                  <a:pt x="28" y="64"/>
                </a:cubicBezTo>
                <a:cubicBezTo>
                  <a:pt x="28" y="53"/>
                  <a:pt x="28" y="53"/>
                  <a:pt x="28" y="53"/>
                </a:cubicBezTo>
                <a:cubicBezTo>
                  <a:pt x="28" y="52"/>
                  <a:pt x="29" y="51"/>
                  <a:pt x="30" y="51"/>
                </a:cubicBezTo>
                <a:close/>
                <a:moveTo>
                  <a:pt x="49" y="40"/>
                </a:moveTo>
                <a:cubicBezTo>
                  <a:pt x="49" y="40"/>
                  <a:pt x="49" y="40"/>
                  <a:pt x="49" y="40"/>
                </a:cubicBezTo>
                <a:cubicBezTo>
                  <a:pt x="49" y="40"/>
                  <a:pt x="49" y="40"/>
                  <a:pt x="49" y="40"/>
                </a:cubicBezTo>
                <a:cubicBezTo>
                  <a:pt x="59" y="40"/>
                  <a:pt x="59" y="40"/>
                  <a:pt x="59" y="40"/>
                </a:cubicBezTo>
                <a:cubicBezTo>
                  <a:pt x="61" y="40"/>
                  <a:pt x="62" y="41"/>
                  <a:pt x="62" y="43"/>
                </a:cubicBezTo>
                <a:cubicBezTo>
                  <a:pt x="62" y="43"/>
                  <a:pt x="62" y="43"/>
                  <a:pt x="62" y="43"/>
                </a:cubicBezTo>
                <a:cubicBezTo>
                  <a:pt x="62" y="64"/>
                  <a:pt x="62" y="64"/>
                  <a:pt x="62" y="64"/>
                </a:cubicBezTo>
                <a:cubicBezTo>
                  <a:pt x="62" y="65"/>
                  <a:pt x="61" y="66"/>
                  <a:pt x="59" y="66"/>
                </a:cubicBezTo>
                <a:cubicBezTo>
                  <a:pt x="59" y="66"/>
                  <a:pt x="59" y="66"/>
                  <a:pt x="59" y="66"/>
                </a:cubicBezTo>
                <a:cubicBezTo>
                  <a:pt x="49" y="66"/>
                  <a:pt x="49" y="66"/>
                  <a:pt x="49" y="66"/>
                </a:cubicBezTo>
                <a:cubicBezTo>
                  <a:pt x="48" y="66"/>
                  <a:pt x="47" y="65"/>
                  <a:pt x="47" y="64"/>
                </a:cubicBezTo>
                <a:cubicBezTo>
                  <a:pt x="47" y="64"/>
                  <a:pt x="47" y="64"/>
                  <a:pt x="47" y="64"/>
                </a:cubicBezTo>
                <a:cubicBezTo>
                  <a:pt x="47" y="43"/>
                  <a:pt x="47" y="43"/>
                  <a:pt x="47" y="43"/>
                </a:cubicBezTo>
                <a:cubicBezTo>
                  <a:pt x="47" y="41"/>
                  <a:pt x="48" y="40"/>
                  <a:pt x="49" y="40"/>
                </a:cubicBezTo>
                <a:close/>
                <a:moveTo>
                  <a:pt x="57" y="45"/>
                </a:moveTo>
                <a:cubicBezTo>
                  <a:pt x="57" y="45"/>
                  <a:pt x="57" y="45"/>
                  <a:pt x="57" y="45"/>
                </a:cubicBezTo>
                <a:cubicBezTo>
                  <a:pt x="52" y="45"/>
                  <a:pt x="52" y="45"/>
                  <a:pt x="52" y="45"/>
                </a:cubicBezTo>
                <a:cubicBezTo>
                  <a:pt x="52" y="61"/>
                  <a:pt x="52" y="61"/>
                  <a:pt x="52" y="61"/>
                </a:cubicBezTo>
                <a:cubicBezTo>
                  <a:pt x="57" y="61"/>
                  <a:pt x="57" y="61"/>
                  <a:pt x="57" y="61"/>
                </a:cubicBezTo>
                <a:cubicBezTo>
                  <a:pt x="57" y="45"/>
                  <a:pt x="57" y="45"/>
                  <a:pt x="57" y="45"/>
                </a:cubicBezTo>
                <a:close/>
                <a:moveTo>
                  <a:pt x="68" y="30"/>
                </a:moveTo>
                <a:cubicBezTo>
                  <a:pt x="68" y="30"/>
                  <a:pt x="68" y="30"/>
                  <a:pt x="68" y="30"/>
                </a:cubicBezTo>
                <a:cubicBezTo>
                  <a:pt x="68" y="30"/>
                  <a:pt x="68" y="30"/>
                  <a:pt x="68" y="30"/>
                </a:cubicBezTo>
                <a:cubicBezTo>
                  <a:pt x="78" y="30"/>
                  <a:pt x="78" y="30"/>
                  <a:pt x="78" y="30"/>
                </a:cubicBezTo>
                <a:cubicBezTo>
                  <a:pt x="80" y="30"/>
                  <a:pt x="81" y="31"/>
                  <a:pt x="81" y="32"/>
                </a:cubicBezTo>
                <a:cubicBezTo>
                  <a:pt x="81" y="32"/>
                  <a:pt x="81" y="32"/>
                  <a:pt x="81" y="32"/>
                </a:cubicBezTo>
                <a:cubicBezTo>
                  <a:pt x="81" y="64"/>
                  <a:pt x="81" y="64"/>
                  <a:pt x="81" y="64"/>
                </a:cubicBezTo>
                <a:cubicBezTo>
                  <a:pt x="81" y="65"/>
                  <a:pt x="80" y="66"/>
                  <a:pt x="78" y="66"/>
                </a:cubicBezTo>
                <a:cubicBezTo>
                  <a:pt x="78" y="66"/>
                  <a:pt x="78" y="66"/>
                  <a:pt x="78" y="66"/>
                </a:cubicBezTo>
                <a:cubicBezTo>
                  <a:pt x="68" y="66"/>
                  <a:pt x="68" y="66"/>
                  <a:pt x="68" y="66"/>
                </a:cubicBezTo>
                <a:cubicBezTo>
                  <a:pt x="67" y="66"/>
                  <a:pt x="66" y="65"/>
                  <a:pt x="66" y="64"/>
                </a:cubicBezTo>
                <a:cubicBezTo>
                  <a:pt x="66" y="64"/>
                  <a:pt x="66" y="64"/>
                  <a:pt x="66" y="64"/>
                </a:cubicBezTo>
                <a:cubicBezTo>
                  <a:pt x="66" y="32"/>
                  <a:pt x="66" y="32"/>
                  <a:pt x="66" y="32"/>
                </a:cubicBezTo>
                <a:cubicBezTo>
                  <a:pt x="66" y="31"/>
                  <a:pt x="67" y="30"/>
                  <a:pt x="68" y="30"/>
                </a:cubicBezTo>
                <a:close/>
                <a:moveTo>
                  <a:pt x="76" y="35"/>
                </a:moveTo>
                <a:cubicBezTo>
                  <a:pt x="76" y="35"/>
                  <a:pt x="76" y="35"/>
                  <a:pt x="76" y="35"/>
                </a:cubicBezTo>
                <a:cubicBezTo>
                  <a:pt x="71" y="35"/>
                  <a:pt x="71" y="35"/>
                  <a:pt x="71" y="35"/>
                </a:cubicBezTo>
                <a:cubicBezTo>
                  <a:pt x="71" y="61"/>
                  <a:pt x="71" y="61"/>
                  <a:pt x="71" y="61"/>
                </a:cubicBezTo>
                <a:cubicBezTo>
                  <a:pt x="76" y="61"/>
                  <a:pt x="76" y="61"/>
                  <a:pt x="76" y="61"/>
                </a:cubicBezTo>
                <a:cubicBezTo>
                  <a:pt x="76" y="35"/>
                  <a:pt x="76" y="35"/>
                  <a:pt x="76" y="35"/>
                </a:cubicBezTo>
                <a:close/>
                <a:moveTo>
                  <a:pt x="87" y="19"/>
                </a:moveTo>
                <a:cubicBezTo>
                  <a:pt x="87" y="19"/>
                  <a:pt x="87" y="19"/>
                  <a:pt x="87" y="19"/>
                </a:cubicBezTo>
                <a:cubicBezTo>
                  <a:pt x="87" y="19"/>
                  <a:pt x="87" y="19"/>
                  <a:pt x="87" y="19"/>
                </a:cubicBezTo>
                <a:cubicBezTo>
                  <a:pt x="97" y="19"/>
                  <a:pt x="97" y="19"/>
                  <a:pt x="97" y="19"/>
                </a:cubicBezTo>
                <a:cubicBezTo>
                  <a:pt x="99" y="19"/>
                  <a:pt x="100" y="20"/>
                  <a:pt x="100" y="22"/>
                </a:cubicBezTo>
                <a:cubicBezTo>
                  <a:pt x="100" y="22"/>
                  <a:pt x="100" y="22"/>
                  <a:pt x="100" y="22"/>
                </a:cubicBezTo>
                <a:cubicBezTo>
                  <a:pt x="100" y="64"/>
                  <a:pt x="100" y="64"/>
                  <a:pt x="100" y="64"/>
                </a:cubicBezTo>
                <a:cubicBezTo>
                  <a:pt x="100" y="65"/>
                  <a:pt x="99" y="66"/>
                  <a:pt x="97" y="66"/>
                </a:cubicBezTo>
                <a:cubicBezTo>
                  <a:pt x="97" y="66"/>
                  <a:pt x="97" y="66"/>
                  <a:pt x="97" y="66"/>
                </a:cubicBezTo>
                <a:cubicBezTo>
                  <a:pt x="87" y="66"/>
                  <a:pt x="87" y="66"/>
                  <a:pt x="87" y="66"/>
                </a:cubicBezTo>
                <a:cubicBezTo>
                  <a:pt x="86" y="66"/>
                  <a:pt x="85" y="65"/>
                  <a:pt x="85" y="64"/>
                </a:cubicBezTo>
                <a:cubicBezTo>
                  <a:pt x="85" y="64"/>
                  <a:pt x="85" y="64"/>
                  <a:pt x="85" y="64"/>
                </a:cubicBezTo>
                <a:cubicBezTo>
                  <a:pt x="85" y="22"/>
                  <a:pt x="85" y="22"/>
                  <a:pt x="85" y="22"/>
                </a:cubicBezTo>
                <a:cubicBezTo>
                  <a:pt x="85" y="20"/>
                  <a:pt x="86" y="19"/>
                  <a:pt x="87" y="19"/>
                </a:cubicBezTo>
                <a:close/>
                <a:moveTo>
                  <a:pt x="95" y="24"/>
                </a:moveTo>
                <a:cubicBezTo>
                  <a:pt x="95" y="24"/>
                  <a:pt x="95" y="24"/>
                  <a:pt x="95" y="24"/>
                </a:cubicBezTo>
                <a:cubicBezTo>
                  <a:pt x="89" y="24"/>
                  <a:pt x="89" y="24"/>
                  <a:pt x="89" y="24"/>
                </a:cubicBezTo>
                <a:cubicBezTo>
                  <a:pt x="89" y="61"/>
                  <a:pt x="89" y="61"/>
                  <a:pt x="89" y="61"/>
                </a:cubicBezTo>
                <a:cubicBezTo>
                  <a:pt x="95" y="61"/>
                  <a:pt x="95" y="61"/>
                  <a:pt x="95" y="61"/>
                </a:cubicBezTo>
                <a:cubicBezTo>
                  <a:pt x="95" y="24"/>
                  <a:pt x="95" y="24"/>
                  <a:pt x="95" y="24"/>
                </a:cubicBezTo>
                <a:close/>
                <a:moveTo>
                  <a:pt x="38" y="55"/>
                </a:moveTo>
                <a:cubicBezTo>
                  <a:pt x="38" y="55"/>
                  <a:pt x="38" y="55"/>
                  <a:pt x="38" y="55"/>
                </a:cubicBezTo>
                <a:cubicBezTo>
                  <a:pt x="33" y="55"/>
                  <a:pt x="33" y="55"/>
                  <a:pt x="33" y="55"/>
                </a:cubicBezTo>
                <a:cubicBezTo>
                  <a:pt x="33" y="61"/>
                  <a:pt x="33" y="61"/>
                  <a:pt x="33" y="61"/>
                </a:cubicBezTo>
                <a:cubicBezTo>
                  <a:pt x="38" y="61"/>
                  <a:pt x="38" y="61"/>
                  <a:pt x="38" y="61"/>
                </a:cubicBezTo>
                <a:cubicBezTo>
                  <a:pt x="38" y="55"/>
                  <a:pt x="38" y="55"/>
                  <a:pt x="38" y="55"/>
                </a:cubicBezTo>
                <a:close/>
                <a:moveTo>
                  <a:pt x="4" y="90"/>
                </a:moveTo>
                <a:cubicBezTo>
                  <a:pt x="4" y="90"/>
                  <a:pt x="4" y="90"/>
                  <a:pt x="4" y="90"/>
                </a:cubicBezTo>
                <a:cubicBezTo>
                  <a:pt x="2" y="90"/>
                  <a:pt x="0" y="88"/>
                  <a:pt x="0" y="86"/>
                </a:cubicBezTo>
                <a:cubicBezTo>
                  <a:pt x="0" y="84"/>
                  <a:pt x="2" y="82"/>
                  <a:pt x="4" y="82"/>
                </a:cubicBezTo>
                <a:cubicBezTo>
                  <a:pt x="124" y="82"/>
                  <a:pt x="124" y="82"/>
                  <a:pt x="124" y="82"/>
                </a:cubicBezTo>
                <a:cubicBezTo>
                  <a:pt x="126" y="82"/>
                  <a:pt x="128" y="84"/>
                  <a:pt x="128" y="86"/>
                </a:cubicBezTo>
                <a:cubicBezTo>
                  <a:pt x="128" y="88"/>
                  <a:pt x="126" y="90"/>
                  <a:pt x="124" y="90"/>
                </a:cubicBezTo>
                <a:cubicBezTo>
                  <a:pt x="4" y="90"/>
                  <a:pt x="4" y="90"/>
                  <a:pt x="4" y="90"/>
                </a:cubicBezTo>
                <a:close/>
                <a:moveTo>
                  <a:pt x="108" y="8"/>
                </a:moveTo>
                <a:cubicBezTo>
                  <a:pt x="108" y="8"/>
                  <a:pt x="108" y="8"/>
                  <a:pt x="108" y="8"/>
                </a:cubicBezTo>
                <a:cubicBezTo>
                  <a:pt x="20" y="8"/>
                  <a:pt x="20" y="8"/>
                  <a:pt x="20" y="8"/>
                </a:cubicBezTo>
                <a:cubicBezTo>
                  <a:pt x="20" y="70"/>
                  <a:pt x="20" y="70"/>
                  <a:pt x="20" y="70"/>
                </a:cubicBezTo>
                <a:cubicBezTo>
                  <a:pt x="108" y="70"/>
                  <a:pt x="108" y="70"/>
                  <a:pt x="108" y="70"/>
                </a:cubicBezTo>
                <a:cubicBezTo>
                  <a:pt x="108" y="8"/>
                  <a:pt x="108" y="8"/>
                  <a:pt x="10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lumMod val="50000"/>
                </a:schemeClr>
              </a:solidFill>
            </a:endParaRPr>
          </a:p>
        </p:txBody>
      </p:sp>
      <p:sp>
        <p:nvSpPr>
          <p:cNvPr id="134" name="Freeform 19"/>
          <p:cNvSpPr>
            <a:spLocks noEditPoints="1"/>
          </p:cNvSpPr>
          <p:nvPr/>
        </p:nvSpPr>
        <p:spPr bwMode="auto">
          <a:xfrm>
            <a:off x="1904070" y="1855978"/>
            <a:ext cx="265093" cy="266253"/>
          </a:xfrm>
          <a:custGeom>
            <a:avLst/>
            <a:gdLst>
              <a:gd name="T0" fmla="*/ 27 w 112"/>
              <a:gd name="T1" fmla="*/ 25 h 112"/>
              <a:gd name="T2" fmla="*/ 34 w 112"/>
              <a:gd name="T3" fmla="*/ 15 h 112"/>
              <a:gd name="T4" fmla="*/ 10 w 112"/>
              <a:gd name="T5" fmla="*/ 31 h 112"/>
              <a:gd name="T6" fmla="*/ 50 w 112"/>
              <a:gd name="T7" fmla="*/ 31 h 112"/>
              <a:gd name="T8" fmla="*/ 43 w 112"/>
              <a:gd name="T9" fmla="*/ 31 h 112"/>
              <a:gd name="T10" fmla="*/ 39 w 112"/>
              <a:gd name="T11" fmla="*/ 28 h 112"/>
              <a:gd name="T12" fmla="*/ 37 w 112"/>
              <a:gd name="T13" fmla="*/ 18 h 112"/>
              <a:gd name="T14" fmla="*/ 87 w 112"/>
              <a:gd name="T15" fmla="*/ 57 h 112"/>
              <a:gd name="T16" fmla="*/ 110 w 112"/>
              <a:gd name="T17" fmla="*/ 80 h 112"/>
              <a:gd name="T18" fmla="*/ 84 w 112"/>
              <a:gd name="T19" fmla="*/ 111 h 112"/>
              <a:gd name="T20" fmla="*/ 79 w 112"/>
              <a:gd name="T21" fmla="*/ 111 h 112"/>
              <a:gd name="T22" fmla="*/ 34 w 112"/>
              <a:gd name="T23" fmla="*/ 111 h 112"/>
              <a:gd name="T24" fmla="*/ 5 w 112"/>
              <a:gd name="T25" fmla="*/ 112 h 112"/>
              <a:gd name="T26" fmla="*/ 1 w 112"/>
              <a:gd name="T27" fmla="*/ 82 h 112"/>
              <a:gd name="T28" fmla="*/ 24 w 112"/>
              <a:gd name="T29" fmla="*/ 56 h 112"/>
              <a:gd name="T30" fmla="*/ 2 w 112"/>
              <a:gd name="T31" fmla="*/ 28 h 112"/>
              <a:gd name="T32" fmla="*/ 33 w 112"/>
              <a:gd name="T33" fmla="*/ 3 h 112"/>
              <a:gd name="T34" fmla="*/ 76 w 112"/>
              <a:gd name="T35" fmla="*/ 5 h 112"/>
              <a:gd name="T36" fmla="*/ 110 w 112"/>
              <a:gd name="T37" fmla="*/ 24 h 112"/>
              <a:gd name="T38" fmla="*/ 87 w 112"/>
              <a:gd name="T39" fmla="*/ 57 h 112"/>
              <a:gd name="T40" fmla="*/ 62 w 112"/>
              <a:gd name="T41" fmla="*/ 82 h 112"/>
              <a:gd name="T42" fmla="*/ 101 w 112"/>
              <a:gd name="T43" fmla="*/ 82 h 112"/>
              <a:gd name="T44" fmla="*/ 91 w 112"/>
              <a:gd name="T45" fmla="*/ 86 h 112"/>
              <a:gd name="T46" fmla="*/ 87 w 112"/>
              <a:gd name="T47" fmla="*/ 83 h 112"/>
              <a:gd name="T48" fmla="*/ 89 w 112"/>
              <a:gd name="T49" fmla="*/ 70 h 112"/>
              <a:gd name="T50" fmla="*/ 82 w 112"/>
              <a:gd name="T51" fmla="*/ 73 h 112"/>
              <a:gd name="T52" fmla="*/ 85 w 112"/>
              <a:gd name="T53" fmla="*/ 67 h 112"/>
              <a:gd name="T54" fmla="*/ 62 w 112"/>
              <a:gd name="T55" fmla="*/ 82 h 112"/>
              <a:gd name="T56" fmla="*/ 23 w 112"/>
              <a:gd name="T57" fmla="*/ 97 h 112"/>
              <a:gd name="T58" fmla="*/ 77 w 112"/>
              <a:gd name="T59" fmla="*/ 27 h 112"/>
              <a:gd name="T60" fmla="*/ 23 w 112"/>
              <a:gd name="T61" fmla="*/ 97 h 112"/>
              <a:gd name="T62" fmla="*/ 90 w 112"/>
              <a:gd name="T63" fmla="*/ 33 h 112"/>
              <a:gd name="T64" fmla="*/ 90 w 112"/>
              <a:gd name="T65" fmla="*/ 34 h 112"/>
              <a:gd name="T66" fmla="*/ 90 w 112"/>
              <a:gd name="T67" fmla="*/ 34 h 112"/>
              <a:gd name="T68" fmla="*/ 102 w 112"/>
              <a:gd name="T69" fmla="*/ 31 h 112"/>
              <a:gd name="T70" fmla="*/ 86 w 112"/>
              <a:gd name="T71" fmla="*/ 11 h 112"/>
              <a:gd name="T72" fmla="*/ 74 w 112"/>
              <a:gd name="T73" fmla="*/ 18 h 112"/>
              <a:gd name="T74" fmla="*/ 79 w 112"/>
              <a:gd name="T75" fmla="*/ 22 h 112"/>
              <a:gd name="T76" fmla="*/ 79 w 112"/>
              <a:gd name="T77" fmla="*/ 22 h 112"/>
              <a:gd name="T78" fmla="*/ 79 w 112"/>
              <a:gd name="T79" fmla="*/ 22 h 112"/>
              <a:gd name="T80" fmla="*/ 90 w 112"/>
              <a:gd name="T81" fmla="*/ 33 h 112"/>
              <a:gd name="T82" fmla="*/ 90 w 112"/>
              <a:gd name="T83" fmla="*/ 33 h 112"/>
              <a:gd name="T84" fmla="*/ 88 w 112"/>
              <a:gd name="T85" fmla="*/ 39 h 112"/>
              <a:gd name="T86" fmla="*/ 30 w 112"/>
              <a:gd name="T87" fmla="*/ 103 h 112"/>
              <a:gd name="T88" fmla="*/ 88 w 112"/>
              <a:gd name="T89" fmla="*/ 39 h 112"/>
              <a:gd name="T90" fmla="*/ 12 w 112"/>
              <a:gd name="T91" fmla="*/ 86 h 112"/>
              <a:gd name="T92" fmla="*/ 71 w 112"/>
              <a:gd name="T93" fmla="*/ 21 h 112"/>
              <a:gd name="T94" fmla="*/ 12 w 112"/>
              <a:gd name="T95" fmla="*/ 86 h 112"/>
              <a:gd name="T96" fmla="*/ 9 w 112"/>
              <a:gd name="T97" fmla="*/ 89 h 112"/>
              <a:gd name="T98" fmla="*/ 23 w 112"/>
              <a:gd name="T99"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112">
                <a:moveTo>
                  <a:pt x="30" y="25"/>
                </a:moveTo>
                <a:cubicBezTo>
                  <a:pt x="29" y="26"/>
                  <a:pt x="28" y="26"/>
                  <a:pt x="27" y="25"/>
                </a:cubicBezTo>
                <a:cubicBezTo>
                  <a:pt x="26" y="25"/>
                  <a:pt x="26" y="23"/>
                  <a:pt x="27" y="22"/>
                </a:cubicBezTo>
                <a:cubicBezTo>
                  <a:pt x="34" y="15"/>
                  <a:pt x="34" y="15"/>
                  <a:pt x="34" y="15"/>
                </a:cubicBezTo>
                <a:cubicBezTo>
                  <a:pt x="30" y="11"/>
                  <a:pt x="30" y="11"/>
                  <a:pt x="30" y="11"/>
                </a:cubicBezTo>
                <a:cubicBezTo>
                  <a:pt x="10" y="31"/>
                  <a:pt x="10" y="31"/>
                  <a:pt x="10" y="31"/>
                </a:cubicBezTo>
                <a:cubicBezTo>
                  <a:pt x="30" y="51"/>
                  <a:pt x="30" y="51"/>
                  <a:pt x="30" y="51"/>
                </a:cubicBezTo>
                <a:cubicBezTo>
                  <a:pt x="50" y="31"/>
                  <a:pt x="50" y="31"/>
                  <a:pt x="50" y="31"/>
                </a:cubicBezTo>
                <a:cubicBezTo>
                  <a:pt x="46" y="28"/>
                  <a:pt x="46" y="28"/>
                  <a:pt x="46" y="28"/>
                </a:cubicBezTo>
                <a:cubicBezTo>
                  <a:pt x="43" y="31"/>
                  <a:pt x="43" y="31"/>
                  <a:pt x="43" y="31"/>
                </a:cubicBezTo>
                <a:cubicBezTo>
                  <a:pt x="42" y="32"/>
                  <a:pt x="40" y="32"/>
                  <a:pt x="39" y="31"/>
                </a:cubicBezTo>
                <a:cubicBezTo>
                  <a:pt x="38" y="30"/>
                  <a:pt x="38" y="29"/>
                  <a:pt x="39" y="28"/>
                </a:cubicBezTo>
                <a:cubicBezTo>
                  <a:pt x="43" y="24"/>
                  <a:pt x="43" y="24"/>
                  <a:pt x="43" y="24"/>
                </a:cubicBezTo>
                <a:cubicBezTo>
                  <a:pt x="37" y="18"/>
                  <a:pt x="37" y="18"/>
                  <a:pt x="37" y="18"/>
                </a:cubicBezTo>
                <a:cubicBezTo>
                  <a:pt x="30" y="25"/>
                  <a:pt x="30" y="25"/>
                  <a:pt x="30" y="25"/>
                </a:cubicBezTo>
                <a:close/>
                <a:moveTo>
                  <a:pt x="87" y="57"/>
                </a:moveTo>
                <a:cubicBezTo>
                  <a:pt x="87" y="57"/>
                  <a:pt x="87" y="57"/>
                  <a:pt x="87" y="57"/>
                </a:cubicBezTo>
                <a:cubicBezTo>
                  <a:pt x="110" y="80"/>
                  <a:pt x="110" y="80"/>
                  <a:pt x="110" y="80"/>
                </a:cubicBezTo>
                <a:cubicBezTo>
                  <a:pt x="111" y="81"/>
                  <a:pt x="111" y="84"/>
                  <a:pt x="110" y="85"/>
                </a:cubicBezTo>
                <a:cubicBezTo>
                  <a:pt x="84" y="111"/>
                  <a:pt x="84" y="111"/>
                  <a:pt x="84" y="111"/>
                </a:cubicBezTo>
                <a:cubicBezTo>
                  <a:pt x="83" y="112"/>
                  <a:pt x="80" y="112"/>
                  <a:pt x="79" y="111"/>
                </a:cubicBezTo>
                <a:cubicBezTo>
                  <a:pt x="79" y="111"/>
                  <a:pt x="79" y="111"/>
                  <a:pt x="79" y="111"/>
                </a:cubicBezTo>
                <a:cubicBezTo>
                  <a:pt x="56" y="88"/>
                  <a:pt x="56" y="88"/>
                  <a:pt x="56" y="88"/>
                </a:cubicBezTo>
                <a:cubicBezTo>
                  <a:pt x="34" y="111"/>
                  <a:pt x="34" y="111"/>
                  <a:pt x="34" y="111"/>
                </a:cubicBezTo>
                <a:cubicBezTo>
                  <a:pt x="33" y="111"/>
                  <a:pt x="32" y="112"/>
                  <a:pt x="31" y="112"/>
                </a:cubicBezTo>
                <a:cubicBezTo>
                  <a:pt x="5" y="112"/>
                  <a:pt x="5" y="112"/>
                  <a:pt x="5" y="112"/>
                </a:cubicBezTo>
                <a:cubicBezTo>
                  <a:pt x="2" y="112"/>
                  <a:pt x="1" y="110"/>
                  <a:pt x="1" y="108"/>
                </a:cubicBezTo>
                <a:cubicBezTo>
                  <a:pt x="1" y="99"/>
                  <a:pt x="1" y="90"/>
                  <a:pt x="1" y="82"/>
                </a:cubicBezTo>
                <a:cubicBezTo>
                  <a:pt x="1" y="81"/>
                  <a:pt x="1" y="80"/>
                  <a:pt x="2" y="79"/>
                </a:cubicBezTo>
                <a:cubicBezTo>
                  <a:pt x="24" y="56"/>
                  <a:pt x="24" y="56"/>
                  <a:pt x="24" y="56"/>
                </a:cubicBezTo>
                <a:cubicBezTo>
                  <a:pt x="2" y="34"/>
                  <a:pt x="2" y="34"/>
                  <a:pt x="2" y="34"/>
                </a:cubicBezTo>
                <a:cubicBezTo>
                  <a:pt x="0" y="32"/>
                  <a:pt x="0" y="30"/>
                  <a:pt x="2" y="28"/>
                </a:cubicBezTo>
                <a:cubicBezTo>
                  <a:pt x="27" y="3"/>
                  <a:pt x="27" y="3"/>
                  <a:pt x="27" y="3"/>
                </a:cubicBezTo>
                <a:cubicBezTo>
                  <a:pt x="29" y="1"/>
                  <a:pt x="31" y="1"/>
                  <a:pt x="33" y="3"/>
                </a:cubicBezTo>
                <a:cubicBezTo>
                  <a:pt x="55" y="25"/>
                  <a:pt x="55" y="25"/>
                  <a:pt x="55" y="25"/>
                </a:cubicBezTo>
                <a:cubicBezTo>
                  <a:pt x="76" y="5"/>
                  <a:pt x="76" y="5"/>
                  <a:pt x="76" y="5"/>
                </a:cubicBezTo>
                <a:cubicBezTo>
                  <a:pt x="80" y="0"/>
                  <a:pt x="88" y="1"/>
                  <a:pt x="92" y="5"/>
                </a:cubicBezTo>
                <a:cubicBezTo>
                  <a:pt x="97" y="10"/>
                  <a:pt x="108" y="18"/>
                  <a:pt x="110" y="24"/>
                </a:cubicBezTo>
                <a:cubicBezTo>
                  <a:pt x="112" y="29"/>
                  <a:pt x="111" y="33"/>
                  <a:pt x="108" y="37"/>
                </a:cubicBezTo>
                <a:cubicBezTo>
                  <a:pt x="87" y="57"/>
                  <a:pt x="87" y="57"/>
                  <a:pt x="87" y="57"/>
                </a:cubicBezTo>
                <a:close/>
                <a:moveTo>
                  <a:pt x="62" y="82"/>
                </a:moveTo>
                <a:cubicBezTo>
                  <a:pt x="62" y="82"/>
                  <a:pt x="62" y="82"/>
                  <a:pt x="62" y="82"/>
                </a:cubicBezTo>
                <a:cubicBezTo>
                  <a:pt x="82" y="102"/>
                  <a:pt x="82" y="102"/>
                  <a:pt x="82" y="102"/>
                </a:cubicBezTo>
                <a:cubicBezTo>
                  <a:pt x="101" y="82"/>
                  <a:pt x="101" y="82"/>
                  <a:pt x="101" y="82"/>
                </a:cubicBezTo>
                <a:cubicBezTo>
                  <a:pt x="98" y="79"/>
                  <a:pt x="98" y="79"/>
                  <a:pt x="98" y="79"/>
                </a:cubicBezTo>
                <a:cubicBezTo>
                  <a:pt x="91" y="86"/>
                  <a:pt x="91" y="86"/>
                  <a:pt x="91" y="86"/>
                </a:cubicBezTo>
                <a:cubicBezTo>
                  <a:pt x="90" y="87"/>
                  <a:pt x="88" y="87"/>
                  <a:pt x="87" y="86"/>
                </a:cubicBezTo>
                <a:cubicBezTo>
                  <a:pt x="86" y="85"/>
                  <a:pt x="86" y="84"/>
                  <a:pt x="87" y="83"/>
                </a:cubicBezTo>
                <a:cubicBezTo>
                  <a:pt x="94" y="76"/>
                  <a:pt x="94" y="76"/>
                  <a:pt x="94" y="76"/>
                </a:cubicBezTo>
                <a:cubicBezTo>
                  <a:pt x="89" y="70"/>
                  <a:pt x="89" y="70"/>
                  <a:pt x="89" y="70"/>
                </a:cubicBezTo>
                <a:cubicBezTo>
                  <a:pt x="85" y="73"/>
                  <a:pt x="85" y="73"/>
                  <a:pt x="85" y="73"/>
                </a:cubicBezTo>
                <a:cubicBezTo>
                  <a:pt x="84" y="74"/>
                  <a:pt x="83" y="74"/>
                  <a:pt x="82" y="73"/>
                </a:cubicBezTo>
                <a:cubicBezTo>
                  <a:pt x="81" y="72"/>
                  <a:pt x="81" y="71"/>
                  <a:pt x="82" y="70"/>
                </a:cubicBezTo>
                <a:cubicBezTo>
                  <a:pt x="85" y="67"/>
                  <a:pt x="85" y="67"/>
                  <a:pt x="85" y="67"/>
                </a:cubicBezTo>
                <a:cubicBezTo>
                  <a:pt x="82" y="63"/>
                  <a:pt x="82" y="63"/>
                  <a:pt x="82" y="63"/>
                </a:cubicBezTo>
                <a:cubicBezTo>
                  <a:pt x="62" y="82"/>
                  <a:pt x="62" y="82"/>
                  <a:pt x="62" y="82"/>
                </a:cubicBezTo>
                <a:close/>
                <a:moveTo>
                  <a:pt x="23" y="97"/>
                </a:moveTo>
                <a:cubicBezTo>
                  <a:pt x="23" y="97"/>
                  <a:pt x="23" y="97"/>
                  <a:pt x="23" y="97"/>
                </a:cubicBezTo>
                <a:cubicBezTo>
                  <a:pt x="44" y="76"/>
                  <a:pt x="65" y="56"/>
                  <a:pt x="85" y="35"/>
                </a:cubicBezTo>
                <a:cubicBezTo>
                  <a:pt x="82" y="33"/>
                  <a:pt x="80" y="30"/>
                  <a:pt x="77" y="27"/>
                </a:cubicBezTo>
                <a:cubicBezTo>
                  <a:pt x="16" y="89"/>
                  <a:pt x="16" y="89"/>
                  <a:pt x="16" y="89"/>
                </a:cubicBezTo>
                <a:cubicBezTo>
                  <a:pt x="23" y="97"/>
                  <a:pt x="23" y="97"/>
                  <a:pt x="23" y="97"/>
                </a:cubicBezTo>
                <a:close/>
                <a:moveTo>
                  <a:pt x="90" y="33"/>
                </a:moveTo>
                <a:cubicBezTo>
                  <a:pt x="90" y="33"/>
                  <a:pt x="90" y="33"/>
                  <a:pt x="90" y="33"/>
                </a:cubicBezTo>
                <a:cubicBezTo>
                  <a:pt x="90" y="34"/>
                  <a:pt x="90" y="34"/>
                  <a:pt x="90" y="34"/>
                </a:cubicBezTo>
                <a:cubicBezTo>
                  <a:pt x="90" y="34"/>
                  <a:pt x="90" y="34"/>
                  <a:pt x="90" y="34"/>
                </a:cubicBezTo>
                <a:cubicBezTo>
                  <a:pt x="90" y="34"/>
                  <a:pt x="90" y="34"/>
                  <a:pt x="90" y="34"/>
                </a:cubicBezTo>
                <a:cubicBezTo>
                  <a:pt x="90" y="34"/>
                  <a:pt x="90" y="34"/>
                  <a:pt x="90" y="34"/>
                </a:cubicBezTo>
                <a:cubicBezTo>
                  <a:pt x="95" y="38"/>
                  <a:pt x="95" y="38"/>
                  <a:pt x="95" y="38"/>
                </a:cubicBezTo>
                <a:cubicBezTo>
                  <a:pt x="102" y="31"/>
                  <a:pt x="102" y="31"/>
                  <a:pt x="102" y="31"/>
                </a:cubicBezTo>
                <a:cubicBezTo>
                  <a:pt x="103" y="30"/>
                  <a:pt x="103" y="28"/>
                  <a:pt x="102" y="26"/>
                </a:cubicBezTo>
                <a:cubicBezTo>
                  <a:pt x="97" y="21"/>
                  <a:pt x="91" y="16"/>
                  <a:pt x="86" y="11"/>
                </a:cubicBezTo>
                <a:cubicBezTo>
                  <a:pt x="85" y="9"/>
                  <a:pt x="83" y="9"/>
                  <a:pt x="82" y="10"/>
                </a:cubicBezTo>
                <a:cubicBezTo>
                  <a:pt x="74" y="18"/>
                  <a:pt x="74" y="18"/>
                  <a:pt x="74" y="18"/>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90" y="33"/>
                  <a:pt x="90" y="33"/>
                  <a:pt x="90" y="33"/>
                </a:cubicBezTo>
                <a:cubicBezTo>
                  <a:pt x="90" y="33"/>
                  <a:pt x="90" y="33"/>
                  <a:pt x="90" y="33"/>
                </a:cubicBezTo>
                <a:cubicBezTo>
                  <a:pt x="90" y="33"/>
                  <a:pt x="90" y="33"/>
                  <a:pt x="90" y="33"/>
                </a:cubicBezTo>
                <a:close/>
                <a:moveTo>
                  <a:pt x="88" y="39"/>
                </a:moveTo>
                <a:cubicBezTo>
                  <a:pt x="88" y="39"/>
                  <a:pt x="88" y="39"/>
                  <a:pt x="88" y="39"/>
                </a:cubicBezTo>
                <a:cubicBezTo>
                  <a:pt x="68" y="59"/>
                  <a:pt x="47" y="80"/>
                  <a:pt x="27" y="100"/>
                </a:cubicBezTo>
                <a:cubicBezTo>
                  <a:pt x="30" y="103"/>
                  <a:pt x="30" y="103"/>
                  <a:pt x="30" y="103"/>
                </a:cubicBezTo>
                <a:cubicBezTo>
                  <a:pt x="91" y="42"/>
                  <a:pt x="91" y="42"/>
                  <a:pt x="91" y="42"/>
                </a:cubicBezTo>
                <a:cubicBezTo>
                  <a:pt x="88" y="39"/>
                  <a:pt x="88" y="39"/>
                  <a:pt x="88" y="39"/>
                </a:cubicBezTo>
                <a:close/>
                <a:moveTo>
                  <a:pt x="12" y="86"/>
                </a:moveTo>
                <a:cubicBezTo>
                  <a:pt x="12" y="86"/>
                  <a:pt x="12" y="86"/>
                  <a:pt x="12" y="86"/>
                </a:cubicBezTo>
                <a:cubicBezTo>
                  <a:pt x="74" y="24"/>
                  <a:pt x="74" y="24"/>
                  <a:pt x="74" y="24"/>
                </a:cubicBezTo>
                <a:cubicBezTo>
                  <a:pt x="71" y="21"/>
                  <a:pt x="71" y="21"/>
                  <a:pt x="71" y="21"/>
                </a:cubicBezTo>
                <a:cubicBezTo>
                  <a:pt x="9" y="83"/>
                  <a:pt x="9" y="83"/>
                  <a:pt x="9" y="83"/>
                </a:cubicBezTo>
                <a:cubicBezTo>
                  <a:pt x="12" y="86"/>
                  <a:pt x="12" y="86"/>
                  <a:pt x="12" y="86"/>
                </a:cubicBezTo>
                <a:close/>
                <a:moveTo>
                  <a:pt x="9" y="89"/>
                </a:moveTo>
                <a:cubicBezTo>
                  <a:pt x="9" y="89"/>
                  <a:pt x="9" y="89"/>
                  <a:pt x="9" y="89"/>
                </a:cubicBezTo>
                <a:cubicBezTo>
                  <a:pt x="9" y="94"/>
                  <a:pt x="9" y="99"/>
                  <a:pt x="9" y="104"/>
                </a:cubicBezTo>
                <a:cubicBezTo>
                  <a:pt x="23" y="104"/>
                  <a:pt x="23" y="104"/>
                  <a:pt x="23" y="104"/>
                </a:cubicBezTo>
                <a:cubicBezTo>
                  <a:pt x="9" y="89"/>
                  <a:pt x="9" y="89"/>
                  <a:pt x="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lumMod val="50000"/>
                </a:schemeClr>
              </a:solidFill>
            </a:endParaRPr>
          </a:p>
        </p:txBody>
      </p:sp>
      <p:sp>
        <p:nvSpPr>
          <p:cNvPr id="135" name="椭圆 134"/>
          <p:cNvSpPr/>
          <p:nvPr/>
        </p:nvSpPr>
        <p:spPr>
          <a:xfrm>
            <a:off x="7143798" y="1660840"/>
            <a:ext cx="656529" cy="656529"/>
          </a:xfrm>
          <a:prstGeom prst="ellipse">
            <a:avLst/>
          </a:prstGeom>
          <a:solidFill>
            <a:schemeClr val="accent3"/>
          </a:solidFill>
          <a:ln>
            <a:noFill/>
          </a:ln>
        </p:spPr>
        <p:txBody>
          <a:bodyPr vert="horz" wrap="square" lIns="91440" tIns="45720" rIns="91440" bIns="45720" numCol="1" anchor="ctr" anchorCtr="0" compatLnSpc="1"/>
          <a:lstStyle/>
          <a:p>
            <a:pPr algn="ctr"/>
            <a:endParaRPr lang="zh-CN" altLang="en-US" sz="1100">
              <a:solidFill>
                <a:schemeClr val="bg1"/>
              </a:solidFill>
            </a:endParaRPr>
          </a:p>
        </p:txBody>
      </p:sp>
      <p:sp>
        <p:nvSpPr>
          <p:cNvPr id="136" name="椭圆 135"/>
          <p:cNvSpPr/>
          <p:nvPr/>
        </p:nvSpPr>
        <p:spPr>
          <a:xfrm>
            <a:off x="9827120" y="1660840"/>
            <a:ext cx="656529" cy="656529"/>
          </a:xfrm>
          <a:prstGeom prst="ellipse">
            <a:avLst/>
          </a:prstGeom>
          <a:solidFill>
            <a:schemeClr val="accent4">
              <a:alpha val="99000"/>
            </a:schemeClr>
          </a:solidFill>
          <a:ln>
            <a:noFill/>
          </a:ln>
        </p:spPr>
        <p:txBody>
          <a:bodyPr vert="horz" wrap="square" lIns="91440" tIns="45720" rIns="91440" bIns="45720" numCol="1" anchor="ctr" anchorCtr="0" compatLnSpc="1"/>
          <a:lstStyle/>
          <a:p>
            <a:pPr algn="ctr"/>
            <a:endParaRPr lang="zh-CN" altLang="en-US" sz="1100">
              <a:solidFill>
                <a:schemeClr val="bg1"/>
              </a:solidFill>
            </a:endParaRPr>
          </a:p>
        </p:txBody>
      </p:sp>
      <p:sp>
        <p:nvSpPr>
          <p:cNvPr id="137" name="矩形 136"/>
          <p:cNvSpPr/>
          <p:nvPr/>
        </p:nvSpPr>
        <p:spPr>
          <a:xfrm>
            <a:off x="1113575" y="4005205"/>
            <a:ext cx="9964850" cy="2074920"/>
          </a:xfrm>
          <a:prstGeom prst="rect">
            <a:avLst/>
          </a:prstGeom>
          <a:blipFill dpi="0" rotWithShape="1">
            <a:blip r:embed="rId1" cstate="print">
              <a:extLst>
                <a:ext uri="{28A0092B-C50C-407E-A947-70E740481C1C}">
                  <a14:useLocalDpi xmlns:a14="http://schemas.microsoft.com/office/drawing/2010/main" val="0"/>
                </a:ext>
              </a:extLst>
            </a:blip>
            <a:srcRect/>
            <a:stretch>
              <a:fillRect t="-104745" b="-952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38" name="Group 22"/>
          <p:cNvGrpSpPr/>
          <p:nvPr/>
        </p:nvGrpSpPr>
        <p:grpSpPr bwMode="auto">
          <a:xfrm>
            <a:off x="7319999" y="1842897"/>
            <a:ext cx="293609" cy="292415"/>
            <a:chOff x="1792" y="2323"/>
            <a:chExt cx="246" cy="245"/>
          </a:xfrm>
          <a:solidFill>
            <a:schemeClr val="bg1"/>
          </a:solidFill>
        </p:grpSpPr>
        <p:sp>
          <p:nvSpPr>
            <p:cNvPr id="139" name="Freeform 18"/>
            <p:cNvSpPr/>
            <p:nvPr/>
          </p:nvSpPr>
          <p:spPr bwMode="auto">
            <a:xfrm>
              <a:off x="1941" y="2471"/>
              <a:ext cx="97" cy="97"/>
            </a:xfrm>
            <a:custGeom>
              <a:avLst/>
              <a:gdLst>
                <a:gd name="T0" fmla="*/ 40 w 44"/>
                <a:gd name="T1" fmla="*/ 25 h 44"/>
                <a:gd name="T2" fmla="*/ 15 w 44"/>
                <a:gd name="T3" fmla="*/ 0 h 44"/>
                <a:gd name="T4" fmla="*/ 0 w 44"/>
                <a:gd name="T5" fmla="*/ 15 h 44"/>
                <a:gd name="T6" fmla="*/ 25 w 44"/>
                <a:gd name="T7" fmla="*/ 40 h 44"/>
                <a:gd name="T8" fmla="*/ 40 w 44"/>
                <a:gd name="T9" fmla="*/ 40 h 44"/>
                <a:gd name="T10" fmla="*/ 40 w 44"/>
                <a:gd name="T11" fmla="*/ 25 h 44"/>
              </a:gdLst>
              <a:ahLst/>
              <a:cxnLst>
                <a:cxn ang="0">
                  <a:pos x="T0" y="T1"/>
                </a:cxn>
                <a:cxn ang="0">
                  <a:pos x="T2" y="T3"/>
                </a:cxn>
                <a:cxn ang="0">
                  <a:pos x="T4" y="T5"/>
                </a:cxn>
                <a:cxn ang="0">
                  <a:pos x="T6" y="T7"/>
                </a:cxn>
                <a:cxn ang="0">
                  <a:pos x="T8" y="T9"/>
                </a:cxn>
                <a:cxn ang="0">
                  <a:pos x="T10" y="T11"/>
                </a:cxn>
              </a:cxnLst>
              <a:rect l="0" t="0" r="r" b="b"/>
              <a:pathLst>
                <a:path w="44" h="44">
                  <a:moveTo>
                    <a:pt x="40" y="25"/>
                  </a:moveTo>
                  <a:cubicBezTo>
                    <a:pt x="15" y="0"/>
                    <a:pt x="15" y="0"/>
                    <a:pt x="15" y="0"/>
                  </a:cubicBezTo>
                  <a:cubicBezTo>
                    <a:pt x="11" y="6"/>
                    <a:pt x="6" y="11"/>
                    <a:pt x="0" y="15"/>
                  </a:cubicBezTo>
                  <a:cubicBezTo>
                    <a:pt x="25" y="40"/>
                    <a:pt x="25" y="40"/>
                    <a:pt x="25" y="40"/>
                  </a:cubicBezTo>
                  <a:cubicBezTo>
                    <a:pt x="29" y="44"/>
                    <a:pt x="36" y="44"/>
                    <a:pt x="40" y="40"/>
                  </a:cubicBezTo>
                  <a:cubicBezTo>
                    <a:pt x="44" y="36"/>
                    <a:pt x="44" y="29"/>
                    <a:pt x="4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lumMod val="50000"/>
                  </a:schemeClr>
                </a:solidFill>
              </a:endParaRPr>
            </a:p>
          </p:txBody>
        </p:sp>
        <p:sp>
          <p:nvSpPr>
            <p:cNvPr id="140" name="Freeform 19"/>
            <p:cNvSpPr>
              <a:spLocks noEditPoints="1"/>
            </p:cNvSpPr>
            <p:nvPr/>
          </p:nvSpPr>
          <p:spPr bwMode="auto">
            <a:xfrm>
              <a:off x="1792" y="2323"/>
              <a:ext cx="182" cy="181"/>
            </a:xfrm>
            <a:custGeom>
              <a:avLst/>
              <a:gdLst>
                <a:gd name="T0" fmla="*/ 82 w 82"/>
                <a:gd name="T1" fmla="*/ 41 h 82"/>
                <a:gd name="T2" fmla="*/ 41 w 82"/>
                <a:gd name="T3" fmla="*/ 0 h 82"/>
                <a:gd name="T4" fmla="*/ 0 w 82"/>
                <a:gd name="T5" fmla="*/ 41 h 82"/>
                <a:gd name="T6" fmla="*/ 41 w 82"/>
                <a:gd name="T7" fmla="*/ 82 h 82"/>
                <a:gd name="T8" fmla="*/ 82 w 82"/>
                <a:gd name="T9" fmla="*/ 41 h 82"/>
                <a:gd name="T10" fmla="*/ 41 w 82"/>
                <a:gd name="T11" fmla="*/ 72 h 82"/>
                <a:gd name="T12" fmla="*/ 11 w 82"/>
                <a:gd name="T13" fmla="*/ 41 h 82"/>
                <a:gd name="T14" fmla="*/ 41 w 82"/>
                <a:gd name="T15" fmla="*/ 11 h 82"/>
                <a:gd name="T16" fmla="*/ 72 w 82"/>
                <a:gd name="T17" fmla="*/ 41 h 82"/>
                <a:gd name="T18" fmla="*/ 41 w 82"/>
                <a:gd name="T1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82" y="41"/>
                  </a:moveTo>
                  <a:cubicBezTo>
                    <a:pt x="82" y="19"/>
                    <a:pt x="64" y="0"/>
                    <a:pt x="41" y="0"/>
                  </a:cubicBezTo>
                  <a:cubicBezTo>
                    <a:pt x="19" y="0"/>
                    <a:pt x="0" y="19"/>
                    <a:pt x="0" y="41"/>
                  </a:cubicBezTo>
                  <a:cubicBezTo>
                    <a:pt x="0" y="64"/>
                    <a:pt x="19" y="82"/>
                    <a:pt x="41" y="82"/>
                  </a:cubicBezTo>
                  <a:cubicBezTo>
                    <a:pt x="64" y="82"/>
                    <a:pt x="82" y="64"/>
                    <a:pt x="82" y="41"/>
                  </a:cubicBezTo>
                  <a:close/>
                  <a:moveTo>
                    <a:pt x="41" y="72"/>
                  </a:moveTo>
                  <a:cubicBezTo>
                    <a:pt x="24" y="72"/>
                    <a:pt x="11" y="58"/>
                    <a:pt x="11" y="41"/>
                  </a:cubicBezTo>
                  <a:cubicBezTo>
                    <a:pt x="11" y="24"/>
                    <a:pt x="24" y="11"/>
                    <a:pt x="41" y="11"/>
                  </a:cubicBezTo>
                  <a:cubicBezTo>
                    <a:pt x="58" y="11"/>
                    <a:pt x="72" y="24"/>
                    <a:pt x="72" y="41"/>
                  </a:cubicBezTo>
                  <a:cubicBezTo>
                    <a:pt x="72" y="58"/>
                    <a:pt x="58" y="72"/>
                    <a:pt x="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lumMod val="50000"/>
                  </a:schemeClr>
                </a:solidFill>
              </a:endParaRPr>
            </a:p>
          </p:txBody>
        </p:sp>
        <p:sp>
          <p:nvSpPr>
            <p:cNvPr id="141" name="Freeform 20"/>
            <p:cNvSpPr/>
            <p:nvPr/>
          </p:nvSpPr>
          <p:spPr bwMode="auto">
            <a:xfrm>
              <a:off x="1830" y="2360"/>
              <a:ext cx="53" cy="54"/>
            </a:xfrm>
            <a:custGeom>
              <a:avLst/>
              <a:gdLst>
                <a:gd name="T0" fmla="*/ 0 w 24"/>
                <a:gd name="T1" fmla="*/ 24 h 24"/>
                <a:gd name="T2" fmla="*/ 7 w 24"/>
                <a:gd name="T3" fmla="*/ 24 h 24"/>
                <a:gd name="T4" fmla="*/ 24 w 24"/>
                <a:gd name="T5" fmla="*/ 7 h 24"/>
                <a:gd name="T6" fmla="*/ 24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cubicBezTo>
                    <a:pt x="7" y="24"/>
                    <a:pt x="7" y="24"/>
                    <a:pt x="7" y="24"/>
                  </a:cubicBezTo>
                  <a:cubicBezTo>
                    <a:pt x="7" y="15"/>
                    <a:pt x="15" y="7"/>
                    <a:pt x="24" y="7"/>
                  </a:cubicBezTo>
                  <a:cubicBezTo>
                    <a:pt x="24" y="0"/>
                    <a:pt x="24" y="0"/>
                    <a:pt x="24" y="0"/>
                  </a:cubicBezTo>
                  <a:cubicBezTo>
                    <a:pt x="11" y="0"/>
                    <a:pt x="0" y="11"/>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lumMod val="50000"/>
                  </a:schemeClr>
                </a:solidFill>
              </a:endParaRPr>
            </a:p>
          </p:txBody>
        </p:sp>
      </p:grpSp>
      <p:sp>
        <p:nvSpPr>
          <p:cNvPr id="142" name="Freeform 13"/>
          <p:cNvSpPr>
            <a:spLocks noEditPoints="1"/>
          </p:cNvSpPr>
          <p:nvPr/>
        </p:nvSpPr>
        <p:spPr bwMode="auto">
          <a:xfrm>
            <a:off x="10024947" y="1851230"/>
            <a:ext cx="260874" cy="275749"/>
          </a:xfrm>
          <a:custGeom>
            <a:avLst/>
            <a:gdLst>
              <a:gd name="T0" fmla="*/ 96 w 103"/>
              <a:gd name="T1" fmla="*/ 14 h 109"/>
              <a:gd name="T2" fmla="*/ 96 w 103"/>
              <a:gd name="T3" fmla="*/ 103 h 109"/>
              <a:gd name="T4" fmla="*/ 14 w 103"/>
              <a:gd name="T5" fmla="*/ 103 h 109"/>
              <a:gd name="T6" fmla="*/ 7 w 103"/>
              <a:gd name="T7" fmla="*/ 96 h 109"/>
              <a:gd name="T8" fmla="*/ 14 w 103"/>
              <a:gd name="T9" fmla="*/ 89 h 109"/>
              <a:gd name="T10" fmla="*/ 89 w 103"/>
              <a:gd name="T11" fmla="*/ 89 h 109"/>
              <a:gd name="T12" fmla="*/ 89 w 103"/>
              <a:gd name="T13" fmla="*/ 0 h 109"/>
              <a:gd name="T14" fmla="*/ 14 w 103"/>
              <a:gd name="T15" fmla="*/ 0 h 109"/>
              <a:gd name="T16" fmla="*/ 0 w 103"/>
              <a:gd name="T17" fmla="*/ 14 h 109"/>
              <a:gd name="T18" fmla="*/ 0 w 103"/>
              <a:gd name="T19" fmla="*/ 96 h 109"/>
              <a:gd name="T20" fmla="*/ 14 w 103"/>
              <a:gd name="T21" fmla="*/ 109 h 109"/>
              <a:gd name="T22" fmla="*/ 103 w 103"/>
              <a:gd name="T23" fmla="*/ 109 h 109"/>
              <a:gd name="T24" fmla="*/ 103 w 103"/>
              <a:gd name="T25" fmla="*/ 14 h 109"/>
              <a:gd name="T26" fmla="*/ 96 w 103"/>
              <a:gd name="T27" fmla="*/ 14 h 109"/>
              <a:gd name="T28" fmla="*/ 14 w 103"/>
              <a:gd name="T29" fmla="*/ 27 h 109"/>
              <a:gd name="T30" fmla="*/ 14 w 103"/>
              <a:gd name="T31" fmla="*/ 7 h 109"/>
              <a:gd name="T32" fmla="*/ 82 w 103"/>
              <a:gd name="T33" fmla="*/ 7 h 109"/>
              <a:gd name="T34" fmla="*/ 82 w 103"/>
              <a:gd name="T35" fmla="*/ 82 h 109"/>
              <a:gd name="T36" fmla="*/ 14 w 103"/>
              <a:gd name="T37" fmla="*/ 82 h 109"/>
              <a:gd name="T38" fmla="*/ 14 w 103"/>
              <a:gd name="T39" fmla="*/ 27 h 109"/>
              <a:gd name="T40" fmla="*/ 68 w 103"/>
              <a:gd name="T41" fmla="*/ 21 h 109"/>
              <a:gd name="T42" fmla="*/ 27 w 103"/>
              <a:gd name="T43" fmla="*/ 21 h 109"/>
              <a:gd name="T44" fmla="*/ 27 w 103"/>
              <a:gd name="T45" fmla="*/ 14 h 109"/>
              <a:gd name="T46" fmla="*/ 68 w 103"/>
              <a:gd name="T47" fmla="*/ 14 h 109"/>
              <a:gd name="T48" fmla="*/ 68 w 103"/>
              <a:gd name="T49" fmla="*/ 21 h 109"/>
              <a:gd name="T50" fmla="*/ 55 w 103"/>
              <a:gd name="T51" fmla="*/ 34 h 109"/>
              <a:gd name="T52" fmla="*/ 27 w 103"/>
              <a:gd name="T53" fmla="*/ 34 h 109"/>
              <a:gd name="T54" fmla="*/ 27 w 103"/>
              <a:gd name="T55" fmla="*/ 27 h 109"/>
              <a:gd name="T56" fmla="*/ 55 w 103"/>
              <a:gd name="T57" fmla="*/ 27 h 109"/>
              <a:gd name="T58" fmla="*/ 55 w 103"/>
              <a:gd name="T59" fmla="*/ 34 h 109"/>
              <a:gd name="T60" fmla="*/ 41 w 103"/>
              <a:gd name="T61" fmla="*/ 48 h 109"/>
              <a:gd name="T62" fmla="*/ 27 w 103"/>
              <a:gd name="T63" fmla="*/ 48 h 109"/>
              <a:gd name="T64" fmla="*/ 27 w 103"/>
              <a:gd name="T65" fmla="*/ 41 h 109"/>
              <a:gd name="T66" fmla="*/ 41 w 103"/>
              <a:gd name="T67" fmla="*/ 41 h 109"/>
              <a:gd name="T68" fmla="*/ 41 w 103"/>
              <a:gd name="T6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9">
                <a:moveTo>
                  <a:pt x="96" y="14"/>
                </a:moveTo>
                <a:cubicBezTo>
                  <a:pt x="96" y="103"/>
                  <a:pt x="96" y="103"/>
                  <a:pt x="96" y="103"/>
                </a:cubicBezTo>
                <a:cubicBezTo>
                  <a:pt x="14" y="103"/>
                  <a:pt x="14" y="103"/>
                  <a:pt x="14" y="103"/>
                </a:cubicBezTo>
                <a:cubicBezTo>
                  <a:pt x="10" y="103"/>
                  <a:pt x="7" y="100"/>
                  <a:pt x="7" y="96"/>
                </a:cubicBezTo>
                <a:cubicBezTo>
                  <a:pt x="7" y="92"/>
                  <a:pt x="10" y="89"/>
                  <a:pt x="14" y="89"/>
                </a:cubicBezTo>
                <a:cubicBezTo>
                  <a:pt x="89" y="89"/>
                  <a:pt x="89" y="89"/>
                  <a:pt x="89" y="89"/>
                </a:cubicBezTo>
                <a:cubicBezTo>
                  <a:pt x="89" y="0"/>
                  <a:pt x="89" y="0"/>
                  <a:pt x="89" y="0"/>
                </a:cubicBezTo>
                <a:cubicBezTo>
                  <a:pt x="14" y="0"/>
                  <a:pt x="14" y="0"/>
                  <a:pt x="14" y="0"/>
                </a:cubicBezTo>
                <a:cubicBezTo>
                  <a:pt x="6" y="0"/>
                  <a:pt x="0" y="6"/>
                  <a:pt x="0" y="14"/>
                </a:cubicBezTo>
                <a:cubicBezTo>
                  <a:pt x="0" y="96"/>
                  <a:pt x="0" y="96"/>
                  <a:pt x="0" y="96"/>
                </a:cubicBezTo>
                <a:cubicBezTo>
                  <a:pt x="0" y="103"/>
                  <a:pt x="6" y="109"/>
                  <a:pt x="14" y="109"/>
                </a:cubicBezTo>
                <a:cubicBezTo>
                  <a:pt x="103" y="109"/>
                  <a:pt x="103" y="109"/>
                  <a:pt x="103" y="109"/>
                </a:cubicBezTo>
                <a:cubicBezTo>
                  <a:pt x="103" y="14"/>
                  <a:pt x="103" y="14"/>
                  <a:pt x="103" y="14"/>
                </a:cubicBezTo>
                <a:lnTo>
                  <a:pt x="96" y="14"/>
                </a:lnTo>
                <a:close/>
                <a:moveTo>
                  <a:pt x="14" y="27"/>
                </a:moveTo>
                <a:cubicBezTo>
                  <a:pt x="14" y="7"/>
                  <a:pt x="14" y="7"/>
                  <a:pt x="14" y="7"/>
                </a:cubicBezTo>
                <a:cubicBezTo>
                  <a:pt x="82" y="7"/>
                  <a:pt x="82" y="7"/>
                  <a:pt x="82" y="7"/>
                </a:cubicBezTo>
                <a:cubicBezTo>
                  <a:pt x="82" y="82"/>
                  <a:pt x="82" y="82"/>
                  <a:pt x="82" y="82"/>
                </a:cubicBezTo>
                <a:cubicBezTo>
                  <a:pt x="14" y="82"/>
                  <a:pt x="14" y="82"/>
                  <a:pt x="14" y="82"/>
                </a:cubicBezTo>
                <a:lnTo>
                  <a:pt x="14" y="27"/>
                </a:lnTo>
                <a:close/>
                <a:moveTo>
                  <a:pt x="68" y="21"/>
                </a:moveTo>
                <a:cubicBezTo>
                  <a:pt x="27" y="21"/>
                  <a:pt x="27" y="21"/>
                  <a:pt x="27" y="21"/>
                </a:cubicBezTo>
                <a:cubicBezTo>
                  <a:pt x="27" y="14"/>
                  <a:pt x="27" y="14"/>
                  <a:pt x="27" y="14"/>
                </a:cubicBezTo>
                <a:cubicBezTo>
                  <a:pt x="68" y="14"/>
                  <a:pt x="68" y="14"/>
                  <a:pt x="68" y="14"/>
                </a:cubicBezTo>
                <a:lnTo>
                  <a:pt x="68" y="21"/>
                </a:lnTo>
                <a:close/>
                <a:moveTo>
                  <a:pt x="55" y="34"/>
                </a:moveTo>
                <a:cubicBezTo>
                  <a:pt x="27" y="34"/>
                  <a:pt x="27" y="34"/>
                  <a:pt x="27" y="34"/>
                </a:cubicBezTo>
                <a:cubicBezTo>
                  <a:pt x="27" y="27"/>
                  <a:pt x="27" y="27"/>
                  <a:pt x="27" y="27"/>
                </a:cubicBezTo>
                <a:cubicBezTo>
                  <a:pt x="55" y="27"/>
                  <a:pt x="55" y="27"/>
                  <a:pt x="55" y="27"/>
                </a:cubicBezTo>
                <a:lnTo>
                  <a:pt x="55" y="34"/>
                </a:lnTo>
                <a:close/>
                <a:moveTo>
                  <a:pt x="41" y="48"/>
                </a:moveTo>
                <a:cubicBezTo>
                  <a:pt x="27" y="48"/>
                  <a:pt x="27" y="48"/>
                  <a:pt x="27" y="48"/>
                </a:cubicBezTo>
                <a:cubicBezTo>
                  <a:pt x="27" y="41"/>
                  <a:pt x="27" y="41"/>
                  <a:pt x="27" y="41"/>
                </a:cubicBezTo>
                <a:cubicBezTo>
                  <a:pt x="41" y="41"/>
                  <a:pt x="41" y="41"/>
                  <a:pt x="41" y="41"/>
                </a:cubicBezTo>
                <a:lnTo>
                  <a:pt x="41" y="48"/>
                </a:lnTo>
                <a:close/>
              </a:path>
            </a:pathLst>
          </a:custGeom>
          <a:solidFill>
            <a:schemeClr val="bg1"/>
          </a:solidFill>
          <a:ln>
            <a:noFill/>
          </a:ln>
        </p:spPr>
        <p:txBody>
          <a:bodyPr/>
          <a:lstStyle/>
          <a:p>
            <a:endParaRPr lang="zh-CN" altLang="en-US" sz="2400">
              <a:solidFill>
                <a:schemeClr val="bg1">
                  <a:lumMod val="50000"/>
                </a:schemeClr>
              </a:solidFill>
            </a:endParaRPr>
          </a:p>
        </p:txBody>
      </p:sp>
      <p:sp>
        <p:nvSpPr>
          <p:cNvPr id="143" name="原创设计师QQ：598969553     _15"/>
          <p:cNvSpPr/>
          <p:nvPr/>
        </p:nvSpPr>
        <p:spPr>
          <a:xfrm>
            <a:off x="1208730" y="2512507"/>
            <a:ext cx="1655772"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144" name="原创设计师QQ：598969553     _15"/>
          <p:cNvSpPr/>
          <p:nvPr/>
        </p:nvSpPr>
        <p:spPr>
          <a:xfrm>
            <a:off x="3892051" y="2512507"/>
            <a:ext cx="1655772"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145" name="原创设计师QQ：598969553     _15"/>
          <p:cNvSpPr/>
          <p:nvPr/>
        </p:nvSpPr>
        <p:spPr>
          <a:xfrm>
            <a:off x="6644176" y="2512507"/>
            <a:ext cx="1655772"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146" name="原创设计师QQ：598969553     _15"/>
          <p:cNvSpPr/>
          <p:nvPr/>
        </p:nvSpPr>
        <p:spPr>
          <a:xfrm>
            <a:off x="9327498" y="2512507"/>
            <a:ext cx="1655772"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pic>
        <p:nvPicPr>
          <p:cNvPr id="20" name="Picture 64"/>
          <p:cNvPicPr>
            <a:picLocks noGrp="1" noSelect="1" noRot="1" noChangeAspect="1" noMove="1" noResize="1" noChangeShapeType="1"/>
          </p:cNvPicPr>
          <p:nvPr/>
        </p:nvPicPr>
        <p:blipFill>
          <a:blip r:embed="rId2"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点击添加章节标题</a:t>
            </a:r>
            <a:endParaRPr lang="zh-CN" altLang="en-US" dirty="0"/>
          </a:p>
        </p:txBody>
      </p:sp>
      <p:sp>
        <p:nvSpPr>
          <p:cNvPr id="5" name="文本占位符 4"/>
          <p:cNvSpPr>
            <a:spLocks noGrp="1"/>
          </p:cNvSpPr>
          <p:nvPr>
            <p:ph type="body" sz="quarter" idx="14"/>
          </p:nvPr>
        </p:nvSpPr>
        <p:spPr/>
        <p:txBody>
          <a:bodyPr/>
          <a:lstStyle/>
          <a:p>
            <a:r>
              <a:rPr lang="en-US" altLang="zh-CN" dirty="0"/>
              <a:t>Click here to edit the content you want to recommend that you use the</a:t>
            </a:r>
            <a:endParaRPr lang="zh-CN" altLang="en-US" dirty="0"/>
          </a:p>
        </p:txBody>
      </p:sp>
      <p:pic>
        <p:nvPicPr>
          <p:cNvPr id="6" name="图片占位符 8"/>
          <p:cNvPicPr>
            <a:picLocks noChangeAspect="1"/>
          </p:cNvPicPr>
          <p:nvPr/>
        </p:nvPicPr>
        <p:blipFill>
          <a:blip r:embed="rId1" cstate="print"/>
          <a:stretch>
            <a:fillRect/>
          </a:stretch>
        </p:blipFill>
        <p:spPr>
          <a:xfrm>
            <a:off x="3169343" y="2215246"/>
            <a:ext cx="2163290" cy="2158362"/>
          </a:xfrm>
          <a:prstGeom prst="ellipse">
            <a:avLst/>
          </a:prstGeom>
          <a:blipFill>
            <a:blip r:embed="rId2" cstate="print"/>
            <a:stretch>
              <a:fillRect/>
            </a:stretch>
          </a:blipFill>
        </p:spPr>
      </p:pic>
      <p:pic>
        <p:nvPicPr>
          <p:cNvPr id="7" name="图片占位符 9"/>
          <p:cNvPicPr>
            <a:picLocks noChangeAspect="1"/>
          </p:cNvPicPr>
          <p:nvPr/>
        </p:nvPicPr>
        <p:blipFill>
          <a:blip r:embed="rId3" cstate="print"/>
          <a:stretch>
            <a:fillRect/>
          </a:stretch>
        </p:blipFill>
        <p:spPr>
          <a:xfrm>
            <a:off x="6818093" y="2229228"/>
            <a:ext cx="2163290" cy="2130397"/>
          </a:xfrm>
          <a:prstGeom prst="ellipse">
            <a:avLst/>
          </a:prstGeom>
          <a:blipFill>
            <a:blip r:embed="rId4" cstate="print"/>
            <a:stretch>
              <a:fillRect/>
            </a:stretch>
          </a:blipFill>
        </p:spPr>
      </p:pic>
      <p:grpSp>
        <p:nvGrpSpPr>
          <p:cNvPr id="8" name="组合 7"/>
          <p:cNvGrpSpPr/>
          <p:nvPr/>
        </p:nvGrpSpPr>
        <p:grpSpPr bwMode="auto">
          <a:xfrm>
            <a:off x="2809875" y="4635881"/>
            <a:ext cx="2747962" cy="904875"/>
            <a:chOff x="6190385" y="672761"/>
            <a:chExt cx="2748394" cy="904746"/>
          </a:xfrm>
        </p:grpSpPr>
        <p:sp>
          <p:nvSpPr>
            <p:cNvPr id="9" name="Content Placeholder 2"/>
            <p:cNvSpPr txBox="1"/>
            <p:nvPr/>
          </p:nvSpPr>
          <p:spPr>
            <a:xfrm>
              <a:off x="6190385" y="902916"/>
              <a:ext cx="2748394"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50000"/>
                </a:lnSpc>
                <a:spcBef>
                  <a:spcPts val="0"/>
                </a:spcBef>
                <a:spcAft>
                  <a:spcPts val="0"/>
                </a:spcAft>
                <a:buFont typeface="Arial" panose="020B0604020202020204" pitchFamily="34" charset="0"/>
                <a:buNone/>
                <a:defRPr/>
              </a:pPr>
              <a:r>
                <a:rPr lang="zh-CN" altLang="en-US" sz="900" dirty="0">
                  <a:solidFill>
                    <a:schemeClr val="tx1">
                      <a:lumMod val="85000"/>
                      <a:lumOff val="15000"/>
                    </a:schemeClr>
                  </a:solidFill>
                  <a:latin typeface="+mn-ea"/>
                </a:rPr>
                <a:t>您的内容打在这里，或者通过复制您的文本后，在此框中选择粘贴，并选择只保留文字。您的内容</a:t>
              </a:r>
              <a:endParaRPr lang="en-US" altLang="zh-CN" sz="900" dirty="0">
                <a:solidFill>
                  <a:schemeClr val="tx1">
                    <a:lumMod val="85000"/>
                    <a:lumOff val="15000"/>
                  </a:schemeClr>
                </a:solidFill>
                <a:latin typeface="+mn-ea"/>
              </a:endParaRPr>
            </a:p>
            <a:p>
              <a:pPr marL="0" indent="0" algn="ctr" defTabSz="1088390" fontAlgn="auto">
                <a:lnSpc>
                  <a:spcPct val="150000"/>
                </a:lnSpc>
                <a:spcBef>
                  <a:spcPts val="0"/>
                </a:spcBef>
                <a:spcAft>
                  <a:spcPts val="0"/>
                </a:spcAft>
                <a:buFont typeface="Arial" panose="020B0604020202020204" pitchFamily="34" charset="0"/>
                <a:buNone/>
                <a:defRPr/>
              </a:pPr>
              <a:r>
                <a:rPr lang="zh-CN" altLang="en-US" sz="900" dirty="0">
                  <a:solidFill>
                    <a:schemeClr val="tx1">
                      <a:lumMod val="85000"/>
                      <a:lumOff val="15000"/>
                    </a:schemeClr>
                  </a:solidFill>
                  <a:latin typeface="+mn-ea"/>
                </a:rPr>
                <a:t>打在这里，您的内容打在这里</a:t>
              </a:r>
              <a:endParaRPr lang="en-US" altLang="zh-CN" sz="900" dirty="0">
                <a:solidFill>
                  <a:schemeClr val="tx1">
                    <a:lumMod val="85000"/>
                    <a:lumOff val="15000"/>
                  </a:schemeClr>
                </a:solidFill>
                <a:latin typeface="华文细黑" panose="02010600040101010101" pitchFamily="2" charset="-122"/>
                <a:cs typeface="Arial" panose="020B0604020202020204" pitchFamily="34" charset="0"/>
              </a:endParaRPr>
            </a:p>
          </p:txBody>
        </p:sp>
        <p:sp>
          <p:nvSpPr>
            <p:cNvPr id="10" name="文本框 17"/>
            <p:cNvSpPr txBox="1">
              <a:spLocks noChangeArrowheads="1"/>
            </p:cNvSpPr>
            <p:nvPr/>
          </p:nvSpPr>
          <p:spPr bwMode="auto">
            <a:xfrm>
              <a:off x="6190385" y="672761"/>
              <a:ext cx="26843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gn="ctr" eaLnBrk="1" hangingPunct="1"/>
              <a:r>
                <a:rPr lang="zh-CN" altLang="en-US" sz="1200">
                  <a:solidFill>
                    <a:srgbClr val="000000"/>
                  </a:solidFill>
                </a:rPr>
                <a:t>示例标题一</a:t>
              </a:r>
              <a:endParaRPr lang="zh-CN" altLang="en-US" sz="1200">
                <a:solidFill>
                  <a:srgbClr val="000000"/>
                </a:solidFill>
              </a:endParaRPr>
            </a:p>
          </p:txBody>
        </p:sp>
      </p:grpSp>
      <p:grpSp>
        <p:nvGrpSpPr>
          <p:cNvPr id="11" name="组合 10"/>
          <p:cNvGrpSpPr/>
          <p:nvPr/>
        </p:nvGrpSpPr>
        <p:grpSpPr bwMode="auto">
          <a:xfrm>
            <a:off x="6632575" y="4656519"/>
            <a:ext cx="2749550" cy="884237"/>
            <a:chOff x="6190385" y="693542"/>
            <a:chExt cx="2748394" cy="883965"/>
          </a:xfrm>
        </p:grpSpPr>
        <p:sp>
          <p:nvSpPr>
            <p:cNvPr id="12" name="Content Placeholder 2"/>
            <p:cNvSpPr txBox="1"/>
            <p:nvPr/>
          </p:nvSpPr>
          <p:spPr>
            <a:xfrm>
              <a:off x="6190385" y="903028"/>
              <a:ext cx="2748394" cy="6744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fontAlgn="auto">
                <a:lnSpc>
                  <a:spcPct val="150000"/>
                </a:lnSpc>
                <a:spcBef>
                  <a:spcPts val="0"/>
                </a:spcBef>
                <a:spcAft>
                  <a:spcPts val="0"/>
                </a:spcAft>
                <a:buFont typeface="Arial" panose="020B0604020202020204" pitchFamily="34" charset="0"/>
                <a:buNone/>
                <a:defRPr/>
              </a:pPr>
              <a:r>
                <a:rPr lang="zh-CN" altLang="en-US" sz="900" dirty="0">
                  <a:solidFill>
                    <a:schemeClr val="tx1">
                      <a:lumMod val="85000"/>
                      <a:lumOff val="15000"/>
                    </a:schemeClr>
                  </a:solidFill>
                  <a:latin typeface="+mn-ea"/>
                </a:rPr>
                <a:t>您的内容打在这里，或者通过复制您的文本后，在此框中选择粘贴，并选择只保留文字。您的内容</a:t>
              </a:r>
              <a:endParaRPr lang="en-US" altLang="zh-CN" sz="900" dirty="0">
                <a:solidFill>
                  <a:schemeClr val="tx1">
                    <a:lumMod val="85000"/>
                    <a:lumOff val="15000"/>
                  </a:schemeClr>
                </a:solidFill>
                <a:latin typeface="+mn-ea"/>
              </a:endParaRPr>
            </a:p>
            <a:p>
              <a:pPr marL="0" indent="0" algn="ctr" defTabSz="1088390" fontAlgn="auto">
                <a:lnSpc>
                  <a:spcPct val="150000"/>
                </a:lnSpc>
                <a:spcBef>
                  <a:spcPts val="0"/>
                </a:spcBef>
                <a:spcAft>
                  <a:spcPts val="0"/>
                </a:spcAft>
                <a:buFont typeface="Arial" panose="020B0604020202020204" pitchFamily="34" charset="0"/>
                <a:buNone/>
                <a:defRPr/>
              </a:pPr>
              <a:r>
                <a:rPr lang="zh-CN" altLang="en-US" sz="900" dirty="0">
                  <a:solidFill>
                    <a:schemeClr val="tx1">
                      <a:lumMod val="85000"/>
                      <a:lumOff val="15000"/>
                    </a:schemeClr>
                  </a:solidFill>
                  <a:latin typeface="+mn-ea"/>
                </a:rPr>
                <a:t>打在这里，您的内容打在这里</a:t>
              </a:r>
              <a:endParaRPr lang="en-US" altLang="zh-CN" sz="900" dirty="0">
                <a:solidFill>
                  <a:schemeClr val="tx1">
                    <a:lumMod val="85000"/>
                    <a:lumOff val="15000"/>
                  </a:schemeClr>
                </a:solidFill>
                <a:latin typeface="华文细黑" panose="02010600040101010101" pitchFamily="2" charset="-122"/>
                <a:cs typeface="Arial" panose="020B0604020202020204" pitchFamily="34" charset="0"/>
              </a:endParaRPr>
            </a:p>
          </p:txBody>
        </p:sp>
        <p:sp>
          <p:nvSpPr>
            <p:cNvPr id="13" name="文本框 20"/>
            <p:cNvSpPr txBox="1">
              <a:spLocks noChangeArrowheads="1"/>
            </p:cNvSpPr>
            <p:nvPr/>
          </p:nvSpPr>
          <p:spPr bwMode="auto">
            <a:xfrm>
              <a:off x="6190385" y="693542"/>
              <a:ext cx="26843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gn="ctr" eaLnBrk="1" hangingPunct="1"/>
              <a:r>
                <a:rPr lang="zh-CN" altLang="en-US" sz="1200">
                  <a:solidFill>
                    <a:srgbClr val="000000"/>
                  </a:solidFill>
                </a:rPr>
                <a:t>示例标题二</a:t>
              </a:r>
              <a:endParaRPr lang="zh-CN" altLang="en-US" sz="1200">
                <a:solidFill>
                  <a:srgbClr val="000000"/>
                </a:solidFill>
              </a:endParaRPr>
            </a:p>
          </p:txBody>
        </p:sp>
      </p:grpSp>
      <p:grpSp>
        <p:nvGrpSpPr>
          <p:cNvPr id="14" name="组合 13"/>
          <p:cNvGrpSpPr/>
          <p:nvPr/>
        </p:nvGrpSpPr>
        <p:grpSpPr bwMode="auto">
          <a:xfrm>
            <a:off x="4994275" y="2213356"/>
            <a:ext cx="2162175" cy="2162175"/>
            <a:chOff x="3490356" y="1358326"/>
            <a:chExt cx="2163290" cy="2163290"/>
          </a:xfrm>
        </p:grpSpPr>
        <p:sp>
          <p:nvSpPr>
            <p:cNvPr id="15" name="Oval 5"/>
            <p:cNvSpPr/>
            <p:nvPr/>
          </p:nvSpPr>
          <p:spPr>
            <a:xfrm>
              <a:off x="3490356" y="1358326"/>
              <a:ext cx="2163290" cy="216329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5"/>
            </a:p>
          </p:txBody>
        </p:sp>
        <p:sp>
          <p:nvSpPr>
            <p:cNvPr id="16" name="Text Placeholder 32"/>
            <p:cNvSpPr txBox="1"/>
            <p:nvPr/>
          </p:nvSpPr>
          <p:spPr>
            <a:xfrm>
              <a:off x="3677778" y="2265256"/>
              <a:ext cx="1780505" cy="7528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1088390" fontAlgn="auto">
                <a:lnSpc>
                  <a:spcPct val="150000"/>
                </a:lnSpc>
                <a:spcBef>
                  <a:spcPts val="0"/>
                </a:spcBef>
                <a:spcAft>
                  <a:spcPts val="0"/>
                </a:spcAft>
                <a:buFont typeface="Arial" panose="020B0604020202020204" pitchFamily="34" charset="0"/>
                <a:buNone/>
                <a:defRPr/>
              </a:pPr>
              <a:r>
                <a:rPr lang="zh-CN" altLang="en-US" sz="900" dirty="0">
                  <a:solidFill>
                    <a:schemeClr val="bg1"/>
                  </a:solidFill>
                  <a:latin typeface="+mn-ea"/>
                </a:rPr>
                <a:t>您的内容打在这里，或者通过复制您的文本后，在此框中选择粘贴并选择只保留文字。您的内容</a:t>
              </a:r>
              <a:endParaRPr lang="en-US" altLang="zh-CN" sz="900" dirty="0">
                <a:solidFill>
                  <a:schemeClr val="bg1"/>
                </a:solidFill>
                <a:latin typeface="+mn-ea"/>
              </a:endParaRPr>
            </a:p>
            <a:p>
              <a:pPr marL="0" indent="0" algn="ctr" defTabSz="1088390" fontAlgn="auto">
                <a:lnSpc>
                  <a:spcPct val="150000"/>
                </a:lnSpc>
                <a:spcBef>
                  <a:spcPts val="0"/>
                </a:spcBef>
                <a:spcAft>
                  <a:spcPts val="0"/>
                </a:spcAft>
                <a:buFont typeface="Arial" panose="020B0604020202020204" pitchFamily="34" charset="0"/>
                <a:buNone/>
                <a:defRPr/>
              </a:pPr>
              <a:r>
                <a:rPr lang="zh-CN" altLang="en-US" sz="900" dirty="0">
                  <a:solidFill>
                    <a:schemeClr val="bg1"/>
                  </a:solidFill>
                  <a:latin typeface="+mn-ea"/>
                </a:rPr>
                <a:t>打在这里</a:t>
              </a:r>
              <a:endParaRPr lang="en-US" altLang="zh-CN" sz="900" dirty="0">
                <a:solidFill>
                  <a:schemeClr val="bg1"/>
                </a:solidFill>
                <a:latin typeface="华文细黑" panose="02010600040101010101" pitchFamily="2" charset="-122"/>
                <a:cs typeface="Arial" panose="020B0604020202020204" pitchFamily="34" charset="0"/>
              </a:endParaRPr>
            </a:p>
          </p:txBody>
        </p:sp>
        <p:sp>
          <p:nvSpPr>
            <p:cNvPr id="17" name="文本框 21"/>
            <p:cNvSpPr txBox="1">
              <a:spLocks noChangeArrowheads="1"/>
            </p:cNvSpPr>
            <p:nvPr/>
          </p:nvSpPr>
          <p:spPr bwMode="auto">
            <a:xfrm>
              <a:off x="3833095" y="1978064"/>
              <a:ext cx="1481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gn="ctr" eaLnBrk="1" hangingPunct="1"/>
              <a:r>
                <a:rPr lang="zh-CN" altLang="en-US" sz="1200">
                  <a:solidFill>
                    <a:schemeClr val="bg1"/>
                  </a:solidFill>
                </a:rPr>
                <a:t>示例标题三</a:t>
              </a:r>
              <a:endParaRPr lang="zh-CN" altLang="en-US" sz="1200">
                <a:solidFill>
                  <a:schemeClr val="bg1"/>
                </a:solidFill>
              </a:endParaRPr>
            </a:p>
          </p:txBody>
        </p:sp>
      </p:grpSp>
      <p:pic>
        <p:nvPicPr>
          <p:cNvPr id="18" name="Picture 64"/>
          <p:cNvPicPr>
            <a:picLocks noGrp="1" noSelect="1" noRot="1" noChangeAspect="1" noMove="1" noResize="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点击添加章节标题</a:t>
            </a:r>
            <a:endParaRPr lang="zh-CN" altLang="en-US" dirty="0"/>
          </a:p>
        </p:txBody>
      </p:sp>
      <p:sp>
        <p:nvSpPr>
          <p:cNvPr id="5" name="文本占位符 4"/>
          <p:cNvSpPr>
            <a:spLocks noGrp="1"/>
          </p:cNvSpPr>
          <p:nvPr>
            <p:ph type="body" sz="quarter" idx="14"/>
          </p:nvPr>
        </p:nvSpPr>
        <p:spPr/>
        <p:txBody>
          <a:bodyPr/>
          <a:lstStyle/>
          <a:p>
            <a:r>
              <a:rPr lang="en-US" altLang="zh-CN" dirty="0"/>
              <a:t>Click here to edit the content you want to recommend that you use the</a:t>
            </a:r>
            <a:endParaRPr lang="zh-CN" altLang="en-US" dirty="0"/>
          </a:p>
        </p:txBody>
      </p:sp>
      <p:graphicFrame>
        <p:nvGraphicFramePr>
          <p:cNvPr id="6" name="Chart 31"/>
          <p:cNvGraphicFramePr/>
          <p:nvPr/>
        </p:nvGraphicFramePr>
        <p:xfrm>
          <a:off x="863164" y="2713081"/>
          <a:ext cx="3640726" cy="2427151"/>
        </p:xfrm>
        <a:graphic>
          <a:graphicData uri="http://schemas.openxmlformats.org/drawingml/2006/chart">
            <c:chart xmlns:c="http://schemas.openxmlformats.org/drawingml/2006/chart" xmlns:r="http://schemas.openxmlformats.org/officeDocument/2006/relationships" r:id="rId1"/>
          </a:graphicData>
        </a:graphic>
      </p:graphicFrame>
      <p:sp>
        <p:nvSpPr>
          <p:cNvPr id="7" name="Shape 13"/>
          <p:cNvSpPr/>
          <p:nvPr/>
        </p:nvSpPr>
        <p:spPr>
          <a:xfrm>
            <a:off x="915280" y="2147776"/>
            <a:ext cx="3536494" cy="3536494"/>
          </a:xfrm>
          <a:custGeom>
            <a:avLst/>
            <a:gdLst/>
            <a:ahLst/>
            <a:cxnLst>
              <a:cxn ang="0">
                <a:pos x="wd2" y="hd2"/>
              </a:cxn>
              <a:cxn ang="5400000">
                <a:pos x="wd2" y="hd2"/>
              </a:cxn>
              <a:cxn ang="10800000">
                <a:pos x="wd2" y="hd2"/>
              </a:cxn>
              <a:cxn ang="16200000">
                <a:pos x="wd2" y="hd2"/>
              </a:cxn>
            </a:cxnLst>
            <a:rect l="0" t="0" r="r" b="b"/>
            <a:pathLst>
              <a:path w="21600" h="21600" extrusionOk="0">
                <a:moveTo>
                  <a:pt x="9529" y="17634"/>
                </a:moveTo>
                <a:cubicBezTo>
                  <a:pt x="5755" y="16932"/>
                  <a:pt x="3264" y="13303"/>
                  <a:pt x="3966" y="9529"/>
                </a:cubicBezTo>
                <a:cubicBezTo>
                  <a:pt x="4668" y="5755"/>
                  <a:pt x="8297" y="3264"/>
                  <a:pt x="12071" y="3966"/>
                </a:cubicBezTo>
                <a:cubicBezTo>
                  <a:pt x="15845" y="4668"/>
                  <a:pt x="18336" y="8297"/>
                  <a:pt x="17634" y="12071"/>
                </a:cubicBezTo>
                <a:cubicBezTo>
                  <a:pt x="16932" y="15845"/>
                  <a:pt x="13303" y="18336"/>
                  <a:pt x="9529" y="17634"/>
                </a:cubicBezTo>
                <a:moveTo>
                  <a:pt x="19571" y="12978"/>
                </a:moveTo>
                <a:lnTo>
                  <a:pt x="21443" y="12713"/>
                </a:lnTo>
                <a:lnTo>
                  <a:pt x="21600" y="11348"/>
                </a:lnTo>
                <a:lnTo>
                  <a:pt x="19837" y="10665"/>
                </a:lnTo>
                <a:cubicBezTo>
                  <a:pt x="19831" y="10284"/>
                  <a:pt x="19801" y="9899"/>
                  <a:pt x="19745" y="9513"/>
                </a:cubicBezTo>
                <a:lnTo>
                  <a:pt x="21402" y="8557"/>
                </a:lnTo>
                <a:lnTo>
                  <a:pt x="21032" y="7233"/>
                </a:lnTo>
                <a:lnTo>
                  <a:pt x="19120" y="7272"/>
                </a:lnTo>
                <a:cubicBezTo>
                  <a:pt x="18953" y="6876"/>
                  <a:pt x="18759" y="6498"/>
                  <a:pt x="18543" y="6138"/>
                </a:cubicBezTo>
                <a:lnTo>
                  <a:pt x="19679" y="4627"/>
                </a:lnTo>
                <a:lnTo>
                  <a:pt x="18824" y="3551"/>
                </a:lnTo>
                <a:lnTo>
                  <a:pt x="17094" y="4315"/>
                </a:lnTo>
                <a:cubicBezTo>
                  <a:pt x="16817" y="4047"/>
                  <a:pt x="16523" y="3797"/>
                  <a:pt x="16215" y="3567"/>
                </a:cubicBezTo>
                <a:lnTo>
                  <a:pt x="16699" y="1737"/>
                </a:lnTo>
                <a:lnTo>
                  <a:pt x="15502" y="1062"/>
                </a:lnTo>
                <a:lnTo>
                  <a:pt x="14187" y="2423"/>
                </a:lnTo>
                <a:cubicBezTo>
                  <a:pt x="13795" y="2264"/>
                  <a:pt x="13391" y="2132"/>
                  <a:pt x="12978" y="2029"/>
                </a:cubicBezTo>
                <a:lnTo>
                  <a:pt x="12713" y="157"/>
                </a:lnTo>
                <a:lnTo>
                  <a:pt x="11348" y="0"/>
                </a:lnTo>
                <a:lnTo>
                  <a:pt x="10666" y="1763"/>
                </a:lnTo>
                <a:cubicBezTo>
                  <a:pt x="10283" y="1769"/>
                  <a:pt x="9899" y="1799"/>
                  <a:pt x="9513" y="1855"/>
                </a:cubicBezTo>
                <a:lnTo>
                  <a:pt x="8557" y="199"/>
                </a:lnTo>
                <a:lnTo>
                  <a:pt x="7233" y="568"/>
                </a:lnTo>
                <a:lnTo>
                  <a:pt x="7272" y="2480"/>
                </a:lnTo>
                <a:cubicBezTo>
                  <a:pt x="6877" y="2648"/>
                  <a:pt x="6498" y="2841"/>
                  <a:pt x="6138" y="3057"/>
                </a:cubicBezTo>
                <a:lnTo>
                  <a:pt x="4627" y="1921"/>
                </a:lnTo>
                <a:lnTo>
                  <a:pt x="3550" y="2776"/>
                </a:lnTo>
                <a:lnTo>
                  <a:pt x="4316" y="4506"/>
                </a:lnTo>
                <a:cubicBezTo>
                  <a:pt x="4047" y="4784"/>
                  <a:pt x="3797" y="5077"/>
                  <a:pt x="3567" y="5385"/>
                </a:cubicBezTo>
                <a:lnTo>
                  <a:pt x="1737" y="4901"/>
                </a:lnTo>
                <a:lnTo>
                  <a:pt x="1062" y="6098"/>
                </a:lnTo>
                <a:lnTo>
                  <a:pt x="2423" y="7413"/>
                </a:lnTo>
                <a:cubicBezTo>
                  <a:pt x="2264" y="7805"/>
                  <a:pt x="2132" y="8209"/>
                  <a:pt x="2029" y="8622"/>
                </a:cubicBezTo>
                <a:lnTo>
                  <a:pt x="157" y="8887"/>
                </a:lnTo>
                <a:lnTo>
                  <a:pt x="0" y="10253"/>
                </a:lnTo>
                <a:lnTo>
                  <a:pt x="1763" y="10934"/>
                </a:lnTo>
                <a:cubicBezTo>
                  <a:pt x="1769" y="11316"/>
                  <a:pt x="1799" y="11701"/>
                  <a:pt x="1855" y="12087"/>
                </a:cubicBezTo>
                <a:lnTo>
                  <a:pt x="199" y="13043"/>
                </a:lnTo>
                <a:lnTo>
                  <a:pt x="568" y="14367"/>
                </a:lnTo>
                <a:lnTo>
                  <a:pt x="2480" y="14328"/>
                </a:lnTo>
                <a:cubicBezTo>
                  <a:pt x="2648" y="14723"/>
                  <a:pt x="2841" y="15102"/>
                  <a:pt x="3058" y="15462"/>
                </a:cubicBezTo>
                <a:lnTo>
                  <a:pt x="1922" y="16973"/>
                </a:lnTo>
                <a:lnTo>
                  <a:pt x="2776" y="18049"/>
                </a:lnTo>
                <a:lnTo>
                  <a:pt x="4506" y="17285"/>
                </a:lnTo>
                <a:cubicBezTo>
                  <a:pt x="4783" y="17553"/>
                  <a:pt x="5077" y="17803"/>
                  <a:pt x="5385" y="18033"/>
                </a:cubicBezTo>
                <a:lnTo>
                  <a:pt x="4901" y="19863"/>
                </a:lnTo>
                <a:lnTo>
                  <a:pt x="6098" y="20538"/>
                </a:lnTo>
                <a:lnTo>
                  <a:pt x="7413" y="19177"/>
                </a:lnTo>
                <a:cubicBezTo>
                  <a:pt x="7805" y="19336"/>
                  <a:pt x="8209" y="19468"/>
                  <a:pt x="8622" y="19571"/>
                </a:cubicBezTo>
                <a:lnTo>
                  <a:pt x="8887" y="21443"/>
                </a:lnTo>
                <a:lnTo>
                  <a:pt x="10253" y="21600"/>
                </a:lnTo>
                <a:lnTo>
                  <a:pt x="10935" y="19837"/>
                </a:lnTo>
                <a:cubicBezTo>
                  <a:pt x="11317" y="19831"/>
                  <a:pt x="11701" y="19801"/>
                  <a:pt x="12087" y="19745"/>
                </a:cubicBezTo>
                <a:lnTo>
                  <a:pt x="13043" y="21402"/>
                </a:lnTo>
                <a:lnTo>
                  <a:pt x="14367" y="21032"/>
                </a:lnTo>
                <a:lnTo>
                  <a:pt x="14328" y="19120"/>
                </a:lnTo>
                <a:cubicBezTo>
                  <a:pt x="14724" y="18953"/>
                  <a:pt x="15102" y="18759"/>
                  <a:pt x="15462" y="18542"/>
                </a:cubicBezTo>
                <a:lnTo>
                  <a:pt x="16973" y="19679"/>
                </a:lnTo>
                <a:lnTo>
                  <a:pt x="18049" y="18824"/>
                </a:lnTo>
                <a:lnTo>
                  <a:pt x="17285" y="17094"/>
                </a:lnTo>
                <a:cubicBezTo>
                  <a:pt x="17553" y="16817"/>
                  <a:pt x="17803" y="16523"/>
                  <a:pt x="18033" y="16215"/>
                </a:cubicBezTo>
                <a:lnTo>
                  <a:pt x="19863" y="16699"/>
                </a:lnTo>
                <a:lnTo>
                  <a:pt x="20538" y="15502"/>
                </a:lnTo>
                <a:lnTo>
                  <a:pt x="19177" y="14187"/>
                </a:lnTo>
                <a:cubicBezTo>
                  <a:pt x="19336" y="13794"/>
                  <a:pt x="19468" y="13391"/>
                  <a:pt x="19571" y="12978"/>
                </a:cubicBezTo>
              </a:path>
            </a:pathLst>
          </a:custGeom>
          <a:solidFill>
            <a:srgbClr val="FBF4D9"/>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endParaRPr>
          </a:p>
        </p:txBody>
      </p:sp>
      <p:grpSp>
        <p:nvGrpSpPr>
          <p:cNvPr id="8" name="Group 34"/>
          <p:cNvGrpSpPr/>
          <p:nvPr/>
        </p:nvGrpSpPr>
        <p:grpSpPr>
          <a:xfrm>
            <a:off x="-150242" y="3321769"/>
            <a:ext cx="2205870" cy="2090482"/>
            <a:chOff x="7718938" y="516234"/>
            <a:chExt cx="1142839" cy="1083060"/>
          </a:xfrm>
        </p:grpSpPr>
        <p:sp>
          <p:nvSpPr>
            <p:cNvPr id="9" name="Shape 14"/>
            <p:cNvSpPr/>
            <p:nvPr/>
          </p:nvSpPr>
          <p:spPr>
            <a:xfrm>
              <a:off x="8114737" y="546169"/>
              <a:ext cx="722081" cy="722096"/>
            </a:xfrm>
            <a:custGeom>
              <a:avLst/>
              <a:gdLst/>
              <a:ahLst/>
              <a:cxnLst>
                <a:cxn ang="0">
                  <a:pos x="wd2" y="hd2"/>
                </a:cxn>
                <a:cxn ang="5400000">
                  <a:pos x="wd2" y="hd2"/>
                </a:cxn>
                <a:cxn ang="10800000">
                  <a:pos x="wd2" y="hd2"/>
                </a:cxn>
                <a:cxn ang="16200000">
                  <a:pos x="wd2" y="hd2"/>
                </a:cxn>
              </a:cxnLst>
              <a:rect l="0" t="0" r="r" b="b"/>
              <a:pathLst>
                <a:path w="19429" h="19430" extrusionOk="0">
                  <a:moveTo>
                    <a:pt x="16908" y="3187"/>
                  </a:moveTo>
                  <a:cubicBezTo>
                    <a:pt x="13305" y="-787"/>
                    <a:pt x="7160" y="-1084"/>
                    <a:pt x="3188" y="2520"/>
                  </a:cubicBezTo>
                  <a:cubicBezTo>
                    <a:pt x="-786" y="6125"/>
                    <a:pt x="-1086" y="12269"/>
                    <a:pt x="2519" y="16243"/>
                  </a:cubicBezTo>
                  <a:cubicBezTo>
                    <a:pt x="6124" y="20217"/>
                    <a:pt x="12268" y="20516"/>
                    <a:pt x="16243" y="16910"/>
                  </a:cubicBezTo>
                  <a:cubicBezTo>
                    <a:pt x="20216" y="13305"/>
                    <a:pt x="20514" y="7162"/>
                    <a:pt x="16908" y="3187"/>
                  </a:cubicBezTo>
                  <a:close/>
                </a:path>
              </a:pathLst>
            </a:custGeom>
            <a:solidFill>
              <a:schemeClr val="bg1">
                <a:alpha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10" name="Shape 20"/>
            <p:cNvSpPr/>
            <p:nvPr/>
          </p:nvSpPr>
          <p:spPr>
            <a:xfrm>
              <a:off x="8084803" y="516234"/>
              <a:ext cx="776974" cy="776963"/>
            </a:xfrm>
            <a:custGeom>
              <a:avLst/>
              <a:gdLst/>
              <a:ahLst/>
              <a:cxnLst>
                <a:cxn ang="0">
                  <a:pos x="wd2" y="hd2"/>
                </a:cxn>
                <a:cxn ang="5400000">
                  <a:pos x="wd2" y="hd2"/>
                </a:cxn>
                <a:cxn ang="10800000">
                  <a:pos x="wd2" y="hd2"/>
                </a:cxn>
                <a:cxn ang="16200000">
                  <a:pos x="wd2" y="hd2"/>
                </a:cxn>
              </a:cxnLst>
              <a:rect l="0" t="0" r="r" b="b"/>
              <a:pathLst>
                <a:path w="19429" h="21599" extrusionOk="0">
                  <a:moveTo>
                    <a:pt x="15026" y="17307"/>
                  </a:moveTo>
                  <a:cubicBezTo>
                    <a:pt x="13512" y="18834"/>
                    <a:pt x="11610" y="19586"/>
                    <a:pt x="9715" y="19585"/>
                  </a:cubicBezTo>
                  <a:cubicBezTo>
                    <a:pt x="7564" y="19584"/>
                    <a:pt x="5420" y="18613"/>
                    <a:pt x="3861" y="16703"/>
                  </a:cubicBezTo>
                  <a:cubicBezTo>
                    <a:pt x="929" y="13111"/>
                    <a:pt x="1172" y="7553"/>
                    <a:pt x="4406" y="4293"/>
                  </a:cubicBezTo>
                  <a:cubicBezTo>
                    <a:pt x="5919" y="2767"/>
                    <a:pt x="7820" y="2014"/>
                    <a:pt x="9715" y="2014"/>
                  </a:cubicBezTo>
                  <a:cubicBezTo>
                    <a:pt x="11866" y="2015"/>
                    <a:pt x="14009" y="2985"/>
                    <a:pt x="15569" y="4896"/>
                  </a:cubicBezTo>
                  <a:cubicBezTo>
                    <a:pt x="18500" y="8488"/>
                    <a:pt x="18258" y="14047"/>
                    <a:pt x="15026" y="17307"/>
                  </a:cubicBezTo>
                  <a:close/>
                  <a:moveTo>
                    <a:pt x="16909" y="3542"/>
                  </a:moveTo>
                  <a:cubicBezTo>
                    <a:pt x="14993" y="1194"/>
                    <a:pt x="12359" y="1"/>
                    <a:pt x="9715" y="0"/>
                  </a:cubicBezTo>
                  <a:cubicBezTo>
                    <a:pt x="7386" y="0"/>
                    <a:pt x="5049" y="925"/>
                    <a:pt x="3188" y="2801"/>
                  </a:cubicBezTo>
                  <a:cubicBezTo>
                    <a:pt x="-786" y="6809"/>
                    <a:pt x="-1085" y="13639"/>
                    <a:pt x="2520" y="18056"/>
                  </a:cubicBezTo>
                  <a:cubicBezTo>
                    <a:pt x="4436" y="20405"/>
                    <a:pt x="7071" y="21598"/>
                    <a:pt x="9715" y="21599"/>
                  </a:cubicBezTo>
                  <a:cubicBezTo>
                    <a:pt x="12045" y="21600"/>
                    <a:pt x="14382" y="20675"/>
                    <a:pt x="16244" y="18797"/>
                  </a:cubicBezTo>
                  <a:cubicBezTo>
                    <a:pt x="20216" y="14791"/>
                    <a:pt x="20515" y="7961"/>
                    <a:pt x="16909" y="3542"/>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11" name="Shape 21"/>
            <p:cNvSpPr/>
            <p:nvPr/>
          </p:nvSpPr>
          <p:spPr>
            <a:xfrm>
              <a:off x="8064847" y="1124900"/>
              <a:ext cx="160123" cy="157058"/>
            </a:xfrm>
            <a:custGeom>
              <a:avLst/>
              <a:gdLst/>
              <a:ahLst/>
              <a:cxnLst>
                <a:cxn ang="0">
                  <a:pos x="wd2" y="hd2"/>
                </a:cxn>
                <a:cxn ang="5400000">
                  <a:pos x="wd2" y="hd2"/>
                </a:cxn>
                <a:cxn ang="10800000">
                  <a:pos x="wd2" y="hd2"/>
                </a:cxn>
                <a:cxn ang="16200000">
                  <a:pos x="wd2" y="hd2"/>
                </a:cxn>
              </a:cxnLst>
              <a:rect l="0" t="0" r="r" b="b"/>
              <a:pathLst>
                <a:path w="21332" h="21101" extrusionOk="0">
                  <a:moveTo>
                    <a:pt x="11932" y="0"/>
                  </a:moveTo>
                  <a:lnTo>
                    <a:pt x="2305" y="8808"/>
                  </a:lnTo>
                  <a:cubicBezTo>
                    <a:pt x="2283" y="8828"/>
                    <a:pt x="2263" y="8846"/>
                    <a:pt x="2242" y="8866"/>
                  </a:cubicBezTo>
                  <a:lnTo>
                    <a:pt x="2072" y="9021"/>
                  </a:lnTo>
                  <a:cubicBezTo>
                    <a:pt x="2081" y="9022"/>
                    <a:pt x="2089" y="9026"/>
                    <a:pt x="2098" y="9027"/>
                  </a:cubicBezTo>
                  <a:cubicBezTo>
                    <a:pt x="562" y="10557"/>
                    <a:pt x="-268" y="12768"/>
                    <a:pt x="78" y="15086"/>
                  </a:cubicBezTo>
                  <a:cubicBezTo>
                    <a:pt x="651" y="18943"/>
                    <a:pt x="4215" y="21600"/>
                    <a:pt x="8038" y="21022"/>
                  </a:cubicBezTo>
                  <a:cubicBezTo>
                    <a:pt x="9357" y="20822"/>
                    <a:pt x="10519" y="20246"/>
                    <a:pt x="11472" y="19442"/>
                  </a:cubicBezTo>
                  <a:cubicBezTo>
                    <a:pt x="11473" y="19451"/>
                    <a:pt x="11476" y="19461"/>
                    <a:pt x="11476" y="19470"/>
                  </a:cubicBezTo>
                  <a:lnTo>
                    <a:pt x="11680" y="19284"/>
                  </a:lnTo>
                  <a:cubicBezTo>
                    <a:pt x="11711" y="19256"/>
                    <a:pt x="11742" y="19228"/>
                    <a:pt x="11772" y="19200"/>
                  </a:cubicBezTo>
                  <a:lnTo>
                    <a:pt x="21332" y="10452"/>
                  </a:lnTo>
                  <a:cubicBezTo>
                    <a:pt x="19561" y="8950"/>
                    <a:pt x="17841" y="7360"/>
                    <a:pt x="16243" y="5583"/>
                  </a:cubicBezTo>
                  <a:cubicBezTo>
                    <a:pt x="14644" y="3806"/>
                    <a:pt x="13243" y="1924"/>
                    <a:pt x="11932" y="0"/>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12" name="Shape 19"/>
            <p:cNvSpPr/>
            <p:nvPr/>
          </p:nvSpPr>
          <p:spPr>
            <a:xfrm>
              <a:off x="7718938" y="1191421"/>
              <a:ext cx="432432" cy="407873"/>
            </a:xfrm>
            <a:custGeom>
              <a:avLst/>
              <a:gdLst/>
              <a:ahLst/>
              <a:cxnLst>
                <a:cxn ang="0">
                  <a:pos x="wd2" y="hd2"/>
                </a:cxn>
                <a:cxn ang="5400000">
                  <a:pos x="wd2" y="hd2"/>
                </a:cxn>
                <a:cxn ang="10800000">
                  <a:pos x="wd2" y="hd2"/>
                </a:cxn>
                <a:cxn ang="16200000">
                  <a:pos x="wd2" y="hd2"/>
                </a:cxn>
              </a:cxnLst>
              <a:rect l="0" t="0" r="r" b="b"/>
              <a:pathLst>
                <a:path w="20702" h="20650" extrusionOk="0">
                  <a:moveTo>
                    <a:pt x="13979" y="1102"/>
                  </a:moveTo>
                  <a:lnTo>
                    <a:pt x="1323" y="13247"/>
                  </a:lnTo>
                  <a:cubicBezTo>
                    <a:pt x="-326" y="14826"/>
                    <a:pt x="-449" y="17517"/>
                    <a:pt x="1044" y="19253"/>
                  </a:cubicBezTo>
                  <a:cubicBezTo>
                    <a:pt x="2535" y="20992"/>
                    <a:pt x="5080" y="21126"/>
                    <a:pt x="6724" y="19544"/>
                  </a:cubicBezTo>
                  <a:lnTo>
                    <a:pt x="19383" y="7401"/>
                  </a:lnTo>
                  <a:cubicBezTo>
                    <a:pt x="21028" y="5822"/>
                    <a:pt x="21151" y="3132"/>
                    <a:pt x="19659" y="1392"/>
                  </a:cubicBezTo>
                  <a:cubicBezTo>
                    <a:pt x="18167" y="-345"/>
                    <a:pt x="15624" y="-474"/>
                    <a:pt x="13979" y="1102"/>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grpSp>
      <p:sp>
        <p:nvSpPr>
          <p:cNvPr id="13" name="TextBox 133"/>
          <p:cNvSpPr txBox="1"/>
          <p:nvPr/>
        </p:nvSpPr>
        <p:spPr>
          <a:xfrm>
            <a:off x="2801998" y="3215802"/>
            <a:ext cx="548387" cy="276999"/>
          </a:xfrm>
          <a:prstGeom prst="rect">
            <a:avLst/>
          </a:prstGeom>
          <a:noFill/>
        </p:spPr>
        <p:txBody>
          <a:bodyPr wrap="square" numCol="1" spcCol="0" rtlCol="0" anchor="ctr">
            <a:spAutoFit/>
          </a:bodyPr>
          <a:lstStyle/>
          <a:p>
            <a:pPr algn="ctr"/>
            <a:r>
              <a:rPr lang="en-US" sz="1200" b="1" dirty="0">
                <a:solidFill>
                  <a:srgbClr val="FEFEFE"/>
                </a:solidFill>
                <a:latin typeface="华文细黑" panose="02010600040101010101" pitchFamily="2" charset="-122"/>
                <a:ea typeface="华文细黑" panose="02010600040101010101" pitchFamily="2" charset="-122"/>
                <a:cs typeface="Montserrat Light" charset="0"/>
              </a:rPr>
              <a:t>30%</a:t>
            </a:r>
            <a:endParaRPr lang="en-US" sz="1200" b="1" dirty="0">
              <a:solidFill>
                <a:srgbClr val="FEFEFE"/>
              </a:solidFill>
              <a:latin typeface="华文细黑" panose="02010600040101010101" pitchFamily="2" charset="-122"/>
              <a:ea typeface="华文细黑" panose="02010600040101010101" pitchFamily="2" charset="-122"/>
              <a:cs typeface="Montserrat Light" charset="0"/>
            </a:endParaRPr>
          </a:p>
        </p:txBody>
      </p:sp>
      <p:sp>
        <p:nvSpPr>
          <p:cNvPr id="14" name="TextBox 134"/>
          <p:cNvSpPr txBox="1"/>
          <p:nvPr/>
        </p:nvSpPr>
        <p:spPr>
          <a:xfrm>
            <a:off x="2748580" y="4009377"/>
            <a:ext cx="548387" cy="276999"/>
          </a:xfrm>
          <a:prstGeom prst="rect">
            <a:avLst/>
          </a:prstGeom>
          <a:noFill/>
        </p:spPr>
        <p:txBody>
          <a:bodyPr wrap="square" numCol="1" spcCol="0" rtlCol="0" anchor="ctr">
            <a:spAutoFit/>
          </a:bodyPr>
          <a:lstStyle/>
          <a:p>
            <a:pPr algn="ctr"/>
            <a:r>
              <a:rPr lang="en-US" sz="1200" b="1">
                <a:solidFill>
                  <a:srgbClr val="FEFEFE"/>
                </a:solidFill>
                <a:latin typeface="华文细黑" panose="02010600040101010101" pitchFamily="2" charset="-122"/>
                <a:ea typeface="华文细黑" panose="02010600040101010101" pitchFamily="2" charset="-122"/>
                <a:cs typeface="Montserrat Light" charset="0"/>
              </a:rPr>
              <a:t>51%</a:t>
            </a:r>
            <a:endParaRPr lang="en-US" sz="1200" b="1" dirty="0">
              <a:solidFill>
                <a:srgbClr val="FEFEFE"/>
              </a:solidFill>
              <a:latin typeface="华文细黑" panose="02010600040101010101" pitchFamily="2" charset="-122"/>
              <a:ea typeface="华文细黑" panose="02010600040101010101" pitchFamily="2" charset="-122"/>
              <a:cs typeface="Montserrat Light" charset="0"/>
            </a:endParaRPr>
          </a:p>
        </p:txBody>
      </p:sp>
      <p:sp>
        <p:nvSpPr>
          <p:cNvPr id="15" name="TextBox 135"/>
          <p:cNvSpPr txBox="1"/>
          <p:nvPr/>
        </p:nvSpPr>
        <p:spPr>
          <a:xfrm>
            <a:off x="1960174" y="3354301"/>
            <a:ext cx="548387" cy="276999"/>
          </a:xfrm>
          <a:prstGeom prst="rect">
            <a:avLst/>
          </a:prstGeom>
          <a:noFill/>
        </p:spPr>
        <p:txBody>
          <a:bodyPr wrap="square" numCol="1" spcCol="0" rtlCol="0" anchor="ctr">
            <a:spAutoFit/>
          </a:bodyPr>
          <a:lstStyle/>
          <a:p>
            <a:pPr algn="ctr"/>
            <a:r>
              <a:rPr lang="en-US" sz="1200" b="1">
                <a:solidFill>
                  <a:srgbClr val="FEFEFE"/>
                </a:solidFill>
                <a:latin typeface="华文细黑" panose="02010600040101010101" pitchFamily="2" charset="-122"/>
                <a:ea typeface="华文细黑" panose="02010600040101010101" pitchFamily="2" charset="-122"/>
                <a:cs typeface="Montserrat Light" charset="0"/>
              </a:rPr>
              <a:t>43%</a:t>
            </a:r>
            <a:endParaRPr lang="en-US" sz="1200" b="1" dirty="0">
              <a:solidFill>
                <a:srgbClr val="FEFEFE"/>
              </a:solidFill>
              <a:latin typeface="华文细黑" panose="02010600040101010101" pitchFamily="2" charset="-122"/>
              <a:ea typeface="华文细黑" panose="02010600040101010101" pitchFamily="2" charset="-122"/>
              <a:cs typeface="Montserrat Light" charset="0"/>
            </a:endParaRPr>
          </a:p>
        </p:txBody>
      </p:sp>
      <p:sp>
        <p:nvSpPr>
          <p:cNvPr id="16" name="TextBox 136"/>
          <p:cNvSpPr txBox="1"/>
          <p:nvPr/>
        </p:nvSpPr>
        <p:spPr>
          <a:xfrm>
            <a:off x="2012290" y="4009377"/>
            <a:ext cx="548387" cy="276999"/>
          </a:xfrm>
          <a:prstGeom prst="rect">
            <a:avLst/>
          </a:prstGeom>
          <a:noFill/>
        </p:spPr>
        <p:txBody>
          <a:bodyPr wrap="square" numCol="1" spcCol="0" rtlCol="0" anchor="ctr">
            <a:spAutoFit/>
          </a:bodyPr>
          <a:lstStyle/>
          <a:p>
            <a:pPr algn="ctr"/>
            <a:r>
              <a:rPr lang="en-US" sz="1200" b="1">
                <a:solidFill>
                  <a:srgbClr val="FEFEFE"/>
                </a:solidFill>
                <a:latin typeface="华文细黑" panose="02010600040101010101" pitchFamily="2" charset="-122"/>
                <a:ea typeface="华文细黑" panose="02010600040101010101" pitchFamily="2" charset="-122"/>
                <a:cs typeface="Montserrat Light" charset="0"/>
              </a:rPr>
              <a:t>43%</a:t>
            </a:r>
            <a:endParaRPr lang="en-US" sz="1200" b="1" dirty="0">
              <a:solidFill>
                <a:srgbClr val="FEFEFE"/>
              </a:solidFill>
              <a:latin typeface="华文细黑" panose="02010600040101010101" pitchFamily="2" charset="-122"/>
              <a:ea typeface="华文细黑" panose="02010600040101010101" pitchFamily="2" charset="-122"/>
              <a:cs typeface="Montserrat Light" charset="0"/>
            </a:endParaRPr>
          </a:p>
        </p:txBody>
      </p:sp>
      <p:sp>
        <p:nvSpPr>
          <p:cNvPr id="17" name="Oval 142"/>
          <p:cNvSpPr/>
          <p:nvPr/>
        </p:nvSpPr>
        <p:spPr>
          <a:xfrm>
            <a:off x="5998726" y="1936552"/>
            <a:ext cx="512576" cy="5125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43"/>
          <p:cNvSpPr/>
          <p:nvPr/>
        </p:nvSpPr>
        <p:spPr>
          <a:xfrm>
            <a:off x="5998726" y="3014933"/>
            <a:ext cx="512576" cy="5125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44"/>
          <p:cNvSpPr/>
          <p:nvPr/>
        </p:nvSpPr>
        <p:spPr>
          <a:xfrm>
            <a:off x="5998726" y="4093314"/>
            <a:ext cx="512576" cy="5125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45"/>
          <p:cNvSpPr/>
          <p:nvPr/>
        </p:nvSpPr>
        <p:spPr>
          <a:xfrm>
            <a:off x="5998726" y="5171694"/>
            <a:ext cx="512576" cy="512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原创设计师QQ：598969553     _15"/>
          <p:cNvSpPr/>
          <p:nvPr/>
        </p:nvSpPr>
        <p:spPr>
          <a:xfrm>
            <a:off x="6618850" y="1828189"/>
            <a:ext cx="3642656"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22" name="原创设计师QQ：598969553     _15"/>
          <p:cNvSpPr/>
          <p:nvPr/>
        </p:nvSpPr>
        <p:spPr>
          <a:xfrm>
            <a:off x="6618850" y="2901998"/>
            <a:ext cx="3642656"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23" name="原创设计师QQ：598969553     _15"/>
          <p:cNvSpPr/>
          <p:nvPr/>
        </p:nvSpPr>
        <p:spPr>
          <a:xfrm>
            <a:off x="6618850" y="3984951"/>
            <a:ext cx="3642656"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24" name="原创设计师QQ：598969553     _15"/>
          <p:cNvSpPr/>
          <p:nvPr/>
        </p:nvSpPr>
        <p:spPr>
          <a:xfrm>
            <a:off x="6618850" y="5063331"/>
            <a:ext cx="3642656"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25" name="原创设计师QQ：598969553     _122"/>
          <p:cNvSpPr>
            <a:spLocks noEditPoints="1"/>
          </p:cNvSpPr>
          <p:nvPr/>
        </p:nvSpPr>
        <p:spPr bwMode="auto">
          <a:xfrm>
            <a:off x="6185067" y="4279607"/>
            <a:ext cx="150423" cy="132372"/>
          </a:xfrm>
          <a:custGeom>
            <a:avLst/>
            <a:gdLst>
              <a:gd name="T0" fmla="*/ 107950 w 50"/>
              <a:gd name="T1" fmla="*/ 47625 h 44"/>
              <a:gd name="T2" fmla="*/ 107950 w 50"/>
              <a:gd name="T3" fmla="*/ 44450 h 44"/>
              <a:gd name="T4" fmla="*/ 107950 w 50"/>
              <a:gd name="T5" fmla="*/ 44450 h 44"/>
              <a:gd name="T6" fmla="*/ 69850 w 50"/>
              <a:gd name="T7" fmla="*/ 73025 h 44"/>
              <a:gd name="T8" fmla="*/ 66675 w 50"/>
              <a:gd name="T9" fmla="*/ 76200 h 44"/>
              <a:gd name="T10" fmla="*/ 60325 w 50"/>
              <a:gd name="T11" fmla="*/ 82550 h 44"/>
              <a:gd name="T12" fmla="*/ 60325 w 50"/>
              <a:gd name="T13" fmla="*/ 88900 h 44"/>
              <a:gd name="T14" fmla="*/ 60325 w 50"/>
              <a:gd name="T15" fmla="*/ 95250 h 44"/>
              <a:gd name="T16" fmla="*/ 63500 w 50"/>
              <a:gd name="T17" fmla="*/ 104775 h 44"/>
              <a:gd name="T18" fmla="*/ 66675 w 50"/>
              <a:gd name="T19" fmla="*/ 104775 h 44"/>
              <a:gd name="T20" fmla="*/ 73025 w 50"/>
              <a:gd name="T21" fmla="*/ 111125 h 44"/>
              <a:gd name="T22" fmla="*/ 79375 w 50"/>
              <a:gd name="T23" fmla="*/ 111125 h 44"/>
              <a:gd name="T24" fmla="*/ 85725 w 50"/>
              <a:gd name="T25" fmla="*/ 111125 h 44"/>
              <a:gd name="T26" fmla="*/ 95250 w 50"/>
              <a:gd name="T27" fmla="*/ 107950 h 44"/>
              <a:gd name="T28" fmla="*/ 95250 w 50"/>
              <a:gd name="T29" fmla="*/ 104775 h 44"/>
              <a:gd name="T30" fmla="*/ 101600 w 50"/>
              <a:gd name="T31" fmla="*/ 98425 h 44"/>
              <a:gd name="T32" fmla="*/ 101600 w 50"/>
              <a:gd name="T33" fmla="*/ 92075 h 44"/>
              <a:gd name="T34" fmla="*/ 25400 w 50"/>
              <a:gd name="T35" fmla="*/ 136525 h 44"/>
              <a:gd name="T36" fmla="*/ 25400 w 50"/>
              <a:gd name="T37" fmla="*/ 25400 h 44"/>
              <a:gd name="T38" fmla="*/ 155575 w 50"/>
              <a:gd name="T39" fmla="*/ 50800 h 44"/>
              <a:gd name="T40" fmla="*/ 136525 w 50"/>
              <a:gd name="T41" fmla="*/ 136525 h 44"/>
              <a:gd name="T42" fmla="*/ 149225 w 50"/>
              <a:gd name="T43" fmla="*/ 82550 h 44"/>
              <a:gd name="T44" fmla="*/ 107950 w 50"/>
              <a:gd name="T45" fmla="*/ 19050 h 44"/>
              <a:gd name="T46" fmla="*/ 12700 w 50"/>
              <a:gd name="T47" fmla="*/ 82550 h 44"/>
              <a:gd name="T48" fmla="*/ 88900 w 50"/>
              <a:gd name="T49" fmla="*/ 79375 h 44"/>
              <a:gd name="T50" fmla="*/ 85725 w 50"/>
              <a:gd name="T51" fmla="*/ 104775 h 44"/>
              <a:gd name="T52" fmla="*/ 66675 w 50"/>
              <a:gd name="T53" fmla="*/ 95250 h 44"/>
              <a:gd name="T54" fmla="*/ 88900 w 50"/>
              <a:gd name="T55" fmla="*/ 79375 h 44"/>
              <a:gd name="T56" fmla="*/ 79375 w 50"/>
              <a:gd name="T57" fmla="*/ 85725 h 44"/>
              <a:gd name="T58" fmla="*/ 76200 w 50"/>
              <a:gd name="T59" fmla="*/ 92075 h 44"/>
              <a:gd name="T60" fmla="*/ 85725 w 50"/>
              <a:gd name="T61" fmla="*/ 95250 h 44"/>
              <a:gd name="T62" fmla="*/ 107950 w 50"/>
              <a:gd name="T63" fmla="*/ 95250 h 44"/>
              <a:gd name="T64" fmla="*/ 107950 w 50"/>
              <a:gd name="T65" fmla="*/ 98425 h 44"/>
              <a:gd name="T66" fmla="*/ 101600 w 50"/>
              <a:gd name="T67" fmla="*/ 107950 h 44"/>
              <a:gd name="T68" fmla="*/ 98425 w 50"/>
              <a:gd name="T69" fmla="*/ 114300 h 44"/>
              <a:gd name="T70" fmla="*/ 95250 w 50"/>
              <a:gd name="T71" fmla="*/ 114300 h 44"/>
              <a:gd name="T72" fmla="*/ 85725 w 50"/>
              <a:gd name="T73" fmla="*/ 117475 h 44"/>
              <a:gd name="T74" fmla="*/ 79375 w 50"/>
              <a:gd name="T75" fmla="*/ 117475 h 44"/>
              <a:gd name="T76" fmla="*/ 69850 w 50"/>
              <a:gd name="T77" fmla="*/ 117475 h 44"/>
              <a:gd name="T78" fmla="*/ 63500 w 50"/>
              <a:gd name="T79" fmla="*/ 111125 h 44"/>
              <a:gd name="T80" fmla="*/ 57150 w 50"/>
              <a:gd name="T81" fmla="*/ 104775 h 44"/>
              <a:gd name="T82" fmla="*/ 53975 w 50"/>
              <a:gd name="T83" fmla="*/ 95250 h 44"/>
              <a:gd name="T84" fmla="*/ 53975 w 50"/>
              <a:gd name="T85" fmla="*/ 88900 h 44"/>
              <a:gd name="T86" fmla="*/ 53975 w 50"/>
              <a:gd name="T87" fmla="*/ 79375 h 44"/>
              <a:gd name="T88" fmla="*/ 60325 w 50"/>
              <a:gd name="T89" fmla="*/ 69850 h 44"/>
              <a:gd name="T90" fmla="*/ 101600 w 50"/>
              <a:gd name="T91" fmla="*/ 38100 h 44"/>
              <a:gd name="T92" fmla="*/ 101600 w 50"/>
              <a:gd name="T93" fmla="*/ 38100 h 44"/>
              <a:gd name="T94" fmla="*/ 104775 w 50"/>
              <a:gd name="T95" fmla="*/ 38100 h 44"/>
              <a:gd name="T96" fmla="*/ 111125 w 50"/>
              <a:gd name="T97" fmla="*/ 38100 h 44"/>
              <a:gd name="T98" fmla="*/ 114300 w 50"/>
              <a:gd name="T99" fmla="*/ 38100 h 44"/>
              <a:gd name="T100" fmla="*/ 114300 w 50"/>
              <a:gd name="T101" fmla="*/ 41275 h 44"/>
              <a:gd name="T102" fmla="*/ 117475 w 50"/>
              <a:gd name="T103" fmla="*/ 47625 h 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 h="44">
                <a:moveTo>
                  <a:pt x="32" y="29"/>
                </a:moveTo>
                <a:cubicBezTo>
                  <a:pt x="32" y="29"/>
                  <a:pt x="32" y="29"/>
                  <a:pt x="32" y="29"/>
                </a:cubicBezTo>
                <a:cubicBezTo>
                  <a:pt x="34" y="15"/>
                  <a:pt x="34" y="15"/>
                  <a:pt x="34" y="15"/>
                </a:cubicBezTo>
                <a:cubicBezTo>
                  <a:pt x="34" y="15"/>
                  <a:pt x="34" y="15"/>
                  <a:pt x="34" y="15"/>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3" y="14"/>
                  <a:pt x="33" y="14"/>
                  <a:pt x="33" y="14"/>
                </a:cubicBezTo>
                <a:cubicBezTo>
                  <a:pt x="33" y="14"/>
                  <a:pt x="33" y="14"/>
                  <a:pt x="33" y="14"/>
                </a:cubicBezTo>
                <a:cubicBezTo>
                  <a:pt x="33" y="14"/>
                  <a:pt x="33" y="14"/>
                  <a:pt x="33" y="14"/>
                </a:cubicBezTo>
                <a:cubicBezTo>
                  <a:pt x="22" y="23"/>
                  <a:pt x="22" y="23"/>
                  <a:pt x="22" y="23"/>
                </a:cubicBezTo>
                <a:cubicBezTo>
                  <a:pt x="22" y="23"/>
                  <a:pt x="22" y="23"/>
                  <a:pt x="22" y="23"/>
                </a:cubicBezTo>
                <a:cubicBezTo>
                  <a:pt x="21" y="23"/>
                  <a:pt x="21" y="24"/>
                  <a:pt x="21" y="24"/>
                </a:cubicBezTo>
                <a:cubicBezTo>
                  <a:pt x="21" y="24"/>
                  <a:pt x="21" y="24"/>
                  <a:pt x="21" y="24"/>
                </a:cubicBezTo>
                <a:cubicBezTo>
                  <a:pt x="21" y="24"/>
                  <a:pt x="21" y="24"/>
                  <a:pt x="21" y="24"/>
                </a:cubicBezTo>
                <a:cubicBezTo>
                  <a:pt x="20" y="24"/>
                  <a:pt x="20" y="25"/>
                  <a:pt x="20" y="25"/>
                </a:cubicBezTo>
                <a:cubicBezTo>
                  <a:pt x="20" y="25"/>
                  <a:pt x="20" y="25"/>
                  <a:pt x="20" y="25"/>
                </a:cubicBezTo>
                <a:cubicBezTo>
                  <a:pt x="20" y="25"/>
                  <a:pt x="20" y="26"/>
                  <a:pt x="20" y="26"/>
                </a:cubicBezTo>
                <a:cubicBezTo>
                  <a:pt x="19" y="26"/>
                  <a:pt x="19" y="26"/>
                  <a:pt x="19" y="26"/>
                </a:cubicBezTo>
                <a:cubicBezTo>
                  <a:pt x="19" y="27"/>
                  <a:pt x="19" y="27"/>
                  <a:pt x="19" y="27"/>
                </a:cubicBezTo>
                <a:cubicBezTo>
                  <a:pt x="19" y="27"/>
                  <a:pt x="19" y="28"/>
                  <a:pt x="19" y="28"/>
                </a:cubicBezTo>
                <a:cubicBezTo>
                  <a:pt x="19" y="28"/>
                  <a:pt x="19" y="28"/>
                  <a:pt x="19" y="28"/>
                </a:cubicBezTo>
                <a:cubicBezTo>
                  <a:pt x="19" y="28"/>
                  <a:pt x="19" y="28"/>
                  <a:pt x="19" y="28"/>
                </a:cubicBezTo>
                <a:cubicBezTo>
                  <a:pt x="19" y="28"/>
                  <a:pt x="19" y="28"/>
                  <a:pt x="19" y="28"/>
                </a:cubicBezTo>
                <a:cubicBezTo>
                  <a:pt x="19" y="29"/>
                  <a:pt x="19" y="29"/>
                  <a:pt x="19" y="29"/>
                </a:cubicBezTo>
                <a:cubicBezTo>
                  <a:pt x="19" y="29"/>
                  <a:pt x="19" y="29"/>
                  <a:pt x="19" y="30"/>
                </a:cubicBezTo>
                <a:cubicBezTo>
                  <a:pt x="19" y="30"/>
                  <a:pt x="19" y="30"/>
                  <a:pt x="19" y="30"/>
                </a:cubicBezTo>
                <a:cubicBezTo>
                  <a:pt x="19" y="30"/>
                  <a:pt x="19" y="31"/>
                  <a:pt x="19" y="31"/>
                </a:cubicBezTo>
                <a:cubicBezTo>
                  <a:pt x="19" y="31"/>
                  <a:pt x="20" y="31"/>
                  <a:pt x="20" y="31"/>
                </a:cubicBezTo>
                <a:cubicBezTo>
                  <a:pt x="20" y="32"/>
                  <a:pt x="20" y="32"/>
                  <a:pt x="20" y="32"/>
                </a:cubicBezTo>
                <a:cubicBezTo>
                  <a:pt x="20" y="32"/>
                  <a:pt x="20" y="32"/>
                  <a:pt x="20" y="33"/>
                </a:cubicBezTo>
                <a:cubicBezTo>
                  <a:pt x="20" y="33"/>
                  <a:pt x="21" y="33"/>
                  <a:pt x="21" y="33"/>
                </a:cubicBezTo>
                <a:cubicBezTo>
                  <a:pt x="21" y="33"/>
                  <a:pt x="21" y="33"/>
                  <a:pt x="21" y="33"/>
                </a:cubicBezTo>
                <a:cubicBezTo>
                  <a:pt x="21" y="33"/>
                  <a:pt x="21" y="33"/>
                  <a:pt x="21" y="33"/>
                </a:cubicBezTo>
                <a:cubicBezTo>
                  <a:pt x="21" y="33"/>
                  <a:pt x="21" y="33"/>
                  <a:pt x="21" y="33"/>
                </a:cubicBezTo>
                <a:cubicBezTo>
                  <a:pt x="21" y="34"/>
                  <a:pt x="21" y="34"/>
                  <a:pt x="22" y="34"/>
                </a:cubicBezTo>
                <a:cubicBezTo>
                  <a:pt x="22" y="34"/>
                  <a:pt x="22" y="34"/>
                  <a:pt x="22" y="34"/>
                </a:cubicBezTo>
                <a:cubicBezTo>
                  <a:pt x="22" y="34"/>
                  <a:pt x="23" y="34"/>
                  <a:pt x="23" y="35"/>
                </a:cubicBezTo>
                <a:cubicBezTo>
                  <a:pt x="23" y="35"/>
                  <a:pt x="23" y="35"/>
                  <a:pt x="23" y="35"/>
                </a:cubicBezTo>
                <a:cubicBezTo>
                  <a:pt x="24" y="35"/>
                  <a:pt x="24" y="35"/>
                  <a:pt x="24" y="35"/>
                </a:cubicBezTo>
                <a:cubicBezTo>
                  <a:pt x="24" y="35"/>
                  <a:pt x="25" y="35"/>
                  <a:pt x="25" y="35"/>
                </a:cubicBezTo>
                <a:cubicBezTo>
                  <a:pt x="25" y="35"/>
                  <a:pt x="25" y="35"/>
                  <a:pt x="25" y="35"/>
                </a:cubicBezTo>
                <a:cubicBezTo>
                  <a:pt x="25" y="35"/>
                  <a:pt x="25" y="35"/>
                  <a:pt x="25" y="35"/>
                </a:cubicBezTo>
                <a:cubicBezTo>
                  <a:pt x="25" y="35"/>
                  <a:pt x="25" y="35"/>
                  <a:pt x="25" y="35"/>
                </a:cubicBezTo>
                <a:cubicBezTo>
                  <a:pt x="26" y="35"/>
                  <a:pt x="26" y="35"/>
                  <a:pt x="26" y="35"/>
                </a:cubicBezTo>
                <a:cubicBezTo>
                  <a:pt x="26" y="35"/>
                  <a:pt x="26" y="35"/>
                  <a:pt x="27" y="35"/>
                </a:cubicBezTo>
                <a:cubicBezTo>
                  <a:pt x="27" y="35"/>
                  <a:pt x="27" y="35"/>
                  <a:pt x="27" y="35"/>
                </a:cubicBezTo>
                <a:cubicBezTo>
                  <a:pt x="27" y="35"/>
                  <a:pt x="28" y="35"/>
                  <a:pt x="28" y="35"/>
                </a:cubicBezTo>
                <a:cubicBezTo>
                  <a:pt x="28" y="35"/>
                  <a:pt x="28" y="35"/>
                  <a:pt x="28" y="34"/>
                </a:cubicBezTo>
                <a:cubicBezTo>
                  <a:pt x="29" y="34"/>
                  <a:pt x="29" y="34"/>
                  <a:pt x="29" y="34"/>
                </a:cubicBezTo>
                <a:cubicBezTo>
                  <a:pt x="29" y="34"/>
                  <a:pt x="29" y="34"/>
                  <a:pt x="30" y="34"/>
                </a:cubicBezTo>
                <a:cubicBezTo>
                  <a:pt x="30" y="34"/>
                  <a:pt x="30" y="34"/>
                  <a:pt x="30" y="34"/>
                </a:cubicBezTo>
                <a:cubicBezTo>
                  <a:pt x="30" y="34"/>
                  <a:pt x="30" y="34"/>
                  <a:pt x="30" y="33"/>
                </a:cubicBezTo>
                <a:cubicBezTo>
                  <a:pt x="30" y="33"/>
                  <a:pt x="30" y="33"/>
                  <a:pt x="30" y="33"/>
                </a:cubicBezTo>
                <a:cubicBezTo>
                  <a:pt x="30" y="33"/>
                  <a:pt x="30" y="33"/>
                  <a:pt x="30" y="33"/>
                </a:cubicBezTo>
                <a:cubicBezTo>
                  <a:pt x="31" y="33"/>
                  <a:pt x="31" y="33"/>
                  <a:pt x="31" y="32"/>
                </a:cubicBezTo>
                <a:cubicBezTo>
                  <a:pt x="31" y="32"/>
                  <a:pt x="31" y="32"/>
                  <a:pt x="31" y="32"/>
                </a:cubicBezTo>
                <a:cubicBezTo>
                  <a:pt x="31" y="32"/>
                  <a:pt x="31" y="31"/>
                  <a:pt x="32" y="31"/>
                </a:cubicBezTo>
                <a:cubicBezTo>
                  <a:pt x="32" y="31"/>
                  <a:pt x="32" y="31"/>
                  <a:pt x="32" y="31"/>
                </a:cubicBezTo>
                <a:cubicBezTo>
                  <a:pt x="32" y="30"/>
                  <a:pt x="32" y="30"/>
                  <a:pt x="32" y="30"/>
                </a:cubicBezTo>
                <a:cubicBezTo>
                  <a:pt x="32" y="30"/>
                  <a:pt x="32" y="30"/>
                  <a:pt x="32" y="30"/>
                </a:cubicBezTo>
                <a:cubicBezTo>
                  <a:pt x="32" y="30"/>
                  <a:pt x="32" y="30"/>
                  <a:pt x="32" y="29"/>
                </a:cubicBezTo>
                <a:cubicBezTo>
                  <a:pt x="32" y="29"/>
                  <a:pt x="32" y="29"/>
                  <a:pt x="32" y="29"/>
                </a:cubicBezTo>
                <a:close/>
                <a:moveTo>
                  <a:pt x="10" y="41"/>
                </a:moveTo>
                <a:cubicBezTo>
                  <a:pt x="10" y="41"/>
                  <a:pt x="10" y="41"/>
                  <a:pt x="10" y="41"/>
                </a:cubicBezTo>
                <a:cubicBezTo>
                  <a:pt x="11" y="41"/>
                  <a:pt x="11" y="43"/>
                  <a:pt x="10" y="43"/>
                </a:cubicBezTo>
                <a:cubicBezTo>
                  <a:pt x="10" y="44"/>
                  <a:pt x="8" y="44"/>
                  <a:pt x="8" y="43"/>
                </a:cubicBezTo>
                <a:cubicBezTo>
                  <a:pt x="5" y="41"/>
                  <a:pt x="3" y="38"/>
                  <a:pt x="2" y="35"/>
                </a:cubicBezTo>
                <a:cubicBezTo>
                  <a:pt x="1" y="32"/>
                  <a:pt x="0" y="29"/>
                  <a:pt x="0" y="26"/>
                </a:cubicBezTo>
                <a:cubicBezTo>
                  <a:pt x="0" y="22"/>
                  <a:pt x="1" y="19"/>
                  <a:pt x="2" y="16"/>
                </a:cubicBezTo>
                <a:cubicBezTo>
                  <a:pt x="3" y="13"/>
                  <a:pt x="5" y="10"/>
                  <a:pt x="8" y="8"/>
                </a:cubicBezTo>
                <a:cubicBezTo>
                  <a:pt x="12" y="3"/>
                  <a:pt x="18" y="0"/>
                  <a:pt x="25" y="0"/>
                </a:cubicBezTo>
                <a:cubicBezTo>
                  <a:pt x="29" y="0"/>
                  <a:pt x="32" y="1"/>
                  <a:pt x="35" y="2"/>
                </a:cubicBezTo>
                <a:cubicBezTo>
                  <a:pt x="38" y="4"/>
                  <a:pt x="41" y="5"/>
                  <a:pt x="43" y="8"/>
                </a:cubicBezTo>
                <a:cubicBezTo>
                  <a:pt x="45" y="10"/>
                  <a:pt x="47" y="13"/>
                  <a:pt x="49" y="16"/>
                </a:cubicBezTo>
                <a:cubicBezTo>
                  <a:pt x="49" y="16"/>
                  <a:pt x="49" y="16"/>
                  <a:pt x="49" y="16"/>
                </a:cubicBezTo>
                <a:cubicBezTo>
                  <a:pt x="50" y="19"/>
                  <a:pt x="50" y="22"/>
                  <a:pt x="50" y="26"/>
                </a:cubicBezTo>
                <a:cubicBezTo>
                  <a:pt x="50" y="29"/>
                  <a:pt x="50" y="32"/>
                  <a:pt x="49" y="35"/>
                </a:cubicBezTo>
                <a:cubicBezTo>
                  <a:pt x="47" y="38"/>
                  <a:pt x="45" y="41"/>
                  <a:pt x="43" y="43"/>
                </a:cubicBezTo>
                <a:cubicBezTo>
                  <a:pt x="42" y="44"/>
                  <a:pt x="41" y="44"/>
                  <a:pt x="40" y="43"/>
                </a:cubicBezTo>
                <a:cubicBezTo>
                  <a:pt x="40" y="43"/>
                  <a:pt x="40" y="41"/>
                  <a:pt x="40" y="41"/>
                </a:cubicBezTo>
                <a:cubicBezTo>
                  <a:pt x="42" y="39"/>
                  <a:pt x="44" y="36"/>
                  <a:pt x="45" y="34"/>
                </a:cubicBezTo>
                <a:cubicBezTo>
                  <a:pt x="46" y="31"/>
                  <a:pt x="47" y="28"/>
                  <a:pt x="47" y="26"/>
                </a:cubicBezTo>
                <a:cubicBezTo>
                  <a:pt x="47" y="23"/>
                  <a:pt x="46" y="20"/>
                  <a:pt x="45" y="17"/>
                </a:cubicBezTo>
                <a:cubicBezTo>
                  <a:pt x="45" y="17"/>
                  <a:pt x="45" y="17"/>
                  <a:pt x="45" y="17"/>
                </a:cubicBezTo>
                <a:cubicBezTo>
                  <a:pt x="44" y="15"/>
                  <a:pt x="42" y="13"/>
                  <a:pt x="40" y="11"/>
                </a:cubicBezTo>
                <a:cubicBezTo>
                  <a:pt x="38" y="9"/>
                  <a:pt x="36" y="7"/>
                  <a:pt x="34" y="6"/>
                </a:cubicBezTo>
                <a:cubicBezTo>
                  <a:pt x="31" y="5"/>
                  <a:pt x="28" y="4"/>
                  <a:pt x="25" y="4"/>
                </a:cubicBezTo>
                <a:cubicBezTo>
                  <a:pt x="20" y="4"/>
                  <a:pt x="14" y="7"/>
                  <a:pt x="10" y="11"/>
                </a:cubicBezTo>
                <a:cubicBezTo>
                  <a:pt x="8" y="13"/>
                  <a:pt x="7" y="15"/>
                  <a:pt x="6" y="17"/>
                </a:cubicBezTo>
                <a:cubicBezTo>
                  <a:pt x="5" y="20"/>
                  <a:pt x="4" y="23"/>
                  <a:pt x="4" y="26"/>
                </a:cubicBezTo>
                <a:cubicBezTo>
                  <a:pt x="4" y="28"/>
                  <a:pt x="5" y="31"/>
                  <a:pt x="6" y="34"/>
                </a:cubicBezTo>
                <a:cubicBezTo>
                  <a:pt x="7" y="36"/>
                  <a:pt x="8" y="39"/>
                  <a:pt x="10" y="41"/>
                </a:cubicBezTo>
                <a:close/>
                <a:moveTo>
                  <a:pt x="28" y="25"/>
                </a:moveTo>
                <a:cubicBezTo>
                  <a:pt x="28" y="25"/>
                  <a:pt x="28" y="25"/>
                  <a:pt x="28" y="25"/>
                </a:cubicBezTo>
                <a:cubicBezTo>
                  <a:pt x="29" y="25"/>
                  <a:pt x="29" y="26"/>
                  <a:pt x="30" y="27"/>
                </a:cubicBezTo>
                <a:cubicBezTo>
                  <a:pt x="30" y="27"/>
                  <a:pt x="30" y="27"/>
                  <a:pt x="30" y="27"/>
                </a:cubicBezTo>
                <a:cubicBezTo>
                  <a:pt x="30" y="28"/>
                  <a:pt x="30" y="30"/>
                  <a:pt x="29" y="31"/>
                </a:cubicBezTo>
                <a:cubicBezTo>
                  <a:pt x="29" y="32"/>
                  <a:pt x="28" y="32"/>
                  <a:pt x="27" y="33"/>
                </a:cubicBezTo>
                <a:cubicBezTo>
                  <a:pt x="27" y="33"/>
                  <a:pt x="27" y="33"/>
                  <a:pt x="27" y="33"/>
                </a:cubicBezTo>
                <a:cubicBezTo>
                  <a:pt x="26" y="33"/>
                  <a:pt x="24" y="33"/>
                  <a:pt x="23" y="32"/>
                </a:cubicBezTo>
                <a:cubicBezTo>
                  <a:pt x="22" y="32"/>
                  <a:pt x="22" y="31"/>
                  <a:pt x="21" y="30"/>
                </a:cubicBezTo>
                <a:cubicBezTo>
                  <a:pt x="21" y="30"/>
                  <a:pt x="21" y="30"/>
                  <a:pt x="21" y="30"/>
                </a:cubicBezTo>
                <a:cubicBezTo>
                  <a:pt x="21" y="29"/>
                  <a:pt x="21" y="27"/>
                  <a:pt x="22" y="26"/>
                </a:cubicBezTo>
                <a:cubicBezTo>
                  <a:pt x="22" y="25"/>
                  <a:pt x="23" y="25"/>
                  <a:pt x="24" y="24"/>
                </a:cubicBezTo>
                <a:cubicBezTo>
                  <a:pt x="24" y="24"/>
                  <a:pt x="24" y="24"/>
                  <a:pt x="24" y="24"/>
                </a:cubicBezTo>
                <a:cubicBezTo>
                  <a:pt x="25" y="24"/>
                  <a:pt x="27" y="24"/>
                  <a:pt x="28" y="25"/>
                </a:cubicBezTo>
                <a:close/>
                <a:moveTo>
                  <a:pt x="27" y="28"/>
                </a:moveTo>
                <a:cubicBezTo>
                  <a:pt x="27" y="28"/>
                  <a:pt x="27" y="28"/>
                  <a:pt x="27" y="28"/>
                </a:cubicBezTo>
                <a:cubicBezTo>
                  <a:pt x="27" y="28"/>
                  <a:pt x="27" y="27"/>
                  <a:pt x="26" y="27"/>
                </a:cubicBezTo>
                <a:cubicBezTo>
                  <a:pt x="26" y="27"/>
                  <a:pt x="25" y="27"/>
                  <a:pt x="25" y="27"/>
                </a:cubicBezTo>
                <a:cubicBezTo>
                  <a:pt x="25" y="27"/>
                  <a:pt x="25" y="27"/>
                  <a:pt x="25" y="27"/>
                </a:cubicBezTo>
                <a:cubicBezTo>
                  <a:pt x="25" y="27"/>
                  <a:pt x="24" y="27"/>
                  <a:pt x="24" y="28"/>
                </a:cubicBezTo>
                <a:cubicBezTo>
                  <a:pt x="24" y="28"/>
                  <a:pt x="24" y="29"/>
                  <a:pt x="24" y="29"/>
                </a:cubicBezTo>
                <a:cubicBezTo>
                  <a:pt x="24" y="29"/>
                  <a:pt x="24" y="29"/>
                  <a:pt x="24" y="29"/>
                </a:cubicBezTo>
                <a:cubicBezTo>
                  <a:pt x="24" y="30"/>
                  <a:pt x="24" y="30"/>
                  <a:pt x="25" y="30"/>
                </a:cubicBezTo>
                <a:cubicBezTo>
                  <a:pt x="25" y="30"/>
                  <a:pt x="26" y="31"/>
                  <a:pt x="26" y="30"/>
                </a:cubicBezTo>
                <a:cubicBezTo>
                  <a:pt x="26" y="30"/>
                  <a:pt x="26" y="30"/>
                  <a:pt x="26" y="30"/>
                </a:cubicBezTo>
                <a:cubicBezTo>
                  <a:pt x="26" y="30"/>
                  <a:pt x="27" y="30"/>
                  <a:pt x="27" y="30"/>
                </a:cubicBezTo>
                <a:cubicBezTo>
                  <a:pt x="27" y="29"/>
                  <a:pt x="28" y="29"/>
                  <a:pt x="27" y="28"/>
                </a:cubicBezTo>
                <a:close/>
                <a:moveTo>
                  <a:pt x="37" y="15"/>
                </a:moveTo>
                <a:cubicBezTo>
                  <a:pt x="37" y="15"/>
                  <a:pt x="37" y="15"/>
                  <a:pt x="37" y="15"/>
                </a:cubicBezTo>
                <a:cubicBezTo>
                  <a:pt x="34" y="30"/>
                  <a:pt x="34" y="30"/>
                  <a:pt x="34" y="30"/>
                </a:cubicBezTo>
                <a:cubicBezTo>
                  <a:pt x="34" y="30"/>
                  <a:pt x="34" y="30"/>
                  <a:pt x="34" y="30"/>
                </a:cubicBezTo>
                <a:cubicBezTo>
                  <a:pt x="34" y="30"/>
                  <a:pt x="34" y="30"/>
                  <a:pt x="34" y="30"/>
                </a:cubicBezTo>
                <a:cubicBezTo>
                  <a:pt x="34" y="30"/>
                  <a:pt x="34" y="30"/>
                  <a:pt x="34" y="30"/>
                </a:cubicBezTo>
                <a:cubicBezTo>
                  <a:pt x="34" y="31"/>
                  <a:pt x="34" y="31"/>
                  <a:pt x="34" y="31"/>
                </a:cubicBezTo>
                <a:cubicBezTo>
                  <a:pt x="34" y="32"/>
                  <a:pt x="34" y="32"/>
                  <a:pt x="34" y="32"/>
                </a:cubicBezTo>
                <a:cubicBezTo>
                  <a:pt x="34" y="32"/>
                  <a:pt x="33" y="33"/>
                  <a:pt x="33" y="33"/>
                </a:cubicBezTo>
                <a:cubicBezTo>
                  <a:pt x="33" y="33"/>
                  <a:pt x="33" y="34"/>
                  <a:pt x="33" y="34"/>
                </a:cubicBezTo>
                <a:cubicBezTo>
                  <a:pt x="33" y="34"/>
                  <a:pt x="32" y="34"/>
                  <a:pt x="32" y="34"/>
                </a:cubicBezTo>
                <a:cubicBezTo>
                  <a:pt x="32" y="35"/>
                  <a:pt x="32" y="35"/>
                  <a:pt x="32" y="35"/>
                </a:cubicBezTo>
                <a:cubicBezTo>
                  <a:pt x="32" y="35"/>
                  <a:pt x="32" y="35"/>
                  <a:pt x="32" y="35"/>
                </a:cubicBezTo>
                <a:cubicBezTo>
                  <a:pt x="31" y="35"/>
                  <a:pt x="31" y="35"/>
                  <a:pt x="31" y="36"/>
                </a:cubicBezTo>
                <a:cubicBezTo>
                  <a:pt x="31" y="36"/>
                  <a:pt x="31" y="36"/>
                  <a:pt x="31" y="36"/>
                </a:cubicBezTo>
                <a:cubicBezTo>
                  <a:pt x="31" y="36"/>
                  <a:pt x="31" y="36"/>
                  <a:pt x="31" y="36"/>
                </a:cubicBezTo>
                <a:cubicBezTo>
                  <a:pt x="31" y="36"/>
                  <a:pt x="31" y="36"/>
                  <a:pt x="31" y="36"/>
                </a:cubicBezTo>
                <a:cubicBezTo>
                  <a:pt x="31" y="36"/>
                  <a:pt x="30" y="36"/>
                  <a:pt x="30" y="36"/>
                </a:cubicBezTo>
                <a:cubicBezTo>
                  <a:pt x="30" y="36"/>
                  <a:pt x="30" y="36"/>
                  <a:pt x="30" y="36"/>
                </a:cubicBezTo>
                <a:cubicBezTo>
                  <a:pt x="30" y="36"/>
                  <a:pt x="30" y="36"/>
                  <a:pt x="29" y="37"/>
                </a:cubicBezTo>
                <a:cubicBezTo>
                  <a:pt x="29" y="37"/>
                  <a:pt x="29" y="37"/>
                  <a:pt x="29" y="37"/>
                </a:cubicBezTo>
                <a:cubicBezTo>
                  <a:pt x="28" y="37"/>
                  <a:pt x="28" y="37"/>
                  <a:pt x="28" y="37"/>
                </a:cubicBezTo>
                <a:cubicBezTo>
                  <a:pt x="28" y="37"/>
                  <a:pt x="27" y="37"/>
                  <a:pt x="27" y="37"/>
                </a:cubicBezTo>
                <a:cubicBezTo>
                  <a:pt x="27" y="37"/>
                  <a:pt x="26" y="37"/>
                  <a:pt x="26" y="37"/>
                </a:cubicBezTo>
                <a:cubicBezTo>
                  <a:pt x="26" y="37"/>
                  <a:pt x="26" y="37"/>
                  <a:pt x="25" y="37"/>
                </a:cubicBezTo>
                <a:cubicBezTo>
                  <a:pt x="25" y="37"/>
                  <a:pt x="25" y="37"/>
                  <a:pt x="25" y="37"/>
                </a:cubicBezTo>
                <a:cubicBezTo>
                  <a:pt x="25" y="37"/>
                  <a:pt x="25" y="37"/>
                  <a:pt x="25" y="37"/>
                </a:cubicBezTo>
                <a:cubicBezTo>
                  <a:pt x="24" y="37"/>
                  <a:pt x="24" y="37"/>
                  <a:pt x="24" y="37"/>
                </a:cubicBezTo>
                <a:cubicBezTo>
                  <a:pt x="24" y="37"/>
                  <a:pt x="24" y="37"/>
                  <a:pt x="24" y="37"/>
                </a:cubicBezTo>
                <a:cubicBezTo>
                  <a:pt x="23" y="37"/>
                  <a:pt x="23" y="37"/>
                  <a:pt x="23" y="37"/>
                </a:cubicBezTo>
                <a:cubicBezTo>
                  <a:pt x="22" y="37"/>
                  <a:pt x="22" y="37"/>
                  <a:pt x="22" y="37"/>
                </a:cubicBezTo>
                <a:cubicBezTo>
                  <a:pt x="22" y="37"/>
                  <a:pt x="21" y="36"/>
                  <a:pt x="21" y="36"/>
                </a:cubicBezTo>
                <a:cubicBezTo>
                  <a:pt x="21" y="36"/>
                  <a:pt x="21" y="36"/>
                  <a:pt x="20" y="36"/>
                </a:cubicBezTo>
                <a:cubicBezTo>
                  <a:pt x="20" y="36"/>
                  <a:pt x="20" y="35"/>
                  <a:pt x="20" y="35"/>
                </a:cubicBezTo>
                <a:cubicBezTo>
                  <a:pt x="20" y="35"/>
                  <a:pt x="20" y="35"/>
                  <a:pt x="20" y="35"/>
                </a:cubicBezTo>
                <a:cubicBezTo>
                  <a:pt x="19" y="35"/>
                  <a:pt x="19" y="35"/>
                  <a:pt x="19" y="35"/>
                </a:cubicBezTo>
                <a:cubicBezTo>
                  <a:pt x="19" y="35"/>
                  <a:pt x="19" y="35"/>
                  <a:pt x="19" y="35"/>
                </a:cubicBezTo>
                <a:cubicBezTo>
                  <a:pt x="19" y="34"/>
                  <a:pt x="19" y="34"/>
                  <a:pt x="18" y="34"/>
                </a:cubicBezTo>
                <a:cubicBezTo>
                  <a:pt x="18" y="34"/>
                  <a:pt x="18" y="33"/>
                  <a:pt x="18" y="33"/>
                </a:cubicBezTo>
                <a:cubicBezTo>
                  <a:pt x="18" y="33"/>
                  <a:pt x="18" y="33"/>
                  <a:pt x="18" y="32"/>
                </a:cubicBezTo>
                <a:cubicBezTo>
                  <a:pt x="17" y="32"/>
                  <a:pt x="17" y="32"/>
                  <a:pt x="17" y="32"/>
                </a:cubicBezTo>
                <a:cubicBezTo>
                  <a:pt x="17" y="31"/>
                  <a:pt x="17" y="31"/>
                  <a:pt x="17" y="31"/>
                </a:cubicBezTo>
                <a:cubicBezTo>
                  <a:pt x="17" y="31"/>
                  <a:pt x="17" y="30"/>
                  <a:pt x="17" y="30"/>
                </a:cubicBezTo>
                <a:cubicBezTo>
                  <a:pt x="17" y="30"/>
                  <a:pt x="17" y="29"/>
                  <a:pt x="17" y="29"/>
                </a:cubicBezTo>
                <a:cubicBezTo>
                  <a:pt x="17" y="29"/>
                  <a:pt x="17" y="29"/>
                  <a:pt x="17" y="28"/>
                </a:cubicBezTo>
                <a:cubicBezTo>
                  <a:pt x="17" y="28"/>
                  <a:pt x="17" y="28"/>
                  <a:pt x="17" y="28"/>
                </a:cubicBezTo>
                <a:cubicBezTo>
                  <a:pt x="17" y="28"/>
                  <a:pt x="17" y="28"/>
                  <a:pt x="17" y="28"/>
                </a:cubicBezTo>
                <a:cubicBezTo>
                  <a:pt x="17" y="27"/>
                  <a:pt x="17" y="27"/>
                  <a:pt x="17" y="27"/>
                </a:cubicBezTo>
                <a:cubicBezTo>
                  <a:pt x="17" y="27"/>
                  <a:pt x="17" y="27"/>
                  <a:pt x="17" y="27"/>
                </a:cubicBezTo>
                <a:cubicBezTo>
                  <a:pt x="17" y="26"/>
                  <a:pt x="17" y="26"/>
                  <a:pt x="17" y="26"/>
                </a:cubicBezTo>
                <a:cubicBezTo>
                  <a:pt x="17" y="25"/>
                  <a:pt x="17" y="25"/>
                  <a:pt x="17" y="25"/>
                </a:cubicBezTo>
                <a:cubicBezTo>
                  <a:pt x="18" y="25"/>
                  <a:pt x="18" y="24"/>
                  <a:pt x="18" y="24"/>
                </a:cubicBezTo>
                <a:cubicBezTo>
                  <a:pt x="18" y="24"/>
                  <a:pt x="18" y="24"/>
                  <a:pt x="18" y="23"/>
                </a:cubicBezTo>
                <a:cubicBezTo>
                  <a:pt x="18" y="23"/>
                  <a:pt x="19" y="23"/>
                  <a:pt x="19" y="23"/>
                </a:cubicBezTo>
                <a:cubicBezTo>
                  <a:pt x="19" y="22"/>
                  <a:pt x="19" y="22"/>
                  <a:pt x="19" y="22"/>
                </a:cubicBezTo>
                <a:cubicBezTo>
                  <a:pt x="19" y="22"/>
                  <a:pt x="19" y="22"/>
                  <a:pt x="19" y="22"/>
                </a:cubicBezTo>
                <a:cubicBezTo>
                  <a:pt x="20" y="22"/>
                  <a:pt x="20" y="22"/>
                  <a:pt x="20" y="21"/>
                </a:cubicBezTo>
                <a:cubicBezTo>
                  <a:pt x="20" y="21"/>
                  <a:pt x="20" y="21"/>
                  <a:pt x="20" y="21"/>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3" y="12"/>
                  <a:pt x="33" y="12"/>
                  <a:pt x="33" y="12"/>
                </a:cubicBezTo>
                <a:cubicBezTo>
                  <a:pt x="33" y="12"/>
                  <a:pt x="33" y="12"/>
                  <a:pt x="33" y="12"/>
                </a:cubicBezTo>
                <a:cubicBezTo>
                  <a:pt x="33" y="12"/>
                  <a:pt x="33" y="12"/>
                  <a:pt x="33" y="12"/>
                </a:cubicBezTo>
                <a:cubicBezTo>
                  <a:pt x="33" y="12"/>
                  <a:pt x="33" y="12"/>
                  <a:pt x="33" y="12"/>
                </a:cubicBezTo>
                <a:cubicBezTo>
                  <a:pt x="34" y="12"/>
                  <a:pt x="34" y="12"/>
                  <a:pt x="34" y="12"/>
                </a:cubicBezTo>
                <a:cubicBezTo>
                  <a:pt x="34" y="12"/>
                  <a:pt x="34" y="12"/>
                  <a:pt x="34" y="12"/>
                </a:cubicBezTo>
                <a:cubicBezTo>
                  <a:pt x="34" y="12"/>
                  <a:pt x="34" y="12"/>
                  <a:pt x="34" y="12"/>
                </a:cubicBezTo>
                <a:cubicBezTo>
                  <a:pt x="35" y="12"/>
                  <a:pt x="35" y="12"/>
                  <a:pt x="35" y="12"/>
                </a:cubicBezTo>
                <a:cubicBezTo>
                  <a:pt x="35" y="12"/>
                  <a:pt x="35" y="12"/>
                  <a:pt x="35" y="12"/>
                </a:cubicBezTo>
                <a:cubicBezTo>
                  <a:pt x="35" y="12"/>
                  <a:pt x="35" y="12"/>
                  <a:pt x="35" y="12"/>
                </a:cubicBezTo>
                <a:cubicBezTo>
                  <a:pt x="36" y="12"/>
                  <a:pt x="36" y="12"/>
                  <a:pt x="36" y="12"/>
                </a:cubicBezTo>
                <a:cubicBezTo>
                  <a:pt x="36" y="12"/>
                  <a:pt x="36" y="12"/>
                  <a:pt x="36" y="12"/>
                </a:cubicBezTo>
                <a:cubicBezTo>
                  <a:pt x="36" y="13"/>
                  <a:pt x="36" y="13"/>
                  <a:pt x="36" y="13"/>
                </a:cubicBezTo>
                <a:cubicBezTo>
                  <a:pt x="36" y="13"/>
                  <a:pt x="36" y="13"/>
                  <a:pt x="36" y="13"/>
                </a:cubicBezTo>
                <a:cubicBezTo>
                  <a:pt x="36" y="13"/>
                  <a:pt x="36" y="13"/>
                  <a:pt x="36" y="13"/>
                </a:cubicBezTo>
                <a:cubicBezTo>
                  <a:pt x="36" y="13"/>
                  <a:pt x="36" y="13"/>
                  <a:pt x="36" y="13"/>
                </a:cubicBezTo>
                <a:cubicBezTo>
                  <a:pt x="37" y="14"/>
                  <a:pt x="37" y="14"/>
                  <a:pt x="37" y="14"/>
                </a:cubicBezTo>
                <a:cubicBezTo>
                  <a:pt x="37" y="14"/>
                  <a:pt x="37" y="14"/>
                  <a:pt x="37" y="14"/>
                </a:cubicBezTo>
                <a:cubicBezTo>
                  <a:pt x="37" y="14"/>
                  <a:pt x="37" y="14"/>
                  <a:pt x="37" y="14"/>
                </a:cubicBezTo>
                <a:cubicBezTo>
                  <a:pt x="37" y="14"/>
                  <a:pt x="37" y="14"/>
                  <a:pt x="37" y="15"/>
                </a:cubicBezTo>
                <a:cubicBezTo>
                  <a:pt x="37" y="15"/>
                  <a:pt x="37" y="15"/>
                  <a:pt x="37" y="15"/>
                </a:cubicBezTo>
                <a:cubicBezTo>
                  <a:pt x="37" y="15"/>
                  <a:pt x="37" y="15"/>
                  <a:pt x="37" y="15"/>
                </a:cubicBezTo>
                <a:close/>
              </a:path>
            </a:pathLst>
          </a:custGeom>
          <a:solidFill>
            <a:schemeClr val="bg1"/>
          </a:solidFill>
          <a:ln>
            <a:noFill/>
          </a:ln>
          <a:effectLst/>
        </p:spPr>
        <p:txBody>
          <a:bodyPr/>
          <a:lstStyle/>
          <a:p>
            <a:endParaRPr lang="zh-CN" altLang="en-US"/>
          </a:p>
        </p:txBody>
      </p:sp>
      <p:sp>
        <p:nvSpPr>
          <p:cNvPr id="26" name="原创设计师QQ：598969553     _129"/>
          <p:cNvSpPr>
            <a:spLocks noEditPoints="1"/>
          </p:cNvSpPr>
          <p:nvPr/>
        </p:nvSpPr>
        <p:spPr bwMode="auto">
          <a:xfrm>
            <a:off x="6188827" y="3188429"/>
            <a:ext cx="132372" cy="156439"/>
          </a:xfrm>
          <a:custGeom>
            <a:avLst/>
            <a:gdLst>
              <a:gd name="T0" fmla="*/ 50800 w 44"/>
              <a:gd name="T1" fmla="*/ 73025 h 52"/>
              <a:gd name="T2" fmla="*/ 107950 w 44"/>
              <a:gd name="T3" fmla="*/ 66675 h 52"/>
              <a:gd name="T4" fmla="*/ 107950 w 44"/>
              <a:gd name="T5" fmla="*/ 76200 h 52"/>
              <a:gd name="T6" fmla="*/ 34925 w 44"/>
              <a:gd name="T7" fmla="*/ 117475 h 52"/>
              <a:gd name="T8" fmla="*/ 41275 w 44"/>
              <a:gd name="T9" fmla="*/ 123825 h 52"/>
              <a:gd name="T10" fmla="*/ 28575 w 44"/>
              <a:gd name="T11" fmla="*/ 123825 h 52"/>
              <a:gd name="T12" fmla="*/ 34925 w 44"/>
              <a:gd name="T13" fmla="*/ 92075 h 52"/>
              <a:gd name="T14" fmla="*/ 41275 w 44"/>
              <a:gd name="T15" fmla="*/ 98425 h 52"/>
              <a:gd name="T16" fmla="*/ 28575 w 44"/>
              <a:gd name="T17" fmla="*/ 98425 h 52"/>
              <a:gd name="T18" fmla="*/ 34925 w 44"/>
              <a:gd name="T19" fmla="*/ 66675 h 52"/>
              <a:gd name="T20" fmla="*/ 41275 w 44"/>
              <a:gd name="T21" fmla="*/ 73025 h 52"/>
              <a:gd name="T22" fmla="*/ 28575 w 44"/>
              <a:gd name="T23" fmla="*/ 73025 h 52"/>
              <a:gd name="T24" fmla="*/ 69850 w 44"/>
              <a:gd name="T25" fmla="*/ 0 h 52"/>
              <a:gd name="T26" fmla="*/ 88900 w 44"/>
              <a:gd name="T27" fmla="*/ 9525 h 52"/>
              <a:gd name="T28" fmla="*/ 114300 w 44"/>
              <a:gd name="T29" fmla="*/ 19050 h 52"/>
              <a:gd name="T30" fmla="*/ 117475 w 44"/>
              <a:gd name="T31" fmla="*/ 22225 h 52"/>
              <a:gd name="T32" fmla="*/ 133350 w 44"/>
              <a:gd name="T33" fmla="*/ 25400 h 52"/>
              <a:gd name="T34" fmla="*/ 139700 w 44"/>
              <a:gd name="T35" fmla="*/ 31750 h 52"/>
              <a:gd name="T36" fmla="*/ 133350 w 44"/>
              <a:gd name="T37" fmla="*/ 165100 h 52"/>
              <a:gd name="T38" fmla="*/ 6350 w 44"/>
              <a:gd name="T39" fmla="*/ 165100 h 52"/>
              <a:gd name="T40" fmla="*/ 0 w 44"/>
              <a:gd name="T41" fmla="*/ 158750 h 52"/>
              <a:gd name="T42" fmla="*/ 6350 w 44"/>
              <a:gd name="T43" fmla="*/ 25400 h 52"/>
              <a:gd name="T44" fmla="*/ 25400 w 44"/>
              <a:gd name="T45" fmla="*/ 25400 h 52"/>
              <a:gd name="T46" fmla="*/ 28575 w 44"/>
              <a:gd name="T47" fmla="*/ 19050 h 52"/>
              <a:gd name="T48" fmla="*/ 47625 w 44"/>
              <a:gd name="T49" fmla="*/ 19050 h 52"/>
              <a:gd name="T50" fmla="*/ 69850 w 44"/>
              <a:gd name="T51" fmla="*/ 0 h 52"/>
              <a:gd name="T52" fmla="*/ 85725 w 44"/>
              <a:gd name="T53" fmla="*/ 19050 h 52"/>
              <a:gd name="T54" fmla="*/ 69850 w 44"/>
              <a:gd name="T55" fmla="*/ 9525 h 52"/>
              <a:gd name="T56" fmla="*/ 53975 w 44"/>
              <a:gd name="T57" fmla="*/ 19050 h 52"/>
              <a:gd name="T58" fmla="*/ 85725 w 44"/>
              <a:gd name="T59" fmla="*/ 19050 h 52"/>
              <a:gd name="T60" fmla="*/ 117475 w 44"/>
              <a:gd name="T61" fmla="*/ 38100 h 52"/>
              <a:gd name="T62" fmla="*/ 114300 w 44"/>
              <a:gd name="T63" fmla="*/ 47625 h 52"/>
              <a:gd name="T64" fmla="*/ 69850 w 44"/>
              <a:gd name="T65" fmla="*/ 47625 h 52"/>
              <a:gd name="T66" fmla="*/ 25400 w 44"/>
              <a:gd name="T67" fmla="*/ 41275 h 52"/>
              <a:gd name="T68" fmla="*/ 25400 w 44"/>
              <a:gd name="T69" fmla="*/ 38100 h 52"/>
              <a:gd name="T70" fmla="*/ 12700 w 44"/>
              <a:gd name="T71" fmla="*/ 152400 h 52"/>
              <a:gd name="T72" fmla="*/ 127000 w 44"/>
              <a:gd name="T73" fmla="*/ 38100 h 52"/>
              <a:gd name="T74" fmla="*/ 69850 w 44"/>
              <a:gd name="T75" fmla="*/ 28575 h 52"/>
              <a:gd name="T76" fmla="*/ 31750 w 44"/>
              <a:gd name="T77" fmla="*/ 28575 h 52"/>
              <a:gd name="T78" fmla="*/ 31750 w 44"/>
              <a:gd name="T79" fmla="*/ 38100 h 52"/>
              <a:gd name="T80" fmla="*/ 111125 w 44"/>
              <a:gd name="T81" fmla="*/ 38100 h 52"/>
              <a:gd name="T82" fmla="*/ 111125 w 44"/>
              <a:gd name="T83" fmla="*/ 28575 h 52"/>
              <a:gd name="T84" fmla="*/ 53975 w 44"/>
              <a:gd name="T85" fmla="*/ 127000 h 52"/>
              <a:gd name="T86" fmla="*/ 50800 w 44"/>
              <a:gd name="T87" fmla="*/ 123825 h 52"/>
              <a:gd name="T88" fmla="*/ 107950 w 44"/>
              <a:gd name="T89" fmla="*/ 120650 h 52"/>
              <a:gd name="T90" fmla="*/ 107950 w 44"/>
              <a:gd name="T91" fmla="*/ 127000 h 52"/>
              <a:gd name="T92" fmla="*/ 53975 w 44"/>
              <a:gd name="T93" fmla="*/ 101600 h 52"/>
              <a:gd name="T94" fmla="*/ 50800 w 44"/>
              <a:gd name="T95" fmla="*/ 98425 h 52"/>
              <a:gd name="T96" fmla="*/ 107950 w 44"/>
              <a:gd name="T97" fmla="*/ 95250 h 52"/>
              <a:gd name="T98" fmla="*/ 107950 w 44"/>
              <a:gd name="T99" fmla="*/ 101600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 h="52">
                <a:moveTo>
                  <a:pt x="17" y="24"/>
                </a:moveTo>
                <a:cubicBezTo>
                  <a:pt x="16" y="24"/>
                  <a:pt x="16" y="23"/>
                  <a:pt x="16" y="23"/>
                </a:cubicBezTo>
                <a:cubicBezTo>
                  <a:pt x="16" y="22"/>
                  <a:pt x="16" y="21"/>
                  <a:pt x="17" y="21"/>
                </a:cubicBezTo>
                <a:cubicBezTo>
                  <a:pt x="34" y="21"/>
                  <a:pt x="34" y="21"/>
                  <a:pt x="34" y="21"/>
                </a:cubicBezTo>
                <a:cubicBezTo>
                  <a:pt x="34" y="21"/>
                  <a:pt x="35" y="22"/>
                  <a:pt x="35" y="23"/>
                </a:cubicBezTo>
                <a:cubicBezTo>
                  <a:pt x="35" y="23"/>
                  <a:pt x="34" y="24"/>
                  <a:pt x="34" y="24"/>
                </a:cubicBezTo>
                <a:cubicBezTo>
                  <a:pt x="17" y="24"/>
                  <a:pt x="17" y="24"/>
                  <a:pt x="17" y="24"/>
                </a:cubicBezTo>
                <a:close/>
                <a:moveTo>
                  <a:pt x="11" y="37"/>
                </a:moveTo>
                <a:cubicBezTo>
                  <a:pt x="11" y="37"/>
                  <a:pt x="11" y="37"/>
                  <a:pt x="11" y="37"/>
                </a:cubicBezTo>
                <a:cubicBezTo>
                  <a:pt x="12" y="37"/>
                  <a:pt x="13" y="38"/>
                  <a:pt x="13" y="39"/>
                </a:cubicBezTo>
                <a:cubicBezTo>
                  <a:pt x="13" y="40"/>
                  <a:pt x="12" y="41"/>
                  <a:pt x="11" y="41"/>
                </a:cubicBezTo>
                <a:cubicBezTo>
                  <a:pt x="10" y="41"/>
                  <a:pt x="9" y="40"/>
                  <a:pt x="9" y="39"/>
                </a:cubicBezTo>
                <a:cubicBezTo>
                  <a:pt x="9" y="38"/>
                  <a:pt x="10" y="37"/>
                  <a:pt x="11" y="37"/>
                </a:cubicBezTo>
                <a:close/>
                <a:moveTo>
                  <a:pt x="11" y="29"/>
                </a:moveTo>
                <a:cubicBezTo>
                  <a:pt x="11" y="29"/>
                  <a:pt x="11" y="29"/>
                  <a:pt x="11" y="29"/>
                </a:cubicBezTo>
                <a:cubicBezTo>
                  <a:pt x="12" y="29"/>
                  <a:pt x="13" y="30"/>
                  <a:pt x="13" y="31"/>
                </a:cubicBezTo>
                <a:cubicBezTo>
                  <a:pt x="13" y="32"/>
                  <a:pt x="12" y="33"/>
                  <a:pt x="11" y="33"/>
                </a:cubicBezTo>
                <a:cubicBezTo>
                  <a:pt x="10" y="33"/>
                  <a:pt x="9" y="32"/>
                  <a:pt x="9" y="31"/>
                </a:cubicBezTo>
                <a:cubicBezTo>
                  <a:pt x="9" y="30"/>
                  <a:pt x="10" y="29"/>
                  <a:pt x="11" y="29"/>
                </a:cubicBezTo>
                <a:close/>
                <a:moveTo>
                  <a:pt x="11" y="21"/>
                </a:moveTo>
                <a:cubicBezTo>
                  <a:pt x="11" y="21"/>
                  <a:pt x="11" y="21"/>
                  <a:pt x="11" y="21"/>
                </a:cubicBezTo>
                <a:cubicBezTo>
                  <a:pt x="12" y="21"/>
                  <a:pt x="13" y="22"/>
                  <a:pt x="13" y="23"/>
                </a:cubicBezTo>
                <a:cubicBezTo>
                  <a:pt x="13" y="24"/>
                  <a:pt x="12" y="25"/>
                  <a:pt x="11" y="25"/>
                </a:cubicBezTo>
                <a:cubicBezTo>
                  <a:pt x="10" y="25"/>
                  <a:pt x="9" y="24"/>
                  <a:pt x="9" y="23"/>
                </a:cubicBezTo>
                <a:cubicBezTo>
                  <a:pt x="9" y="22"/>
                  <a:pt x="10" y="21"/>
                  <a:pt x="11" y="21"/>
                </a:cubicBezTo>
                <a:close/>
                <a:moveTo>
                  <a:pt x="22" y="0"/>
                </a:moveTo>
                <a:cubicBezTo>
                  <a:pt x="22" y="0"/>
                  <a:pt x="22" y="0"/>
                  <a:pt x="22" y="0"/>
                </a:cubicBezTo>
                <a:cubicBezTo>
                  <a:pt x="24" y="0"/>
                  <a:pt x="26" y="1"/>
                  <a:pt x="28" y="3"/>
                </a:cubicBezTo>
                <a:cubicBezTo>
                  <a:pt x="29" y="4"/>
                  <a:pt x="29" y="5"/>
                  <a:pt x="30" y="6"/>
                </a:cubicBezTo>
                <a:cubicBezTo>
                  <a:pt x="36" y="6"/>
                  <a:pt x="36" y="6"/>
                  <a:pt x="36" y="6"/>
                </a:cubicBezTo>
                <a:cubicBezTo>
                  <a:pt x="37" y="6"/>
                  <a:pt x="37" y="7"/>
                  <a:pt x="37" y="7"/>
                </a:cubicBezTo>
                <a:cubicBezTo>
                  <a:pt x="37" y="7"/>
                  <a:pt x="37" y="7"/>
                  <a:pt x="37" y="7"/>
                </a:cubicBezTo>
                <a:cubicBezTo>
                  <a:pt x="37" y="8"/>
                  <a:pt x="37" y="8"/>
                  <a:pt x="37" y="8"/>
                </a:cubicBezTo>
                <a:cubicBezTo>
                  <a:pt x="42" y="8"/>
                  <a:pt x="42" y="8"/>
                  <a:pt x="42" y="8"/>
                </a:cubicBezTo>
                <a:cubicBezTo>
                  <a:pt x="43" y="8"/>
                  <a:pt x="44" y="9"/>
                  <a:pt x="44" y="10"/>
                </a:cubicBezTo>
                <a:cubicBezTo>
                  <a:pt x="44" y="10"/>
                  <a:pt x="44" y="10"/>
                  <a:pt x="44" y="10"/>
                </a:cubicBezTo>
                <a:cubicBezTo>
                  <a:pt x="44" y="50"/>
                  <a:pt x="44" y="50"/>
                  <a:pt x="44" y="50"/>
                </a:cubicBezTo>
                <a:cubicBezTo>
                  <a:pt x="44" y="51"/>
                  <a:pt x="43" y="52"/>
                  <a:pt x="42" y="52"/>
                </a:cubicBezTo>
                <a:cubicBezTo>
                  <a:pt x="42" y="52"/>
                  <a:pt x="42" y="52"/>
                  <a:pt x="42" y="52"/>
                </a:cubicBezTo>
                <a:cubicBezTo>
                  <a:pt x="2" y="52"/>
                  <a:pt x="2" y="52"/>
                  <a:pt x="2" y="52"/>
                </a:cubicBezTo>
                <a:cubicBezTo>
                  <a:pt x="1" y="52"/>
                  <a:pt x="0" y="51"/>
                  <a:pt x="0" y="50"/>
                </a:cubicBezTo>
                <a:cubicBezTo>
                  <a:pt x="0" y="50"/>
                  <a:pt x="0" y="50"/>
                  <a:pt x="0" y="50"/>
                </a:cubicBezTo>
                <a:cubicBezTo>
                  <a:pt x="0" y="10"/>
                  <a:pt x="0" y="10"/>
                  <a:pt x="0" y="10"/>
                </a:cubicBezTo>
                <a:cubicBezTo>
                  <a:pt x="0" y="9"/>
                  <a:pt x="1" y="8"/>
                  <a:pt x="2" y="8"/>
                </a:cubicBezTo>
                <a:cubicBezTo>
                  <a:pt x="2" y="8"/>
                  <a:pt x="2" y="8"/>
                  <a:pt x="2" y="8"/>
                </a:cubicBezTo>
                <a:cubicBezTo>
                  <a:pt x="8" y="8"/>
                  <a:pt x="8" y="8"/>
                  <a:pt x="8" y="8"/>
                </a:cubicBezTo>
                <a:cubicBezTo>
                  <a:pt x="8" y="7"/>
                  <a:pt x="8" y="7"/>
                  <a:pt x="8" y="7"/>
                </a:cubicBezTo>
                <a:cubicBezTo>
                  <a:pt x="8" y="7"/>
                  <a:pt x="8" y="6"/>
                  <a:pt x="9" y="6"/>
                </a:cubicBezTo>
                <a:cubicBezTo>
                  <a:pt x="9" y="6"/>
                  <a:pt x="9" y="6"/>
                  <a:pt x="9" y="6"/>
                </a:cubicBezTo>
                <a:cubicBezTo>
                  <a:pt x="15" y="6"/>
                  <a:pt x="15" y="6"/>
                  <a:pt x="15" y="6"/>
                </a:cubicBezTo>
                <a:cubicBezTo>
                  <a:pt x="15" y="5"/>
                  <a:pt x="16" y="4"/>
                  <a:pt x="17" y="3"/>
                </a:cubicBezTo>
                <a:cubicBezTo>
                  <a:pt x="18" y="1"/>
                  <a:pt x="20" y="0"/>
                  <a:pt x="22" y="0"/>
                </a:cubicBezTo>
                <a:close/>
                <a:moveTo>
                  <a:pt x="27" y="6"/>
                </a:moveTo>
                <a:cubicBezTo>
                  <a:pt x="27" y="6"/>
                  <a:pt x="27" y="6"/>
                  <a:pt x="27" y="6"/>
                </a:cubicBezTo>
                <a:cubicBezTo>
                  <a:pt x="27" y="6"/>
                  <a:pt x="27" y="5"/>
                  <a:pt x="26" y="4"/>
                </a:cubicBezTo>
                <a:cubicBezTo>
                  <a:pt x="25" y="3"/>
                  <a:pt x="24" y="3"/>
                  <a:pt x="22" y="3"/>
                </a:cubicBezTo>
                <a:cubicBezTo>
                  <a:pt x="21" y="3"/>
                  <a:pt x="20" y="3"/>
                  <a:pt x="19" y="4"/>
                </a:cubicBezTo>
                <a:cubicBezTo>
                  <a:pt x="18" y="5"/>
                  <a:pt x="18" y="6"/>
                  <a:pt x="17" y="6"/>
                </a:cubicBezTo>
                <a:cubicBezTo>
                  <a:pt x="22" y="6"/>
                  <a:pt x="22" y="6"/>
                  <a:pt x="22" y="6"/>
                </a:cubicBezTo>
                <a:cubicBezTo>
                  <a:pt x="27" y="6"/>
                  <a:pt x="27" y="6"/>
                  <a:pt x="27" y="6"/>
                </a:cubicBezTo>
                <a:close/>
                <a:moveTo>
                  <a:pt x="37" y="12"/>
                </a:moveTo>
                <a:cubicBezTo>
                  <a:pt x="37" y="12"/>
                  <a:pt x="37" y="12"/>
                  <a:pt x="37" y="12"/>
                </a:cubicBezTo>
                <a:cubicBezTo>
                  <a:pt x="37" y="13"/>
                  <a:pt x="37" y="13"/>
                  <a:pt x="37" y="13"/>
                </a:cubicBezTo>
                <a:cubicBezTo>
                  <a:pt x="37" y="14"/>
                  <a:pt x="37" y="15"/>
                  <a:pt x="36" y="15"/>
                </a:cubicBezTo>
                <a:cubicBezTo>
                  <a:pt x="36" y="15"/>
                  <a:pt x="36" y="15"/>
                  <a:pt x="36" y="15"/>
                </a:cubicBezTo>
                <a:cubicBezTo>
                  <a:pt x="22" y="15"/>
                  <a:pt x="22" y="15"/>
                  <a:pt x="22" y="15"/>
                </a:cubicBezTo>
                <a:cubicBezTo>
                  <a:pt x="9" y="15"/>
                  <a:pt x="9" y="15"/>
                  <a:pt x="9" y="15"/>
                </a:cubicBezTo>
                <a:cubicBezTo>
                  <a:pt x="8" y="15"/>
                  <a:pt x="8" y="14"/>
                  <a:pt x="8" y="13"/>
                </a:cubicBezTo>
                <a:cubicBezTo>
                  <a:pt x="8" y="13"/>
                  <a:pt x="8" y="13"/>
                  <a:pt x="8" y="13"/>
                </a:cubicBezTo>
                <a:cubicBezTo>
                  <a:pt x="8" y="12"/>
                  <a:pt x="8" y="12"/>
                  <a:pt x="8" y="12"/>
                </a:cubicBezTo>
                <a:cubicBezTo>
                  <a:pt x="4" y="12"/>
                  <a:pt x="4" y="12"/>
                  <a:pt x="4" y="12"/>
                </a:cubicBezTo>
                <a:cubicBezTo>
                  <a:pt x="4" y="48"/>
                  <a:pt x="4" y="48"/>
                  <a:pt x="4" y="48"/>
                </a:cubicBezTo>
                <a:cubicBezTo>
                  <a:pt x="40" y="48"/>
                  <a:pt x="40" y="48"/>
                  <a:pt x="40" y="48"/>
                </a:cubicBezTo>
                <a:cubicBezTo>
                  <a:pt x="40" y="12"/>
                  <a:pt x="40" y="12"/>
                  <a:pt x="40" y="12"/>
                </a:cubicBezTo>
                <a:cubicBezTo>
                  <a:pt x="37" y="12"/>
                  <a:pt x="37" y="12"/>
                  <a:pt x="37" y="12"/>
                </a:cubicBezTo>
                <a:close/>
                <a:moveTo>
                  <a:pt x="22" y="9"/>
                </a:moveTo>
                <a:cubicBezTo>
                  <a:pt x="22" y="9"/>
                  <a:pt x="22" y="9"/>
                  <a:pt x="22" y="9"/>
                </a:cubicBezTo>
                <a:cubicBezTo>
                  <a:pt x="10" y="9"/>
                  <a:pt x="10" y="9"/>
                  <a:pt x="10" y="9"/>
                </a:cubicBezTo>
                <a:cubicBezTo>
                  <a:pt x="10" y="10"/>
                  <a:pt x="10" y="10"/>
                  <a:pt x="10" y="10"/>
                </a:cubicBezTo>
                <a:cubicBezTo>
                  <a:pt x="10" y="12"/>
                  <a:pt x="10" y="12"/>
                  <a:pt x="10" y="12"/>
                </a:cubicBezTo>
                <a:cubicBezTo>
                  <a:pt x="22" y="12"/>
                  <a:pt x="22" y="12"/>
                  <a:pt x="22" y="12"/>
                </a:cubicBezTo>
                <a:cubicBezTo>
                  <a:pt x="35" y="12"/>
                  <a:pt x="35" y="12"/>
                  <a:pt x="35" y="12"/>
                </a:cubicBezTo>
                <a:cubicBezTo>
                  <a:pt x="35" y="10"/>
                  <a:pt x="35" y="10"/>
                  <a:pt x="35" y="10"/>
                </a:cubicBezTo>
                <a:cubicBezTo>
                  <a:pt x="35" y="9"/>
                  <a:pt x="35" y="9"/>
                  <a:pt x="35" y="9"/>
                </a:cubicBezTo>
                <a:cubicBezTo>
                  <a:pt x="22" y="9"/>
                  <a:pt x="22" y="9"/>
                  <a:pt x="22" y="9"/>
                </a:cubicBezTo>
                <a:close/>
                <a:moveTo>
                  <a:pt x="17" y="40"/>
                </a:moveTo>
                <a:cubicBezTo>
                  <a:pt x="17" y="40"/>
                  <a:pt x="17" y="40"/>
                  <a:pt x="17" y="40"/>
                </a:cubicBezTo>
                <a:cubicBezTo>
                  <a:pt x="16" y="40"/>
                  <a:pt x="16" y="40"/>
                  <a:pt x="16" y="39"/>
                </a:cubicBezTo>
                <a:cubicBezTo>
                  <a:pt x="16" y="38"/>
                  <a:pt x="16" y="38"/>
                  <a:pt x="17" y="38"/>
                </a:cubicBezTo>
                <a:cubicBezTo>
                  <a:pt x="34" y="38"/>
                  <a:pt x="34" y="38"/>
                  <a:pt x="34" y="38"/>
                </a:cubicBezTo>
                <a:cubicBezTo>
                  <a:pt x="34" y="38"/>
                  <a:pt x="35" y="38"/>
                  <a:pt x="35" y="39"/>
                </a:cubicBezTo>
                <a:cubicBezTo>
                  <a:pt x="35" y="40"/>
                  <a:pt x="34" y="40"/>
                  <a:pt x="34" y="40"/>
                </a:cubicBezTo>
                <a:cubicBezTo>
                  <a:pt x="17" y="40"/>
                  <a:pt x="17" y="40"/>
                  <a:pt x="17" y="40"/>
                </a:cubicBezTo>
                <a:close/>
                <a:moveTo>
                  <a:pt x="17" y="32"/>
                </a:moveTo>
                <a:cubicBezTo>
                  <a:pt x="17" y="32"/>
                  <a:pt x="17" y="32"/>
                  <a:pt x="17" y="32"/>
                </a:cubicBezTo>
                <a:cubicBezTo>
                  <a:pt x="16" y="32"/>
                  <a:pt x="16" y="31"/>
                  <a:pt x="16" y="31"/>
                </a:cubicBezTo>
                <a:cubicBezTo>
                  <a:pt x="16" y="30"/>
                  <a:pt x="16" y="30"/>
                  <a:pt x="17" y="30"/>
                </a:cubicBezTo>
                <a:cubicBezTo>
                  <a:pt x="34" y="30"/>
                  <a:pt x="34" y="30"/>
                  <a:pt x="34" y="30"/>
                </a:cubicBezTo>
                <a:cubicBezTo>
                  <a:pt x="34" y="30"/>
                  <a:pt x="35" y="30"/>
                  <a:pt x="35" y="31"/>
                </a:cubicBezTo>
                <a:cubicBezTo>
                  <a:pt x="35" y="31"/>
                  <a:pt x="34" y="32"/>
                  <a:pt x="34" y="32"/>
                </a:cubicBezTo>
                <a:cubicBezTo>
                  <a:pt x="17" y="32"/>
                  <a:pt x="17" y="32"/>
                  <a:pt x="17" y="32"/>
                </a:cubicBezTo>
                <a:close/>
              </a:path>
            </a:pathLst>
          </a:custGeom>
          <a:solidFill>
            <a:schemeClr val="bg1"/>
          </a:solidFill>
          <a:ln>
            <a:noFill/>
          </a:ln>
          <a:effectLst/>
        </p:spPr>
        <p:txBody>
          <a:bodyPr/>
          <a:lstStyle/>
          <a:p>
            <a:endParaRPr lang="zh-CN" altLang="en-US"/>
          </a:p>
        </p:txBody>
      </p:sp>
      <p:sp>
        <p:nvSpPr>
          <p:cNvPr id="27" name="原创设计师QQ：598969553     _160"/>
          <p:cNvSpPr>
            <a:spLocks noEditPoints="1"/>
          </p:cNvSpPr>
          <p:nvPr/>
        </p:nvSpPr>
        <p:spPr bwMode="auto">
          <a:xfrm>
            <a:off x="6174537" y="2111611"/>
            <a:ext cx="160953" cy="162457"/>
          </a:xfrm>
          <a:custGeom>
            <a:avLst/>
            <a:gdLst>
              <a:gd name="T0" fmla="*/ 38460 w 53"/>
              <a:gd name="T1" fmla="*/ 38100 h 54"/>
              <a:gd name="T2" fmla="*/ 51279 w 53"/>
              <a:gd name="T3" fmla="*/ 22225 h 54"/>
              <a:gd name="T4" fmla="*/ 12820 w 53"/>
              <a:gd name="T5" fmla="*/ 47625 h 54"/>
              <a:gd name="T6" fmla="*/ 73714 w 53"/>
              <a:gd name="T7" fmla="*/ 47625 h 54"/>
              <a:gd name="T8" fmla="*/ 64099 w 53"/>
              <a:gd name="T9" fmla="*/ 47625 h 54"/>
              <a:gd name="T10" fmla="*/ 57689 w 53"/>
              <a:gd name="T11" fmla="*/ 41275 h 54"/>
              <a:gd name="T12" fmla="*/ 54484 w 53"/>
              <a:gd name="T13" fmla="*/ 28575 h 54"/>
              <a:gd name="T14" fmla="*/ 131403 w 53"/>
              <a:gd name="T15" fmla="*/ 85725 h 54"/>
              <a:gd name="T16" fmla="*/ 166658 w 53"/>
              <a:gd name="T17" fmla="*/ 120650 h 54"/>
              <a:gd name="T18" fmla="*/ 128198 w 53"/>
              <a:gd name="T19" fmla="*/ 168275 h 54"/>
              <a:gd name="T20" fmla="*/ 118584 w 53"/>
              <a:gd name="T21" fmla="*/ 168275 h 54"/>
              <a:gd name="T22" fmla="*/ 51279 w 53"/>
              <a:gd name="T23" fmla="*/ 168275 h 54"/>
              <a:gd name="T24" fmla="*/ 6410 w 53"/>
              <a:gd name="T25" fmla="*/ 171450 h 54"/>
              <a:gd name="T26" fmla="*/ 0 w 53"/>
              <a:gd name="T27" fmla="*/ 123825 h 54"/>
              <a:gd name="T28" fmla="*/ 35255 w 53"/>
              <a:gd name="T29" fmla="*/ 85725 h 54"/>
              <a:gd name="T30" fmla="*/ 0 w 53"/>
              <a:gd name="T31" fmla="*/ 41275 h 54"/>
              <a:gd name="T32" fmla="*/ 48074 w 53"/>
              <a:gd name="T33" fmla="*/ 3175 h 54"/>
              <a:gd name="T34" fmla="*/ 115379 w 53"/>
              <a:gd name="T35" fmla="*/ 6350 h 54"/>
              <a:gd name="T36" fmla="*/ 166658 w 53"/>
              <a:gd name="T37" fmla="*/ 38100 h 54"/>
              <a:gd name="T38" fmla="*/ 131403 w 53"/>
              <a:gd name="T39" fmla="*/ 85725 h 54"/>
              <a:gd name="T40" fmla="*/ 92944 w 53"/>
              <a:gd name="T41" fmla="*/ 127000 h 54"/>
              <a:gd name="T42" fmla="*/ 153838 w 53"/>
              <a:gd name="T43" fmla="*/ 127000 h 54"/>
              <a:gd name="T44" fmla="*/ 137813 w 53"/>
              <a:gd name="T45" fmla="*/ 130175 h 54"/>
              <a:gd name="T46" fmla="*/ 134608 w 53"/>
              <a:gd name="T47" fmla="*/ 127000 h 54"/>
              <a:gd name="T48" fmla="*/ 134608 w 53"/>
              <a:gd name="T49" fmla="*/ 107950 h 54"/>
              <a:gd name="T50" fmla="*/ 124994 w 53"/>
              <a:gd name="T51" fmla="*/ 111125 h 54"/>
              <a:gd name="T52" fmla="*/ 131403 w 53"/>
              <a:gd name="T53" fmla="*/ 101600 h 54"/>
              <a:gd name="T54" fmla="*/ 92944 w 53"/>
              <a:gd name="T55" fmla="*/ 127000 h 54"/>
              <a:gd name="T56" fmla="*/ 35255 w 53"/>
              <a:gd name="T57" fmla="*/ 149225 h 54"/>
              <a:gd name="T58" fmla="*/ 118584 w 53"/>
              <a:gd name="T59" fmla="*/ 41275 h 54"/>
              <a:gd name="T60" fmla="*/ 35255 w 53"/>
              <a:gd name="T61" fmla="*/ 149225 h 54"/>
              <a:gd name="T62" fmla="*/ 137813 w 53"/>
              <a:gd name="T63" fmla="*/ 50800 h 54"/>
              <a:gd name="T64" fmla="*/ 137813 w 53"/>
              <a:gd name="T65" fmla="*/ 50800 h 54"/>
              <a:gd name="T66" fmla="*/ 137813 w 53"/>
              <a:gd name="T67" fmla="*/ 50800 h 54"/>
              <a:gd name="T68" fmla="*/ 157043 w 53"/>
              <a:gd name="T69" fmla="*/ 47625 h 54"/>
              <a:gd name="T70" fmla="*/ 131403 w 53"/>
              <a:gd name="T71" fmla="*/ 15875 h 54"/>
              <a:gd name="T72" fmla="*/ 112174 w 53"/>
              <a:gd name="T73" fmla="*/ 25400 h 54"/>
              <a:gd name="T74" fmla="*/ 118584 w 53"/>
              <a:gd name="T75" fmla="*/ 34925 h 54"/>
              <a:gd name="T76" fmla="*/ 118584 w 53"/>
              <a:gd name="T77" fmla="*/ 34925 h 54"/>
              <a:gd name="T78" fmla="*/ 121789 w 53"/>
              <a:gd name="T79" fmla="*/ 34925 h 54"/>
              <a:gd name="T80" fmla="*/ 137813 w 53"/>
              <a:gd name="T81" fmla="*/ 50800 h 54"/>
              <a:gd name="T82" fmla="*/ 137813 w 53"/>
              <a:gd name="T83" fmla="*/ 50800 h 54"/>
              <a:gd name="T84" fmla="*/ 134608 w 53"/>
              <a:gd name="T85" fmla="*/ 57150 h 54"/>
              <a:gd name="T86" fmla="*/ 44869 w 53"/>
              <a:gd name="T87" fmla="*/ 158750 h 54"/>
              <a:gd name="T88" fmla="*/ 134608 w 53"/>
              <a:gd name="T89" fmla="*/ 57150 h 54"/>
              <a:gd name="T90" fmla="*/ 16025 w 53"/>
              <a:gd name="T91" fmla="*/ 130175 h 54"/>
              <a:gd name="T92" fmla="*/ 108969 w 53"/>
              <a:gd name="T93" fmla="*/ 31750 h 54"/>
              <a:gd name="T94" fmla="*/ 16025 w 53"/>
              <a:gd name="T95" fmla="*/ 130175 h 54"/>
              <a:gd name="T96" fmla="*/ 12820 w 53"/>
              <a:gd name="T97" fmla="*/ 136525 h 54"/>
              <a:gd name="T98" fmla="*/ 35255 w 53"/>
              <a:gd name="T99" fmla="*/ 158750 h 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3" h="54">
                <a:moveTo>
                  <a:pt x="14" y="12"/>
                </a:moveTo>
                <a:cubicBezTo>
                  <a:pt x="14" y="13"/>
                  <a:pt x="13" y="13"/>
                  <a:pt x="12" y="12"/>
                </a:cubicBezTo>
                <a:cubicBezTo>
                  <a:pt x="12" y="12"/>
                  <a:pt x="12" y="11"/>
                  <a:pt x="12" y="10"/>
                </a:cubicBezTo>
                <a:cubicBezTo>
                  <a:pt x="16" y="7"/>
                  <a:pt x="16" y="7"/>
                  <a:pt x="16" y="7"/>
                </a:cubicBezTo>
                <a:cubicBezTo>
                  <a:pt x="14" y="5"/>
                  <a:pt x="14" y="5"/>
                  <a:pt x="14" y="5"/>
                </a:cubicBezTo>
                <a:cubicBezTo>
                  <a:pt x="4" y="15"/>
                  <a:pt x="4" y="15"/>
                  <a:pt x="4" y="15"/>
                </a:cubicBezTo>
                <a:cubicBezTo>
                  <a:pt x="14" y="24"/>
                  <a:pt x="14" y="24"/>
                  <a:pt x="14" y="24"/>
                </a:cubicBezTo>
                <a:cubicBezTo>
                  <a:pt x="23" y="15"/>
                  <a:pt x="23" y="15"/>
                  <a:pt x="23" y="15"/>
                </a:cubicBezTo>
                <a:cubicBezTo>
                  <a:pt x="22" y="13"/>
                  <a:pt x="22" y="13"/>
                  <a:pt x="22" y="13"/>
                </a:cubicBezTo>
                <a:cubicBezTo>
                  <a:pt x="20" y="15"/>
                  <a:pt x="20" y="15"/>
                  <a:pt x="20" y="15"/>
                </a:cubicBezTo>
                <a:cubicBezTo>
                  <a:pt x="20" y="15"/>
                  <a:pt x="19" y="15"/>
                  <a:pt x="18" y="15"/>
                </a:cubicBezTo>
                <a:cubicBezTo>
                  <a:pt x="18" y="14"/>
                  <a:pt x="18" y="14"/>
                  <a:pt x="18" y="13"/>
                </a:cubicBezTo>
                <a:cubicBezTo>
                  <a:pt x="20" y="11"/>
                  <a:pt x="20" y="11"/>
                  <a:pt x="20" y="11"/>
                </a:cubicBezTo>
                <a:cubicBezTo>
                  <a:pt x="17" y="9"/>
                  <a:pt x="17" y="9"/>
                  <a:pt x="17" y="9"/>
                </a:cubicBezTo>
                <a:cubicBezTo>
                  <a:pt x="14" y="12"/>
                  <a:pt x="14" y="12"/>
                  <a:pt x="14" y="12"/>
                </a:cubicBezTo>
                <a:close/>
                <a:moveTo>
                  <a:pt x="41" y="27"/>
                </a:moveTo>
                <a:cubicBezTo>
                  <a:pt x="41" y="27"/>
                  <a:pt x="41" y="27"/>
                  <a:pt x="41" y="27"/>
                </a:cubicBezTo>
                <a:cubicBezTo>
                  <a:pt x="52" y="38"/>
                  <a:pt x="52" y="38"/>
                  <a:pt x="52" y="38"/>
                </a:cubicBezTo>
                <a:cubicBezTo>
                  <a:pt x="53" y="39"/>
                  <a:pt x="53" y="40"/>
                  <a:pt x="52" y="41"/>
                </a:cubicBezTo>
                <a:cubicBezTo>
                  <a:pt x="40" y="53"/>
                  <a:pt x="40" y="53"/>
                  <a:pt x="40" y="53"/>
                </a:cubicBezTo>
                <a:cubicBezTo>
                  <a:pt x="39" y="54"/>
                  <a:pt x="38" y="54"/>
                  <a:pt x="37" y="53"/>
                </a:cubicBezTo>
                <a:cubicBezTo>
                  <a:pt x="37" y="53"/>
                  <a:pt x="37" y="53"/>
                  <a:pt x="37" y="53"/>
                </a:cubicBezTo>
                <a:cubicBezTo>
                  <a:pt x="26" y="42"/>
                  <a:pt x="26" y="42"/>
                  <a:pt x="26" y="42"/>
                </a:cubicBezTo>
                <a:cubicBezTo>
                  <a:pt x="16" y="53"/>
                  <a:pt x="16" y="53"/>
                  <a:pt x="16" y="53"/>
                </a:cubicBezTo>
                <a:cubicBezTo>
                  <a:pt x="15" y="53"/>
                  <a:pt x="15" y="54"/>
                  <a:pt x="14" y="54"/>
                </a:cubicBezTo>
                <a:cubicBezTo>
                  <a:pt x="2" y="54"/>
                  <a:pt x="2" y="54"/>
                  <a:pt x="2" y="54"/>
                </a:cubicBezTo>
                <a:cubicBezTo>
                  <a:pt x="1" y="54"/>
                  <a:pt x="0" y="53"/>
                  <a:pt x="0" y="52"/>
                </a:cubicBezTo>
                <a:cubicBezTo>
                  <a:pt x="0" y="48"/>
                  <a:pt x="0" y="43"/>
                  <a:pt x="0" y="39"/>
                </a:cubicBezTo>
                <a:cubicBezTo>
                  <a:pt x="0" y="39"/>
                  <a:pt x="0" y="38"/>
                  <a:pt x="0" y="38"/>
                </a:cubicBezTo>
                <a:cubicBezTo>
                  <a:pt x="11" y="27"/>
                  <a:pt x="11" y="27"/>
                  <a:pt x="11" y="27"/>
                </a:cubicBezTo>
                <a:cubicBezTo>
                  <a:pt x="0" y="16"/>
                  <a:pt x="0" y="16"/>
                  <a:pt x="0" y="16"/>
                </a:cubicBezTo>
                <a:cubicBezTo>
                  <a:pt x="0" y="15"/>
                  <a:pt x="0" y="14"/>
                  <a:pt x="0" y="13"/>
                </a:cubicBezTo>
                <a:cubicBezTo>
                  <a:pt x="13" y="1"/>
                  <a:pt x="13" y="1"/>
                  <a:pt x="13" y="1"/>
                </a:cubicBezTo>
                <a:cubicBezTo>
                  <a:pt x="13" y="0"/>
                  <a:pt x="15" y="0"/>
                  <a:pt x="15" y="1"/>
                </a:cubicBezTo>
                <a:cubicBezTo>
                  <a:pt x="26" y="12"/>
                  <a:pt x="26" y="12"/>
                  <a:pt x="26" y="12"/>
                </a:cubicBezTo>
                <a:cubicBezTo>
                  <a:pt x="36" y="2"/>
                  <a:pt x="36" y="2"/>
                  <a:pt x="36" y="2"/>
                </a:cubicBezTo>
                <a:cubicBezTo>
                  <a:pt x="38" y="0"/>
                  <a:pt x="42" y="0"/>
                  <a:pt x="44" y="2"/>
                </a:cubicBezTo>
                <a:cubicBezTo>
                  <a:pt x="46" y="5"/>
                  <a:pt x="51" y="9"/>
                  <a:pt x="52" y="12"/>
                </a:cubicBezTo>
                <a:cubicBezTo>
                  <a:pt x="53" y="14"/>
                  <a:pt x="53" y="16"/>
                  <a:pt x="51" y="18"/>
                </a:cubicBezTo>
                <a:cubicBezTo>
                  <a:pt x="41" y="27"/>
                  <a:pt x="41" y="27"/>
                  <a:pt x="41" y="27"/>
                </a:cubicBezTo>
                <a:close/>
                <a:moveTo>
                  <a:pt x="29" y="40"/>
                </a:moveTo>
                <a:cubicBezTo>
                  <a:pt x="29" y="40"/>
                  <a:pt x="29" y="40"/>
                  <a:pt x="29" y="40"/>
                </a:cubicBezTo>
                <a:cubicBezTo>
                  <a:pt x="39" y="49"/>
                  <a:pt x="39" y="49"/>
                  <a:pt x="39" y="49"/>
                </a:cubicBezTo>
                <a:cubicBezTo>
                  <a:pt x="48" y="40"/>
                  <a:pt x="48" y="40"/>
                  <a:pt x="48" y="40"/>
                </a:cubicBezTo>
                <a:cubicBezTo>
                  <a:pt x="47" y="38"/>
                  <a:pt x="47" y="38"/>
                  <a:pt x="47" y="38"/>
                </a:cubicBezTo>
                <a:cubicBezTo>
                  <a:pt x="43" y="41"/>
                  <a:pt x="43" y="41"/>
                  <a:pt x="43" y="41"/>
                </a:cubicBezTo>
                <a:cubicBezTo>
                  <a:pt x="43" y="42"/>
                  <a:pt x="42" y="42"/>
                  <a:pt x="42" y="41"/>
                </a:cubicBezTo>
                <a:cubicBezTo>
                  <a:pt x="41" y="41"/>
                  <a:pt x="41" y="40"/>
                  <a:pt x="42" y="40"/>
                </a:cubicBezTo>
                <a:cubicBezTo>
                  <a:pt x="45" y="36"/>
                  <a:pt x="45" y="36"/>
                  <a:pt x="45" y="36"/>
                </a:cubicBezTo>
                <a:cubicBezTo>
                  <a:pt x="42" y="34"/>
                  <a:pt x="42" y="34"/>
                  <a:pt x="42" y="34"/>
                </a:cubicBezTo>
                <a:cubicBezTo>
                  <a:pt x="40" y="35"/>
                  <a:pt x="40" y="35"/>
                  <a:pt x="40" y="35"/>
                </a:cubicBezTo>
                <a:cubicBezTo>
                  <a:pt x="40" y="36"/>
                  <a:pt x="39" y="36"/>
                  <a:pt x="39" y="35"/>
                </a:cubicBezTo>
                <a:cubicBezTo>
                  <a:pt x="38" y="35"/>
                  <a:pt x="38" y="34"/>
                  <a:pt x="39" y="34"/>
                </a:cubicBezTo>
                <a:cubicBezTo>
                  <a:pt x="41" y="32"/>
                  <a:pt x="41" y="32"/>
                  <a:pt x="41" y="32"/>
                </a:cubicBezTo>
                <a:cubicBezTo>
                  <a:pt x="39" y="30"/>
                  <a:pt x="39" y="30"/>
                  <a:pt x="39" y="30"/>
                </a:cubicBezTo>
                <a:cubicBezTo>
                  <a:pt x="29" y="40"/>
                  <a:pt x="29" y="40"/>
                  <a:pt x="29" y="40"/>
                </a:cubicBezTo>
                <a:close/>
                <a:moveTo>
                  <a:pt x="11" y="47"/>
                </a:moveTo>
                <a:cubicBezTo>
                  <a:pt x="11" y="47"/>
                  <a:pt x="11" y="47"/>
                  <a:pt x="11" y="47"/>
                </a:cubicBezTo>
                <a:cubicBezTo>
                  <a:pt x="21" y="37"/>
                  <a:pt x="31" y="27"/>
                  <a:pt x="40" y="17"/>
                </a:cubicBezTo>
                <a:cubicBezTo>
                  <a:pt x="39" y="16"/>
                  <a:pt x="38" y="14"/>
                  <a:pt x="37" y="13"/>
                </a:cubicBezTo>
                <a:cubicBezTo>
                  <a:pt x="7" y="43"/>
                  <a:pt x="7" y="43"/>
                  <a:pt x="7" y="43"/>
                </a:cubicBezTo>
                <a:cubicBezTo>
                  <a:pt x="11" y="47"/>
                  <a:pt x="11" y="47"/>
                  <a:pt x="11" y="47"/>
                </a:cubicBezTo>
                <a:close/>
                <a:moveTo>
                  <a:pt x="43" y="16"/>
                </a:moveTo>
                <a:cubicBezTo>
                  <a:pt x="43" y="16"/>
                  <a:pt x="43" y="16"/>
                  <a:pt x="43" y="16"/>
                </a:cubicBezTo>
                <a:cubicBezTo>
                  <a:pt x="43" y="16"/>
                  <a:pt x="43" y="16"/>
                  <a:pt x="43" y="16"/>
                </a:cubicBezTo>
                <a:cubicBezTo>
                  <a:pt x="43" y="16"/>
                  <a:pt x="43" y="16"/>
                  <a:pt x="43" y="16"/>
                </a:cubicBezTo>
                <a:cubicBezTo>
                  <a:pt x="43" y="16"/>
                  <a:pt x="43" y="16"/>
                  <a:pt x="43" y="16"/>
                </a:cubicBezTo>
                <a:cubicBezTo>
                  <a:pt x="43" y="16"/>
                  <a:pt x="43" y="16"/>
                  <a:pt x="43" y="16"/>
                </a:cubicBezTo>
                <a:cubicBezTo>
                  <a:pt x="45" y="18"/>
                  <a:pt x="45" y="18"/>
                  <a:pt x="45" y="18"/>
                </a:cubicBezTo>
                <a:cubicBezTo>
                  <a:pt x="49" y="15"/>
                  <a:pt x="49" y="15"/>
                  <a:pt x="49" y="15"/>
                </a:cubicBezTo>
                <a:cubicBezTo>
                  <a:pt x="49" y="14"/>
                  <a:pt x="49" y="13"/>
                  <a:pt x="49" y="12"/>
                </a:cubicBezTo>
                <a:cubicBezTo>
                  <a:pt x="46" y="10"/>
                  <a:pt x="44" y="7"/>
                  <a:pt x="41" y="5"/>
                </a:cubicBezTo>
                <a:cubicBezTo>
                  <a:pt x="40" y="4"/>
                  <a:pt x="39" y="4"/>
                  <a:pt x="39" y="5"/>
                </a:cubicBezTo>
                <a:cubicBezTo>
                  <a:pt x="35" y="8"/>
                  <a:pt x="35" y="8"/>
                  <a:pt x="35" y="8"/>
                </a:cubicBezTo>
                <a:cubicBezTo>
                  <a:pt x="37" y="11"/>
                  <a:pt x="37" y="11"/>
                  <a:pt x="37" y="11"/>
                </a:cubicBezTo>
                <a:cubicBezTo>
                  <a:pt x="37" y="11"/>
                  <a:pt x="37" y="11"/>
                  <a:pt x="37" y="11"/>
                </a:cubicBezTo>
                <a:cubicBezTo>
                  <a:pt x="37" y="11"/>
                  <a:pt x="37" y="11"/>
                  <a:pt x="37" y="11"/>
                </a:cubicBezTo>
                <a:cubicBezTo>
                  <a:pt x="37" y="11"/>
                  <a:pt x="37" y="11"/>
                  <a:pt x="37" y="11"/>
                </a:cubicBezTo>
                <a:cubicBezTo>
                  <a:pt x="37" y="11"/>
                  <a:pt x="37" y="11"/>
                  <a:pt x="37" y="11"/>
                </a:cubicBezTo>
                <a:cubicBezTo>
                  <a:pt x="38" y="11"/>
                  <a:pt x="38" y="11"/>
                  <a:pt x="38" y="11"/>
                </a:cubicBezTo>
                <a:cubicBezTo>
                  <a:pt x="38" y="11"/>
                  <a:pt x="38" y="11"/>
                  <a:pt x="38" y="11"/>
                </a:cubicBezTo>
                <a:cubicBezTo>
                  <a:pt x="43" y="16"/>
                  <a:pt x="43" y="16"/>
                  <a:pt x="43" y="16"/>
                </a:cubicBezTo>
                <a:cubicBezTo>
                  <a:pt x="43" y="16"/>
                  <a:pt x="43" y="16"/>
                  <a:pt x="43" y="16"/>
                </a:cubicBezTo>
                <a:cubicBezTo>
                  <a:pt x="43" y="16"/>
                  <a:pt x="43" y="16"/>
                  <a:pt x="43" y="16"/>
                </a:cubicBezTo>
                <a:close/>
                <a:moveTo>
                  <a:pt x="42" y="18"/>
                </a:moveTo>
                <a:cubicBezTo>
                  <a:pt x="42" y="18"/>
                  <a:pt x="42" y="18"/>
                  <a:pt x="42" y="18"/>
                </a:cubicBezTo>
                <a:cubicBezTo>
                  <a:pt x="32" y="28"/>
                  <a:pt x="22" y="38"/>
                  <a:pt x="12" y="48"/>
                </a:cubicBezTo>
                <a:cubicBezTo>
                  <a:pt x="14" y="50"/>
                  <a:pt x="14" y="50"/>
                  <a:pt x="14" y="50"/>
                </a:cubicBezTo>
                <a:cubicBezTo>
                  <a:pt x="43" y="20"/>
                  <a:pt x="43" y="20"/>
                  <a:pt x="43" y="20"/>
                </a:cubicBezTo>
                <a:cubicBezTo>
                  <a:pt x="42" y="18"/>
                  <a:pt x="42" y="18"/>
                  <a:pt x="42" y="18"/>
                </a:cubicBezTo>
                <a:close/>
                <a:moveTo>
                  <a:pt x="5" y="41"/>
                </a:moveTo>
                <a:cubicBezTo>
                  <a:pt x="5" y="41"/>
                  <a:pt x="5" y="41"/>
                  <a:pt x="5" y="41"/>
                </a:cubicBezTo>
                <a:cubicBezTo>
                  <a:pt x="35" y="11"/>
                  <a:pt x="35" y="11"/>
                  <a:pt x="35" y="11"/>
                </a:cubicBezTo>
                <a:cubicBezTo>
                  <a:pt x="34" y="10"/>
                  <a:pt x="34" y="10"/>
                  <a:pt x="34" y="10"/>
                </a:cubicBezTo>
                <a:cubicBezTo>
                  <a:pt x="4" y="40"/>
                  <a:pt x="4" y="40"/>
                  <a:pt x="4" y="40"/>
                </a:cubicBezTo>
                <a:cubicBezTo>
                  <a:pt x="5" y="41"/>
                  <a:pt x="5" y="41"/>
                  <a:pt x="5" y="41"/>
                </a:cubicBezTo>
                <a:close/>
                <a:moveTo>
                  <a:pt x="4" y="43"/>
                </a:moveTo>
                <a:cubicBezTo>
                  <a:pt x="4" y="43"/>
                  <a:pt x="4" y="43"/>
                  <a:pt x="4" y="43"/>
                </a:cubicBezTo>
                <a:cubicBezTo>
                  <a:pt x="4" y="45"/>
                  <a:pt x="4" y="47"/>
                  <a:pt x="4" y="50"/>
                </a:cubicBezTo>
                <a:cubicBezTo>
                  <a:pt x="11" y="50"/>
                  <a:pt x="11" y="50"/>
                  <a:pt x="11" y="50"/>
                </a:cubicBezTo>
                <a:cubicBezTo>
                  <a:pt x="4" y="43"/>
                  <a:pt x="4" y="43"/>
                  <a:pt x="4" y="43"/>
                </a:cubicBezTo>
                <a:close/>
              </a:path>
            </a:pathLst>
          </a:custGeom>
          <a:solidFill>
            <a:schemeClr val="bg1"/>
          </a:solidFill>
          <a:ln>
            <a:noFill/>
          </a:ln>
          <a:effectLst/>
        </p:spPr>
        <p:txBody>
          <a:bodyPr/>
          <a:lstStyle/>
          <a:p>
            <a:endParaRPr lang="zh-CN" altLang="en-US"/>
          </a:p>
        </p:txBody>
      </p:sp>
      <p:sp>
        <p:nvSpPr>
          <p:cNvPr id="28" name="原创设计师QQ：598969553     _163"/>
          <p:cNvSpPr>
            <a:spLocks noEditPoints="1"/>
          </p:cNvSpPr>
          <p:nvPr/>
        </p:nvSpPr>
        <p:spPr bwMode="auto">
          <a:xfrm>
            <a:off x="6197852" y="5352770"/>
            <a:ext cx="123347" cy="150423"/>
          </a:xfrm>
          <a:custGeom>
            <a:avLst/>
            <a:gdLst>
              <a:gd name="T0" fmla="*/ 9525 w 41"/>
              <a:gd name="T1" fmla="*/ 107950 h 50"/>
              <a:gd name="T2" fmla="*/ 6350 w 41"/>
              <a:gd name="T3" fmla="*/ 85725 h 50"/>
              <a:gd name="T4" fmla="*/ 0 w 41"/>
              <a:gd name="T5" fmla="*/ 76200 h 50"/>
              <a:gd name="T6" fmla="*/ 12700 w 41"/>
              <a:gd name="T7" fmla="*/ 60325 h 50"/>
              <a:gd name="T8" fmla="*/ 12700 w 41"/>
              <a:gd name="T9" fmla="*/ 50800 h 50"/>
              <a:gd name="T10" fmla="*/ 15875 w 41"/>
              <a:gd name="T11" fmla="*/ 28575 h 50"/>
              <a:gd name="T12" fmla="*/ 123825 w 41"/>
              <a:gd name="T13" fmla="*/ 41275 h 50"/>
              <a:gd name="T14" fmla="*/ 101600 w 41"/>
              <a:gd name="T15" fmla="*/ 114300 h 50"/>
              <a:gd name="T16" fmla="*/ 98425 w 41"/>
              <a:gd name="T17" fmla="*/ 155575 h 50"/>
              <a:gd name="T18" fmla="*/ 95250 w 41"/>
              <a:gd name="T19" fmla="*/ 101600 h 50"/>
              <a:gd name="T20" fmla="*/ 69850 w 41"/>
              <a:gd name="T21" fmla="*/ 12700 h 50"/>
              <a:gd name="T22" fmla="*/ 22225 w 41"/>
              <a:gd name="T23" fmla="*/ 44450 h 50"/>
              <a:gd name="T24" fmla="*/ 25400 w 41"/>
              <a:gd name="T25" fmla="*/ 60325 h 50"/>
              <a:gd name="T26" fmla="*/ 19050 w 41"/>
              <a:gd name="T27" fmla="*/ 73025 h 50"/>
              <a:gd name="T28" fmla="*/ 19050 w 41"/>
              <a:gd name="T29" fmla="*/ 76200 h 50"/>
              <a:gd name="T30" fmla="*/ 19050 w 41"/>
              <a:gd name="T31" fmla="*/ 92075 h 50"/>
              <a:gd name="T32" fmla="*/ 19050 w 41"/>
              <a:gd name="T33" fmla="*/ 101600 h 50"/>
              <a:gd name="T34" fmla="*/ 22225 w 41"/>
              <a:gd name="T35" fmla="*/ 114300 h 50"/>
              <a:gd name="T36" fmla="*/ 57150 w 41"/>
              <a:gd name="T37" fmla="*/ 152400 h 50"/>
              <a:gd name="T38" fmla="*/ 34925 w 41"/>
              <a:gd name="T39" fmla="*/ 130175 h 50"/>
              <a:gd name="T40" fmla="*/ 9525 w 41"/>
              <a:gd name="T41" fmla="*/ 114300 h 50"/>
              <a:gd name="T42" fmla="*/ 85725 w 41"/>
              <a:gd name="T43" fmla="*/ 38100 h 50"/>
              <a:gd name="T44" fmla="*/ 101600 w 41"/>
              <a:gd name="T45" fmla="*/ 47625 h 50"/>
              <a:gd name="T46" fmla="*/ 95250 w 41"/>
              <a:gd name="T47" fmla="*/ 53975 h 50"/>
              <a:gd name="T48" fmla="*/ 101600 w 41"/>
              <a:gd name="T49" fmla="*/ 73025 h 50"/>
              <a:gd name="T50" fmla="*/ 85725 w 41"/>
              <a:gd name="T51" fmla="*/ 79375 h 50"/>
              <a:gd name="T52" fmla="*/ 73025 w 41"/>
              <a:gd name="T53" fmla="*/ 95250 h 50"/>
              <a:gd name="T54" fmla="*/ 50800 w 41"/>
              <a:gd name="T55" fmla="*/ 79375 h 50"/>
              <a:gd name="T56" fmla="*/ 34925 w 41"/>
              <a:gd name="T57" fmla="*/ 73025 h 50"/>
              <a:gd name="T58" fmla="*/ 41275 w 41"/>
              <a:gd name="T59" fmla="*/ 53975 h 50"/>
              <a:gd name="T60" fmla="*/ 44450 w 41"/>
              <a:gd name="T61" fmla="*/ 34925 h 50"/>
              <a:gd name="T62" fmla="*/ 60325 w 41"/>
              <a:gd name="T63" fmla="*/ 25400 h 50"/>
              <a:gd name="T64" fmla="*/ 79375 w 41"/>
              <a:gd name="T65" fmla="*/ 31750 h 50"/>
              <a:gd name="T66" fmla="*/ 69850 w 41"/>
              <a:gd name="T67" fmla="*/ 34925 h 50"/>
              <a:gd name="T68" fmla="*/ 63500 w 41"/>
              <a:gd name="T69" fmla="*/ 38100 h 50"/>
              <a:gd name="T70" fmla="*/ 44450 w 41"/>
              <a:gd name="T71" fmla="*/ 41275 h 50"/>
              <a:gd name="T72" fmla="*/ 47625 w 41"/>
              <a:gd name="T73" fmla="*/ 63500 h 50"/>
              <a:gd name="T74" fmla="*/ 44450 w 41"/>
              <a:gd name="T75" fmla="*/ 76200 h 50"/>
              <a:gd name="T76" fmla="*/ 63500 w 41"/>
              <a:gd name="T77" fmla="*/ 79375 h 50"/>
              <a:gd name="T78" fmla="*/ 69850 w 41"/>
              <a:gd name="T79" fmla="*/ 88900 h 50"/>
              <a:gd name="T80" fmla="*/ 88900 w 41"/>
              <a:gd name="T81" fmla="*/ 73025 h 50"/>
              <a:gd name="T82" fmla="*/ 88900 w 41"/>
              <a:gd name="T83" fmla="*/ 63500 h 50"/>
              <a:gd name="T84" fmla="*/ 95250 w 41"/>
              <a:gd name="T85" fmla="*/ 47625 h 50"/>
              <a:gd name="T86" fmla="*/ 82550 w 41"/>
              <a:gd name="T87" fmla="*/ 44450 h 50"/>
              <a:gd name="T88" fmla="*/ 76200 w 41"/>
              <a:gd name="T89" fmla="*/ 50800 h 50"/>
              <a:gd name="T90" fmla="*/ 69850 w 41"/>
              <a:gd name="T91" fmla="*/ 69850 h 50"/>
              <a:gd name="T92" fmla="*/ 57150 w 41"/>
              <a:gd name="T93" fmla="*/ 57150 h 50"/>
              <a:gd name="T94" fmla="*/ 73025 w 41"/>
              <a:gd name="T95" fmla="*/ 53975 h 50"/>
              <a:gd name="T96" fmla="*/ 66675 w 41"/>
              <a:gd name="T97" fmla="*/ 53975 h 50"/>
              <a:gd name="T98" fmla="*/ 69850 w 41"/>
              <a:gd name="T99" fmla="*/ 63500 h 50"/>
              <a:gd name="T100" fmla="*/ 73025 w 41"/>
              <a:gd name="T101" fmla="*/ 60325 h 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 h="50">
                <a:moveTo>
                  <a:pt x="4" y="34"/>
                </a:moveTo>
                <a:cubicBezTo>
                  <a:pt x="4" y="34"/>
                  <a:pt x="4" y="34"/>
                  <a:pt x="4" y="34"/>
                </a:cubicBezTo>
                <a:cubicBezTo>
                  <a:pt x="4" y="34"/>
                  <a:pt x="4" y="34"/>
                  <a:pt x="4" y="34"/>
                </a:cubicBezTo>
                <a:cubicBezTo>
                  <a:pt x="3" y="34"/>
                  <a:pt x="3" y="34"/>
                  <a:pt x="3" y="34"/>
                </a:cubicBezTo>
                <a:cubicBezTo>
                  <a:pt x="3" y="33"/>
                  <a:pt x="3" y="32"/>
                  <a:pt x="2" y="32"/>
                </a:cubicBezTo>
                <a:cubicBezTo>
                  <a:pt x="2" y="31"/>
                  <a:pt x="2" y="31"/>
                  <a:pt x="3" y="30"/>
                </a:cubicBezTo>
                <a:cubicBezTo>
                  <a:pt x="2" y="30"/>
                  <a:pt x="2" y="29"/>
                  <a:pt x="2" y="28"/>
                </a:cubicBezTo>
                <a:cubicBezTo>
                  <a:pt x="2" y="28"/>
                  <a:pt x="2" y="27"/>
                  <a:pt x="2" y="27"/>
                </a:cubicBezTo>
                <a:cubicBezTo>
                  <a:pt x="2" y="27"/>
                  <a:pt x="2" y="27"/>
                  <a:pt x="1" y="26"/>
                </a:cubicBezTo>
                <a:cubicBezTo>
                  <a:pt x="1" y="26"/>
                  <a:pt x="1" y="26"/>
                  <a:pt x="1" y="26"/>
                </a:cubicBezTo>
                <a:cubicBezTo>
                  <a:pt x="1" y="26"/>
                  <a:pt x="0" y="25"/>
                  <a:pt x="0" y="25"/>
                </a:cubicBezTo>
                <a:cubicBezTo>
                  <a:pt x="0" y="24"/>
                  <a:pt x="0" y="24"/>
                  <a:pt x="0" y="24"/>
                </a:cubicBezTo>
                <a:cubicBezTo>
                  <a:pt x="0" y="24"/>
                  <a:pt x="0" y="24"/>
                  <a:pt x="0" y="24"/>
                </a:cubicBezTo>
                <a:cubicBezTo>
                  <a:pt x="0" y="23"/>
                  <a:pt x="2" y="22"/>
                  <a:pt x="2" y="21"/>
                </a:cubicBezTo>
                <a:cubicBezTo>
                  <a:pt x="3" y="21"/>
                  <a:pt x="3" y="21"/>
                  <a:pt x="3" y="21"/>
                </a:cubicBezTo>
                <a:cubicBezTo>
                  <a:pt x="3" y="20"/>
                  <a:pt x="3" y="19"/>
                  <a:pt x="4" y="19"/>
                </a:cubicBezTo>
                <a:cubicBezTo>
                  <a:pt x="4" y="19"/>
                  <a:pt x="4" y="19"/>
                  <a:pt x="4" y="19"/>
                </a:cubicBezTo>
                <a:cubicBezTo>
                  <a:pt x="4" y="19"/>
                  <a:pt x="4" y="18"/>
                  <a:pt x="4" y="18"/>
                </a:cubicBezTo>
                <a:cubicBezTo>
                  <a:pt x="4" y="18"/>
                  <a:pt x="4" y="18"/>
                  <a:pt x="4" y="17"/>
                </a:cubicBezTo>
                <a:cubicBezTo>
                  <a:pt x="4" y="17"/>
                  <a:pt x="4" y="17"/>
                  <a:pt x="4" y="16"/>
                </a:cubicBezTo>
                <a:cubicBezTo>
                  <a:pt x="4" y="16"/>
                  <a:pt x="4" y="16"/>
                  <a:pt x="4" y="16"/>
                </a:cubicBezTo>
                <a:cubicBezTo>
                  <a:pt x="4" y="16"/>
                  <a:pt x="4" y="15"/>
                  <a:pt x="4" y="15"/>
                </a:cubicBezTo>
                <a:cubicBezTo>
                  <a:pt x="3" y="14"/>
                  <a:pt x="4" y="13"/>
                  <a:pt x="4" y="12"/>
                </a:cubicBezTo>
                <a:cubicBezTo>
                  <a:pt x="4" y="11"/>
                  <a:pt x="4" y="10"/>
                  <a:pt x="5" y="9"/>
                </a:cubicBezTo>
                <a:cubicBezTo>
                  <a:pt x="6" y="6"/>
                  <a:pt x="8" y="4"/>
                  <a:pt x="11" y="2"/>
                </a:cubicBezTo>
                <a:cubicBezTo>
                  <a:pt x="15" y="0"/>
                  <a:pt x="19" y="0"/>
                  <a:pt x="22" y="0"/>
                </a:cubicBezTo>
                <a:cubicBezTo>
                  <a:pt x="26" y="0"/>
                  <a:pt x="30" y="1"/>
                  <a:pt x="33" y="4"/>
                </a:cubicBezTo>
                <a:cubicBezTo>
                  <a:pt x="36" y="6"/>
                  <a:pt x="38" y="9"/>
                  <a:pt x="39" y="13"/>
                </a:cubicBezTo>
                <a:cubicBezTo>
                  <a:pt x="41" y="17"/>
                  <a:pt x="40" y="21"/>
                  <a:pt x="39" y="25"/>
                </a:cubicBezTo>
                <a:cubicBezTo>
                  <a:pt x="37" y="28"/>
                  <a:pt x="35" y="31"/>
                  <a:pt x="32" y="34"/>
                </a:cubicBezTo>
                <a:cubicBezTo>
                  <a:pt x="32" y="34"/>
                  <a:pt x="32" y="35"/>
                  <a:pt x="32" y="35"/>
                </a:cubicBezTo>
                <a:cubicBezTo>
                  <a:pt x="32" y="35"/>
                  <a:pt x="32" y="36"/>
                  <a:pt x="32" y="36"/>
                </a:cubicBezTo>
                <a:cubicBezTo>
                  <a:pt x="32" y="38"/>
                  <a:pt x="33" y="40"/>
                  <a:pt x="33" y="42"/>
                </a:cubicBezTo>
                <a:cubicBezTo>
                  <a:pt x="34" y="44"/>
                  <a:pt x="34" y="46"/>
                  <a:pt x="35" y="48"/>
                </a:cubicBezTo>
                <a:cubicBezTo>
                  <a:pt x="35" y="49"/>
                  <a:pt x="35" y="50"/>
                  <a:pt x="34" y="50"/>
                </a:cubicBezTo>
                <a:cubicBezTo>
                  <a:pt x="33" y="50"/>
                  <a:pt x="32" y="50"/>
                  <a:pt x="31" y="49"/>
                </a:cubicBezTo>
                <a:cubicBezTo>
                  <a:pt x="31" y="47"/>
                  <a:pt x="30" y="45"/>
                  <a:pt x="29" y="43"/>
                </a:cubicBezTo>
                <a:cubicBezTo>
                  <a:pt x="29" y="41"/>
                  <a:pt x="29" y="39"/>
                  <a:pt x="28" y="37"/>
                </a:cubicBezTo>
                <a:cubicBezTo>
                  <a:pt x="28" y="36"/>
                  <a:pt x="28" y="35"/>
                  <a:pt x="28" y="34"/>
                </a:cubicBezTo>
                <a:cubicBezTo>
                  <a:pt x="28" y="33"/>
                  <a:pt x="29" y="32"/>
                  <a:pt x="30" y="32"/>
                </a:cubicBezTo>
                <a:cubicBezTo>
                  <a:pt x="32" y="29"/>
                  <a:pt x="34" y="26"/>
                  <a:pt x="35" y="23"/>
                </a:cubicBezTo>
                <a:cubicBezTo>
                  <a:pt x="37" y="20"/>
                  <a:pt x="37" y="17"/>
                  <a:pt x="36" y="14"/>
                </a:cubicBezTo>
                <a:cubicBezTo>
                  <a:pt x="35" y="11"/>
                  <a:pt x="33" y="9"/>
                  <a:pt x="31" y="7"/>
                </a:cubicBezTo>
                <a:cubicBezTo>
                  <a:pt x="28" y="5"/>
                  <a:pt x="25" y="4"/>
                  <a:pt x="22" y="4"/>
                </a:cubicBezTo>
                <a:cubicBezTo>
                  <a:pt x="19" y="4"/>
                  <a:pt x="16" y="4"/>
                  <a:pt x="13" y="6"/>
                </a:cubicBezTo>
                <a:cubicBezTo>
                  <a:pt x="11" y="7"/>
                  <a:pt x="9" y="8"/>
                  <a:pt x="8" y="11"/>
                </a:cubicBezTo>
                <a:cubicBezTo>
                  <a:pt x="8" y="11"/>
                  <a:pt x="8" y="12"/>
                  <a:pt x="8" y="13"/>
                </a:cubicBezTo>
                <a:cubicBezTo>
                  <a:pt x="8" y="13"/>
                  <a:pt x="7" y="14"/>
                  <a:pt x="7" y="14"/>
                </a:cubicBezTo>
                <a:cubicBezTo>
                  <a:pt x="7" y="14"/>
                  <a:pt x="8" y="15"/>
                  <a:pt x="8" y="15"/>
                </a:cubicBezTo>
                <a:cubicBezTo>
                  <a:pt x="8" y="15"/>
                  <a:pt x="8" y="16"/>
                  <a:pt x="8" y="16"/>
                </a:cubicBezTo>
                <a:cubicBezTo>
                  <a:pt x="8" y="16"/>
                  <a:pt x="8" y="17"/>
                  <a:pt x="8" y="17"/>
                </a:cubicBezTo>
                <a:cubicBezTo>
                  <a:pt x="8" y="18"/>
                  <a:pt x="8" y="18"/>
                  <a:pt x="8" y="19"/>
                </a:cubicBezTo>
                <a:cubicBezTo>
                  <a:pt x="8" y="19"/>
                  <a:pt x="7" y="20"/>
                  <a:pt x="7" y="21"/>
                </a:cubicBezTo>
                <a:cubicBezTo>
                  <a:pt x="7" y="21"/>
                  <a:pt x="7" y="21"/>
                  <a:pt x="7" y="21"/>
                </a:cubicBezTo>
                <a:cubicBezTo>
                  <a:pt x="6" y="22"/>
                  <a:pt x="6" y="22"/>
                  <a:pt x="6" y="23"/>
                </a:cubicBezTo>
                <a:cubicBezTo>
                  <a:pt x="6" y="23"/>
                  <a:pt x="6" y="23"/>
                  <a:pt x="6" y="23"/>
                </a:cubicBezTo>
                <a:cubicBezTo>
                  <a:pt x="5" y="23"/>
                  <a:pt x="5" y="23"/>
                  <a:pt x="5" y="23"/>
                </a:cubicBezTo>
                <a:cubicBezTo>
                  <a:pt x="5" y="23"/>
                  <a:pt x="5" y="24"/>
                  <a:pt x="5" y="24"/>
                </a:cubicBezTo>
                <a:cubicBezTo>
                  <a:pt x="5" y="24"/>
                  <a:pt x="5" y="24"/>
                  <a:pt x="6" y="24"/>
                </a:cubicBezTo>
                <a:cubicBezTo>
                  <a:pt x="6" y="24"/>
                  <a:pt x="6" y="24"/>
                  <a:pt x="6" y="24"/>
                </a:cubicBezTo>
                <a:cubicBezTo>
                  <a:pt x="8" y="25"/>
                  <a:pt x="7" y="26"/>
                  <a:pt x="6" y="28"/>
                </a:cubicBezTo>
                <a:cubicBezTo>
                  <a:pt x="6" y="28"/>
                  <a:pt x="6" y="28"/>
                  <a:pt x="6" y="28"/>
                </a:cubicBezTo>
                <a:cubicBezTo>
                  <a:pt x="6" y="29"/>
                  <a:pt x="6" y="28"/>
                  <a:pt x="6" y="28"/>
                </a:cubicBezTo>
                <a:cubicBezTo>
                  <a:pt x="6" y="29"/>
                  <a:pt x="6" y="29"/>
                  <a:pt x="6" y="29"/>
                </a:cubicBezTo>
                <a:cubicBezTo>
                  <a:pt x="6" y="29"/>
                  <a:pt x="7" y="30"/>
                  <a:pt x="7" y="30"/>
                </a:cubicBezTo>
                <a:cubicBezTo>
                  <a:pt x="7" y="30"/>
                  <a:pt x="7" y="31"/>
                  <a:pt x="7" y="31"/>
                </a:cubicBezTo>
                <a:cubicBezTo>
                  <a:pt x="7" y="31"/>
                  <a:pt x="6" y="31"/>
                  <a:pt x="6" y="31"/>
                </a:cubicBezTo>
                <a:cubicBezTo>
                  <a:pt x="6" y="32"/>
                  <a:pt x="6" y="32"/>
                  <a:pt x="6" y="32"/>
                </a:cubicBezTo>
                <a:cubicBezTo>
                  <a:pt x="7" y="32"/>
                  <a:pt x="7" y="32"/>
                  <a:pt x="7" y="32"/>
                </a:cubicBezTo>
                <a:cubicBezTo>
                  <a:pt x="7" y="32"/>
                  <a:pt x="7" y="32"/>
                  <a:pt x="7" y="32"/>
                </a:cubicBezTo>
                <a:cubicBezTo>
                  <a:pt x="8" y="34"/>
                  <a:pt x="8" y="35"/>
                  <a:pt x="7" y="36"/>
                </a:cubicBezTo>
                <a:cubicBezTo>
                  <a:pt x="7" y="36"/>
                  <a:pt x="7" y="36"/>
                  <a:pt x="7" y="36"/>
                </a:cubicBezTo>
                <a:cubicBezTo>
                  <a:pt x="7" y="36"/>
                  <a:pt x="7" y="36"/>
                  <a:pt x="7" y="36"/>
                </a:cubicBezTo>
                <a:cubicBezTo>
                  <a:pt x="9" y="37"/>
                  <a:pt x="10" y="37"/>
                  <a:pt x="11" y="37"/>
                </a:cubicBezTo>
                <a:cubicBezTo>
                  <a:pt x="16" y="37"/>
                  <a:pt x="17" y="39"/>
                  <a:pt x="18" y="44"/>
                </a:cubicBezTo>
                <a:cubicBezTo>
                  <a:pt x="18" y="46"/>
                  <a:pt x="18" y="47"/>
                  <a:pt x="18" y="48"/>
                </a:cubicBezTo>
                <a:cubicBezTo>
                  <a:pt x="18" y="49"/>
                  <a:pt x="17" y="50"/>
                  <a:pt x="16" y="50"/>
                </a:cubicBezTo>
                <a:cubicBezTo>
                  <a:pt x="15" y="50"/>
                  <a:pt x="14" y="49"/>
                  <a:pt x="14" y="48"/>
                </a:cubicBezTo>
                <a:cubicBezTo>
                  <a:pt x="14" y="47"/>
                  <a:pt x="14" y="46"/>
                  <a:pt x="14" y="45"/>
                </a:cubicBezTo>
                <a:cubicBezTo>
                  <a:pt x="14" y="42"/>
                  <a:pt x="14" y="41"/>
                  <a:pt x="11" y="41"/>
                </a:cubicBezTo>
                <a:cubicBezTo>
                  <a:pt x="9" y="41"/>
                  <a:pt x="7" y="41"/>
                  <a:pt x="5" y="40"/>
                </a:cubicBezTo>
                <a:cubicBezTo>
                  <a:pt x="5" y="39"/>
                  <a:pt x="4" y="39"/>
                  <a:pt x="4" y="38"/>
                </a:cubicBezTo>
                <a:cubicBezTo>
                  <a:pt x="3" y="37"/>
                  <a:pt x="3" y="37"/>
                  <a:pt x="3" y="36"/>
                </a:cubicBezTo>
                <a:cubicBezTo>
                  <a:pt x="3" y="36"/>
                  <a:pt x="3" y="36"/>
                  <a:pt x="3" y="36"/>
                </a:cubicBezTo>
                <a:cubicBezTo>
                  <a:pt x="3" y="35"/>
                  <a:pt x="4" y="35"/>
                  <a:pt x="4" y="34"/>
                </a:cubicBezTo>
                <a:close/>
                <a:moveTo>
                  <a:pt x="25" y="10"/>
                </a:moveTo>
                <a:cubicBezTo>
                  <a:pt x="25" y="10"/>
                  <a:pt x="25" y="10"/>
                  <a:pt x="25" y="10"/>
                </a:cubicBezTo>
                <a:cubicBezTo>
                  <a:pt x="26" y="11"/>
                  <a:pt x="26" y="11"/>
                  <a:pt x="27" y="12"/>
                </a:cubicBezTo>
                <a:cubicBezTo>
                  <a:pt x="29" y="11"/>
                  <a:pt x="29" y="11"/>
                  <a:pt x="29" y="11"/>
                </a:cubicBezTo>
                <a:cubicBezTo>
                  <a:pt x="29" y="10"/>
                  <a:pt x="30" y="11"/>
                  <a:pt x="30" y="11"/>
                </a:cubicBezTo>
                <a:cubicBezTo>
                  <a:pt x="30" y="11"/>
                  <a:pt x="30" y="11"/>
                  <a:pt x="30" y="11"/>
                </a:cubicBezTo>
                <a:cubicBezTo>
                  <a:pt x="32" y="15"/>
                  <a:pt x="32" y="15"/>
                  <a:pt x="32" y="15"/>
                </a:cubicBezTo>
                <a:cubicBezTo>
                  <a:pt x="33" y="15"/>
                  <a:pt x="32" y="16"/>
                  <a:pt x="32" y="16"/>
                </a:cubicBezTo>
                <a:cubicBezTo>
                  <a:pt x="32" y="16"/>
                  <a:pt x="32" y="16"/>
                  <a:pt x="32" y="16"/>
                </a:cubicBezTo>
                <a:cubicBezTo>
                  <a:pt x="30" y="17"/>
                  <a:pt x="30" y="17"/>
                  <a:pt x="30" y="17"/>
                </a:cubicBezTo>
                <a:cubicBezTo>
                  <a:pt x="30" y="17"/>
                  <a:pt x="30" y="17"/>
                  <a:pt x="30" y="17"/>
                </a:cubicBezTo>
                <a:cubicBezTo>
                  <a:pt x="30" y="18"/>
                  <a:pt x="30" y="19"/>
                  <a:pt x="30" y="20"/>
                </a:cubicBezTo>
                <a:cubicBezTo>
                  <a:pt x="30" y="20"/>
                  <a:pt x="30" y="20"/>
                  <a:pt x="30" y="20"/>
                </a:cubicBezTo>
                <a:cubicBezTo>
                  <a:pt x="32" y="21"/>
                  <a:pt x="32" y="21"/>
                  <a:pt x="32" y="21"/>
                </a:cubicBezTo>
                <a:cubicBezTo>
                  <a:pt x="32" y="21"/>
                  <a:pt x="33" y="22"/>
                  <a:pt x="32" y="23"/>
                </a:cubicBezTo>
                <a:cubicBezTo>
                  <a:pt x="30" y="26"/>
                  <a:pt x="30" y="26"/>
                  <a:pt x="30" y="26"/>
                </a:cubicBezTo>
                <a:cubicBezTo>
                  <a:pt x="30" y="26"/>
                  <a:pt x="29" y="27"/>
                  <a:pt x="29" y="26"/>
                </a:cubicBezTo>
                <a:cubicBezTo>
                  <a:pt x="29" y="26"/>
                  <a:pt x="29" y="26"/>
                  <a:pt x="29" y="26"/>
                </a:cubicBezTo>
                <a:cubicBezTo>
                  <a:pt x="27" y="25"/>
                  <a:pt x="27" y="25"/>
                  <a:pt x="27" y="25"/>
                </a:cubicBezTo>
                <a:cubicBezTo>
                  <a:pt x="26" y="26"/>
                  <a:pt x="26" y="26"/>
                  <a:pt x="25" y="27"/>
                </a:cubicBezTo>
                <a:cubicBezTo>
                  <a:pt x="25" y="29"/>
                  <a:pt x="25" y="29"/>
                  <a:pt x="25" y="29"/>
                </a:cubicBezTo>
                <a:cubicBezTo>
                  <a:pt x="25" y="29"/>
                  <a:pt x="24" y="30"/>
                  <a:pt x="23" y="30"/>
                </a:cubicBezTo>
                <a:cubicBezTo>
                  <a:pt x="23" y="30"/>
                  <a:pt x="23" y="30"/>
                  <a:pt x="23" y="30"/>
                </a:cubicBezTo>
                <a:cubicBezTo>
                  <a:pt x="20" y="30"/>
                  <a:pt x="20" y="30"/>
                  <a:pt x="20" y="30"/>
                </a:cubicBezTo>
                <a:cubicBezTo>
                  <a:pt x="19" y="30"/>
                  <a:pt x="19" y="29"/>
                  <a:pt x="19" y="29"/>
                </a:cubicBezTo>
                <a:cubicBezTo>
                  <a:pt x="19" y="27"/>
                  <a:pt x="19" y="27"/>
                  <a:pt x="19" y="27"/>
                </a:cubicBezTo>
                <a:cubicBezTo>
                  <a:pt x="18" y="26"/>
                  <a:pt x="17" y="26"/>
                  <a:pt x="16" y="25"/>
                </a:cubicBezTo>
                <a:cubicBezTo>
                  <a:pt x="14" y="26"/>
                  <a:pt x="14" y="26"/>
                  <a:pt x="14" y="26"/>
                </a:cubicBezTo>
                <a:cubicBezTo>
                  <a:pt x="14" y="27"/>
                  <a:pt x="13" y="26"/>
                  <a:pt x="13" y="26"/>
                </a:cubicBezTo>
                <a:cubicBezTo>
                  <a:pt x="13" y="26"/>
                  <a:pt x="13" y="26"/>
                  <a:pt x="13" y="26"/>
                </a:cubicBezTo>
                <a:cubicBezTo>
                  <a:pt x="11" y="23"/>
                  <a:pt x="11" y="23"/>
                  <a:pt x="11" y="23"/>
                </a:cubicBezTo>
                <a:cubicBezTo>
                  <a:pt x="11" y="22"/>
                  <a:pt x="11" y="21"/>
                  <a:pt x="11" y="21"/>
                </a:cubicBezTo>
                <a:cubicBezTo>
                  <a:pt x="11" y="21"/>
                  <a:pt x="11" y="21"/>
                  <a:pt x="11" y="21"/>
                </a:cubicBezTo>
                <a:cubicBezTo>
                  <a:pt x="13" y="20"/>
                  <a:pt x="13" y="20"/>
                  <a:pt x="13" y="20"/>
                </a:cubicBezTo>
                <a:cubicBezTo>
                  <a:pt x="13" y="19"/>
                  <a:pt x="13" y="18"/>
                  <a:pt x="13" y="17"/>
                </a:cubicBezTo>
                <a:cubicBezTo>
                  <a:pt x="11" y="16"/>
                  <a:pt x="11" y="16"/>
                  <a:pt x="11" y="16"/>
                </a:cubicBezTo>
                <a:cubicBezTo>
                  <a:pt x="11" y="16"/>
                  <a:pt x="11" y="15"/>
                  <a:pt x="11" y="15"/>
                </a:cubicBezTo>
                <a:cubicBezTo>
                  <a:pt x="13" y="11"/>
                  <a:pt x="13" y="11"/>
                  <a:pt x="13" y="11"/>
                </a:cubicBezTo>
                <a:cubicBezTo>
                  <a:pt x="13" y="11"/>
                  <a:pt x="14" y="10"/>
                  <a:pt x="14" y="11"/>
                </a:cubicBezTo>
                <a:cubicBezTo>
                  <a:pt x="14" y="11"/>
                  <a:pt x="14" y="11"/>
                  <a:pt x="14" y="11"/>
                </a:cubicBezTo>
                <a:cubicBezTo>
                  <a:pt x="16" y="12"/>
                  <a:pt x="16" y="12"/>
                  <a:pt x="16" y="12"/>
                </a:cubicBezTo>
                <a:cubicBezTo>
                  <a:pt x="17" y="11"/>
                  <a:pt x="18" y="11"/>
                  <a:pt x="19" y="10"/>
                </a:cubicBezTo>
                <a:cubicBezTo>
                  <a:pt x="19" y="8"/>
                  <a:pt x="19" y="8"/>
                  <a:pt x="19" y="8"/>
                </a:cubicBezTo>
                <a:cubicBezTo>
                  <a:pt x="19" y="8"/>
                  <a:pt x="19" y="7"/>
                  <a:pt x="20" y="7"/>
                </a:cubicBezTo>
                <a:cubicBezTo>
                  <a:pt x="23" y="7"/>
                  <a:pt x="23" y="7"/>
                  <a:pt x="23" y="7"/>
                </a:cubicBezTo>
                <a:cubicBezTo>
                  <a:pt x="24" y="7"/>
                  <a:pt x="25" y="8"/>
                  <a:pt x="25" y="8"/>
                </a:cubicBezTo>
                <a:cubicBezTo>
                  <a:pt x="25" y="10"/>
                  <a:pt x="25" y="10"/>
                  <a:pt x="25" y="10"/>
                </a:cubicBezTo>
                <a:close/>
                <a:moveTo>
                  <a:pt x="23" y="12"/>
                </a:moveTo>
                <a:cubicBezTo>
                  <a:pt x="23" y="12"/>
                  <a:pt x="23" y="12"/>
                  <a:pt x="23" y="12"/>
                </a:cubicBezTo>
                <a:cubicBezTo>
                  <a:pt x="23" y="12"/>
                  <a:pt x="23" y="12"/>
                  <a:pt x="23" y="12"/>
                </a:cubicBezTo>
                <a:cubicBezTo>
                  <a:pt x="23" y="12"/>
                  <a:pt x="22" y="12"/>
                  <a:pt x="22" y="11"/>
                </a:cubicBezTo>
                <a:cubicBezTo>
                  <a:pt x="22" y="10"/>
                  <a:pt x="22" y="10"/>
                  <a:pt x="22" y="10"/>
                </a:cubicBezTo>
                <a:cubicBezTo>
                  <a:pt x="21" y="10"/>
                  <a:pt x="21" y="10"/>
                  <a:pt x="21" y="10"/>
                </a:cubicBezTo>
                <a:cubicBezTo>
                  <a:pt x="21" y="11"/>
                  <a:pt x="21" y="11"/>
                  <a:pt x="21" y="11"/>
                </a:cubicBezTo>
                <a:cubicBezTo>
                  <a:pt x="21" y="12"/>
                  <a:pt x="21" y="12"/>
                  <a:pt x="20" y="12"/>
                </a:cubicBezTo>
                <a:cubicBezTo>
                  <a:pt x="19" y="13"/>
                  <a:pt x="18" y="13"/>
                  <a:pt x="17" y="14"/>
                </a:cubicBezTo>
                <a:cubicBezTo>
                  <a:pt x="17" y="14"/>
                  <a:pt x="17" y="14"/>
                  <a:pt x="17" y="14"/>
                </a:cubicBezTo>
                <a:cubicBezTo>
                  <a:pt x="17" y="14"/>
                  <a:pt x="16" y="14"/>
                  <a:pt x="16" y="14"/>
                </a:cubicBezTo>
                <a:cubicBezTo>
                  <a:pt x="14" y="13"/>
                  <a:pt x="14" y="13"/>
                  <a:pt x="14" y="13"/>
                </a:cubicBezTo>
                <a:cubicBezTo>
                  <a:pt x="13" y="15"/>
                  <a:pt x="13" y="15"/>
                  <a:pt x="13" y="15"/>
                </a:cubicBezTo>
                <a:cubicBezTo>
                  <a:pt x="15" y="15"/>
                  <a:pt x="15" y="15"/>
                  <a:pt x="15" y="15"/>
                </a:cubicBezTo>
                <a:cubicBezTo>
                  <a:pt x="15" y="16"/>
                  <a:pt x="16" y="16"/>
                  <a:pt x="15" y="17"/>
                </a:cubicBezTo>
                <a:cubicBezTo>
                  <a:pt x="15" y="18"/>
                  <a:pt x="15" y="19"/>
                  <a:pt x="15" y="20"/>
                </a:cubicBezTo>
                <a:cubicBezTo>
                  <a:pt x="15" y="20"/>
                  <a:pt x="15" y="20"/>
                  <a:pt x="15" y="20"/>
                </a:cubicBezTo>
                <a:cubicBezTo>
                  <a:pt x="16" y="21"/>
                  <a:pt x="15" y="21"/>
                  <a:pt x="15" y="22"/>
                </a:cubicBezTo>
                <a:cubicBezTo>
                  <a:pt x="13" y="22"/>
                  <a:pt x="13" y="22"/>
                  <a:pt x="13" y="22"/>
                </a:cubicBezTo>
                <a:cubicBezTo>
                  <a:pt x="14" y="24"/>
                  <a:pt x="14" y="24"/>
                  <a:pt x="14" y="24"/>
                </a:cubicBezTo>
                <a:cubicBezTo>
                  <a:pt x="16" y="23"/>
                  <a:pt x="16" y="23"/>
                  <a:pt x="16" y="23"/>
                </a:cubicBezTo>
                <a:cubicBezTo>
                  <a:pt x="16" y="23"/>
                  <a:pt x="16" y="23"/>
                  <a:pt x="16" y="23"/>
                </a:cubicBezTo>
                <a:cubicBezTo>
                  <a:pt x="16" y="23"/>
                  <a:pt x="17" y="23"/>
                  <a:pt x="17" y="23"/>
                </a:cubicBezTo>
                <a:cubicBezTo>
                  <a:pt x="18" y="24"/>
                  <a:pt x="19" y="24"/>
                  <a:pt x="20" y="25"/>
                </a:cubicBezTo>
                <a:cubicBezTo>
                  <a:pt x="20" y="25"/>
                  <a:pt x="20" y="25"/>
                  <a:pt x="20" y="25"/>
                </a:cubicBezTo>
                <a:cubicBezTo>
                  <a:pt x="20" y="25"/>
                  <a:pt x="21" y="25"/>
                  <a:pt x="21" y="26"/>
                </a:cubicBezTo>
                <a:cubicBezTo>
                  <a:pt x="21" y="28"/>
                  <a:pt x="21" y="28"/>
                  <a:pt x="21" y="28"/>
                </a:cubicBezTo>
                <a:cubicBezTo>
                  <a:pt x="22" y="28"/>
                  <a:pt x="22" y="28"/>
                  <a:pt x="22" y="28"/>
                </a:cubicBezTo>
                <a:cubicBezTo>
                  <a:pt x="22" y="26"/>
                  <a:pt x="22" y="26"/>
                  <a:pt x="22" y="26"/>
                </a:cubicBezTo>
                <a:cubicBezTo>
                  <a:pt x="22" y="25"/>
                  <a:pt x="23" y="25"/>
                  <a:pt x="23" y="25"/>
                </a:cubicBezTo>
                <a:cubicBezTo>
                  <a:pt x="24" y="24"/>
                  <a:pt x="25" y="24"/>
                  <a:pt x="26" y="23"/>
                </a:cubicBezTo>
                <a:cubicBezTo>
                  <a:pt x="27" y="23"/>
                  <a:pt x="27" y="23"/>
                  <a:pt x="28" y="23"/>
                </a:cubicBezTo>
                <a:cubicBezTo>
                  <a:pt x="29" y="24"/>
                  <a:pt x="29" y="24"/>
                  <a:pt x="29" y="24"/>
                </a:cubicBezTo>
                <a:cubicBezTo>
                  <a:pt x="30" y="22"/>
                  <a:pt x="30" y="22"/>
                  <a:pt x="30" y="22"/>
                </a:cubicBezTo>
                <a:cubicBezTo>
                  <a:pt x="28" y="22"/>
                  <a:pt x="28" y="22"/>
                  <a:pt x="28" y="22"/>
                </a:cubicBezTo>
                <a:cubicBezTo>
                  <a:pt x="28" y="21"/>
                  <a:pt x="28" y="21"/>
                  <a:pt x="28" y="20"/>
                </a:cubicBezTo>
                <a:cubicBezTo>
                  <a:pt x="28" y="19"/>
                  <a:pt x="28" y="18"/>
                  <a:pt x="28" y="17"/>
                </a:cubicBezTo>
                <a:cubicBezTo>
                  <a:pt x="28" y="17"/>
                  <a:pt x="28" y="17"/>
                  <a:pt x="28" y="17"/>
                </a:cubicBezTo>
                <a:cubicBezTo>
                  <a:pt x="28" y="16"/>
                  <a:pt x="28" y="16"/>
                  <a:pt x="28" y="15"/>
                </a:cubicBezTo>
                <a:cubicBezTo>
                  <a:pt x="30" y="15"/>
                  <a:pt x="30" y="15"/>
                  <a:pt x="30" y="15"/>
                </a:cubicBezTo>
                <a:cubicBezTo>
                  <a:pt x="29" y="13"/>
                  <a:pt x="29" y="13"/>
                  <a:pt x="29" y="13"/>
                </a:cubicBezTo>
                <a:cubicBezTo>
                  <a:pt x="28" y="14"/>
                  <a:pt x="28" y="14"/>
                  <a:pt x="28" y="14"/>
                </a:cubicBezTo>
                <a:cubicBezTo>
                  <a:pt x="28" y="14"/>
                  <a:pt x="28" y="14"/>
                  <a:pt x="28" y="14"/>
                </a:cubicBezTo>
                <a:cubicBezTo>
                  <a:pt x="27" y="14"/>
                  <a:pt x="27" y="14"/>
                  <a:pt x="26" y="14"/>
                </a:cubicBezTo>
                <a:cubicBezTo>
                  <a:pt x="25" y="13"/>
                  <a:pt x="24" y="13"/>
                  <a:pt x="23" y="12"/>
                </a:cubicBezTo>
                <a:close/>
                <a:moveTo>
                  <a:pt x="22" y="15"/>
                </a:moveTo>
                <a:cubicBezTo>
                  <a:pt x="22" y="15"/>
                  <a:pt x="22" y="15"/>
                  <a:pt x="22" y="15"/>
                </a:cubicBezTo>
                <a:cubicBezTo>
                  <a:pt x="23" y="15"/>
                  <a:pt x="24" y="15"/>
                  <a:pt x="24" y="16"/>
                </a:cubicBezTo>
                <a:cubicBezTo>
                  <a:pt x="25" y="16"/>
                  <a:pt x="25" y="17"/>
                  <a:pt x="25" y="19"/>
                </a:cubicBezTo>
                <a:cubicBezTo>
                  <a:pt x="25" y="19"/>
                  <a:pt x="25" y="19"/>
                  <a:pt x="25" y="19"/>
                </a:cubicBezTo>
                <a:cubicBezTo>
                  <a:pt x="25" y="20"/>
                  <a:pt x="25" y="21"/>
                  <a:pt x="24" y="21"/>
                </a:cubicBezTo>
                <a:cubicBezTo>
                  <a:pt x="24" y="22"/>
                  <a:pt x="23" y="22"/>
                  <a:pt x="22" y="22"/>
                </a:cubicBezTo>
                <a:cubicBezTo>
                  <a:pt x="22" y="22"/>
                  <a:pt x="22" y="22"/>
                  <a:pt x="22" y="22"/>
                </a:cubicBezTo>
                <a:cubicBezTo>
                  <a:pt x="20" y="22"/>
                  <a:pt x="20" y="22"/>
                  <a:pt x="19" y="21"/>
                </a:cubicBezTo>
                <a:cubicBezTo>
                  <a:pt x="18" y="21"/>
                  <a:pt x="18" y="20"/>
                  <a:pt x="18" y="19"/>
                </a:cubicBezTo>
                <a:cubicBezTo>
                  <a:pt x="18" y="18"/>
                  <a:pt x="18" y="18"/>
                  <a:pt x="18" y="18"/>
                </a:cubicBezTo>
                <a:cubicBezTo>
                  <a:pt x="18" y="17"/>
                  <a:pt x="18" y="16"/>
                  <a:pt x="19" y="16"/>
                </a:cubicBezTo>
                <a:cubicBezTo>
                  <a:pt x="20" y="15"/>
                  <a:pt x="21" y="15"/>
                  <a:pt x="22" y="15"/>
                </a:cubicBezTo>
                <a:cubicBezTo>
                  <a:pt x="22" y="15"/>
                  <a:pt x="22" y="15"/>
                  <a:pt x="22" y="15"/>
                </a:cubicBezTo>
                <a:close/>
                <a:moveTo>
                  <a:pt x="23" y="17"/>
                </a:moveTo>
                <a:cubicBezTo>
                  <a:pt x="23" y="17"/>
                  <a:pt x="23" y="17"/>
                  <a:pt x="23" y="17"/>
                </a:cubicBezTo>
                <a:cubicBezTo>
                  <a:pt x="22" y="17"/>
                  <a:pt x="22" y="17"/>
                  <a:pt x="22" y="17"/>
                </a:cubicBezTo>
                <a:cubicBezTo>
                  <a:pt x="22" y="17"/>
                  <a:pt x="22" y="17"/>
                  <a:pt x="22" y="17"/>
                </a:cubicBezTo>
                <a:cubicBezTo>
                  <a:pt x="21" y="17"/>
                  <a:pt x="21" y="17"/>
                  <a:pt x="21" y="17"/>
                </a:cubicBezTo>
                <a:cubicBezTo>
                  <a:pt x="20" y="18"/>
                  <a:pt x="20" y="18"/>
                  <a:pt x="20" y="18"/>
                </a:cubicBezTo>
                <a:cubicBezTo>
                  <a:pt x="20" y="19"/>
                  <a:pt x="20" y="19"/>
                  <a:pt x="20" y="19"/>
                </a:cubicBezTo>
                <a:cubicBezTo>
                  <a:pt x="20" y="19"/>
                  <a:pt x="20" y="19"/>
                  <a:pt x="21" y="20"/>
                </a:cubicBezTo>
                <a:cubicBezTo>
                  <a:pt x="21" y="20"/>
                  <a:pt x="21" y="20"/>
                  <a:pt x="22" y="20"/>
                </a:cubicBezTo>
                <a:cubicBezTo>
                  <a:pt x="22" y="20"/>
                  <a:pt x="22" y="20"/>
                  <a:pt x="22" y="20"/>
                </a:cubicBezTo>
                <a:cubicBezTo>
                  <a:pt x="22" y="20"/>
                  <a:pt x="22" y="20"/>
                  <a:pt x="23" y="20"/>
                </a:cubicBezTo>
                <a:cubicBezTo>
                  <a:pt x="23" y="19"/>
                  <a:pt x="23" y="19"/>
                  <a:pt x="23" y="19"/>
                </a:cubicBezTo>
                <a:cubicBezTo>
                  <a:pt x="23" y="19"/>
                  <a:pt x="23" y="19"/>
                  <a:pt x="23" y="19"/>
                </a:cubicBezTo>
                <a:cubicBezTo>
                  <a:pt x="23" y="18"/>
                  <a:pt x="23" y="18"/>
                  <a:pt x="23" y="17"/>
                </a:cubicBezTo>
                <a:close/>
              </a:path>
            </a:pathLst>
          </a:custGeom>
          <a:solidFill>
            <a:schemeClr val="bg1"/>
          </a:solidFill>
          <a:ln>
            <a:noFill/>
          </a:ln>
          <a:effectLst/>
        </p:spPr>
        <p:txBody>
          <a:bodyPr/>
          <a:lstStyle/>
          <a:p>
            <a:endParaRPr lang="zh-CN" altLang="en-US"/>
          </a:p>
        </p:txBody>
      </p:sp>
      <p:pic>
        <p:nvPicPr>
          <p:cNvPr id="29" name="Picture 64"/>
          <p:cNvPicPr>
            <a:picLocks noGrp="1" noSelect="1" noRot="1" noChangeAspect="1" noMove="1" noResize="1" noChangeShapeType="1"/>
          </p:cNvPicPr>
          <p:nvPr/>
        </p:nvPicPr>
        <p:blipFill>
          <a:blip r:embed="rId2"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pattFill prst="pct75">
            <a:fgClr>
              <a:srgbClr val="13233B"/>
            </a:fgClr>
            <a:bgClr>
              <a:srgbClr val="50608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600">
              <a:solidFill>
                <a:prstClr val="white"/>
              </a:solidFill>
              <a:latin typeface="微软雅黑" panose="020B0503020204020204" pitchFamily="34" charset="-122"/>
              <a:ea typeface="微软雅黑" panose="020B0503020204020204" pitchFamily="34" charset="-122"/>
            </a:endParaRPr>
          </a:p>
        </p:txBody>
      </p:sp>
      <p:grpSp>
        <p:nvGrpSpPr>
          <p:cNvPr id="6" name="原创设计师QQ598969533         _3"/>
          <p:cNvGrpSpPr/>
          <p:nvPr/>
        </p:nvGrpSpPr>
        <p:grpSpPr>
          <a:xfrm>
            <a:off x="3785149" y="2437891"/>
            <a:ext cx="3834303" cy="1982218"/>
            <a:chOff x="6053928" y="2512115"/>
            <a:chExt cx="3834303" cy="1982218"/>
          </a:xfrm>
        </p:grpSpPr>
        <p:sp>
          <p:nvSpPr>
            <p:cNvPr id="7" name="原创设计师QQ598969553           _6"/>
            <p:cNvSpPr/>
            <p:nvPr/>
          </p:nvSpPr>
          <p:spPr>
            <a:xfrm flipH="1">
              <a:off x="6053928" y="2512115"/>
              <a:ext cx="2661306" cy="830997"/>
            </a:xfrm>
            <a:prstGeom prst="rect">
              <a:avLst/>
            </a:prstGeom>
          </p:spPr>
          <p:txBody>
            <a:bodyPr wrap="none">
              <a:spAutoFit/>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添加章节标题</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2000" dirty="0">
                  <a:solidFill>
                    <a:schemeClr val="bg1"/>
                  </a:solidFill>
                </a:rPr>
                <a:t>Company introduction</a:t>
              </a:r>
              <a:endParaRPr lang="zh-CN" altLang="en-US" sz="2000" dirty="0">
                <a:solidFill>
                  <a:schemeClr val="bg1"/>
                </a:solidFill>
              </a:endParaRPr>
            </a:p>
          </p:txBody>
        </p:sp>
        <p:sp>
          <p:nvSpPr>
            <p:cNvPr id="8" name="原创设计师QQ598969553           _7"/>
            <p:cNvSpPr/>
            <p:nvPr/>
          </p:nvSpPr>
          <p:spPr>
            <a:xfrm flipH="1">
              <a:off x="6104728" y="3876150"/>
              <a:ext cx="3783503" cy="618183"/>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为客户提供有效服务，是我们工作的方向和价值评价的标尺，成就客户就是成就我们自己</a:t>
              </a:r>
              <a:endParaRPr lang="en-US" altLang="zh-CN" sz="1200" dirty="0">
                <a:solidFill>
                  <a:schemeClr val="bg1"/>
                </a:solidFill>
                <a:latin typeface="+mn-ea"/>
              </a:endParaRPr>
            </a:p>
          </p:txBody>
        </p:sp>
        <p:cxnSp>
          <p:nvCxnSpPr>
            <p:cNvPr id="9" name="原创设计师QQ598969553           _8"/>
            <p:cNvCxnSpPr/>
            <p:nvPr/>
          </p:nvCxnSpPr>
          <p:spPr>
            <a:xfrm flipH="1">
              <a:off x="6219028" y="3644697"/>
              <a:ext cx="64800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图文框 1"/>
          <p:cNvSpPr/>
          <p:nvPr/>
        </p:nvSpPr>
        <p:spPr>
          <a:xfrm>
            <a:off x="2628900" y="984250"/>
            <a:ext cx="6934200" cy="4889500"/>
          </a:xfrm>
          <a:prstGeom prst="frame">
            <a:avLst>
              <a:gd name="adj1" fmla="val 5487"/>
            </a:avLst>
          </a:prstGeom>
          <a:pattFill prst="pct70">
            <a:fgClr>
              <a:srgbClr val="C61027"/>
            </a:fgClr>
            <a:bgClr>
              <a:srgbClr val="E76278"/>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pic>
        <p:nvPicPr>
          <p:cNvPr id="10" name="Picture 64"/>
          <p:cNvPicPr>
            <a:picLocks noGrp="1" noSelect="1" noRot="1" noChangeAspect="1" noMove="1" noResize="1" noChangeShapeType="1"/>
          </p:cNvPicPr>
          <p:nvPr/>
        </p:nvPicPr>
        <p:blipFill>
          <a:blip r:embed="rId1"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点击添加章节标题</a:t>
            </a:r>
            <a:endParaRPr lang="zh-CN" altLang="en-US" dirty="0"/>
          </a:p>
        </p:txBody>
      </p:sp>
      <p:sp>
        <p:nvSpPr>
          <p:cNvPr id="5" name="文本占位符 4"/>
          <p:cNvSpPr>
            <a:spLocks noGrp="1"/>
          </p:cNvSpPr>
          <p:nvPr>
            <p:ph type="body" sz="quarter" idx="14"/>
          </p:nvPr>
        </p:nvSpPr>
        <p:spPr/>
        <p:txBody>
          <a:bodyPr/>
          <a:lstStyle/>
          <a:p>
            <a:r>
              <a:rPr lang="en-US" altLang="zh-CN" dirty="0"/>
              <a:t>Click here to edit the content you want to recommend that you use the</a:t>
            </a:r>
            <a:endParaRPr lang="zh-CN" altLang="en-US" dirty="0"/>
          </a:p>
        </p:txBody>
      </p:sp>
      <p:sp>
        <p:nvSpPr>
          <p:cNvPr id="6" name="Freeform 9"/>
          <p:cNvSpPr/>
          <p:nvPr/>
        </p:nvSpPr>
        <p:spPr bwMode="auto">
          <a:xfrm>
            <a:off x="3894540" y="165772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chemeClr val="accent3"/>
          </a:solidFill>
          <a:ln w="19050">
            <a:solidFill>
              <a:schemeClr val="bg1"/>
            </a:solidFill>
            <a:round/>
          </a:ln>
        </p:spPr>
        <p:txBody>
          <a:bodyPr vert="horz" wrap="square" lIns="121920" tIns="60960" rIns="121920" bIns="60960" numCol="1" anchor="t" anchorCtr="0" compatLnSpc="1"/>
          <a:lstStyle/>
          <a:p>
            <a:endParaRPr lang="en-US" sz="2400"/>
          </a:p>
        </p:txBody>
      </p:sp>
      <p:sp>
        <p:nvSpPr>
          <p:cNvPr id="7" name="Freeform 10"/>
          <p:cNvSpPr/>
          <p:nvPr/>
        </p:nvSpPr>
        <p:spPr bwMode="auto">
          <a:xfrm>
            <a:off x="6086701" y="165075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chemeClr val="accent4"/>
          </a:solidFill>
          <a:ln w="19050">
            <a:solidFill>
              <a:schemeClr val="bg1"/>
            </a:solidFill>
            <a:round/>
          </a:ln>
        </p:spPr>
        <p:txBody>
          <a:bodyPr vert="horz" wrap="square" lIns="121920" tIns="60960" rIns="121920" bIns="60960" numCol="1" anchor="t" anchorCtr="0" compatLnSpc="1"/>
          <a:lstStyle/>
          <a:p>
            <a:endParaRPr lang="en-US" sz="2400"/>
          </a:p>
        </p:txBody>
      </p:sp>
      <p:sp>
        <p:nvSpPr>
          <p:cNvPr id="8" name="Freeform 11"/>
          <p:cNvSpPr/>
          <p:nvPr/>
        </p:nvSpPr>
        <p:spPr bwMode="auto">
          <a:xfrm>
            <a:off x="5649665" y="3870809"/>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chemeClr val="accent5"/>
          </a:solidFill>
          <a:ln w="19050">
            <a:solidFill>
              <a:schemeClr val="bg1"/>
            </a:solidFill>
            <a:round/>
          </a:ln>
        </p:spPr>
        <p:txBody>
          <a:bodyPr vert="horz" wrap="square" lIns="121920" tIns="60960" rIns="121920" bIns="60960" numCol="1" anchor="t" anchorCtr="0" compatLnSpc="1"/>
          <a:lstStyle/>
          <a:p>
            <a:endParaRPr lang="en-US" sz="2400"/>
          </a:p>
        </p:txBody>
      </p:sp>
      <p:sp>
        <p:nvSpPr>
          <p:cNvPr id="9" name="Freeform 12"/>
          <p:cNvSpPr/>
          <p:nvPr/>
        </p:nvSpPr>
        <p:spPr bwMode="auto">
          <a:xfrm>
            <a:off x="3894541" y="342214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chemeClr val="accent6"/>
          </a:solidFill>
          <a:ln w="19050">
            <a:solidFill>
              <a:schemeClr val="bg1"/>
            </a:solidFill>
            <a:round/>
          </a:ln>
        </p:spPr>
        <p:txBody>
          <a:bodyPr vert="horz" wrap="square" lIns="121920" tIns="60960" rIns="121920" bIns="60960" numCol="1" anchor="t" anchorCtr="0" compatLnSpc="1"/>
          <a:lstStyle/>
          <a:p>
            <a:endParaRPr lang="en-US" sz="2400"/>
          </a:p>
        </p:txBody>
      </p:sp>
      <p:sp>
        <p:nvSpPr>
          <p:cNvPr id="10" name="Freeform 119"/>
          <p:cNvSpPr>
            <a:spLocks noChangeArrowheads="1"/>
          </p:cNvSpPr>
          <p:nvPr/>
        </p:nvSpPr>
        <p:spPr bwMode="auto">
          <a:xfrm>
            <a:off x="5822618" y="3574125"/>
            <a:ext cx="618848" cy="55312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1"/>
          </a:solidFill>
          <a:ln>
            <a:noFill/>
          </a:ln>
          <a:effectLst/>
        </p:spPr>
        <p:txBody>
          <a:bodyPr wrap="none" anchor="ctr"/>
          <a:lstStyle/>
          <a:p>
            <a:endParaRPr lang="en-US" sz="900"/>
          </a:p>
        </p:txBody>
      </p:sp>
      <p:sp>
        <p:nvSpPr>
          <p:cNvPr id="11" name="Freeform 28"/>
          <p:cNvSpPr>
            <a:spLocks noChangeArrowheads="1"/>
          </p:cNvSpPr>
          <p:nvPr/>
        </p:nvSpPr>
        <p:spPr bwMode="auto">
          <a:xfrm>
            <a:off x="6953803" y="2732450"/>
            <a:ext cx="569368" cy="478671"/>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2" name="Freeform 100"/>
          <p:cNvSpPr>
            <a:spLocks noChangeArrowheads="1"/>
          </p:cNvSpPr>
          <p:nvPr/>
        </p:nvSpPr>
        <p:spPr bwMode="auto">
          <a:xfrm>
            <a:off x="4925561" y="2645188"/>
            <a:ext cx="560183" cy="361890"/>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3" name="Freeform 116"/>
          <p:cNvSpPr>
            <a:spLocks noChangeArrowheads="1"/>
          </p:cNvSpPr>
          <p:nvPr/>
        </p:nvSpPr>
        <p:spPr bwMode="auto">
          <a:xfrm>
            <a:off x="6834854" y="4625378"/>
            <a:ext cx="436249" cy="453523"/>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54"/>
          <p:cNvSpPr>
            <a:spLocks noChangeArrowheads="1"/>
          </p:cNvSpPr>
          <p:nvPr/>
        </p:nvSpPr>
        <p:spPr bwMode="auto">
          <a:xfrm>
            <a:off x="4846864" y="4479651"/>
            <a:ext cx="358788" cy="487239"/>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原创设计师QQ：598969553           _26"/>
          <p:cNvSpPr/>
          <p:nvPr/>
        </p:nvSpPr>
        <p:spPr>
          <a:xfrm>
            <a:off x="914369" y="2512288"/>
            <a:ext cx="2556151" cy="530860"/>
          </a:xfrm>
          <a:prstGeom prst="rect">
            <a:avLst/>
          </a:prstGeom>
        </p:spPr>
        <p:txBody>
          <a:bodyPr wrap="square">
            <a:spAutoFit/>
          </a:bodyPr>
          <a:lstStyle/>
          <a:p>
            <a:pPr algn="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16" name="原创设计师QQ：598969553           _26"/>
          <p:cNvSpPr/>
          <p:nvPr/>
        </p:nvSpPr>
        <p:spPr>
          <a:xfrm>
            <a:off x="8588514" y="2512288"/>
            <a:ext cx="2556151"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17" name="原创设计师QQ：598969553           _26"/>
          <p:cNvSpPr/>
          <p:nvPr/>
        </p:nvSpPr>
        <p:spPr>
          <a:xfrm>
            <a:off x="914369" y="4568031"/>
            <a:ext cx="2556151" cy="530860"/>
          </a:xfrm>
          <a:prstGeom prst="rect">
            <a:avLst/>
          </a:prstGeom>
        </p:spPr>
        <p:txBody>
          <a:bodyPr wrap="square">
            <a:spAutoFit/>
          </a:bodyPr>
          <a:lstStyle/>
          <a:p>
            <a:pPr algn="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18" name="原创设计师QQ：598969553           _26"/>
          <p:cNvSpPr/>
          <p:nvPr/>
        </p:nvSpPr>
        <p:spPr>
          <a:xfrm>
            <a:off x="8588514" y="4568031"/>
            <a:ext cx="2556151"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pic>
        <p:nvPicPr>
          <p:cNvPr id="19" name="Picture 64"/>
          <p:cNvPicPr>
            <a:picLocks noGrp="1" noSelect="1" noRot="1" noChangeAspect="1" noMove="1" noResize="1" noChangeShapeType="1"/>
          </p:cNvPicPr>
          <p:nvPr/>
        </p:nvPicPr>
        <p:blipFill>
          <a:blip r:embed="rId1"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点击添加章节标题</a:t>
            </a:r>
            <a:endParaRPr lang="zh-CN" altLang="en-US" dirty="0"/>
          </a:p>
        </p:txBody>
      </p:sp>
      <p:sp>
        <p:nvSpPr>
          <p:cNvPr id="5" name="文本占位符 4"/>
          <p:cNvSpPr>
            <a:spLocks noGrp="1"/>
          </p:cNvSpPr>
          <p:nvPr>
            <p:ph type="body" sz="quarter" idx="14"/>
          </p:nvPr>
        </p:nvSpPr>
        <p:spPr/>
        <p:txBody>
          <a:bodyPr/>
          <a:lstStyle/>
          <a:p>
            <a:r>
              <a:rPr lang="en-US" altLang="zh-CN" dirty="0"/>
              <a:t>Click here to edit the content you want to recommend that you use the</a:t>
            </a:r>
            <a:endParaRPr lang="zh-CN" altLang="en-US" dirty="0"/>
          </a:p>
        </p:txBody>
      </p:sp>
      <p:pic>
        <p:nvPicPr>
          <p:cNvPr id="6" name="原创设计师QQ：598969553       _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7517" y="3506730"/>
            <a:ext cx="2429670" cy="3351270"/>
          </a:xfrm>
          <a:prstGeom prst="rect">
            <a:avLst/>
          </a:prstGeom>
        </p:spPr>
      </p:pic>
      <p:pic>
        <p:nvPicPr>
          <p:cNvPr id="7" name="原创设计师QQ：598969553       _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70895"/>
            <a:ext cx="4691779" cy="2583271"/>
          </a:xfrm>
          <a:prstGeom prst="rect">
            <a:avLst/>
          </a:prstGeom>
        </p:spPr>
      </p:pic>
      <p:sp>
        <p:nvSpPr>
          <p:cNvPr id="8" name="原创设计师QQ：598969553       _5"/>
          <p:cNvSpPr/>
          <p:nvPr>
            <p:custDataLst>
              <p:tags r:id="rId3"/>
            </p:custDataLst>
          </p:nvPr>
        </p:nvSpPr>
        <p:spPr>
          <a:xfrm>
            <a:off x="3696471" y="1381125"/>
            <a:ext cx="2173897" cy="2705294"/>
          </a:xfrm>
          <a:prstGeom prst="rect">
            <a:avLst/>
          </a:prstGeom>
          <a:solidFill>
            <a:schemeClr val="bg1">
              <a:lumMod val="9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原创设计师QQ：598969553       _6"/>
          <p:cNvSpPr/>
          <p:nvPr>
            <p:custDataLst>
              <p:tags r:id="rId4"/>
            </p:custDataLst>
          </p:nvPr>
        </p:nvSpPr>
        <p:spPr>
          <a:xfrm>
            <a:off x="6632889" y="1381125"/>
            <a:ext cx="2173897" cy="2705294"/>
          </a:xfrm>
          <a:prstGeom prst="rect">
            <a:avLst/>
          </a:prstGeom>
          <a:solidFill>
            <a:schemeClr val="bg1">
              <a:lumMod val="9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原创设计师QQ：598969553       _7"/>
          <p:cNvCxnSpPr>
            <a:cxnSpLocks noChangeShapeType="1"/>
          </p:cNvCxnSpPr>
          <p:nvPr>
            <p:custDataLst>
              <p:tags r:id="rId5"/>
            </p:custDataLst>
          </p:nvPr>
        </p:nvCxnSpPr>
        <p:spPr bwMode="auto">
          <a:xfrm>
            <a:off x="4804823" y="5052702"/>
            <a:ext cx="5744418" cy="0"/>
          </a:xfrm>
          <a:prstGeom prst="line">
            <a:avLst/>
          </a:prstGeom>
          <a:noFill/>
          <a:ln w="6350" cap="rnd" algn="ctr">
            <a:solidFill>
              <a:srgbClr val="A8ABB8"/>
            </a:solidFill>
            <a:prstDash val="sysDash"/>
            <a:miter lim="800000"/>
          </a:ln>
          <a:extLst>
            <a:ext uri="{909E8E84-426E-40DD-AFC4-6F175D3DCCD1}">
              <a14:hiddenFill xmlns:a14="http://schemas.microsoft.com/office/drawing/2010/main">
                <a:noFill/>
              </a14:hiddenFill>
            </a:ext>
          </a:extLst>
        </p:spPr>
      </p:cxnSp>
      <p:grpSp>
        <p:nvGrpSpPr>
          <p:cNvPr id="11" name="原创设计师QQ：598969553       _8"/>
          <p:cNvGrpSpPr/>
          <p:nvPr/>
        </p:nvGrpSpPr>
        <p:grpSpPr>
          <a:xfrm>
            <a:off x="11084851" y="4737874"/>
            <a:ext cx="676323" cy="676323"/>
            <a:chOff x="1031458" y="3043650"/>
            <a:chExt cx="504000" cy="504000"/>
          </a:xfrm>
        </p:grpSpPr>
        <p:sp>
          <p:nvSpPr>
            <p:cNvPr id="12" name="椭圆 11"/>
            <p:cNvSpPr>
              <a:spLocks noChangeAspect="1"/>
            </p:cNvSpPr>
            <p:nvPr/>
          </p:nvSpPr>
          <p:spPr>
            <a:xfrm>
              <a:off x="1031458" y="3043650"/>
              <a:ext cx="504000" cy="504000"/>
            </a:xfrm>
            <a:prstGeom prst="ellipse">
              <a:avLst/>
            </a:prstGeom>
            <a:solidFill>
              <a:schemeClr val="accent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3" name="MH_Other_5"/>
            <p:cNvSpPr/>
            <p:nvPr>
              <p:custDataLst>
                <p:tags r:id="rId6"/>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black"/>
                </a:solidFill>
                <a:latin typeface="Calibri" panose="020F0502020204030204"/>
                <a:ea typeface="宋体" panose="02010600030101010101" pitchFamily="2" charset="-122"/>
              </a:endParaRPr>
            </a:p>
          </p:txBody>
        </p:sp>
        <p:sp>
          <p:nvSpPr>
            <p:cNvPr id="14" name="MH_Other_6"/>
            <p:cNvSpPr>
              <a:spLocks noChangeAspect="1"/>
            </p:cNvSpPr>
            <p:nvPr>
              <p:custDataLst>
                <p:tags r:id="rId7"/>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Calibri" panose="020F0502020204030204"/>
                <a:ea typeface="宋体" panose="02010600030101010101" pitchFamily="2" charset="-122"/>
              </a:endParaRPr>
            </a:p>
          </p:txBody>
        </p:sp>
      </p:grpSp>
      <p:sp>
        <p:nvSpPr>
          <p:cNvPr id="15" name="原创设计师QQ：598969553       _9"/>
          <p:cNvSpPr/>
          <p:nvPr>
            <p:custDataLst>
              <p:tags r:id="rId8"/>
            </p:custDataLst>
          </p:nvPr>
        </p:nvSpPr>
        <p:spPr>
          <a:xfrm>
            <a:off x="9458129" y="1381125"/>
            <a:ext cx="2173897" cy="2705294"/>
          </a:xfrm>
          <a:prstGeom prst="rect">
            <a:avLst/>
          </a:prstGeom>
          <a:solidFill>
            <a:schemeClr val="bg1">
              <a:lumMod val="9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原创设计师QQ：598969553       _10"/>
          <p:cNvSpPr>
            <a:spLocks noChangeAspect="1"/>
          </p:cNvSpPr>
          <p:nvPr>
            <p:custDataLst>
              <p:tags r:id="rId9"/>
            </p:custDataLst>
          </p:nvPr>
        </p:nvSpPr>
        <p:spPr>
          <a:xfrm>
            <a:off x="3862675" y="1563942"/>
            <a:ext cx="1841489" cy="2339742"/>
          </a:xfrm>
          <a:prstGeom prst="rect">
            <a:avLst/>
          </a:prstGeom>
          <a:blipFill>
            <a:blip r:embed="rId10"/>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lstStyle/>
          <a:p>
            <a:pPr algn="ctr"/>
            <a:endParaRPr lang="zh-CN" altLang="en-US"/>
          </a:p>
        </p:txBody>
      </p:sp>
      <p:sp>
        <p:nvSpPr>
          <p:cNvPr id="17" name="原创设计师QQ：598969553       _11"/>
          <p:cNvSpPr>
            <a:spLocks noChangeAspect="1"/>
          </p:cNvSpPr>
          <p:nvPr>
            <p:custDataLst>
              <p:tags r:id="rId11"/>
            </p:custDataLst>
          </p:nvPr>
        </p:nvSpPr>
        <p:spPr>
          <a:xfrm>
            <a:off x="6799093" y="1563942"/>
            <a:ext cx="1841489" cy="2339742"/>
          </a:xfrm>
          <a:prstGeom prst="rect">
            <a:avLst/>
          </a:prstGeom>
          <a:blipFill>
            <a:blip r:embed="rId12"/>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lstStyle/>
          <a:p>
            <a:pPr algn="ctr"/>
            <a:endParaRPr lang="zh-CN" altLang="en-US"/>
          </a:p>
        </p:txBody>
      </p:sp>
      <p:sp>
        <p:nvSpPr>
          <p:cNvPr id="18" name="原创设计师QQ：598969553       _12"/>
          <p:cNvSpPr>
            <a:spLocks noChangeAspect="1"/>
          </p:cNvSpPr>
          <p:nvPr>
            <p:custDataLst>
              <p:tags r:id="rId13"/>
            </p:custDataLst>
          </p:nvPr>
        </p:nvSpPr>
        <p:spPr>
          <a:xfrm>
            <a:off x="9624333" y="1563942"/>
            <a:ext cx="1841489" cy="2339742"/>
          </a:xfrm>
          <a:prstGeom prst="rect">
            <a:avLst/>
          </a:prstGeom>
          <a:blipFill>
            <a:blip r:embed="rId14"/>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01932" tIns="50964" rIns="101932" bIns="50964" anchor="ctr"/>
          <a:lstStyle/>
          <a:p>
            <a:pPr algn="ctr"/>
            <a:endParaRPr lang="zh-CN" altLang="en-US"/>
          </a:p>
        </p:txBody>
      </p:sp>
      <p:sp>
        <p:nvSpPr>
          <p:cNvPr id="19" name="原创设计师QQ：598969553       _13"/>
          <p:cNvSpPr/>
          <p:nvPr/>
        </p:nvSpPr>
        <p:spPr>
          <a:xfrm>
            <a:off x="4691778" y="5269270"/>
            <a:ext cx="6166722" cy="970915"/>
          </a:xfrm>
          <a:prstGeom prst="rect">
            <a:avLst/>
          </a:prstGeom>
        </p:spPr>
        <p:txBody>
          <a:bodyPr wrap="square">
            <a:spAutoFit/>
          </a:bodyPr>
          <a:lstStyle/>
          <a:p>
            <a:pPr>
              <a:lnSpc>
                <a:spcPct val="130000"/>
              </a:lnSpc>
            </a:pPr>
            <a:r>
              <a:rPr lang="zh-CN" altLang="en-US" sz="1100" b="1" dirty="0">
                <a:solidFill>
                  <a:prstClr val="black">
                    <a:lumMod val="65000"/>
                    <a:lumOff val="35000"/>
                  </a:prstClr>
                </a:solidFill>
                <a:latin typeface="冬青黑体简体中文 W3" panose="020B0300000000000000" pitchFamily="34" charset="-122"/>
                <a:ea typeface="冬青黑体简体中文 W3" panose="020B0300000000000000" pitchFamily="34" charset="-122"/>
                <a:cs typeface="Open Sans" panose="020B0606030504020204" pitchFamily="34" charset="0"/>
              </a:rPr>
              <a:t>单击此处添加文字</a:t>
            </a:r>
            <a:endParaRPr lang="en-US" sz="1100" b="1" dirty="0">
              <a:solidFill>
                <a:prstClr val="black">
                  <a:lumMod val="65000"/>
                  <a:lumOff val="35000"/>
                </a:prstClr>
              </a:solidFill>
              <a:latin typeface="冬青黑体简体中文 W3" panose="020B0300000000000000" pitchFamily="34" charset="-122"/>
              <a:ea typeface="冬青黑体简体中文 W3" panose="020B0300000000000000" pitchFamily="34" charset="-122"/>
              <a:cs typeface="Open Sans" panose="020B0606030504020204" pitchFamily="34" charset="0"/>
            </a:endParaRPr>
          </a:p>
          <a:p>
            <a:pPr>
              <a:lnSpc>
                <a:spcPct val="130000"/>
              </a:lnSpc>
            </a:pPr>
            <a:r>
              <a:rPr lang="zh-CN" altLang="en-US" sz="1100" dirty="0">
                <a:solidFill>
                  <a:prstClr val="black">
                    <a:lumMod val="50000"/>
                    <a:lumOff val="50000"/>
                  </a:prstClr>
                </a:solidFill>
                <a:latin typeface="冬青黑体简体中文 W3" panose="020B0300000000000000" pitchFamily="34" charset="-122"/>
                <a:ea typeface="冬青黑体简体中文 W3" panose="020B0300000000000000" pitchFamily="34" charset="-122"/>
              </a:rPr>
              <a:t>请在此添加文本内容请在此添加文本内容</a:t>
            </a:r>
            <a:r>
              <a:rPr lang="zh-CN" altLang="en-US" sz="1100" dirty="0">
                <a:solidFill>
                  <a:prstClr val="black">
                    <a:lumMod val="50000"/>
                    <a:lumOff val="50000"/>
                  </a:prstClr>
                </a:solidFill>
                <a:latin typeface="冬青黑体简体中文 W3" panose="020B0300000000000000" pitchFamily="34" charset="-122"/>
                <a:ea typeface="冬青黑体简体中文 W3" panose="020B0300000000000000" pitchFamily="34" charset="-122"/>
                <a:sym typeface="+mn-ea"/>
              </a:rPr>
              <a:t>请在此添加文本内容</a:t>
            </a:r>
            <a:r>
              <a:rPr lang="zh-CN" altLang="en-US" sz="1100" dirty="0">
                <a:solidFill>
                  <a:prstClr val="black">
                    <a:lumMod val="50000"/>
                    <a:lumOff val="50000"/>
                  </a:prstClr>
                </a:solidFill>
                <a:latin typeface="冬青黑体简体中文 W3" panose="020B0300000000000000" pitchFamily="34" charset="-122"/>
                <a:ea typeface="冬青黑体简体中文 W3" panose="020B0300000000000000" pitchFamily="34" charset="-122"/>
              </a:rPr>
              <a:t>请在此添加文本内容</a:t>
            </a:r>
            <a:r>
              <a:rPr lang="zh-CN" altLang="en-US" sz="1100" dirty="0">
                <a:solidFill>
                  <a:prstClr val="black">
                    <a:lumMod val="50000"/>
                    <a:lumOff val="50000"/>
                  </a:prstClr>
                </a:solidFill>
                <a:latin typeface="冬青黑体简体中文 W3" panose="020B0300000000000000" pitchFamily="34" charset="-122"/>
                <a:ea typeface="冬青黑体简体中文 W3" panose="020B0300000000000000" pitchFamily="34" charset="-122"/>
                <a:sym typeface="+mn-ea"/>
              </a:rPr>
              <a:t>请在此添加文本内容请在此添加文本内容请在此添加文本内容请在此添加文本内容请在此添加文本内容请在此添加文本内容请在此添加文本内容请在此添加文本内容</a:t>
            </a:r>
            <a:endParaRPr lang="en-US" altLang="zh-CN" sz="1100" dirty="0">
              <a:solidFill>
                <a:prstClr val="black">
                  <a:lumMod val="50000"/>
                  <a:lumOff val="50000"/>
                </a:prstClr>
              </a:solidFill>
              <a:latin typeface="冬青黑体简体中文 W3" panose="020B0300000000000000" pitchFamily="34" charset="-122"/>
              <a:ea typeface="冬青黑体简体中文 W3" panose="020B0300000000000000" pitchFamily="34" charset="-122"/>
            </a:endParaRPr>
          </a:p>
        </p:txBody>
      </p:sp>
      <p:pic>
        <p:nvPicPr>
          <p:cNvPr id="20" name="Picture 64"/>
          <p:cNvPicPr>
            <a:picLocks noGrp="1" noSelect="1" noRot="1" noChangeAspect="1" noMove="1" noResize="1" noChangeShapeType="1"/>
          </p:cNvPicPr>
          <p:nvPr/>
        </p:nvPicPr>
        <p:blipFill>
          <a:blip r:embed="rId15"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点击添加章节标题</a:t>
            </a:r>
            <a:endParaRPr lang="zh-CN" altLang="en-US" dirty="0"/>
          </a:p>
        </p:txBody>
      </p:sp>
      <p:sp>
        <p:nvSpPr>
          <p:cNvPr id="5" name="文本占位符 4"/>
          <p:cNvSpPr>
            <a:spLocks noGrp="1"/>
          </p:cNvSpPr>
          <p:nvPr>
            <p:ph type="body" sz="quarter" idx="14"/>
          </p:nvPr>
        </p:nvSpPr>
        <p:spPr/>
        <p:txBody>
          <a:bodyPr/>
          <a:lstStyle/>
          <a:p>
            <a:r>
              <a:rPr lang="en-US" altLang="zh-CN" dirty="0"/>
              <a:t>Click here to edit the content you want to recommend that you use the</a:t>
            </a:r>
            <a:endParaRPr lang="zh-CN" altLang="en-US" dirty="0"/>
          </a:p>
        </p:txBody>
      </p:sp>
      <p:sp>
        <p:nvSpPr>
          <p:cNvPr id="6" name="原创设计师QQ598969553        _3"/>
          <p:cNvSpPr/>
          <p:nvPr/>
        </p:nvSpPr>
        <p:spPr>
          <a:xfrm>
            <a:off x="2741527" y="1601764"/>
            <a:ext cx="2746728" cy="854163"/>
          </a:xfrm>
          <a:prstGeom prst="rightArrow">
            <a:avLst>
              <a:gd name="adj1" fmla="val 72581"/>
              <a:gd name="adj2" fmla="val 46774"/>
            </a:avLst>
          </a:prstGeom>
          <a:solidFill>
            <a:srgbClr val="FBF4D9"/>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sz="2000" dirty="0">
              <a:latin typeface="微软雅黑" panose="020B0503020204020204" pitchFamily="34" charset="-122"/>
              <a:ea typeface="微软雅黑" panose="020B0503020204020204" pitchFamily="34" charset="-122"/>
            </a:endParaRPr>
          </a:p>
        </p:txBody>
      </p:sp>
      <p:sp>
        <p:nvSpPr>
          <p:cNvPr id="7" name="原创设计师QQ598969553        _4"/>
          <p:cNvSpPr/>
          <p:nvPr/>
        </p:nvSpPr>
        <p:spPr>
          <a:xfrm>
            <a:off x="2741527" y="2809590"/>
            <a:ext cx="2746728" cy="854163"/>
          </a:xfrm>
          <a:prstGeom prst="rightArrow">
            <a:avLst>
              <a:gd name="adj1" fmla="val 72581"/>
              <a:gd name="adj2" fmla="val 46774"/>
            </a:avLst>
          </a:prstGeom>
          <a:solidFill>
            <a:srgbClr val="FBF4D9"/>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sz="2000" dirty="0">
              <a:latin typeface="微软雅黑" panose="020B0503020204020204" pitchFamily="34" charset="-122"/>
              <a:ea typeface="微软雅黑" panose="020B0503020204020204" pitchFamily="34" charset="-122"/>
            </a:endParaRPr>
          </a:p>
        </p:txBody>
      </p:sp>
      <p:sp>
        <p:nvSpPr>
          <p:cNvPr id="8" name="原创设计师QQ598969553        _5"/>
          <p:cNvSpPr/>
          <p:nvPr/>
        </p:nvSpPr>
        <p:spPr>
          <a:xfrm>
            <a:off x="2741527" y="4017413"/>
            <a:ext cx="2746728" cy="852094"/>
          </a:xfrm>
          <a:prstGeom prst="rightArrow">
            <a:avLst>
              <a:gd name="adj1" fmla="val 72581"/>
              <a:gd name="adj2" fmla="val 46774"/>
            </a:avLst>
          </a:prstGeom>
          <a:solidFill>
            <a:srgbClr val="FBF4D9"/>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sz="2000" dirty="0">
              <a:latin typeface="微软雅黑" panose="020B0503020204020204" pitchFamily="34" charset="-122"/>
              <a:ea typeface="微软雅黑" panose="020B0503020204020204" pitchFamily="34" charset="-122"/>
            </a:endParaRPr>
          </a:p>
        </p:txBody>
      </p:sp>
      <p:sp>
        <p:nvSpPr>
          <p:cNvPr id="9" name="原创设计师QQ598969553        _6"/>
          <p:cNvSpPr/>
          <p:nvPr/>
        </p:nvSpPr>
        <p:spPr>
          <a:xfrm>
            <a:off x="2741527" y="5223169"/>
            <a:ext cx="2746728" cy="854162"/>
          </a:xfrm>
          <a:prstGeom prst="rightArrow">
            <a:avLst>
              <a:gd name="adj1" fmla="val 72581"/>
              <a:gd name="adj2" fmla="val 46774"/>
            </a:avLst>
          </a:prstGeom>
          <a:solidFill>
            <a:srgbClr val="FBF4D9"/>
          </a:solidFill>
          <a:ln w="12700" cmpd="sng">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sz="2000" dirty="0">
              <a:latin typeface="微软雅黑" panose="020B0503020204020204" pitchFamily="34" charset="-122"/>
              <a:ea typeface="微软雅黑" panose="020B0503020204020204" pitchFamily="34" charset="-122"/>
            </a:endParaRPr>
          </a:p>
        </p:txBody>
      </p:sp>
      <p:grpSp>
        <p:nvGrpSpPr>
          <p:cNvPr id="10" name="原创设计师QQ598969553        _7"/>
          <p:cNvGrpSpPr/>
          <p:nvPr/>
        </p:nvGrpSpPr>
        <p:grpSpPr>
          <a:xfrm>
            <a:off x="1384713" y="1601764"/>
            <a:ext cx="2593671" cy="854163"/>
            <a:chOff x="1160779" y="1356905"/>
            <a:chExt cx="1881166" cy="619517"/>
          </a:xfrm>
          <a:solidFill>
            <a:srgbClr val="0070C0"/>
          </a:solidFill>
        </p:grpSpPr>
        <p:sp>
          <p:nvSpPr>
            <p:cNvPr id="11" name="直角三角形 10"/>
            <p:cNvSpPr/>
            <p:nvPr/>
          </p:nvSpPr>
          <p:spPr>
            <a:xfrm flipV="1">
              <a:off x="2936936" y="1880419"/>
              <a:ext cx="105009" cy="96003"/>
            </a:xfrm>
            <a:prstGeom prst="rtTriangle">
              <a:avLst/>
            </a:pr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sz="2000" b="1" dirty="0">
                <a:latin typeface="微软雅黑" panose="020B0503020204020204" pitchFamily="34" charset="-122"/>
                <a:ea typeface="微软雅黑" panose="020B0503020204020204" pitchFamily="34" charset="-122"/>
              </a:endParaRPr>
            </a:p>
          </p:txBody>
        </p:sp>
        <p:sp>
          <p:nvSpPr>
            <p:cNvPr id="12" name="直角三角形 11"/>
            <p:cNvSpPr/>
            <p:nvPr/>
          </p:nvSpPr>
          <p:spPr>
            <a:xfrm>
              <a:off x="2936936" y="1356905"/>
              <a:ext cx="105009" cy="96003"/>
            </a:xfrm>
            <a:prstGeom prst="rtTriangle">
              <a:avLst/>
            </a:pr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sz="2000" b="1" dirty="0">
                <a:latin typeface="微软雅黑" panose="020B0503020204020204" pitchFamily="34" charset="-122"/>
                <a:ea typeface="微软雅黑" panose="020B0503020204020204" pitchFamily="34" charset="-122"/>
              </a:endParaRPr>
            </a:p>
          </p:txBody>
        </p:sp>
        <p:sp>
          <p:nvSpPr>
            <p:cNvPr id="13" name="矩形 12"/>
            <p:cNvSpPr/>
            <p:nvPr/>
          </p:nvSpPr>
          <p:spPr>
            <a:xfrm>
              <a:off x="1160779" y="1356905"/>
              <a:ext cx="1776157" cy="619517"/>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sz="2000" b="1" dirty="0">
                  <a:latin typeface="微软雅黑" panose="020B0503020204020204" pitchFamily="34" charset="-122"/>
                  <a:ea typeface="微软雅黑" panose="020B0503020204020204" pitchFamily="34" charset="-122"/>
                </a:rPr>
                <a:t>本地市场</a:t>
              </a:r>
              <a:endParaRPr lang="zh-CN" altLang="en-US" sz="2000" b="1" dirty="0">
                <a:latin typeface="微软雅黑" panose="020B0503020204020204" pitchFamily="34" charset="-122"/>
                <a:ea typeface="微软雅黑" panose="020B0503020204020204" pitchFamily="34" charset="-122"/>
              </a:endParaRPr>
            </a:p>
          </p:txBody>
        </p:sp>
      </p:grpSp>
      <p:grpSp>
        <p:nvGrpSpPr>
          <p:cNvPr id="14" name="原创设计师QQ598969553        _8"/>
          <p:cNvGrpSpPr/>
          <p:nvPr/>
        </p:nvGrpSpPr>
        <p:grpSpPr>
          <a:xfrm>
            <a:off x="1384713" y="2809588"/>
            <a:ext cx="2593671" cy="854165"/>
            <a:chOff x="1160779" y="2232929"/>
            <a:chExt cx="1881166" cy="619518"/>
          </a:xfrm>
          <a:solidFill>
            <a:srgbClr val="0070C0"/>
          </a:solidFill>
        </p:grpSpPr>
        <p:sp>
          <p:nvSpPr>
            <p:cNvPr id="15" name="直角三角形 14"/>
            <p:cNvSpPr/>
            <p:nvPr/>
          </p:nvSpPr>
          <p:spPr>
            <a:xfrm flipV="1">
              <a:off x="2936936" y="2756444"/>
              <a:ext cx="105009" cy="96003"/>
            </a:xfrm>
            <a:prstGeom prst="rtTriangle">
              <a:avLst/>
            </a:pr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sz="2000" b="1" dirty="0">
                <a:latin typeface="微软雅黑" panose="020B0503020204020204" pitchFamily="34" charset="-122"/>
                <a:ea typeface="微软雅黑" panose="020B0503020204020204" pitchFamily="34" charset="-122"/>
              </a:endParaRPr>
            </a:p>
          </p:txBody>
        </p:sp>
        <p:sp>
          <p:nvSpPr>
            <p:cNvPr id="16" name="直角三角形 15"/>
            <p:cNvSpPr/>
            <p:nvPr/>
          </p:nvSpPr>
          <p:spPr>
            <a:xfrm>
              <a:off x="2936936" y="2232929"/>
              <a:ext cx="105009" cy="96003"/>
            </a:xfrm>
            <a:prstGeom prst="rtTriangle">
              <a:avLst/>
            </a:pr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sz="2000" b="1" dirty="0">
                <a:latin typeface="微软雅黑" panose="020B0503020204020204" pitchFamily="34" charset="-122"/>
                <a:ea typeface="微软雅黑" panose="020B0503020204020204" pitchFamily="34" charset="-122"/>
              </a:endParaRPr>
            </a:p>
          </p:txBody>
        </p:sp>
        <p:sp>
          <p:nvSpPr>
            <p:cNvPr id="17" name="矩形 16"/>
            <p:cNvSpPr/>
            <p:nvPr/>
          </p:nvSpPr>
          <p:spPr>
            <a:xfrm>
              <a:off x="1160779" y="2232930"/>
              <a:ext cx="1776157" cy="619517"/>
            </a:xfrm>
            <a:prstGeom prst="rect">
              <a:avLst/>
            </a:prstGeom>
            <a:solidFill>
              <a:schemeClr val="accent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sz="2000" b="1" dirty="0">
                  <a:latin typeface="微软雅黑" panose="020B0503020204020204" pitchFamily="34" charset="-122"/>
                  <a:ea typeface="微软雅黑" panose="020B0503020204020204" pitchFamily="34" charset="-122"/>
                </a:rPr>
                <a:t>周边市场</a:t>
              </a:r>
              <a:endParaRPr lang="zh-CN" altLang="en-US" sz="2000" b="1" dirty="0">
                <a:latin typeface="微软雅黑" panose="020B0503020204020204" pitchFamily="34" charset="-122"/>
                <a:ea typeface="微软雅黑" panose="020B0503020204020204" pitchFamily="34" charset="-122"/>
              </a:endParaRPr>
            </a:p>
          </p:txBody>
        </p:sp>
      </p:grpSp>
      <p:grpSp>
        <p:nvGrpSpPr>
          <p:cNvPr id="18" name="原创设计师QQ598969553        _9"/>
          <p:cNvGrpSpPr/>
          <p:nvPr/>
        </p:nvGrpSpPr>
        <p:grpSpPr>
          <a:xfrm>
            <a:off x="1384713" y="4017413"/>
            <a:ext cx="2593671" cy="852094"/>
            <a:chOff x="1160779" y="3108953"/>
            <a:chExt cx="1881166" cy="618016"/>
          </a:xfrm>
          <a:solidFill>
            <a:srgbClr val="0070C0"/>
          </a:solidFill>
        </p:grpSpPr>
        <p:sp>
          <p:nvSpPr>
            <p:cNvPr id="19" name="直角三角形 18"/>
            <p:cNvSpPr/>
            <p:nvPr/>
          </p:nvSpPr>
          <p:spPr>
            <a:xfrm flipV="1">
              <a:off x="2936936" y="3630966"/>
              <a:ext cx="105009" cy="96003"/>
            </a:xfrm>
            <a:prstGeom prst="rtTriangle">
              <a:avLst/>
            </a:pr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sz="2000" b="1" dirty="0">
                <a:latin typeface="微软雅黑" panose="020B0503020204020204" pitchFamily="34" charset="-122"/>
                <a:ea typeface="微软雅黑" panose="020B0503020204020204" pitchFamily="34" charset="-122"/>
              </a:endParaRPr>
            </a:p>
          </p:txBody>
        </p:sp>
        <p:sp>
          <p:nvSpPr>
            <p:cNvPr id="20" name="直角三角形 19"/>
            <p:cNvSpPr/>
            <p:nvPr/>
          </p:nvSpPr>
          <p:spPr>
            <a:xfrm>
              <a:off x="2936936" y="3108953"/>
              <a:ext cx="105009" cy="94503"/>
            </a:xfrm>
            <a:prstGeom prst="rtTriangle">
              <a:avLst/>
            </a:pr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sz="2000" b="1" dirty="0">
                <a:latin typeface="微软雅黑" panose="020B0503020204020204" pitchFamily="34" charset="-122"/>
                <a:ea typeface="微软雅黑" panose="020B0503020204020204" pitchFamily="34" charset="-122"/>
              </a:endParaRPr>
            </a:p>
          </p:txBody>
        </p:sp>
        <p:sp>
          <p:nvSpPr>
            <p:cNvPr id="21" name="矩形 20"/>
            <p:cNvSpPr/>
            <p:nvPr/>
          </p:nvSpPr>
          <p:spPr>
            <a:xfrm>
              <a:off x="1160779" y="3108953"/>
              <a:ext cx="1776157" cy="618016"/>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sz="2000" b="1" dirty="0">
                  <a:latin typeface="微软雅黑" panose="020B0503020204020204" pitchFamily="34" charset="-122"/>
                  <a:ea typeface="微软雅黑" panose="020B0503020204020204" pitchFamily="34" charset="-122"/>
                </a:rPr>
                <a:t>细分市场</a:t>
              </a:r>
              <a:endParaRPr lang="zh-CN" altLang="en-US" sz="2000" b="1" dirty="0">
                <a:latin typeface="微软雅黑" panose="020B0503020204020204" pitchFamily="34" charset="-122"/>
                <a:ea typeface="微软雅黑" panose="020B0503020204020204" pitchFamily="34" charset="-122"/>
              </a:endParaRPr>
            </a:p>
          </p:txBody>
        </p:sp>
      </p:grpSp>
      <p:grpSp>
        <p:nvGrpSpPr>
          <p:cNvPr id="22" name="原创设计师QQ598969553        _10"/>
          <p:cNvGrpSpPr/>
          <p:nvPr/>
        </p:nvGrpSpPr>
        <p:grpSpPr>
          <a:xfrm>
            <a:off x="1384713" y="5223168"/>
            <a:ext cx="2593671" cy="854163"/>
            <a:chOff x="1160779" y="3983476"/>
            <a:chExt cx="1881166" cy="619517"/>
          </a:xfrm>
          <a:solidFill>
            <a:srgbClr val="0070C0"/>
          </a:solidFill>
        </p:grpSpPr>
        <p:sp>
          <p:nvSpPr>
            <p:cNvPr id="23" name="直角三角形 22"/>
            <p:cNvSpPr/>
            <p:nvPr/>
          </p:nvSpPr>
          <p:spPr>
            <a:xfrm flipV="1">
              <a:off x="2936936" y="4506990"/>
              <a:ext cx="105009" cy="96003"/>
            </a:xfrm>
            <a:prstGeom prst="rtTriangle">
              <a:avLst/>
            </a:pr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sz="2000" b="1" dirty="0">
                <a:latin typeface="微软雅黑" panose="020B0503020204020204" pitchFamily="34" charset="-122"/>
                <a:ea typeface="微软雅黑" panose="020B0503020204020204" pitchFamily="34" charset="-122"/>
              </a:endParaRPr>
            </a:p>
          </p:txBody>
        </p:sp>
        <p:sp>
          <p:nvSpPr>
            <p:cNvPr id="24" name="直角三角形 23"/>
            <p:cNvSpPr/>
            <p:nvPr/>
          </p:nvSpPr>
          <p:spPr>
            <a:xfrm>
              <a:off x="2936936" y="3983476"/>
              <a:ext cx="105009" cy="96003"/>
            </a:xfrm>
            <a:prstGeom prst="rtTriangle">
              <a:avLst/>
            </a:pr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sz="2000" b="1" dirty="0">
                <a:latin typeface="微软雅黑" panose="020B0503020204020204" pitchFamily="34" charset="-122"/>
                <a:ea typeface="微软雅黑" panose="020B0503020204020204" pitchFamily="34" charset="-122"/>
              </a:endParaRPr>
            </a:p>
          </p:txBody>
        </p:sp>
        <p:sp>
          <p:nvSpPr>
            <p:cNvPr id="25" name="矩形 24"/>
            <p:cNvSpPr/>
            <p:nvPr/>
          </p:nvSpPr>
          <p:spPr>
            <a:xfrm>
              <a:off x="1160779" y="3983477"/>
              <a:ext cx="1776157" cy="619516"/>
            </a:xfrm>
            <a:prstGeom prst="rect">
              <a:avLst/>
            </a:prstGeom>
            <a:solidFill>
              <a:schemeClr val="accent4"/>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sz="2000" b="1" dirty="0">
                  <a:latin typeface="微软雅黑" panose="020B0503020204020204" pitchFamily="34" charset="-122"/>
                  <a:ea typeface="微软雅黑" panose="020B0503020204020204" pitchFamily="34" charset="-122"/>
                </a:rPr>
                <a:t>高端市场</a:t>
              </a:r>
              <a:endParaRPr lang="zh-CN" altLang="en-US" sz="2000" b="1" dirty="0">
                <a:latin typeface="微软雅黑" panose="020B0503020204020204" pitchFamily="34" charset="-122"/>
                <a:ea typeface="微软雅黑" panose="020B0503020204020204" pitchFamily="34" charset="-122"/>
              </a:endParaRPr>
            </a:p>
          </p:txBody>
        </p:sp>
      </p:grpSp>
      <p:sp>
        <p:nvSpPr>
          <p:cNvPr id="26" name="原创设计师QQ598969553        _11"/>
          <p:cNvSpPr/>
          <p:nvPr/>
        </p:nvSpPr>
        <p:spPr>
          <a:xfrm>
            <a:off x="5679593" y="1618192"/>
            <a:ext cx="4994625" cy="830997"/>
          </a:xfrm>
          <a:prstGeom prst="rect">
            <a:avLst/>
          </a:prstGeom>
        </p:spPr>
        <p:txBody>
          <a:bodyPr wrap="square">
            <a:spAutoFit/>
          </a:bodyPr>
          <a:lstStyle/>
          <a:p>
            <a:pPr>
              <a:lnSpc>
                <a:spcPct val="150000"/>
              </a:lnSpc>
              <a:buClr>
                <a:schemeClr val="accent2"/>
              </a:buClr>
            </a:pPr>
            <a:r>
              <a:rPr lang="zh-CN" altLang="en-US" sz="1200" b="1" dirty="0">
                <a:solidFill>
                  <a:schemeClr val="accent1"/>
                </a:solidFill>
              </a:rPr>
              <a:t>我们的主要业务</a:t>
            </a:r>
            <a:endParaRPr lang="en-US" altLang="zh-CN" sz="1200" b="1" dirty="0">
              <a:solidFill>
                <a:schemeClr val="accent1"/>
              </a:solidFill>
            </a:endParaRPr>
          </a:p>
          <a:p>
            <a:pPr>
              <a:lnSpc>
                <a:spcPct val="150000"/>
              </a:lnSpc>
              <a:buClr>
                <a:schemeClr val="accent2"/>
              </a:buClr>
            </a:pPr>
            <a:r>
              <a:rPr lang="zh-CN" altLang="en-US" sz="1000" dirty="0">
                <a:solidFill>
                  <a:schemeClr val="tx1">
                    <a:lumMod val="50000"/>
                    <a:lumOff val="50000"/>
                  </a:schemeClr>
                </a:solidFill>
              </a:rPr>
              <a:t>我们坚持以客户为中心，快速响应客户需求持续为客户创造长期价值进而成就客户</a:t>
            </a:r>
            <a:r>
              <a:rPr lang="en-US" altLang="zh-CN" sz="1000" dirty="0">
                <a:solidFill>
                  <a:schemeClr val="tx1">
                    <a:lumMod val="50000"/>
                    <a:lumOff val="50000"/>
                  </a:schemeClr>
                </a:solidFill>
              </a:rPr>
              <a:t>,</a:t>
            </a:r>
            <a:r>
              <a:rPr lang="zh-CN" altLang="en-US" sz="1000" dirty="0">
                <a:solidFill>
                  <a:schemeClr val="tx1">
                    <a:lumMod val="50000"/>
                    <a:lumOff val="50000"/>
                  </a:schemeClr>
                </a:solidFill>
              </a:rPr>
              <a:t>我们坚持以客户为中心，快速响应客户需求持续为客户创造长期价值进而成就客户</a:t>
            </a:r>
            <a:endParaRPr lang="en-US" altLang="zh-CN" sz="1000" dirty="0">
              <a:solidFill>
                <a:schemeClr val="tx1">
                  <a:lumMod val="50000"/>
                  <a:lumOff val="50000"/>
                </a:schemeClr>
              </a:solidFill>
            </a:endParaRPr>
          </a:p>
        </p:txBody>
      </p:sp>
      <p:sp>
        <p:nvSpPr>
          <p:cNvPr id="27" name="原创设计师QQ598969553        _12"/>
          <p:cNvSpPr/>
          <p:nvPr/>
        </p:nvSpPr>
        <p:spPr>
          <a:xfrm>
            <a:off x="5679593" y="2821172"/>
            <a:ext cx="4994625" cy="830997"/>
          </a:xfrm>
          <a:prstGeom prst="rect">
            <a:avLst/>
          </a:prstGeom>
        </p:spPr>
        <p:txBody>
          <a:bodyPr wrap="square">
            <a:spAutoFit/>
          </a:bodyPr>
          <a:lstStyle/>
          <a:p>
            <a:pPr>
              <a:lnSpc>
                <a:spcPct val="150000"/>
              </a:lnSpc>
              <a:buClr>
                <a:schemeClr val="accent2"/>
              </a:buClr>
            </a:pPr>
            <a:r>
              <a:rPr lang="zh-CN" altLang="en-US" sz="1200" b="1" dirty="0">
                <a:solidFill>
                  <a:schemeClr val="accent2"/>
                </a:solidFill>
              </a:rPr>
              <a:t>我们的主要业务</a:t>
            </a:r>
            <a:endParaRPr lang="en-US" altLang="zh-CN" sz="1200" b="1" dirty="0">
              <a:solidFill>
                <a:schemeClr val="accent2"/>
              </a:solidFill>
            </a:endParaRPr>
          </a:p>
          <a:p>
            <a:pPr>
              <a:lnSpc>
                <a:spcPct val="150000"/>
              </a:lnSpc>
              <a:buClr>
                <a:schemeClr val="accent2"/>
              </a:buClr>
            </a:pPr>
            <a:r>
              <a:rPr lang="zh-CN" altLang="en-US" sz="1000" dirty="0">
                <a:solidFill>
                  <a:schemeClr val="tx1">
                    <a:lumMod val="50000"/>
                    <a:lumOff val="50000"/>
                  </a:schemeClr>
                </a:solidFill>
              </a:rPr>
              <a:t>我们坚持以客户为中心，快速响应客户需求持续为客户创造长期价值进而成就客户</a:t>
            </a:r>
            <a:r>
              <a:rPr lang="en-US" altLang="zh-CN" sz="1000" dirty="0">
                <a:solidFill>
                  <a:schemeClr val="tx1">
                    <a:lumMod val="50000"/>
                    <a:lumOff val="50000"/>
                  </a:schemeClr>
                </a:solidFill>
              </a:rPr>
              <a:t>,</a:t>
            </a:r>
            <a:r>
              <a:rPr lang="zh-CN" altLang="en-US" sz="1000" dirty="0">
                <a:solidFill>
                  <a:schemeClr val="tx1">
                    <a:lumMod val="50000"/>
                    <a:lumOff val="50000"/>
                  </a:schemeClr>
                </a:solidFill>
              </a:rPr>
              <a:t>我们坚持以客户为中心，快速响应客户需求持续为客户创造长期价值进而成就客户</a:t>
            </a:r>
            <a:endParaRPr lang="en-US" altLang="zh-CN" sz="1000" dirty="0">
              <a:solidFill>
                <a:schemeClr val="tx1">
                  <a:lumMod val="50000"/>
                  <a:lumOff val="50000"/>
                </a:schemeClr>
              </a:solidFill>
            </a:endParaRPr>
          </a:p>
        </p:txBody>
      </p:sp>
      <p:sp>
        <p:nvSpPr>
          <p:cNvPr id="28" name="原创设计师QQ598969553        _13"/>
          <p:cNvSpPr/>
          <p:nvPr/>
        </p:nvSpPr>
        <p:spPr>
          <a:xfrm>
            <a:off x="5679593" y="4038510"/>
            <a:ext cx="4994625" cy="830997"/>
          </a:xfrm>
          <a:prstGeom prst="rect">
            <a:avLst/>
          </a:prstGeom>
        </p:spPr>
        <p:txBody>
          <a:bodyPr wrap="square">
            <a:spAutoFit/>
          </a:bodyPr>
          <a:lstStyle/>
          <a:p>
            <a:pPr>
              <a:lnSpc>
                <a:spcPct val="150000"/>
              </a:lnSpc>
              <a:buClr>
                <a:schemeClr val="accent2"/>
              </a:buClr>
            </a:pPr>
            <a:r>
              <a:rPr lang="zh-CN" altLang="en-US" sz="1200" b="1" dirty="0">
                <a:solidFill>
                  <a:schemeClr val="accent3"/>
                </a:solidFill>
              </a:rPr>
              <a:t>我们的主要业务</a:t>
            </a:r>
            <a:endParaRPr lang="en-US" altLang="zh-CN" sz="1200" b="1" dirty="0">
              <a:solidFill>
                <a:schemeClr val="accent3"/>
              </a:solidFill>
            </a:endParaRPr>
          </a:p>
          <a:p>
            <a:pPr>
              <a:lnSpc>
                <a:spcPct val="150000"/>
              </a:lnSpc>
              <a:buClr>
                <a:schemeClr val="accent2"/>
              </a:buClr>
            </a:pPr>
            <a:r>
              <a:rPr lang="zh-CN" altLang="en-US" sz="1000" dirty="0">
                <a:solidFill>
                  <a:schemeClr val="tx1">
                    <a:lumMod val="50000"/>
                    <a:lumOff val="50000"/>
                  </a:schemeClr>
                </a:solidFill>
              </a:rPr>
              <a:t>我们坚持以客户为中心，快速响应客户需求持续为客户创造长期价值进而成就客户</a:t>
            </a:r>
            <a:r>
              <a:rPr lang="en-US" altLang="zh-CN" sz="1000" dirty="0">
                <a:solidFill>
                  <a:schemeClr val="tx1">
                    <a:lumMod val="50000"/>
                    <a:lumOff val="50000"/>
                  </a:schemeClr>
                </a:solidFill>
              </a:rPr>
              <a:t>,</a:t>
            </a:r>
            <a:r>
              <a:rPr lang="zh-CN" altLang="en-US" sz="1000" dirty="0">
                <a:solidFill>
                  <a:schemeClr val="tx1">
                    <a:lumMod val="50000"/>
                    <a:lumOff val="50000"/>
                  </a:schemeClr>
                </a:solidFill>
              </a:rPr>
              <a:t>我们坚持以客户为中心，快速响应客户需求持续为客户创造长期价值进而成就客户</a:t>
            </a:r>
            <a:endParaRPr lang="en-US" altLang="zh-CN" sz="1000" dirty="0">
              <a:solidFill>
                <a:schemeClr val="tx1">
                  <a:lumMod val="50000"/>
                  <a:lumOff val="50000"/>
                </a:schemeClr>
              </a:solidFill>
            </a:endParaRPr>
          </a:p>
        </p:txBody>
      </p:sp>
      <p:sp>
        <p:nvSpPr>
          <p:cNvPr id="29" name="原创设计师QQ598969553        _14"/>
          <p:cNvSpPr/>
          <p:nvPr/>
        </p:nvSpPr>
        <p:spPr>
          <a:xfrm>
            <a:off x="5679593" y="5234751"/>
            <a:ext cx="4994625" cy="830997"/>
          </a:xfrm>
          <a:prstGeom prst="rect">
            <a:avLst/>
          </a:prstGeom>
        </p:spPr>
        <p:txBody>
          <a:bodyPr wrap="square">
            <a:spAutoFit/>
          </a:bodyPr>
          <a:lstStyle/>
          <a:p>
            <a:pPr>
              <a:lnSpc>
                <a:spcPct val="150000"/>
              </a:lnSpc>
              <a:buClr>
                <a:schemeClr val="accent2"/>
              </a:buClr>
            </a:pPr>
            <a:r>
              <a:rPr lang="zh-CN" altLang="en-US" sz="1200" b="1" dirty="0">
                <a:solidFill>
                  <a:schemeClr val="accent3"/>
                </a:solidFill>
              </a:rPr>
              <a:t>我们的主要业务</a:t>
            </a:r>
            <a:endParaRPr lang="en-US" altLang="zh-CN" sz="1200" b="1" dirty="0">
              <a:solidFill>
                <a:schemeClr val="accent3"/>
              </a:solidFill>
            </a:endParaRPr>
          </a:p>
          <a:p>
            <a:pPr>
              <a:lnSpc>
                <a:spcPct val="150000"/>
              </a:lnSpc>
              <a:buClr>
                <a:schemeClr val="accent2"/>
              </a:buClr>
            </a:pPr>
            <a:r>
              <a:rPr lang="zh-CN" altLang="en-US" sz="1000" dirty="0">
                <a:solidFill>
                  <a:schemeClr val="tx1">
                    <a:lumMod val="50000"/>
                    <a:lumOff val="50000"/>
                  </a:schemeClr>
                </a:solidFill>
              </a:rPr>
              <a:t>我们坚持以客户为中心，快速响应客户需求持续为客户创造长期价值进而成就客户</a:t>
            </a:r>
            <a:r>
              <a:rPr lang="en-US" altLang="zh-CN" sz="1000" dirty="0">
                <a:solidFill>
                  <a:schemeClr val="tx1">
                    <a:lumMod val="50000"/>
                    <a:lumOff val="50000"/>
                  </a:schemeClr>
                </a:solidFill>
              </a:rPr>
              <a:t>,</a:t>
            </a:r>
            <a:r>
              <a:rPr lang="zh-CN" altLang="en-US" sz="1000" dirty="0">
                <a:solidFill>
                  <a:schemeClr val="tx1">
                    <a:lumMod val="50000"/>
                    <a:lumOff val="50000"/>
                  </a:schemeClr>
                </a:solidFill>
              </a:rPr>
              <a:t>我们坚持以客户为中心，快速响应客户需求持续为客户创造长期价值进而成就客户</a:t>
            </a:r>
            <a:endParaRPr lang="en-US" altLang="zh-CN" sz="1000" dirty="0">
              <a:solidFill>
                <a:schemeClr val="tx1">
                  <a:lumMod val="50000"/>
                  <a:lumOff val="50000"/>
                </a:schemeClr>
              </a:solidFill>
            </a:endParaRPr>
          </a:p>
        </p:txBody>
      </p:sp>
      <p:pic>
        <p:nvPicPr>
          <p:cNvPr id="30" name="Picture 64"/>
          <p:cNvPicPr>
            <a:picLocks noGrp="1" noSelect="1" noRot="1" noChangeAspect="1" noMove="1" noResize="1" noChangeShapeType="1"/>
          </p:cNvPicPr>
          <p:nvPr/>
        </p:nvPicPr>
        <p:blipFill>
          <a:blip r:embed="rId1"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点击添加章节标题</a:t>
            </a:r>
            <a:endParaRPr lang="zh-CN" altLang="en-US" dirty="0"/>
          </a:p>
        </p:txBody>
      </p:sp>
      <p:sp>
        <p:nvSpPr>
          <p:cNvPr id="5" name="文本占位符 4"/>
          <p:cNvSpPr>
            <a:spLocks noGrp="1"/>
          </p:cNvSpPr>
          <p:nvPr>
            <p:ph type="body" sz="quarter" idx="14"/>
          </p:nvPr>
        </p:nvSpPr>
        <p:spPr/>
        <p:txBody>
          <a:bodyPr/>
          <a:lstStyle/>
          <a:p>
            <a:r>
              <a:rPr lang="en-US" altLang="zh-CN" dirty="0"/>
              <a:t>Click here to edit the content you want to recommend that you use the</a:t>
            </a:r>
            <a:endParaRPr lang="zh-CN" altLang="en-US" dirty="0"/>
          </a:p>
        </p:txBody>
      </p:sp>
      <p:pic>
        <p:nvPicPr>
          <p:cNvPr id="6" name="原创设计师QQ：598969553              _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72908" y="1323863"/>
            <a:ext cx="3783224" cy="5080224"/>
          </a:xfrm>
          <a:prstGeom prst="rect">
            <a:avLst/>
          </a:prstGeom>
        </p:spPr>
      </p:pic>
      <p:sp>
        <p:nvSpPr>
          <p:cNvPr id="7" name="原创设计师QQ：598969553              _3"/>
          <p:cNvSpPr/>
          <p:nvPr/>
        </p:nvSpPr>
        <p:spPr>
          <a:xfrm>
            <a:off x="1235870" y="1649954"/>
            <a:ext cx="703255" cy="7032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原创设计师QQ：598969553              _4"/>
          <p:cNvSpPr/>
          <p:nvPr/>
        </p:nvSpPr>
        <p:spPr>
          <a:xfrm>
            <a:off x="1235869" y="2792638"/>
            <a:ext cx="703255" cy="7032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原创设计师QQ：598969553              _5"/>
          <p:cNvSpPr/>
          <p:nvPr/>
        </p:nvSpPr>
        <p:spPr>
          <a:xfrm>
            <a:off x="1235870" y="4000501"/>
            <a:ext cx="703255" cy="7032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原创设计师QQ：598969553              _6"/>
          <p:cNvSpPr/>
          <p:nvPr/>
        </p:nvSpPr>
        <p:spPr>
          <a:xfrm>
            <a:off x="1235870" y="5249075"/>
            <a:ext cx="703255" cy="703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原创设计师QQ：598969553              _7"/>
          <p:cNvSpPr/>
          <p:nvPr/>
        </p:nvSpPr>
        <p:spPr>
          <a:xfrm>
            <a:off x="1267887" y="1680227"/>
            <a:ext cx="697627" cy="646331"/>
          </a:xfrm>
          <a:prstGeom prst="rect">
            <a:avLst/>
          </a:prstGeom>
          <a:noFill/>
        </p:spPr>
        <p:txBody>
          <a:bodyPr wrap="none">
            <a:spAutoFit/>
          </a:bodyPr>
          <a:lstStyle/>
          <a:p>
            <a:r>
              <a:rPr lang="en-US" altLang="zh-CN" sz="36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01</a:t>
            </a:r>
            <a:endParaRPr lang="zh-CN" altLang="en-US" sz="4800" dirty="0">
              <a:solidFill>
                <a:schemeClr val="bg1"/>
              </a:solidFill>
              <a:latin typeface="华文细黑" panose="02010600040101010101" pitchFamily="2" charset="-122"/>
              <a:ea typeface="华文细黑" panose="02010600040101010101" pitchFamily="2" charset="-122"/>
            </a:endParaRPr>
          </a:p>
        </p:txBody>
      </p:sp>
      <p:sp>
        <p:nvSpPr>
          <p:cNvPr id="12" name="原创设计师QQ：598969553              _8"/>
          <p:cNvSpPr/>
          <p:nvPr/>
        </p:nvSpPr>
        <p:spPr>
          <a:xfrm>
            <a:off x="1245395" y="2822988"/>
            <a:ext cx="697627" cy="646331"/>
          </a:xfrm>
          <a:prstGeom prst="rect">
            <a:avLst/>
          </a:prstGeom>
          <a:noFill/>
        </p:spPr>
        <p:txBody>
          <a:bodyPr wrap="none">
            <a:spAutoFit/>
          </a:bodyPr>
          <a:lstStyle/>
          <a:p>
            <a:r>
              <a:rPr lang="en-US" altLang="zh-CN" sz="3600">
                <a:solidFill>
                  <a:schemeClr val="bg1"/>
                </a:solidFill>
                <a:latin typeface="华文细黑" panose="02010600040101010101" pitchFamily="2" charset="-122"/>
                <a:ea typeface="华文细黑" panose="02010600040101010101" pitchFamily="2" charset="-122"/>
                <a:cs typeface="Arial" panose="020B0604020202020204" pitchFamily="34" charset="0"/>
              </a:rPr>
              <a:t>02</a:t>
            </a:r>
            <a:endParaRPr lang="zh-CN" altLang="en-US" sz="4800">
              <a:solidFill>
                <a:schemeClr val="bg1"/>
              </a:solidFill>
              <a:latin typeface="华文细黑" panose="02010600040101010101" pitchFamily="2" charset="-122"/>
              <a:ea typeface="华文细黑" panose="02010600040101010101" pitchFamily="2" charset="-122"/>
            </a:endParaRPr>
          </a:p>
        </p:txBody>
      </p:sp>
      <p:sp>
        <p:nvSpPr>
          <p:cNvPr id="13" name="原创设计师QQ：598969553              _9"/>
          <p:cNvSpPr/>
          <p:nvPr/>
        </p:nvSpPr>
        <p:spPr>
          <a:xfrm>
            <a:off x="1245395" y="4022592"/>
            <a:ext cx="697627" cy="646331"/>
          </a:xfrm>
          <a:prstGeom prst="rect">
            <a:avLst/>
          </a:prstGeom>
          <a:noFill/>
        </p:spPr>
        <p:txBody>
          <a:bodyPr wrap="none">
            <a:spAutoFit/>
          </a:bodyPr>
          <a:lstStyle/>
          <a:p>
            <a:r>
              <a:rPr lang="en-US" altLang="zh-CN" sz="3600">
                <a:solidFill>
                  <a:schemeClr val="bg1"/>
                </a:solidFill>
                <a:latin typeface="华文细黑" panose="02010600040101010101" pitchFamily="2" charset="-122"/>
                <a:ea typeface="华文细黑" panose="02010600040101010101" pitchFamily="2" charset="-122"/>
                <a:cs typeface="Arial" panose="020B0604020202020204" pitchFamily="34" charset="0"/>
              </a:rPr>
              <a:t>03</a:t>
            </a:r>
            <a:endParaRPr lang="zh-CN" altLang="en-US" sz="4800">
              <a:solidFill>
                <a:schemeClr val="bg1"/>
              </a:solidFill>
              <a:latin typeface="华文细黑" panose="02010600040101010101" pitchFamily="2" charset="-122"/>
              <a:ea typeface="华文细黑" panose="02010600040101010101" pitchFamily="2" charset="-122"/>
            </a:endParaRPr>
          </a:p>
        </p:txBody>
      </p:sp>
      <p:sp>
        <p:nvSpPr>
          <p:cNvPr id="14" name="原创设计师QQ：598969553              _10"/>
          <p:cNvSpPr/>
          <p:nvPr/>
        </p:nvSpPr>
        <p:spPr>
          <a:xfrm>
            <a:off x="1267885" y="5274133"/>
            <a:ext cx="697627" cy="646331"/>
          </a:xfrm>
          <a:prstGeom prst="rect">
            <a:avLst/>
          </a:prstGeom>
          <a:noFill/>
        </p:spPr>
        <p:txBody>
          <a:bodyPr wrap="none">
            <a:spAutoFit/>
          </a:bodyPr>
          <a:lstStyle/>
          <a:p>
            <a:r>
              <a:rPr lang="en-US" altLang="zh-CN" sz="3600">
                <a:solidFill>
                  <a:schemeClr val="bg1"/>
                </a:solidFill>
                <a:latin typeface="华文细黑" panose="02010600040101010101" pitchFamily="2" charset="-122"/>
                <a:ea typeface="华文细黑" panose="02010600040101010101" pitchFamily="2" charset="-122"/>
                <a:cs typeface="Arial" panose="020B0604020202020204" pitchFamily="34" charset="0"/>
              </a:rPr>
              <a:t>04</a:t>
            </a:r>
            <a:endParaRPr lang="zh-CN" altLang="en-US" sz="4800">
              <a:solidFill>
                <a:schemeClr val="bg1"/>
              </a:solidFill>
              <a:latin typeface="华文细黑" panose="02010600040101010101" pitchFamily="2" charset="-122"/>
              <a:ea typeface="华文细黑" panose="02010600040101010101" pitchFamily="2" charset="-122"/>
            </a:endParaRPr>
          </a:p>
        </p:txBody>
      </p:sp>
      <p:pic>
        <p:nvPicPr>
          <p:cNvPr id="15" name="原创设计师QQ：598969553              _11"/>
          <p:cNvPicPr>
            <a:picLocks noChangeAspect="1"/>
          </p:cNvPicPr>
          <p:nvPr/>
        </p:nvPicPr>
        <p:blipFill rotWithShape="1">
          <a:blip r:embed="rId2" cstate="print">
            <a:extLst>
              <a:ext uri="{28A0092B-C50C-407E-A947-70E740481C1C}">
                <a14:useLocalDpi xmlns:a14="http://schemas.microsoft.com/office/drawing/2010/main" val="0"/>
              </a:ext>
            </a:extLst>
          </a:blip>
          <a:srcRect l="25686" t="1" r="24116" b="680"/>
          <a:stretch>
            <a:fillRect/>
          </a:stretch>
        </p:blipFill>
        <p:spPr>
          <a:xfrm>
            <a:off x="7683880" y="1934184"/>
            <a:ext cx="2883937" cy="3843112"/>
          </a:xfrm>
          <a:prstGeom prst="rect">
            <a:avLst/>
          </a:prstGeom>
        </p:spPr>
      </p:pic>
      <p:sp>
        <p:nvSpPr>
          <p:cNvPr id="16" name="原创设计师QQ：598969553              _12"/>
          <p:cNvSpPr/>
          <p:nvPr/>
        </p:nvSpPr>
        <p:spPr>
          <a:xfrm>
            <a:off x="7683880" y="1934184"/>
            <a:ext cx="2883937" cy="383381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原创设计师QQ：598969553              _13"/>
          <p:cNvSpPr/>
          <p:nvPr/>
        </p:nvSpPr>
        <p:spPr>
          <a:xfrm>
            <a:off x="2114536" y="1625324"/>
            <a:ext cx="4993869"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18" name="原创设计师QQ：598969553              _14"/>
          <p:cNvSpPr/>
          <p:nvPr/>
        </p:nvSpPr>
        <p:spPr>
          <a:xfrm>
            <a:off x="2114536" y="2768008"/>
            <a:ext cx="4993869"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19" name="原创设计师QQ：598969553              _15"/>
          <p:cNvSpPr/>
          <p:nvPr/>
        </p:nvSpPr>
        <p:spPr>
          <a:xfrm>
            <a:off x="2114536" y="3969500"/>
            <a:ext cx="4993869"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20" name="原创设计师QQ：598969553              _16"/>
          <p:cNvSpPr/>
          <p:nvPr/>
        </p:nvSpPr>
        <p:spPr>
          <a:xfrm>
            <a:off x="2114536" y="5221041"/>
            <a:ext cx="4993869"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pic>
        <p:nvPicPr>
          <p:cNvPr id="21"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pattFill prst="pct75">
            <a:fgClr>
              <a:srgbClr val="13233B"/>
            </a:fgClr>
            <a:bgClr>
              <a:srgbClr val="50608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600">
              <a:solidFill>
                <a:prstClr val="white"/>
              </a:solidFill>
              <a:latin typeface="微软雅黑" panose="020B0503020204020204" pitchFamily="34" charset="-122"/>
              <a:ea typeface="微软雅黑" panose="020B0503020204020204" pitchFamily="34" charset="-122"/>
            </a:endParaRPr>
          </a:p>
        </p:txBody>
      </p:sp>
      <p:grpSp>
        <p:nvGrpSpPr>
          <p:cNvPr id="6" name="原创设计师QQ598969533         _3"/>
          <p:cNvGrpSpPr/>
          <p:nvPr/>
        </p:nvGrpSpPr>
        <p:grpSpPr>
          <a:xfrm>
            <a:off x="3785149" y="2437891"/>
            <a:ext cx="3834303" cy="1982218"/>
            <a:chOff x="6053928" y="2512115"/>
            <a:chExt cx="3834303" cy="1982218"/>
          </a:xfrm>
        </p:grpSpPr>
        <p:sp>
          <p:nvSpPr>
            <p:cNvPr id="7" name="原创设计师QQ598969553           _6"/>
            <p:cNvSpPr/>
            <p:nvPr/>
          </p:nvSpPr>
          <p:spPr>
            <a:xfrm flipH="1">
              <a:off x="6053928" y="2512115"/>
              <a:ext cx="2661306" cy="830997"/>
            </a:xfrm>
            <a:prstGeom prst="rect">
              <a:avLst/>
            </a:prstGeom>
          </p:spPr>
          <p:txBody>
            <a:bodyPr wrap="none">
              <a:spAutoFit/>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添加章节标题</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2000" dirty="0">
                  <a:solidFill>
                    <a:schemeClr val="bg1"/>
                  </a:solidFill>
                </a:rPr>
                <a:t>Company introduction</a:t>
              </a:r>
              <a:endParaRPr lang="zh-CN" altLang="en-US" sz="2000" dirty="0">
                <a:solidFill>
                  <a:schemeClr val="bg1"/>
                </a:solidFill>
              </a:endParaRPr>
            </a:p>
          </p:txBody>
        </p:sp>
        <p:sp>
          <p:nvSpPr>
            <p:cNvPr id="8" name="原创设计师QQ598969553           _7"/>
            <p:cNvSpPr/>
            <p:nvPr/>
          </p:nvSpPr>
          <p:spPr>
            <a:xfrm flipH="1">
              <a:off x="6104728" y="3876150"/>
              <a:ext cx="3783503" cy="618183"/>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为客户提供有效服务，是我们工作的方向和价值评价的标尺，成就客户就是成就我们自己</a:t>
              </a:r>
              <a:endParaRPr lang="en-US" altLang="zh-CN" sz="1200" dirty="0">
                <a:solidFill>
                  <a:schemeClr val="bg1"/>
                </a:solidFill>
                <a:latin typeface="+mn-ea"/>
              </a:endParaRPr>
            </a:p>
          </p:txBody>
        </p:sp>
        <p:cxnSp>
          <p:nvCxnSpPr>
            <p:cNvPr id="9" name="原创设计师QQ598969553           _8"/>
            <p:cNvCxnSpPr/>
            <p:nvPr/>
          </p:nvCxnSpPr>
          <p:spPr>
            <a:xfrm flipH="1">
              <a:off x="6219028" y="3644697"/>
              <a:ext cx="64800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图文框 1"/>
          <p:cNvSpPr/>
          <p:nvPr/>
        </p:nvSpPr>
        <p:spPr>
          <a:xfrm>
            <a:off x="2628900" y="984250"/>
            <a:ext cx="6934200" cy="4889500"/>
          </a:xfrm>
          <a:prstGeom prst="frame">
            <a:avLst>
              <a:gd name="adj1" fmla="val 5487"/>
            </a:avLst>
          </a:prstGeom>
          <a:pattFill prst="pct70">
            <a:fgClr>
              <a:srgbClr val="C61027"/>
            </a:fgClr>
            <a:bgClr>
              <a:srgbClr val="E76278"/>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pic>
        <p:nvPicPr>
          <p:cNvPr id="10" name="Picture 64"/>
          <p:cNvPicPr>
            <a:picLocks noGrp="1" noSelect="1" noRot="1" noChangeAspect="1" noMove="1" noResize="1" noChangeShapeType="1"/>
          </p:cNvPicPr>
          <p:nvPr/>
        </p:nvPicPr>
        <p:blipFill>
          <a:blip r:embed="rId1"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点击添加章节标题</a:t>
            </a:r>
            <a:endParaRPr lang="zh-CN" altLang="en-US" dirty="0"/>
          </a:p>
        </p:txBody>
      </p:sp>
      <p:sp>
        <p:nvSpPr>
          <p:cNvPr id="5" name="文本占位符 4"/>
          <p:cNvSpPr>
            <a:spLocks noGrp="1"/>
          </p:cNvSpPr>
          <p:nvPr>
            <p:ph type="body" sz="quarter" idx="14"/>
          </p:nvPr>
        </p:nvSpPr>
        <p:spPr/>
        <p:txBody>
          <a:bodyPr/>
          <a:lstStyle/>
          <a:p>
            <a:r>
              <a:rPr lang="en-US" altLang="zh-CN" dirty="0"/>
              <a:t>Click here to edit the content you want to recommend that you use the</a:t>
            </a:r>
            <a:endParaRPr lang="zh-CN" altLang="en-US" dirty="0"/>
          </a:p>
        </p:txBody>
      </p:sp>
      <p:pic>
        <p:nvPicPr>
          <p:cNvPr id="6" name="图片 5"/>
          <p:cNvPicPr>
            <a:picLocks noChangeAspect="1"/>
          </p:cNvPicPr>
          <p:nvPr/>
        </p:nvPicPr>
        <p:blipFill>
          <a:blip r:embed="rId1"/>
          <a:stretch>
            <a:fillRect/>
          </a:stretch>
        </p:blipFill>
        <p:spPr>
          <a:xfrm>
            <a:off x="0" y="2481942"/>
            <a:ext cx="3707681" cy="4376057"/>
          </a:xfrm>
          <a:prstGeom prst="rect">
            <a:avLst/>
          </a:prstGeom>
        </p:spPr>
      </p:pic>
      <p:sp>
        <p:nvSpPr>
          <p:cNvPr id="7" name="Text Box 10"/>
          <p:cNvSpPr txBox="1">
            <a:spLocks noChangeArrowheads="1"/>
          </p:cNvSpPr>
          <p:nvPr/>
        </p:nvSpPr>
        <p:spPr bwMode="auto">
          <a:xfrm>
            <a:off x="2245959" y="3099853"/>
            <a:ext cx="1077812" cy="661720"/>
          </a:xfrm>
          <a:prstGeom prst="rect">
            <a:avLst/>
          </a:prstGeom>
          <a:noFill/>
          <a:ln w="9525">
            <a:noFill/>
            <a:miter lim="800000"/>
          </a:ln>
        </p:spPr>
        <p:txBody>
          <a:bodyPr wrap="square" lIns="45720" tIns="22860" rIns="45720" bIns="22860">
            <a:spAutoFit/>
          </a:bodyPr>
          <a:lstStyle/>
          <a:p>
            <a:pPr algn="ctr" defTabSz="1088390"/>
            <a:r>
              <a:rPr lang="id-ID" sz="4000" dirty="0">
                <a:solidFill>
                  <a:schemeClr val="accent1"/>
                </a:solidFill>
                <a:ea typeface="Roboto" panose="02000000000000000000" pitchFamily="2" charset="0"/>
                <a:cs typeface="Myanmar Text" panose="020B0502040204020203" pitchFamily="34" charset="0"/>
              </a:rPr>
              <a:t>8</a:t>
            </a:r>
            <a:r>
              <a:rPr lang="en-US" sz="4000" dirty="0">
                <a:solidFill>
                  <a:schemeClr val="accent1"/>
                </a:solidFill>
                <a:ea typeface="Roboto" panose="02000000000000000000" pitchFamily="2" charset="0"/>
                <a:cs typeface="Myanmar Text" panose="020B0502040204020203" pitchFamily="34" charset="0"/>
              </a:rPr>
              <a:t>0</a:t>
            </a:r>
            <a:r>
              <a:rPr lang="en-US" sz="2800" dirty="0">
                <a:solidFill>
                  <a:schemeClr val="accent1"/>
                </a:solidFill>
                <a:ea typeface="Roboto" panose="02000000000000000000" pitchFamily="2" charset="0"/>
                <a:cs typeface="Myanmar Text" panose="020B0502040204020203" pitchFamily="34" charset="0"/>
              </a:rPr>
              <a:t>%</a:t>
            </a:r>
            <a:endParaRPr lang="en-US" dirty="0">
              <a:solidFill>
                <a:schemeClr val="accent1"/>
              </a:solidFill>
              <a:ea typeface="Roboto" panose="02000000000000000000" pitchFamily="2" charset="0"/>
              <a:cs typeface="Myanmar Text" panose="020B0502040204020203" pitchFamily="34" charset="0"/>
            </a:endParaRPr>
          </a:p>
        </p:txBody>
      </p:sp>
      <p:sp>
        <p:nvSpPr>
          <p:cNvPr id="8" name="椭圆 7"/>
          <p:cNvSpPr/>
          <p:nvPr/>
        </p:nvSpPr>
        <p:spPr>
          <a:xfrm flipH="1">
            <a:off x="4331729" y="2547889"/>
            <a:ext cx="325940" cy="325940"/>
          </a:xfrm>
          <a:prstGeom prst="ellipse">
            <a:avLst/>
          </a:prstGeom>
          <a:solidFill>
            <a:schemeClr val="bg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flipH="1">
            <a:off x="7452301" y="2547889"/>
            <a:ext cx="325940" cy="325940"/>
          </a:xfrm>
          <a:prstGeom prst="ellipse">
            <a:avLst/>
          </a:prstGeom>
          <a:solidFill>
            <a:schemeClr val="bg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flipH="1">
            <a:off x="4331729" y="4217032"/>
            <a:ext cx="325940" cy="325940"/>
          </a:xfrm>
          <a:prstGeom prst="ellipse">
            <a:avLst/>
          </a:prstGeom>
          <a:solidFill>
            <a:schemeClr val="bg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flipH="1">
            <a:off x="7452301" y="4217032"/>
            <a:ext cx="325940" cy="325940"/>
          </a:xfrm>
          <a:prstGeom prst="ellipse">
            <a:avLst/>
          </a:prstGeom>
          <a:solidFill>
            <a:schemeClr val="bg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原创设计师QQ：598969553           _26"/>
          <p:cNvSpPr/>
          <p:nvPr/>
        </p:nvSpPr>
        <p:spPr>
          <a:xfrm>
            <a:off x="4657669" y="2547889"/>
            <a:ext cx="2556151"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13" name="原创设计师QQ：598969553           _26"/>
          <p:cNvSpPr/>
          <p:nvPr/>
        </p:nvSpPr>
        <p:spPr>
          <a:xfrm>
            <a:off x="7877119" y="2547889"/>
            <a:ext cx="2556151"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14" name="原创设计师QQ：598969553           _26"/>
          <p:cNvSpPr/>
          <p:nvPr/>
        </p:nvSpPr>
        <p:spPr>
          <a:xfrm>
            <a:off x="4657669" y="4217032"/>
            <a:ext cx="2556151"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15" name="原创设计师QQ：598969553           _26"/>
          <p:cNvSpPr/>
          <p:nvPr/>
        </p:nvSpPr>
        <p:spPr>
          <a:xfrm>
            <a:off x="7877119" y="4217032"/>
            <a:ext cx="2556151"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pic>
        <p:nvPicPr>
          <p:cNvPr id="16" name="Picture 64"/>
          <p:cNvPicPr>
            <a:picLocks noGrp="1" noSelect="1" noRot="1" noChangeAspect="1" noMove="1" noResize="1" noChangeShapeType="1"/>
          </p:cNvPicPr>
          <p:nvPr/>
        </p:nvPicPr>
        <p:blipFill>
          <a:blip r:embed="rId2"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6"/>
          <p:cNvSpPr txBox="1">
            <a:spLocks noChangeArrowheads="1"/>
          </p:cNvSpPr>
          <p:nvPr/>
        </p:nvSpPr>
        <p:spPr bwMode="auto">
          <a:xfrm>
            <a:off x="4846537" y="925885"/>
            <a:ext cx="25138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600" dirty="0">
                <a:solidFill>
                  <a:schemeClr val="accent2"/>
                </a:solidFill>
                <a:latin typeface="华文细黑" panose="02010600040101010101" pitchFamily="2" charset="-122"/>
                <a:ea typeface="华文细黑" panose="02010600040101010101" pitchFamily="2" charset="-122"/>
              </a:rPr>
              <a:t>CONTENTS</a:t>
            </a:r>
            <a:endParaRPr lang="en-US" altLang="zh-CN" sz="3600" dirty="0">
              <a:solidFill>
                <a:schemeClr val="accent2"/>
              </a:solidFill>
              <a:latin typeface="华文细黑" panose="02010600040101010101" pitchFamily="2" charset="-122"/>
              <a:ea typeface="华文细黑" panose="02010600040101010101" pitchFamily="2" charset="-122"/>
            </a:endParaRPr>
          </a:p>
        </p:txBody>
      </p:sp>
      <p:sp>
        <p:nvSpPr>
          <p:cNvPr id="4" name="自由: 形状 3"/>
          <p:cNvSpPr/>
          <p:nvPr/>
        </p:nvSpPr>
        <p:spPr>
          <a:xfrm>
            <a:off x="2052543" y="2695268"/>
            <a:ext cx="951907" cy="951908"/>
          </a:xfrm>
          <a:custGeom>
            <a:avLst/>
            <a:gdLst>
              <a:gd name="connsiteX0" fmla="*/ 475953 w 951907"/>
              <a:gd name="connsiteY0" fmla="*/ 0 h 951908"/>
              <a:gd name="connsiteX1" fmla="*/ 951907 w 951907"/>
              <a:gd name="connsiteY1" fmla="*/ 475954 h 951908"/>
              <a:gd name="connsiteX2" fmla="*/ 475953 w 951907"/>
              <a:gd name="connsiteY2" fmla="*/ 951908 h 951908"/>
              <a:gd name="connsiteX3" fmla="*/ 0 w 951907"/>
              <a:gd name="connsiteY3" fmla="*/ 475954 h 951908"/>
              <a:gd name="connsiteX4" fmla="*/ 475953 w 951907"/>
              <a:gd name="connsiteY4" fmla="*/ 0 h 95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07" h="951908">
                <a:moveTo>
                  <a:pt x="475953" y="0"/>
                </a:moveTo>
                <a:lnTo>
                  <a:pt x="951907" y="475954"/>
                </a:lnTo>
                <a:lnTo>
                  <a:pt x="475953" y="951908"/>
                </a:lnTo>
                <a:lnTo>
                  <a:pt x="0" y="475954"/>
                </a:lnTo>
                <a:lnTo>
                  <a:pt x="47595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华文细黑" panose="02010600040101010101" pitchFamily="2" charset="-122"/>
                <a:ea typeface="华文细黑" panose="02010600040101010101" pitchFamily="2" charset="-122"/>
              </a:rPr>
              <a:t>01</a:t>
            </a:r>
            <a:endParaRPr lang="zh-CN" altLang="en-US" sz="2400" dirty="0">
              <a:latin typeface="华文细黑" panose="02010600040101010101" pitchFamily="2" charset="-122"/>
              <a:ea typeface="华文细黑" panose="02010600040101010101" pitchFamily="2" charset="-122"/>
            </a:endParaRPr>
          </a:p>
        </p:txBody>
      </p:sp>
      <p:sp>
        <p:nvSpPr>
          <p:cNvPr id="9" name="文本框 8"/>
          <p:cNvSpPr txBox="1"/>
          <p:nvPr/>
        </p:nvSpPr>
        <p:spPr>
          <a:xfrm>
            <a:off x="7329170" y="4633595"/>
            <a:ext cx="2031365" cy="459105"/>
          </a:xfrm>
          <a:prstGeom prst="rect">
            <a:avLst/>
          </a:prstGeom>
          <a:noFill/>
        </p:spPr>
        <p:txBody>
          <a:bodyPr wrap="none" rtlCol="0">
            <a:spAutoFit/>
          </a:bodyPr>
          <a:lstStyle>
            <a:defPPr>
              <a:defRPr lang="zh-CN"/>
            </a:defPPr>
            <a:lvl1pPr algn="ctr">
              <a:lnSpc>
                <a:spcPct val="150000"/>
              </a:lnSpc>
              <a:defRPr>
                <a:solidFill>
                  <a:schemeClr val="accent1"/>
                </a:solidFill>
                <a:latin typeface="微软雅黑" panose="020B0503020204020204" pitchFamily="34" charset="-122"/>
                <a:ea typeface="微软雅黑" panose="020B0503020204020204" pitchFamily="34" charset="-122"/>
              </a:defRPr>
            </a:lvl1pPr>
          </a:lstStyle>
          <a:p>
            <a:r>
              <a:rPr lang="zh-CN" altLang="en-US" dirty="0"/>
              <a:t>点击添加文章标题</a:t>
            </a:r>
            <a:endParaRPr lang="zh-CN" altLang="en-US" dirty="0"/>
          </a:p>
        </p:txBody>
      </p:sp>
      <p:sp>
        <p:nvSpPr>
          <p:cNvPr id="12" name="文本框 11"/>
          <p:cNvSpPr txBox="1"/>
          <p:nvPr/>
        </p:nvSpPr>
        <p:spPr>
          <a:xfrm>
            <a:off x="3006090" y="4633595"/>
            <a:ext cx="2031365" cy="459105"/>
          </a:xfrm>
          <a:prstGeom prst="rect">
            <a:avLst/>
          </a:prstGeom>
          <a:noFill/>
        </p:spPr>
        <p:txBody>
          <a:bodyPr wrap="none" rtlCol="0">
            <a:spAutoFit/>
          </a:bodyPr>
          <a:lstStyle>
            <a:defPPr>
              <a:defRPr lang="zh-CN"/>
            </a:defPPr>
            <a:lvl1pPr algn="ctr">
              <a:lnSpc>
                <a:spcPct val="150000"/>
              </a:lnSpc>
              <a:defRPr>
                <a:solidFill>
                  <a:schemeClr val="accent1"/>
                </a:solidFill>
                <a:latin typeface="微软雅黑" panose="020B0503020204020204" pitchFamily="34" charset="-122"/>
                <a:ea typeface="微软雅黑" panose="020B0503020204020204" pitchFamily="34" charset="-122"/>
              </a:defRPr>
            </a:lvl1pPr>
          </a:lstStyle>
          <a:p>
            <a:r>
              <a:rPr lang="zh-CN" altLang="en-US" dirty="0"/>
              <a:t>点击添加文章标题</a:t>
            </a:r>
            <a:endParaRPr lang="zh-CN" altLang="en-US" dirty="0"/>
          </a:p>
        </p:txBody>
      </p:sp>
      <p:sp>
        <p:nvSpPr>
          <p:cNvPr id="15" name="文本框 14"/>
          <p:cNvSpPr txBox="1"/>
          <p:nvPr/>
        </p:nvSpPr>
        <p:spPr>
          <a:xfrm>
            <a:off x="7342505" y="2873375"/>
            <a:ext cx="2031365" cy="459105"/>
          </a:xfrm>
          <a:prstGeom prst="rect">
            <a:avLst/>
          </a:prstGeom>
          <a:noFill/>
        </p:spPr>
        <p:txBody>
          <a:bodyPr wrap="none" rtlCol="0">
            <a:spAutoFit/>
          </a:bodyPr>
          <a:lstStyle>
            <a:defPPr>
              <a:defRPr lang="zh-CN"/>
            </a:defPPr>
            <a:lvl1pPr algn="ctr">
              <a:lnSpc>
                <a:spcPct val="150000"/>
              </a:lnSpc>
              <a:defRPr>
                <a:solidFill>
                  <a:schemeClr val="accent1"/>
                </a:solidFill>
                <a:latin typeface="微软雅黑" panose="020B0503020204020204" pitchFamily="34" charset="-122"/>
                <a:ea typeface="微软雅黑" panose="020B0503020204020204" pitchFamily="34" charset="-122"/>
              </a:defRPr>
            </a:lvl1pPr>
          </a:lstStyle>
          <a:p>
            <a:r>
              <a:rPr lang="zh-CN" altLang="en-US" dirty="0"/>
              <a:t>点击添加文章标题</a:t>
            </a:r>
            <a:endParaRPr lang="zh-CN" altLang="en-US" dirty="0"/>
          </a:p>
        </p:txBody>
      </p:sp>
      <p:sp>
        <p:nvSpPr>
          <p:cNvPr id="18" name="文本框 17"/>
          <p:cNvSpPr txBox="1"/>
          <p:nvPr/>
        </p:nvSpPr>
        <p:spPr>
          <a:xfrm>
            <a:off x="3004185" y="2873375"/>
            <a:ext cx="2031365" cy="459105"/>
          </a:xfrm>
          <a:prstGeom prst="rect">
            <a:avLst/>
          </a:prstGeom>
          <a:noFill/>
        </p:spPr>
        <p:txBody>
          <a:bodyPr wrap="none" rtlCol="0">
            <a:spAutoFit/>
          </a:bodyPr>
          <a:lstStyle>
            <a:defPPr>
              <a:defRPr lang="zh-CN"/>
            </a:defPPr>
            <a:lvl1pPr algn="ctr">
              <a:lnSpc>
                <a:spcPct val="150000"/>
              </a:lnSpc>
              <a:defRPr sz="2400">
                <a:solidFill>
                  <a:schemeClr val="bg1"/>
                </a:solidFill>
                <a:latin typeface="微软雅黑" panose="020B0503020204020204" pitchFamily="34" charset="-122"/>
                <a:ea typeface="微软雅黑" panose="020B0503020204020204" pitchFamily="34" charset="-122"/>
              </a:defRPr>
            </a:lvl1pPr>
          </a:lstStyle>
          <a:p>
            <a:r>
              <a:rPr lang="zh-CN" altLang="en-US" sz="1800" dirty="0">
                <a:solidFill>
                  <a:schemeClr val="accent1"/>
                </a:solidFill>
              </a:rPr>
              <a:t>点击添加文章标题</a:t>
            </a:r>
            <a:endParaRPr lang="zh-CN" altLang="en-US" sz="1800" dirty="0">
              <a:solidFill>
                <a:schemeClr val="accent1"/>
              </a:solidFill>
            </a:endParaRPr>
          </a:p>
        </p:txBody>
      </p:sp>
      <p:sp>
        <p:nvSpPr>
          <p:cNvPr id="22" name="自由: 形状 21"/>
          <p:cNvSpPr/>
          <p:nvPr/>
        </p:nvSpPr>
        <p:spPr>
          <a:xfrm>
            <a:off x="2052543" y="4470887"/>
            <a:ext cx="951907" cy="951908"/>
          </a:xfrm>
          <a:custGeom>
            <a:avLst/>
            <a:gdLst>
              <a:gd name="connsiteX0" fmla="*/ 475953 w 951907"/>
              <a:gd name="connsiteY0" fmla="*/ 0 h 951908"/>
              <a:gd name="connsiteX1" fmla="*/ 951907 w 951907"/>
              <a:gd name="connsiteY1" fmla="*/ 475954 h 951908"/>
              <a:gd name="connsiteX2" fmla="*/ 475953 w 951907"/>
              <a:gd name="connsiteY2" fmla="*/ 951908 h 951908"/>
              <a:gd name="connsiteX3" fmla="*/ 0 w 951907"/>
              <a:gd name="connsiteY3" fmla="*/ 475954 h 951908"/>
              <a:gd name="connsiteX4" fmla="*/ 475953 w 951907"/>
              <a:gd name="connsiteY4" fmla="*/ 0 h 95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07" h="951908">
                <a:moveTo>
                  <a:pt x="475953" y="0"/>
                </a:moveTo>
                <a:lnTo>
                  <a:pt x="951907" y="475954"/>
                </a:lnTo>
                <a:lnTo>
                  <a:pt x="475953" y="951908"/>
                </a:lnTo>
                <a:lnTo>
                  <a:pt x="0" y="475954"/>
                </a:lnTo>
                <a:lnTo>
                  <a:pt x="47595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华文细黑" panose="02010600040101010101" pitchFamily="2" charset="-122"/>
                <a:ea typeface="华文细黑" panose="02010600040101010101" pitchFamily="2" charset="-122"/>
              </a:rPr>
              <a:t>03</a:t>
            </a:r>
            <a:endParaRPr lang="zh-CN" altLang="en-US" sz="2400" dirty="0">
              <a:latin typeface="华文细黑" panose="02010600040101010101" pitchFamily="2" charset="-122"/>
              <a:ea typeface="华文细黑" panose="02010600040101010101" pitchFamily="2" charset="-122"/>
            </a:endParaRPr>
          </a:p>
        </p:txBody>
      </p:sp>
      <p:sp>
        <p:nvSpPr>
          <p:cNvPr id="23" name="自由: 形状 22"/>
          <p:cNvSpPr/>
          <p:nvPr/>
        </p:nvSpPr>
        <p:spPr>
          <a:xfrm>
            <a:off x="6380304" y="2695268"/>
            <a:ext cx="951907" cy="951908"/>
          </a:xfrm>
          <a:custGeom>
            <a:avLst/>
            <a:gdLst>
              <a:gd name="connsiteX0" fmla="*/ 475953 w 951907"/>
              <a:gd name="connsiteY0" fmla="*/ 0 h 951908"/>
              <a:gd name="connsiteX1" fmla="*/ 951907 w 951907"/>
              <a:gd name="connsiteY1" fmla="*/ 475954 h 951908"/>
              <a:gd name="connsiteX2" fmla="*/ 475953 w 951907"/>
              <a:gd name="connsiteY2" fmla="*/ 951908 h 951908"/>
              <a:gd name="connsiteX3" fmla="*/ 0 w 951907"/>
              <a:gd name="connsiteY3" fmla="*/ 475954 h 951908"/>
              <a:gd name="connsiteX4" fmla="*/ 475953 w 951907"/>
              <a:gd name="connsiteY4" fmla="*/ 0 h 95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07" h="951908">
                <a:moveTo>
                  <a:pt x="475953" y="0"/>
                </a:moveTo>
                <a:lnTo>
                  <a:pt x="951907" y="475954"/>
                </a:lnTo>
                <a:lnTo>
                  <a:pt x="475953" y="951908"/>
                </a:lnTo>
                <a:lnTo>
                  <a:pt x="0" y="475954"/>
                </a:lnTo>
                <a:lnTo>
                  <a:pt x="47595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华文细黑" panose="02010600040101010101" pitchFamily="2" charset="-122"/>
                <a:ea typeface="华文细黑" panose="02010600040101010101" pitchFamily="2" charset="-122"/>
              </a:rPr>
              <a:t>02</a:t>
            </a:r>
            <a:endParaRPr lang="zh-CN" altLang="en-US" sz="2400" dirty="0">
              <a:latin typeface="华文细黑" panose="02010600040101010101" pitchFamily="2" charset="-122"/>
              <a:ea typeface="华文细黑" panose="02010600040101010101" pitchFamily="2" charset="-122"/>
            </a:endParaRPr>
          </a:p>
        </p:txBody>
      </p:sp>
      <p:sp>
        <p:nvSpPr>
          <p:cNvPr id="24" name="自由: 形状 23"/>
          <p:cNvSpPr/>
          <p:nvPr/>
        </p:nvSpPr>
        <p:spPr>
          <a:xfrm>
            <a:off x="6380304" y="4470887"/>
            <a:ext cx="951907" cy="951908"/>
          </a:xfrm>
          <a:custGeom>
            <a:avLst/>
            <a:gdLst>
              <a:gd name="connsiteX0" fmla="*/ 475953 w 951907"/>
              <a:gd name="connsiteY0" fmla="*/ 0 h 951908"/>
              <a:gd name="connsiteX1" fmla="*/ 951907 w 951907"/>
              <a:gd name="connsiteY1" fmla="*/ 475954 h 951908"/>
              <a:gd name="connsiteX2" fmla="*/ 475953 w 951907"/>
              <a:gd name="connsiteY2" fmla="*/ 951908 h 951908"/>
              <a:gd name="connsiteX3" fmla="*/ 0 w 951907"/>
              <a:gd name="connsiteY3" fmla="*/ 475954 h 951908"/>
              <a:gd name="connsiteX4" fmla="*/ 475953 w 951907"/>
              <a:gd name="connsiteY4" fmla="*/ 0 h 95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07" h="951908">
                <a:moveTo>
                  <a:pt x="475953" y="0"/>
                </a:moveTo>
                <a:lnTo>
                  <a:pt x="951907" y="475954"/>
                </a:lnTo>
                <a:lnTo>
                  <a:pt x="475953" y="951908"/>
                </a:lnTo>
                <a:lnTo>
                  <a:pt x="0" y="475954"/>
                </a:lnTo>
                <a:lnTo>
                  <a:pt x="47595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华文细黑" panose="02010600040101010101" pitchFamily="2" charset="-122"/>
                <a:ea typeface="华文细黑" panose="02010600040101010101" pitchFamily="2" charset="-122"/>
              </a:rPr>
              <a:t>04</a:t>
            </a:r>
            <a:endParaRPr lang="zh-CN" altLang="en-US" sz="2400" dirty="0">
              <a:latin typeface="华文细黑" panose="02010600040101010101" pitchFamily="2" charset="-122"/>
              <a:ea typeface="华文细黑" panose="02010600040101010101" pitchFamily="2" charset="-122"/>
            </a:endParaRPr>
          </a:p>
        </p:txBody>
      </p:sp>
      <p:grpSp>
        <p:nvGrpSpPr>
          <p:cNvPr id="26" name="组合 25"/>
          <p:cNvGrpSpPr/>
          <p:nvPr/>
        </p:nvGrpSpPr>
        <p:grpSpPr>
          <a:xfrm flipH="1">
            <a:off x="-5699" y="3"/>
            <a:ext cx="2717799" cy="2717797"/>
            <a:chOff x="8065405" y="3"/>
            <a:chExt cx="4126595" cy="4126593"/>
          </a:xfrm>
        </p:grpSpPr>
        <p:sp>
          <p:nvSpPr>
            <p:cNvPr id="27" name="自由: 形状 37"/>
            <p:cNvSpPr/>
            <p:nvPr/>
          </p:nvSpPr>
          <p:spPr>
            <a:xfrm flipH="1">
              <a:off x="11104950" y="2625691"/>
              <a:ext cx="576851" cy="751767"/>
            </a:xfrm>
            <a:custGeom>
              <a:avLst/>
              <a:gdLst>
                <a:gd name="connsiteX0" fmla="*/ 337912 w 576851"/>
                <a:gd name="connsiteY0" fmla="*/ 0 h 751767"/>
                <a:gd name="connsiteX1" fmla="*/ 0 w 576851"/>
                <a:gd name="connsiteY1" fmla="*/ 337912 h 751767"/>
                <a:gd name="connsiteX2" fmla="*/ 238940 w 576851"/>
                <a:gd name="connsiteY2" fmla="*/ 751767 h 751767"/>
                <a:gd name="connsiteX3" fmla="*/ 576851 w 576851"/>
                <a:gd name="connsiteY3" fmla="*/ 413855 h 751767"/>
                <a:gd name="connsiteX4" fmla="*/ 337912 w 576851"/>
                <a:gd name="connsiteY4" fmla="*/ 0 h 751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851" h="751767">
                  <a:moveTo>
                    <a:pt x="337912" y="0"/>
                  </a:moveTo>
                  <a:lnTo>
                    <a:pt x="0" y="337912"/>
                  </a:lnTo>
                  <a:lnTo>
                    <a:pt x="238940" y="751767"/>
                  </a:lnTo>
                  <a:lnTo>
                    <a:pt x="576851" y="413855"/>
                  </a:lnTo>
                  <a:lnTo>
                    <a:pt x="337912" y="0"/>
                  </a:lnTo>
                  <a:close/>
                </a:path>
              </a:pathLst>
            </a:custGeom>
            <a:pattFill prst="pct75">
              <a:fgClr>
                <a:srgbClr val="4F434A"/>
              </a:fgClr>
              <a:bgClr>
                <a:srgbClr val="918D9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自由: 形状 36"/>
            <p:cNvSpPr/>
            <p:nvPr/>
          </p:nvSpPr>
          <p:spPr>
            <a:xfrm flipH="1">
              <a:off x="8065405" y="3"/>
              <a:ext cx="3278484" cy="3039543"/>
            </a:xfrm>
            <a:custGeom>
              <a:avLst/>
              <a:gdLst>
                <a:gd name="connsiteX0" fmla="*/ 3278484 w 3278484"/>
                <a:gd name="connsiteY0" fmla="*/ 0 h 3039543"/>
                <a:gd name="connsiteX1" fmla="*/ 2625690 w 3278484"/>
                <a:gd name="connsiteY1" fmla="*/ 0 h 3039543"/>
                <a:gd name="connsiteX2" fmla="*/ 0 w 3278484"/>
                <a:gd name="connsiteY2" fmla="*/ 2625688 h 3039543"/>
                <a:gd name="connsiteX3" fmla="*/ 238939 w 3278484"/>
                <a:gd name="connsiteY3" fmla="*/ 3039543 h 3039543"/>
                <a:gd name="connsiteX4" fmla="*/ 3278484 w 3278484"/>
                <a:gd name="connsiteY4" fmla="*/ 0 h 3039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8484" h="3039543">
                  <a:moveTo>
                    <a:pt x="3278484" y="0"/>
                  </a:moveTo>
                  <a:lnTo>
                    <a:pt x="2625690" y="0"/>
                  </a:lnTo>
                  <a:lnTo>
                    <a:pt x="0" y="2625688"/>
                  </a:lnTo>
                  <a:lnTo>
                    <a:pt x="238939" y="3039543"/>
                  </a:lnTo>
                  <a:lnTo>
                    <a:pt x="3278484" y="0"/>
                  </a:lnTo>
                  <a:close/>
                </a:path>
              </a:pathLst>
            </a:custGeom>
            <a:pattFill prst="pct70">
              <a:fgClr>
                <a:srgbClr val="C61027"/>
              </a:fgClr>
              <a:bgClr>
                <a:srgbClr val="E76278"/>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9" name="自由: 形状 35"/>
            <p:cNvSpPr/>
            <p:nvPr/>
          </p:nvSpPr>
          <p:spPr>
            <a:xfrm flipH="1">
              <a:off x="11343889" y="1156718"/>
              <a:ext cx="848111" cy="1806885"/>
            </a:xfrm>
            <a:custGeom>
              <a:avLst/>
              <a:gdLst>
                <a:gd name="connsiteX0" fmla="*/ 0 w 848111"/>
                <a:gd name="connsiteY0" fmla="*/ 0 h 1806885"/>
                <a:gd name="connsiteX1" fmla="*/ 0 w 848111"/>
                <a:gd name="connsiteY1" fmla="*/ 923193 h 1806885"/>
                <a:gd name="connsiteX2" fmla="*/ 510199 w 848111"/>
                <a:gd name="connsiteY2" fmla="*/ 1806885 h 1806885"/>
                <a:gd name="connsiteX3" fmla="*/ 848111 w 848111"/>
                <a:gd name="connsiteY3" fmla="*/ 1468973 h 1806885"/>
                <a:gd name="connsiteX4" fmla="*/ 0 w 848111"/>
                <a:gd name="connsiteY4" fmla="*/ 0 h 1806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11" h="1806885">
                  <a:moveTo>
                    <a:pt x="0" y="0"/>
                  </a:moveTo>
                  <a:lnTo>
                    <a:pt x="0" y="923193"/>
                  </a:lnTo>
                  <a:lnTo>
                    <a:pt x="510199" y="1806885"/>
                  </a:lnTo>
                  <a:lnTo>
                    <a:pt x="848111" y="1468973"/>
                  </a:lnTo>
                  <a:lnTo>
                    <a:pt x="0" y="0"/>
                  </a:lnTo>
                  <a:close/>
                </a:path>
              </a:pathLst>
            </a:custGeom>
            <a:pattFill prst="pct75">
              <a:fgClr>
                <a:srgbClr val="13233B"/>
              </a:fgClr>
              <a:bgClr>
                <a:srgbClr val="5060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prstClr val="white"/>
                </a:solidFill>
                <a:latin typeface="微软雅黑" panose="020B0503020204020204" pitchFamily="34" charset="-122"/>
                <a:ea typeface="微软雅黑" panose="020B0503020204020204" pitchFamily="34" charset="-122"/>
              </a:endParaRPr>
            </a:p>
          </p:txBody>
        </p:sp>
        <p:sp>
          <p:nvSpPr>
            <p:cNvPr id="30" name="自由: 形状 34"/>
            <p:cNvSpPr/>
            <p:nvPr/>
          </p:nvSpPr>
          <p:spPr>
            <a:xfrm flipH="1">
              <a:off x="11442861" y="2963603"/>
              <a:ext cx="749139" cy="1162993"/>
            </a:xfrm>
            <a:custGeom>
              <a:avLst/>
              <a:gdLst>
                <a:gd name="connsiteX0" fmla="*/ 510199 w 749139"/>
                <a:gd name="connsiteY0" fmla="*/ 0 h 1162993"/>
                <a:gd name="connsiteX1" fmla="*/ 0 w 749139"/>
                <a:gd name="connsiteY1" fmla="*/ 510199 h 1162993"/>
                <a:gd name="connsiteX2" fmla="*/ 0 w 749139"/>
                <a:gd name="connsiteY2" fmla="*/ 1162993 h 1162993"/>
                <a:gd name="connsiteX3" fmla="*/ 749139 w 749139"/>
                <a:gd name="connsiteY3" fmla="*/ 413855 h 1162993"/>
                <a:gd name="connsiteX4" fmla="*/ 510199 w 749139"/>
                <a:gd name="connsiteY4" fmla="*/ 0 h 1162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139" h="1162993">
                  <a:moveTo>
                    <a:pt x="510199" y="0"/>
                  </a:moveTo>
                  <a:lnTo>
                    <a:pt x="0" y="510199"/>
                  </a:lnTo>
                  <a:lnTo>
                    <a:pt x="0" y="1162993"/>
                  </a:lnTo>
                  <a:lnTo>
                    <a:pt x="749139" y="413855"/>
                  </a:lnTo>
                  <a:lnTo>
                    <a:pt x="510199" y="0"/>
                  </a:lnTo>
                  <a:close/>
                </a:path>
              </a:pathLst>
            </a:custGeom>
            <a:pattFill prst="pct70">
              <a:fgClr>
                <a:srgbClr val="C61027"/>
              </a:fgClr>
              <a:bgClr>
                <a:srgbClr val="E76278"/>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grpSp>
        <p:nvGrpSpPr>
          <p:cNvPr id="43" name="组合 42"/>
          <p:cNvGrpSpPr/>
          <p:nvPr/>
        </p:nvGrpSpPr>
        <p:grpSpPr>
          <a:xfrm rot="10800000" flipH="1">
            <a:off x="9492949" y="4140203"/>
            <a:ext cx="2717799" cy="2717797"/>
            <a:chOff x="8065405" y="3"/>
            <a:chExt cx="4126595" cy="4126593"/>
          </a:xfrm>
        </p:grpSpPr>
        <p:sp>
          <p:nvSpPr>
            <p:cNvPr id="44" name="自由: 形状 37"/>
            <p:cNvSpPr/>
            <p:nvPr/>
          </p:nvSpPr>
          <p:spPr>
            <a:xfrm flipH="1">
              <a:off x="11104950" y="2625691"/>
              <a:ext cx="576851" cy="751767"/>
            </a:xfrm>
            <a:custGeom>
              <a:avLst/>
              <a:gdLst>
                <a:gd name="connsiteX0" fmla="*/ 337912 w 576851"/>
                <a:gd name="connsiteY0" fmla="*/ 0 h 751767"/>
                <a:gd name="connsiteX1" fmla="*/ 0 w 576851"/>
                <a:gd name="connsiteY1" fmla="*/ 337912 h 751767"/>
                <a:gd name="connsiteX2" fmla="*/ 238940 w 576851"/>
                <a:gd name="connsiteY2" fmla="*/ 751767 h 751767"/>
                <a:gd name="connsiteX3" fmla="*/ 576851 w 576851"/>
                <a:gd name="connsiteY3" fmla="*/ 413855 h 751767"/>
                <a:gd name="connsiteX4" fmla="*/ 337912 w 576851"/>
                <a:gd name="connsiteY4" fmla="*/ 0 h 751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851" h="751767">
                  <a:moveTo>
                    <a:pt x="337912" y="0"/>
                  </a:moveTo>
                  <a:lnTo>
                    <a:pt x="0" y="337912"/>
                  </a:lnTo>
                  <a:lnTo>
                    <a:pt x="238940" y="751767"/>
                  </a:lnTo>
                  <a:lnTo>
                    <a:pt x="576851" y="413855"/>
                  </a:lnTo>
                  <a:lnTo>
                    <a:pt x="337912" y="0"/>
                  </a:lnTo>
                  <a:close/>
                </a:path>
              </a:pathLst>
            </a:custGeom>
            <a:pattFill prst="pct75">
              <a:fgClr>
                <a:srgbClr val="4F434A"/>
              </a:fgClr>
              <a:bgClr>
                <a:srgbClr val="918D9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自由: 形状 36"/>
            <p:cNvSpPr/>
            <p:nvPr/>
          </p:nvSpPr>
          <p:spPr>
            <a:xfrm flipH="1">
              <a:off x="8065405" y="3"/>
              <a:ext cx="3278484" cy="3039543"/>
            </a:xfrm>
            <a:custGeom>
              <a:avLst/>
              <a:gdLst>
                <a:gd name="connsiteX0" fmla="*/ 3278484 w 3278484"/>
                <a:gd name="connsiteY0" fmla="*/ 0 h 3039543"/>
                <a:gd name="connsiteX1" fmla="*/ 2625690 w 3278484"/>
                <a:gd name="connsiteY1" fmla="*/ 0 h 3039543"/>
                <a:gd name="connsiteX2" fmla="*/ 0 w 3278484"/>
                <a:gd name="connsiteY2" fmla="*/ 2625688 h 3039543"/>
                <a:gd name="connsiteX3" fmla="*/ 238939 w 3278484"/>
                <a:gd name="connsiteY3" fmla="*/ 3039543 h 3039543"/>
                <a:gd name="connsiteX4" fmla="*/ 3278484 w 3278484"/>
                <a:gd name="connsiteY4" fmla="*/ 0 h 3039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8484" h="3039543">
                  <a:moveTo>
                    <a:pt x="3278484" y="0"/>
                  </a:moveTo>
                  <a:lnTo>
                    <a:pt x="2625690" y="0"/>
                  </a:lnTo>
                  <a:lnTo>
                    <a:pt x="0" y="2625688"/>
                  </a:lnTo>
                  <a:lnTo>
                    <a:pt x="238939" y="3039543"/>
                  </a:lnTo>
                  <a:lnTo>
                    <a:pt x="3278484" y="0"/>
                  </a:lnTo>
                  <a:close/>
                </a:path>
              </a:pathLst>
            </a:custGeom>
            <a:pattFill prst="pct70">
              <a:fgClr>
                <a:srgbClr val="C61027"/>
              </a:fgClr>
              <a:bgClr>
                <a:srgbClr val="E76278"/>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6" name="自由: 形状 35"/>
            <p:cNvSpPr/>
            <p:nvPr/>
          </p:nvSpPr>
          <p:spPr>
            <a:xfrm flipH="1">
              <a:off x="11343889" y="1156718"/>
              <a:ext cx="848111" cy="1806885"/>
            </a:xfrm>
            <a:custGeom>
              <a:avLst/>
              <a:gdLst>
                <a:gd name="connsiteX0" fmla="*/ 0 w 848111"/>
                <a:gd name="connsiteY0" fmla="*/ 0 h 1806885"/>
                <a:gd name="connsiteX1" fmla="*/ 0 w 848111"/>
                <a:gd name="connsiteY1" fmla="*/ 923193 h 1806885"/>
                <a:gd name="connsiteX2" fmla="*/ 510199 w 848111"/>
                <a:gd name="connsiteY2" fmla="*/ 1806885 h 1806885"/>
                <a:gd name="connsiteX3" fmla="*/ 848111 w 848111"/>
                <a:gd name="connsiteY3" fmla="*/ 1468973 h 1806885"/>
                <a:gd name="connsiteX4" fmla="*/ 0 w 848111"/>
                <a:gd name="connsiteY4" fmla="*/ 0 h 1806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11" h="1806885">
                  <a:moveTo>
                    <a:pt x="0" y="0"/>
                  </a:moveTo>
                  <a:lnTo>
                    <a:pt x="0" y="923193"/>
                  </a:lnTo>
                  <a:lnTo>
                    <a:pt x="510199" y="1806885"/>
                  </a:lnTo>
                  <a:lnTo>
                    <a:pt x="848111" y="1468973"/>
                  </a:lnTo>
                  <a:lnTo>
                    <a:pt x="0" y="0"/>
                  </a:lnTo>
                  <a:close/>
                </a:path>
              </a:pathLst>
            </a:custGeom>
            <a:pattFill prst="pct75">
              <a:fgClr>
                <a:srgbClr val="13233B"/>
              </a:fgClr>
              <a:bgClr>
                <a:srgbClr val="5060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prstClr val="white"/>
                </a:solidFill>
                <a:latin typeface="微软雅黑" panose="020B0503020204020204" pitchFamily="34" charset="-122"/>
                <a:ea typeface="微软雅黑" panose="020B0503020204020204" pitchFamily="34" charset="-122"/>
              </a:endParaRPr>
            </a:p>
          </p:txBody>
        </p:sp>
        <p:sp>
          <p:nvSpPr>
            <p:cNvPr id="47" name="自由: 形状 34"/>
            <p:cNvSpPr/>
            <p:nvPr/>
          </p:nvSpPr>
          <p:spPr>
            <a:xfrm flipH="1">
              <a:off x="11442861" y="2963603"/>
              <a:ext cx="749139" cy="1162993"/>
            </a:xfrm>
            <a:custGeom>
              <a:avLst/>
              <a:gdLst>
                <a:gd name="connsiteX0" fmla="*/ 510199 w 749139"/>
                <a:gd name="connsiteY0" fmla="*/ 0 h 1162993"/>
                <a:gd name="connsiteX1" fmla="*/ 0 w 749139"/>
                <a:gd name="connsiteY1" fmla="*/ 510199 h 1162993"/>
                <a:gd name="connsiteX2" fmla="*/ 0 w 749139"/>
                <a:gd name="connsiteY2" fmla="*/ 1162993 h 1162993"/>
                <a:gd name="connsiteX3" fmla="*/ 749139 w 749139"/>
                <a:gd name="connsiteY3" fmla="*/ 413855 h 1162993"/>
                <a:gd name="connsiteX4" fmla="*/ 510199 w 749139"/>
                <a:gd name="connsiteY4" fmla="*/ 0 h 1162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139" h="1162993">
                  <a:moveTo>
                    <a:pt x="510199" y="0"/>
                  </a:moveTo>
                  <a:lnTo>
                    <a:pt x="0" y="510199"/>
                  </a:lnTo>
                  <a:lnTo>
                    <a:pt x="0" y="1162993"/>
                  </a:lnTo>
                  <a:lnTo>
                    <a:pt x="749139" y="413855"/>
                  </a:lnTo>
                  <a:lnTo>
                    <a:pt x="510199" y="0"/>
                  </a:lnTo>
                  <a:close/>
                </a:path>
              </a:pathLst>
            </a:custGeom>
            <a:pattFill prst="pct70">
              <a:fgClr>
                <a:srgbClr val="C61027"/>
              </a:fgClr>
              <a:bgClr>
                <a:srgbClr val="E76278"/>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pic>
        <p:nvPicPr>
          <p:cNvPr id="31" name="Picture 64"/>
          <p:cNvPicPr>
            <a:picLocks noGrp="1" noSelect="1" noRot="1" noChangeAspect="1" noMove="1" noResize="1" noChangeShapeType="1"/>
          </p:cNvPicPr>
          <p:nvPr/>
        </p:nvPicPr>
        <p:blipFill>
          <a:blip r:embed="rId1"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点击添加章节标题</a:t>
            </a:r>
            <a:endParaRPr lang="zh-CN" altLang="en-US" dirty="0"/>
          </a:p>
        </p:txBody>
      </p:sp>
      <p:sp>
        <p:nvSpPr>
          <p:cNvPr id="5" name="文本占位符 4"/>
          <p:cNvSpPr>
            <a:spLocks noGrp="1"/>
          </p:cNvSpPr>
          <p:nvPr>
            <p:ph type="body" sz="quarter" idx="14"/>
          </p:nvPr>
        </p:nvSpPr>
        <p:spPr/>
        <p:txBody>
          <a:bodyPr/>
          <a:lstStyle/>
          <a:p>
            <a:r>
              <a:rPr lang="en-US" altLang="zh-CN" dirty="0"/>
              <a:t>Click here to edit the content you want to recommend that you use the</a:t>
            </a:r>
            <a:endParaRPr lang="zh-CN" altLang="en-US" dirty="0"/>
          </a:p>
        </p:txBody>
      </p:sp>
      <p:sp>
        <p:nvSpPr>
          <p:cNvPr id="6" name="Content Placeholder 2"/>
          <p:cNvSpPr txBox="1"/>
          <p:nvPr/>
        </p:nvSpPr>
        <p:spPr>
          <a:xfrm>
            <a:off x="4336256" y="3179668"/>
            <a:ext cx="5472113" cy="4175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defRPr/>
            </a:pPr>
            <a:r>
              <a:rPr lang="zh-CN" altLang="en-US" sz="1000" dirty="0">
                <a:solidFill>
                  <a:schemeClr val="tx1">
                    <a:lumMod val="85000"/>
                    <a:lumOff val="15000"/>
                  </a:schemeClr>
                </a:solidFill>
                <a:latin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0" dirty="0">
              <a:solidFill>
                <a:schemeClr val="tx1">
                  <a:lumMod val="85000"/>
                  <a:lumOff val="15000"/>
                </a:schemeClr>
              </a:solidFill>
              <a:latin typeface="华文细黑" panose="02010600040101010101" pitchFamily="2" charset="-122"/>
            </a:endParaRPr>
          </a:p>
        </p:txBody>
      </p:sp>
      <p:sp>
        <p:nvSpPr>
          <p:cNvPr id="7" name="Content Placeholder 2"/>
          <p:cNvSpPr txBox="1"/>
          <p:nvPr/>
        </p:nvSpPr>
        <p:spPr>
          <a:xfrm>
            <a:off x="4336256" y="3994055"/>
            <a:ext cx="5472113" cy="4175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defRPr/>
            </a:pPr>
            <a:r>
              <a:rPr lang="zh-CN" altLang="en-US" sz="1000" dirty="0">
                <a:solidFill>
                  <a:schemeClr val="tx1">
                    <a:lumMod val="85000"/>
                    <a:lumOff val="15000"/>
                  </a:schemeClr>
                </a:solidFill>
                <a:latin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0" dirty="0">
              <a:solidFill>
                <a:schemeClr val="tx1">
                  <a:lumMod val="85000"/>
                  <a:lumOff val="15000"/>
                </a:schemeClr>
              </a:solidFill>
              <a:latin typeface="华文细黑" panose="02010600040101010101" pitchFamily="2" charset="-122"/>
            </a:endParaRPr>
          </a:p>
        </p:txBody>
      </p:sp>
      <p:sp>
        <p:nvSpPr>
          <p:cNvPr id="8" name="Content Placeholder 2"/>
          <p:cNvSpPr txBox="1"/>
          <p:nvPr/>
        </p:nvSpPr>
        <p:spPr>
          <a:xfrm>
            <a:off x="4336256" y="4843368"/>
            <a:ext cx="5472113" cy="4175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defRPr/>
            </a:pPr>
            <a:r>
              <a:rPr lang="zh-CN" altLang="en-US" sz="1000" dirty="0">
                <a:solidFill>
                  <a:schemeClr val="tx1">
                    <a:lumMod val="85000"/>
                    <a:lumOff val="15000"/>
                  </a:schemeClr>
                </a:solidFill>
                <a:latin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0" dirty="0">
              <a:solidFill>
                <a:schemeClr val="tx1">
                  <a:lumMod val="85000"/>
                  <a:lumOff val="15000"/>
                </a:schemeClr>
              </a:solidFill>
              <a:latin typeface="华文细黑" panose="02010600040101010101" pitchFamily="2" charset="-122"/>
            </a:endParaRPr>
          </a:p>
        </p:txBody>
      </p:sp>
      <p:grpSp>
        <p:nvGrpSpPr>
          <p:cNvPr id="9" name="组合 8"/>
          <p:cNvGrpSpPr/>
          <p:nvPr/>
        </p:nvGrpSpPr>
        <p:grpSpPr bwMode="auto">
          <a:xfrm>
            <a:off x="2383631" y="3894043"/>
            <a:ext cx="1601788" cy="639762"/>
            <a:chOff x="818583" y="3264737"/>
            <a:chExt cx="1602178" cy="640871"/>
          </a:xfrm>
        </p:grpSpPr>
        <p:sp>
          <p:nvSpPr>
            <p:cNvPr id="10" name="任意多边形 15"/>
            <p:cNvSpPr/>
            <p:nvPr/>
          </p:nvSpPr>
          <p:spPr>
            <a:xfrm>
              <a:off x="818583" y="3264737"/>
              <a:ext cx="1602178" cy="640871"/>
            </a:xfrm>
            <a:custGeom>
              <a:avLst/>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chemeClr val="accent3"/>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330596" tIns="5080" rIns="320435" bIns="5080" spcCol="1270" anchor="ctr"/>
            <a:lstStyle/>
            <a:p>
              <a:pPr algn="ctr" defTabSz="355600" eaLnBrk="1" fontAlgn="auto" hangingPunct="1">
                <a:lnSpc>
                  <a:spcPct val="90000"/>
                </a:lnSpc>
                <a:spcAft>
                  <a:spcPct val="35000"/>
                </a:spcAft>
                <a:defRPr/>
              </a:pPr>
              <a:endParaRPr lang="en-US" altLang="zh-CN" sz="1600" dirty="0">
                <a:solidFill>
                  <a:schemeClr val="bg1"/>
                </a:solidFill>
              </a:endParaRPr>
            </a:p>
            <a:p>
              <a:pPr algn="ctr" defTabSz="355600" eaLnBrk="1" fontAlgn="auto" hangingPunct="1">
                <a:lnSpc>
                  <a:spcPct val="90000"/>
                </a:lnSpc>
                <a:spcAft>
                  <a:spcPct val="35000"/>
                </a:spcAft>
                <a:defRPr/>
              </a:pPr>
              <a:r>
                <a:rPr lang="zh-CN" altLang="en-US" sz="800" dirty="0">
                  <a:solidFill>
                    <a:schemeClr val="bg1"/>
                  </a:solidFill>
                </a:rPr>
                <a:t>添加文字</a:t>
              </a:r>
              <a:endParaRPr lang="en-US" altLang="zh-CN" sz="800" dirty="0">
                <a:solidFill>
                  <a:schemeClr val="bg1"/>
                </a:solidFill>
              </a:endParaRPr>
            </a:p>
          </p:txBody>
        </p:sp>
        <p:sp>
          <p:nvSpPr>
            <p:cNvPr id="11" name="MH_Other_4"/>
            <p:cNvSpPr/>
            <p:nvPr>
              <p:custDataLst>
                <p:tags r:id="rId1"/>
              </p:custDataLst>
            </p:nvPr>
          </p:nvSpPr>
          <p:spPr bwMode="auto">
            <a:xfrm>
              <a:off x="1472792" y="3382416"/>
              <a:ext cx="293760" cy="211503"/>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bg1"/>
            </a:solidFill>
            <a:ln>
              <a:noFill/>
            </a:ln>
          </p:spPr>
          <p:txBody>
            <a:bodyPr anchor="ctr">
              <a:normAutofit fontScale="85000" lnSpcReduction="20000"/>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sz="1015">
                <a:solidFill>
                  <a:srgbClr val="FFFFFF"/>
                </a:solidFill>
                <a:latin typeface="Arial" panose="020B0604020202020204" pitchFamily="34" charset="0"/>
              </a:endParaRPr>
            </a:p>
          </p:txBody>
        </p:sp>
      </p:grpSp>
      <p:grpSp>
        <p:nvGrpSpPr>
          <p:cNvPr id="12" name="组合 11"/>
          <p:cNvGrpSpPr/>
          <p:nvPr/>
        </p:nvGrpSpPr>
        <p:grpSpPr bwMode="auto">
          <a:xfrm>
            <a:off x="2383631" y="4748118"/>
            <a:ext cx="1601788" cy="641350"/>
            <a:chOff x="818583" y="4120024"/>
            <a:chExt cx="1602178" cy="640871"/>
          </a:xfrm>
        </p:grpSpPr>
        <p:sp>
          <p:nvSpPr>
            <p:cNvPr id="13" name="任意多边形 16"/>
            <p:cNvSpPr/>
            <p:nvPr/>
          </p:nvSpPr>
          <p:spPr>
            <a:xfrm>
              <a:off x="818583" y="4120024"/>
              <a:ext cx="1602178" cy="640871"/>
            </a:xfrm>
            <a:custGeom>
              <a:avLst/>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chemeClr val="accent4"/>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lIns="330596" tIns="5080" rIns="320435" bIns="5080" spcCol="1270" anchor="ctr"/>
            <a:lstStyle/>
            <a:p>
              <a:pPr algn="ctr" defTabSz="355600" eaLnBrk="1" fontAlgn="auto" hangingPunct="1">
                <a:lnSpc>
                  <a:spcPct val="90000"/>
                </a:lnSpc>
                <a:spcAft>
                  <a:spcPct val="35000"/>
                </a:spcAft>
                <a:defRPr/>
              </a:pPr>
              <a:endParaRPr lang="en-US" sz="1600" b="1" dirty="0">
                <a:solidFill>
                  <a:schemeClr val="bg1"/>
                </a:solidFill>
              </a:endParaRPr>
            </a:p>
            <a:p>
              <a:pPr algn="ctr" defTabSz="355600" eaLnBrk="1" fontAlgn="auto" hangingPunct="1">
                <a:lnSpc>
                  <a:spcPct val="90000"/>
                </a:lnSpc>
                <a:spcAft>
                  <a:spcPct val="35000"/>
                </a:spcAft>
                <a:defRPr/>
              </a:pPr>
              <a:r>
                <a:rPr lang="zh-CN" altLang="en-US" sz="900" dirty="0">
                  <a:solidFill>
                    <a:schemeClr val="bg1"/>
                  </a:solidFill>
                </a:rPr>
                <a:t>添加文字</a:t>
              </a:r>
              <a:endParaRPr lang="en-US" altLang="zh-CN" sz="900" dirty="0">
                <a:solidFill>
                  <a:schemeClr val="bg1"/>
                </a:solidFill>
              </a:endParaRPr>
            </a:p>
          </p:txBody>
        </p:sp>
        <p:sp>
          <p:nvSpPr>
            <p:cNvPr id="14" name="MH_Other_7"/>
            <p:cNvSpPr/>
            <p:nvPr>
              <p:custDataLst>
                <p:tags r:id="rId2"/>
              </p:custDataLst>
            </p:nvPr>
          </p:nvSpPr>
          <p:spPr bwMode="auto">
            <a:xfrm>
              <a:off x="1483908" y="4215203"/>
              <a:ext cx="282644" cy="237947"/>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normAutofit lnSpcReduction="10000"/>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sz="1015">
                <a:solidFill>
                  <a:srgbClr val="FFFFFF"/>
                </a:solidFill>
                <a:latin typeface="Arial" panose="020B0604020202020204" pitchFamily="34" charset="0"/>
              </a:endParaRPr>
            </a:p>
          </p:txBody>
        </p:sp>
      </p:grpSp>
      <p:grpSp>
        <p:nvGrpSpPr>
          <p:cNvPr id="15" name="组合 14"/>
          <p:cNvGrpSpPr/>
          <p:nvPr/>
        </p:nvGrpSpPr>
        <p:grpSpPr bwMode="auto">
          <a:xfrm>
            <a:off x="2383631" y="2273205"/>
            <a:ext cx="1601788" cy="639763"/>
            <a:chOff x="818583" y="1644226"/>
            <a:chExt cx="1602178" cy="640871"/>
          </a:xfrm>
        </p:grpSpPr>
        <p:sp>
          <p:nvSpPr>
            <p:cNvPr id="16" name="任意多边形 13"/>
            <p:cNvSpPr/>
            <p:nvPr/>
          </p:nvSpPr>
          <p:spPr>
            <a:xfrm>
              <a:off x="818583" y="1644226"/>
              <a:ext cx="1602178" cy="640871"/>
            </a:xfrm>
            <a:custGeom>
              <a:avLst/>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330596" tIns="5080" rIns="320435" bIns="5080" spcCol="1270" anchor="ctr"/>
            <a:lstStyle/>
            <a:p>
              <a:pPr algn="ctr" defTabSz="355600" eaLnBrk="1" fontAlgn="auto" hangingPunct="1">
                <a:lnSpc>
                  <a:spcPct val="90000"/>
                </a:lnSpc>
                <a:spcAft>
                  <a:spcPct val="35000"/>
                </a:spcAft>
                <a:defRPr/>
              </a:pPr>
              <a:endParaRPr lang="en-US" sz="800" b="1" dirty="0">
                <a:solidFill>
                  <a:schemeClr val="bg1"/>
                </a:solidFill>
              </a:endParaRPr>
            </a:p>
            <a:p>
              <a:pPr algn="ctr" defTabSz="355600" eaLnBrk="1" fontAlgn="auto" hangingPunct="1">
                <a:lnSpc>
                  <a:spcPct val="90000"/>
                </a:lnSpc>
                <a:spcAft>
                  <a:spcPct val="35000"/>
                </a:spcAft>
                <a:defRPr/>
              </a:pPr>
              <a:endParaRPr lang="en-US" sz="800" b="1" dirty="0">
                <a:solidFill>
                  <a:schemeClr val="bg1"/>
                </a:solidFill>
              </a:endParaRPr>
            </a:p>
            <a:p>
              <a:pPr algn="ctr" defTabSz="355600" eaLnBrk="1" fontAlgn="auto" hangingPunct="1">
                <a:lnSpc>
                  <a:spcPct val="90000"/>
                </a:lnSpc>
                <a:spcAft>
                  <a:spcPct val="35000"/>
                </a:spcAft>
                <a:defRPr/>
              </a:pPr>
              <a:r>
                <a:rPr lang="zh-CN" altLang="en-US" sz="900" dirty="0">
                  <a:solidFill>
                    <a:schemeClr val="bg1"/>
                  </a:solidFill>
                </a:rPr>
                <a:t>添加文字</a:t>
              </a:r>
              <a:endParaRPr lang="en-US" sz="900" dirty="0">
                <a:solidFill>
                  <a:schemeClr val="bg1"/>
                </a:solidFill>
              </a:endParaRPr>
            </a:p>
          </p:txBody>
        </p:sp>
        <p:sp>
          <p:nvSpPr>
            <p:cNvPr id="17" name="MH_Other_10"/>
            <p:cNvSpPr/>
            <p:nvPr>
              <p:custDataLst>
                <p:tags r:id="rId3"/>
              </p:custDataLst>
            </p:nvPr>
          </p:nvSpPr>
          <p:spPr>
            <a:xfrm>
              <a:off x="1528369" y="1709427"/>
              <a:ext cx="238183" cy="28783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sz="1015" dirty="0">
                <a:solidFill>
                  <a:srgbClr val="FFFFFF"/>
                </a:solidFill>
                <a:latin typeface="Arial" panose="020B0604020202020204" pitchFamily="34" charset="0"/>
              </a:endParaRPr>
            </a:p>
          </p:txBody>
        </p:sp>
      </p:grpSp>
      <p:grpSp>
        <p:nvGrpSpPr>
          <p:cNvPr id="18" name="组合 17"/>
          <p:cNvGrpSpPr/>
          <p:nvPr/>
        </p:nvGrpSpPr>
        <p:grpSpPr bwMode="auto">
          <a:xfrm>
            <a:off x="2383631" y="3073305"/>
            <a:ext cx="1601788" cy="639763"/>
            <a:chOff x="818583" y="2444089"/>
            <a:chExt cx="1602178" cy="640871"/>
          </a:xfrm>
        </p:grpSpPr>
        <p:sp>
          <p:nvSpPr>
            <p:cNvPr id="19" name="任意多边形 14"/>
            <p:cNvSpPr/>
            <p:nvPr/>
          </p:nvSpPr>
          <p:spPr>
            <a:xfrm>
              <a:off x="818583" y="2444089"/>
              <a:ext cx="1602178" cy="640871"/>
            </a:xfrm>
            <a:custGeom>
              <a:avLst/>
              <a:gdLst>
                <a:gd name="connsiteX0" fmla="*/ 0 w 1602178"/>
                <a:gd name="connsiteY0" fmla="*/ 0 h 640871"/>
                <a:gd name="connsiteX1" fmla="*/ 1281743 w 1602178"/>
                <a:gd name="connsiteY1" fmla="*/ 0 h 640871"/>
                <a:gd name="connsiteX2" fmla="*/ 1602178 w 1602178"/>
                <a:gd name="connsiteY2" fmla="*/ 320436 h 640871"/>
                <a:gd name="connsiteX3" fmla="*/ 1281743 w 1602178"/>
                <a:gd name="connsiteY3" fmla="*/ 640871 h 640871"/>
                <a:gd name="connsiteX4" fmla="*/ 0 w 1602178"/>
                <a:gd name="connsiteY4" fmla="*/ 640871 h 640871"/>
                <a:gd name="connsiteX5" fmla="*/ 320436 w 1602178"/>
                <a:gd name="connsiteY5" fmla="*/ 320436 h 640871"/>
                <a:gd name="connsiteX6" fmla="*/ 0 w 1602178"/>
                <a:gd name="connsiteY6" fmla="*/ 0 h 64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178" h="640871">
                  <a:moveTo>
                    <a:pt x="0" y="0"/>
                  </a:moveTo>
                  <a:lnTo>
                    <a:pt x="1281743" y="0"/>
                  </a:lnTo>
                  <a:lnTo>
                    <a:pt x="1602178" y="320436"/>
                  </a:lnTo>
                  <a:lnTo>
                    <a:pt x="1281743" y="640871"/>
                  </a:lnTo>
                  <a:lnTo>
                    <a:pt x="0" y="640871"/>
                  </a:lnTo>
                  <a:lnTo>
                    <a:pt x="320436" y="320436"/>
                  </a:lnTo>
                  <a:lnTo>
                    <a:pt x="0" y="0"/>
                  </a:lnTo>
                  <a:close/>
                </a:path>
              </a:pathLst>
            </a:custGeom>
            <a:solidFill>
              <a:schemeClr val="accent2"/>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lIns="330596" tIns="5080" rIns="320435" bIns="5080" spcCol="1270" anchor="ctr"/>
            <a:lstStyle/>
            <a:p>
              <a:pPr algn="ctr" defTabSz="355600" eaLnBrk="1" fontAlgn="auto" hangingPunct="1">
                <a:lnSpc>
                  <a:spcPct val="90000"/>
                </a:lnSpc>
                <a:spcAft>
                  <a:spcPct val="35000"/>
                </a:spcAft>
                <a:defRPr/>
              </a:pPr>
              <a:endParaRPr lang="en-US" sz="1800" dirty="0">
                <a:solidFill>
                  <a:schemeClr val="bg1"/>
                </a:solidFill>
              </a:endParaRPr>
            </a:p>
            <a:p>
              <a:pPr algn="ctr" defTabSz="355600" eaLnBrk="1" fontAlgn="auto" hangingPunct="1">
                <a:lnSpc>
                  <a:spcPct val="90000"/>
                </a:lnSpc>
                <a:spcAft>
                  <a:spcPct val="35000"/>
                </a:spcAft>
                <a:defRPr/>
              </a:pPr>
              <a:r>
                <a:rPr lang="zh-CN" altLang="en-US" sz="900" dirty="0">
                  <a:solidFill>
                    <a:schemeClr val="bg1"/>
                  </a:solidFill>
                </a:rPr>
                <a:t>添加文字</a:t>
              </a:r>
              <a:endParaRPr lang="en-US" sz="900" dirty="0">
                <a:solidFill>
                  <a:schemeClr val="bg1"/>
                </a:solidFill>
              </a:endParaRPr>
            </a:p>
          </p:txBody>
        </p:sp>
        <p:sp>
          <p:nvSpPr>
            <p:cNvPr id="20" name="MH_Other_13"/>
            <p:cNvSpPr>
              <a:spLocks noChangeArrowheads="1"/>
            </p:cNvSpPr>
            <p:nvPr>
              <p:custDataLst>
                <p:tags r:id="rId4"/>
              </p:custDataLst>
            </p:nvPr>
          </p:nvSpPr>
          <p:spPr bwMode="auto">
            <a:xfrm>
              <a:off x="1510902" y="2552226"/>
              <a:ext cx="217541" cy="214684"/>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bg1"/>
            </a:solidFill>
            <a:ln>
              <a:noFill/>
            </a:ln>
          </p:spPr>
          <p:txBody>
            <a:bodyPr anchor="ctr">
              <a:normAutofit fontScale="92500" lnSpcReduction="20000"/>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sz="1015">
                <a:solidFill>
                  <a:srgbClr val="FFFFFF"/>
                </a:solidFill>
                <a:latin typeface="Arial" panose="020B0604020202020204" pitchFamily="34" charset="0"/>
              </a:endParaRPr>
            </a:p>
          </p:txBody>
        </p:sp>
      </p:grpSp>
      <p:sp>
        <p:nvSpPr>
          <p:cNvPr id="21" name="Content Placeholder 2"/>
          <p:cNvSpPr txBox="1"/>
          <p:nvPr/>
        </p:nvSpPr>
        <p:spPr>
          <a:xfrm>
            <a:off x="4336256" y="2338293"/>
            <a:ext cx="5472113" cy="4175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defRPr/>
            </a:pPr>
            <a:r>
              <a:rPr lang="zh-CN" altLang="en-US" sz="1000" dirty="0">
                <a:solidFill>
                  <a:schemeClr val="tx1">
                    <a:lumMod val="85000"/>
                    <a:lumOff val="15000"/>
                  </a:schemeClr>
                </a:solidFill>
                <a:latin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0" dirty="0">
              <a:solidFill>
                <a:schemeClr val="tx1">
                  <a:lumMod val="85000"/>
                  <a:lumOff val="15000"/>
                </a:schemeClr>
              </a:solidFill>
              <a:latin typeface="华文细黑" panose="02010600040101010101" pitchFamily="2" charset="-122"/>
            </a:endParaRPr>
          </a:p>
        </p:txBody>
      </p:sp>
      <p:pic>
        <p:nvPicPr>
          <p:cNvPr id="22" name="Picture 64"/>
          <p:cNvPicPr>
            <a:picLocks noGrp="1" noSelect="1" noRot="1" noChangeAspect="1" noMove="1" noResize="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点击添加章节标题</a:t>
            </a:r>
            <a:endParaRPr lang="zh-CN" altLang="en-US" dirty="0"/>
          </a:p>
        </p:txBody>
      </p:sp>
      <p:sp>
        <p:nvSpPr>
          <p:cNvPr id="5" name="文本占位符 4"/>
          <p:cNvSpPr>
            <a:spLocks noGrp="1"/>
          </p:cNvSpPr>
          <p:nvPr>
            <p:ph type="body" sz="quarter" idx="14"/>
          </p:nvPr>
        </p:nvSpPr>
        <p:spPr/>
        <p:txBody>
          <a:bodyPr/>
          <a:lstStyle/>
          <a:p>
            <a:r>
              <a:rPr lang="en-US" altLang="zh-CN" dirty="0"/>
              <a:t>Click here to edit the content you want to recommend that you use the</a:t>
            </a:r>
            <a:endParaRPr lang="zh-CN" altLang="en-US" dirty="0"/>
          </a:p>
        </p:txBody>
      </p:sp>
      <p:grpSp>
        <p:nvGrpSpPr>
          <p:cNvPr id="6" name="Group 5"/>
          <p:cNvGrpSpPr/>
          <p:nvPr/>
        </p:nvGrpSpPr>
        <p:grpSpPr>
          <a:xfrm>
            <a:off x="3876361" y="3683324"/>
            <a:ext cx="822439" cy="590519"/>
            <a:chOff x="7372186" y="7656288"/>
            <a:chExt cx="1644878" cy="1181038"/>
          </a:xfrm>
        </p:grpSpPr>
        <p:sp>
          <p:nvSpPr>
            <p:cNvPr id="7" name="Freeform 2"/>
            <p:cNvSpPr>
              <a:spLocks noChangeArrowheads="1"/>
            </p:cNvSpPr>
            <p:nvPr/>
          </p:nvSpPr>
          <p:spPr bwMode="auto">
            <a:xfrm>
              <a:off x="7372186" y="7656288"/>
              <a:ext cx="1644878" cy="1181038"/>
            </a:xfrm>
            <a:custGeom>
              <a:avLst/>
              <a:gdLst>
                <a:gd name="T0" fmla="*/ 7613 w 8055"/>
                <a:gd name="T1" fmla="*/ 0 h 5784"/>
                <a:gd name="T2" fmla="*/ 7613 w 8055"/>
                <a:gd name="T3" fmla="*/ 0 h 5784"/>
                <a:gd name="T4" fmla="*/ 8054 w 8055"/>
                <a:gd name="T5" fmla="*/ 437 h 5784"/>
                <a:gd name="T6" fmla="*/ 8054 w 8055"/>
                <a:gd name="T7" fmla="*/ 5343 h 5784"/>
                <a:gd name="T8" fmla="*/ 7613 w 8055"/>
                <a:gd name="T9" fmla="*/ 5783 h 5784"/>
                <a:gd name="T10" fmla="*/ 437 w 8055"/>
                <a:gd name="T11" fmla="*/ 5783 h 5784"/>
                <a:gd name="T12" fmla="*/ 0 w 8055"/>
                <a:gd name="T13" fmla="*/ 5343 h 5784"/>
                <a:gd name="T14" fmla="*/ 0 w 8055"/>
                <a:gd name="T15" fmla="*/ 437 h 5784"/>
                <a:gd name="T16" fmla="*/ 437 w 8055"/>
                <a:gd name="T17" fmla="*/ 0 h 5784"/>
                <a:gd name="T18" fmla="*/ 7613 w 8055"/>
                <a:gd name="T19" fmla="*/ 0 h 5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55" h="5784">
                  <a:moveTo>
                    <a:pt x="7613" y="0"/>
                  </a:moveTo>
                  <a:lnTo>
                    <a:pt x="7613" y="0"/>
                  </a:lnTo>
                  <a:cubicBezTo>
                    <a:pt x="7857" y="0"/>
                    <a:pt x="8054" y="194"/>
                    <a:pt x="8054" y="437"/>
                  </a:cubicBezTo>
                  <a:cubicBezTo>
                    <a:pt x="8054" y="5343"/>
                    <a:pt x="8054" y="5343"/>
                    <a:pt x="8054" y="5343"/>
                  </a:cubicBezTo>
                  <a:cubicBezTo>
                    <a:pt x="8054" y="5586"/>
                    <a:pt x="7857" y="5783"/>
                    <a:pt x="7613" y="5783"/>
                  </a:cubicBezTo>
                  <a:cubicBezTo>
                    <a:pt x="437" y="5783"/>
                    <a:pt x="437" y="5783"/>
                    <a:pt x="437" y="5783"/>
                  </a:cubicBezTo>
                  <a:cubicBezTo>
                    <a:pt x="197" y="5783"/>
                    <a:pt x="0" y="5586"/>
                    <a:pt x="0" y="5343"/>
                  </a:cubicBezTo>
                  <a:cubicBezTo>
                    <a:pt x="0" y="437"/>
                    <a:pt x="0" y="437"/>
                    <a:pt x="0" y="437"/>
                  </a:cubicBezTo>
                  <a:cubicBezTo>
                    <a:pt x="0" y="194"/>
                    <a:pt x="197" y="0"/>
                    <a:pt x="437" y="0"/>
                  </a:cubicBezTo>
                  <a:lnTo>
                    <a:pt x="7613" y="0"/>
                  </a:lnTo>
                </a:path>
              </a:pathLst>
            </a:custGeom>
            <a:solidFill>
              <a:schemeClr val="bg1">
                <a:lumMod val="75000"/>
              </a:schemeClr>
            </a:solidFill>
            <a:ln>
              <a:noFill/>
            </a:ln>
            <a:effectLst/>
          </p:spPr>
          <p:txBody>
            <a:bodyPr wrap="none" anchor="ctr"/>
            <a:lstStyle/>
            <a:p>
              <a:endParaRPr lang="en-US" sz="900"/>
            </a:p>
          </p:txBody>
        </p:sp>
        <p:sp>
          <p:nvSpPr>
            <p:cNvPr id="8" name="Freeform 3"/>
            <p:cNvSpPr>
              <a:spLocks noChangeArrowheads="1"/>
            </p:cNvSpPr>
            <p:nvPr/>
          </p:nvSpPr>
          <p:spPr bwMode="auto">
            <a:xfrm>
              <a:off x="7445152" y="7741870"/>
              <a:ext cx="1427783" cy="1008072"/>
            </a:xfrm>
            <a:custGeom>
              <a:avLst/>
              <a:gdLst>
                <a:gd name="T0" fmla="*/ 6994 w 6995"/>
                <a:gd name="T1" fmla="*/ 4940 h 4941"/>
                <a:gd name="T2" fmla="*/ 0 w 6995"/>
                <a:gd name="T3" fmla="*/ 4940 h 4941"/>
                <a:gd name="T4" fmla="*/ 0 w 6995"/>
                <a:gd name="T5" fmla="*/ 0 h 4941"/>
                <a:gd name="T6" fmla="*/ 6994 w 6995"/>
                <a:gd name="T7" fmla="*/ 0 h 4941"/>
                <a:gd name="T8" fmla="*/ 6994 w 6995"/>
                <a:gd name="T9" fmla="*/ 4940 h 4941"/>
              </a:gdLst>
              <a:ahLst/>
              <a:cxnLst>
                <a:cxn ang="0">
                  <a:pos x="T0" y="T1"/>
                </a:cxn>
                <a:cxn ang="0">
                  <a:pos x="T2" y="T3"/>
                </a:cxn>
                <a:cxn ang="0">
                  <a:pos x="T4" y="T5"/>
                </a:cxn>
                <a:cxn ang="0">
                  <a:pos x="T6" y="T7"/>
                </a:cxn>
                <a:cxn ang="0">
                  <a:pos x="T8" y="T9"/>
                </a:cxn>
              </a:cxnLst>
              <a:rect l="0" t="0" r="r" b="b"/>
              <a:pathLst>
                <a:path w="6995" h="4941">
                  <a:moveTo>
                    <a:pt x="6994" y="4940"/>
                  </a:moveTo>
                  <a:lnTo>
                    <a:pt x="0" y="4940"/>
                  </a:lnTo>
                  <a:lnTo>
                    <a:pt x="0" y="0"/>
                  </a:lnTo>
                  <a:lnTo>
                    <a:pt x="6994" y="0"/>
                  </a:lnTo>
                  <a:lnTo>
                    <a:pt x="6994" y="4940"/>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5"/>
            <p:cNvSpPr>
              <a:spLocks noChangeArrowheads="1"/>
            </p:cNvSpPr>
            <p:nvPr/>
          </p:nvSpPr>
          <p:spPr bwMode="auto">
            <a:xfrm>
              <a:off x="8907166" y="8207619"/>
              <a:ext cx="78371" cy="78376"/>
            </a:xfrm>
            <a:custGeom>
              <a:avLst/>
              <a:gdLst>
                <a:gd name="T0" fmla="*/ 385 w 386"/>
                <a:gd name="T1" fmla="*/ 191 h 386"/>
                <a:gd name="T2" fmla="*/ 385 w 386"/>
                <a:gd name="T3" fmla="*/ 191 h 386"/>
                <a:gd name="T4" fmla="*/ 194 w 386"/>
                <a:gd name="T5" fmla="*/ 0 h 386"/>
                <a:gd name="T6" fmla="*/ 0 w 386"/>
                <a:gd name="T7" fmla="*/ 191 h 386"/>
                <a:gd name="T8" fmla="*/ 194 w 386"/>
                <a:gd name="T9" fmla="*/ 385 h 386"/>
                <a:gd name="T10" fmla="*/ 385 w 386"/>
                <a:gd name="T11" fmla="*/ 191 h 386"/>
              </a:gdLst>
              <a:ahLst/>
              <a:cxnLst>
                <a:cxn ang="0">
                  <a:pos x="T0" y="T1"/>
                </a:cxn>
                <a:cxn ang="0">
                  <a:pos x="T2" y="T3"/>
                </a:cxn>
                <a:cxn ang="0">
                  <a:pos x="T4" y="T5"/>
                </a:cxn>
                <a:cxn ang="0">
                  <a:pos x="T6" y="T7"/>
                </a:cxn>
                <a:cxn ang="0">
                  <a:pos x="T8" y="T9"/>
                </a:cxn>
                <a:cxn ang="0">
                  <a:pos x="T10" y="T11"/>
                </a:cxn>
              </a:cxnLst>
              <a:rect l="0" t="0" r="r" b="b"/>
              <a:pathLst>
                <a:path w="386" h="386">
                  <a:moveTo>
                    <a:pt x="385" y="191"/>
                  </a:moveTo>
                  <a:lnTo>
                    <a:pt x="385" y="191"/>
                  </a:lnTo>
                  <a:cubicBezTo>
                    <a:pt x="385" y="84"/>
                    <a:pt x="301" y="0"/>
                    <a:pt x="194" y="0"/>
                  </a:cubicBezTo>
                  <a:cubicBezTo>
                    <a:pt x="87" y="0"/>
                    <a:pt x="0" y="84"/>
                    <a:pt x="0" y="191"/>
                  </a:cubicBezTo>
                  <a:cubicBezTo>
                    <a:pt x="0" y="298"/>
                    <a:pt x="87" y="385"/>
                    <a:pt x="194" y="385"/>
                  </a:cubicBezTo>
                  <a:cubicBezTo>
                    <a:pt x="301" y="385"/>
                    <a:pt x="385" y="298"/>
                    <a:pt x="385" y="191"/>
                  </a:cubicBezTo>
                </a:path>
              </a:pathLst>
            </a:custGeom>
            <a:solidFill>
              <a:srgbClr val="6E6F71"/>
            </a:solidFill>
            <a:ln>
              <a:noFill/>
            </a:ln>
            <a:effectLst/>
          </p:spPr>
          <p:txBody>
            <a:bodyPr wrap="none" anchor="ctr"/>
            <a:lstStyle/>
            <a:p>
              <a:endParaRPr lang="en-US" sz="900"/>
            </a:p>
          </p:txBody>
        </p:sp>
        <p:sp>
          <p:nvSpPr>
            <p:cNvPr id="10" name="Freeform 6"/>
            <p:cNvSpPr>
              <a:spLocks noChangeArrowheads="1"/>
            </p:cNvSpPr>
            <p:nvPr/>
          </p:nvSpPr>
          <p:spPr bwMode="auto">
            <a:xfrm>
              <a:off x="7405516" y="8161675"/>
              <a:ext cx="12611" cy="169363"/>
            </a:xfrm>
            <a:custGeom>
              <a:avLst/>
              <a:gdLst>
                <a:gd name="T0" fmla="*/ 67 w 68"/>
                <a:gd name="T1" fmla="*/ 799 h 835"/>
                <a:gd name="T2" fmla="*/ 67 w 68"/>
                <a:gd name="T3" fmla="*/ 799 h 835"/>
                <a:gd name="T4" fmla="*/ 32 w 68"/>
                <a:gd name="T5" fmla="*/ 834 h 835"/>
                <a:gd name="T6" fmla="*/ 32 w 68"/>
                <a:gd name="T7" fmla="*/ 834 h 835"/>
                <a:gd name="T8" fmla="*/ 0 w 68"/>
                <a:gd name="T9" fmla="*/ 799 h 835"/>
                <a:gd name="T10" fmla="*/ 0 w 68"/>
                <a:gd name="T11" fmla="*/ 35 h 835"/>
                <a:gd name="T12" fmla="*/ 32 w 68"/>
                <a:gd name="T13" fmla="*/ 0 h 835"/>
                <a:gd name="T14" fmla="*/ 32 w 68"/>
                <a:gd name="T15" fmla="*/ 0 h 835"/>
                <a:gd name="T16" fmla="*/ 67 w 68"/>
                <a:gd name="T17" fmla="*/ 35 h 835"/>
                <a:gd name="T18" fmla="*/ 67 w 68"/>
                <a:gd name="T19" fmla="*/ 799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35">
                  <a:moveTo>
                    <a:pt x="67" y="799"/>
                  </a:moveTo>
                  <a:lnTo>
                    <a:pt x="67" y="799"/>
                  </a:lnTo>
                  <a:cubicBezTo>
                    <a:pt x="67" y="820"/>
                    <a:pt x="49" y="834"/>
                    <a:pt x="32" y="834"/>
                  </a:cubicBezTo>
                  <a:lnTo>
                    <a:pt x="32" y="834"/>
                  </a:lnTo>
                  <a:cubicBezTo>
                    <a:pt x="15" y="834"/>
                    <a:pt x="0" y="820"/>
                    <a:pt x="0" y="799"/>
                  </a:cubicBezTo>
                  <a:cubicBezTo>
                    <a:pt x="0" y="35"/>
                    <a:pt x="0" y="35"/>
                    <a:pt x="0" y="35"/>
                  </a:cubicBezTo>
                  <a:cubicBezTo>
                    <a:pt x="0" y="17"/>
                    <a:pt x="15" y="0"/>
                    <a:pt x="32" y="0"/>
                  </a:cubicBezTo>
                  <a:lnTo>
                    <a:pt x="32" y="0"/>
                  </a:lnTo>
                  <a:cubicBezTo>
                    <a:pt x="49" y="0"/>
                    <a:pt x="67" y="17"/>
                    <a:pt x="67" y="35"/>
                  </a:cubicBezTo>
                  <a:lnTo>
                    <a:pt x="67" y="799"/>
                  </a:lnTo>
                </a:path>
              </a:pathLst>
            </a:custGeom>
            <a:solidFill>
              <a:srgbClr val="6E6F71"/>
            </a:solidFill>
            <a:ln>
              <a:noFill/>
            </a:ln>
            <a:effectLst/>
          </p:spPr>
          <p:txBody>
            <a:bodyPr wrap="none" anchor="ctr"/>
            <a:lstStyle/>
            <a:p>
              <a:endParaRPr lang="en-US" sz="900"/>
            </a:p>
          </p:txBody>
        </p:sp>
      </p:grpSp>
      <p:grpSp>
        <p:nvGrpSpPr>
          <p:cNvPr id="11" name="Group 8"/>
          <p:cNvGrpSpPr/>
          <p:nvPr/>
        </p:nvGrpSpPr>
        <p:grpSpPr>
          <a:xfrm>
            <a:off x="5320918" y="3803436"/>
            <a:ext cx="752176" cy="404040"/>
            <a:chOff x="10086325" y="7821146"/>
            <a:chExt cx="1504351" cy="808079"/>
          </a:xfrm>
        </p:grpSpPr>
        <p:sp>
          <p:nvSpPr>
            <p:cNvPr id="12" name="Freeform 8"/>
            <p:cNvSpPr>
              <a:spLocks noChangeArrowheads="1"/>
            </p:cNvSpPr>
            <p:nvPr/>
          </p:nvSpPr>
          <p:spPr bwMode="auto">
            <a:xfrm>
              <a:off x="10086325" y="7821146"/>
              <a:ext cx="1504351" cy="808079"/>
            </a:xfrm>
            <a:custGeom>
              <a:avLst/>
              <a:gdLst>
                <a:gd name="T0" fmla="*/ 316 w 7367"/>
                <a:gd name="T1" fmla="*/ 3960 h 3961"/>
                <a:gd name="T2" fmla="*/ 316 w 7367"/>
                <a:gd name="T3" fmla="*/ 3960 h 3961"/>
                <a:gd name="T4" fmla="*/ 0 w 7367"/>
                <a:gd name="T5" fmla="*/ 3696 h 3961"/>
                <a:gd name="T6" fmla="*/ 0 w 7367"/>
                <a:gd name="T7" fmla="*/ 264 h 3961"/>
                <a:gd name="T8" fmla="*/ 316 w 7367"/>
                <a:gd name="T9" fmla="*/ 0 h 3961"/>
                <a:gd name="T10" fmla="*/ 7049 w 7367"/>
                <a:gd name="T11" fmla="*/ 0 h 3961"/>
                <a:gd name="T12" fmla="*/ 7366 w 7367"/>
                <a:gd name="T13" fmla="*/ 264 h 3961"/>
                <a:gd name="T14" fmla="*/ 7366 w 7367"/>
                <a:gd name="T15" fmla="*/ 3696 h 3961"/>
                <a:gd name="T16" fmla="*/ 7049 w 7367"/>
                <a:gd name="T17" fmla="*/ 3960 h 3961"/>
                <a:gd name="T18" fmla="*/ 316 w 7367"/>
                <a:gd name="T19" fmla="*/ 3960 h 3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67" h="3961">
                  <a:moveTo>
                    <a:pt x="316" y="3960"/>
                  </a:moveTo>
                  <a:lnTo>
                    <a:pt x="316" y="3960"/>
                  </a:lnTo>
                  <a:cubicBezTo>
                    <a:pt x="143" y="3960"/>
                    <a:pt x="0" y="3842"/>
                    <a:pt x="0" y="3696"/>
                  </a:cubicBezTo>
                  <a:cubicBezTo>
                    <a:pt x="0" y="264"/>
                    <a:pt x="0" y="264"/>
                    <a:pt x="0" y="264"/>
                  </a:cubicBezTo>
                  <a:cubicBezTo>
                    <a:pt x="0" y="118"/>
                    <a:pt x="143" y="0"/>
                    <a:pt x="316" y="0"/>
                  </a:cubicBezTo>
                  <a:cubicBezTo>
                    <a:pt x="7049" y="0"/>
                    <a:pt x="7049" y="0"/>
                    <a:pt x="7049" y="0"/>
                  </a:cubicBezTo>
                  <a:cubicBezTo>
                    <a:pt x="7223" y="0"/>
                    <a:pt x="7366" y="118"/>
                    <a:pt x="7366" y="264"/>
                  </a:cubicBezTo>
                  <a:cubicBezTo>
                    <a:pt x="7366" y="3696"/>
                    <a:pt x="7366" y="3696"/>
                    <a:pt x="7366" y="3696"/>
                  </a:cubicBezTo>
                  <a:cubicBezTo>
                    <a:pt x="7366" y="3842"/>
                    <a:pt x="7223" y="3960"/>
                    <a:pt x="7049" y="3960"/>
                  </a:cubicBezTo>
                  <a:lnTo>
                    <a:pt x="316" y="3960"/>
                  </a:lnTo>
                </a:path>
              </a:pathLst>
            </a:custGeom>
            <a:solidFill>
              <a:schemeClr val="bg1">
                <a:lumMod val="75000"/>
              </a:schemeClr>
            </a:solidFill>
            <a:ln>
              <a:noFill/>
            </a:ln>
            <a:effectLst/>
          </p:spPr>
          <p:txBody>
            <a:bodyPr wrap="none" anchor="ctr"/>
            <a:lstStyle/>
            <a:p>
              <a:endParaRPr lang="en-US" sz="900"/>
            </a:p>
          </p:txBody>
        </p:sp>
        <p:sp>
          <p:nvSpPr>
            <p:cNvPr id="13" name="Freeform 9"/>
            <p:cNvSpPr>
              <a:spLocks noChangeArrowheads="1"/>
            </p:cNvSpPr>
            <p:nvPr/>
          </p:nvSpPr>
          <p:spPr bwMode="auto">
            <a:xfrm>
              <a:off x="10297115" y="7858982"/>
              <a:ext cx="1181862" cy="734208"/>
            </a:xfrm>
            <a:custGeom>
              <a:avLst/>
              <a:gdLst>
                <a:gd name="T0" fmla="*/ 0 w 5789"/>
                <a:gd name="T1" fmla="*/ 3597 h 3598"/>
                <a:gd name="T2" fmla="*/ 0 w 5789"/>
                <a:gd name="T3" fmla="*/ 0 h 3598"/>
                <a:gd name="T4" fmla="*/ 5788 w 5789"/>
                <a:gd name="T5" fmla="*/ 0 h 3598"/>
                <a:gd name="T6" fmla="*/ 5788 w 5789"/>
                <a:gd name="T7" fmla="*/ 3597 h 3598"/>
                <a:gd name="T8" fmla="*/ 0 w 5789"/>
                <a:gd name="T9" fmla="*/ 3597 h 3598"/>
              </a:gdLst>
              <a:ahLst/>
              <a:cxnLst>
                <a:cxn ang="0">
                  <a:pos x="T0" y="T1"/>
                </a:cxn>
                <a:cxn ang="0">
                  <a:pos x="T2" y="T3"/>
                </a:cxn>
                <a:cxn ang="0">
                  <a:pos x="T4" y="T5"/>
                </a:cxn>
                <a:cxn ang="0">
                  <a:pos x="T6" y="T7"/>
                </a:cxn>
                <a:cxn ang="0">
                  <a:pos x="T8" y="T9"/>
                </a:cxn>
              </a:cxnLst>
              <a:rect l="0" t="0" r="r" b="b"/>
              <a:pathLst>
                <a:path w="5789" h="3598">
                  <a:moveTo>
                    <a:pt x="0" y="3597"/>
                  </a:moveTo>
                  <a:lnTo>
                    <a:pt x="0" y="0"/>
                  </a:lnTo>
                  <a:lnTo>
                    <a:pt x="5788" y="0"/>
                  </a:lnTo>
                  <a:lnTo>
                    <a:pt x="5788" y="3597"/>
                  </a:lnTo>
                  <a:lnTo>
                    <a:pt x="0" y="3597"/>
                  </a:lnTo>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Freeform 11"/>
            <p:cNvSpPr>
              <a:spLocks noChangeArrowheads="1"/>
            </p:cNvSpPr>
            <p:nvPr/>
          </p:nvSpPr>
          <p:spPr bwMode="auto">
            <a:xfrm>
              <a:off x="10129565" y="8154468"/>
              <a:ext cx="142328" cy="142337"/>
            </a:xfrm>
            <a:custGeom>
              <a:avLst/>
              <a:gdLst>
                <a:gd name="T0" fmla="*/ 349 w 702"/>
                <a:gd name="T1" fmla="*/ 701 h 702"/>
                <a:gd name="T2" fmla="*/ 349 w 702"/>
                <a:gd name="T3" fmla="*/ 701 h 702"/>
                <a:gd name="T4" fmla="*/ 0 w 702"/>
                <a:gd name="T5" fmla="*/ 349 h 702"/>
                <a:gd name="T6" fmla="*/ 349 w 702"/>
                <a:gd name="T7" fmla="*/ 0 h 702"/>
                <a:gd name="T8" fmla="*/ 701 w 702"/>
                <a:gd name="T9" fmla="*/ 349 h 702"/>
                <a:gd name="T10" fmla="*/ 349 w 702"/>
                <a:gd name="T11" fmla="*/ 701 h 702"/>
              </a:gdLst>
              <a:ahLst/>
              <a:cxnLst>
                <a:cxn ang="0">
                  <a:pos x="T0" y="T1"/>
                </a:cxn>
                <a:cxn ang="0">
                  <a:pos x="T2" y="T3"/>
                </a:cxn>
                <a:cxn ang="0">
                  <a:pos x="T4" y="T5"/>
                </a:cxn>
                <a:cxn ang="0">
                  <a:pos x="T6" y="T7"/>
                </a:cxn>
                <a:cxn ang="0">
                  <a:pos x="T8" y="T9"/>
                </a:cxn>
                <a:cxn ang="0">
                  <a:pos x="T10" y="T11"/>
                </a:cxn>
              </a:cxnLst>
              <a:rect l="0" t="0" r="r" b="b"/>
              <a:pathLst>
                <a:path w="702" h="702">
                  <a:moveTo>
                    <a:pt x="349" y="701"/>
                  </a:moveTo>
                  <a:lnTo>
                    <a:pt x="349" y="701"/>
                  </a:lnTo>
                  <a:cubicBezTo>
                    <a:pt x="156" y="701"/>
                    <a:pt x="0" y="545"/>
                    <a:pt x="0" y="349"/>
                  </a:cubicBezTo>
                  <a:cubicBezTo>
                    <a:pt x="0" y="157"/>
                    <a:pt x="156" y="0"/>
                    <a:pt x="349" y="0"/>
                  </a:cubicBezTo>
                  <a:cubicBezTo>
                    <a:pt x="545" y="0"/>
                    <a:pt x="701" y="157"/>
                    <a:pt x="701" y="349"/>
                  </a:cubicBezTo>
                  <a:cubicBezTo>
                    <a:pt x="701" y="545"/>
                    <a:pt x="545" y="701"/>
                    <a:pt x="349" y="701"/>
                  </a:cubicBezTo>
                </a:path>
              </a:pathLst>
            </a:custGeom>
            <a:solidFill>
              <a:srgbClr val="6E6F71"/>
            </a:solidFill>
            <a:ln>
              <a:noFill/>
            </a:ln>
            <a:effectLst/>
          </p:spPr>
          <p:txBody>
            <a:bodyPr wrap="none" anchor="ctr"/>
            <a:lstStyle/>
            <a:p>
              <a:endParaRPr lang="en-US" sz="900"/>
            </a:p>
          </p:txBody>
        </p:sp>
        <p:sp>
          <p:nvSpPr>
            <p:cNvPr id="15" name="Freeform 12"/>
            <p:cNvSpPr>
              <a:spLocks noChangeArrowheads="1"/>
            </p:cNvSpPr>
            <p:nvPr/>
          </p:nvSpPr>
          <p:spPr bwMode="auto">
            <a:xfrm>
              <a:off x="11522215" y="8347253"/>
              <a:ext cx="12611" cy="127923"/>
            </a:xfrm>
            <a:custGeom>
              <a:avLst/>
              <a:gdLst>
                <a:gd name="T0" fmla="*/ 33 w 67"/>
                <a:gd name="T1" fmla="*/ 630 h 631"/>
                <a:gd name="T2" fmla="*/ 33 w 67"/>
                <a:gd name="T3" fmla="*/ 630 h 631"/>
                <a:gd name="T4" fmla="*/ 0 w 67"/>
                <a:gd name="T5" fmla="*/ 597 h 631"/>
                <a:gd name="T6" fmla="*/ 0 w 67"/>
                <a:gd name="T7" fmla="*/ 34 h 631"/>
                <a:gd name="T8" fmla="*/ 33 w 67"/>
                <a:gd name="T9" fmla="*/ 0 h 631"/>
                <a:gd name="T10" fmla="*/ 33 w 67"/>
                <a:gd name="T11" fmla="*/ 0 h 631"/>
                <a:gd name="T12" fmla="*/ 66 w 67"/>
                <a:gd name="T13" fmla="*/ 34 h 631"/>
                <a:gd name="T14" fmla="*/ 66 w 67"/>
                <a:gd name="T15" fmla="*/ 597 h 631"/>
                <a:gd name="T16" fmla="*/ 33 w 67"/>
                <a:gd name="T17" fmla="*/ 6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31">
                  <a:moveTo>
                    <a:pt x="33" y="630"/>
                  </a:moveTo>
                  <a:lnTo>
                    <a:pt x="33" y="630"/>
                  </a:lnTo>
                  <a:cubicBezTo>
                    <a:pt x="14" y="630"/>
                    <a:pt x="0" y="616"/>
                    <a:pt x="0" y="597"/>
                  </a:cubicBezTo>
                  <a:cubicBezTo>
                    <a:pt x="0" y="34"/>
                    <a:pt x="0" y="34"/>
                    <a:pt x="0" y="34"/>
                  </a:cubicBezTo>
                  <a:cubicBezTo>
                    <a:pt x="0" y="14"/>
                    <a:pt x="14" y="0"/>
                    <a:pt x="33" y="0"/>
                  </a:cubicBezTo>
                  <a:lnTo>
                    <a:pt x="33" y="0"/>
                  </a:lnTo>
                  <a:cubicBezTo>
                    <a:pt x="49" y="0"/>
                    <a:pt x="66" y="14"/>
                    <a:pt x="66" y="34"/>
                  </a:cubicBezTo>
                  <a:cubicBezTo>
                    <a:pt x="66" y="597"/>
                    <a:pt x="66" y="597"/>
                    <a:pt x="66" y="597"/>
                  </a:cubicBezTo>
                  <a:cubicBezTo>
                    <a:pt x="66" y="616"/>
                    <a:pt x="49" y="630"/>
                    <a:pt x="33" y="630"/>
                  </a:cubicBezTo>
                </a:path>
              </a:pathLst>
            </a:custGeom>
            <a:solidFill>
              <a:srgbClr val="6E6F71"/>
            </a:solidFill>
            <a:ln>
              <a:noFill/>
            </a:ln>
            <a:effectLst/>
          </p:spPr>
          <p:txBody>
            <a:bodyPr wrap="none" anchor="ctr"/>
            <a:lstStyle/>
            <a:p>
              <a:endParaRPr lang="en-US" sz="900"/>
            </a:p>
          </p:txBody>
        </p:sp>
        <p:sp>
          <p:nvSpPr>
            <p:cNvPr id="16" name="Freeform 13"/>
            <p:cNvSpPr>
              <a:spLocks noChangeArrowheads="1"/>
            </p:cNvSpPr>
            <p:nvPr/>
          </p:nvSpPr>
          <p:spPr bwMode="auto">
            <a:xfrm>
              <a:off x="11516810" y="8481482"/>
              <a:ext cx="23421" cy="22522"/>
            </a:xfrm>
            <a:custGeom>
              <a:avLst/>
              <a:gdLst>
                <a:gd name="T0" fmla="*/ 58 w 117"/>
                <a:gd name="T1" fmla="*/ 115 h 116"/>
                <a:gd name="T2" fmla="*/ 58 w 117"/>
                <a:gd name="T3" fmla="*/ 115 h 116"/>
                <a:gd name="T4" fmla="*/ 0 w 117"/>
                <a:gd name="T5" fmla="*/ 58 h 116"/>
                <a:gd name="T6" fmla="*/ 0 w 117"/>
                <a:gd name="T7" fmla="*/ 58 h 116"/>
                <a:gd name="T8" fmla="*/ 58 w 117"/>
                <a:gd name="T9" fmla="*/ 0 h 116"/>
                <a:gd name="T10" fmla="*/ 58 w 117"/>
                <a:gd name="T11" fmla="*/ 0 h 116"/>
                <a:gd name="T12" fmla="*/ 116 w 117"/>
                <a:gd name="T13" fmla="*/ 58 h 116"/>
                <a:gd name="T14" fmla="*/ 116 w 117"/>
                <a:gd name="T15" fmla="*/ 58 h 116"/>
                <a:gd name="T16" fmla="*/ 58 w 117"/>
                <a:gd name="T17"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6">
                  <a:moveTo>
                    <a:pt x="58" y="115"/>
                  </a:moveTo>
                  <a:lnTo>
                    <a:pt x="58" y="115"/>
                  </a:lnTo>
                  <a:cubicBezTo>
                    <a:pt x="25" y="115"/>
                    <a:pt x="0" y="90"/>
                    <a:pt x="0" y="58"/>
                  </a:cubicBezTo>
                  <a:lnTo>
                    <a:pt x="0" y="58"/>
                  </a:lnTo>
                  <a:cubicBezTo>
                    <a:pt x="0" y="25"/>
                    <a:pt x="25" y="0"/>
                    <a:pt x="58" y="0"/>
                  </a:cubicBezTo>
                  <a:lnTo>
                    <a:pt x="58" y="0"/>
                  </a:lnTo>
                  <a:cubicBezTo>
                    <a:pt x="88" y="0"/>
                    <a:pt x="116" y="25"/>
                    <a:pt x="116" y="58"/>
                  </a:cubicBezTo>
                  <a:lnTo>
                    <a:pt x="116" y="58"/>
                  </a:lnTo>
                  <a:cubicBezTo>
                    <a:pt x="116" y="90"/>
                    <a:pt x="88" y="115"/>
                    <a:pt x="58" y="115"/>
                  </a:cubicBezTo>
                </a:path>
              </a:pathLst>
            </a:custGeom>
            <a:solidFill>
              <a:srgbClr val="6E6F71"/>
            </a:solidFill>
            <a:ln>
              <a:noFill/>
            </a:ln>
            <a:effectLst/>
          </p:spPr>
          <p:txBody>
            <a:bodyPr wrap="none" anchor="ctr"/>
            <a:lstStyle/>
            <a:p>
              <a:endParaRPr lang="en-US" sz="900"/>
            </a:p>
          </p:txBody>
        </p:sp>
      </p:grpSp>
      <p:grpSp>
        <p:nvGrpSpPr>
          <p:cNvPr id="17" name="Group 9"/>
          <p:cNvGrpSpPr/>
          <p:nvPr/>
        </p:nvGrpSpPr>
        <p:grpSpPr>
          <a:xfrm>
            <a:off x="7771101" y="3298104"/>
            <a:ext cx="544539" cy="758531"/>
            <a:chOff x="15763227" y="6618487"/>
            <a:chExt cx="1089078" cy="1517062"/>
          </a:xfrm>
        </p:grpSpPr>
        <p:sp>
          <p:nvSpPr>
            <p:cNvPr id="18" name="Freeform 15"/>
            <p:cNvSpPr>
              <a:spLocks noChangeArrowheads="1"/>
            </p:cNvSpPr>
            <p:nvPr/>
          </p:nvSpPr>
          <p:spPr bwMode="auto">
            <a:xfrm>
              <a:off x="15763227" y="6618487"/>
              <a:ext cx="1089078" cy="1517062"/>
            </a:xfrm>
            <a:custGeom>
              <a:avLst/>
              <a:gdLst>
                <a:gd name="T0" fmla="*/ 5334 w 5335"/>
                <a:gd name="T1" fmla="*/ 7025 h 7432"/>
                <a:gd name="T2" fmla="*/ 5334 w 5335"/>
                <a:gd name="T3" fmla="*/ 7025 h 7432"/>
                <a:gd name="T4" fmla="*/ 4928 w 5335"/>
                <a:gd name="T5" fmla="*/ 7431 h 7432"/>
                <a:gd name="T6" fmla="*/ 402 w 5335"/>
                <a:gd name="T7" fmla="*/ 7431 h 7432"/>
                <a:gd name="T8" fmla="*/ 0 w 5335"/>
                <a:gd name="T9" fmla="*/ 7025 h 7432"/>
                <a:gd name="T10" fmla="*/ 0 w 5335"/>
                <a:gd name="T11" fmla="*/ 406 h 7432"/>
                <a:gd name="T12" fmla="*/ 402 w 5335"/>
                <a:gd name="T13" fmla="*/ 0 h 7432"/>
                <a:gd name="T14" fmla="*/ 4928 w 5335"/>
                <a:gd name="T15" fmla="*/ 0 h 7432"/>
                <a:gd name="T16" fmla="*/ 5334 w 5335"/>
                <a:gd name="T17" fmla="*/ 406 h 7432"/>
                <a:gd name="T18" fmla="*/ 5334 w 5335"/>
                <a:gd name="T19" fmla="*/ 7025 h 7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5" h="7432">
                  <a:moveTo>
                    <a:pt x="5334" y="7025"/>
                  </a:moveTo>
                  <a:lnTo>
                    <a:pt x="5334" y="7025"/>
                  </a:lnTo>
                  <a:cubicBezTo>
                    <a:pt x="5334" y="7248"/>
                    <a:pt x="5154" y="7431"/>
                    <a:pt x="4928" y="7431"/>
                  </a:cubicBezTo>
                  <a:cubicBezTo>
                    <a:pt x="402" y="7431"/>
                    <a:pt x="402" y="7431"/>
                    <a:pt x="402" y="7431"/>
                  </a:cubicBezTo>
                  <a:cubicBezTo>
                    <a:pt x="180" y="7431"/>
                    <a:pt x="0" y="7248"/>
                    <a:pt x="0" y="7025"/>
                  </a:cubicBezTo>
                  <a:cubicBezTo>
                    <a:pt x="0" y="406"/>
                    <a:pt x="0" y="406"/>
                    <a:pt x="0" y="406"/>
                  </a:cubicBezTo>
                  <a:cubicBezTo>
                    <a:pt x="0" y="179"/>
                    <a:pt x="180" y="0"/>
                    <a:pt x="402" y="0"/>
                  </a:cubicBezTo>
                  <a:cubicBezTo>
                    <a:pt x="4928" y="0"/>
                    <a:pt x="4928" y="0"/>
                    <a:pt x="4928" y="0"/>
                  </a:cubicBezTo>
                  <a:cubicBezTo>
                    <a:pt x="5154" y="0"/>
                    <a:pt x="5334" y="179"/>
                    <a:pt x="5334" y="406"/>
                  </a:cubicBezTo>
                  <a:lnTo>
                    <a:pt x="5334" y="7025"/>
                  </a:lnTo>
                </a:path>
              </a:pathLst>
            </a:custGeom>
            <a:solidFill>
              <a:schemeClr val="bg1">
                <a:lumMod val="75000"/>
              </a:schemeClr>
            </a:solidFill>
            <a:ln>
              <a:noFill/>
            </a:ln>
            <a:effectLst/>
          </p:spPr>
          <p:txBody>
            <a:bodyPr wrap="none" anchor="ctr"/>
            <a:lstStyle/>
            <a:p>
              <a:endParaRPr lang="en-US" sz="900"/>
            </a:p>
          </p:txBody>
        </p:sp>
        <p:sp>
          <p:nvSpPr>
            <p:cNvPr id="19" name="Freeform 16"/>
            <p:cNvSpPr>
              <a:spLocks noChangeArrowheads="1"/>
            </p:cNvSpPr>
            <p:nvPr/>
          </p:nvSpPr>
          <p:spPr bwMode="auto">
            <a:xfrm>
              <a:off x="15841597" y="6686052"/>
              <a:ext cx="930536" cy="1317069"/>
            </a:xfrm>
            <a:custGeom>
              <a:avLst/>
              <a:gdLst>
                <a:gd name="T0" fmla="*/ 0 w 4558"/>
                <a:gd name="T1" fmla="*/ 6451 h 6452"/>
                <a:gd name="T2" fmla="*/ 0 w 4558"/>
                <a:gd name="T3" fmla="*/ 0 h 6452"/>
                <a:gd name="T4" fmla="*/ 4557 w 4558"/>
                <a:gd name="T5" fmla="*/ 0 h 6452"/>
                <a:gd name="T6" fmla="*/ 4557 w 4558"/>
                <a:gd name="T7" fmla="*/ 6451 h 6452"/>
                <a:gd name="T8" fmla="*/ 0 w 4558"/>
                <a:gd name="T9" fmla="*/ 6451 h 6452"/>
              </a:gdLst>
              <a:ahLst/>
              <a:cxnLst>
                <a:cxn ang="0">
                  <a:pos x="T0" y="T1"/>
                </a:cxn>
                <a:cxn ang="0">
                  <a:pos x="T2" y="T3"/>
                </a:cxn>
                <a:cxn ang="0">
                  <a:pos x="T4" y="T5"/>
                </a:cxn>
                <a:cxn ang="0">
                  <a:pos x="T6" y="T7"/>
                </a:cxn>
                <a:cxn ang="0">
                  <a:pos x="T8" y="T9"/>
                </a:cxn>
              </a:cxnLst>
              <a:rect l="0" t="0" r="r" b="b"/>
              <a:pathLst>
                <a:path w="4558" h="6452">
                  <a:moveTo>
                    <a:pt x="0" y="6451"/>
                  </a:moveTo>
                  <a:lnTo>
                    <a:pt x="0" y="0"/>
                  </a:lnTo>
                  <a:lnTo>
                    <a:pt x="4557" y="0"/>
                  </a:lnTo>
                  <a:lnTo>
                    <a:pt x="4557" y="6451"/>
                  </a:lnTo>
                  <a:lnTo>
                    <a:pt x="0" y="6451"/>
                  </a:ln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Freeform 17"/>
            <p:cNvSpPr>
              <a:spLocks noChangeArrowheads="1"/>
            </p:cNvSpPr>
            <p:nvPr/>
          </p:nvSpPr>
          <p:spPr bwMode="auto">
            <a:xfrm>
              <a:off x="16271283" y="8034652"/>
              <a:ext cx="72065" cy="72070"/>
            </a:xfrm>
            <a:custGeom>
              <a:avLst/>
              <a:gdLst>
                <a:gd name="T0" fmla="*/ 180 w 356"/>
                <a:gd name="T1" fmla="*/ 356 h 357"/>
                <a:gd name="T2" fmla="*/ 180 w 356"/>
                <a:gd name="T3" fmla="*/ 356 h 357"/>
                <a:gd name="T4" fmla="*/ 355 w 356"/>
                <a:gd name="T5" fmla="*/ 180 h 357"/>
                <a:gd name="T6" fmla="*/ 180 w 356"/>
                <a:gd name="T7" fmla="*/ 0 h 357"/>
                <a:gd name="T8" fmla="*/ 0 w 356"/>
                <a:gd name="T9" fmla="*/ 180 h 357"/>
                <a:gd name="T10" fmla="*/ 180 w 356"/>
                <a:gd name="T11" fmla="*/ 356 h 357"/>
              </a:gdLst>
              <a:ahLst/>
              <a:cxnLst>
                <a:cxn ang="0">
                  <a:pos x="T0" y="T1"/>
                </a:cxn>
                <a:cxn ang="0">
                  <a:pos x="T2" y="T3"/>
                </a:cxn>
                <a:cxn ang="0">
                  <a:pos x="T4" y="T5"/>
                </a:cxn>
                <a:cxn ang="0">
                  <a:pos x="T6" y="T7"/>
                </a:cxn>
                <a:cxn ang="0">
                  <a:pos x="T8" y="T9"/>
                </a:cxn>
                <a:cxn ang="0">
                  <a:pos x="T10" y="T11"/>
                </a:cxn>
              </a:cxnLst>
              <a:rect l="0" t="0" r="r" b="b"/>
              <a:pathLst>
                <a:path w="356" h="357">
                  <a:moveTo>
                    <a:pt x="180" y="356"/>
                  </a:moveTo>
                  <a:lnTo>
                    <a:pt x="180" y="356"/>
                  </a:lnTo>
                  <a:cubicBezTo>
                    <a:pt x="277" y="356"/>
                    <a:pt x="355" y="278"/>
                    <a:pt x="355" y="180"/>
                  </a:cubicBezTo>
                  <a:cubicBezTo>
                    <a:pt x="355" y="78"/>
                    <a:pt x="277" y="0"/>
                    <a:pt x="180" y="0"/>
                  </a:cubicBezTo>
                  <a:cubicBezTo>
                    <a:pt x="82" y="0"/>
                    <a:pt x="0" y="78"/>
                    <a:pt x="0" y="180"/>
                  </a:cubicBezTo>
                  <a:cubicBezTo>
                    <a:pt x="0" y="278"/>
                    <a:pt x="82" y="356"/>
                    <a:pt x="180" y="356"/>
                  </a:cubicBezTo>
                </a:path>
              </a:pathLst>
            </a:custGeom>
            <a:solidFill>
              <a:srgbClr val="6E6F71"/>
            </a:solidFill>
            <a:ln>
              <a:noFill/>
            </a:ln>
            <a:effectLst/>
          </p:spPr>
          <p:txBody>
            <a:bodyPr wrap="none" anchor="ctr"/>
            <a:lstStyle/>
            <a:p>
              <a:endParaRPr lang="en-US" sz="900"/>
            </a:p>
          </p:txBody>
        </p:sp>
        <p:sp>
          <p:nvSpPr>
            <p:cNvPr id="21" name="Freeform 18"/>
            <p:cNvSpPr>
              <a:spLocks noChangeArrowheads="1"/>
            </p:cNvSpPr>
            <p:nvPr/>
          </p:nvSpPr>
          <p:spPr bwMode="auto">
            <a:xfrm>
              <a:off x="16229846" y="6649117"/>
              <a:ext cx="155840" cy="12612"/>
            </a:xfrm>
            <a:custGeom>
              <a:avLst/>
              <a:gdLst>
                <a:gd name="T0" fmla="*/ 28 w 766"/>
                <a:gd name="T1" fmla="*/ 63 h 64"/>
                <a:gd name="T2" fmla="*/ 28 w 766"/>
                <a:gd name="T3" fmla="*/ 63 h 64"/>
                <a:gd name="T4" fmla="*/ 0 w 766"/>
                <a:gd name="T5" fmla="*/ 31 h 64"/>
                <a:gd name="T6" fmla="*/ 0 w 766"/>
                <a:gd name="T7" fmla="*/ 31 h 64"/>
                <a:gd name="T8" fmla="*/ 28 w 766"/>
                <a:gd name="T9" fmla="*/ 0 h 64"/>
                <a:gd name="T10" fmla="*/ 734 w 766"/>
                <a:gd name="T11" fmla="*/ 0 h 64"/>
                <a:gd name="T12" fmla="*/ 765 w 766"/>
                <a:gd name="T13" fmla="*/ 31 h 64"/>
                <a:gd name="T14" fmla="*/ 765 w 766"/>
                <a:gd name="T15" fmla="*/ 31 h 64"/>
                <a:gd name="T16" fmla="*/ 734 w 766"/>
                <a:gd name="T17" fmla="*/ 63 h 64"/>
                <a:gd name="T18" fmla="*/ 28 w 766"/>
                <a:gd name="T19"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6" h="64">
                  <a:moveTo>
                    <a:pt x="28" y="63"/>
                  </a:moveTo>
                  <a:lnTo>
                    <a:pt x="28" y="63"/>
                  </a:lnTo>
                  <a:cubicBezTo>
                    <a:pt x="12" y="63"/>
                    <a:pt x="0" y="47"/>
                    <a:pt x="0" y="31"/>
                  </a:cubicBezTo>
                  <a:lnTo>
                    <a:pt x="0" y="31"/>
                  </a:lnTo>
                  <a:cubicBezTo>
                    <a:pt x="0" y="16"/>
                    <a:pt x="12" y="0"/>
                    <a:pt x="28" y="0"/>
                  </a:cubicBezTo>
                  <a:cubicBezTo>
                    <a:pt x="734" y="0"/>
                    <a:pt x="734" y="0"/>
                    <a:pt x="734" y="0"/>
                  </a:cubicBezTo>
                  <a:cubicBezTo>
                    <a:pt x="754" y="0"/>
                    <a:pt x="765" y="16"/>
                    <a:pt x="765" y="31"/>
                  </a:cubicBezTo>
                  <a:lnTo>
                    <a:pt x="765" y="31"/>
                  </a:lnTo>
                  <a:cubicBezTo>
                    <a:pt x="765" y="47"/>
                    <a:pt x="754" y="63"/>
                    <a:pt x="734" y="63"/>
                  </a:cubicBezTo>
                  <a:lnTo>
                    <a:pt x="28" y="63"/>
                  </a:lnTo>
                </a:path>
              </a:pathLst>
            </a:custGeom>
            <a:solidFill>
              <a:srgbClr val="6E6F71"/>
            </a:solidFill>
            <a:ln>
              <a:noFill/>
            </a:ln>
            <a:effectLst/>
          </p:spPr>
          <p:txBody>
            <a:bodyPr wrap="none" anchor="ctr"/>
            <a:lstStyle/>
            <a:p>
              <a:endParaRPr lang="en-US" sz="900"/>
            </a:p>
          </p:txBody>
        </p:sp>
      </p:grpSp>
      <p:grpSp>
        <p:nvGrpSpPr>
          <p:cNvPr id="22" name="Group 12"/>
          <p:cNvGrpSpPr/>
          <p:nvPr/>
        </p:nvGrpSpPr>
        <p:grpSpPr>
          <a:xfrm>
            <a:off x="4741378" y="4584159"/>
            <a:ext cx="427885" cy="796368"/>
            <a:chOff x="9146781" y="9368837"/>
            <a:chExt cx="855769" cy="1592735"/>
          </a:xfrm>
        </p:grpSpPr>
        <p:sp>
          <p:nvSpPr>
            <p:cNvPr id="23" name="Freeform 21"/>
            <p:cNvSpPr>
              <a:spLocks noChangeArrowheads="1"/>
            </p:cNvSpPr>
            <p:nvPr/>
          </p:nvSpPr>
          <p:spPr bwMode="auto">
            <a:xfrm>
              <a:off x="9146781" y="9368837"/>
              <a:ext cx="855769" cy="1592735"/>
            </a:xfrm>
            <a:custGeom>
              <a:avLst/>
              <a:gdLst>
                <a:gd name="T0" fmla="*/ 4194 w 4195"/>
                <a:gd name="T1" fmla="*/ 7460 h 7800"/>
                <a:gd name="T2" fmla="*/ 4194 w 4195"/>
                <a:gd name="T3" fmla="*/ 7460 h 7800"/>
                <a:gd name="T4" fmla="*/ 3915 w 4195"/>
                <a:gd name="T5" fmla="*/ 7799 h 7800"/>
                <a:gd name="T6" fmla="*/ 278 w 4195"/>
                <a:gd name="T7" fmla="*/ 7799 h 7800"/>
                <a:gd name="T8" fmla="*/ 0 w 4195"/>
                <a:gd name="T9" fmla="*/ 7460 h 7800"/>
                <a:gd name="T10" fmla="*/ 0 w 4195"/>
                <a:gd name="T11" fmla="*/ 333 h 7800"/>
                <a:gd name="T12" fmla="*/ 278 w 4195"/>
                <a:gd name="T13" fmla="*/ 0 h 7800"/>
                <a:gd name="T14" fmla="*/ 3915 w 4195"/>
                <a:gd name="T15" fmla="*/ 0 h 7800"/>
                <a:gd name="T16" fmla="*/ 4194 w 4195"/>
                <a:gd name="T17" fmla="*/ 333 h 7800"/>
                <a:gd name="T18" fmla="*/ 4194 w 4195"/>
                <a:gd name="T19" fmla="*/ 7460 h 7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95" h="7800">
                  <a:moveTo>
                    <a:pt x="4194" y="7460"/>
                  </a:moveTo>
                  <a:lnTo>
                    <a:pt x="4194" y="7460"/>
                  </a:lnTo>
                  <a:cubicBezTo>
                    <a:pt x="4194" y="7648"/>
                    <a:pt x="4073" y="7799"/>
                    <a:pt x="3915" y="7799"/>
                  </a:cubicBezTo>
                  <a:cubicBezTo>
                    <a:pt x="278" y="7799"/>
                    <a:pt x="278" y="7799"/>
                    <a:pt x="278" y="7799"/>
                  </a:cubicBezTo>
                  <a:cubicBezTo>
                    <a:pt x="127" y="7799"/>
                    <a:pt x="0" y="7648"/>
                    <a:pt x="0" y="7460"/>
                  </a:cubicBezTo>
                  <a:cubicBezTo>
                    <a:pt x="0" y="333"/>
                    <a:pt x="0" y="333"/>
                    <a:pt x="0" y="333"/>
                  </a:cubicBezTo>
                  <a:cubicBezTo>
                    <a:pt x="0" y="151"/>
                    <a:pt x="127" y="0"/>
                    <a:pt x="278" y="0"/>
                  </a:cubicBezTo>
                  <a:cubicBezTo>
                    <a:pt x="3915" y="0"/>
                    <a:pt x="3915" y="0"/>
                    <a:pt x="3915" y="0"/>
                  </a:cubicBezTo>
                  <a:cubicBezTo>
                    <a:pt x="4073" y="0"/>
                    <a:pt x="4194" y="151"/>
                    <a:pt x="4194" y="333"/>
                  </a:cubicBezTo>
                  <a:lnTo>
                    <a:pt x="4194" y="7460"/>
                  </a:lnTo>
                </a:path>
              </a:pathLst>
            </a:custGeom>
            <a:solidFill>
              <a:schemeClr val="bg1">
                <a:lumMod val="75000"/>
              </a:schemeClr>
            </a:solidFill>
            <a:ln>
              <a:noFill/>
            </a:ln>
            <a:effectLst/>
          </p:spPr>
          <p:txBody>
            <a:bodyPr wrap="none" anchor="ctr"/>
            <a:lstStyle/>
            <a:p>
              <a:endParaRPr lang="en-US" sz="900"/>
            </a:p>
          </p:txBody>
        </p:sp>
        <p:sp>
          <p:nvSpPr>
            <p:cNvPr id="24" name="Freeform 22"/>
            <p:cNvSpPr>
              <a:spLocks noChangeArrowheads="1"/>
            </p:cNvSpPr>
            <p:nvPr/>
          </p:nvSpPr>
          <p:spPr bwMode="auto">
            <a:xfrm>
              <a:off x="9186416" y="9487752"/>
              <a:ext cx="778299" cy="1250405"/>
            </a:xfrm>
            <a:custGeom>
              <a:avLst/>
              <a:gdLst>
                <a:gd name="T0" fmla="*/ 3812 w 3813"/>
                <a:gd name="T1" fmla="*/ 6124 h 6125"/>
                <a:gd name="T2" fmla="*/ 0 w 3813"/>
                <a:gd name="T3" fmla="*/ 6124 h 6125"/>
                <a:gd name="T4" fmla="*/ 0 w 3813"/>
                <a:gd name="T5" fmla="*/ 0 h 6125"/>
                <a:gd name="T6" fmla="*/ 3812 w 3813"/>
                <a:gd name="T7" fmla="*/ 0 h 6125"/>
                <a:gd name="T8" fmla="*/ 3812 w 3813"/>
                <a:gd name="T9" fmla="*/ 6124 h 6125"/>
              </a:gdLst>
              <a:ahLst/>
              <a:cxnLst>
                <a:cxn ang="0">
                  <a:pos x="T0" y="T1"/>
                </a:cxn>
                <a:cxn ang="0">
                  <a:pos x="T2" y="T3"/>
                </a:cxn>
                <a:cxn ang="0">
                  <a:pos x="T4" y="T5"/>
                </a:cxn>
                <a:cxn ang="0">
                  <a:pos x="T6" y="T7"/>
                </a:cxn>
                <a:cxn ang="0">
                  <a:pos x="T8" y="T9"/>
                </a:cxn>
              </a:cxnLst>
              <a:rect l="0" t="0" r="r" b="b"/>
              <a:pathLst>
                <a:path w="3813" h="6125">
                  <a:moveTo>
                    <a:pt x="3812" y="6124"/>
                  </a:moveTo>
                  <a:lnTo>
                    <a:pt x="0" y="6124"/>
                  </a:lnTo>
                  <a:lnTo>
                    <a:pt x="0" y="0"/>
                  </a:lnTo>
                  <a:lnTo>
                    <a:pt x="3812" y="0"/>
                  </a:lnTo>
                  <a:lnTo>
                    <a:pt x="3812" y="6124"/>
                  </a:ln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Freeform 24"/>
            <p:cNvSpPr>
              <a:spLocks noChangeArrowheads="1"/>
            </p:cNvSpPr>
            <p:nvPr/>
          </p:nvSpPr>
          <p:spPr bwMode="auto">
            <a:xfrm>
              <a:off x="9500799" y="10764282"/>
              <a:ext cx="150435" cy="151346"/>
            </a:xfrm>
            <a:custGeom>
              <a:avLst/>
              <a:gdLst>
                <a:gd name="T0" fmla="*/ 738 w 739"/>
                <a:gd name="T1" fmla="*/ 369 h 744"/>
                <a:gd name="T2" fmla="*/ 738 w 739"/>
                <a:gd name="T3" fmla="*/ 369 h 744"/>
                <a:gd name="T4" fmla="*/ 369 w 739"/>
                <a:gd name="T5" fmla="*/ 743 h 744"/>
                <a:gd name="T6" fmla="*/ 0 w 739"/>
                <a:gd name="T7" fmla="*/ 369 h 744"/>
                <a:gd name="T8" fmla="*/ 369 w 739"/>
                <a:gd name="T9" fmla="*/ 0 h 744"/>
                <a:gd name="T10" fmla="*/ 738 w 739"/>
                <a:gd name="T11" fmla="*/ 369 h 744"/>
              </a:gdLst>
              <a:ahLst/>
              <a:cxnLst>
                <a:cxn ang="0">
                  <a:pos x="T0" y="T1"/>
                </a:cxn>
                <a:cxn ang="0">
                  <a:pos x="T2" y="T3"/>
                </a:cxn>
                <a:cxn ang="0">
                  <a:pos x="T4" y="T5"/>
                </a:cxn>
                <a:cxn ang="0">
                  <a:pos x="T6" y="T7"/>
                </a:cxn>
                <a:cxn ang="0">
                  <a:pos x="T8" y="T9"/>
                </a:cxn>
                <a:cxn ang="0">
                  <a:pos x="T10" y="T11"/>
                </a:cxn>
              </a:cxnLst>
              <a:rect l="0" t="0" r="r" b="b"/>
              <a:pathLst>
                <a:path w="739" h="744">
                  <a:moveTo>
                    <a:pt x="738" y="369"/>
                  </a:moveTo>
                  <a:lnTo>
                    <a:pt x="738" y="369"/>
                  </a:lnTo>
                  <a:cubicBezTo>
                    <a:pt x="738" y="574"/>
                    <a:pt x="575" y="743"/>
                    <a:pt x="369" y="743"/>
                  </a:cubicBezTo>
                  <a:cubicBezTo>
                    <a:pt x="163" y="743"/>
                    <a:pt x="0" y="574"/>
                    <a:pt x="0" y="369"/>
                  </a:cubicBezTo>
                  <a:cubicBezTo>
                    <a:pt x="0" y="170"/>
                    <a:pt x="163" y="0"/>
                    <a:pt x="369" y="0"/>
                  </a:cubicBezTo>
                  <a:cubicBezTo>
                    <a:pt x="575" y="0"/>
                    <a:pt x="738" y="170"/>
                    <a:pt x="738" y="369"/>
                  </a:cubicBezTo>
                </a:path>
              </a:pathLst>
            </a:custGeom>
            <a:solidFill>
              <a:srgbClr val="6E6F71"/>
            </a:solidFill>
            <a:ln>
              <a:noFill/>
            </a:ln>
            <a:effectLst/>
          </p:spPr>
          <p:txBody>
            <a:bodyPr wrap="none" anchor="ctr"/>
            <a:lstStyle/>
            <a:p>
              <a:endParaRPr lang="en-US" sz="900"/>
            </a:p>
          </p:txBody>
        </p:sp>
        <p:sp>
          <p:nvSpPr>
            <p:cNvPr id="26" name="Freeform 25"/>
            <p:cNvSpPr>
              <a:spLocks noChangeArrowheads="1"/>
            </p:cNvSpPr>
            <p:nvPr/>
          </p:nvSpPr>
          <p:spPr bwMode="auto">
            <a:xfrm>
              <a:off x="9704382" y="9428294"/>
              <a:ext cx="135122" cy="12612"/>
            </a:xfrm>
            <a:custGeom>
              <a:avLst/>
              <a:gdLst>
                <a:gd name="T0" fmla="*/ 666 w 667"/>
                <a:gd name="T1" fmla="*/ 31 h 68"/>
                <a:gd name="T2" fmla="*/ 666 w 667"/>
                <a:gd name="T3" fmla="*/ 31 h 68"/>
                <a:gd name="T4" fmla="*/ 630 w 667"/>
                <a:gd name="T5" fmla="*/ 67 h 68"/>
                <a:gd name="T6" fmla="*/ 31 w 667"/>
                <a:gd name="T7" fmla="*/ 67 h 68"/>
                <a:gd name="T8" fmla="*/ 0 w 667"/>
                <a:gd name="T9" fmla="*/ 31 h 68"/>
                <a:gd name="T10" fmla="*/ 0 w 667"/>
                <a:gd name="T11" fmla="*/ 31 h 68"/>
                <a:gd name="T12" fmla="*/ 31 w 667"/>
                <a:gd name="T13" fmla="*/ 0 h 68"/>
                <a:gd name="T14" fmla="*/ 630 w 667"/>
                <a:gd name="T15" fmla="*/ 0 h 68"/>
                <a:gd name="T16" fmla="*/ 666 w 667"/>
                <a:gd name="T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7" h="68">
                  <a:moveTo>
                    <a:pt x="666" y="31"/>
                  </a:moveTo>
                  <a:lnTo>
                    <a:pt x="666" y="31"/>
                  </a:lnTo>
                  <a:cubicBezTo>
                    <a:pt x="666" y="55"/>
                    <a:pt x="654" y="67"/>
                    <a:pt x="630" y="67"/>
                  </a:cubicBezTo>
                  <a:cubicBezTo>
                    <a:pt x="31" y="67"/>
                    <a:pt x="31" y="67"/>
                    <a:pt x="31" y="67"/>
                  </a:cubicBezTo>
                  <a:cubicBezTo>
                    <a:pt x="12" y="67"/>
                    <a:pt x="0" y="55"/>
                    <a:pt x="0" y="31"/>
                  </a:cubicBezTo>
                  <a:lnTo>
                    <a:pt x="0" y="31"/>
                  </a:lnTo>
                  <a:cubicBezTo>
                    <a:pt x="0" y="12"/>
                    <a:pt x="12" y="0"/>
                    <a:pt x="31" y="0"/>
                  </a:cubicBezTo>
                  <a:cubicBezTo>
                    <a:pt x="630" y="0"/>
                    <a:pt x="630" y="0"/>
                    <a:pt x="630" y="0"/>
                  </a:cubicBezTo>
                  <a:cubicBezTo>
                    <a:pt x="654" y="0"/>
                    <a:pt x="666" y="12"/>
                    <a:pt x="666" y="31"/>
                  </a:cubicBezTo>
                </a:path>
              </a:pathLst>
            </a:custGeom>
            <a:solidFill>
              <a:srgbClr val="6E6F71"/>
            </a:solidFill>
            <a:ln>
              <a:noFill/>
            </a:ln>
            <a:effectLst/>
          </p:spPr>
          <p:txBody>
            <a:bodyPr wrap="none" anchor="ctr"/>
            <a:lstStyle/>
            <a:p>
              <a:endParaRPr lang="en-US" sz="900"/>
            </a:p>
          </p:txBody>
        </p:sp>
        <p:sp>
          <p:nvSpPr>
            <p:cNvPr id="27" name="Freeform 26"/>
            <p:cNvSpPr>
              <a:spLocks noChangeArrowheads="1"/>
            </p:cNvSpPr>
            <p:nvPr/>
          </p:nvSpPr>
          <p:spPr bwMode="auto">
            <a:xfrm>
              <a:off x="9846710" y="9421988"/>
              <a:ext cx="24322" cy="25224"/>
            </a:xfrm>
            <a:custGeom>
              <a:avLst/>
              <a:gdLst>
                <a:gd name="T0" fmla="*/ 121 w 122"/>
                <a:gd name="T1" fmla="*/ 61 h 128"/>
                <a:gd name="T2" fmla="*/ 121 w 122"/>
                <a:gd name="T3" fmla="*/ 61 h 128"/>
                <a:gd name="T4" fmla="*/ 61 w 122"/>
                <a:gd name="T5" fmla="*/ 127 h 128"/>
                <a:gd name="T6" fmla="*/ 61 w 122"/>
                <a:gd name="T7" fmla="*/ 127 h 128"/>
                <a:gd name="T8" fmla="*/ 0 w 122"/>
                <a:gd name="T9" fmla="*/ 61 h 128"/>
                <a:gd name="T10" fmla="*/ 0 w 122"/>
                <a:gd name="T11" fmla="*/ 61 h 128"/>
                <a:gd name="T12" fmla="*/ 61 w 122"/>
                <a:gd name="T13" fmla="*/ 0 h 128"/>
                <a:gd name="T14" fmla="*/ 61 w 122"/>
                <a:gd name="T15" fmla="*/ 0 h 128"/>
                <a:gd name="T16" fmla="*/ 121 w 122"/>
                <a:gd name="T1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28">
                  <a:moveTo>
                    <a:pt x="121" y="61"/>
                  </a:moveTo>
                  <a:lnTo>
                    <a:pt x="121" y="61"/>
                  </a:lnTo>
                  <a:cubicBezTo>
                    <a:pt x="121" y="97"/>
                    <a:pt x="91" y="127"/>
                    <a:pt x="61" y="127"/>
                  </a:cubicBezTo>
                  <a:lnTo>
                    <a:pt x="61" y="127"/>
                  </a:lnTo>
                  <a:cubicBezTo>
                    <a:pt x="24" y="127"/>
                    <a:pt x="0" y="97"/>
                    <a:pt x="0" y="61"/>
                  </a:cubicBezTo>
                  <a:lnTo>
                    <a:pt x="0" y="61"/>
                  </a:lnTo>
                  <a:cubicBezTo>
                    <a:pt x="0" y="30"/>
                    <a:pt x="24" y="0"/>
                    <a:pt x="61" y="0"/>
                  </a:cubicBezTo>
                  <a:lnTo>
                    <a:pt x="61" y="0"/>
                  </a:lnTo>
                  <a:cubicBezTo>
                    <a:pt x="91" y="0"/>
                    <a:pt x="121" y="30"/>
                    <a:pt x="121" y="61"/>
                  </a:cubicBezTo>
                </a:path>
              </a:pathLst>
            </a:custGeom>
            <a:solidFill>
              <a:srgbClr val="6E6F71"/>
            </a:solidFill>
            <a:ln>
              <a:noFill/>
            </a:ln>
            <a:effectLst/>
          </p:spPr>
          <p:txBody>
            <a:bodyPr wrap="none" anchor="ctr"/>
            <a:lstStyle/>
            <a:p>
              <a:endParaRPr lang="en-US" sz="900"/>
            </a:p>
          </p:txBody>
        </p:sp>
      </p:grpSp>
      <p:grpSp>
        <p:nvGrpSpPr>
          <p:cNvPr id="28" name="Group 10"/>
          <p:cNvGrpSpPr/>
          <p:nvPr/>
        </p:nvGrpSpPr>
        <p:grpSpPr>
          <a:xfrm>
            <a:off x="7059401" y="4424914"/>
            <a:ext cx="1217444" cy="808529"/>
            <a:chOff x="14161587" y="9005787"/>
            <a:chExt cx="2434888" cy="1617058"/>
          </a:xfrm>
        </p:grpSpPr>
        <p:sp>
          <p:nvSpPr>
            <p:cNvPr id="29" name="Freeform 28"/>
            <p:cNvSpPr>
              <a:spLocks noChangeArrowheads="1"/>
            </p:cNvSpPr>
            <p:nvPr/>
          </p:nvSpPr>
          <p:spPr bwMode="auto">
            <a:xfrm>
              <a:off x="14453449" y="9087766"/>
              <a:ext cx="1861072" cy="1124283"/>
            </a:xfrm>
            <a:custGeom>
              <a:avLst/>
              <a:gdLst>
                <a:gd name="T0" fmla="*/ 0 w 9114"/>
                <a:gd name="T1" fmla="*/ 0 h 5507"/>
                <a:gd name="T2" fmla="*/ 9113 w 9114"/>
                <a:gd name="T3" fmla="*/ 0 h 5507"/>
                <a:gd name="T4" fmla="*/ 9113 w 9114"/>
                <a:gd name="T5" fmla="*/ 5506 h 5507"/>
                <a:gd name="T6" fmla="*/ 0 w 9114"/>
                <a:gd name="T7" fmla="*/ 5506 h 5507"/>
                <a:gd name="T8" fmla="*/ 0 w 9114"/>
                <a:gd name="T9" fmla="*/ 0 h 5507"/>
              </a:gdLst>
              <a:ahLst/>
              <a:cxnLst>
                <a:cxn ang="0">
                  <a:pos x="T0" y="T1"/>
                </a:cxn>
                <a:cxn ang="0">
                  <a:pos x="T2" y="T3"/>
                </a:cxn>
                <a:cxn ang="0">
                  <a:pos x="T4" y="T5"/>
                </a:cxn>
                <a:cxn ang="0">
                  <a:pos x="T6" y="T7"/>
                </a:cxn>
                <a:cxn ang="0">
                  <a:pos x="T8" y="T9"/>
                </a:cxn>
              </a:cxnLst>
              <a:rect l="0" t="0" r="r" b="b"/>
              <a:pathLst>
                <a:path w="9114" h="5507">
                  <a:moveTo>
                    <a:pt x="0" y="0"/>
                  </a:moveTo>
                  <a:lnTo>
                    <a:pt x="9113" y="0"/>
                  </a:lnTo>
                  <a:lnTo>
                    <a:pt x="9113" y="5506"/>
                  </a:lnTo>
                  <a:lnTo>
                    <a:pt x="0" y="5506"/>
                  </a:lnTo>
                  <a:lnTo>
                    <a:pt x="0" y="0"/>
                  </a:ln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31"/>
            <p:cNvSpPr>
              <a:spLocks noChangeArrowheads="1"/>
            </p:cNvSpPr>
            <p:nvPr/>
          </p:nvSpPr>
          <p:spPr bwMode="auto">
            <a:xfrm>
              <a:off x="14386789" y="9005787"/>
              <a:ext cx="1983582" cy="1280134"/>
            </a:xfrm>
            <a:custGeom>
              <a:avLst/>
              <a:gdLst>
                <a:gd name="T0" fmla="*/ 9162 w 9713"/>
                <a:gd name="T1" fmla="*/ 0 h 6270"/>
                <a:gd name="T2" fmla="*/ 9162 w 9713"/>
                <a:gd name="T3" fmla="*/ 0 h 6270"/>
                <a:gd name="T4" fmla="*/ 551 w 9713"/>
                <a:gd name="T5" fmla="*/ 0 h 6270"/>
                <a:gd name="T6" fmla="*/ 0 w 9713"/>
                <a:gd name="T7" fmla="*/ 509 h 6270"/>
                <a:gd name="T8" fmla="*/ 0 w 9713"/>
                <a:gd name="T9" fmla="*/ 5760 h 6270"/>
                <a:gd name="T10" fmla="*/ 551 w 9713"/>
                <a:gd name="T11" fmla="*/ 6269 h 6270"/>
                <a:gd name="T12" fmla="*/ 9162 w 9713"/>
                <a:gd name="T13" fmla="*/ 6269 h 6270"/>
                <a:gd name="T14" fmla="*/ 9712 w 9713"/>
                <a:gd name="T15" fmla="*/ 5760 h 6270"/>
                <a:gd name="T16" fmla="*/ 9712 w 9713"/>
                <a:gd name="T17" fmla="*/ 509 h 6270"/>
                <a:gd name="T18" fmla="*/ 9162 w 9713"/>
                <a:gd name="T19" fmla="*/ 0 h 6270"/>
                <a:gd name="T20" fmla="*/ 9313 w 9713"/>
                <a:gd name="T21" fmla="*/ 5773 h 6270"/>
                <a:gd name="T22" fmla="*/ 9313 w 9713"/>
                <a:gd name="T23" fmla="*/ 5773 h 6270"/>
                <a:gd name="T24" fmla="*/ 400 w 9713"/>
                <a:gd name="T25" fmla="*/ 5773 h 6270"/>
                <a:gd name="T26" fmla="*/ 400 w 9713"/>
                <a:gd name="T27" fmla="*/ 490 h 6270"/>
                <a:gd name="T28" fmla="*/ 9313 w 9713"/>
                <a:gd name="T29" fmla="*/ 490 h 6270"/>
                <a:gd name="T30" fmla="*/ 9313 w 9713"/>
                <a:gd name="T31" fmla="*/ 5773 h 6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13" h="6270">
                  <a:moveTo>
                    <a:pt x="9162" y="0"/>
                  </a:moveTo>
                  <a:lnTo>
                    <a:pt x="9162" y="0"/>
                  </a:lnTo>
                  <a:cubicBezTo>
                    <a:pt x="551" y="0"/>
                    <a:pt x="551" y="0"/>
                    <a:pt x="551" y="0"/>
                  </a:cubicBezTo>
                  <a:cubicBezTo>
                    <a:pt x="248" y="0"/>
                    <a:pt x="0" y="230"/>
                    <a:pt x="0" y="509"/>
                  </a:cubicBezTo>
                  <a:cubicBezTo>
                    <a:pt x="0" y="5760"/>
                    <a:pt x="0" y="5760"/>
                    <a:pt x="0" y="5760"/>
                  </a:cubicBezTo>
                  <a:cubicBezTo>
                    <a:pt x="0" y="6045"/>
                    <a:pt x="248" y="6269"/>
                    <a:pt x="551" y="6269"/>
                  </a:cubicBezTo>
                  <a:cubicBezTo>
                    <a:pt x="9162" y="6269"/>
                    <a:pt x="9162" y="6269"/>
                    <a:pt x="9162" y="6269"/>
                  </a:cubicBezTo>
                  <a:cubicBezTo>
                    <a:pt x="9464" y="6269"/>
                    <a:pt x="9712" y="6045"/>
                    <a:pt x="9712" y="5760"/>
                  </a:cubicBezTo>
                  <a:cubicBezTo>
                    <a:pt x="9712" y="509"/>
                    <a:pt x="9712" y="509"/>
                    <a:pt x="9712" y="509"/>
                  </a:cubicBezTo>
                  <a:cubicBezTo>
                    <a:pt x="9712" y="230"/>
                    <a:pt x="9464" y="0"/>
                    <a:pt x="9162" y="0"/>
                  </a:cubicBezTo>
                  <a:close/>
                  <a:moveTo>
                    <a:pt x="9313" y="5773"/>
                  </a:moveTo>
                  <a:lnTo>
                    <a:pt x="9313" y="5773"/>
                  </a:lnTo>
                  <a:cubicBezTo>
                    <a:pt x="400" y="5773"/>
                    <a:pt x="400" y="5773"/>
                    <a:pt x="400" y="5773"/>
                  </a:cubicBezTo>
                  <a:cubicBezTo>
                    <a:pt x="400" y="490"/>
                    <a:pt x="400" y="490"/>
                    <a:pt x="400" y="490"/>
                  </a:cubicBezTo>
                  <a:cubicBezTo>
                    <a:pt x="9313" y="490"/>
                    <a:pt x="9313" y="490"/>
                    <a:pt x="9313" y="490"/>
                  </a:cubicBezTo>
                  <a:lnTo>
                    <a:pt x="9313" y="5773"/>
                  </a:lnTo>
                  <a:close/>
                </a:path>
              </a:pathLst>
            </a:custGeom>
            <a:solidFill>
              <a:schemeClr val="bg1">
                <a:lumMod val="75000"/>
              </a:schemeClr>
            </a:solidFill>
            <a:ln>
              <a:noFill/>
            </a:ln>
            <a:effectLst/>
          </p:spPr>
          <p:txBody>
            <a:bodyPr wrap="none" anchor="ctr"/>
            <a:lstStyle/>
            <a:p>
              <a:endParaRPr lang="en-US" sz="900"/>
            </a:p>
          </p:txBody>
        </p:sp>
        <p:sp>
          <p:nvSpPr>
            <p:cNvPr id="31" name="Freeform 32"/>
            <p:cNvSpPr>
              <a:spLocks noChangeArrowheads="1"/>
            </p:cNvSpPr>
            <p:nvPr/>
          </p:nvSpPr>
          <p:spPr bwMode="auto">
            <a:xfrm>
              <a:off x="14164289" y="10208446"/>
              <a:ext cx="2428582" cy="333322"/>
            </a:xfrm>
            <a:custGeom>
              <a:avLst/>
              <a:gdLst>
                <a:gd name="T0" fmla="*/ 10608 w 11892"/>
                <a:gd name="T1" fmla="*/ 0 h 1635"/>
                <a:gd name="T2" fmla="*/ 6880 w 11892"/>
                <a:gd name="T3" fmla="*/ 0 h 1635"/>
                <a:gd name="T4" fmla="*/ 5016 w 11892"/>
                <a:gd name="T5" fmla="*/ 0 h 1635"/>
                <a:gd name="T6" fmla="*/ 1283 w 11892"/>
                <a:gd name="T7" fmla="*/ 0 h 1635"/>
                <a:gd name="T8" fmla="*/ 0 w 11892"/>
                <a:gd name="T9" fmla="*/ 1634 h 1635"/>
                <a:gd name="T10" fmla="*/ 5016 w 11892"/>
                <a:gd name="T11" fmla="*/ 1634 h 1635"/>
                <a:gd name="T12" fmla="*/ 6880 w 11892"/>
                <a:gd name="T13" fmla="*/ 1634 h 1635"/>
                <a:gd name="T14" fmla="*/ 11891 w 11892"/>
                <a:gd name="T15" fmla="*/ 1634 h 1635"/>
                <a:gd name="T16" fmla="*/ 10608 w 11892"/>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92" h="1635">
                  <a:moveTo>
                    <a:pt x="10608" y="0"/>
                  </a:moveTo>
                  <a:lnTo>
                    <a:pt x="6880" y="0"/>
                  </a:lnTo>
                  <a:lnTo>
                    <a:pt x="5016" y="0"/>
                  </a:lnTo>
                  <a:lnTo>
                    <a:pt x="1283" y="0"/>
                  </a:lnTo>
                  <a:lnTo>
                    <a:pt x="0" y="1634"/>
                  </a:lnTo>
                  <a:lnTo>
                    <a:pt x="5016" y="1634"/>
                  </a:lnTo>
                  <a:lnTo>
                    <a:pt x="6880" y="1634"/>
                  </a:lnTo>
                  <a:lnTo>
                    <a:pt x="11891" y="1634"/>
                  </a:lnTo>
                  <a:lnTo>
                    <a:pt x="10608" y="0"/>
                  </a:lnTo>
                </a:path>
              </a:pathLst>
            </a:custGeom>
            <a:solidFill>
              <a:schemeClr val="bg1">
                <a:lumMod val="95000"/>
              </a:schemeClr>
            </a:solidFill>
            <a:ln>
              <a:noFill/>
            </a:ln>
            <a:effectLst/>
          </p:spPr>
          <p:txBody>
            <a:bodyPr wrap="none" anchor="ctr"/>
            <a:lstStyle/>
            <a:p>
              <a:endParaRPr lang="en-US" sz="900"/>
            </a:p>
          </p:txBody>
        </p:sp>
        <p:sp>
          <p:nvSpPr>
            <p:cNvPr id="32" name="Freeform 33"/>
            <p:cNvSpPr>
              <a:spLocks noChangeArrowheads="1"/>
            </p:cNvSpPr>
            <p:nvPr/>
          </p:nvSpPr>
          <p:spPr bwMode="auto">
            <a:xfrm>
              <a:off x="14161587" y="10541767"/>
              <a:ext cx="2434888" cy="81078"/>
            </a:xfrm>
            <a:custGeom>
              <a:avLst/>
              <a:gdLst>
                <a:gd name="T0" fmla="*/ 11903 w 11922"/>
                <a:gd name="T1" fmla="*/ 0 h 401"/>
                <a:gd name="T2" fmla="*/ 11903 w 11922"/>
                <a:gd name="T3" fmla="*/ 0 h 401"/>
                <a:gd name="T4" fmla="*/ 6892 w 11922"/>
                <a:gd name="T5" fmla="*/ 0 h 401"/>
                <a:gd name="T6" fmla="*/ 5028 w 11922"/>
                <a:gd name="T7" fmla="*/ 0 h 401"/>
                <a:gd name="T8" fmla="*/ 12 w 11922"/>
                <a:gd name="T9" fmla="*/ 0 h 401"/>
                <a:gd name="T10" fmla="*/ 895 w 11922"/>
                <a:gd name="T11" fmla="*/ 400 h 401"/>
                <a:gd name="T12" fmla="*/ 4998 w 11922"/>
                <a:gd name="T13" fmla="*/ 400 h 401"/>
                <a:gd name="T14" fmla="*/ 6916 w 11922"/>
                <a:gd name="T15" fmla="*/ 400 h 401"/>
                <a:gd name="T16" fmla="*/ 11019 w 11922"/>
                <a:gd name="T17" fmla="*/ 400 h 401"/>
                <a:gd name="T18" fmla="*/ 11903 w 11922"/>
                <a:gd name="T19"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22" h="401">
                  <a:moveTo>
                    <a:pt x="11903" y="0"/>
                  </a:moveTo>
                  <a:lnTo>
                    <a:pt x="11903" y="0"/>
                  </a:lnTo>
                  <a:cubicBezTo>
                    <a:pt x="6892" y="0"/>
                    <a:pt x="6892" y="0"/>
                    <a:pt x="6892" y="0"/>
                  </a:cubicBezTo>
                  <a:cubicBezTo>
                    <a:pt x="5028" y="0"/>
                    <a:pt x="5028" y="0"/>
                    <a:pt x="5028" y="0"/>
                  </a:cubicBezTo>
                  <a:cubicBezTo>
                    <a:pt x="12" y="0"/>
                    <a:pt x="12" y="0"/>
                    <a:pt x="12" y="0"/>
                  </a:cubicBezTo>
                  <a:cubicBezTo>
                    <a:pt x="12" y="0"/>
                    <a:pt x="0" y="400"/>
                    <a:pt x="895" y="400"/>
                  </a:cubicBezTo>
                  <a:cubicBezTo>
                    <a:pt x="1428" y="400"/>
                    <a:pt x="3442" y="400"/>
                    <a:pt x="4998" y="400"/>
                  </a:cubicBezTo>
                  <a:cubicBezTo>
                    <a:pt x="6069" y="400"/>
                    <a:pt x="6916" y="400"/>
                    <a:pt x="6916" y="400"/>
                  </a:cubicBezTo>
                  <a:cubicBezTo>
                    <a:pt x="8471" y="400"/>
                    <a:pt x="10487" y="400"/>
                    <a:pt x="11019" y="400"/>
                  </a:cubicBezTo>
                  <a:cubicBezTo>
                    <a:pt x="11921" y="400"/>
                    <a:pt x="11903" y="0"/>
                    <a:pt x="11903" y="0"/>
                  </a:cubicBezTo>
                </a:path>
              </a:pathLst>
            </a:custGeom>
            <a:solidFill>
              <a:schemeClr val="bg1">
                <a:lumMod val="65000"/>
              </a:schemeClr>
            </a:solidFill>
            <a:ln>
              <a:noFill/>
            </a:ln>
            <a:effectLst/>
          </p:spPr>
          <p:txBody>
            <a:bodyPr wrap="none" anchor="ctr"/>
            <a:lstStyle/>
            <a:p>
              <a:endParaRPr lang="en-US" sz="900"/>
            </a:p>
          </p:txBody>
        </p:sp>
      </p:grpSp>
      <p:grpSp>
        <p:nvGrpSpPr>
          <p:cNvPr id="33" name="Group 11"/>
          <p:cNvGrpSpPr/>
          <p:nvPr/>
        </p:nvGrpSpPr>
        <p:grpSpPr>
          <a:xfrm>
            <a:off x="5410620" y="4728869"/>
            <a:ext cx="1582723" cy="1380581"/>
            <a:chOff x="10641224" y="9680537"/>
            <a:chExt cx="3165445" cy="2761162"/>
          </a:xfrm>
        </p:grpSpPr>
        <p:sp>
          <p:nvSpPr>
            <p:cNvPr id="34" name="Freeform 35"/>
            <p:cNvSpPr>
              <a:spLocks noChangeArrowheads="1"/>
            </p:cNvSpPr>
            <p:nvPr/>
          </p:nvSpPr>
          <p:spPr bwMode="auto">
            <a:xfrm>
              <a:off x="11663642" y="11943519"/>
              <a:ext cx="1120607" cy="498180"/>
            </a:xfrm>
            <a:custGeom>
              <a:avLst/>
              <a:gdLst>
                <a:gd name="T0" fmla="*/ 5460 w 5488"/>
                <a:gd name="T1" fmla="*/ 2192 h 2442"/>
                <a:gd name="T2" fmla="*/ 5460 w 5488"/>
                <a:gd name="T3" fmla="*/ 2192 h 2442"/>
                <a:gd name="T4" fmla="*/ 4926 w 5488"/>
                <a:gd name="T5" fmla="*/ 1640 h 2442"/>
                <a:gd name="T6" fmla="*/ 4677 w 5488"/>
                <a:gd name="T7" fmla="*/ 1141 h 2442"/>
                <a:gd name="T8" fmla="*/ 4596 w 5488"/>
                <a:gd name="T9" fmla="*/ 0 h 2442"/>
                <a:gd name="T10" fmla="*/ 2788 w 5488"/>
                <a:gd name="T11" fmla="*/ 0 h 2442"/>
                <a:gd name="T12" fmla="*/ 2699 w 5488"/>
                <a:gd name="T13" fmla="*/ 0 h 2442"/>
                <a:gd name="T14" fmla="*/ 891 w 5488"/>
                <a:gd name="T15" fmla="*/ 0 h 2442"/>
                <a:gd name="T16" fmla="*/ 811 w 5488"/>
                <a:gd name="T17" fmla="*/ 1141 h 2442"/>
                <a:gd name="T18" fmla="*/ 561 w 5488"/>
                <a:gd name="T19" fmla="*/ 1640 h 2442"/>
                <a:gd name="T20" fmla="*/ 36 w 5488"/>
                <a:gd name="T21" fmla="*/ 2192 h 2442"/>
                <a:gd name="T22" fmla="*/ 0 w 5488"/>
                <a:gd name="T23" fmla="*/ 2343 h 2442"/>
                <a:gd name="T24" fmla="*/ 249 w 5488"/>
                <a:gd name="T25" fmla="*/ 2441 h 2442"/>
                <a:gd name="T26" fmla="*/ 2699 w 5488"/>
                <a:gd name="T27" fmla="*/ 2441 h 2442"/>
                <a:gd name="T28" fmla="*/ 2788 w 5488"/>
                <a:gd name="T29" fmla="*/ 2441 h 2442"/>
                <a:gd name="T30" fmla="*/ 5238 w 5488"/>
                <a:gd name="T31" fmla="*/ 2441 h 2442"/>
                <a:gd name="T32" fmla="*/ 5487 w 5488"/>
                <a:gd name="T33" fmla="*/ 2343 h 2442"/>
                <a:gd name="T34" fmla="*/ 5460 w 5488"/>
                <a:gd name="T35" fmla="*/ 2192 h 2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88" h="2442">
                  <a:moveTo>
                    <a:pt x="5460" y="2192"/>
                  </a:moveTo>
                  <a:lnTo>
                    <a:pt x="5460" y="2192"/>
                  </a:lnTo>
                  <a:cubicBezTo>
                    <a:pt x="5460" y="2192"/>
                    <a:pt x="5220" y="1925"/>
                    <a:pt x="4926" y="1640"/>
                  </a:cubicBezTo>
                  <a:cubicBezTo>
                    <a:pt x="4632" y="1355"/>
                    <a:pt x="4677" y="1141"/>
                    <a:pt x="4677" y="1141"/>
                  </a:cubicBezTo>
                  <a:cubicBezTo>
                    <a:pt x="4596" y="0"/>
                    <a:pt x="4596" y="0"/>
                    <a:pt x="4596" y="0"/>
                  </a:cubicBezTo>
                  <a:cubicBezTo>
                    <a:pt x="2788" y="0"/>
                    <a:pt x="2788" y="0"/>
                    <a:pt x="2788" y="0"/>
                  </a:cubicBezTo>
                  <a:cubicBezTo>
                    <a:pt x="2699" y="0"/>
                    <a:pt x="2699" y="0"/>
                    <a:pt x="2699" y="0"/>
                  </a:cubicBezTo>
                  <a:cubicBezTo>
                    <a:pt x="891" y="0"/>
                    <a:pt x="891" y="0"/>
                    <a:pt x="891" y="0"/>
                  </a:cubicBezTo>
                  <a:cubicBezTo>
                    <a:pt x="811" y="1141"/>
                    <a:pt x="811" y="1141"/>
                    <a:pt x="811" y="1141"/>
                  </a:cubicBezTo>
                  <a:cubicBezTo>
                    <a:pt x="811" y="1141"/>
                    <a:pt x="855" y="1355"/>
                    <a:pt x="561" y="1640"/>
                  </a:cubicBezTo>
                  <a:cubicBezTo>
                    <a:pt x="268" y="1925"/>
                    <a:pt x="36" y="2192"/>
                    <a:pt x="36" y="2192"/>
                  </a:cubicBezTo>
                  <a:cubicBezTo>
                    <a:pt x="36" y="2192"/>
                    <a:pt x="0" y="2255"/>
                    <a:pt x="0" y="2343"/>
                  </a:cubicBezTo>
                  <a:cubicBezTo>
                    <a:pt x="0" y="2433"/>
                    <a:pt x="54" y="2441"/>
                    <a:pt x="249" y="2441"/>
                  </a:cubicBezTo>
                  <a:cubicBezTo>
                    <a:pt x="437" y="2441"/>
                    <a:pt x="2272" y="2441"/>
                    <a:pt x="2699" y="2441"/>
                  </a:cubicBezTo>
                  <a:cubicBezTo>
                    <a:pt x="2761" y="2441"/>
                    <a:pt x="2788" y="2441"/>
                    <a:pt x="2788" y="2441"/>
                  </a:cubicBezTo>
                  <a:cubicBezTo>
                    <a:pt x="3225" y="2441"/>
                    <a:pt x="5060" y="2441"/>
                    <a:pt x="5238" y="2441"/>
                  </a:cubicBezTo>
                  <a:cubicBezTo>
                    <a:pt x="5443" y="2441"/>
                    <a:pt x="5487" y="2433"/>
                    <a:pt x="5487" y="2343"/>
                  </a:cubicBezTo>
                  <a:cubicBezTo>
                    <a:pt x="5487" y="2255"/>
                    <a:pt x="5460" y="2192"/>
                    <a:pt x="5460" y="2192"/>
                  </a:cubicBezTo>
                </a:path>
              </a:pathLst>
            </a:custGeom>
            <a:solidFill>
              <a:schemeClr val="bg1">
                <a:lumMod val="75000"/>
              </a:schemeClr>
            </a:solidFill>
            <a:ln>
              <a:noFill/>
            </a:ln>
            <a:effectLst/>
          </p:spPr>
          <p:txBody>
            <a:bodyPr wrap="none" anchor="ctr"/>
            <a:lstStyle/>
            <a:p>
              <a:endParaRPr lang="en-US" sz="900"/>
            </a:p>
          </p:txBody>
        </p:sp>
        <p:sp>
          <p:nvSpPr>
            <p:cNvPr id="35" name="Freeform 36"/>
            <p:cNvSpPr>
              <a:spLocks noChangeArrowheads="1"/>
            </p:cNvSpPr>
            <p:nvPr/>
          </p:nvSpPr>
          <p:spPr bwMode="auto">
            <a:xfrm>
              <a:off x="10641224" y="9680537"/>
              <a:ext cx="3165445" cy="2262981"/>
            </a:xfrm>
            <a:custGeom>
              <a:avLst/>
              <a:gdLst>
                <a:gd name="T0" fmla="*/ 15500 w 15501"/>
                <a:gd name="T1" fmla="*/ 10502 h 11081"/>
                <a:gd name="T2" fmla="*/ 15500 w 15501"/>
                <a:gd name="T3" fmla="*/ 10502 h 11081"/>
                <a:gd name="T4" fmla="*/ 14831 w 15501"/>
                <a:gd name="T5" fmla="*/ 11080 h 11081"/>
                <a:gd name="T6" fmla="*/ 678 w 15501"/>
                <a:gd name="T7" fmla="*/ 11080 h 11081"/>
                <a:gd name="T8" fmla="*/ 0 w 15501"/>
                <a:gd name="T9" fmla="*/ 10502 h 11081"/>
                <a:gd name="T10" fmla="*/ 0 w 15501"/>
                <a:gd name="T11" fmla="*/ 588 h 11081"/>
                <a:gd name="T12" fmla="*/ 678 w 15501"/>
                <a:gd name="T13" fmla="*/ 0 h 11081"/>
                <a:gd name="T14" fmla="*/ 14831 w 15501"/>
                <a:gd name="T15" fmla="*/ 0 h 11081"/>
                <a:gd name="T16" fmla="*/ 15500 w 15501"/>
                <a:gd name="T17" fmla="*/ 588 h 11081"/>
                <a:gd name="T18" fmla="*/ 15500 w 15501"/>
                <a:gd name="T19" fmla="*/ 10502 h 1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01" h="11081">
                  <a:moveTo>
                    <a:pt x="15500" y="10502"/>
                  </a:moveTo>
                  <a:lnTo>
                    <a:pt x="15500" y="10502"/>
                  </a:lnTo>
                  <a:cubicBezTo>
                    <a:pt x="15500" y="10823"/>
                    <a:pt x="15196" y="11080"/>
                    <a:pt x="14831" y="11080"/>
                  </a:cubicBezTo>
                  <a:cubicBezTo>
                    <a:pt x="678" y="11080"/>
                    <a:pt x="678" y="11080"/>
                    <a:pt x="678" y="11080"/>
                  </a:cubicBezTo>
                  <a:cubicBezTo>
                    <a:pt x="304" y="11080"/>
                    <a:pt x="0" y="10823"/>
                    <a:pt x="0" y="10502"/>
                  </a:cubicBezTo>
                  <a:cubicBezTo>
                    <a:pt x="0" y="588"/>
                    <a:pt x="0" y="588"/>
                    <a:pt x="0" y="588"/>
                  </a:cubicBezTo>
                  <a:cubicBezTo>
                    <a:pt x="0" y="258"/>
                    <a:pt x="304" y="0"/>
                    <a:pt x="678" y="0"/>
                  </a:cubicBezTo>
                  <a:cubicBezTo>
                    <a:pt x="14831" y="0"/>
                    <a:pt x="14831" y="0"/>
                    <a:pt x="14831" y="0"/>
                  </a:cubicBezTo>
                  <a:cubicBezTo>
                    <a:pt x="15196" y="0"/>
                    <a:pt x="15500" y="258"/>
                    <a:pt x="15500" y="588"/>
                  </a:cubicBezTo>
                  <a:lnTo>
                    <a:pt x="15500" y="10502"/>
                  </a:lnTo>
                </a:path>
              </a:pathLst>
            </a:custGeom>
            <a:solidFill>
              <a:schemeClr val="bg1">
                <a:lumMod val="85000"/>
              </a:schemeClr>
            </a:solidFill>
            <a:ln>
              <a:noFill/>
            </a:ln>
            <a:effectLst/>
          </p:spPr>
          <p:txBody>
            <a:bodyPr wrap="none" anchor="ctr"/>
            <a:lstStyle/>
            <a:p>
              <a:endParaRPr lang="en-US" sz="900"/>
            </a:p>
          </p:txBody>
        </p:sp>
        <p:sp>
          <p:nvSpPr>
            <p:cNvPr id="36" name="Freeform 37"/>
            <p:cNvSpPr>
              <a:spLocks noChangeArrowheads="1"/>
            </p:cNvSpPr>
            <p:nvPr/>
          </p:nvSpPr>
          <p:spPr bwMode="auto">
            <a:xfrm>
              <a:off x="10748420" y="9782337"/>
              <a:ext cx="2951953" cy="1826060"/>
            </a:xfrm>
            <a:custGeom>
              <a:avLst/>
              <a:gdLst>
                <a:gd name="T0" fmla="*/ 14456 w 14457"/>
                <a:gd name="T1" fmla="*/ 8944 h 8945"/>
                <a:gd name="T2" fmla="*/ 0 w 14457"/>
                <a:gd name="T3" fmla="*/ 8944 h 8945"/>
                <a:gd name="T4" fmla="*/ 0 w 14457"/>
                <a:gd name="T5" fmla="*/ 0 h 8945"/>
                <a:gd name="T6" fmla="*/ 14456 w 14457"/>
                <a:gd name="T7" fmla="*/ 0 h 8945"/>
                <a:gd name="T8" fmla="*/ 14456 w 14457"/>
                <a:gd name="T9" fmla="*/ 8944 h 8945"/>
              </a:gdLst>
              <a:ahLst/>
              <a:cxnLst>
                <a:cxn ang="0">
                  <a:pos x="T0" y="T1"/>
                </a:cxn>
                <a:cxn ang="0">
                  <a:pos x="T2" y="T3"/>
                </a:cxn>
                <a:cxn ang="0">
                  <a:pos x="T4" y="T5"/>
                </a:cxn>
                <a:cxn ang="0">
                  <a:pos x="T6" y="T7"/>
                </a:cxn>
                <a:cxn ang="0">
                  <a:pos x="T8" y="T9"/>
                </a:cxn>
              </a:cxnLst>
              <a:rect l="0" t="0" r="r" b="b"/>
              <a:pathLst>
                <a:path w="14457" h="8945">
                  <a:moveTo>
                    <a:pt x="14456" y="8944"/>
                  </a:moveTo>
                  <a:lnTo>
                    <a:pt x="0" y="8944"/>
                  </a:lnTo>
                  <a:lnTo>
                    <a:pt x="0" y="0"/>
                  </a:lnTo>
                  <a:lnTo>
                    <a:pt x="14456" y="0"/>
                  </a:lnTo>
                  <a:lnTo>
                    <a:pt x="14456" y="8944"/>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Freeform 39"/>
            <p:cNvSpPr>
              <a:spLocks noChangeArrowheads="1"/>
            </p:cNvSpPr>
            <p:nvPr/>
          </p:nvSpPr>
          <p:spPr bwMode="auto">
            <a:xfrm>
              <a:off x="12149179" y="11684069"/>
              <a:ext cx="146832" cy="146841"/>
            </a:xfrm>
            <a:custGeom>
              <a:avLst/>
              <a:gdLst>
                <a:gd name="T0" fmla="*/ 722 w 723"/>
                <a:gd name="T1" fmla="*/ 356 h 722"/>
                <a:gd name="T2" fmla="*/ 722 w 723"/>
                <a:gd name="T3" fmla="*/ 356 h 722"/>
                <a:gd name="T4" fmla="*/ 366 w 723"/>
                <a:gd name="T5" fmla="*/ 0 h 722"/>
                <a:gd name="T6" fmla="*/ 0 w 723"/>
                <a:gd name="T7" fmla="*/ 356 h 722"/>
                <a:gd name="T8" fmla="*/ 366 w 723"/>
                <a:gd name="T9" fmla="*/ 721 h 722"/>
                <a:gd name="T10" fmla="*/ 722 w 723"/>
                <a:gd name="T11" fmla="*/ 356 h 722"/>
              </a:gdLst>
              <a:ahLst/>
              <a:cxnLst>
                <a:cxn ang="0">
                  <a:pos x="T0" y="T1"/>
                </a:cxn>
                <a:cxn ang="0">
                  <a:pos x="T2" y="T3"/>
                </a:cxn>
                <a:cxn ang="0">
                  <a:pos x="T4" y="T5"/>
                </a:cxn>
                <a:cxn ang="0">
                  <a:pos x="T6" y="T7"/>
                </a:cxn>
                <a:cxn ang="0">
                  <a:pos x="T8" y="T9"/>
                </a:cxn>
                <a:cxn ang="0">
                  <a:pos x="T10" y="T11"/>
                </a:cxn>
              </a:cxnLst>
              <a:rect l="0" t="0" r="r" b="b"/>
              <a:pathLst>
                <a:path w="723" h="722">
                  <a:moveTo>
                    <a:pt x="722" y="356"/>
                  </a:moveTo>
                  <a:lnTo>
                    <a:pt x="722" y="356"/>
                  </a:lnTo>
                  <a:cubicBezTo>
                    <a:pt x="722" y="160"/>
                    <a:pt x="562" y="0"/>
                    <a:pt x="366" y="0"/>
                  </a:cubicBezTo>
                  <a:cubicBezTo>
                    <a:pt x="161" y="0"/>
                    <a:pt x="0" y="160"/>
                    <a:pt x="0" y="356"/>
                  </a:cubicBezTo>
                  <a:cubicBezTo>
                    <a:pt x="0" y="561"/>
                    <a:pt x="161" y="721"/>
                    <a:pt x="366" y="721"/>
                  </a:cubicBezTo>
                  <a:cubicBezTo>
                    <a:pt x="562" y="721"/>
                    <a:pt x="722" y="561"/>
                    <a:pt x="722" y="356"/>
                  </a:cubicBezTo>
                </a:path>
              </a:pathLst>
            </a:custGeom>
            <a:solidFill>
              <a:srgbClr val="6E6F71"/>
            </a:solidFill>
            <a:ln>
              <a:noFill/>
            </a:ln>
            <a:effectLst/>
          </p:spPr>
          <p:txBody>
            <a:bodyPr wrap="none" anchor="ctr"/>
            <a:lstStyle/>
            <a:p>
              <a:endParaRPr lang="en-US" sz="900"/>
            </a:p>
          </p:txBody>
        </p:sp>
      </p:grpSp>
      <p:sp>
        <p:nvSpPr>
          <p:cNvPr id="38" name="Freeform 1"/>
          <p:cNvSpPr>
            <a:spLocks noChangeArrowheads="1"/>
          </p:cNvSpPr>
          <p:nvPr/>
        </p:nvSpPr>
        <p:spPr bwMode="auto">
          <a:xfrm>
            <a:off x="4180969" y="3356437"/>
            <a:ext cx="233460" cy="233474"/>
          </a:xfrm>
          <a:custGeom>
            <a:avLst/>
            <a:gdLst>
              <a:gd name="T0" fmla="*/ 573 w 1152"/>
              <a:gd name="T1" fmla="*/ 982 h 1153"/>
              <a:gd name="T2" fmla="*/ 573 w 1152"/>
              <a:gd name="T3" fmla="*/ 982 h 1153"/>
              <a:gd name="T4" fmla="*/ 170 w 1152"/>
              <a:gd name="T5" fmla="*/ 573 h 1153"/>
              <a:gd name="T6" fmla="*/ 573 w 1152"/>
              <a:gd name="T7" fmla="*/ 170 h 1153"/>
              <a:gd name="T8" fmla="*/ 982 w 1152"/>
              <a:gd name="T9" fmla="*/ 573 h 1153"/>
              <a:gd name="T10" fmla="*/ 573 w 1152"/>
              <a:gd name="T11" fmla="*/ 982 h 1153"/>
              <a:gd name="T12" fmla="*/ 573 w 1152"/>
              <a:gd name="T13" fmla="*/ 0 h 1153"/>
              <a:gd name="T14" fmla="*/ 573 w 1152"/>
              <a:gd name="T15" fmla="*/ 0 h 1153"/>
              <a:gd name="T16" fmla="*/ 0 w 1152"/>
              <a:gd name="T17" fmla="*/ 573 h 1153"/>
              <a:gd name="T18" fmla="*/ 573 w 1152"/>
              <a:gd name="T19" fmla="*/ 1152 h 1153"/>
              <a:gd name="T20" fmla="*/ 1151 w 1152"/>
              <a:gd name="T21" fmla="*/ 573 h 1153"/>
              <a:gd name="T22" fmla="*/ 573 w 1152"/>
              <a:gd name="T23" fmla="*/ 0 h 1153"/>
              <a:gd name="T24" fmla="*/ 573 w 1152"/>
              <a:gd name="T25" fmla="*/ 982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1153">
                <a:moveTo>
                  <a:pt x="573" y="982"/>
                </a:moveTo>
                <a:lnTo>
                  <a:pt x="573" y="982"/>
                </a:lnTo>
                <a:cubicBezTo>
                  <a:pt x="352" y="982"/>
                  <a:pt x="170" y="800"/>
                  <a:pt x="170" y="573"/>
                </a:cubicBezTo>
                <a:cubicBezTo>
                  <a:pt x="170" y="353"/>
                  <a:pt x="352" y="170"/>
                  <a:pt x="573" y="170"/>
                </a:cubicBezTo>
                <a:cubicBezTo>
                  <a:pt x="799" y="170"/>
                  <a:pt x="982" y="353"/>
                  <a:pt x="982" y="573"/>
                </a:cubicBezTo>
                <a:cubicBezTo>
                  <a:pt x="982" y="800"/>
                  <a:pt x="799" y="982"/>
                  <a:pt x="573" y="982"/>
                </a:cubicBezTo>
                <a:lnTo>
                  <a:pt x="573" y="0"/>
                </a:lnTo>
                <a:lnTo>
                  <a:pt x="573" y="0"/>
                </a:lnTo>
                <a:cubicBezTo>
                  <a:pt x="258" y="0"/>
                  <a:pt x="0" y="259"/>
                  <a:pt x="0" y="573"/>
                </a:cubicBezTo>
                <a:cubicBezTo>
                  <a:pt x="0" y="894"/>
                  <a:pt x="258" y="1152"/>
                  <a:pt x="573" y="1152"/>
                </a:cubicBezTo>
                <a:cubicBezTo>
                  <a:pt x="893" y="1152"/>
                  <a:pt x="1151" y="894"/>
                  <a:pt x="1151" y="573"/>
                </a:cubicBezTo>
                <a:cubicBezTo>
                  <a:pt x="1151" y="259"/>
                  <a:pt x="893" y="0"/>
                  <a:pt x="573" y="0"/>
                </a:cubicBezTo>
                <a:lnTo>
                  <a:pt x="573" y="982"/>
                </a:lnTo>
              </a:path>
            </a:pathLst>
          </a:custGeom>
          <a:solidFill>
            <a:srgbClr val="E7E3E2"/>
          </a:solidFill>
          <a:ln>
            <a:solidFill>
              <a:schemeClr val="bg1">
                <a:lumMod val="65000"/>
              </a:schemeClr>
            </a:solidFill>
          </a:ln>
          <a:effectLst/>
        </p:spPr>
        <p:txBody>
          <a:bodyPr wrap="none" anchor="ctr"/>
          <a:lstStyle/>
          <a:p>
            <a:endParaRPr lang="en-US" sz="900"/>
          </a:p>
        </p:txBody>
      </p:sp>
      <p:sp>
        <p:nvSpPr>
          <p:cNvPr id="39" name="Freeform 2"/>
          <p:cNvSpPr>
            <a:spLocks noChangeArrowheads="1"/>
          </p:cNvSpPr>
          <p:nvPr/>
        </p:nvSpPr>
        <p:spPr bwMode="auto">
          <a:xfrm>
            <a:off x="4214959" y="3390428"/>
            <a:ext cx="164584" cy="164595"/>
          </a:xfrm>
          <a:custGeom>
            <a:avLst/>
            <a:gdLst>
              <a:gd name="T0" fmla="*/ 403 w 813"/>
              <a:gd name="T1" fmla="*/ 0 h 813"/>
              <a:gd name="T2" fmla="*/ 403 w 813"/>
              <a:gd name="T3" fmla="*/ 0 h 813"/>
              <a:gd name="T4" fmla="*/ 0 w 813"/>
              <a:gd name="T5" fmla="*/ 403 h 813"/>
              <a:gd name="T6" fmla="*/ 403 w 813"/>
              <a:gd name="T7" fmla="*/ 812 h 813"/>
              <a:gd name="T8" fmla="*/ 812 w 813"/>
              <a:gd name="T9" fmla="*/ 403 h 813"/>
              <a:gd name="T10" fmla="*/ 403 w 813"/>
              <a:gd name="T11" fmla="*/ 0 h 813"/>
            </a:gdLst>
            <a:ahLst/>
            <a:cxnLst>
              <a:cxn ang="0">
                <a:pos x="T0" y="T1"/>
              </a:cxn>
              <a:cxn ang="0">
                <a:pos x="T2" y="T3"/>
              </a:cxn>
              <a:cxn ang="0">
                <a:pos x="T4" y="T5"/>
              </a:cxn>
              <a:cxn ang="0">
                <a:pos x="T6" y="T7"/>
              </a:cxn>
              <a:cxn ang="0">
                <a:pos x="T8" y="T9"/>
              </a:cxn>
              <a:cxn ang="0">
                <a:pos x="T10" y="T11"/>
              </a:cxn>
            </a:cxnLst>
            <a:rect l="0" t="0" r="r" b="b"/>
            <a:pathLst>
              <a:path w="813" h="813">
                <a:moveTo>
                  <a:pt x="403" y="0"/>
                </a:moveTo>
                <a:lnTo>
                  <a:pt x="403" y="0"/>
                </a:lnTo>
                <a:cubicBezTo>
                  <a:pt x="182" y="0"/>
                  <a:pt x="0" y="183"/>
                  <a:pt x="0" y="403"/>
                </a:cubicBezTo>
                <a:cubicBezTo>
                  <a:pt x="0" y="630"/>
                  <a:pt x="182" y="812"/>
                  <a:pt x="403" y="812"/>
                </a:cubicBezTo>
                <a:cubicBezTo>
                  <a:pt x="629" y="812"/>
                  <a:pt x="812" y="630"/>
                  <a:pt x="812" y="403"/>
                </a:cubicBezTo>
                <a:cubicBezTo>
                  <a:pt x="812" y="183"/>
                  <a:pt x="629" y="0"/>
                  <a:pt x="403" y="0"/>
                </a:cubicBezTo>
              </a:path>
            </a:pathLst>
          </a:custGeom>
          <a:solidFill>
            <a:srgbClr val="BAB1B1"/>
          </a:solidFill>
          <a:ln>
            <a:solidFill>
              <a:schemeClr val="bg1">
                <a:lumMod val="65000"/>
              </a:schemeClr>
            </a:solidFill>
          </a:ln>
          <a:effectLst/>
        </p:spPr>
        <p:txBody>
          <a:bodyPr wrap="none" anchor="ctr"/>
          <a:lstStyle/>
          <a:p>
            <a:endParaRPr lang="en-US" sz="900"/>
          </a:p>
        </p:txBody>
      </p:sp>
      <p:sp>
        <p:nvSpPr>
          <p:cNvPr id="40" name="Freeform 3"/>
          <p:cNvSpPr>
            <a:spLocks noChangeArrowheads="1"/>
          </p:cNvSpPr>
          <p:nvPr/>
        </p:nvSpPr>
        <p:spPr bwMode="auto">
          <a:xfrm>
            <a:off x="4842884" y="4304646"/>
            <a:ext cx="235249" cy="235263"/>
          </a:xfrm>
          <a:custGeom>
            <a:avLst/>
            <a:gdLst>
              <a:gd name="T0" fmla="*/ 579 w 1159"/>
              <a:gd name="T1" fmla="*/ 988 h 1159"/>
              <a:gd name="T2" fmla="*/ 579 w 1159"/>
              <a:gd name="T3" fmla="*/ 988 h 1159"/>
              <a:gd name="T4" fmla="*/ 170 w 1159"/>
              <a:gd name="T5" fmla="*/ 579 h 1159"/>
              <a:gd name="T6" fmla="*/ 579 w 1159"/>
              <a:gd name="T7" fmla="*/ 176 h 1159"/>
              <a:gd name="T8" fmla="*/ 982 w 1159"/>
              <a:gd name="T9" fmla="*/ 579 h 1159"/>
              <a:gd name="T10" fmla="*/ 579 w 1159"/>
              <a:gd name="T11" fmla="*/ 988 h 1159"/>
              <a:gd name="T12" fmla="*/ 579 w 1159"/>
              <a:gd name="T13" fmla="*/ 0 h 1159"/>
              <a:gd name="T14" fmla="*/ 579 w 1159"/>
              <a:gd name="T15" fmla="*/ 0 h 1159"/>
              <a:gd name="T16" fmla="*/ 0 w 1159"/>
              <a:gd name="T17" fmla="*/ 579 h 1159"/>
              <a:gd name="T18" fmla="*/ 579 w 1159"/>
              <a:gd name="T19" fmla="*/ 1158 h 1159"/>
              <a:gd name="T20" fmla="*/ 1158 w 1159"/>
              <a:gd name="T21" fmla="*/ 579 h 1159"/>
              <a:gd name="T22" fmla="*/ 579 w 1159"/>
              <a:gd name="T23" fmla="*/ 0 h 1159"/>
              <a:gd name="T24" fmla="*/ 579 w 1159"/>
              <a:gd name="T25" fmla="*/ 988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9" h="1159">
                <a:moveTo>
                  <a:pt x="579" y="988"/>
                </a:moveTo>
                <a:lnTo>
                  <a:pt x="579" y="988"/>
                </a:lnTo>
                <a:cubicBezTo>
                  <a:pt x="352" y="988"/>
                  <a:pt x="170" y="806"/>
                  <a:pt x="170" y="579"/>
                </a:cubicBezTo>
                <a:cubicBezTo>
                  <a:pt x="170" y="352"/>
                  <a:pt x="352" y="176"/>
                  <a:pt x="579" y="176"/>
                </a:cubicBezTo>
                <a:cubicBezTo>
                  <a:pt x="799" y="176"/>
                  <a:pt x="982" y="352"/>
                  <a:pt x="982" y="579"/>
                </a:cubicBezTo>
                <a:cubicBezTo>
                  <a:pt x="982" y="806"/>
                  <a:pt x="799" y="988"/>
                  <a:pt x="579" y="988"/>
                </a:cubicBezTo>
                <a:lnTo>
                  <a:pt x="579" y="0"/>
                </a:lnTo>
                <a:lnTo>
                  <a:pt x="579" y="0"/>
                </a:lnTo>
                <a:cubicBezTo>
                  <a:pt x="258" y="0"/>
                  <a:pt x="0" y="258"/>
                  <a:pt x="0" y="579"/>
                </a:cubicBezTo>
                <a:cubicBezTo>
                  <a:pt x="0" y="900"/>
                  <a:pt x="258" y="1158"/>
                  <a:pt x="579" y="1158"/>
                </a:cubicBezTo>
                <a:cubicBezTo>
                  <a:pt x="894" y="1158"/>
                  <a:pt x="1158" y="900"/>
                  <a:pt x="1158" y="579"/>
                </a:cubicBezTo>
                <a:cubicBezTo>
                  <a:pt x="1158" y="258"/>
                  <a:pt x="894" y="0"/>
                  <a:pt x="579" y="0"/>
                </a:cubicBezTo>
                <a:lnTo>
                  <a:pt x="579" y="988"/>
                </a:lnTo>
              </a:path>
            </a:pathLst>
          </a:custGeom>
          <a:solidFill>
            <a:srgbClr val="E7E3E2"/>
          </a:solidFill>
          <a:ln>
            <a:solidFill>
              <a:schemeClr val="bg1">
                <a:lumMod val="65000"/>
              </a:schemeClr>
            </a:solidFill>
          </a:ln>
          <a:effectLst/>
        </p:spPr>
        <p:txBody>
          <a:bodyPr wrap="none" anchor="ctr"/>
          <a:lstStyle/>
          <a:p>
            <a:endParaRPr lang="en-US" sz="900"/>
          </a:p>
        </p:txBody>
      </p:sp>
      <p:sp>
        <p:nvSpPr>
          <p:cNvPr id="41" name="Freeform 4"/>
          <p:cNvSpPr>
            <a:spLocks noChangeArrowheads="1"/>
          </p:cNvSpPr>
          <p:nvPr/>
        </p:nvSpPr>
        <p:spPr bwMode="auto">
          <a:xfrm>
            <a:off x="4877769" y="4340427"/>
            <a:ext cx="164584" cy="164595"/>
          </a:xfrm>
          <a:custGeom>
            <a:avLst/>
            <a:gdLst>
              <a:gd name="T0" fmla="*/ 409 w 813"/>
              <a:gd name="T1" fmla="*/ 0 h 813"/>
              <a:gd name="T2" fmla="*/ 409 w 813"/>
              <a:gd name="T3" fmla="*/ 0 h 813"/>
              <a:gd name="T4" fmla="*/ 0 w 813"/>
              <a:gd name="T5" fmla="*/ 403 h 813"/>
              <a:gd name="T6" fmla="*/ 409 w 813"/>
              <a:gd name="T7" fmla="*/ 812 h 813"/>
              <a:gd name="T8" fmla="*/ 812 w 813"/>
              <a:gd name="T9" fmla="*/ 403 h 813"/>
              <a:gd name="T10" fmla="*/ 409 w 813"/>
              <a:gd name="T11" fmla="*/ 0 h 813"/>
            </a:gdLst>
            <a:ahLst/>
            <a:cxnLst>
              <a:cxn ang="0">
                <a:pos x="T0" y="T1"/>
              </a:cxn>
              <a:cxn ang="0">
                <a:pos x="T2" y="T3"/>
              </a:cxn>
              <a:cxn ang="0">
                <a:pos x="T4" y="T5"/>
              </a:cxn>
              <a:cxn ang="0">
                <a:pos x="T6" y="T7"/>
              </a:cxn>
              <a:cxn ang="0">
                <a:pos x="T8" y="T9"/>
              </a:cxn>
              <a:cxn ang="0">
                <a:pos x="T10" y="T11"/>
              </a:cxn>
            </a:cxnLst>
            <a:rect l="0" t="0" r="r" b="b"/>
            <a:pathLst>
              <a:path w="813" h="813">
                <a:moveTo>
                  <a:pt x="409" y="0"/>
                </a:moveTo>
                <a:lnTo>
                  <a:pt x="409" y="0"/>
                </a:lnTo>
                <a:cubicBezTo>
                  <a:pt x="182" y="0"/>
                  <a:pt x="0" y="176"/>
                  <a:pt x="0" y="403"/>
                </a:cubicBezTo>
                <a:cubicBezTo>
                  <a:pt x="0" y="630"/>
                  <a:pt x="182" y="812"/>
                  <a:pt x="409" y="812"/>
                </a:cubicBezTo>
                <a:cubicBezTo>
                  <a:pt x="629" y="812"/>
                  <a:pt x="812" y="630"/>
                  <a:pt x="812" y="403"/>
                </a:cubicBezTo>
                <a:cubicBezTo>
                  <a:pt x="812" y="176"/>
                  <a:pt x="629" y="0"/>
                  <a:pt x="409" y="0"/>
                </a:cubicBezTo>
              </a:path>
            </a:pathLst>
          </a:custGeom>
          <a:solidFill>
            <a:srgbClr val="BAB1B1"/>
          </a:solidFill>
          <a:ln>
            <a:solidFill>
              <a:schemeClr val="bg1">
                <a:lumMod val="65000"/>
              </a:schemeClr>
            </a:solidFill>
          </a:ln>
          <a:effectLst/>
        </p:spPr>
        <p:txBody>
          <a:bodyPr wrap="none" anchor="ctr"/>
          <a:lstStyle/>
          <a:p>
            <a:endParaRPr lang="en-US" sz="900"/>
          </a:p>
        </p:txBody>
      </p:sp>
      <p:sp>
        <p:nvSpPr>
          <p:cNvPr id="42" name="Freeform 5"/>
          <p:cNvSpPr>
            <a:spLocks noChangeArrowheads="1"/>
          </p:cNvSpPr>
          <p:nvPr/>
        </p:nvSpPr>
        <p:spPr bwMode="auto">
          <a:xfrm>
            <a:off x="5575463" y="3531765"/>
            <a:ext cx="235248" cy="235263"/>
          </a:xfrm>
          <a:custGeom>
            <a:avLst/>
            <a:gdLst>
              <a:gd name="T0" fmla="*/ 579 w 1159"/>
              <a:gd name="T1" fmla="*/ 988 h 1159"/>
              <a:gd name="T2" fmla="*/ 579 w 1159"/>
              <a:gd name="T3" fmla="*/ 988 h 1159"/>
              <a:gd name="T4" fmla="*/ 176 w 1159"/>
              <a:gd name="T5" fmla="*/ 579 h 1159"/>
              <a:gd name="T6" fmla="*/ 579 w 1159"/>
              <a:gd name="T7" fmla="*/ 176 h 1159"/>
              <a:gd name="T8" fmla="*/ 988 w 1159"/>
              <a:gd name="T9" fmla="*/ 579 h 1159"/>
              <a:gd name="T10" fmla="*/ 579 w 1159"/>
              <a:gd name="T11" fmla="*/ 988 h 1159"/>
              <a:gd name="T12" fmla="*/ 579 w 1159"/>
              <a:gd name="T13" fmla="*/ 0 h 1159"/>
              <a:gd name="T14" fmla="*/ 579 w 1159"/>
              <a:gd name="T15" fmla="*/ 0 h 1159"/>
              <a:gd name="T16" fmla="*/ 0 w 1159"/>
              <a:gd name="T17" fmla="*/ 579 h 1159"/>
              <a:gd name="T18" fmla="*/ 579 w 1159"/>
              <a:gd name="T19" fmla="*/ 1158 h 1159"/>
              <a:gd name="T20" fmla="*/ 1158 w 1159"/>
              <a:gd name="T21" fmla="*/ 579 h 1159"/>
              <a:gd name="T22" fmla="*/ 579 w 1159"/>
              <a:gd name="T23" fmla="*/ 0 h 1159"/>
              <a:gd name="T24" fmla="*/ 579 w 1159"/>
              <a:gd name="T25" fmla="*/ 988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9" h="1159">
                <a:moveTo>
                  <a:pt x="579" y="988"/>
                </a:moveTo>
                <a:lnTo>
                  <a:pt x="579" y="988"/>
                </a:lnTo>
                <a:cubicBezTo>
                  <a:pt x="359" y="988"/>
                  <a:pt x="176" y="805"/>
                  <a:pt x="176" y="579"/>
                </a:cubicBezTo>
                <a:cubicBezTo>
                  <a:pt x="176" y="358"/>
                  <a:pt x="359" y="176"/>
                  <a:pt x="579" y="176"/>
                </a:cubicBezTo>
                <a:cubicBezTo>
                  <a:pt x="806" y="176"/>
                  <a:pt x="988" y="358"/>
                  <a:pt x="988" y="579"/>
                </a:cubicBezTo>
                <a:cubicBezTo>
                  <a:pt x="988" y="805"/>
                  <a:pt x="806" y="988"/>
                  <a:pt x="579" y="988"/>
                </a:cubicBezTo>
                <a:lnTo>
                  <a:pt x="579" y="0"/>
                </a:lnTo>
                <a:lnTo>
                  <a:pt x="579" y="0"/>
                </a:lnTo>
                <a:cubicBezTo>
                  <a:pt x="264" y="0"/>
                  <a:pt x="0" y="258"/>
                  <a:pt x="0" y="579"/>
                </a:cubicBezTo>
                <a:cubicBezTo>
                  <a:pt x="0" y="899"/>
                  <a:pt x="264" y="1158"/>
                  <a:pt x="579" y="1158"/>
                </a:cubicBezTo>
                <a:cubicBezTo>
                  <a:pt x="900" y="1158"/>
                  <a:pt x="1158" y="899"/>
                  <a:pt x="1158" y="579"/>
                </a:cubicBezTo>
                <a:cubicBezTo>
                  <a:pt x="1158" y="258"/>
                  <a:pt x="900" y="0"/>
                  <a:pt x="579" y="0"/>
                </a:cubicBezTo>
                <a:lnTo>
                  <a:pt x="579" y="988"/>
                </a:lnTo>
              </a:path>
            </a:pathLst>
          </a:custGeom>
          <a:solidFill>
            <a:srgbClr val="E7E3E2"/>
          </a:solidFill>
          <a:ln>
            <a:solidFill>
              <a:schemeClr val="bg1">
                <a:lumMod val="65000"/>
              </a:schemeClr>
            </a:solidFill>
          </a:ln>
          <a:effectLst/>
        </p:spPr>
        <p:txBody>
          <a:bodyPr wrap="none" anchor="ctr"/>
          <a:lstStyle/>
          <a:p>
            <a:endParaRPr lang="en-US" sz="900"/>
          </a:p>
        </p:txBody>
      </p:sp>
      <p:sp>
        <p:nvSpPr>
          <p:cNvPr id="43" name="Freeform 6"/>
          <p:cNvSpPr>
            <a:spLocks noChangeArrowheads="1"/>
          </p:cNvSpPr>
          <p:nvPr/>
        </p:nvSpPr>
        <p:spPr bwMode="auto">
          <a:xfrm>
            <a:off x="5611242" y="3566652"/>
            <a:ext cx="164584" cy="164595"/>
          </a:xfrm>
          <a:custGeom>
            <a:avLst/>
            <a:gdLst>
              <a:gd name="T0" fmla="*/ 403 w 813"/>
              <a:gd name="T1" fmla="*/ 0 h 813"/>
              <a:gd name="T2" fmla="*/ 403 w 813"/>
              <a:gd name="T3" fmla="*/ 0 h 813"/>
              <a:gd name="T4" fmla="*/ 0 w 813"/>
              <a:gd name="T5" fmla="*/ 403 h 813"/>
              <a:gd name="T6" fmla="*/ 403 w 813"/>
              <a:gd name="T7" fmla="*/ 812 h 813"/>
              <a:gd name="T8" fmla="*/ 812 w 813"/>
              <a:gd name="T9" fmla="*/ 403 h 813"/>
              <a:gd name="T10" fmla="*/ 403 w 813"/>
              <a:gd name="T11" fmla="*/ 0 h 813"/>
            </a:gdLst>
            <a:ahLst/>
            <a:cxnLst>
              <a:cxn ang="0">
                <a:pos x="T0" y="T1"/>
              </a:cxn>
              <a:cxn ang="0">
                <a:pos x="T2" y="T3"/>
              </a:cxn>
              <a:cxn ang="0">
                <a:pos x="T4" y="T5"/>
              </a:cxn>
              <a:cxn ang="0">
                <a:pos x="T6" y="T7"/>
              </a:cxn>
              <a:cxn ang="0">
                <a:pos x="T8" y="T9"/>
              </a:cxn>
              <a:cxn ang="0">
                <a:pos x="T10" y="T11"/>
              </a:cxn>
            </a:cxnLst>
            <a:rect l="0" t="0" r="r" b="b"/>
            <a:pathLst>
              <a:path w="813" h="813">
                <a:moveTo>
                  <a:pt x="403" y="0"/>
                </a:moveTo>
                <a:lnTo>
                  <a:pt x="403" y="0"/>
                </a:lnTo>
                <a:cubicBezTo>
                  <a:pt x="183" y="0"/>
                  <a:pt x="0" y="182"/>
                  <a:pt x="0" y="403"/>
                </a:cubicBezTo>
                <a:cubicBezTo>
                  <a:pt x="0" y="629"/>
                  <a:pt x="183" y="812"/>
                  <a:pt x="403" y="812"/>
                </a:cubicBezTo>
                <a:cubicBezTo>
                  <a:pt x="630" y="812"/>
                  <a:pt x="812" y="629"/>
                  <a:pt x="812" y="403"/>
                </a:cubicBezTo>
                <a:cubicBezTo>
                  <a:pt x="812" y="182"/>
                  <a:pt x="630" y="0"/>
                  <a:pt x="403" y="0"/>
                </a:cubicBezTo>
              </a:path>
            </a:pathLst>
          </a:custGeom>
          <a:solidFill>
            <a:srgbClr val="BAB1B1"/>
          </a:solidFill>
          <a:ln>
            <a:solidFill>
              <a:schemeClr val="bg1">
                <a:lumMod val="65000"/>
              </a:schemeClr>
            </a:solidFill>
          </a:ln>
          <a:effectLst/>
        </p:spPr>
        <p:txBody>
          <a:bodyPr wrap="none" anchor="ctr"/>
          <a:lstStyle/>
          <a:p>
            <a:endParaRPr lang="en-US" sz="900"/>
          </a:p>
        </p:txBody>
      </p:sp>
      <p:sp>
        <p:nvSpPr>
          <p:cNvPr id="44" name="Freeform 7"/>
          <p:cNvSpPr>
            <a:spLocks noChangeArrowheads="1"/>
          </p:cNvSpPr>
          <p:nvPr/>
        </p:nvSpPr>
        <p:spPr bwMode="auto">
          <a:xfrm>
            <a:off x="6077265" y="4460295"/>
            <a:ext cx="235249" cy="235263"/>
          </a:xfrm>
          <a:custGeom>
            <a:avLst/>
            <a:gdLst>
              <a:gd name="T0" fmla="*/ 578 w 1158"/>
              <a:gd name="T1" fmla="*/ 988 h 1159"/>
              <a:gd name="T2" fmla="*/ 578 w 1158"/>
              <a:gd name="T3" fmla="*/ 988 h 1159"/>
              <a:gd name="T4" fmla="*/ 176 w 1158"/>
              <a:gd name="T5" fmla="*/ 579 h 1159"/>
              <a:gd name="T6" fmla="*/ 578 w 1158"/>
              <a:gd name="T7" fmla="*/ 176 h 1159"/>
              <a:gd name="T8" fmla="*/ 987 w 1158"/>
              <a:gd name="T9" fmla="*/ 579 h 1159"/>
              <a:gd name="T10" fmla="*/ 578 w 1158"/>
              <a:gd name="T11" fmla="*/ 988 h 1159"/>
              <a:gd name="T12" fmla="*/ 578 w 1158"/>
              <a:gd name="T13" fmla="*/ 0 h 1159"/>
              <a:gd name="T14" fmla="*/ 578 w 1158"/>
              <a:gd name="T15" fmla="*/ 0 h 1159"/>
              <a:gd name="T16" fmla="*/ 0 w 1158"/>
              <a:gd name="T17" fmla="*/ 579 h 1159"/>
              <a:gd name="T18" fmla="*/ 578 w 1158"/>
              <a:gd name="T19" fmla="*/ 1158 h 1159"/>
              <a:gd name="T20" fmla="*/ 1157 w 1158"/>
              <a:gd name="T21" fmla="*/ 579 h 1159"/>
              <a:gd name="T22" fmla="*/ 578 w 1158"/>
              <a:gd name="T23" fmla="*/ 0 h 1159"/>
              <a:gd name="T24" fmla="*/ 578 w 1158"/>
              <a:gd name="T25" fmla="*/ 988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 h="1159">
                <a:moveTo>
                  <a:pt x="578" y="988"/>
                </a:moveTo>
                <a:lnTo>
                  <a:pt x="578" y="988"/>
                </a:lnTo>
                <a:cubicBezTo>
                  <a:pt x="353" y="988"/>
                  <a:pt x="176" y="805"/>
                  <a:pt x="176" y="579"/>
                </a:cubicBezTo>
                <a:cubicBezTo>
                  <a:pt x="176" y="352"/>
                  <a:pt x="353" y="176"/>
                  <a:pt x="578" y="176"/>
                </a:cubicBezTo>
                <a:cubicBezTo>
                  <a:pt x="805" y="176"/>
                  <a:pt x="987" y="352"/>
                  <a:pt x="987" y="579"/>
                </a:cubicBezTo>
                <a:cubicBezTo>
                  <a:pt x="987" y="805"/>
                  <a:pt x="805" y="988"/>
                  <a:pt x="578" y="988"/>
                </a:cubicBezTo>
                <a:lnTo>
                  <a:pt x="578" y="0"/>
                </a:lnTo>
                <a:lnTo>
                  <a:pt x="578" y="0"/>
                </a:lnTo>
                <a:cubicBezTo>
                  <a:pt x="258" y="0"/>
                  <a:pt x="0" y="258"/>
                  <a:pt x="0" y="579"/>
                </a:cubicBezTo>
                <a:cubicBezTo>
                  <a:pt x="0" y="900"/>
                  <a:pt x="258" y="1158"/>
                  <a:pt x="578" y="1158"/>
                </a:cubicBezTo>
                <a:cubicBezTo>
                  <a:pt x="899" y="1158"/>
                  <a:pt x="1157" y="900"/>
                  <a:pt x="1157" y="579"/>
                </a:cubicBezTo>
                <a:cubicBezTo>
                  <a:pt x="1157" y="258"/>
                  <a:pt x="899" y="0"/>
                  <a:pt x="578" y="0"/>
                </a:cubicBezTo>
                <a:lnTo>
                  <a:pt x="578" y="988"/>
                </a:lnTo>
              </a:path>
            </a:pathLst>
          </a:custGeom>
          <a:solidFill>
            <a:srgbClr val="E7E3E2"/>
          </a:solidFill>
          <a:ln>
            <a:solidFill>
              <a:schemeClr val="bg1">
                <a:lumMod val="65000"/>
              </a:schemeClr>
            </a:solidFill>
          </a:ln>
          <a:effectLst/>
        </p:spPr>
        <p:txBody>
          <a:bodyPr wrap="none" anchor="ctr"/>
          <a:lstStyle/>
          <a:p>
            <a:endParaRPr lang="en-US" sz="900"/>
          </a:p>
        </p:txBody>
      </p:sp>
      <p:sp>
        <p:nvSpPr>
          <p:cNvPr id="45" name="Freeform 8"/>
          <p:cNvSpPr>
            <a:spLocks noChangeArrowheads="1"/>
          </p:cNvSpPr>
          <p:nvPr/>
        </p:nvSpPr>
        <p:spPr bwMode="auto">
          <a:xfrm>
            <a:off x="6113044" y="4496077"/>
            <a:ext cx="164584" cy="164595"/>
          </a:xfrm>
          <a:custGeom>
            <a:avLst/>
            <a:gdLst>
              <a:gd name="T0" fmla="*/ 402 w 812"/>
              <a:gd name="T1" fmla="*/ 0 h 813"/>
              <a:gd name="T2" fmla="*/ 402 w 812"/>
              <a:gd name="T3" fmla="*/ 0 h 813"/>
              <a:gd name="T4" fmla="*/ 0 w 812"/>
              <a:gd name="T5" fmla="*/ 403 h 813"/>
              <a:gd name="T6" fmla="*/ 402 w 812"/>
              <a:gd name="T7" fmla="*/ 812 h 813"/>
              <a:gd name="T8" fmla="*/ 811 w 812"/>
              <a:gd name="T9" fmla="*/ 403 h 813"/>
              <a:gd name="T10" fmla="*/ 402 w 812"/>
              <a:gd name="T11" fmla="*/ 0 h 813"/>
            </a:gdLst>
            <a:ahLst/>
            <a:cxnLst>
              <a:cxn ang="0">
                <a:pos x="T0" y="T1"/>
              </a:cxn>
              <a:cxn ang="0">
                <a:pos x="T2" y="T3"/>
              </a:cxn>
              <a:cxn ang="0">
                <a:pos x="T4" y="T5"/>
              </a:cxn>
              <a:cxn ang="0">
                <a:pos x="T6" y="T7"/>
              </a:cxn>
              <a:cxn ang="0">
                <a:pos x="T8" y="T9"/>
              </a:cxn>
              <a:cxn ang="0">
                <a:pos x="T10" y="T11"/>
              </a:cxn>
            </a:cxnLst>
            <a:rect l="0" t="0" r="r" b="b"/>
            <a:pathLst>
              <a:path w="812" h="813">
                <a:moveTo>
                  <a:pt x="402" y="0"/>
                </a:moveTo>
                <a:lnTo>
                  <a:pt x="402" y="0"/>
                </a:lnTo>
                <a:cubicBezTo>
                  <a:pt x="177" y="0"/>
                  <a:pt x="0" y="176"/>
                  <a:pt x="0" y="403"/>
                </a:cubicBezTo>
                <a:cubicBezTo>
                  <a:pt x="0" y="629"/>
                  <a:pt x="177" y="812"/>
                  <a:pt x="402" y="812"/>
                </a:cubicBezTo>
                <a:cubicBezTo>
                  <a:pt x="629" y="812"/>
                  <a:pt x="811" y="629"/>
                  <a:pt x="811" y="403"/>
                </a:cubicBezTo>
                <a:cubicBezTo>
                  <a:pt x="811" y="176"/>
                  <a:pt x="629" y="0"/>
                  <a:pt x="402" y="0"/>
                </a:cubicBezTo>
              </a:path>
            </a:pathLst>
          </a:custGeom>
          <a:solidFill>
            <a:srgbClr val="BAB1B1"/>
          </a:solidFill>
          <a:ln>
            <a:solidFill>
              <a:schemeClr val="bg1">
                <a:lumMod val="65000"/>
              </a:schemeClr>
            </a:solidFill>
          </a:ln>
          <a:effectLst/>
        </p:spPr>
        <p:txBody>
          <a:bodyPr wrap="none" anchor="ctr"/>
          <a:lstStyle/>
          <a:p>
            <a:endParaRPr lang="en-US" sz="900"/>
          </a:p>
        </p:txBody>
      </p:sp>
      <p:sp>
        <p:nvSpPr>
          <p:cNvPr id="46" name="Freeform 9"/>
          <p:cNvSpPr>
            <a:spLocks noChangeArrowheads="1"/>
          </p:cNvSpPr>
          <p:nvPr/>
        </p:nvSpPr>
        <p:spPr bwMode="auto">
          <a:xfrm>
            <a:off x="7560311" y="4160625"/>
            <a:ext cx="233460" cy="233475"/>
          </a:xfrm>
          <a:custGeom>
            <a:avLst/>
            <a:gdLst>
              <a:gd name="T0" fmla="*/ 572 w 1152"/>
              <a:gd name="T1" fmla="*/ 982 h 1153"/>
              <a:gd name="T2" fmla="*/ 572 w 1152"/>
              <a:gd name="T3" fmla="*/ 982 h 1153"/>
              <a:gd name="T4" fmla="*/ 169 w 1152"/>
              <a:gd name="T5" fmla="*/ 579 h 1153"/>
              <a:gd name="T6" fmla="*/ 572 w 1152"/>
              <a:gd name="T7" fmla="*/ 170 h 1153"/>
              <a:gd name="T8" fmla="*/ 981 w 1152"/>
              <a:gd name="T9" fmla="*/ 579 h 1153"/>
              <a:gd name="T10" fmla="*/ 572 w 1152"/>
              <a:gd name="T11" fmla="*/ 982 h 1153"/>
              <a:gd name="T12" fmla="*/ 572 w 1152"/>
              <a:gd name="T13" fmla="*/ 0 h 1153"/>
              <a:gd name="T14" fmla="*/ 572 w 1152"/>
              <a:gd name="T15" fmla="*/ 0 h 1153"/>
              <a:gd name="T16" fmla="*/ 0 w 1152"/>
              <a:gd name="T17" fmla="*/ 579 h 1153"/>
              <a:gd name="T18" fmla="*/ 572 w 1152"/>
              <a:gd name="T19" fmla="*/ 1152 h 1153"/>
              <a:gd name="T20" fmla="*/ 1151 w 1152"/>
              <a:gd name="T21" fmla="*/ 579 h 1153"/>
              <a:gd name="T22" fmla="*/ 572 w 1152"/>
              <a:gd name="T23" fmla="*/ 0 h 1153"/>
              <a:gd name="T24" fmla="*/ 572 w 1152"/>
              <a:gd name="T25" fmla="*/ 982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1153">
                <a:moveTo>
                  <a:pt x="572" y="982"/>
                </a:moveTo>
                <a:lnTo>
                  <a:pt x="572" y="982"/>
                </a:lnTo>
                <a:cubicBezTo>
                  <a:pt x="352" y="982"/>
                  <a:pt x="169" y="799"/>
                  <a:pt x="169" y="579"/>
                </a:cubicBezTo>
                <a:cubicBezTo>
                  <a:pt x="169" y="352"/>
                  <a:pt x="352" y="170"/>
                  <a:pt x="572" y="170"/>
                </a:cubicBezTo>
                <a:cubicBezTo>
                  <a:pt x="799" y="170"/>
                  <a:pt x="981" y="352"/>
                  <a:pt x="981" y="579"/>
                </a:cubicBezTo>
                <a:cubicBezTo>
                  <a:pt x="981" y="799"/>
                  <a:pt x="799" y="982"/>
                  <a:pt x="572" y="982"/>
                </a:cubicBezTo>
                <a:lnTo>
                  <a:pt x="572" y="0"/>
                </a:lnTo>
                <a:lnTo>
                  <a:pt x="572" y="0"/>
                </a:lnTo>
                <a:cubicBezTo>
                  <a:pt x="258" y="0"/>
                  <a:pt x="0" y="258"/>
                  <a:pt x="0" y="579"/>
                </a:cubicBezTo>
                <a:cubicBezTo>
                  <a:pt x="0" y="894"/>
                  <a:pt x="258" y="1152"/>
                  <a:pt x="572" y="1152"/>
                </a:cubicBezTo>
                <a:cubicBezTo>
                  <a:pt x="893" y="1152"/>
                  <a:pt x="1151" y="894"/>
                  <a:pt x="1151" y="579"/>
                </a:cubicBezTo>
                <a:cubicBezTo>
                  <a:pt x="1151" y="258"/>
                  <a:pt x="893" y="0"/>
                  <a:pt x="572" y="0"/>
                </a:cubicBezTo>
                <a:lnTo>
                  <a:pt x="572" y="982"/>
                </a:lnTo>
              </a:path>
            </a:pathLst>
          </a:custGeom>
          <a:solidFill>
            <a:srgbClr val="E7E3E2"/>
          </a:solidFill>
          <a:ln>
            <a:solidFill>
              <a:schemeClr val="bg1">
                <a:lumMod val="65000"/>
              </a:schemeClr>
            </a:solidFill>
          </a:ln>
          <a:effectLst/>
        </p:spPr>
        <p:txBody>
          <a:bodyPr wrap="none" anchor="ctr"/>
          <a:lstStyle/>
          <a:p>
            <a:endParaRPr lang="en-US" sz="900"/>
          </a:p>
        </p:txBody>
      </p:sp>
      <p:sp>
        <p:nvSpPr>
          <p:cNvPr id="47" name="Freeform 10"/>
          <p:cNvSpPr>
            <a:spLocks noChangeArrowheads="1"/>
          </p:cNvSpPr>
          <p:nvPr/>
        </p:nvSpPr>
        <p:spPr bwMode="auto">
          <a:xfrm>
            <a:off x="7595196" y="4195512"/>
            <a:ext cx="164584" cy="164595"/>
          </a:xfrm>
          <a:custGeom>
            <a:avLst/>
            <a:gdLst>
              <a:gd name="T0" fmla="*/ 403 w 813"/>
              <a:gd name="T1" fmla="*/ 0 h 813"/>
              <a:gd name="T2" fmla="*/ 403 w 813"/>
              <a:gd name="T3" fmla="*/ 0 h 813"/>
              <a:gd name="T4" fmla="*/ 0 w 813"/>
              <a:gd name="T5" fmla="*/ 409 h 813"/>
              <a:gd name="T6" fmla="*/ 403 w 813"/>
              <a:gd name="T7" fmla="*/ 812 h 813"/>
              <a:gd name="T8" fmla="*/ 812 w 813"/>
              <a:gd name="T9" fmla="*/ 409 h 813"/>
              <a:gd name="T10" fmla="*/ 403 w 813"/>
              <a:gd name="T11" fmla="*/ 0 h 813"/>
            </a:gdLst>
            <a:ahLst/>
            <a:cxnLst>
              <a:cxn ang="0">
                <a:pos x="T0" y="T1"/>
              </a:cxn>
              <a:cxn ang="0">
                <a:pos x="T2" y="T3"/>
              </a:cxn>
              <a:cxn ang="0">
                <a:pos x="T4" y="T5"/>
              </a:cxn>
              <a:cxn ang="0">
                <a:pos x="T6" y="T7"/>
              </a:cxn>
              <a:cxn ang="0">
                <a:pos x="T8" y="T9"/>
              </a:cxn>
              <a:cxn ang="0">
                <a:pos x="T10" y="T11"/>
              </a:cxn>
            </a:cxnLst>
            <a:rect l="0" t="0" r="r" b="b"/>
            <a:pathLst>
              <a:path w="813" h="813">
                <a:moveTo>
                  <a:pt x="403" y="0"/>
                </a:moveTo>
                <a:lnTo>
                  <a:pt x="403" y="0"/>
                </a:lnTo>
                <a:cubicBezTo>
                  <a:pt x="183" y="0"/>
                  <a:pt x="0" y="182"/>
                  <a:pt x="0" y="409"/>
                </a:cubicBezTo>
                <a:cubicBezTo>
                  <a:pt x="0" y="629"/>
                  <a:pt x="183" y="812"/>
                  <a:pt x="403" y="812"/>
                </a:cubicBezTo>
                <a:cubicBezTo>
                  <a:pt x="630" y="812"/>
                  <a:pt x="812" y="629"/>
                  <a:pt x="812" y="409"/>
                </a:cubicBezTo>
                <a:cubicBezTo>
                  <a:pt x="812" y="182"/>
                  <a:pt x="630" y="0"/>
                  <a:pt x="403" y="0"/>
                </a:cubicBezTo>
              </a:path>
            </a:pathLst>
          </a:custGeom>
          <a:solidFill>
            <a:srgbClr val="BAB1B1"/>
          </a:solidFill>
          <a:ln>
            <a:solidFill>
              <a:schemeClr val="bg1">
                <a:lumMod val="65000"/>
              </a:schemeClr>
            </a:solidFill>
          </a:ln>
          <a:effectLst/>
        </p:spPr>
        <p:txBody>
          <a:bodyPr wrap="none" anchor="ctr"/>
          <a:lstStyle/>
          <a:p>
            <a:endParaRPr lang="en-US" sz="900"/>
          </a:p>
        </p:txBody>
      </p:sp>
      <p:sp>
        <p:nvSpPr>
          <p:cNvPr id="48" name="Freeform 11"/>
          <p:cNvSpPr>
            <a:spLocks noChangeArrowheads="1"/>
          </p:cNvSpPr>
          <p:nvPr/>
        </p:nvSpPr>
        <p:spPr bwMode="auto">
          <a:xfrm>
            <a:off x="7918998" y="3020984"/>
            <a:ext cx="235248" cy="233475"/>
          </a:xfrm>
          <a:custGeom>
            <a:avLst/>
            <a:gdLst>
              <a:gd name="T0" fmla="*/ 579 w 1159"/>
              <a:gd name="T1" fmla="*/ 981 h 1152"/>
              <a:gd name="T2" fmla="*/ 579 w 1159"/>
              <a:gd name="T3" fmla="*/ 981 h 1152"/>
              <a:gd name="T4" fmla="*/ 176 w 1159"/>
              <a:gd name="T5" fmla="*/ 579 h 1152"/>
              <a:gd name="T6" fmla="*/ 579 w 1159"/>
              <a:gd name="T7" fmla="*/ 169 h 1152"/>
              <a:gd name="T8" fmla="*/ 988 w 1159"/>
              <a:gd name="T9" fmla="*/ 579 h 1152"/>
              <a:gd name="T10" fmla="*/ 579 w 1159"/>
              <a:gd name="T11" fmla="*/ 981 h 1152"/>
              <a:gd name="T12" fmla="*/ 579 w 1159"/>
              <a:gd name="T13" fmla="*/ 0 h 1152"/>
              <a:gd name="T14" fmla="*/ 579 w 1159"/>
              <a:gd name="T15" fmla="*/ 0 h 1152"/>
              <a:gd name="T16" fmla="*/ 0 w 1159"/>
              <a:gd name="T17" fmla="*/ 579 h 1152"/>
              <a:gd name="T18" fmla="*/ 579 w 1159"/>
              <a:gd name="T19" fmla="*/ 1151 h 1152"/>
              <a:gd name="T20" fmla="*/ 1158 w 1159"/>
              <a:gd name="T21" fmla="*/ 579 h 1152"/>
              <a:gd name="T22" fmla="*/ 579 w 1159"/>
              <a:gd name="T23" fmla="*/ 0 h 1152"/>
              <a:gd name="T24" fmla="*/ 579 w 1159"/>
              <a:gd name="T25" fmla="*/ 981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9" h="1152">
                <a:moveTo>
                  <a:pt x="579" y="981"/>
                </a:moveTo>
                <a:lnTo>
                  <a:pt x="579" y="981"/>
                </a:lnTo>
                <a:cubicBezTo>
                  <a:pt x="359" y="981"/>
                  <a:pt x="176" y="799"/>
                  <a:pt x="176" y="579"/>
                </a:cubicBezTo>
                <a:cubicBezTo>
                  <a:pt x="176" y="352"/>
                  <a:pt x="359" y="169"/>
                  <a:pt x="579" y="169"/>
                </a:cubicBezTo>
                <a:cubicBezTo>
                  <a:pt x="805" y="169"/>
                  <a:pt x="988" y="352"/>
                  <a:pt x="988" y="579"/>
                </a:cubicBezTo>
                <a:cubicBezTo>
                  <a:pt x="988" y="799"/>
                  <a:pt x="805" y="981"/>
                  <a:pt x="579" y="981"/>
                </a:cubicBezTo>
                <a:lnTo>
                  <a:pt x="579" y="0"/>
                </a:lnTo>
                <a:lnTo>
                  <a:pt x="579" y="0"/>
                </a:lnTo>
                <a:cubicBezTo>
                  <a:pt x="264" y="0"/>
                  <a:pt x="0" y="258"/>
                  <a:pt x="0" y="579"/>
                </a:cubicBezTo>
                <a:cubicBezTo>
                  <a:pt x="0" y="893"/>
                  <a:pt x="264" y="1151"/>
                  <a:pt x="579" y="1151"/>
                </a:cubicBezTo>
                <a:cubicBezTo>
                  <a:pt x="900" y="1151"/>
                  <a:pt x="1158" y="893"/>
                  <a:pt x="1158" y="579"/>
                </a:cubicBezTo>
                <a:cubicBezTo>
                  <a:pt x="1158" y="258"/>
                  <a:pt x="900" y="0"/>
                  <a:pt x="579" y="0"/>
                </a:cubicBezTo>
                <a:lnTo>
                  <a:pt x="579" y="981"/>
                </a:lnTo>
              </a:path>
            </a:pathLst>
          </a:custGeom>
          <a:solidFill>
            <a:srgbClr val="E7E3E2"/>
          </a:solidFill>
          <a:ln>
            <a:solidFill>
              <a:schemeClr val="bg1">
                <a:lumMod val="65000"/>
              </a:schemeClr>
            </a:solidFill>
          </a:ln>
          <a:effectLst/>
        </p:spPr>
        <p:txBody>
          <a:bodyPr wrap="none" anchor="ctr"/>
          <a:lstStyle/>
          <a:p>
            <a:endParaRPr lang="en-US" sz="900"/>
          </a:p>
        </p:txBody>
      </p:sp>
      <p:sp>
        <p:nvSpPr>
          <p:cNvPr id="49" name="Freeform 12"/>
          <p:cNvSpPr>
            <a:spLocks noChangeArrowheads="1"/>
          </p:cNvSpPr>
          <p:nvPr/>
        </p:nvSpPr>
        <p:spPr bwMode="auto">
          <a:xfrm>
            <a:off x="7954777" y="3054977"/>
            <a:ext cx="164584" cy="164595"/>
          </a:xfrm>
          <a:custGeom>
            <a:avLst/>
            <a:gdLst>
              <a:gd name="T0" fmla="*/ 403 w 813"/>
              <a:gd name="T1" fmla="*/ 0 h 813"/>
              <a:gd name="T2" fmla="*/ 403 w 813"/>
              <a:gd name="T3" fmla="*/ 0 h 813"/>
              <a:gd name="T4" fmla="*/ 0 w 813"/>
              <a:gd name="T5" fmla="*/ 410 h 813"/>
              <a:gd name="T6" fmla="*/ 403 w 813"/>
              <a:gd name="T7" fmla="*/ 812 h 813"/>
              <a:gd name="T8" fmla="*/ 812 w 813"/>
              <a:gd name="T9" fmla="*/ 410 h 813"/>
              <a:gd name="T10" fmla="*/ 403 w 813"/>
              <a:gd name="T11" fmla="*/ 0 h 813"/>
            </a:gdLst>
            <a:ahLst/>
            <a:cxnLst>
              <a:cxn ang="0">
                <a:pos x="T0" y="T1"/>
              </a:cxn>
              <a:cxn ang="0">
                <a:pos x="T2" y="T3"/>
              </a:cxn>
              <a:cxn ang="0">
                <a:pos x="T4" y="T5"/>
              </a:cxn>
              <a:cxn ang="0">
                <a:pos x="T6" y="T7"/>
              </a:cxn>
              <a:cxn ang="0">
                <a:pos x="T8" y="T9"/>
              </a:cxn>
              <a:cxn ang="0">
                <a:pos x="T10" y="T11"/>
              </a:cxn>
            </a:cxnLst>
            <a:rect l="0" t="0" r="r" b="b"/>
            <a:pathLst>
              <a:path w="813" h="813">
                <a:moveTo>
                  <a:pt x="403" y="0"/>
                </a:moveTo>
                <a:lnTo>
                  <a:pt x="403" y="0"/>
                </a:lnTo>
                <a:cubicBezTo>
                  <a:pt x="183" y="0"/>
                  <a:pt x="0" y="183"/>
                  <a:pt x="0" y="410"/>
                </a:cubicBezTo>
                <a:cubicBezTo>
                  <a:pt x="0" y="630"/>
                  <a:pt x="183" y="812"/>
                  <a:pt x="403" y="812"/>
                </a:cubicBezTo>
                <a:cubicBezTo>
                  <a:pt x="629" y="812"/>
                  <a:pt x="812" y="630"/>
                  <a:pt x="812" y="410"/>
                </a:cubicBezTo>
                <a:cubicBezTo>
                  <a:pt x="812" y="183"/>
                  <a:pt x="629" y="0"/>
                  <a:pt x="403" y="0"/>
                </a:cubicBezTo>
              </a:path>
            </a:pathLst>
          </a:custGeom>
          <a:solidFill>
            <a:srgbClr val="BAB1B1"/>
          </a:solidFill>
          <a:ln>
            <a:solidFill>
              <a:schemeClr val="bg1">
                <a:lumMod val="65000"/>
              </a:schemeClr>
            </a:solidFill>
          </a:ln>
          <a:effectLst/>
        </p:spPr>
        <p:txBody>
          <a:bodyPr wrap="none" anchor="ctr"/>
          <a:lstStyle/>
          <a:p>
            <a:endParaRPr lang="en-US" sz="900"/>
          </a:p>
        </p:txBody>
      </p:sp>
      <p:sp>
        <p:nvSpPr>
          <p:cNvPr id="50" name="Freeform 13"/>
          <p:cNvSpPr>
            <a:spLocks noChangeArrowheads="1"/>
          </p:cNvSpPr>
          <p:nvPr/>
        </p:nvSpPr>
        <p:spPr bwMode="auto">
          <a:xfrm>
            <a:off x="4267735" y="2380496"/>
            <a:ext cx="774619" cy="1009933"/>
          </a:xfrm>
          <a:custGeom>
            <a:avLst/>
            <a:gdLst>
              <a:gd name="T0" fmla="*/ 50 w 3821"/>
              <a:gd name="T1" fmla="*/ 4978 h 4979"/>
              <a:gd name="T2" fmla="*/ 50 w 3821"/>
              <a:gd name="T3" fmla="*/ 4978 h 4979"/>
              <a:gd name="T4" fmla="*/ 50 w 3821"/>
              <a:gd name="T5" fmla="*/ 4978 h 4979"/>
              <a:gd name="T6" fmla="*/ 0 w 3821"/>
              <a:gd name="T7" fmla="*/ 4928 h 4979"/>
              <a:gd name="T8" fmla="*/ 560 w 3821"/>
              <a:gd name="T9" fmla="*/ 2989 h 4979"/>
              <a:gd name="T10" fmla="*/ 3744 w 3821"/>
              <a:gd name="T11" fmla="*/ 7 h 4979"/>
              <a:gd name="T12" fmla="*/ 3813 w 3821"/>
              <a:gd name="T13" fmla="*/ 38 h 4979"/>
              <a:gd name="T14" fmla="*/ 3782 w 3821"/>
              <a:gd name="T15" fmla="*/ 107 h 4979"/>
              <a:gd name="T16" fmla="*/ 654 w 3821"/>
              <a:gd name="T17" fmla="*/ 3033 h 4979"/>
              <a:gd name="T18" fmla="*/ 107 w 3821"/>
              <a:gd name="T19" fmla="*/ 4934 h 4979"/>
              <a:gd name="T20" fmla="*/ 50 w 3821"/>
              <a:gd name="T21" fmla="*/ 4978 h 4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1" h="4979">
                <a:moveTo>
                  <a:pt x="50" y="4978"/>
                </a:moveTo>
                <a:lnTo>
                  <a:pt x="50" y="4978"/>
                </a:lnTo>
                <a:lnTo>
                  <a:pt x="50" y="4978"/>
                </a:lnTo>
                <a:cubicBezTo>
                  <a:pt x="19" y="4978"/>
                  <a:pt x="0" y="4953"/>
                  <a:pt x="0" y="4928"/>
                </a:cubicBezTo>
                <a:cubicBezTo>
                  <a:pt x="0" y="4915"/>
                  <a:pt x="69" y="4034"/>
                  <a:pt x="560" y="2989"/>
                </a:cubicBezTo>
                <a:cubicBezTo>
                  <a:pt x="1013" y="2027"/>
                  <a:pt x="1938" y="730"/>
                  <a:pt x="3744" y="7"/>
                </a:cubicBezTo>
                <a:cubicBezTo>
                  <a:pt x="3769" y="0"/>
                  <a:pt x="3801" y="13"/>
                  <a:pt x="3813" y="38"/>
                </a:cubicBezTo>
                <a:cubicBezTo>
                  <a:pt x="3820" y="63"/>
                  <a:pt x="3807" y="95"/>
                  <a:pt x="3782" y="107"/>
                </a:cubicBezTo>
                <a:cubicBezTo>
                  <a:pt x="2007" y="818"/>
                  <a:pt x="1107" y="2090"/>
                  <a:pt x="654" y="3033"/>
                </a:cubicBezTo>
                <a:cubicBezTo>
                  <a:pt x="170" y="4053"/>
                  <a:pt x="107" y="4921"/>
                  <a:pt x="107" y="4934"/>
                </a:cubicBezTo>
                <a:cubicBezTo>
                  <a:pt x="101" y="4959"/>
                  <a:pt x="82" y="4978"/>
                  <a:pt x="50" y="4978"/>
                </a:cubicBezTo>
              </a:path>
            </a:pathLst>
          </a:custGeom>
          <a:solidFill>
            <a:srgbClr val="BFB9B8"/>
          </a:solidFill>
          <a:ln>
            <a:solidFill>
              <a:schemeClr val="bg1">
                <a:lumMod val="65000"/>
              </a:schemeClr>
            </a:solidFill>
          </a:ln>
          <a:effectLst/>
        </p:spPr>
        <p:txBody>
          <a:bodyPr wrap="none" anchor="ctr"/>
          <a:lstStyle/>
          <a:p>
            <a:endParaRPr lang="en-US" sz="900"/>
          </a:p>
        </p:txBody>
      </p:sp>
      <p:sp>
        <p:nvSpPr>
          <p:cNvPr id="51" name="Freeform 14"/>
          <p:cNvSpPr>
            <a:spLocks noChangeArrowheads="1"/>
          </p:cNvSpPr>
          <p:nvPr/>
        </p:nvSpPr>
        <p:spPr bwMode="auto">
          <a:xfrm>
            <a:off x="4886713" y="2530778"/>
            <a:ext cx="554577" cy="1808755"/>
          </a:xfrm>
          <a:custGeom>
            <a:avLst/>
            <a:gdLst>
              <a:gd name="T0" fmla="*/ 270 w 2732"/>
              <a:gd name="T1" fmla="*/ 8916 h 8917"/>
              <a:gd name="T2" fmla="*/ 270 w 2732"/>
              <a:gd name="T3" fmla="*/ 8916 h 8917"/>
              <a:gd name="T4" fmla="*/ 220 w 2732"/>
              <a:gd name="T5" fmla="*/ 8872 h 8917"/>
              <a:gd name="T6" fmla="*/ 195 w 2732"/>
              <a:gd name="T7" fmla="*/ 5795 h 8917"/>
              <a:gd name="T8" fmla="*/ 2637 w 2732"/>
              <a:gd name="T9" fmla="*/ 25 h 8917"/>
              <a:gd name="T10" fmla="*/ 2712 w 2732"/>
              <a:gd name="T11" fmla="*/ 19 h 8917"/>
              <a:gd name="T12" fmla="*/ 2712 w 2732"/>
              <a:gd name="T13" fmla="*/ 94 h 8917"/>
              <a:gd name="T14" fmla="*/ 302 w 2732"/>
              <a:gd name="T15" fmla="*/ 5802 h 8917"/>
              <a:gd name="T16" fmla="*/ 321 w 2732"/>
              <a:gd name="T17" fmla="*/ 8853 h 8917"/>
              <a:gd name="T18" fmla="*/ 277 w 2732"/>
              <a:gd name="T19" fmla="*/ 8916 h 8917"/>
              <a:gd name="T20" fmla="*/ 270 w 2732"/>
              <a:gd name="T21" fmla="*/ 8916 h 8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2" h="8917">
                <a:moveTo>
                  <a:pt x="270" y="8916"/>
                </a:moveTo>
                <a:lnTo>
                  <a:pt x="270" y="8916"/>
                </a:lnTo>
                <a:cubicBezTo>
                  <a:pt x="245" y="8916"/>
                  <a:pt x="220" y="8897"/>
                  <a:pt x="220" y="8872"/>
                </a:cubicBezTo>
                <a:cubicBezTo>
                  <a:pt x="214" y="8859"/>
                  <a:pt x="0" y="7539"/>
                  <a:pt x="195" y="5795"/>
                </a:cubicBezTo>
                <a:cubicBezTo>
                  <a:pt x="371" y="4185"/>
                  <a:pt x="938" y="1875"/>
                  <a:pt x="2637" y="25"/>
                </a:cubicBezTo>
                <a:cubicBezTo>
                  <a:pt x="2655" y="0"/>
                  <a:pt x="2687" y="0"/>
                  <a:pt x="2712" y="19"/>
                </a:cubicBezTo>
                <a:cubicBezTo>
                  <a:pt x="2731" y="38"/>
                  <a:pt x="2731" y="75"/>
                  <a:pt x="2712" y="94"/>
                </a:cubicBezTo>
                <a:cubicBezTo>
                  <a:pt x="1038" y="1925"/>
                  <a:pt x="472" y="4210"/>
                  <a:pt x="302" y="5802"/>
                </a:cubicBezTo>
                <a:cubicBezTo>
                  <a:pt x="107" y="7532"/>
                  <a:pt x="321" y="8840"/>
                  <a:pt x="321" y="8853"/>
                </a:cubicBezTo>
                <a:cubicBezTo>
                  <a:pt x="327" y="8884"/>
                  <a:pt x="308" y="8909"/>
                  <a:pt x="277" y="8916"/>
                </a:cubicBezTo>
                <a:lnTo>
                  <a:pt x="270" y="8916"/>
                </a:lnTo>
              </a:path>
            </a:pathLst>
          </a:custGeom>
          <a:solidFill>
            <a:srgbClr val="BFB9B8"/>
          </a:solidFill>
          <a:ln>
            <a:solidFill>
              <a:schemeClr val="bg1">
                <a:lumMod val="65000"/>
              </a:schemeClr>
            </a:solidFill>
          </a:ln>
          <a:effectLst/>
        </p:spPr>
        <p:txBody>
          <a:bodyPr wrap="none" anchor="ctr"/>
          <a:lstStyle/>
          <a:p>
            <a:endParaRPr lang="en-US" sz="900"/>
          </a:p>
        </p:txBody>
      </p:sp>
      <p:sp>
        <p:nvSpPr>
          <p:cNvPr id="52" name="Freeform 15"/>
          <p:cNvSpPr>
            <a:spLocks noChangeArrowheads="1"/>
          </p:cNvSpPr>
          <p:nvPr/>
        </p:nvSpPr>
        <p:spPr bwMode="auto">
          <a:xfrm>
            <a:off x="5664016" y="2718631"/>
            <a:ext cx="266555" cy="859650"/>
          </a:xfrm>
          <a:custGeom>
            <a:avLst/>
            <a:gdLst>
              <a:gd name="T0" fmla="*/ 57 w 1316"/>
              <a:gd name="T1" fmla="*/ 4235 h 4236"/>
              <a:gd name="T2" fmla="*/ 57 w 1316"/>
              <a:gd name="T3" fmla="*/ 4235 h 4236"/>
              <a:gd name="T4" fmla="*/ 57 w 1316"/>
              <a:gd name="T5" fmla="*/ 4235 h 4236"/>
              <a:gd name="T6" fmla="*/ 7 w 1316"/>
              <a:gd name="T7" fmla="*/ 4185 h 4236"/>
              <a:gd name="T8" fmla="*/ 1215 w 1316"/>
              <a:gd name="T9" fmla="*/ 31 h 4236"/>
              <a:gd name="T10" fmla="*/ 1284 w 1316"/>
              <a:gd name="T11" fmla="*/ 19 h 4236"/>
              <a:gd name="T12" fmla="*/ 1303 w 1316"/>
              <a:gd name="T13" fmla="*/ 88 h 4236"/>
              <a:gd name="T14" fmla="*/ 107 w 1316"/>
              <a:gd name="T15" fmla="*/ 4185 h 4236"/>
              <a:gd name="T16" fmla="*/ 57 w 1316"/>
              <a:gd name="T17" fmla="*/ 4235 h 4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6" h="4236">
                <a:moveTo>
                  <a:pt x="57" y="4235"/>
                </a:moveTo>
                <a:lnTo>
                  <a:pt x="57" y="4235"/>
                </a:lnTo>
                <a:lnTo>
                  <a:pt x="57" y="4235"/>
                </a:lnTo>
                <a:cubicBezTo>
                  <a:pt x="25" y="4235"/>
                  <a:pt x="0" y="4210"/>
                  <a:pt x="7" y="4185"/>
                </a:cubicBezTo>
                <a:cubicBezTo>
                  <a:pt x="7" y="4159"/>
                  <a:pt x="139" y="1636"/>
                  <a:pt x="1215" y="31"/>
                </a:cubicBezTo>
                <a:cubicBezTo>
                  <a:pt x="1227" y="6"/>
                  <a:pt x="1265" y="0"/>
                  <a:pt x="1284" y="19"/>
                </a:cubicBezTo>
                <a:cubicBezTo>
                  <a:pt x="1309" y="31"/>
                  <a:pt x="1315" y="69"/>
                  <a:pt x="1303" y="88"/>
                </a:cubicBezTo>
                <a:cubicBezTo>
                  <a:pt x="246" y="1667"/>
                  <a:pt x="114" y="4159"/>
                  <a:pt x="107" y="4185"/>
                </a:cubicBezTo>
                <a:cubicBezTo>
                  <a:pt x="107" y="4216"/>
                  <a:pt x="82" y="4235"/>
                  <a:pt x="57" y="4235"/>
                </a:cubicBezTo>
              </a:path>
            </a:pathLst>
          </a:custGeom>
          <a:solidFill>
            <a:srgbClr val="BFB9B8"/>
          </a:solidFill>
          <a:ln>
            <a:solidFill>
              <a:schemeClr val="bg1">
                <a:lumMod val="65000"/>
              </a:schemeClr>
            </a:solidFill>
          </a:ln>
          <a:effectLst/>
        </p:spPr>
        <p:txBody>
          <a:bodyPr wrap="none" anchor="ctr"/>
          <a:lstStyle/>
          <a:p>
            <a:endParaRPr lang="en-US" sz="900"/>
          </a:p>
        </p:txBody>
      </p:sp>
      <p:sp>
        <p:nvSpPr>
          <p:cNvPr id="53" name="Freeform 16"/>
          <p:cNvSpPr>
            <a:spLocks noChangeArrowheads="1"/>
          </p:cNvSpPr>
          <p:nvPr/>
        </p:nvSpPr>
        <p:spPr bwMode="auto">
          <a:xfrm>
            <a:off x="6147929" y="2735627"/>
            <a:ext cx="103760" cy="1760450"/>
          </a:xfrm>
          <a:custGeom>
            <a:avLst/>
            <a:gdLst>
              <a:gd name="T0" fmla="*/ 176 w 510"/>
              <a:gd name="T1" fmla="*/ 8677 h 8678"/>
              <a:gd name="T2" fmla="*/ 176 w 510"/>
              <a:gd name="T3" fmla="*/ 8677 h 8678"/>
              <a:gd name="T4" fmla="*/ 169 w 510"/>
              <a:gd name="T5" fmla="*/ 8677 h 8678"/>
              <a:gd name="T6" fmla="*/ 119 w 510"/>
              <a:gd name="T7" fmla="*/ 8620 h 8678"/>
              <a:gd name="T8" fmla="*/ 0 w 510"/>
              <a:gd name="T9" fmla="*/ 63 h 8678"/>
              <a:gd name="T10" fmla="*/ 51 w 510"/>
              <a:gd name="T11" fmla="*/ 6 h 8678"/>
              <a:gd name="T12" fmla="*/ 106 w 510"/>
              <a:gd name="T13" fmla="*/ 50 h 8678"/>
              <a:gd name="T14" fmla="*/ 226 w 510"/>
              <a:gd name="T15" fmla="*/ 8626 h 8678"/>
              <a:gd name="T16" fmla="*/ 176 w 510"/>
              <a:gd name="T17" fmla="*/ 8677 h 8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 h="8678">
                <a:moveTo>
                  <a:pt x="176" y="8677"/>
                </a:moveTo>
                <a:lnTo>
                  <a:pt x="176" y="8677"/>
                </a:lnTo>
                <a:lnTo>
                  <a:pt x="169" y="8677"/>
                </a:lnTo>
                <a:cubicBezTo>
                  <a:pt x="144" y="8677"/>
                  <a:pt x="119" y="8651"/>
                  <a:pt x="119" y="8620"/>
                </a:cubicBezTo>
                <a:cubicBezTo>
                  <a:pt x="402" y="3649"/>
                  <a:pt x="7" y="100"/>
                  <a:pt x="0" y="63"/>
                </a:cubicBezTo>
                <a:cubicBezTo>
                  <a:pt x="0" y="37"/>
                  <a:pt x="19" y="12"/>
                  <a:pt x="51" y="6"/>
                </a:cubicBezTo>
                <a:cubicBezTo>
                  <a:pt x="76" y="0"/>
                  <a:pt x="106" y="25"/>
                  <a:pt x="106" y="50"/>
                </a:cubicBezTo>
                <a:cubicBezTo>
                  <a:pt x="113" y="88"/>
                  <a:pt x="509" y="3649"/>
                  <a:pt x="226" y="8626"/>
                </a:cubicBezTo>
                <a:cubicBezTo>
                  <a:pt x="226" y="8658"/>
                  <a:pt x="201" y="8677"/>
                  <a:pt x="176" y="8677"/>
                </a:cubicBezTo>
              </a:path>
            </a:pathLst>
          </a:custGeom>
          <a:solidFill>
            <a:srgbClr val="BFB9B8"/>
          </a:solidFill>
          <a:ln>
            <a:solidFill>
              <a:schemeClr val="bg1">
                <a:lumMod val="65000"/>
              </a:schemeClr>
            </a:solidFill>
          </a:ln>
          <a:effectLst/>
        </p:spPr>
        <p:txBody>
          <a:bodyPr wrap="none" anchor="ctr"/>
          <a:lstStyle/>
          <a:p>
            <a:endParaRPr lang="en-US" sz="900"/>
          </a:p>
        </p:txBody>
      </p:sp>
      <p:sp>
        <p:nvSpPr>
          <p:cNvPr id="54" name="Freeform 17"/>
          <p:cNvSpPr>
            <a:spLocks noChangeArrowheads="1"/>
          </p:cNvSpPr>
          <p:nvPr/>
        </p:nvSpPr>
        <p:spPr bwMode="auto">
          <a:xfrm>
            <a:off x="6918076" y="2629177"/>
            <a:ext cx="750468" cy="1566335"/>
          </a:xfrm>
          <a:custGeom>
            <a:avLst/>
            <a:gdLst>
              <a:gd name="T0" fmla="*/ 3644 w 3701"/>
              <a:gd name="T1" fmla="*/ 7721 h 7722"/>
              <a:gd name="T2" fmla="*/ 3644 w 3701"/>
              <a:gd name="T3" fmla="*/ 7721 h 7722"/>
              <a:gd name="T4" fmla="*/ 3594 w 3701"/>
              <a:gd name="T5" fmla="*/ 7677 h 7722"/>
              <a:gd name="T6" fmla="*/ 139 w 3701"/>
              <a:gd name="T7" fmla="*/ 189 h 7722"/>
              <a:gd name="T8" fmla="*/ 13 w 3701"/>
              <a:gd name="T9" fmla="*/ 82 h 7722"/>
              <a:gd name="T10" fmla="*/ 38 w 3701"/>
              <a:gd name="T11" fmla="*/ 13 h 7722"/>
              <a:gd name="T12" fmla="*/ 107 w 3701"/>
              <a:gd name="T13" fmla="*/ 32 h 7722"/>
              <a:gd name="T14" fmla="*/ 202 w 3701"/>
              <a:gd name="T15" fmla="*/ 107 h 7722"/>
              <a:gd name="T16" fmla="*/ 1800 w 3701"/>
              <a:gd name="T17" fmla="*/ 1907 h 7722"/>
              <a:gd name="T18" fmla="*/ 3700 w 3701"/>
              <a:gd name="T19" fmla="*/ 7658 h 7722"/>
              <a:gd name="T20" fmla="*/ 3656 w 3701"/>
              <a:gd name="T21" fmla="*/ 7714 h 7722"/>
              <a:gd name="T22" fmla="*/ 3644 w 3701"/>
              <a:gd name="T23" fmla="*/ 7721 h 7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01" h="7722">
                <a:moveTo>
                  <a:pt x="3644" y="7721"/>
                </a:moveTo>
                <a:lnTo>
                  <a:pt x="3644" y="7721"/>
                </a:lnTo>
                <a:cubicBezTo>
                  <a:pt x="3619" y="7721"/>
                  <a:pt x="3600" y="7702"/>
                  <a:pt x="3594" y="7677"/>
                </a:cubicBezTo>
                <a:cubicBezTo>
                  <a:pt x="3178" y="5117"/>
                  <a:pt x="2241" y="1737"/>
                  <a:pt x="139" y="189"/>
                </a:cubicBezTo>
                <a:cubicBezTo>
                  <a:pt x="57" y="133"/>
                  <a:pt x="25" y="107"/>
                  <a:pt x="13" y="82"/>
                </a:cubicBezTo>
                <a:cubicBezTo>
                  <a:pt x="0" y="57"/>
                  <a:pt x="13" y="26"/>
                  <a:pt x="38" y="13"/>
                </a:cubicBezTo>
                <a:cubicBezTo>
                  <a:pt x="63" y="0"/>
                  <a:pt x="95" y="7"/>
                  <a:pt x="107" y="32"/>
                </a:cubicBezTo>
                <a:cubicBezTo>
                  <a:pt x="113" y="44"/>
                  <a:pt x="158" y="76"/>
                  <a:pt x="202" y="107"/>
                </a:cubicBezTo>
                <a:cubicBezTo>
                  <a:pt x="447" y="284"/>
                  <a:pt x="1102" y="768"/>
                  <a:pt x="1800" y="1907"/>
                </a:cubicBezTo>
                <a:cubicBezTo>
                  <a:pt x="2668" y="3329"/>
                  <a:pt x="3310" y="5261"/>
                  <a:pt x="3700" y="7658"/>
                </a:cubicBezTo>
                <a:cubicBezTo>
                  <a:pt x="3700" y="7683"/>
                  <a:pt x="3682" y="7714"/>
                  <a:pt x="3656" y="7714"/>
                </a:cubicBezTo>
                <a:cubicBezTo>
                  <a:pt x="3650" y="7721"/>
                  <a:pt x="3650" y="7721"/>
                  <a:pt x="3644" y="7721"/>
                </a:cubicBezTo>
              </a:path>
            </a:pathLst>
          </a:custGeom>
          <a:solidFill>
            <a:srgbClr val="BFB9B8"/>
          </a:solidFill>
          <a:ln>
            <a:solidFill>
              <a:schemeClr val="bg1">
                <a:lumMod val="65000"/>
              </a:schemeClr>
            </a:solidFill>
          </a:ln>
          <a:effectLst/>
        </p:spPr>
        <p:txBody>
          <a:bodyPr wrap="none" anchor="ctr"/>
          <a:lstStyle/>
          <a:p>
            <a:endParaRPr lang="en-US" sz="900"/>
          </a:p>
        </p:txBody>
      </p:sp>
      <p:sp>
        <p:nvSpPr>
          <p:cNvPr id="55" name="Freeform 18"/>
          <p:cNvSpPr>
            <a:spLocks noChangeArrowheads="1"/>
          </p:cNvSpPr>
          <p:nvPr/>
        </p:nvSpPr>
        <p:spPr bwMode="auto">
          <a:xfrm>
            <a:off x="7194470" y="2316089"/>
            <a:ext cx="830077" cy="718314"/>
          </a:xfrm>
          <a:custGeom>
            <a:avLst/>
            <a:gdLst>
              <a:gd name="T0" fmla="*/ 4027 w 4091"/>
              <a:gd name="T1" fmla="*/ 3542 h 3543"/>
              <a:gd name="T2" fmla="*/ 4027 w 4091"/>
              <a:gd name="T3" fmla="*/ 3542 h 3543"/>
              <a:gd name="T4" fmla="*/ 3983 w 4091"/>
              <a:gd name="T5" fmla="*/ 3517 h 3543"/>
              <a:gd name="T6" fmla="*/ 3058 w 4091"/>
              <a:gd name="T7" fmla="*/ 2177 h 3543"/>
              <a:gd name="T8" fmla="*/ 37 w 4091"/>
              <a:gd name="T9" fmla="*/ 107 h 3543"/>
              <a:gd name="T10" fmla="*/ 6 w 4091"/>
              <a:gd name="T11" fmla="*/ 37 h 3543"/>
              <a:gd name="T12" fmla="*/ 75 w 4091"/>
              <a:gd name="T13" fmla="*/ 6 h 3543"/>
              <a:gd name="T14" fmla="*/ 3140 w 4091"/>
              <a:gd name="T15" fmla="*/ 2108 h 3543"/>
              <a:gd name="T16" fmla="*/ 4077 w 4091"/>
              <a:gd name="T17" fmla="*/ 3467 h 3543"/>
              <a:gd name="T18" fmla="*/ 4052 w 4091"/>
              <a:gd name="T19" fmla="*/ 3542 h 3543"/>
              <a:gd name="T20" fmla="*/ 4027 w 4091"/>
              <a:gd name="T21" fmla="*/ 3542 h 3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1" h="3543">
                <a:moveTo>
                  <a:pt x="4027" y="3542"/>
                </a:moveTo>
                <a:lnTo>
                  <a:pt x="4027" y="3542"/>
                </a:lnTo>
                <a:cubicBezTo>
                  <a:pt x="4008" y="3542"/>
                  <a:pt x="3989" y="3536"/>
                  <a:pt x="3983" y="3517"/>
                </a:cubicBezTo>
                <a:cubicBezTo>
                  <a:pt x="3977" y="3511"/>
                  <a:pt x="3687" y="2894"/>
                  <a:pt x="3058" y="2177"/>
                </a:cubicBezTo>
                <a:cubicBezTo>
                  <a:pt x="2479" y="1510"/>
                  <a:pt x="1485" y="610"/>
                  <a:pt x="37" y="107"/>
                </a:cubicBezTo>
                <a:cubicBezTo>
                  <a:pt x="12" y="100"/>
                  <a:pt x="0" y="69"/>
                  <a:pt x="6" y="37"/>
                </a:cubicBezTo>
                <a:cubicBezTo>
                  <a:pt x="18" y="12"/>
                  <a:pt x="44" y="0"/>
                  <a:pt x="75" y="6"/>
                </a:cubicBezTo>
                <a:cubicBezTo>
                  <a:pt x="1541" y="516"/>
                  <a:pt x="2554" y="1434"/>
                  <a:pt x="3140" y="2108"/>
                </a:cubicBezTo>
                <a:cubicBezTo>
                  <a:pt x="3782" y="2844"/>
                  <a:pt x="4071" y="3467"/>
                  <a:pt x="4077" y="3467"/>
                </a:cubicBezTo>
                <a:cubicBezTo>
                  <a:pt x="4090" y="3498"/>
                  <a:pt x="4077" y="3530"/>
                  <a:pt x="4052" y="3542"/>
                </a:cubicBezTo>
                <a:cubicBezTo>
                  <a:pt x="4046" y="3542"/>
                  <a:pt x="4033" y="3542"/>
                  <a:pt x="4027" y="3542"/>
                </a:cubicBezTo>
              </a:path>
            </a:pathLst>
          </a:custGeom>
          <a:solidFill>
            <a:srgbClr val="BFB9B8"/>
          </a:solidFill>
          <a:ln>
            <a:solidFill>
              <a:schemeClr val="bg1">
                <a:lumMod val="65000"/>
              </a:schemeClr>
            </a:solidFill>
          </a:ln>
          <a:effectLst/>
        </p:spPr>
        <p:txBody>
          <a:bodyPr wrap="none" anchor="ctr"/>
          <a:lstStyle/>
          <a:p>
            <a:endParaRPr lang="en-US" sz="900"/>
          </a:p>
        </p:txBody>
      </p:sp>
      <p:sp>
        <p:nvSpPr>
          <p:cNvPr id="56" name="Freeform 78"/>
          <p:cNvSpPr/>
          <p:nvPr/>
        </p:nvSpPr>
        <p:spPr bwMode="auto">
          <a:xfrm>
            <a:off x="5031856" y="1489769"/>
            <a:ext cx="2229176" cy="1256064"/>
          </a:xfrm>
          <a:custGeom>
            <a:avLst/>
            <a:gdLst>
              <a:gd name="T0" fmla="*/ 954 w 1034"/>
              <a:gd name="T1" fmla="*/ 252 h 583"/>
              <a:gd name="T2" fmla="*/ 954 w 1034"/>
              <a:gd name="T3" fmla="*/ 249 h 583"/>
              <a:gd name="T4" fmla="*/ 815 w 1034"/>
              <a:gd name="T5" fmla="*/ 110 h 583"/>
              <a:gd name="T6" fmla="*/ 767 w 1034"/>
              <a:gd name="T7" fmla="*/ 119 h 583"/>
              <a:gd name="T8" fmla="*/ 578 w 1034"/>
              <a:gd name="T9" fmla="*/ 0 h 583"/>
              <a:gd name="T10" fmla="*/ 377 w 1034"/>
              <a:gd name="T11" fmla="*/ 152 h 583"/>
              <a:gd name="T12" fmla="*/ 301 w 1034"/>
              <a:gd name="T13" fmla="*/ 131 h 583"/>
              <a:gd name="T14" fmla="*/ 150 w 1034"/>
              <a:gd name="T15" fmla="*/ 282 h 583"/>
              <a:gd name="T16" fmla="*/ 0 w 1034"/>
              <a:gd name="T17" fmla="*/ 432 h 583"/>
              <a:gd name="T18" fmla="*/ 150 w 1034"/>
              <a:gd name="T19" fmla="*/ 583 h 583"/>
              <a:gd name="T20" fmla="*/ 853 w 1034"/>
              <a:gd name="T21" fmla="*/ 583 h 583"/>
              <a:gd name="T22" fmla="*/ 1034 w 1034"/>
              <a:gd name="T23" fmla="*/ 402 h 583"/>
              <a:gd name="T24" fmla="*/ 954 w 1034"/>
              <a:gd name="T25" fmla="*/ 25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4" h="583">
                <a:moveTo>
                  <a:pt x="954" y="252"/>
                </a:moveTo>
                <a:cubicBezTo>
                  <a:pt x="954" y="251"/>
                  <a:pt x="954" y="250"/>
                  <a:pt x="954" y="249"/>
                </a:cubicBezTo>
                <a:cubicBezTo>
                  <a:pt x="954" y="172"/>
                  <a:pt x="892" y="110"/>
                  <a:pt x="815" y="110"/>
                </a:cubicBezTo>
                <a:cubicBezTo>
                  <a:pt x="798" y="110"/>
                  <a:pt x="782" y="113"/>
                  <a:pt x="767" y="119"/>
                </a:cubicBezTo>
                <a:cubicBezTo>
                  <a:pt x="733" y="49"/>
                  <a:pt x="661" y="0"/>
                  <a:pt x="578" y="0"/>
                </a:cubicBezTo>
                <a:cubicBezTo>
                  <a:pt x="482" y="0"/>
                  <a:pt x="402" y="64"/>
                  <a:pt x="377" y="152"/>
                </a:cubicBezTo>
                <a:cubicBezTo>
                  <a:pt x="355" y="139"/>
                  <a:pt x="329" y="131"/>
                  <a:pt x="301" y="131"/>
                </a:cubicBezTo>
                <a:cubicBezTo>
                  <a:pt x="218" y="131"/>
                  <a:pt x="150" y="199"/>
                  <a:pt x="150" y="282"/>
                </a:cubicBezTo>
                <a:cubicBezTo>
                  <a:pt x="67" y="282"/>
                  <a:pt x="0" y="349"/>
                  <a:pt x="0" y="432"/>
                </a:cubicBezTo>
                <a:cubicBezTo>
                  <a:pt x="0" y="515"/>
                  <a:pt x="67" y="583"/>
                  <a:pt x="150" y="583"/>
                </a:cubicBezTo>
                <a:cubicBezTo>
                  <a:pt x="853" y="583"/>
                  <a:pt x="853" y="583"/>
                  <a:pt x="853" y="583"/>
                </a:cubicBezTo>
                <a:cubicBezTo>
                  <a:pt x="953" y="583"/>
                  <a:pt x="1034" y="502"/>
                  <a:pt x="1034" y="402"/>
                </a:cubicBezTo>
                <a:cubicBezTo>
                  <a:pt x="1034" y="339"/>
                  <a:pt x="1002" y="284"/>
                  <a:pt x="954" y="252"/>
                </a:cubicBezTo>
                <a:close/>
              </a:path>
            </a:pathLst>
          </a:custGeom>
          <a:solidFill>
            <a:srgbClr val="FBF4D9"/>
          </a:solidFill>
          <a:ln w="28575">
            <a:gradFill>
              <a:gsLst>
                <a:gs pos="22000">
                  <a:schemeClr val="bg1"/>
                </a:gs>
                <a:gs pos="58000">
                  <a:srgbClr val="EEEEEE"/>
                </a:gs>
                <a:gs pos="100000">
                  <a:srgbClr val="FAFAFA"/>
                </a:gs>
              </a:gsLst>
              <a:lin ang="3600000" scaled="0"/>
            </a:gradFill>
          </a:ln>
          <a:effectLst>
            <a:outerShdw blurRad="317500" dist="127000" dir="2700000" algn="tl" rotWithShape="0">
              <a:prstClr val="black">
                <a:alpha val="30000"/>
              </a:prstClr>
            </a:outerShdw>
          </a:effectLst>
        </p:spPr>
        <p:txBody>
          <a:bodyPr vert="horz" wrap="square" lIns="91440" tIns="45720" rIns="91440" bIns="45720" numCol="1" anchor="t" anchorCtr="0" compatLnSpc="1">
            <a:noAutofit/>
          </a:bodyPr>
          <a:lstStyle/>
          <a:p>
            <a:endParaRPr lang="en-US" sz="1600" dirty="0">
              <a:solidFill>
                <a:prstClr val="black"/>
              </a:solidFill>
            </a:endParaRPr>
          </a:p>
        </p:txBody>
      </p:sp>
      <p:sp>
        <p:nvSpPr>
          <p:cNvPr id="57" name="AutoShape 34"/>
          <p:cNvSpPr/>
          <p:nvPr/>
        </p:nvSpPr>
        <p:spPr bwMode="auto">
          <a:xfrm>
            <a:off x="5823952" y="1918217"/>
            <a:ext cx="644984" cy="6317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gradFill>
            <a:gsLst>
              <a:gs pos="0">
                <a:srgbClr val="616264"/>
              </a:gs>
              <a:gs pos="100000">
                <a:srgbClr val="999A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sym typeface="Gill Sans" charset="0"/>
            </a:endParaRPr>
          </a:p>
        </p:txBody>
      </p:sp>
      <p:sp>
        <p:nvSpPr>
          <p:cNvPr id="58" name="原创设计师QQ：598969553           _26"/>
          <p:cNvSpPr/>
          <p:nvPr/>
        </p:nvSpPr>
        <p:spPr>
          <a:xfrm>
            <a:off x="952469" y="3529697"/>
            <a:ext cx="2556151" cy="530860"/>
          </a:xfrm>
          <a:prstGeom prst="rect">
            <a:avLst/>
          </a:prstGeom>
        </p:spPr>
        <p:txBody>
          <a:bodyPr wrap="square">
            <a:spAutoFit/>
          </a:bodyPr>
          <a:lstStyle/>
          <a:p>
            <a:pPr algn="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59" name="原创设计师QQ：598969553           _26"/>
          <p:cNvSpPr/>
          <p:nvPr/>
        </p:nvSpPr>
        <p:spPr>
          <a:xfrm>
            <a:off x="952469" y="1732668"/>
            <a:ext cx="2556151" cy="530860"/>
          </a:xfrm>
          <a:prstGeom prst="rect">
            <a:avLst/>
          </a:prstGeom>
        </p:spPr>
        <p:txBody>
          <a:bodyPr wrap="square">
            <a:spAutoFit/>
          </a:bodyPr>
          <a:lstStyle/>
          <a:p>
            <a:pPr algn="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60" name="原创设计师QQ：598969553           _26"/>
          <p:cNvSpPr/>
          <p:nvPr/>
        </p:nvSpPr>
        <p:spPr>
          <a:xfrm>
            <a:off x="952469" y="5303637"/>
            <a:ext cx="2556151" cy="530860"/>
          </a:xfrm>
          <a:prstGeom prst="rect">
            <a:avLst/>
          </a:prstGeom>
        </p:spPr>
        <p:txBody>
          <a:bodyPr wrap="square">
            <a:spAutoFit/>
          </a:bodyPr>
          <a:lstStyle/>
          <a:p>
            <a:pPr algn="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61" name="原创设计师QQ：598969553           _26"/>
          <p:cNvSpPr/>
          <p:nvPr/>
        </p:nvSpPr>
        <p:spPr>
          <a:xfrm>
            <a:off x="8626614" y="3529697"/>
            <a:ext cx="2556151"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62" name="原创设计师QQ：598969553           _26"/>
          <p:cNvSpPr/>
          <p:nvPr/>
        </p:nvSpPr>
        <p:spPr>
          <a:xfrm>
            <a:off x="8626614" y="1732668"/>
            <a:ext cx="2556151"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63" name="原创设计师QQ：598969553           _26"/>
          <p:cNvSpPr/>
          <p:nvPr/>
        </p:nvSpPr>
        <p:spPr>
          <a:xfrm>
            <a:off x="8626614" y="5303637"/>
            <a:ext cx="2556151"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pic>
        <p:nvPicPr>
          <p:cNvPr id="64" name="Picture 64"/>
          <p:cNvPicPr>
            <a:picLocks noGrp="1" noSelect="1" noRot="1" noChangeAspect="1" noMove="1" noResize="1" noChangeShapeType="1"/>
          </p:cNvPicPr>
          <p:nvPr/>
        </p:nvPicPr>
        <p:blipFill>
          <a:blip r:embed="rId1" cstate="print">
            <a:extLst>
              <a:ext uri="{28A0092B-C50C-407E-A947-70E740481C1C}">
                <a14:useLocalDpi xmlns:a14="http://schemas.microsoft.com/office/drawing/2010/main" val="0"/>
              </a:ext>
            </a:extLst>
          </a:blip>
          <a:stretch>
            <a:fillRect/>
          </a:stretch>
        </p:blipFill>
        <p:spPr>
          <a:xfrm>
            <a:off x="5260016" y="28017964"/>
            <a:ext cx="1976768" cy="511028"/>
          </a:xfrm>
          <a:prstGeom prst="rect">
            <a:avLst/>
          </a:prstGeom>
        </p:spPr>
      </p:pic>
    </p:spTree>
  </p:cSld>
  <p:clrMapOvr>
    <a:masterClrMapping/>
  </p:clrMapOvr>
  <p:transition spd="slow" advClick="0" advTm="4000">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点击添加章节标题</a:t>
            </a:r>
            <a:endParaRPr lang="zh-CN" altLang="en-US" dirty="0"/>
          </a:p>
        </p:txBody>
      </p:sp>
      <p:sp>
        <p:nvSpPr>
          <p:cNvPr id="5" name="文本占位符 4"/>
          <p:cNvSpPr>
            <a:spLocks noGrp="1"/>
          </p:cNvSpPr>
          <p:nvPr>
            <p:ph type="body" sz="quarter" idx="14"/>
          </p:nvPr>
        </p:nvSpPr>
        <p:spPr/>
        <p:txBody>
          <a:bodyPr/>
          <a:lstStyle/>
          <a:p>
            <a:r>
              <a:rPr lang="en-US" altLang="zh-CN" dirty="0"/>
              <a:t>Click here to edit the content you want to recommend that you use the</a:t>
            </a:r>
            <a:endParaRPr lang="zh-CN" altLang="en-US" dirty="0"/>
          </a:p>
        </p:txBody>
      </p:sp>
      <p:pic>
        <p:nvPicPr>
          <p:cNvPr id="6" name="原创设计师QQ598969553        _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721527" y="1962150"/>
            <a:ext cx="3318483" cy="4066966"/>
          </a:xfrm>
          <a:prstGeom prst="rect">
            <a:avLst/>
          </a:prstGeom>
          <a:blipFill dpi="0" rotWithShape="1">
            <a:blip r:embed="rId2"/>
            <a:srcRect/>
            <a:tile tx="0" ty="0" sx="100000" sy="100000" flip="none" algn="tl"/>
          </a:blip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矩形 6"/>
          <p:cNvSpPr/>
          <p:nvPr/>
        </p:nvSpPr>
        <p:spPr>
          <a:xfrm>
            <a:off x="7743825" y="4886997"/>
            <a:ext cx="4141113" cy="815608"/>
          </a:xfrm>
          <a:prstGeom prst="rect">
            <a:avLst/>
          </a:prstGeom>
        </p:spPr>
        <p:txBody>
          <a:bodyPr wrap="square">
            <a:spAutoFit/>
          </a:bodyPr>
          <a:lstStyle/>
          <a:p>
            <a:pPr>
              <a:lnSpc>
                <a:spcPct val="150000"/>
              </a:lnSpc>
              <a:spcAft>
                <a:spcPts val="600"/>
              </a:spcAft>
            </a:pPr>
            <a:r>
              <a:rPr lang="zh-CN" altLang="en-US" sz="1200" b="1" dirty="0">
                <a:solidFill>
                  <a:schemeClr val="tx1">
                    <a:lumMod val="65000"/>
                    <a:lumOff val="35000"/>
                  </a:schemeClr>
                </a:solidFill>
              </a:rPr>
              <a:t>我们的愿望</a:t>
            </a:r>
            <a:endParaRPr lang="en-US" altLang="zh-CN" sz="1200" b="1" dirty="0">
              <a:solidFill>
                <a:schemeClr val="tx1">
                  <a:lumMod val="65000"/>
                  <a:lumOff val="35000"/>
                </a:schemeClr>
              </a:solidFill>
            </a:endParaRPr>
          </a:p>
          <a:p>
            <a:pPr>
              <a:lnSpc>
                <a:spcPct val="150000"/>
              </a:lnSpc>
              <a:spcAft>
                <a:spcPts val="600"/>
              </a:spcAft>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为客户服务是我们存在的唯一理由，客户需求是我们发展的原动力。我们坚持以客户为中心，快速响应客户需求，持续为客户创造长期价值进而成就客户</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991737" y="4988801"/>
            <a:ext cx="612000" cy="612000"/>
            <a:chOff x="6222999" y="5020162"/>
            <a:chExt cx="612000" cy="612000"/>
          </a:xfrm>
        </p:grpSpPr>
        <p:sp>
          <p:nvSpPr>
            <p:cNvPr id="9" name="椭圆 8"/>
            <p:cNvSpPr/>
            <p:nvPr/>
          </p:nvSpPr>
          <p:spPr>
            <a:xfrm>
              <a:off x="6222999" y="5020162"/>
              <a:ext cx="612000" cy="61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61"/>
            <p:cNvSpPr>
              <a:spLocks noEditPoints="1"/>
            </p:cNvSpPr>
            <p:nvPr/>
          </p:nvSpPr>
          <p:spPr bwMode="auto">
            <a:xfrm>
              <a:off x="6367868" y="5165031"/>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
        <p:nvSpPr>
          <p:cNvPr id="11" name="矩形 10"/>
          <p:cNvSpPr/>
          <p:nvPr/>
        </p:nvSpPr>
        <p:spPr>
          <a:xfrm>
            <a:off x="7442200" y="3852513"/>
            <a:ext cx="4141113" cy="815608"/>
          </a:xfrm>
          <a:prstGeom prst="rect">
            <a:avLst/>
          </a:prstGeom>
        </p:spPr>
        <p:txBody>
          <a:bodyPr wrap="square">
            <a:spAutoFit/>
          </a:bodyPr>
          <a:lstStyle/>
          <a:p>
            <a:pPr>
              <a:lnSpc>
                <a:spcPct val="150000"/>
              </a:lnSpc>
              <a:spcAft>
                <a:spcPts val="600"/>
              </a:spcAft>
            </a:pPr>
            <a:r>
              <a:rPr lang="zh-CN" altLang="en-US" sz="1200" b="1" dirty="0">
                <a:solidFill>
                  <a:schemeClr val="tx1">
                    <a:lumMod val="65000"/>
                    <a:lumOff val="35000"/>
                  </a:schemeClr>
                </a:solidFill>
              </a:rPr>
              <a:t>企业理想</a:t>
            </a:r>
            <a:endParaRPr lang="en-US" altLang="zh-CN" sz="1200" b="1" dirty="0">
              <a:solidFill>
                <a:schemeClr val="tx1">
                  <a:lumMod val="65000"/>
                  <a:lumOff val="35000"/>
                </a:schemeClr>
              </a:solidFill>
            </a:endParaRPr>
          </a:p>
          <a:p>
            <a:pPr>
              <a:lnSpc>
                <a:spcPct val="150000"/>
              </a:lnSpc>
              <a:spcAft>
                <a:spcPts val="600"/>
              </a:spcAft>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为客户服务是我们存在的唯一理由，客户需求是我们发展的原动力。我们坚持以客户为中心，快速响应客户需求，持续为客户创造长期价值进而成就客户</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690112" y="3954317"/>
            <a:ext cx="612000" cy="612000"/>
            <a:chOff x="6222999" y="4036778"/>
            <a:chExt cx="612000" cy="612000"/>
          </a:xfrm>
        </p:grpSpPr>
        <p:sp>
          <p:nvSpPr>
            <p:cNvPr id="13" name="椭圆 12"/>
            <p:cNvSpPr/>
            <p:nvPr/>
          </p:nvSpPr>
          <p:spPr>
            <a:xfrm>
              <a:off x="6222999" y="4036778"/>
              <a:ext cx="612000" cy="61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84"/>
            <p:cNvSpPr>
              <a:spLocks noEditPoints="1"/>
            </p:cNvSpPr>
            <p:nvPr/>
          </p:nvSpPr>
          <p:spPr bwMode="auto">
            <a:xfrm>
              <a:off x="6367868" y="4181646"/>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
        <p:nvSpPr>
          <p:cNvPr id="15" name="矩形 14"/>
          <p:cNvSpPr/>
          <p:nvPr/>
        </p:nvSpPr>
        <p:spPr>
          <a:xfrm>
            <a:off x="6724650" y="1783545"/>
            <a:ext cx="4141113" cy="815608"/>
          </a:xfrm>
          <a:prstGeom prst="rect">
            <a:avLst/>
          </a:prstGeom>
        </p:spPr>
        <p:txBody>
          <a:bodyPr wrap="square">
            <a:spAutoFit/>
          </a:bodyPr>
          <a:lstStyle/>
          <a:p>
            <a:pPr>
              <a:lnSpc>
                <a:spcPct val="150000"/>
              </a:lnSpc>
              <a:spcAft>
                <a:spcPts val="600"/>
              </a:spcAft>
            </a:pPr>
            <a:r>
              <a:rPr lang="zh-CN" altLang="en-US" sz="1200" b="1" dirty="0">
                <a:solidFill>
                  <a:schemeClr val="tx1">
                    <a:lumMod val="65000"/>
                    <a:lumOff val="35000"/>
                  </a:schemeClr>
                </a:solidFill>
              </a:rPr>
              <a:t>发展的方向</a:t>
            </a:r>
            <a:endParaRPr lang="en-US" altLang="zh-CN" sz="1200" b="1" dirty="0">
              <a:solidFill>
                <a:schemeClr val="tx1">
                  <a:lumMod val="65000"/>
                  <a:lumOff val="35000"/>
                </a:schemeClr>
              </a:solidFill>
            </a:endParaRPr>
          </a:p>
          <a:p>
            <a:pPr>
              <a:lnSpc>
                <a:spcPct val="150000"/>
              </a:lnSpc>
              <a:spcAft>
                <a:spcPts val="600"/>
              </a:spcAft>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为客户服务是我们存在的唯一理由，客户需求是我们发展的原动力。我们坚持以客户为中心，快速响应客户需求，持续为客户创造长期价值进而成就客户</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972562" y="1885349"/>
            <a:ext cx="612000" cy="612000"/>
            <a:chOff x="6222999" y="1941930"/>
            <a:chExt cx="612000" cy="612000"/>
          </a:xfrm>
        </p:grpSpPr>
        <p:sp>
          <p:nvSpPr>
            <p:cNvPr id="17" name="椭圆 16"/>
            <p:cNvSpPr/>
            <p:nvPr/>
          </p:nvSpPr>
          <p:spPr>
            <a:xfrm>
              <a:off x="6222999" y="194193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96"/>
            <p:cNvSpPr>
              <a:spLocks noEditPoints="1"/>
            </p:cNvSpPr>
            <p:nvPr/>
          </p:nvSpPr>
          <p:spPr bwMode="auto">
            <a:xfrm>
              <a:off x="6367868" y="2086799"/>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
        <p:nvSpPr>
          <p:cNvPr id="19" name="矩形 18"/>
          <p:cNvSpPr/>
          <p:nvPr/>
        </p:nvSpPr>
        <p:spPr>
          <a:xfrm>
            <a:off x="7061200" y="2818029"/>
            <a:ext cx="4141113" cy="815608"/>
          </a:xfrm>
          <a:prstGeom prst="rect">
            <a:avLst/>
          </a:prstGeom>
        </p:spPr>
        <p:txBody>
          <a:bodyPr wrap="square">
            <a:spAutoFit/>
          </a:bodyPr>
          <a:lstStyle/>
          <a:p>
            <a:pPr>
              <a:lnSpc>
                <a:spcPct val="150000"/>
              </a:lnSpc>
              <a:spcAft>
                <a:spcPts val="600"/>
              </a:spcAft>
            </a:pPr>
            <a:r>
              <a:rPr lang="zh-CN" altLang="en-US" sz="1200" b="1" dirty="0">
                <a:solidFill>
                  <a:schemeClr val="tx1">
                    <a:lumMod val="65000"/>
                    <a:lumOff val="35000"/>
                  </a:schemeClr>
                </a:solidFill>
              </a:rPr>
              <a:t>业务目标</a:t>
            </a:r>
            <a:endParaRPr lang="en-US" altLang="zh-CN" sz="1200" b="1" dirty="0">
              <a:solidFill>
                <a:schemeClr val="tx1">
                  <a:lumMod val="65000"/>
                  <a:lumOff val="35000"/>
                </a:schemeClr>
              </a:solidFill>
            </a:endParaRPr>
          </a:p>
          <a:p>
            <a:pPr>
              <a:lnSpc>
                <a:spcPct val="150000"/>
              </a:lnSpc>
              <a:spcAft>
                <a:spcPts val="600"/>
              </a:spcAft>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为客户服务是我们存在的唯一理由，客户需求是我们发展的原动力。我们坚持以客户为中心，快速响应客户需求，持续为客户创造长期价值进而成就客户</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309112" y="2919833"/>
            <a:ext cx="612000" cy="612000"/>
            <a:chOff x="6222999" y="3097709"/>
            <a:chExt cx="612000" cy="612000"/>
          </a:xfrm>
        </p:grpSpPr>
        <p:sp>
          <p:nvSpPr>
            <p:cNvPr id="21" name="椭圆 20"/>
            <p:cNvSpPr/>
            <p:nvPr/>
          </p:nvSpPr>
          <p:spPr>
            <a:xfrm>
              <a:off x="6222999" y="3097709"/>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112"/>
            <p:cNvSpPr>
              <a:spLocks noEditPoints="1"/>
            </p:cNvSpPr>
            <p:nvPr/>
          </p:nvSpPr>
          <p:spPr bwMode="auto">
            <a:xfrm>
              <a:off x="6367868" y="3242578"/>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pic>
        <p:nvPicPr>
          <p:cNvPr id="23"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260016" y="28017964"/>
            <a:ext cx="1976768" cy="511028"/>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ppt_w"/>
                                          </p:val>
                                        </p:tav>
                                        <p:tav tm="100000">
                                          <p:val>
                                            <p:strVal val="#ppt_w"/>
                                          </p:val>
                                        </p:tav>
                                      </p:tavLst>
                                    </p:anim>
                                    <p:anim calcmode="lin" valueType="num">
                                      <p:cBhvr>
                                        <p:cTn id="8" dur="500" fill="hold"/>
                                        <p:tgtEl>
                                          <p:spTgt spid="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0"/>
            <a:ext cx="12197402" cy="6858000"/>
          </a:xfrm>
          <a:prstGeom prst="rect">
            <a:avLst/>
          </a:prstGeom>
          <a:pattFill prst="pct75">
            <a:fgClr>
              <a:srgbClr val="13233B"/>
            </a:fgClr>
            <a:bgClr>
              <a:srgbClr val="5060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prstClr val="white"/>
              </a:solidFill>
              <a:latin typeface="微软雅黑" panose="020B0503020204020204" pitchFamily="34" charset="-122"/>
              <a:ea typeface="微软雅黑" panose="020B0503020204020204" pitchFamily="34" charset="-122"/>
            </a:endParaRPr>
          </a:p>
        </p:txBody>
      </p:sp>
      <p:sp>
        <p:nvSpPr>
          <p:cNvPr id="5" name="原创设计师QQ598969553               _2"/>
          <p:cNvSpPr/>
          <p:nvPr/>
        </p:nvSpPr>
        <p:spPr>
          <a:xfrm>
            <a:off x="2439282" y="2977287"/>
            <a:ext cx="7313436" cy="707886"/>
          </a:xfrm>
          <a:prstGeom prst="rect">
            <a:avLst/>
          </a:prstGeom>
          <a:noFill/>
        </p:spPr>
        <p:txBody>
          <a:bodyPr wrap="square" rtlCol="0">
            <a:spAutoFit/>
          </a:bodyPr>
          <a:lstStyle/>
          <a:p>
            <a:pPr algn="ctr"/>
            <a:r>
              <a:rPr lang="zh-CN" altLang="en-US" sz="4000" dirty="0">
                <a:ln w="6350">
                  <a:noFill/>
                </a:ln>
                <a:solidFill>
                  <a:schemeClr val="bg1"/>
                </a:solidFill>
                <a:latin typeface="微软雅黑" panose="020B0503020204020204" pitchFamily="34" charset="-122"/>
                <a:ea typeface="微软雅黑" panose="020B0503020204020204" pitchFamily="34" charset="-122"/>
              </a:rPr>
              <a:t>感谢大家的观看</a:t>
            </a:r>
            <a:endParaRPr lang="zh-CN" altLang="en-US" sz="4000" dirty="0">
              <a:ln w="6350">
                <a:noFill/>
              </a:ln>
              <a:solidFill>
                <a:schemeClr val="bg1"/>
              </a:solidFill>
              <a:latin typeface="微软雅黑" panose="020B0503020204020204" pitchFamily="34" charset="-122"/>
              <a:ea typeface="微软雅黑" panose="020B0503020204020204" pitchFamily="34" charset="-122"/>
            </a:endParaRPr>
          </a:p>
        </p:txBody>
      </p:sp>
      <p:sp>
        <p:nvSpPr>
          <p:cNvPr id="28" name="原创设计师QQ：598969553            _8"/>
          <p:cNvSpPr>
            <a:spLocks noChangeArrowheads="1"/>
          </p:cNvSpPr>
          <p:nvPr/>
        </p:nvSpPr>
        <p:spPr bwMode="auto">
          <a:xfrm>
            <a:off x="3637226" y="3791188"/>
            <a:ext cx="49238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200" cap="all" dirty="0">
                <a:solidFill>
                  <a:schemeClr val="bg1">
                    <a:lumMod val="85000"/>
                  </a:schemeClr>
                </a:solidFill>
                <a:cs typeface="Arial" panose="020B0604020202020204" pitchFamily="34" charset="0"/>
              </a:rPr>
              <a:t>|</a:t>
            </a:r>
            <a:r>
              <a:rPr lang="zh-CN" altLang="en-US" sz="1200" cap="all" dirty="0">
                <a:solidFill>
                  <a:schemeClr val="bg1">
                    <a:lumMod val="85000"/>
                  </a:schemeClr>
                </a:solidFill>
                <a:cs typeface="Arial" panose="020B0604020202020204" pitchFamily="34" charset="0"/>
              </a:rPr>
              <a:t>适用工作总结</a:t>
            </a:r>
            <a:r>
              <a:rPr lang="en-US" altLang="zh-CN" sz="1200" cap="all" dirty="0">
                <a:solidFill>
                  <a:schemeClr val="bg1">
                    <a:lumMod val="85000"/>
                  </a:schemeClr>
                </a:solidFill>
                <a:cs typeface="Arial" panose="020B0604020202020204" pitchFamily="34" charset="0"/>
              </a:rPr>
              <a:t>|</a:t>
            </a:r>
            <a:r>
              <a:rPr lang="zh-CN" altLang="en-US" sz="1200" cap="all" dirty="0">
                <a:solidFill>
                  <a:schemeClr val="bg1">
                    <a:lumMod val="85000"/>
                  </a:schemeClr>
                </a:solidFill>
                <a:cs typeface="Arial" panose="020B0604020202020204" pitchFamily="34" charset="0"/>
              </a:rPr>
              <a:t>商务汇报</a:t>
            </a:r>
            <a:r>
              <a:rPr lang="en-US" altLang="zh-CN" sz="1200" cap="all" dirty="0">
                <a:solidFill>
                  <a:schemeClr val="bg1">
                    <a:lumMod val="85000"/>
                  </a:schemeClr>
                </a:solidFill>
                <a:cs typeface="Arial" panose="020B0604020202020204" pitchFamily="34" charset="0"/>
              </a:rPr>
              <a:t>|</a:t>
            </a:r>
            <a:r>
              <a:rPr lang="zh-CN" altLang="en-US" sz="1200" cap="all" dirty="0">
                <a:solidFill>
                  <a:schemeClr val="bg1">
                    <a:lumMod val="85000"/>
                  </a:schemeClr>
                </a:solidFill>
                <a:cs typeface="Arial" panose="020B0604020202020204" pitchFamily="34" charset="0"/>
              </a:rPr>
              <a:t>项目展示</a:t>
            </a:r>
            <a:r>
              <a:rPr lang="en-US" altLang="zh-CN" sz="1200" cap="all" dirty="0">
                <a:solidFill>
                  <a:schemeClr val="bg1">
                    <a:lumMod val="85000"/>
                  </a:schemeClr>
                </a:solidFill>
                <a:cs typeface="Arial" panose="020B0604020202020204" pitchFamily="34" charset="0"/>
              </a:rPr>
              <a:t>|</a:t>
            </a:r>
            <a:r>
              <a:rPr lang="zh-CN" altLang="en-US" sz="1200" cap="all" dirty="0">
                <a:solidFill>
                  <a:schemeClr val="bg1">
                    <a:lumMod val="85000"/>
                  </a:schemeClr>
                </a:solidFill>
                <a:cs typeface="Arial" panose="020B0604020202020204" pitchFamily="34" charset="0"/>
              </a:rPr>
              <a:t>商务计划</a:t>
            </a:r>
            <a:r>
              <a:rPr lang="en-US" altLang="zh-CN" sz="1200" cap="all" dirty="0">
                <a:solidFill>
                  <a:schemeClr val="bg1">
                    <a:lumMod val="85000"/>
                  </a:schemeClr>
                </a:solidFill>
                <a:cs typeface="Arial" panose="020B0604020202020204" pitchFamily="34" charset="0"/>
              </a:rPr>
              <a:t>|</a:t>
            </a:r>
            <a:endParaRPr lang="zh-CN" altLang="en-US" sz="1200" cap="all" dirty="0">
              <a:solidFill>
                <a:schemeClr val="bg1">
                  <a:lumMod val="85000"/>
                </a:schemeClr>
              </a:solidFill>
              <a:cs typeface="Arial" panose="020B0604020202020204" pitchFamily="34" charset="0"/>
            </a:endParaRPr>
          </a:p>
        </p:txBody>
      </p:sp>
      <p:sp>
        <p:nvSpPr>
          <p:cNvPr id="30" name="文本框 29"/>
          <p:cNvSpPr txBox="1"/>
          <p:nvPr/>
        </p:nvSpPr>
        <p:spPr>
          <a:xfrm>
            <a:off x="2422876" y="1622182"/>
            <a:ext cx="7346248" cy="1322070"/>
          </a:xfrm>
          <a:prstGeom prst="rect">
            <a:avLst/>
          </a:prstGeom>
          <a:noFill/>
        </p:spPr>
        <p:txBody>
          <a:bodyPr wrap="square" rtlCol="0">
            <a:spAutoFit/>
          </a:bodyPr>
          <a:lstStyle/>
          <a:p>
            <a:pPr algn="ctr"/>
            <a:r>
              <a:rPr lang="en-US" altLang="zh-CN" sz="8000" dirty="0" smtClean="0">
                <a:solidFill>
                  <a:schemeClr val="bg1"/>
                </a:solidFill>
                <a:latin typeface="Agency FB" panose="020B0503020202020204" pitchFamily="34" charset="0"/>
                <a:ea typeface="华文细黑" panose="02010600040101010101" pitchFamily="2" charset="-122"/>
              </a:rPr>
              <a:t>20XX</a:t>
            </a:r>
            <a:endParaRPr lang="zh-CN" altLang="en-US" sz="8000" dirty="0">
              <a:solidFill>
                <a:schemeClr val="bg1"/>
              </a:solidFill>
              <a:latin typeface="Agency FB" panose="020B0503020202020204" pitchFamily="34" charset="0"/>
              <a:ea typeface="华文细黑" panose="02010600040101010101" pitchFamily="2" charset="-122"/>
            </a:endParaRPr>
          </a:p>
        </p:txBody>
      </p:sp>
      <p:sp>
        <p:nvSpPr>
          <p:cNvPr id="12" name="自由: 形状 58"/>
          <p:cNvSpPr/>
          <p:nvPr/>
        </p:nvSpPr>
        <p:spPr bwMode="auto">
          <a:xfrm>
            <a:off x="0" y="5378624"/>
            <a:ext cx="12192000" cy="1495763"/>
          </a:xfrm>
          <a:custGeom>
            <a:avLst/>
            <a:gdLst>
              <a:gd name="connsiteX0" fmla="*/ 12192000 w 12192000"/>
              <a:gd name="connsiteY0" fmla="*/ 0 h 1495763"/>
              <a:gd name="connsiteX1" fmla="*/ 12192000 w 12192000"/>
              <a:gd name="connsiteY1" fmla="*/ 1377707 h 1495763"/>
              <a:gd name="connsiteX2" fmla="*/ 12192000 w 12192000"/>
              <a:gd name="connsiteY2" fmla="*/ 1495763 h 1495763"/>
              <a:gd name="connsiteX3" fmla="*/ 0 w 12192000"/>
              <a:gd name="connsiteY3" fmla="*/ 1495763 h 1495763"/>
              <a:gd name="connsiteX4" fmla="*/ 0 w 12192000"/>
              <a:gd name="connsiteY4" fmla="*/ 1418386 h 1495763"/>
              <a:gd name="connsiteX5" fmla="*/ 0 w 12192000"/>
              <a:gd name="connsiteY5" fmla="*/ 147020 h 1495763"/>
              <a:gd name="connsiteX6" fmla="*/ 5889320 w 12192000"/>
              <a:gd name="connsiteY6" fmla="*/ 1061100 h 1495763"/>
              <a:gd name="connsiteX7" fmla="*/ 12192000 w 12192000"/>
              <a:gd name="connsiteY7" fmla="*/ 0 h 149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495763">
                <a:moveTo>
                  <a:pt x="12192000" y="0"/>
                </a:moveTo>
                <a:cubicBezTo>
                  <a:pt x="12192000" y="0"/>
                  <a:pt x="12192000" y="0"/>
                  <a:pt x="12192000" y="1377707"/>
                </a:cubicBezTo>
                <a:lnTo>
                  <a:pt x="12192000" y="1495763"/>
                </a:lnTo>
                <a:lnTo>
                  <a:pt x="0" y="1495763"/>
                </a:lnTo>
                <a:lnTo>
                  <a:pt x="0" y="1418386"/>
                </a:lnTo>
                <a:cubicBezTo>
                  <a:pt x="0" y="1078954"/>
                  <a:pt x="0" y="661190"/>
                  <a:pt x="0" y="147020"/>
                </a:cubicBezTo>
                <a:cubicBezTo>
                  <a:pt x="1794070" y="757472"/>
                  <a:pt x="3758597" y="1061100"/>
                  <a:pt x="5889320" y="1061100"/>
                </a:cubicBezTo>
                <a:cubicBezTo>
                  <a:pt x="8186240" y="1061100"/>
                  <a:pt x="10287133" y="706335"/>
                  <a:pt x="12192000" y="0"/>
                </a:cubicBezTo>
                <a:close/>
              </a:path>
            </a:pathLst>
          </a:custGeom>
          <a:pattFill prst="pct75">
            <a:fgClr>
              <a:srgbClr val="4F434A"/>
            </a:fgClr>
            <a:bgClr>
              <a:srgbClr val="918D9C"/>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Freeform 27"/>
          <p:cNvSpPr/>
          <p:nvPr/>
        </p:nvSpPr>
        <p:spPr bwMode="auto">
          <a:xfrm>
            <a:off x="0" y="4558254"/>
            <a:ext cx="12192000" cy="1780219"/>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pattFill prst="pct70">
            <a:fgClr>
              <a:srgbClr val="C61027"/>
            </a:fgClr>
            <a:bgClr>
              <a:srgbClr val="E76278"/>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4" name="Freeform 28"/>
          <p:cNvSpPr/>
          <p:nvPr/>
        </p:nvSpPr>
        <p:spPr bwMode="auto">
          <a:xfrm>
            <a:off x="0" y="5250170"/>
            <a:ext cx="12192000" cy="1188944"/>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pattFill prst="pct75">
            <a:fgClr>
              <a:srgbClr val="FBF4D9"/>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pic>
        <p:nvPicPr>
          <p:cNvPr id="15" name="Picture 64"/>
          <p:cNvPicPr>
            <a:picLocks noGrp="1" noSelect="1" noRot="1" noChangeAspect="1" noMove="1" noResize="1" noChangeShapeType="1"/>
          </p:cNvPicPr>
          <p:nvPr/>
        </p:nvPicPr>
        <p:blipFill>
          <a:blip r:embed="rId1" cstate="print">
            <a:extLst>
              <a:ext uri="{28A0092B-C50C-407E-A947-70E740481C1C}">
                <a14:useLocalDpi xmlns:a14="http://schemas.microsoft.com/office/drawing/2010/main" val="0"/>
              </a:ext>
            </a:extLst>
          </a:blip>
          <a:stretch>
            <a:fillRect/>
          </a:stretch>
        </p:blipFill>
        <p:spPr>
          <a:xfrm>
            <a:off x="5260016" y="28017964"/>
            <a:ext cx="1976768" cy="511028"/>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7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8"/>
                                        </p:tgtEl>
                                        <p:attrNameLst>
                                          <p:attrName>ppt_y</p:attrName>
                                        </p:attrNameLst>
                                      </p:cBhvr>
                                      <p:tavLst>
                                        <p:tav tm="0">
                                          <p:val>
                                            <p:strVal val="#ppt_y"/>
                                          </p:val>
                                        </p:tav>
                                        <p:tav tm="100000">
                                          <p:val>
                                            <p:strVal val="#ppt_y"/>
                                          </p:val>
                                        </p:tav>
                                      </p:tavLst>
                                    </p:anim>
                                    <p:anim calcmode="lin" valueType="num">
                                      <p:cBhvr>
                                        <p:cTn id="2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8"/>
                                        </p:tgtEl>
                                      </p:cBhvr>
                                    </p:animEffect>
                                  </p:childTnLst>
                                </p:cTn>
                              </p:par>
                            </p:childTnLst>
                          </p:cTn>
                        </p:par>
                        <p:par>
                          <p:cTn id="29" fill="hold">
                            <p:stCondLst>
                              <p:cond delay="340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28"/>
                                        </p:tgtEl>
                                      </p:cBhvr>
                                    </p:animEffect>
                                    <p:animScale>
                                      <p:cBhvr>
                                        <p:cTn id="32"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28" grpId="1"/>
      <p:bldP spid="30" grpId="0"/>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pattFill prst="pct75">
            <a:fgClr>
              <a:srgbClr val="13233B"/>
            </a:fgClr>
            <a:bgClr>
              <a:srgbClr val="50608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600">
              <a:solidFill>
                <a:prstClr val="white"/>
              </a:solidFill>
              <a:latin typeface="微软雅黑" panose="020B0503020204020204" pitchFamily="34" charset="-122"/>
              <a:ea typeface="微软雅黑" panose="020B0503020204020204" pitchFamily="34" charset="-122"/>
            </a:endParaRPr>
          </a:p>
        </p:txBody>
      </p:sp>
      <p:grpSp>
        <p:nvGrpSpPr>
          <p:cNvPr id="6" name="原创设计师QQ598969533         _3"/>
          <p:cNvGrpSpPr/>
          <p:nvPr/>
        </p:nvGrpSpPr>
        <p:grpSpPr>
          <a:xfrm>
            <a:off x="3785149" y="2437891"/>
            <a:ext cx="3834303" cy="1982218"/>
            <a:chOff x="6053928" y="2512115"/>
            <a:chExt cx="3834303" cy="1982218"/>
          </a:xfrm>
        </p:grpSpPr>
        <p:sp>
          <p:nvSpPr>
            <p:cNvPr id="7" name="原创设计师QQ598969553           _6"/>
            <p:cNvSpPr/>
            <p:nvPr/>
          </p:nvSpPr>
          <p:spPr>
            <a:xfrm flipH="1">
              <a:off x="6053928" y="2512115"/>
              <a:ext cx="2661306" cy="830997"/>
            </a:xfrm>
            <a:prstGeom prst="rect">
              <a:avLst/>
            </a:prstGeom>
          </p:spPr>
          <p:txBody>
            <a:bodyPr wrap="none">
              <a:spAutoFit/>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添加章节标题</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2000" dirty="0">
                  <a:solidFill>
                    <a:schemeClr val="bg1"/>
                  </a:solidFill>
                </a:rPr>
                <a:t>Company introduction</a:t>
              </a:r>
              <a:endParaRPr lang="zh-CN" altLang="en-US" sz="2000" dirty="0">
                <a:solidFill>
                  <a:schemeClr val="bg1"/>
                </a:solidFill>
              </a:endParaRPr>
            </a:p>
          </p:txBody>
        </p:sp>
        <p:sp>
          <p:nvSpPr>
            <p:cNvPr id="8" name="原创设计师QQ598969553           _7"/>
            <p:cNvSpPr/>
            <p:nvPr/>
          </p:nvSpPr>
          <p:spPr>
            <a:xfrm flipH="1">
              <a:off x="6104728" y="3876150"/>
              <a:ext cx="3783503" cy="618183"/>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为客户提供有效服务，是我们工作的方向和价值评价的标尺，成就客户就是成就我们自己</a:t>
              </a:r>
              <a:endParaRPr lang="en-US" altLang="zh-CN" sz="1200" dirty="0">
                <a:solidFill>
                  <a:schemeClr val="bg1"/>
                </a:solidFill>
                <a:latin typeface="+mn-ea"/>
              </a:endParaRPr>
            </a:p>
          </p:txBody>
        </p:sp>
        <p:cxnSp>
          <p:nvCxnSpPr>
            <p:cNvPr id="9" name="原创设计师QQ598969553           _8"/>
            <p:cNvCxnSpPr/>
            <p:nvPr/>
          </p:nvCxnSpPr>
          <p:spPr>
            <a:xfrm flipH="1">
              <a:off x="6219028" y="3644697"/>
              <a:ext cx="64800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图文框 1"/>
          <p:cNvSpPr/>
          <p:nvPr/>
        </p:nvSpPr>
        <p:spPr>
          <a:xfrm>
            <a:off x="2628900" y="984250"/>
            <a:ext cx="6934200" cy="4889500"/>
          </a:xfrm>
          <a:prstGeom prst="frame">
            <a:avLst>
              <a:gd name="adj1" fmla="val 5487"/>
            </a:avLst>
          </a:prstGeom>
          <a:pattFill prst="pct70">
            <a:fgClr>
              <a:srgbClr val="C61027"/>
            </a:fgClr>
            <a:bgClr>
              <a:srgbClr val="E76278"/>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pic>
        <p:nvPicPr>
          <p:cNvPr id="10" name="Picture 64"/>
          <p:cNvPicPr>
            <a:picLocks noGrp="1" noSelect="1" noRot="1" noChangeAspect="1" noMove="1" noResize="1" noChangeShapeType="1"/>
          </p:cNvPicPr>
          <p:nvPr/>
        </p:nvPicPr>
        <p:blipFill>
          <a:blip r:embed="rId1"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点击添加章节标题</a:t>
            </a:r>
            <a:endParaRPr lang="zh-CN" altLang="en-US" dirty="0"/>
          </a:p>
        </p:txBody>
      </p:sp>
      <p:sp>
        <p:nvSpPr>
          <p:cNvPr id="5" name="文本占位符 4"/>
          <p:cNvSpPr>
            <a:spLocks noGrp="1"/>
          </p:cNvSpPr>
          <p:nvPr>
            <p:ph type="body" sz="quarter" idx="14"/>
          </p:nvPr>
        </p:nvSpPr>
        <p:spPr/>
        <p:txBody>
          <a:bodyPr/>
          <a:lstStyle/>
          <a:p>
            <a:r>
              <a:rPr lang="en-US" altLang="zh-CN" dirty="0"/>
              <a:t>Click here to edit the content you want to recommend that you use the</a:t>
            </a:r>
            <a:endParaRPr lang="zh-CN" altLang="en-US" dirty="0"/>
          </a:p>
        </p:txBody>
      </p:sp>
      <p:sp>
        <p:nvSpPr>
          <p:cNvPr id="25" name="椭圆 24"/>
          <p:cNvSpPr/>
          <p:nvPr/>
        </p:nvSpPr>
        <p:spPr>
          <a:xfrm>
            <a:off x="5682000" y="1901798"/>
            <a:ext cx="828000" cy="82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28"/>
          <p:cNvSpPr>
            <a:spLocks noEditPoints="1"/>
          </p:cNvSpPr>
          <p:nvPr/>
        </p:nvSpPr>
        <p:spPr bwMode="auto">
          <a:xfrm>
            <a:off x="5934075" y="2153873"/>
            <a:ext cx="323850" cy="323850"/>
          </a:xfrm>
          <a:custGeom>
            <a:avLst/>
            <a:gdLst>
              <a:gd name="T0" fmla="*/ 1012 w 1017"/>
              <a:gd name="T1" fmla="*/ 49 h 1018"/>
              <a:gd name="T2" fmla="*/ 994 w 1017"/>
              <a:gd name="T3" fmla="*/ 24 h 1018"/>
              <a:gd name="T4" fmla="*/ 981 w 1017"/>
              <a:gd name="T5" fmla="*/ 13 h 1018"/>
              <a:gd name="T6" fmla="*/ 946 w 1017"/>
              <a:gd name="T7" fmla="*/ 0 h 1018"/>
              <a:gd name="T8" fmla="*/ 929 w 1017"/>
              <a:gd name="T9" fmla="*/ 1 h 1018"/>
              <a:gd name="T10" fmla="*/ 691 w 1017"/>
              <a:gd name="T11" fmla="*/ 100 h 1018"/>
              <a:gd name="T12" fmla="*/ 647 w 1017"/>
              <a:gd name="T13" fmla="*/ 101 h 1018"/>
              <a:gd name="T14" fmla="*/ 406 w 1017"/>
              <a:gd name="T15" fmla="*/ 1 h 1018"/>
              <a:gd name="T16" fmla="*/ 397 w 1017"/>
              <a:gd name="T17" fmla="*/ 0 h 1018"/>
              <a:gd name="T18" fmla="*/ 372 w 1017"/>
              <a:gd name="T19" fmla="*/ 4 h 1018"/>
              <a:gd name="T20" fmla="*/ 328 w 1017"/>
              <a:gd name="T21" fmla="*/ 4 h 1018"/>
              <a:gd name="T22" fmla="*/ 301 w 1017"/>
              <a:gd name="T23" fmla="*/ 0 h 1018"/>
              <a:gd name="T24" fmla="*/ 55 w 1017"/>
              <a:gd name="T25" fmla="*/ 100 h 1018"/>
              <a:gd name="T26" fmla="*/ 16 w 1017"/>
              <a:gd name="T27" fmla="*/ 127 h 1018"/>
              <a:gd name="T28" fmla="*/ 0 w 1017"/>
              <a:gd name="T29" fmla="*/ 938 h 1018"/>
              <a:gd name="T30" fmla="*/ 6 w 1017"/>
              <a:gd name="T31" fmla="*/ 968 h 1018"/>
              <a:gd name="T32" fmla="*/ 6 w 1017"/>
              <a:gd name="T33" fmla="*/ 969 h 1018"/>
              <a:gd name="T34" fmla="*/ 21 w 1017"/>
              <a:gd name="T35" fmla="*/ 990 h 1018"/>
              <a:gd name="T36" fmla="*/ 36 w 1017"/>
              <a:gd name="T37" fmla="*/ 1004 h 1018"/>
              <a:gd name="T38" fmla="*/ 58 w 1017"/>
              <a:gd name="T39" fmla="*/ 1015 h 1018"/>
              <a:gd name="T40" fmla="*/ 81 w 1017"/>
              <a:gd name="T41" fmla="*/ 1017 h 1018"/>
              <a:gd name="T42" fmla="*/ 328 w 1017"/>
              <a:gd name="T43" fmla="*/ 918 h 1018"/>
              <a:gd name="T44" fmla="*/ 360 w 1017"/>
              <a:gd name="T45" fmla="*/ 913 h 1018"/>
              <a:gd name="T46" fmla="*/ 604 w 1017"/>
              <a:gd name="T47" fmla="*/ 1016 h 1018"/>
              <a:gd name="T48" fmla="*/ 620 w 1017"/>
              <a:gd name="T49" fmla="*/ 1018 h 1018"/>
              <a:gd name="T50" fmla="*/ 645 w 1017"/>
              <a:gd name="T51" fmla="*/ 1013 h 1018"/>
              <a:gd name="T52" fmla="*/ 664 w 1017"/>
              <a:gd name="T53" fmla="*/ 1004 h 1018"/>
              <a:gd name="T54" fmla="*/ 672 w 1017"/>
              <a:gd name="T55" fmla="*/ 1004 h 1018"/>
              <a:gd name="T56" fmla="*/ 694 w 1017"/>
              <a:gd name="T57" fmla="*/ 1015 h 1018"/>
              <a:gd name="T58" fmla="*/ 717 w 1017"/>
              <a:gd name="T59" fmla="*/ 1017 h 1018"/>
              <a:gd name="T60" fmla="*/ 746 w 1017"/>
              <a:gd name="T61" fmla="*/ 1012 h 1018"/>
              <a:gd name="T62" fmla="*/ 994 w 1017"/>
              <a:gd name="T63" fmla="*/ 900 h 1018"/>
              <a:gd name="T64" fmla="*/ 1017 w 1017"/>
              <a:gd name="T65" fmla="*/ 845 h 1018"/>
              <a:gd name="T66" fmla="*/ 1014 w 1017"/>
              <a:gd name="T67" fmla="*/ 57 h 1018"/>
              <a:gd name="T68" fmla="*/ 86 w 1017"/>
              <a:gd name="T69" fmla="*/ 953 h 1018"/>
              <a:gd name="T70" fmla="*/ 67 w 1017"/>
              <a:gd name="T71" fmla="*/ 947 h 1018"/>
              <a:gd name="T72" fmla="*/ 64 w 1017"/>
              <a:gd name="T73" fmla="*/ 174 h 1018"/>
              <a:gd name="T74" fmla="*/ 296 w 1017"/>
              <a:gd name="T75" fmla="*/ 64 h 1018"/>
              <a:gd name="T76" fmla="*/ 314 w 1017"/>
              <a:gd name="T77" fmla="*/ 69 h 1018"/>
              <a:gd name="T78" fmla="*/ 318 w 1017"/>
              <a:gd name="T79" fmla="*/ 843 h 1018"/>
              <a:gd name="T80" fmla="*/ 305 w 1017"/>
              <a:gd name="T81" fmla="*/ 858 h 1018"/>
              <a:gd name="T82" fmla="*/ 634 w 1017"/>
              <a:gd name="T83" fmla="*/ 944 h 1018"/>
              <a:gd name="T84" fmla="*/ 620 w 1017"/>
              <a:gd name="T85" fmla="*/ 954 h 1018"/>
              <a:gd name="T86" fmla="*/ 389 w 1017"/>
              <a:gd name="T87" fmla="*/ 856 h 1018"/>
              <a:gd name="T88" fmla="*/ 381 w 1017"/>
              <a:gd name="T89" fmla="*/ 79 h 1018"/>
              <a:gd name="T90" fmla="*/ 390 w 1017"/>
              <a:gd name="T91" fmla="*/ 65 h 1018"/>
              <a:gd name="T92" fmla="*/ 404 w 1017"/>
              <a:gd name="T93" fmla="*/ 64 h 1018"/>
              <a:gd name="T94" fmla="*/ 635 w 1017"/>
              <a:gd name="T95" fmla="*/ 170 h 1018"/>
              <a:gd name="T96" fmla="*/ 721 w 1017"/>
              <a:gd name="T97" fmla="*/ 953 h 1018"/>
              <a:gd name="T98" fmla="*/ 702 w 1017"/>
              <a:gd name="T99" fmla="*/ 947 h 1018"/>
              <a:gd name="T100" fmla="*/ 700 w 1017"/>
              <a:gd name="T101" fmla="*/ 174 h 1018"/>
              <a:gd name="T102" fmla="*/ 933 w 1017"/>
              <a:gd name="T103" fmla="*/ 64 h 1018"/>
              <a:gd name="T104" fmla="*/ 950 w 1017"/>
              <a:gd name="T105" fmla="*/ 69 h 1018"/>
              <a:gd name="T106" fmla="*/ 954 w 1017"/>
              <a:gd name="T107" fmla="*/ 843 h 1018"/>
              <a:gd name="T108" fmla="*/ 940 w 1017"/>
              <a:gd name="T109" fmla="*/ 85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7" h="1018">
                <a:moveTo>
                  <a:pt x="1012" y="49"/>
                </a:moveTo>
                <a:lnTo>
                  <a:pt x="1012" y="49"/>
                </a:lnTo>
                <a:lnTo>
                  <a:pt x="1012" y="49"/>
                </a:lnTo>
                <a:lnTo>
                  <a:pt x="1012" y="49"/>
                </a:lnTo>
                <a:lnTo>
                  <a:pt x="1012" y="49"/>
                </a:lnTo>
                <a:lnTo>
                  <a:pt x="1012" y="49"/>
                </a:lnTo>
                <a:lnTo>
                  <a:pt x="1008" y="42"/>
                </a:lnTo>
                <a:lnTo>
                  <a:pt x="1005" y="35"/>
                </a:lnTo>
                <a:lnTo>
                  <a:pt x="999" y="29"/>
                </a:lnTo>
                <a:lnTo>
                  <a:pt x="994" y="24"/>
                </a:lnTo>
                <a:lnTo>
                  <a:pt x="994" y="24"/>
                </a:lnTo>
                <a:lnTo>
                  <a:pt x="993" y="21"/>
                </a:lnTo>
                <a:lnTo>
                  <a:pt x="993" y="21"/>
                </a:lnTo>
                <a:lnTo>
                  <a:pt x="986" y="17"/>
                </a:lnTo>
                <a:lnTo>
                  <a:pt x="981" y="13"/>
                </a:lnTo>
                <a:lnTo>
                  <a:pt x="975" y="9"/>
                </a:lnTo>
                <a:lnTo>
                  <a:pt x="968" y="5"/>
                </a:lnTo>
                <a:lnTo>
                  <a:pt x="961" y="3"/>
                </a:lnTo>
                <a:lnTo>
                  <a:pt x="953" y="1"/>
                </a:lnTo>
                <a:lnTo>
                  <a:pt x="946" y="0"/>
                </a:lnTo>
                <a:lnTo>
                  <a:pt x="938" y="0"/>
                </a:lnTo>
                <a:lnTo>
                  <a:pt x="938" y="0"/>
                </a:lnTo>
                <a:lnTo>
                  <a:pt x="937" y="0"/>
                </a:lnTo>
                <a:lnTo>
                  <a:pt x="937" y="0"/>
                </a:lnTo>
                <a:lnTo>
                  <a:pt x="929" y="1"/>
                </a:lnTo>
                <a:lnTo>
                  <a:pt x="922" y="2"/>
                </a:lnTo>
                <a:lnTo>
                  <a:pt x="914" y="3"/>
                </a:lnTo>
                <a:lnTo>
                  <a:pt x="908" y="6"/>
                </a:lnTo>
                <a:lnTo>
                  <a:pt x="691" y="100"/>
                </a:lnTo>
                <a:lnTo>
                  <a:pt x="691" y="100"/>
                </a:lnTo>
                <a:lnTo>
                  <a:pt x="679" y="104"/>
                </a:lnTo>
                <a:lnTo>
                  <a:pt x="669" y="112"/>
                </a:lnTo>
                <a:lnTo>
                  <a:pt x="669" y="112"/>
                </a:lnTo>
                <a:lnTo>
                  <a:pt x="658" y="105"/>
                </a:lnTo>
                <a:lnTo>
                  <a:pt x="647" y="101"/>
                </a:lnTo>
                <a:lnTo>
                  <a:pt x="428" y="6"/>
                </a:lnTo>
                <a:lnTo>
                  <a:pt x="428" y="6"/>
                </a:lnTo>
                <a:lnTo>
                  <a:pt x="421" y="3"/>
                </a:lnTo>
                <a:lnTo>
                  <a:pt x="413" y="2"/>
                </a:lnTo>
                <a:lnTo>
                  <a:pt x="406" y="1"/>
                </a:lnTo>
                <a:lnTo>
                  <a:pt x="398" y="0"/>
                </a:lnTo>
                <a:lnTo>
                  <a:pt x="398" y="0"/>
                </a:lnTo>
                <a:lnTo>
                  <a:pt x="397" y="0"/>
                </a:lnTo>
                <a:lnTo>
                  <a:pt x="397" y="0"/>
                </a:lnTo>
                <a:lnTo>
                  <a:pt x="397" y="0"/>
                </a:lnTo>
                <a:lnTo>
                  <a:pt x="397" y="0"/>
                </a:lnTo>
                <a:lnTo>
                  <a:pt x="396" y="0"/>
                </a:lnTo>
                <a:lnTo>
                  <a:pt x="396" y="0"/>
                </a:lnTo>
                <a:lnTo>
                  <a:pt x="383" y="1"/>
                </a:lnTo>
                <a:lnTo>
                  <a:pt x="372" y="4"/>
                </a:lnTo>
                <a:lnTo>
                  <a:pt x="360" y="10"/>
                </a:lnTo>
                <a:lnTo>
                  <a:pt x="350" y="16"/>
                </a:lnTo>
                <a:lnTo>
                  <a:pt x="350" y="16"/>
                </a:lnTo>
                <a:lnTo>
                  <a:pt x="339" y="10"/>
                </a:lnTo>
                <a:lnTo>
                  <a:pt x="328" y="4"/>
                </a:lnTo>
                <a:lnTo>
                  <a:pt x="316" y="1"/>
                </a:lnTo>
                <a:lnTo>
                  <a:pt x="302" y="0"/>
                </a:lnTo>
                <a:lnTo>
                  <a:pt x="302" y="0"/>
                </a:lnTo>
                <a:lnTo>
                  <a:pt x="301" y="0"/>
                </a:lnTo>
                <a:lnTo>
                  <a:pt x="301" y="0"/>
                </a:lnTo>
                <a:lnTo>
                  <a:pt x="293" y="1"/>
                </a:lnTo>
                <a:lnTo>
                  <a:pt x="286" y="2"/>
                </a:lnTo>
                <a:lnTo>
                  <a:pt x="278" y="3"/>
                </a:lnTo>
                <a:lnTo>
                  <a:pt x="272" y="6"/>
                </a:lnTo>
                <a:lnTo>
                  <a:pt x="55" y="100"/>
                </a:lnTo>
                <a:lnTo>
                  <a:pt x="55" y="100"/>
                </a:lnTo>
                <a:lnTo>
                  <a:pt x="43" y="104"/>
                </a:lnTo>
                <a:lnTo>
                  <a:pt x="34" y="111"/>
                </a:lnTo>
                <a:lnTo>
                  <a:pt x="24" y="118"/>
                </a:lnTo>
                <a:lnTo>
                  <a:pt x="16" y="127"/>
                </a:lnTo>
                <a:lnTo>
                  <a:pt x="10" y="137"/>
                </a:lnTo>
                <a:lnTo>
                  <a:pt x="5" y="148"/>
                </a:lnTo>
                <a:lnTo>
                  <a:pt x="1" y="160"/>
                </a:lnTo>
                <a:lnTo>
                  <a:pt x="0" y="173"/>
                </a:lnTo>
                <a:lnTo>
                  <a:pt x="0" y="938"/>
                </a:lnTo>
                <a:lnTo>
                  <a:pt x="0" y="938"/>
                </a:lnTo>
                <a:lnTo>
                  <a:pt x="0" y="946"/>
                </a:lnTo>
                <a:lnTo>
                  <a:pt x="1" y="954"/>
                </a:lnTo>
                <a:lnTo>
                  <a:pt x="3" y="961"/>
                </a:lnTo>
                <a:lnTo>
                  <a:pt x="6" y="968"/>
                </a:lnTo>
                <a:lnTo>
                  <a:pt x="6" y="968"/>
                </a:lnTo>
                <a:lnTo>
                  <a:pt x="6" y="969"/>
                </a:lnTo>
                <a:lnTo>
                  <a:pt x="6" y="969"/>
                </a:lnTo>
                <a:lnTo>
                  <a:pt x="6" y="969"/>
                </a:lnTo>
                <a:lnTo>
                  <a:pt x="6" y="969"/>
                </a:lnTo>
                <a:lnTo>
                  <a:pt x="11" y="978"/>
                </a:lnTo>
                <a:lnTo>
                  <a:pt x="17" y="987"/>
                </a:lnTo>
                <a:lnTo>
                  <a:pt x="17" y="987"/>
                </a:lnTo>
                <a:lnTo>
                  <a:pt x="21" y="990"/>
                </a:lnTo>
                <a:lnTo>
                  <a:pt x="21" y="990"/>
                </a:lnTo>
                <a:lnTo>
                  <a:pt x="27" y="998"/>
                </a:lnTo>
                <a:lnTo>
                  <a:pt x="36" y="1004"/>
                </a:lnTo>
                <a:lnTo>
                  <a:pt x="36" y="1004"/>
                </a:lnTo>
                <a:lnTo>
                  <a:pt x="36" y="1004"/>
                </a:lnTo>
                <a:lnTo>
                  <a:pt x="36" y="1004"/>
                </a:lnTo>
                <a:lnTo>
                  <a:pt x="45" y="1010"/>
                </a:lnTo>
                <a:lnTo>
                  <a:pt x="55" y="1014"/>
                </a:lnTo>
                <a:lnTo>
                  <a:pt x="55" y="1014"/>
                </a:lnTo>
                <a:lnTo>
                  <a:pt x="58" y="1015"/>
                </a:lnTo>
                <a:lnTo>
                  <a:pt x="58" y="1015"/>
                </a:lnTo>
                <a:lnTo>
                  <a:pt x="69" y="1017"/>
                </a:lnTo>
                <a:lnTo>
                  <a:pt x="80" y="1018"/>
                </a:lnTo>
                <a:lnTo>
                  <a:pt x="80" y="1018"/>
                </a:lnTo>
                <a:lnTo>
                  <a:pt x="81" y="1017"/>
                </a:lnTo>
                <a:lnTo>
                  <a:pt x="81" y="1017"/>
                </a:lnTo>
                <a:lnTo>
                  <a:pt x="88" y="1017"/>
                </a:lnTo>
                <a:lnTo>
                  <a:pt x="96" y="1016"/>
                </a:lnTo>
                <a:lnTo>
                  <a:pt x="103" y="1014"/>
                </a:lnTo>
                <a:lnTo>
                  <a:pt x="111" y="1012"/>
                </a:lnTo>
                <a:lnTo>
                  <a:pt x="328" y="918"/>
                </a:lnTo>
                <a:lnTo>
                  <a:pt x="328" y="918"/>
                </a:lnTo>
                <a:lnTo>
                  <a:pt x="339" y="913"/>
                </a:lnTo>
                <a:lnTo>
                  <a:pt x="350" y="907"/>
                </a:lnTo>
                <a:lnTo>
                  <a:pt x="350" y="907"/>
                </a:lnTo>
                <a:lnTo>
                  <a:pt x="360" y="913"/>
                </a:lnTo>
                <a:lnTo>
                  <a:pt x="370" y="917"/>
                </a:lnTo>
                <a:lnTo>
                  <a:pt x="590" y="1012"/>
                </a:lnTo>
                <a:lnTo>
                  <a:pt x="590" y="1012"/>
                </a:lnTo>
                <a:lnTo>
                  <a:pt x="597" y="1014"/>
                </a:lnTo>
                <a:lnTo>
                  <a:pt x="604" y="1016"/>
                </a:lnTo>
                <a:lnTo>
                  <a:pt x="612" y="1017"/>
                </a:lnTo>
                <a:lnTo>
                  <a:pt x="619" y="1017"/>
                </a:lnTo>
                <a:lnTo>
                  <a:pt x="619" y="1017"/>
                </a:lnTo>
                <a:lnTo>
                  <a:pt x="620" y="1018"/>
                </a:lnTo>
                <a:lnTo>
                  <a:pt x="620" y="1018"/>
                </a:lnTo>
                <a:lnTo>
                  <a:pt x="631" y="1017"/>
                </a:lnTo>
                <a:lnTo>
                  <a:pt x="641" y="1015"/>
                </a:lnTo>
                <a:lnTo>
                  <a:pt x="641" y="1015"/>
                </a:lnTo>
                <a:lnTo>
                  <a:pt x="645" y="1013"/>
                </a:lnTo>
                <a:lnTo>
                  <a:pt x="645" y="1013"/>
                </a:lnTo>
                <a:lnTo>
                  <a:pt x="655" y="1010"/>
                </a:lnTo>
                <a:lnTo>
                  <a:pt x="663" y="1004"/>
                </a:lnTo>
                <a:lnTo>
                  <a:pt x="663" y="1004"/>
                </a:lnTo>
                <a:lnTo>
                  <a:pt x="664" y="1004"/>
                </a:lnTo>
                <a:lnTo>
                  <a:pt x="664" y="1004"/>
                </a:lnTo>
                <a:lnTo>
                  <a:pt x="668" y="1001"/>
                </a:lnTo>
                <a:lnTo>
                  <a:pt x="668" y="1001"/>
                </a:lnTo>
                <a:lnTo>
                  <a:pt x="672" y="1004"/>
                </a:lnTo>
                <a:lnTo>
                  <a:pt x="672" y="1004"/>
                </a:lnTo>
                <a:lnTo>
                  <a:pt x="672" y="1004"/>
                </a:lnTo>
                <a:lnTo>
                  <a:pt x="672" y="1004"/>
                </a:lnTo>
                <a:lnTo>
                  <a:pt x="682" y="1010"/>
                </a:lnTo>
                <a:lnTo>
                  <a:pt x="691" y="1014"/>
                </a:lnTo>
                <a:lnTo>
                  <a:pt x="691" y="1014"/>
                </a:lnTo>
                <a:lnTo>
                  <a:pt x="694" y="1015"/>
                </a:lnTo>
                <a:lnTo>
                  <a:pt x="694" y="1015"/>
                </a:lnTo>
                <a:lnTo>
                  <a:pt x="705" y="1017"/>
                </a:lnTo>
                <a:lnTo>
                  <a:pt x="716" y="1018"/>
                </a:lnTo>
                <a:lnTo>
                  <a:pt x="716" y="1018"/>
                </a:lnTo>
                <a:lnTo>
                  <a:pt x="717" y="1017"/>
                </a:lnTo>
                <a:lnTo>
                  <a:pt x="717" y="1017"/>
                </a:lnTo>
                <a:lnTo>
                  <a:pt x="725" y="1017"/>
                </a:lnTo>
                <a:lnTo>
                  <a:pt x="732" y="1016"/>
                </a:lnTo>
                <a:lnTo>
                  <a:pt x="740" y="1014"/>
                </a:lnTo>
                <a:lnTo>
                  <a:pt x="746" y="1012"/>
                </a:lnTo>
                <a:lnTo>
                  <a:pt x="963" y="918"/>
                </a:lnTo>
                <a:lnTo>
                  <a:pt x="963" y="918"/>
                </a:lnTo>
                <a:lnTo>
                  <a:pt x="975" y="914"/>
                </a:lnTo>
                <a:lnTo>
                  <a:pt x="984" y="908"/>
                </a:lnTo>
                <a:lnTo>
                  <a:pt x="994" y="900"/>
                </a:lnTo>
                <a:lnTo>
                  <a:pt x="1001" y="891"/>
                </a:lnTo>
                <a:lnTo>
                  <a:pt x="1008" y="881"/>
                </a:lnTo>
                <a:lnTo>
                  <a:pt x="1013" y="870"/>
                </a:lnTo>
                <a:lnTo>
                  <a:pt x="1016" y="857"/>
                </a:lnTo>
                <a:lnTo>
                  <a:pt x="1017" y="845"/>
                </a:lnTo>
                <a:lnTo>
                  <a:pt x="1017" y="79"/>
                </a:lnTo>
                <a:lnTo>
                  <a:pt x="1017" y="79"/>
                </a:lnTo>
                <a:lnTo>
                  <a:pt x="1017" y="72"/>
                </a:lnTo>
                <a:lnTo>
                  <a:pt x="1016" y="64"/>
                </a:lnTo>
                <a:lnTo>
                  <a:pt x="1014" y="57"/>
                </a:lnTo>
                <a:lnTo>
                  <a:pt x="1012" y="49"/>
                </a:lnTo>
                <a:lnTo>
                  <a:pt x="1012" y="49"/>
                </a:lnTo>
                <a:close/>
                <a:moveTo>
                  <a:pt x="305" y="858"/>
                </a:moveTo>
                <a:lnTo>
                  <a:pt x="86" y="953"/>
                </a:lnTo>
                <a:lnTo>
                  <a:pt x="86" y="953"/>
                </a:lnTo>
                <a:lnTo>
                  <a:pt x="83" y="954"/>
                </a:lnTo>
                <a:lnTo>
                  <a:pt x="80" y="954"/>
                </a:lnTo>
                <a:lnTo>
                  <a:pt x="73" y="953"/>
                </a:lnTo>
                <a:lnTo>
                  <a:pt x="68" y="950"/>
                </a:lnTo>
                <a:lnTo>
                  <a:pt x="67" y="947"/>
                </a:lnTo>
                <a:lnTo>
                  <a:pt x="65" y="944"/>
                </a:lnTo>
                <a:lnTo>
                  <a:pt x="65" y="944"/>
                </a:lnTo>
                <a:lnTo>
                  <a:pt x="64" y="938"/>
                </a:lnTo>
                <a:lnTo>
                  <a:pt x="64" y="174"/>
                </a:lnTo>
                <a:lnTo>
                  <a:pt x="64" y="174"/>
                </a:lnTo>
                <a:lnTo>
                  <a:pt x="65" y="170"/>
                </a:lnTo>
                <a:lnTo>
                  <a:pt x="67" y="165"/>
                </a:lnTo>
                <a:lnTo>
                  <a:pt x="71" y="162"/>
                </a:lnTo>
                <a:lnTo>
                  <a:pt x="78" y="159"/>
                </a:lnTo>
                <a:lnTo>
                  <a:pt x="296" y="64"/>
                </a:lnTo>
                <a:lnTo>
                  <a:pt x="296" y="64"/>
                </a:lnTo>
                <a:lnTo>
                  <a:pt x="300" y="64"/>
                </a:lnTo>
                <a:lnTo>
                  <a:pt x="302" y="63"/>
                </a:lnTo>
                <a:lnTo>
                  <a:pt x="308" y="64"/>
                </a:lnTo>
                <a:lnTo>
                  <a:pt x="314" y="69"/>
                </a:lnTo>
                <a:lnTo>
                  <a:pt x="316" y="71"/>
                </a:lnTo>
                <a:lnTo>
                  <a:pt x="317" y="73"/>
                </a:lnTo>
                <a:lnTo>
                  <a:pt x="317" y="73"/>
                </a:lnTo>
                <a:lnTo>
                  <a:pt x="318" y="79"/>
                </a:lnTo>
                <a:lnTo>
                  <a:pt x="318" y="843"/>
                </a:lnTo>
                <a:lnTo>
                  <a:pt x="318" y="843"/>
                </a:lnTo>
                <a:lnTo>
                  <a:pt x="317" y="849"/>
                </a:lnTo>
                <a:lnTo>
                  <a:pt x="315" y="853"/>
                </a:lnTo>
                <a:lnTo>
                  <a:pt x="310" y="856"/>
                </a:lnTo>
                <a:lnTo>
                  <a:pt x="305" y="858"/>
                </a:lnTo>
                <a:lnTo>
                  <a:pt x="305" y="858"/>
                </a:lnTo>
                <a:close/>
                <a:moveTo>
                  <a:pt x="637" y="938"/>
                </a:moveTo>
                <a:lnTo>
                  <a:pt x="637" y="938"/>
                </a:lnTo>
                <a:lnTo>
                  <a:pt x="634" y="944"/>
                </a:lnTo>
                <a:lnTo>
                  <a:pt x="634" y="944"/>
                </a:lnTo>
                <a:lnTo>
                  <a:pt x="633" y="947"/>
                </a:lnTo>
                <a:lnTo>
                  <a:pt x="631" y="950"/>
                </a:lnTo>
                <a:lnTo>
                  <a:pt x="626" y="953"/>
                </a:lnTo>
                <a:lnTo>
                  <a:pt x="626" y="953"/>
                </a:lnTo>
                <a:lnTo>
                  <a:pt x="620" y="954"/>
                </a:lnTo>
                <a:lnTo>
                  <a:pt x="620" y="954"/>
                </a:lnTo>
                <a:lnTo>
                  <a:pt x="615" y="953"/>
                </a:lnTo>
                <a:lnTo>
                  <a:pt x="393" y="858"/>
                </a:lnTo>
                <a:lnTo>
                  <a:pt x="393" y="858"/>
                </a:lnTo>
                <a:lnTo>
                  <a:pt x="389" y="856"/>
                </a:lnTo>
                <a:lnTo>
                  <a:pt x="384" y="853"/>
                </a:lnTo>
                <a:lnTo>
                  <a:pt x="382" y="849"/>
                </a:lnTo>
                <a:lnTo>
                  <a:pt x="381" y="845"/>
                </a:lnTo>
                <a:lnTo>
                  <a:pt x="381" y="79"/>
                </a:lnTo>
                <a:lnTo>
                  <a:pt x="381" y="79"/>
                </a:lnTo>
                <a:lnTo>
                  <a:pt x="383" y="73"/>
                </a:lnTo>
                <a:lnTo>
                  <a:pt x="383" y="73"/>
                </a:lnTo>
                <a:lnTo>
                  <a:pt x="384" y="71"/>
                </a:lnTo>
                <a:lnTo>
                  <a:pt x="387" y="68"/>
                </a:lnTo>
                <a:lnTo>
                  <a:pt x="390" y="65"/>
                </a:lnTo>
                <a:lnTo>
                  <a:pt x="392" y="64"/>
                </a:lnTo>
                <a:lnTo>
                  <a:pt x="392" y="64"/>
                </a:lnTo>
                <a:lnTo>
                  <a:pt x="397" y="63"/>
                </a:lnTo>
                <a:lnTo>
                  <a:pt x="397" y="63"/>
                </a:lnTo>
                <a:lnTo>
                  <a:pt x="404" y="64"/>
                </a:lnTo>
                <a:lnTo>
                  <a:pt x="625" y="160"/>
                </a:lnTo>
                <a:lnTo>
                  <a:pt x="625" y="160"/>
                </a:lnTo>
                <a:lnTo>
                  <a:pt x="630" y="162"/>
                </a:lnTo>
                <a:lnTo>
                  <a:pt x="633" y="165"/>
                </a:lnTo>
                <a:lnTo>
                  <a:pt x="635" y="170"/>
                </a:lnTo>
                <a:lnTo>
                  <a:pt x="637" y="173"/>
                </a:lnTo>
                <a:lnTo>
                  <a:pt x="637" y="938"/>
                </a:lnTo>
                <a:close/>
                <a:moveTo>
                  <a:pt x="940" y="858"/>
                </a:moveTo>
                <a:lnTo>
                  <a:pt x="721" y="953"/>
                </a:lnTo>
                <a:lnTo>
                  <a:pt x="721" y="953"/>
                </a:lnTo>
                <a:lnTo>
                  <a:pt x="719" y="954"/>
                </a:lnTo>
                <a:lnTo>
                  <a:pt x="716" y="954"/>
                </a:lnTo>
                <a:lnTo>
                  <a:pt x="709" y="953"/>
                </a:lnTo>
                <a:lnTo>
                  <a:pt x="704" y="950"/>
                </a:lnTo>
                <a:lnTo>
                  <a:pt x="702" y="947"/>
                </a:lnTo>
                <a:lnTo>
                  <a:pt x="701" y="944"/>
                </a:lnTo>
                <a:lnTo>
                  <a:pt x="701" y="944"/>
                </a:lnTo>
                <a:lnTo>
                  <a:pt x="700" y="938"/>
                </a:lnTo>
                <a:lnTo>
                  <a:pt x="700" y="174"/>
                </a:lnTo>
                <a:lnTo>
                  <a:pt x="700" y="174"/>
                </a:lnTo>
                <a:lnTo>
                  <a:pt x="701" y="170"/>
                </a:lnTo>
                <a:lnTo>
                  <a:pt x="703" y="165"/>
                </a:lnTo>
                <a:lnTo>
                  <a:pt x="707" y="162"/>
                </a:lnTo>
                <a:lnTo>
                  <a:pt x="713" y="159"/>
                </a:lnTo>
                <a:lnTo>
                  <a:pt x="933" y="64"/>
                </a:lnTo>
                <a:lnTo>
                  <a:pt x="933" y="64"/>
                </a:lnTo>
                <a:lnTo>
                  <a:pt x="935" y="64"/>
                </a:lnTo>
                <a:lnTo>
                  <a:pt x="938" y="63"/>
                </a:lnTo>
                <a:lnTo>
                  <a:pt x="944" y="64"/>
                </a:lnTo>
                <a:lnTo>
                  <a:pt x="950" y="69"/>
                </a:lnTo>
                <a:lnTo>
                  <a:pt x="951" y="71"/>
                </a:lnTo>
                <a:lnTo>
                  <a:pt x="953" y="73"/>
                </a:lnTo>
                <a:lnTo>
                  <a:pt x="953" y="73"/>
                </a:lnTo>
                <a:lnTo>
                  <a:pt x="954" y="79"/>
                </a:lnTo>
                <a:lnTo>
                  <a:pt x="954" y="843"/>
                </a:lnTo>
                <a:lnTo>
                  <a:pt x="954" y="843"/>
                </a:lnTo>
                <a:lnTo>
                  <a:pt x="953" y="849"/>
                </a:lnTo>
                <a:lnTo>
                  <a:pt x="951" y="853"/>
                </a:lnTo>
                <a:lnTo>
                  <a:pt x="947" y="856"/>
                </a:lnTo>
                <a:lnTo>
                  <a:pt x="940" y="858"/>
                </a:lnTo>
                <a:lnTo>
                  <a:pt x="940" y="85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27" name="椭圆 26"/>
          <p:cNvSpPr/>
          <p:nvPr/>
        </p:nvSpPr>
        <p:spPr>
          <a:xfrm>
            <a:off x="9291340" y="1901798"/>
            <a:ext cx="828000" cy="82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7"/>
          <p:cNvSpPr>
            <a:spLocks noEditPoints="1"/>
          </p:cNvSpPr>
          <p:nvPr/>
        </p:nvSpPr>
        <p:spPr bwMode="auto">
          <a:xfrm>
            <a:off x="9544209" y="2153873"/>
            <a:ext cx="322263" cy="323850"/>
          </a:xfrm>
          <a:custGeom>
            <a:avLst/>
            <a:gdLst>
              <a:gd name="T0" fmla="*/ 912 w 1018"/>
              <a:gd name="T1" fmla="*/ 322 h 1018"/>
              <a:gd name="T2" fmla="*/ 779 w 1018"/>
              <a:gd name="T3" fmla="*/ 156 h 1018"/>
              <a:gd name="T4" fmla="*/ 582 w 1018"/>
              <a:gd name="T5" fmla="*/ 70 h 1018"/>
              <a:gd name="T6" fmla="*/ 515 w 1018"/>
              <a:gd name="T7" fmla="*/ 1 h 1018"/>
              <a:gd name="T8" fmla="*/ 478 w 1018"/>
              <a:gd name="T9" fmla="*/ 65 h 1018"/>
              <a:gd name="T10" fmla="*/ 288 w 1018"/>
              <a:gd name="T11" fmla="*/ 123 h 1018"/>
              <a:gd name="T12" fmla="*/ 133 w 1018"/>
              <a:gd name="T13" fmla="*/ 270 h 1018"/>
              <a:gd name="T14" fmla="*/ 66 w 1018"/>
              <a:gd name="T15" fmla="*/ 477 h 1018"/>
              <a:gd name="T16" fmla="*/ 0 w 1018"/>
              <a:gd name="T17" fmla="*/ 509 h 1018"/>
              <a:gd name="T18" fmla="*/ 68 w 1018"/>
              <a:gd name="T19" fmla="*/ 561 h 1018"/>
              <a:gd name="T20" fmla="*/ 145 w 1018"/>
              <a:gd name="T21" fmla="*/ 764 h 1018"/>
              <a:gd name="T22" fmla="*/ 305 w 1018"/>
              <a:gd name="T23" fmla="*/ 903 h 1018"/>
              <a:gd name="T24" fmla="*/ 478 w 1018"/>
              <a:gd name="T25" fmla="*/ 986 h 1018"/>
              <a:gd name="T26" fmla="*/ 522 w 1018"/>
              <a:gd name="T27" fmla="*/ 1015 h 1018"/>
              <a:gd name="T28" fmla="*/ 601 w 1018"/>
              <a:gd name="T29" fmla="*/ 944 h 1018"/>
              <a:gd name="T30" fmla="*/ 795 w 1018"/>
              <a:gd name="T31" fmla="*/ 850 h 1018"/>
              <a:gd name="T32" fmla="*/ 921 w 1018"/>
              <a:gd name="T33" fmla="*/ 678 h 1018"/>
              <a:gd name="T34" fmla="*/ 998 w 1018"/>
              <a:gd name="T35" fmla="*/ 539 h 1018"/>
              <a:gd name="T36" fmla="*/ 1009 w 1018"/>
              <a:gd name="T37" fmla="*/ 486 h 1018"/>
              <a:gd name="T38" fmla="*/ 881 w 1018"/>
              <a:gd name="T39" fmla="*/ 591 h 1018"/>
              <a:gd name="T40" fmla="*/ 800 w 1018"/>
              <a:gd name="T41" fmla="*/ 754 h 1018"/>
              <a:gd name="T42" fmla="*/ 656 w 1018"/>
              <a:gd name="T43" fmla="*/ 860 h 1018"/>
              <a:gd name="T44" fmla="*/ 539 w 1018"/>
              <a:gd name="T45" fmla="*/ 814 h 1018"/>
              <a:gd name="T46" fmla="*/ 486 w 1018"/>
              <a:gd name="T47" fmla="*/ 805 h 1018"/>
              <a:gd name="T48" fmla="*/ 394 w 1018"/>
              <a:gd name="T49" fmla="*/ 872 h 1018"/>
              <a:gd name="T50" fmla="*/ 239 w 1018"/>
              <a:gd name="T51" fmla="*/ 778 h 1018"/>
              <a:gd name="T52" fmla="*/ 145 w 1018"/>
              <a:gd name="T53" fmla="*/ 624 h 1018"/>
              <a:gd name="T54" fmla="*/ 214 w 1018"/>
              <a:gd name="T55" fmla="*/ 531 h 1018"/>
              <a:gd name="T56" fmla="*/ 203 w 1018"/>
              <a:gd name="T57" fmla="*/ 480 h 1018"/>
              <a:gd name="T58" fmla="*/ 157 w 1018"/>
              <a:gd name="T59" fmla="*/ 362 h 1018"/>
              <a:gd name="T60" fmla="*/ 264 w 1018"/>
              <a:gd name="T61" fmla="*/ 217 h 1018"/>
              <a:gd name="T62" fmla="*/ 426 w 1018"/>
              <a:gd name="T63" fmla="*/ 136 h 1018"/>
              <a:gd name="T64" fmla="*/ 497 w 1018"/>
              <a:gd name="T65" fmla="*/ 220 h 1018"/>
              <a:gd name="T66" fmla="*/ 541 w 1018"/>
              <a:gd name="T67" fmla="*/ 191 h 1018"/>
              <a:gd name="T68" fmla="*/ 686 w 1018"/>
              <a:gd name="T69" fmla="*/ 171 h 1018"/>
              <a:gd name="T70" fmla="*/ 821 w 1018"/>
              <a:gd name="T71" fmla="*/ 290 h 1018"/>
              <a:gd name="T72" fmla="*/ 887 w 1018"/>
              <a:gd name="T73" fmla="*/ 460 h 1018"/>
              <a:gd name="T74" fmla="*/ 795 w 1018"/>
              <a:gd name="T75" fmla="*/ 509 h 1018"/>
              <a:gd name="T76" fmla="*/ 604 w 1018"/>
              <a:gd name="T77" fmla="*/ 509 h 1018"/>
              <a:gd name="T78" fmla="*/ 562 w 1018"/>
              <a:gd name="T79" fmla="*/ 430 h 1018"/>
              <a:gd name="T80" fmla="*/ 472 w 1018"/>
              <a:gd name="T81" fmla="*/ 421 h 1018"/>
              <a:gd name="T82" fmla="*/ 414 w 1018"/>
              <a:gd name="T83" fmla="*/ 499 h 1018"/>
              <a:gd name="T84" fmla="*/ 449 w 1018"/>
              <a:gd name="T85" fmla="*/ 583 h 1018"/>
              <a:gd name="T86" fmla="*/ 538 w 1018"/>
              <a:gd name="T87" fmla="*/ 600 h 1018"/>
              <a:gd name="T88" fmla="*/ 602 w 1018"/>
              <a:gd name="T89" fmla="*/ 528 h 1018"/>
              <a:gd name="T90" fmla="*/ 497 w 1018"/>
              <a:gd name="T91" fmla="*/ 480 h 1018"/>
              <a:gd name="T92" fmla="*/ 541 w 1018"/>
              <a:gd name="T93" fmla="*/ 509 h 1018"/>
              <a:gd name="T94" fmla="*/ 502 w 1018"/>
              <a:gd name="T95" fmla="*/ 540 h 1018"/>
              <a:gd name="T96" fmla="*/ 540 w 1018"/>
              <a:gd name="T97" fmla="*/ 311 h 1018"/>
              <a:gd name="T98" fmla="*/ 443 w 1018"/>
              <a:gd name="T99" fmla="*/ 296 h 1018"/>
              <a:gd name="T100" fmla="*/ 291 w 1018"/>
              <a:gd name="T101" fmla="*/ 463 h 1018"/>
              <a:gd name="T102" fmla="*/ 318 w 1018"/>
              <a:gd name="T103" fmla="*/ 541 h 1018"/>
              <a:gd name="T104" fmla="*/ 351 w 1018"/>
              <a:gd name="T105" fmla="*/ 492 h 1018"/>
              <a:gd name="T106" fmla="*/ 447 w 1018"/>
              <a:gd name="T107" fmla="*/ 363 h 1018"/>
              <a:gd name="T108" fmla="*/ 539 w 1018"/>
              <a:gd name="T109" fmla="*/ 330 h 1018"/>
              <a:gd name="T110" fmla="*/ 671 w 1018"/>
              <a:gd name="T111" fmla="*/ 497 h 1018"/>
              <a:gd name="T112" fmla="*/ 621 w 1018"/>
              <a:gd name="T113" fmla="*/ 621 h 1018"/>
              <a:gd name="T114" fmla="*/ 497 w 1018"/>
              <a:gd name="T115" fmla="*/ 671 h 1018"/>
              <a:gd name="T116" fmla="*/ 486 w 1018"/>
              <a:gd name="T117" fmla="*/ 722 h 1018"/>
              <a:gd name="T118" fmla="*/ 633 w 1018"/>
              <a:gd name="T119" fmla="*/ 693 h 1018"/>
              <a:gd name="T120" fmla="*/ 732 w 1018"/>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8" h="1018">
                <a:moveTo>
                  <a:pt x="986" y="477"/>
                </a:moveTo>
                <a:lnTo>
                  <a:pt x="953" y="477"/>
                </a:lnTo>
                <a:lnTo>
                  <a:pt x="953" y="477"/>
                </a:lnTo>
                <a:lnTo>
                  <a:pt x="951" y="456"/>
                </a:lnTo>
                <a:lnTo>
                  <a:pt x="947" y="437"/>
                </a:lnTo>
                <a:lnTo>
                  <a:pt x="944" y="416"/>
                </a:lnTo>
                <a:lnTo>
                  <a:pt x="939" y="397"/>
                </a:lnTo>
                <a:lnTo>
                  <a:pt x="934" y="378"/>
                </a:lnTo>
                <a:lnTo>
                  <a:pt x="927" y="358"/>
                </a:lnTo>
                <a:lnTo>
                  <a:pt x="921" y="340"/>
                </a:lnTo>
                <a:lnTo>
                  <a:pt x="912" y="322"/>
                </a:lnTo>
                <a:lnTo>
                  <a:pt x="903" y="305"/>
                </a:lnTo>
                <a:lnTo>
                  <a:pt x="895" y="288"/>
                </a:lnTo>
                <a:lnTo>
                  <a:pt x="884" y="270"/>
                </a:lnTo>
                <a:lnTo>
                  <a:pt x="873" y="254"/>
                </a:lnTo>
                <a:lnTo>
                  <a:pt x="862" y="238"/>
                </a:lnTo>
                <a:lnTo>
                  <a:pt x="850" y="223"/>
                </a:lnTo>
                <a:lnTo>
                  <a:pt x="837" y="208"/>
                </a:lnTo>
                <a:lnTo>
                  <a:pt x="823" y="194"/>
                </a:lnTo>
                <a:lnTo>
                  <a:pt x="809" y="181"/>
                </a:lnTo>
                <a:lnTo>
                  <a:pt x="795" y="168"/>
                </a:lnTo>
                <a:lnTo>
                  <a:pt x="779" y="156"/>
                </a:lnTo>
                <a:lnTo>
                  <a:pt x="764" y="145"/>
                </a:lnTo>
                <a:lnTo>
                  <a:pt x="748" y="133"/>
                </a:lnTo>
                <a:lnTo>
                  <a:pt x="731" y="123"/>
                </a:lnTo>
                <a:lnTo>
                  <a:pt x="714" y="114"/>
                </a:lnTo>
                <a:lnTo>
                  <a:pt x="695" y="105"/>
                </a:lnTo>
                <a:lnTo>
                  <a:pt x="678" y="98"/>
                </a:lnTo>
                <a:lnTo>
                  <a:pt x="659" y="90"/>
                </a:lnTo>
                <a:lnTo>
                  <a:pt x="641" y="84"/>
                </a:lnTo>
                <a:lnTo>
                  <a:pt x="621" y="78"/>
                </a:lnTo>
                <a:lnTo>
                  <a:pt x="601" y="74"/>
                </a:lnTo>
                <a:lnTo>
                  <a:pt x="582" y="70"/>
                </a:lnTo>
                <a:lnTo>
                  <a:pt x="561" y="68"/>
                </a:lnTo>
                <a:lnTo>
                  <a:pt x="541" y="65"/>
                </a:lnTo>
                <a:lnTo>
                  <a:pt x="541" y="32"/>
                </a:lnTo>
                <a:lnTo>
                  <a:pt x="541" y="32"/>
                </a:lnTo>
                <a:lnTo>
                  <a:pt x="540" y="26"/>
                </a:lnTo>
                <a:lnTo>
                  <a:pt x="539" y="19"/>
                </a:lnTo>
                <a:lnTo>
                  <a:pt x="535" y="14"/>
                </a:lnTo>
                <a:lnTo>
                  <a:pt x="531" y="10"/>
                </a:lnTo>
                <a:lnTo>
                  <a:pt x="527" y="5"/>
                </a:lnTo>
                <a:lnTo>
                  <a:pt x="522" y="2"/>
                </a:lnTo>
                <a:lnTo>
                  <a:pt x="515" y="1"/>
                </a:lnTo>
                <a:lnTo>
                  <a:pt x="509" y="0"/>
                </a:lnTo>
                <a:lnTo>
                  <a:pt x="509" y="0"/>
                </a:lnTo>
                <a:lnTo>
                  <a:pt x="502" y="1"/>
                </a:lnTo>
                <a:lnTo>
                  <a:pt x="497" y="2"/>
                </a:lnTo>
                <a:lnTo>
                  <a:pt x="491" y="5"/>
                </a:lnTo>
                <a:lnTo>
                  <a:pt x="486" y="10"/>
                </a:lnTo>
                <a:lnTo>
                  <a:pt x="483" y="14"/>
                </a:lnTo>
                <a:lnTo>
                  <a:pt x="480" y="19"/>
                </a:lnTo>
                <a:lnTo>
                  <a:pt x="478" y="26"/>
                </a:lnTo>
                <a:lnTo>
                  <a:pt x="478" y="32"/>
                </a:lnTo>
                <a:lnTo>
                  <a:pt x="478" y="65"/>
                </a:lnTo>
                <a:lnTo>
                  <a:pt x="478" y="65"/>
                </a:lnTo>
                <a:lnTo>
                  <a:pt x="457" y="68"/>
                </a:lnTo>
                <a:lnTo>
                  <a:pt x="437" y="70"/>
                </a:lnTo>
                <a:lnTo>
                  <a:pt x="416" y="74"/>
                </a:lnTo>
                <a:lnTo>
                  <a:pt x="397" y="78"/>
                </a:lnTo>
                <a:lnTo>
                  <a:pt x="378" y="84"/>
                </a:lnTo>
                <a:lnTo>
                  <a:pt x="358" y="90"/>
                </a:lnTo>
                <a:lnTo>
                  <a:pt x="340" y="98"/>
                </a:lnTo>
                <a:lnTo>
                  <a:pt x="322" y="105"/>
                </a:lnTo>
                <a:lnTo>
                  <a:pt x="305" y="114"/>
                </a:lnTo>
                <a:lnTo>
                  <a:pt x="288" y="123"/>
                </a:lnTo>
                <a:lnTo>
                  <a:pt x="270" y="133"/>
                </a:lnTo>
                <a:lnTo>
                  <a:pt x="254" y="145"/>
                </a:lnTo>
                <a:lnTo>
                  <a:pt x="238" y="156"/>
                </a:lnTo>
                <a:lnTo>
                  <a:pt x="223" y="168"/>
                </a:lnTo>
                <a:lnTo>
                  <a:pt x="208" y="181"/>
                </a:lnTo>
                <a:lnTo>
                  <a:pt x="194" y="194"/>
                </a:lnTo>
                <a:lnTo>
                  <a:pt x="181" y="208"/>
                </a:lnTo>
                <a:lnTo>
                  <a:pt x="169" y="223"/>
                </a:lnTo>
                <a:lnTo>
                  <a:pt x="156" y="238"/>
                </a:lnTo>
                <a:lnTo>
                  <a:pt x="145" y="254"/>
                </a:lnTo>
                <a:lnTo>
                  <a:pt x="133" y="270"/>
                </a:lnTo>
                <a:lnTo>
                  <a:pt x="123" y="288"/>
                </a:lnTo>
                <a:lnTo>
                  <a:pt x="114" y="305"/>
                </a:lnTo>
                <a:lnTo>
                  <a:pt x="105" y="322"/>
                </a:lnTo>
                <a:lnTo>
                  <a:pt x="98" y="340"/>
                </a:lnTo>
                <a:lnTo>
                  <a:pt x="90" y="358"/>
                </a:lnTo>
                <a:lnTo>
                  <a:pt x="84" y="378"/>
                </a:lnTo>
                <a:lnTo>
                  <a:pt x="78" y="397"/>
                </a:lnTo>
                <a:lnTo>
                  <a:pt x="74" y="416"/>
                </a:lnTo>
                <a:lnTo>
                  <a:pt x="70" y="437"/>
                </a:lnTo>
                <a:lnTo>
                  <a:pt x="68" y="456"/>
                </a:lnTo>
                <a:lnTo>
                  <a:pt x="66" y="477"/>
                </a:lnTo>
                <a:lnTo>
                  <a:pt x="32" y="477"/>
                </a:lnTo>
                <a:lnTo>
                  <a:pt x="32" y="477"/>
                </a:lnTo>
                <a:lnTo>
                  <a:pt x="26" y="477"/>
                </a:lnTo>
                <a:lnTo>
                  <a:pt x="19" y="480"/>
                </a:lnTo>
                <a:lnTo>
                  <a:pt x="14" y="483"/>
                </a:lnTo>
                <a:lnTo>
                  <a:pt x="10" y="486"/>
                </a:lnTo>
                <a:lnTo>
                  <a:pt x="5" y="491"/>
                </a:lnTo>
                <a:lnTo>
                  <a:pt x="2" y="497"/>
                </a:lnTo>
                <a:lnTo>
                  <a:pt x="1" y="502"/>
                </a:lnTo>
                <a:lnTo>
                  <a:pt x="0" y="509"/>
                </a:lnTo>
                <a:lnTo>
                  <a:pt x="0" y="509"/>
                </a:lnTo>
                <a:lnTo>
                  <a:pt x="1" y="515"/>
                </a:lnTo>
                <a:lnTo>
                  <a:pt x="2" y="521"/>
                </a:lnTo>
                <a:lnTo>
                  <a:pt x="5" y="527"/>
                </a:lnTo>
                <a:lnTo>
                  <a:pt x="10" y="531"/>
                </a:lnTo>
                <a:lnTo>
                  <a:pt x="14" y="535"/>
                </a:lnTo>
                <a:lnTo>
                  <a:pt x="19" y="539"/>
                </a:lnTo>
                <a:lnTo>
                  <a:pt x="26" y="540"/>
                </a:lnTo>
                <a:lnTo>
                  <a:pt x="32" y="541"/>
                </a:lnTo>
                <a:lnTo>
                  <a:pt x="66" y="541"/>
                </a:lnTo>
                <a:lnTo>
                  <a:pt x="66" y="541"/>
                </a:lnTo>
                <a:lnTo>
                  <a:pt x="68" y="561"/>
                </a:lnTo>
                <a:lnTo>
                  <a:pt x="70" y="582"/>
                </a:lnTo>
                <a:lnTo>
                  <a:pt x="74" y="601"/>
                </a:lnTo>
                <a:lnTo>
                  <a:pt x="78" y="621"/>
                </a:lnTo>
                <a:lnTo>
                  <a:pt x="84" y="641"/>
                </a:lnTo>
                <a:lnTo>
                  <a:pt x="90" y="659"/>
                </a:lnTo>
                <a:lnTo>
                  <a:pt x="98" y="678"/>
                </a:lnTo>
                <a:lnTo>
                  <a:pt x="105" y="695"/>
                </a:lnTo>
                <a:lnTo>
                  <a:pt x="114" y="713"/>
                </a:lnTo>
                <a:lnTo>
                  <a:pt x="123" y="731"/>
                </a:lnTo>
                <a:lnTo>
                  <a:pt x="133" y="748"/>
                </a:lnTo>
                <a:lnTo>
                  <a:pt x="145" y="764"/>
                </a:lnTo>
                <a:lnTo>
                  <a:pt x="156" y="779"/>
                </a:lnTo>
                <a:lnTo>
                  <a:pt x="169" y="795"/>
                </a:lnTo>
                <a:lnTo>
                  <a:pt x="181" y="809"/>
                </a:lnTo>
                <a:lnTo>
                  <a:pt x="194" y="823"/>
                </a:lnTo>
                <a:lnTo>
                  <a:pt x="208" y="837"/>
                </a:lnTo>
                <a:lnTo>
                  <a:pt x="223" y="850"/>
                </a:lnTo>
                <a:lnTo>
                  <a:pt x="238" y="862"/>
                </a:lnTo>
                <a:lnTo>
                  <a:pt x="254" y="873"/>
                </a:lnTo>
                <a:lnTo>
                  <a:pt x="270" y="884"/>
                </a:lnTo>
                <a:lnTo>
                  <a:pt x="288" y="895"/>
                </a:lnTo>
                <a:lnTo>
                  <a:pt x="305" y="903"/>
                </a:lnTo>
                <a:lnTo>
                  <a:pt x="322" y="912"/>
                </a:lnTo>
                <a:lnTo>
                  <a:pt x="340" y="921"/>
                </a:lnTo>
                <a:lnTo>
                  <a:pt x="358" y="927"/>
                </a:lnTo>
                <a:lnTo>
                  <a:pt x="378" y="933"/>
                </a:lnTo>
                <a:lnTo>
                  <a:pt x="397" y="939"/>
                </a:lnTo>
                <a:lnTo>
                  <a:pt x="416" y="944"/>
                </a:lnTo>
                <a:lnTo>
                  <a:pt x="437" y="947"/>
                </a:lnTo>
                <a:lnTo>
                  <a:pt x="457" y="951"/>
                </a:lnTo>
                <a:lnTo>
                  <a:pt x="478" y="953"/>
                </a:lnTo>
                <a:lnTo>
                  <a:pt x="478" y="986"/>
                </a:lnTo>
                <a:lnTo>
                  <a:pt x="478" y="986"/>
                </a:lnTo>
                <a:lnTo>
                  <a:pt x="478" y="992"/>
                </a:lnTo>
                <a:lnTo>
                  <a:pt x="480" y="998"/>
                </a:lnTo>
                <a:lnTo>
                  <a:pt x="483" y="1003"/>
                </a:lnTo>
                <a:lnTo>
                  <a:pt x="486" y="1009"/>
                </a:lnTo>
                <a:lnTo>
                  <a:pt x="491" y="1012"/>
                </a:lnTo>
                <a:lnTo>
                  <a:pt x="497" y="1015"/>
                </a:lnTo>
                <a:lnTo>
                  <a:pt x="502" y="1017"/>
                </a:lnTo>
                <a:lnTo>
                  <a:pt x="509" y="1018"/>
                </a:lnTo>
                <a:lnTo>
                  <a:pt x="509" y="1018"/>
                </a:lnTo>
                <a:lnTo>
                  <a:pt x="515" y="1017"/>
                </a:lnTo>
                <a:lnTo>
                  <a:pt x="522" y="1015"/>
                </a:lnTo>
                <a:lnTo>
                  <a:pt x="527" y="1012"/>
                </a:lnTo>
                <a:lnTo>
                  <a:pt x="531" y="1009"/>
                </a:lnTo>
                <a:lnTo>
                  <a:pt x="535" y="1003"/>
                </a:lnTo>
                <a:lnTo>
                  <a:pt x="539" y="998"/>
                </a:lnTo>
                <a:lnTo>
                  <a:pt x="540" y="992"/>
                </a:lnTo>
                <a:lnTo>
                  <a:pt x="541" y="986"/>
                </a:lnTo>
                <a:lnTo>
                  <a:pt x="541" y="953"/>
                </a:lnTo>
                <a:lnTo>
                  <a:pt x="541" y="953"/>
                </a:lnTo>
                <a:lnTo>
                  <a:pt x="561" y="951"/>
                </a:lnTo>
                <a:lnTo>
                  <a:pt x="582" y="947"/>
                </a:lnTo>
                <a:lnTo>
                  <a:pt x="601" y="944"/>
                </a:lnTo>
                <a:lnTo>
                  <a:pt x="621" y="939"/>
                </a:lnTo>
                <a:lnTo>
                  <a:pt x="641" y="933"/>
                </a:lnTo>
                <a:lnTo>
                  <a:pt x="659" y="927"/>
                </a:lnTo>
                <a:lnTo>
                  <a:pt x="678" y="921"/>
                </a:lnTo>
                <a:lnTo>
                  <a:pt x="695" y="912"/>
                </a:lnTo>
                <a:lnTo>
                  <a:pt x="714" y="903"/>
                </a:lnTo>
                <a:lnTo>
                  <a:pt x="731" y="895"/>
                </a:lnTo>
                <a:lnTo>
                  <a:pt x="748" y="884"/>
                </a:lnTo>
                <a:lnTo>
                  <a:pt x="764" y="873"/>
                </a:lnTo>
                <a:lnTo>
                  <a:pt x="779" y="862"/>
                </a:lnTo>
                <a:lnTo>
                  <a:pt x="795" y="850"/>
                </a:lnTo>
                <a:lnTo>
                  <a:pt x="809" y="837"/>
                </a:lnTo>
                <a:lnTo>
                  <a:pt x="823" y="823"/>
                </a:lnTo>
                <a:lnTo>
                  <a:pt x="837" y="809"/>
                </a:lnTo>
                <a:lnTo>
                  <a:pt x="850" y="795"/>
                </a:lnTo>
                <a:lnTo>
                  <a:pt x="862" y="779"/>
                </a:lnTo>
                <a:lnTo>
                  <a:pt x="873" y="764"/>
                </a:lnTo>
                <a:lnTo>
                  <a:pt x="884" y="748"/>
                </a:lnTo>
                <a:lnTo>
                  <a:pt x="895" y="731"/>
                </a:lnTo>
                <a:lnTo>
                  <a:pt x="903" y="713"/>
                </a:lnTo>
                <a:lnTo>
                  <a:pt x="912" y="695"/>
                </a:lnTo>
                <a:lnTo>
                  <a:pt x="921" y="678"/>
                </a:lnTo>
                <a:lnTo>
                  <a:pt x="927" y="659"/>
                </a:lnTo>
                <a:lnTo>
                  <a:pt x="934" y="641"/>
                </a:lnTo>
                <a:lnTo>
                  <a:pt x="939" y="621"/>
                </a:lnTo>
                <a:lnTo>
                  <a:pt x="944" y="601"/>
                </a:lnTo>
                <a:lnTo>
                  <a:pt x="947" y="582"/>
                </a:lnTo>
                <a:lnTo>
                  <a:pt x="951" y="561"/>
                </a:lnTo>
                <a:lnTo>
                  <a:pt x="953" y="541"/>
                </a:lnTo>
                <a:lnTo>
                  <a:pt x="986" y="541"/>
                </a:lnTo>
                <a:lnTo>
                  <a:pt x="986" y="541"/>
                </a:lnTo>
                <a:lnTo>
                  <a:pt x="993" y="540"/>
                </a:lnTo>
                <a:lnTo>
                  <a:pt x="998" y="539"/>
                </a:lnTo>
                <a:lnTo>
                  <a:pt x="1003" y="535"/>
                </a:lnTo>
                <a:lnTo>
                  <a:pt x="1009" y="531"/>
                </a:lnTo>
                <a:lnTo>
                  <a:pt x="1012" y="527"/>
                </a:lnTo>
                <a:lnTo>
                  <a:pt x="1015" y="521"/>
                </a:lnTo>
                <a:lnTo>
                  <a:pt x="1017" y="515"/>
                </a:lnTo>
                <a:lnTo>
                  <a:pt x="1018" y="509"/>
                </a:lnTo>
                <a:lnTo>
                  <a:pt x="1018" y="509"/>
                </a:lnTo>
                <a:lnTo>
                  <a:pt x="1017" y="502"/>
                </a:lnTo>
                <a:lnTo>
                  <a:pt x="1015" y="497"/>
                </a:lnTo>
                <a:lnTo>
                  <a:pt x="1012" y="491"/>
                </a:lnTo>
                <a:lnTo>
                  <a:pt x="1009" y="486"/>
                </a:lnTo>
                <a:lnTo>
                  <a:pt x="1003" y="483"/>
                </a:lnTo>
                <a:lnTo>
                  <a:pt x="998" y="480"/>
                </a:lnTo>
                <a:lnTo>
                  <a:pt x="993" y="477"/>
                </a:lnTo>
                <a:lnTo>
                  <a:pt x="986" y="477"/>
                </a:lnTo>
                <a:lnTo>
                  <a:pt x="986" y="477"/>
                </a:lnTo>
                <a:close/>
                <a:moveTo>
                  <a:pt x="827" y="541"/>
                </a:moveTo>
                <a:lnTo>
                  <a:pt x="888" y="541"/>
                </a:lnTo>
                <a:lnTo>
                  <a:pt x="888" y="541"/>
                </a:lnTo>
                <a:lnTo>
                  <a:pt x="887" y="558"/>
                </a:lnTo>
                <a:lnTo>
                  <a:pt x="884" y="575"/>
                </a:lnTo>
                <a:lnTo>
                  <a:pt x="881" y="591"/>
                </a:lnTo>
                <a:lnTo>
                  <a:pt x="877" y="608"/>
                </a:lnTo>
                <a:lnTo>
                  <a:pt x="872" y="624"/>
                </a:lnTo>
                <a:lnTo>
                  <a:pt x="867" y="641"/>
                </a:lnTo>
                <a:lnTo>
                  <a:pt x="861" y="656"/>
                </a:lnTo>
                <a:lnTo>
                  <a:pt x="854" y="671"/>
                </a:lnTo>
                <a:lnTo>
                  <a:pt x="847" y="686"/>
                </a:lnTo>
                <a:lnTo>
                  <a:pt x="839" y="701"/>
                </a:lnTo>
                <a:lnTo>
                  <a:pt x="831" y="715"/>
                </a:lnTo>
                <a:lnTo>
                  <a:pt x="821" y="729"/>
                </a:lnTo>
                <a:lnTo>
                  <a:pt x="811" y="741"/>
                </a:lnTo>
                <a:lnTo>
                  <a:pt x="800" y="754"/>
                </a:lnTo>
                <a:lnTo>
                  <a:pt x="790" y="766"/>
                </a:lnTo>
                <a:lnTo>
                  <a:pt x="778" y="778"/>
                </a:lnTo>
                <a:lnTo>
                  <a:pt x="766" y="790"/>
                </a:lnTo>
                <a:lnTo>
                  <a:pt x="754" y="800"/>
                </a:lnTo>
                <a:lnTo>
                  <a:pt x="741" y="811"/>
                </a:lnTo>
                <a:lnTo>
                  <a:pt x="729" y="821"/>
                </a:lnTo>
                <a:lnTo>
                  <a:pt x="715" y="830"/>
                </a:lnTo>
                <a:lnTo>
                  <a:pt x="701" y="839"/>
                </a:lnTo>
                <a:lnTo>
                  <a:pt x="686" y="847"/>
                </a:lnTo>
                <a:lnTo>
                  <a:pt x="671" y="854"/>
                </a:lnTo>
                <a:lnTo>
                  <a:pt x="656" y="860"/>
                </a:lnTo>
                <a:lnTo>
                  <a:pt x="641" y="867"/>
                </a:lnTo>
                <a:lnTo>
                  <a:pt x="625" y="872"/>
                </a:lnTo>
                <a:lnTo>
                  <a:pt x="608" y="877"/>
                </a:lnTo>
                <a:lnTo>
                  <a:pt x="591" y="881"/>
                </a:lnTo>
                <a:lnTo>
                  <a:pt x="575" y="884"/>
                </a:lnTo>
                <a:lnTo>
                  <a:pt x="558" y="887"/>
                </a:lnTo>
                <a:lnTo>
                  <a:pt x="541" y="888"/>
                </a:lnTo>
                <a:lnTo>
                  <a:pt x="541" y="827"/>
                </a:lnTo>
                <a:lnTo>
                  <a:pt x="541" y="827"/>
                </a:lnTo>
                <a:lnTo>
                  <a:pt x="540" y="821"/>
                </a:lnTo>
                <a:lnTo>
                  <a:pt x="539" y="814"/>
                </a:lnTo>
                <a:lnTo>
                  <a:pt x="535" y="809"/>
                </a:lnTo>
                <a:lnTo>
                  <a:pt x="531" y="805"/>
                </a:lnTo>
                <a:lnTo>
                  <a:pt x="527" y="800"/>
                </a:lnTo>
                <a:lnTo>
                  <a:pt x="522" y="797"/>
                </a:lnTo>
                <a:lnTo>
                  <a:pt x="515" y="796"/>
                </a:lnTo>
                <a:lnTo>
                  <a:pt x="509" y="795"/>
                </a:lnTo>
                <a:lnTo>
                  <a:pt x="509" y="795"/>
                </a:lnTo>
                <a:lnTo>
                  <a:pt x="502" y="796"/>
                </a:lnTo>
                <a:lnTo>
                  <a:pt x="497" y="797"/>
                </a:lnTo>
                <a:lnTo>
                  <a:pt x="491" y="800"/>
                </a:lnTo>
                <a:lnTo>
                  <a:pt x="486" y="805"/>
                </a:lnTo>
                <a:lnTo>
                  <a:pt x="483" y="809"/>
                </a:lnTo>
                <a:lnTo>
                  <a:pt x="480" y="814"/>
                </a:lnTo>
                <a:lnTo>
                  <a:pt x="478" y="821"/>
                </a:lnTo>
                <a:lnTo>
                  <a:pt x="478" y="827"/>
                </a:lnTo>
                <a:lnTo>
                  <a:pt x="478" y="888"/>
                </a:lnTo>
                <a:lnTo>
                  <a:pt x="478" y="888"/>
                </a:lnTo>
                <a:lnTo>
                  <a:pt x="460" y="887"/>
                </a:lnTo>
                <a:lnTo>
                  <a:pt x="443" y="884"/>
                </a:lnTo>
                <a:lnTo>
                  <a:pt x="426" y="881"/>
                </a:lnTo>
                <a:lnTo>
                  <a:pt x="410" y="877"/>
                </a:lnTo>
                <a:lnTo>
                  <a:pt x="394" y="872"/>
                </a:lnTo>
                <a:lnTo>
                  <a:pt x="378" y="867"/>
                </a:lnTo>
                <a:lnTo>
                  <a:pt x="362" y="860"/>
                </a:lnTo>
                <a:lnTo>
                  <a:pt x="347" y="854"/>
                </a:lnTo>
                <a:lnTo>
                  <a:pt x="332" y="847"/>
                </a:lnTo>
                <a:lnTo>
                  <a:pt x="318" y="839"/>
                </a:lnTo>
                <a:lnTo>
                  <a:pt x="304" y="830"/>
                </a:lnTo>
                <a:lnTo>
                  <a:pt x="290" y="821"/>
                </a:lnTo>
                <a:lnTo>
                  <a:pt x="277" y="811"/>
                </a:lnTo>
                <a:lnTo>
                  <a:pt x="264" y="800"/>
                </a:lnTo>
                <a:lnTo>
                  <a:pt x="251" y="790"/>
                </a:lnTo>
                <a:lnTo>
                  <a:pt x="239" y="778"/>
                </a:lnTo>
                <a:lnTo>
                  <a:pt x="228" y="766"/>
                </a:lnTo>
                <a:lnTo>
                  <a:pt x="217" y="754"/>
                </a:lnTo>
                <a:lnTo>
                  <a:pt x="207" y="741"/>
                </a:lnTo>
                <a:lnTo>
                  <a:pt x="197" y="729"/>
                </a:lnTo>
                <a:lnTo>
                  <a:pt x="188" y="715"/>
                </a:lnTo>
                <a:lnTo>
                  <a:pt x="179" y="701"/>
                </a:lnTo>
                <a:lnTo>
                  <a:pt x="171" y="686"/>
                </a:lnTo>
                <a:lnTo>
                  <a:pt x="164" y="671"/>
                </a:lnTo>
                <a:lnTo>
                  <a:pt x="157" y="656"/>
                </a:lnTo>
                <a:lnTo>
                  <a:pt x="151" y="641"/>
                </a:lnTo>
                <a:lnTo>
                  <a:pt x="145" y="624"/>
                </a:lnTo>
                <a:lnTo>
                  <a:pt x="141" y="608"/>
                </a:lnTo>
                <a:lnTo>
                  <a:pt x="136" y="591"/>
                </a:lnTo>
                <a:lnTo>
                  <a:pt x="133" y="575"/>
                </a:lnTo>
                <a:lnTo>
                  <a:pt x="131" y="558"/>
                </a:lnTo>
                <a:lnTo>
                  <a:pt x="129" y="541"/>
                </a:lnTo>
                <a:lnTo>
                  <a:pt x="191" y="541"/>
                </a:lnTo>
                <a:lnTo>
                  <a:pt x="191" y="541"/>
                </a:lnTo>
                <a:lnTo>
                  <a:pt x="197" y="540"/>
                </a:lnTo>
                <a:lnTo>
                  <a:pt x="203" y="539"/>
                </a:lnTo>
                <a:lnTo>
                  <a:pt x="208" y="535"/>
                </a:lnTo>
                <a:lnTo>
                  <a:pt x="214" y="531"/>
                </a:lnTo>
                <a:lnTo>
                  <a:pt x="217" y="527"/>
                </a:lnTo>
                <a:lnTo>
                  <a:pt x="220" y="521"/>
                </a:lnTo>
                <a:lnTo>
                  <a:pt x="222" y="515"/>
                </a:lnTo>
                <a:lnTo>
                  <a:pt x="222" y="509"/>
                </a:lnTo>
                <a:lnTo>
                  <a:pt x="222" y="509"/>
                </a:lnTo>
                <a:lnTo>
                  <a:pt x="222" y="502"/>
                </a:lnTo>
                <a:lnTo>
                  <a:pt x="220" y="497"/>
                </a:lnTo>
                <a:lnTo>
                  <a:pt x="217" y="491"/>
                </a:lnTo>
                <a:lnTo>
                  <a:pt x="214" y="486"/>
                </a:lnTo>
                <a:lnTo>
                  <a:pt x="208" y="483"/>
                </a:lnTo>
                <a:lnTo>
                  <a:pt x="203" y="480"/>
                </a:lnTo>
                <a:lnTo>
                  <a:pt x="197" y="477"/>
                </a:lnTo>
                <a:lnTo>
                  <a:pt x="191" y="477"/>
                </a:lnTo>
                <a:lnTo>
                  <a:pt x="129" y="477"/>
                </a:lnTo>
                <a:lnTo>
                  <a:pt x="129" y="477"/>
                </a:lnTo>
                <a:lnTo>
                  <a:pt x="131" y="460"/>
                </a:lnTo>
                <a:lnTo>
                  <a:pt x="133" y="443"/>
                </a:lnTo>
                <a:lnTo>
                  <a:pt x="136" y="426"/>
                </a:lnTo>
                <a:lnTo>
                  <a:pt x="141" y="410"/>
                </a:lnTo>
                <a:lnTo>
                  <a:pt x="145" y="394"/>
                </a:lnTo>
                <a:lnTo>
                  <a:pt x="151" y="378"/>
                </a:lnTo>
                <a:lnTo>
                  <a:pt x="157" y="362"/>
                </a:lnTo>
                <a:lnTo>
                  <a:pt x="164" y="347"/>
                </a:lnTo>
                <a:lnTo>
                  <a:pt x="171" y="332"/>
                </a:lnTo>
                <a:lnTo>
                  <a:pt x="179" y="318"/>
                </a:lnTo>
                <a:lnTo>
                  <a:pt x="188" y="304"/>
                </a:lnTo>
                <a:lnTo>
                  <a:pt x="197" y="290"/>
                </a:lnTo>
                <a:lnTo>
                  <a:pt x="207" y="277"/>
                </a:lnTo>
                <a:lnTo>
                  <a:pt x="217" y="264"/>
                </a:lnTo>
                <a:lnTo>
                  <a:pt x="228" y="251"/>
                </a:lnTo>
                <a:lnTo>
                  <a:pt x="239" y="239"/>
                </a:lnTo>
                <a:lnTo>
                  <a:pt x="251" y="227"/>
                </a:lnTo>
                <a:lnTo>
                  <a:pt x="264" y="217"/>
                </a:lnTo>
                <a:lnTo>
                  <a:pt x="277" y="207"/>
                </a:lnTo>
                <a:lnTo>
                  <a:pt x="290" y="197"/>
                </a:lnTo>
                <a:lnTo>
                  <a:pt x="304" y="188"/>
                </a:lnTo>
                <a:lnTo>
                  <a:pt x="318" y="179"/>
                </a:lnTo>
                <a:lnTo>
                  <a:pt x="332" y="171"/>
                </a:lnTo>
                <a:lnTo>
                  <a:pt x="347" y="164"/>
                </a:lnTo>
                <a:lnTo>
                  <a:pt x="362" y="157"/>
                </a:lnTo>
                <a:lnTo>
                  <a:pt x="378" y="151"/>
                </a:lnTo>
                <a:lnTo>
                  <a:pt x="394" y="145"/>
                </a:lnTo>
                <a:lnTo>
                  <a:pt x="410" y="141"/>
                </a:lnTo>
                <a:lnTo>
                  <a:pt x="426" y="136"/>
                </a:lnTo>
                <a:lnTo>
                  <a:pt x="443" y="133"/>
                </a:lnTo>
                <a:lnTo>
                  <a:pt x="460" y="131"/>
                </a:lnTo>
                <a:lnTo>
                  <a:pt x="478" y="129"/>
                </a:lnTo>
                <a:lnTo>
                  <a:pt x="478" y="191"/>
                </a:lnTo>
                <a:lnTo>
                  <a:pt x="478" y="191"/>
                </a:lnTo>
                <a:lnTo>
                  <a:pt x="478" y="197"/>
                </a:lnTo>
                <a:lnTo>
                  <a:pt x="480" y="203"/>
                </a:lnTo>
                <a:lnTo>
                  <a:pt x="483" y="208"/>
                </a:lnTo>
                <a:lnTo>
                  <a:pt x="486" y="214"/>
                </a:lnTo>
                <a:lnTo>
                  <a:pt x="491" y="217"/>
                </a:lnTo>
                <a:lnTo>
                  <a:pt x="497" y="220"/>
                </a:lnTo>
                <a:lnTo>
                  <a:pt x="502" y="222"/>
                </a:lnTo>
                <a:lnTo>
                  <a:pt x="509" y="222"/>
                </a:lnTo>
                <a:lnTo>
                  <a:pt x="509" y="222"/>
                </a:lnTo>
                <a:lnTo>
                  <a:pt x="515" y="222"/>
                </a:lnTo>
                <a:lnTo>
                  <a:pt x="522" y="220"/>
                </a:lnTo>
                <a:lnTo>
                  <a:pt x="527" y="217"/>
                </a:lnTo>
                <a:lnTo>
                  <a:pt x="531" y="214"/>
                </a:lnTo>
                <a:lnTo>
                  <a:pt x="535" y="208"/>
                </a:lnTo>
                <a:lnTo>
                  <a:pt x="539" y="203"/>
                </a:lnTo>
                <a:lnTo>
                  <a:pt x="540" y="197"/>
                </a:lnTo>
                <a:lnTo>
                  <a:pt x="541" y="191"/>
                </a:lnTo>
                <a:lnTo>
                  <a:pt x="541" y="129"/>
                </a:lnTo>
                <a:lnTo>
                  <a:pt x="541" y="129"/>
                </a:lnTo>
                <a:lnTo>
                  <a:pt x="558" y="131"/>
                </a:lnTo>
                <a:lnTo>
                  <a:pt x="575" y="133"/>
                </a:lnTo>
                <a:lnTo>
                  <a:pt x="591" y="136"/>
                </a:lnTo>
                <a:lnTo>
                  <a:pt x="608" y="141"/>
                </a:lnTo>
                <a:lnTo>
                  <a:pt x="625" y="145"/>
                </a:lnTo>
                <a:lnTo>
                  <a:pt x="641" y="151"/>
                </a:lnTo>
                <a:lnTo>
                  <a:pt x="656" y="157"/>
                </a:lnTo>
                <a:lnTo>
                  <a:pt x="671" y="164"/>
                </a:lnTo>
                <a:lnTo>
                  <a:pt x="686" y="171"/>
                </a:lnTo>
                <a:lnTo>
                  <a:pt x="701" y="179"/>
                </a:lnTo>
                <a:lnTo>
                  <a:pt x="715" y="188"/>
                </a:lnTo>
                <a:lnTo>
                  <a:pt x="729" y="197"/>
                </a:lnTo>
                <a:lnTo>
                  <a:pt x="741" y="207"/>
                </a:lnTo>
                <a:lnTo>
                  <a:pt x="754" y="217"/>
                </a:lnTo>
                <a:lnTo>
                  <a:pt x="766" y="227"/>
                </a:lnTo>
                <a:lnTo>
                  <a:pt x="778" y="239"/>
                </a:lnTo>
                <a:lnTo>
                  <a:pt x="790" y="251"/>
                </a:lnTo>
                <a:lnTo>
                  <a:pt x="800" y="264"/>
                </a:lnTo>
                <a:lnTo>
                  <a:pt x="811" y="277"/>
                </a:lnTo>
                <a:lnTo>
                  <a:pt x="821" y="290"/>
                </a:lnTo>
                <a:lnTo>
                  <a:pt x="831" y="304"/>
                </a:lnTo>
                <a:lnTo>
                  <a:pt x="839" y="318"/>
                </a:lnTo>
                <a:lnTo>
                  <a:pt x="847" y="332"/>
                </a:lnTo>
                <a:lnTo>
                  <a:pt x="854" y="347"/>
                </a:lnTo>
                <a:lnTo>
                  <a:pt x="861" y="362"/>
                </a:lnTo>
                <a:lnTo>
                  <a:pt x="867" y="378"/>
                </a:lnTo>
                <a:lnTo>
                  <a:pt x="872" y="394"/>
                </a:lnTo>
                <a:lnTo>
                  <a:pt x="877" y="410"/>
                </a:lnTo>
                <a:lnTo>
                  <a:pt x="881" y="426"/>
                </a:lnTo>
                <a:lnTo>
                  <a:pt x="884" y="443"/>
                </a:lnTo>
                <a:lnTo>
                  <a:pt x="887" y="460"/>
                </a:lnTo>
                <a:lnTo>
                  <a:pt x="888" y="477"/>
                </a:lnTo>
                <a:lnTo>
                  <a:pt x="827" y="477"/>
                </a:lnTo>
                <a:lnTo>
                  <a:pt x="827" y="477"/>
                </a:lnTo>
                <a:lnTo>
                  <a:pt x="821" y="477"/>
                </a:lnTo>
                <a:lnTo>
                  <a:pt x="814" y="480"/>
                </a:lnTo>
                <a:lnTo>
                  <a:pt x="809" y="483"/>
                </a:lnTo>
                <a:lnTo>
                  <a:pt x="805" y="486"/>
                </a:lnTo>
                <a:lnTo>
                  <a:pt x="800" y="491"/>
                </a:lnTo>
                <a:lnTo>
                  <a:pt x="797" y="497"/>
                </a:lnTo>
                <a:lnTo>
                  <a:pt x="796" y="502"/>
                </a:lnTo>
                <a:lnTo>
                  <a:pt x="795" y="509"/>
                </a:lnTo>
                <a:lnTo>
                  <a:pt x="795" y="509"/>
                </a:lnTo>
                <a:lnTo>
                  <a:pt x="796" y="515"/>
                </a:lnTo>
                <a:lnTo>
                  <a:pt x="797" y="521"/>
                </a:lnTo>
                <a:lnTo>
                  <a:pt x="800" y="527"/>
                </a:lnTo>
                <a:lnTo>
                  <a:pt x="805" y="531"/>
                </a:lnTo>
                <a:lnTo>
                  <a:pt x="809" y="535"/>
                </a:lnTo>
                <a:lnTo>
                  <a:pt x="814" y="539"/>
                </a:lnTo>
                <a:lnTo>
                  <a:pt x="821" y="540"/>
                </a:lnTo>
                <a:lnTo>
                  <a:pt x="827" y="541"/>
                </a:lnTo>
                <a:lnTo>
                  <a:pt x="827" y="541"/>
                </a:lnTo>
                <a:close/>
                <a:moveTo>
                  <a:pt x="604" y="509"/>
                </a:moveTo>
                <a:lnTo>
                  <a:pt x="604" y="509"/>
                </a:lnTo>
                <a:lnTo>
                  <a:pt x="604" y="499"/>
                </a:lnTo>
                <a:lnTo>
                  <a:pt x="602" y="489"/>
                </a:lnTo>
                <a:lnTo>
                  <a:pt x="600" y="481"/>
                </a:lnTo>
                <a:lnTo>
                  <a:pt x="597" y="472"/>
                </a:lnTo>
                <a:lnTo>
                  <a:pt x="592" y="463"/>
                </a:lnTo>
                <a:lnTo>
                  <a:pt x="588" y="456"/>
                </a:lnTo>
                <a:lnTo>
                  <a:pt x="583" y="448"/>
                </a:lnTo>
                <a:lnTo>
                  <a:pt x="576" y="441"/>
                </a:lnTo>
                <a:lnTo>
                  <a:pt x="570" y="436"/>
                </a:lnTo>
                <a:lnTo>
                  <a:pt x="562" y="430"/>
                </a:lnTo>
                <a:lnTo>
                  <a:pt x="555" y="425"/>
                </a:lnTo>
                <a:lnTo>
                  <a:pt x="546" y="421"/>
                </a:lnTo>
                <a:lnTo>
                  <a:pt x="538" y="417"/>
                </a:lnTo>
                <a:lnTo>
                  <a:pt x="528" y="415"/>
                </a:lnTo>
                <a:lnTo>
                  <a:pt x="518" y="414"/>
                </a:lnTo>
                <a:lnTo>
                  <a:pt x="509" y="413"/>
                </a:lnTo>
                <a:lnTo>
                  <a:pt x="509" y="413"/>
                </a:lnTo>
                <a:lnTo>
                  <a:pt x="499" y="414"/>
                </a:lnTo>
                <a:lnTo>
                  <a:pt x="489" y="415"/>
                </a:lnTo>
                <a:lnTo>
                  <a:pt x="481" y="417"/>
                </a:lnTo>
                <a:lnTo>
                  <a:pt x="472" y="421"/>
                </a:lnTo>
                <a:lnTo>
                  <a:pt x="464" y="425"/>
                </a:lnTo>
                <a:lnTo>
                  <a:pt x="456" y="430"/>
                </a:lnTo>
                <a:lnTo>
                  <a:pt x="449" y="436"/>
                </a:lnTo>
                <a:lnTo>
                  <a:pt x="441" y="441"/>
                </a:lnTo>
                <a:lnTo>
                  <a:pt x="436" y="448"/>
                </a:lnTo>
                <a:lnTo>
                  <a:pt x="430" y="456"/>
                </a:lnTo>
                <a:lnTo>
                  <a:pt x="425" y="463"/>
                </a:lnTo>
                <a:lnTo>
                  <a:pt x="421" y="472"/>
                </a:lnTo>
                <a:lnTo>
                  <a:pt x="417" y="481"/>
                </a:lnTo>
                <a:lnTo>
                  <a:pt x="415" y="489"/>
                </a:lnTo>
                <a:lnTo>
                  <a:pt x="414" y="499"/>
                </a:lnTo>
                <a:lnTo>
                  <a:pt x="413" y="509"/>
                </a:lnTo>
                <a:lnTo>
                  <a:pt x="413" y="509"/>
                </a:lnTo>
                <a:lnTo>
                  <a:pt x="414" y="518"/>
                </a:lnTo>
                <a:lnTo>
                  <a:pt x="415" y="528"/>
                </a:lnTo>
                <a:lnTo>
                  <a:pt x="417" y="538"/>
                </a:lnTo>
                <a:lnTo>
                  <a:pt x="421" y="546"/>
                </a:lnTo>
                <a:lnTo>
                  <a:pt x="425" y="555"/>
                </a:lnTo>
                <a:lnTo>
                  <a:pt x="430" y="562"/>
                </a:lnTo>
                <a:lnTo>
                  <a:pt x="436" y="570"/>
                </a:lnTo>
                <a:lnTo>
                  <a:pt x="441" y="576"/>
                </a:lnTo>
                <a:lnTo>
                  <a:pt x="449" y="583"/>
                </a:lnTo>
                <a:lnTo>
                  <a:pt x="456" y="588"/>
                </a:lnTo>
                <a:lnTo>
                  <a:pt x="464" y="592"/>
                </a:lnTo>
                <a:lnTo>
                  <a:pt x="472" y="597"/>
                </a:lnTo>
                <a:lnTo>
                  <a:pt x="481" y="600"/>
                </a:lnTo>
                <a:lnTo>
                  <a:pt x="489" y="602"/>
                </a:lnTo>
                <a:lnTo>
                  <a:pt x="499" y="604"/>
                </a:lnTo>
                <a:lnTo>
                  <a:pt x="509" y="604"/>
                </a:lnTo>
                <a:lnTo>
                  <a:pt x="509" y="604"/>
                </a:lnTo>
                <a:lnTo>
                  <a:pt x="518" y="604"/>
                </a:lnTo>
                <a:lnTo>
                  <a:pt x="528" y="602"/>
                </a:lnTo>
                <a:lnTo>
                  <a:pt x="538" y="600"/>
                </a:lnTo>
                <a:lnTo>
                  <a:pt x="546" y="597"/>
                </a:lnTo>
                <a:lnTo>
                  <a:pt x="555" y="592"/>
                </a:lnTo>
                <a:lnTo>
                  <a:pt x="562" y="588"/>
                </a:lnTo>
                <a:lnTo>
                  <a:pt x="570" y="583"/>
                </a:lnTo>
                <a:lnTo>
                  <a:pt x="576" y="576"/>
                </a:lnTo>
                <a:lnTo>
                  <a:pt x="583" y="570"/>
                </a:lnTo>
                <a:lnTo>
                  <a:pt x="588" y="562"/>
                </a:lnTo>
                <a:lnTo>
                  <a:pt x="592" y="555"/>
                </a:lnTo>
                <a:lnTo>
                  <a:pt x="597" y="546"/>
                </a:lnTo>
                <a:lnTo>
                  <a:pt x="600" y="538"/>
                </a:lnTo>
                <a:lnTo>
                  <a:pt x="602" y="528"/>
                </a:lnTo>
                <a:lnTo>
                  <a:pt x="604" y="518"/>
                </a:lnTo>
                <a:lnTo>
                  <a:pt x="604" y="509"/>
                </a:lnTo>
                <a:lnTo>
                  <a:pt x="604" y="509"/>
                </a:lnTo>
                <a:close/>
                <a:moveTo>
                  <a:pt x="478" y="509"/>
                </a:moveTo>
                <a:lnTo>
                  <a:pt x="478" y="509"/>
                </a:lnTo>
                <a:lnTo>
                  <a:pt x="478" y="502"/>
                </a:lnTo>
                <a:lnTo>
                  <a:pt x="480" y="497"/>
                </a:lnTo>
                <a:lnTo>
                  <a:pt x="483" y="491"/>
                </a:lnTo>
                <a:lnTo>
                  <a:pt x="486" y="486"/>
                </a:lnTo>
                <a:lnTo>
                  <a:pt x="491" y="483"/>
                </a:lnTo>
                <a:lnTo>
                  <a:pt x="497" y="480"/>
                </a:lnTo>
                <a:lnTo>
                  <a:pt x="502" y="477"/>
                </a:lnTo>
                <a:lnTo>
                  <a:pt x="509" y="477"/>
                </a:lnTo>
                <a:lnTo>
                  <a:pt x="509" y="477"/>
                </a:lnTo>
                <a:lnTo>
                  <a:pt x="515" y="477"/>
                </a:lnTo>
                <a:lnTo>
                  <a:pt x="522" y="480"/>
                </a:lnTo>
                <a:lnTo>
                  <a:pt x="527" y="483"/>
                </a:lnTo>
                <a:lnTo>
                  <a:pt x="531" y="486"/>
                </a:lnTo>
                <a:lnTo>
                  <a:pt x="535" y="491"/>
                </a:lnTo>
                <a:lnTo>
                  <a:pt x="539" y="497"/>
                </a:lnTo>
                <a:lnTo>
                  <a:pt x="540" y="502"/>
                </a:lnTo>
                <a:lnTo>
                  <a:pt x="541" y="509"/>
                </a:lnTo>
                <a:lnTo>
                  <a:pt x="541" y="509"/>
                </a:lnTo>
                <a:lnTo>
                  <a:pt x="540" y="515"/>
                </a:lnTo>
                <a:lnTo>
                  <a:pt x="539" y="521"/>
                </a:lnTo>
                <a:lnTo>
                  <a:pt x="535" y="527"/>
                </a:lnTo>
                <a:lnTo>
                  <a:pt x="531" y="531"/>
                </a:lnTo>
                <a:lnTo>
                  <a:pt x="527" y="535"/>
                </a:lnTo>
                <a:lnTo>
                  <a:pt x="522" y="539"/>
                </a:lnTo>
                <a:lnTo>
                  <a:pt x="515" y="540"/>
                </a:lnTo>
                <a:lnTo>
                  <a:pt x="509" y="541"/>
                </a:lnTo>
                <a:lnTo>
                  <a:pt x="509" y="541"/>
                </a:lnTo>
                <a:lnTo>
                  <a:pt x="502" y="540"/>
                </a:lnTo>
                <a:lnTo>
                  <a:pt x="497" y="539"/>
                </a:lnTo>
                <a:lnTo>
                  <a:pt x="491" y="535"/>
                </a:lnTo>
                <a:lnTo>
                  <a:pt x="486" y="531"/>
                </a:lnTo>
                <a:lnTo>
                  <a:pt x="483" y="527"/>
                </a:lnTo>
                <a:lnTo>
                  <a:pt x="480" y="521"/>
                </a:lnTo>
                <a:lnTo>
                  <a:pt x="478" y="515"/>
                </a:lnTo>
                <a:lnTo>
                  <a:pt x="478" y="509"/>
                </a:lnTo>
                <a:lnTo>
                  <a:pt x="478" y="509"/>
                </a:lnTo>
                <a:close/>
                <a:moveTo>
                  <a:pt x="541" y="318"/>
                </a:moveTo>
                <a:lnTo>
                  <a:pt x="541" y="318"/>
                </a:lnTo>
                <a:lnTo>
                  <a:pt x="540" y="311"/>
                </a:lnTo>
                <a:lnTo>
                  <a:pt x="539" y="306"/>
                </a:lnTo>
                <a:lnTo>
                  <a:pt x="535" y="300"/>
                </a:lnTo>
                <a:lnTo>
                  <a:pt x="531" y="295"/>
                </a:lnTo>
                <a:lnTo>
                  <a:pt x="527" y="292"/>
                </a:lnTo>
                <a:lnTo>
                  <a:pt x="522" y="289"/>
                </a:lnTo>
                <a:lnTo>
                  <a:pt x="515" y="286"/>
                </a:lnTo>
                <a:lnTo>
                  <a:pt x="509" y="286"/>
                </a:lnTo>
                <a:lnTo>
                  <a:pt x="509" y="286"/>
                </a:lnTo>
                <a:lnTo>
                  <a:pt x="486" y="288"/>
                </a:lnTo>
                <a:lnTo>
                  <a:pt x="465" y="291"/>
                </a:lnTo>
                <a:lnTo>
                  <a:pt x="443" y="296"/>
                </a:lnTo>
                <a:lnTo>
                  <a:pt x="423" y="304"/>
                </a:lnTo>
                <a:lnTo>
                  <a:pt x="402" y="313"/>
                </a:lnTo>
                <a:lnTo>
                  <a:pt x="384" y="324"/>
                </a:lnTo>
                <a:lnTo>
                  <a:pt x="367" y="337"/>
                </a:lnTo>
                <a:lnTo>
                  <a:pt x="352" y="352"/>
                </a:lnTo>
                <a:lnTo>
                  <a:pt x="337" y="367"/>
                </a:lnTo>
                <a:lnTo>
                  <a:pt x="324" y="384"/>
                </a:lnTo>
                <a:lnTo>
                  <a:pt x="313" y="402"/>
                </a:lnTo>
                <a:lnTo>
                  <a:pt x="304" y="423"/>
                </a:lnTo>
                <a:lnTo>
                  <a:pt x="296" y="443"/>
                </a:lnTo>
                <a:lnTo>
                  <a:pt x="291" y="463"/>
                </a:lnTo>
                <a:lnTo>
                  <a:pt x="288" y="486"/>
                </a:lnTo>
                <a:lnTo>
                  <a:pt x="287" y="509"/>
                </a:lnTo>
                <a:lnTo>
                  <a:pt x="287" y="509"/>
                </a:lnTo>
                <a:lnTo>
                  <a:pt x="287" y="515"/>
                </a:lnTo>
                <a:lnTo>
                  <a:pt x="289" y="521"/>
                </a:lnTo>
                <a:lnTo>
                  <a:pt x="292" y="527"/>
                </a:lnTo>
                <a:lnTo>
                  <a:pt x="295" y="531"/>
                </a:lnTo>
                <a:lnTo>
                  <a:pt x="300" y="535"/>
                </a:lnTo>
                <a:lnTo>
                  <a:pt x="306" y="539"/>
                </a:lnTo>
                <a:lnTo>
                  <a:pt x="311" y="540"/>
                </a:lnTo>
                <a:lnTo>
                  <a:pt x="318" y="541"/>
                </a:lnTo>
                <a:lnTo>
                  <a:pt x="318" y="541"/>
                </a:lnTo>
                <a:lnTo>
                  <a:pt x="324" y="540"/>
                </a:lnTo>
                <a:lnTo>
                  <a:pt x="331" y="539"/>
                </a:lnTo>
                <a:lnTo>
                  <a:pt x="336" y="535"/>
                </a:lnTo>
                <a:lnTo>
                  <a:pt x="340" y="531"/>
                </a:lnTo>
                <a:lnTo>
                  <a:pt x="344" y="527"/>
                </a:lnTo>
                <a:lnTo>
                  <a:pt x="348" y="521"/>
                </a:lnTo>
                <a:lnTo>
                  <a:pt x="349" y="515"/>
                </a:lnTo>
                <a:lnTo>
                  <a:pt x="350" y="509"/>
                </a:lnTo>
                <a:lnTo>
                  <a:pt x="350" y="509"/>
                </a:lnTo>
                <a:lnTo>
                  <a:pt x="351" y="492"/>
                </a:lnTo>
                <a:lnTo>
                  <a:pt x="353" y="476"/>
                </a:lnTo>
                <a:lnTo>
                  <a:pt x="357" y="461"/>
                </a:lnTo>
                <a:lnTo>
                  <a:pt x="363" y="447"/>
                </a:lnTo>
                <a:lnTo>
                  <a:pt x="369" y="433"/>
                </a:lnTo>
                <a:lnTo>
                  <a:pt x="377" y="420"/>
                </a:lnTo>
                <a:lnTo>
                  <a:pt x="386" y="408"/>
                </a:lnTo>
                <a:lnTo>
                  <a:pt x="397" y="396"/>
                </a:lnTo>
                <a:lnTo>
                  <a:pt x="408" y="386"/>
                </a:lnTo>
                <a:lnTo>
                  <a:pt x="420" y="377"/>
                </a:lnTo>
                <a:lnTo>
                  <a:pt x="434" y="369"/>
                </a:lnTo>
                <a:lnTo>
                  <a:pt x="447" y="363"/>
                </a:lnTo>
                <a:lnTo>
                  <a:pt x="461" y="357"/>
                </a:lnTo>
                <a:lnTo>
                  <a:pt x="476" y="353"/>
                </a:lnTo>
                <a:lnTo>
                  <a:pt x="493" y="351"/>
                </a:lnTo>
                <a:lnTo>
                  <a:pt x="509" y="350"/>
                </a:lnTo>
                <a:lnTo>
                  <a:pt x="509" y="350"/>
                </a:lnTo>
                <a:lnTo>
                  <a:pt x="515" y="349"/>
                </a:lnTo>
                <a:lnTo>
                  <a:pt x="522" y="348"/>
                </a:lnTo>
                <a:lnTo>
                  <a:pt x="527" y="344"/>
                </a:lnTo>
                <a:lnTo>
                  <a:pt x="531" y="340"/>
                </a:lnTo>
                <a:lnTo>
                  <a:pt x="535" y="336"/>
                </a:lnTo>
                <a:lnTo>
                  <a:pt x="539" y="330"/>
                </a:lnTo>
                <a:lnTo>
                  <a:pt x="540" y="324"/>
                </a:lnTo>
                <a:lnTo>
                  <a:pt x="541" y="318"/>
                </a:lnTo>
                <a:lnTo>
                  <a:pt x="541" y="318"/>
                </a:lnTo>
                <a:close/>
                <a:moveTo>
                  <a:pt x="700" y="477"/>
                </a:moveTo>
                <a:lnTo>
                  <a:pt x="700" y="477"/>
                </a:lnTo>
                <a:lnTo>
                  <a:pt x="693" y="477"/>
                </a:lnTo>
                <a:lnTo>
                  <a:pt x="688" y="480"/>
                </a:lnTo>
                <a:lnTo>
                  <a:pt x="682" y="483"/>
                </a:lnTo>
                <a:lnTo>
                  <a:pt x="677" y="486"/>
                </a:lnTo>
                <a:lnTo>
                  <a:pt x="674" y="491"/>
                </a:lnTo>
                <a:lnTo>
                  <a:pt x="671" y="497"/>
                </a:lnTo>
                <a:lnTo>
                  <a:pt x="669" y="502"/>
                </a:lnTo>
                <a:lnTo>
                  <a:pt x="667" y="509"/>
                </a:lnTo>
                <a:lnTo>
                  <a:pt x="667" y="509"/>
                </a:lnTo>
                <a:lnTo>
                  <a:pt x="667" y="525"/>
                </a:lnTo>
                <a:lnTo>
                  <a:pt x="664" y="541"/>
                </a:lnTo>
                <a:lnTo>
                  <a:pt x="661" y="556"/>
                </a:lnTo>
                <a:lnTo>
                  <a:pt x="656" y="571"/>
                </a:lnTo>
                <a:lnTo>
                  <a:pt x="649" y="585"/>
                </a:lnTo>
                <a:lnTo>
                  <a:pt x="641" y="598"/>
                </a:lnTo>
                <a:lnTo>
                  <a:pt x="632" y="609"/>
                </a:lnTo>
                <a:lnTo>
                  <a:pt x="621" y="621"/>
                </a:lnTo>
                <a:lnTo>
                  <a:pt x="609" y="632"/>
                </a:lnTo>
                <a:lnTo>
                  <a:pt x="598" y="641"/>
                </a:lnTo>
                <a:lnTo>
                  <a:pt x="585" y="649"/>
                </a:lnTo>
                <a:lnTo>
                  <a:pt x="571" y="656"/>
                </a:lnTo>
                <a:lnTo>
                  <a:pt x="556" y="661"/>
                </a:lnTo>
                <a:lnTo>
                  <a:pt x="541" y="664"/>
                </a:lnTo>
                <a:lnTo>
                  <a:pt x="525" y="667"/>
                </a:lnTo>
                <a:lnTo>
                  <a:pt x="509" y="667"/>
                </a:lnTo>
                <a:lnTo>
                  <a:pt x="509" y="667"/>
                </a:lnTo>
                <a:lnTo>
                  <a:pt x="502" y="668"/>
                </a:lnTo>
                <a:lnTo>
                  <a:pt x="497" y="671"/>
                </a:lnTo>
                <a:lnTo>
                  <a:pt x="491" y="674"/>
                </a:lnTo>
                <a:lnTo>
                  <a:pt x="486" y="677"/>
                </a:lnTo>
                <a:lnTo>
                  <a:pt x="483" y="682"/>
                </a:lnTo>
                <a:lnTo>
                  <a:pt x="480" y="688"/>
                </a:lnTo>
                <a:lnTo>
                  <a:pt x="478" y="693"/>
                </a:lnTo>
                <a:lnTo>
                  <a:pt x="478" y="700"/>
                </a:lnTo>
                <a:lnTo>
                  <a:pt x="478" y="700"/>
                </a:lnTo>
                <a:lnTo>
                  <a:pt x="478" y="706"/>
                </a:lnTo>
                <a:lnTo>
                  <a:pt x="480" y="712"/>
                </a:lnTo>
                <a:lnTo>
                  <a:pt x="483" y="718"/>
                </a:lnTo>
                <a:lnTo>
                  <a:pt x="486" y="722"/>
                </a:lnTo>
                <a:lnTo>
                  <a:pt x="491" y="726"/>
                </a:lnTo>
                <a:lnTo>
                  <a:pt x="497" y="729"/>
                </a:lnTo>
                <a:lnTo>
                  <a:pt x="502" y="731"/>
                </a:lnTo>
                <a:lnTo>
                  <a:pt x="509" y="732"/>
                </a:lnTo>
                <a:lnTo>
                  <a:pt x="509" y="732"/>
                </a:lnTo>
                <a:lnTo>
                  <a:pt x="531" y="731"/>
                </a:lnTo>
                <a:lnTo>
                  <a:pt x="554" y="727"/>
                </a:lnTo>
                <a:lnTo>
                  <a:pt x="575" y="721"/>
                </a:lnTo>
                <a:lnTo>
                  <a:pt x="596" y="713"/>
                </a:lnTo>
                <a:lnTo>
                  <a:pt x="615" y="705"/>
                </a:lnTo>
                <a:lnTo>
                  <a:pt x="633" y="693"/>
                </a:lnTo>
                <a:lnTo>
                  <a:pt x="650" y="680"/>
                </a:lnTo>
                <a:lnTo>
                  <a:pt x="666" y="666"/>
                </a:lnTo>
                <a:lnTo>
                  <a:pt x="680" y="650"/>
                </a:lnTo>
                <a:lnTo>
                  <a:pt x="693" y="633"/>
                </a:lnTo>
                <a:lnTo>
                  <a:pt x="705" y="615"/>
                </a:lnTo>
                <a:lnTo>
                  <a:pt x="714" y="595"/>
                </a:lnTo>
                <a:lnTo>
                  <a:pt x="721" y="575"/>
                </a:lnTo>
                <a:lnTo>
                  <a:pt x="728" y="554"/>
                </a:lnTo>
                <a:lnTo>
                  <a:pt x="731" y="531"/>
                </a:lnTo>
                <a:lnTo>
                  <a:pt x="732" y="509"/>
                </a:lnTo>
                <a:lnTo>
                  <a:pt x="732" y="509"/>
                </a:lnTo>
                <a:lnTo>
                  <a:pt x="731" y="502"/>
                </a:lnTo>
                <a:lnTo>
                  <a:pt x="729" y="497"/>
                </a:lnTo>
                <a:lnTo>
                  <a:pt x="726" y="491"/>
                </a:lnTo>
                <a:lnTo>
                  <a:pt x="722" y="486"/>
                </a:lnTo>
                <a:lnTo>
                  <a:pt x="718" y="483"/>
                </a:lnTo>
                <a:lnTo>
                  <a:pt x="712" y="480"/>
                </a:lnTo>
                <a:lnTo>
                  <a:pt x="706" y="477"/>
                </a:lnTo>
                <a:lnTo>
                  <a:pt x="700" y="477"/>
                </a:lnTo>
                <a:lnTo>
                  <a:pt x="700" y="47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29" name="椭圆 28"/>
          <p:cNvSpPr/>
          <p:nvPr/>
        </p:nvSpPr>
        <p:spPr>
          <a:xfrm>
            <a:off x="5682000" y="4134498"/>
            <a:ext cx="828000" cy="82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52"/>
          <p:cNvSpPr>
            <a:spLocks noEditPoints="1"/>
          </p:cNvSpPr>
          <p:nvPr/>
        </p:nvSpPr>
        <p:spPr bwMode="auto">
          <a:xfrm>
            <a:off x="5934075" y="4411973"/>
            <a:ext cx="323850" cy="273050"/>
          </a:xfrm>
          <a:custGeom>
            <a:avLst/>
            <a:gdLst>
              <a:gd name="T0" fmla="*/ 392 w 1017"/>
              <a:gd name="T1" fmla="*/ 364 h 858"/>
              <a:gd name="T2" fmla="*/ 352 w 1017"/>
              <a:gd name="T3" fmla="*/ 304 h 858"/>
              <a:gd name="T4" fmla="*/ 336 w 1017"/>
              <a:gd name="T5" fmla="*/ 259 h 858"/>
              <a:gd name="T6" fmla="*/ 295 w 1017"/>
              <a:gd name="T7" fmla="*/ 264 h 858"/>
              <a:gd name="T8" fmla="*/ 293 w 1017"/>
              <a:gd name="T9" fmla="*/ 333 h 858"/>
              <a:gd name="T10" fmla="*/ 369 w 1017"/>
              <a:gd name="T11" fmla="*/ 426 h 858"/>
              <a:gd name="T12" fmla="*/ 457 w 1017"/>
              <a:gd name="T13" fmla="*/ 442 h 858"/>
              <a:gd name="T14" fmla="*/ 476 w 1017"/>
              <a:gd name="T15" fmla="*/ 406 h 858"/>
              <a:gd name="T16" fmla="*/ 445 w 1017"/>
              <a:gd name="T17" fmla="*/ 380 h 858"/>
              <a:gd name="T18" fmla="*/ 813 w 1017"/>
              <a:gd name="T19" fmla="*/ 511 h 858"/>
              <a:gd name="T20" fmla="*/ 793 w 1017"/>
              <a:gd name="T21" fmla="*/ 592 h 858"/>
              <a:gd name="T22" fmla="*/ 710 w 1017"/>
              <a:gd name="T23" fmla="*/ 660 h 858"/>
              <a:gd name="T24" fmla="*/ 645 w 1017"/>
              <a:gd name="T25" fmla="*/ 677 h 858"/>
              <a:gd name="T26" fmla="*/ 642 w 1017"/>
              <a:gd name="T27" fmla="*/ 716 h 858"/>
              <a:gd name="T28" fmla="*/ 709 w 1017"/>
              <a:gd name="T29" fmla="*/ 727 h 858"/>
              <a:gd name="T30" fmla="*/ 839 w 1017"/>
              <a:gd name="T31" fmla="*/ 639 h 858"/>
              <a:gd name="T32" fmla="*/ 873 w 1017"/>
              <a:gd name="T33" fmla="*/ 518 h 858"/>
              <a:gd name="T34" fmla="*/ 842 w 1017"/>
              <a:gd name="T35" fmla="*/ 492 h 858"/>
              <a:gd name="T36" fmla="*/ 645 w 1017"/>
              <a:gd name="T37" fmla="*/ 81 h 858"/>
              <a:gd name="T38" fmla="*/ 490 w 1017"/>
              <a:gd name="T39" fmla="*/ 3 h 858"/>
              <a:gd name="T40" fmla="*/ 373 w 1017"/>
              <a:gd name="T41" fmla="*/ 8 h 858"/>
              <a:gd name="T42" fmla="*/ 273 w 1017"/>
              <a:gd name="T43" fmla="*/ 56 h 858"/>
              <a:gd name="T44" fmla="*/ 201 w 1017"/>
              <a:gd name="T45" fmla="*/ 137 h 858"/>
              <a:gd name="T46" fmla="*/ 162 w 1017"/>
              <a:gd name="T47" fmla="*/ 242 h 858"/>
              <a:gd name="T48" fmla="*/ 169 w 1017"/>
              <a:gd name="T49" fmla="*/ 363 h 858"/>
              <a:gd name="T50" fmla="*/ 59 w 1017"/>
              <a:gd name="T51" fmla="*/ 441 h 858"/>
              <a:gd name="T52" fmla="*/ 0 w 1017"/>
              <a:gd name="T53" fmla="*/ 583 h 858"/>
              <a:gd name="T54" fmla="*/ 19 w 1017"/>
              <a:gd name="T55" fmla="*/ 702 h 858"/>
              <a:gd name="T56" fmla="*/ 155 w 1017"/>
              <a:gd name="T57" fmla="*/ 838 h 858"/>
              <a:gd name="T58" fmla="*/ 699 w 1017"/>
              <a:gd name="T59" fmla="*/ 858 h 858"/>
              <a:gd name="T60" fmla="*/ 786 w 1017"/>
              <a:gd name="T61" fmla="*/ 842 h 858"/>
              <a:gd name="T62" fmla="*/ 895 w 1017"/>
              <a:gd name="T63" fmla="*/ 783 h 858"/>
              <a:gd name="T64" fmla="*/ 973 w 1017"/>
              <a:gd name="T65" fmla="*/ 689 h 858"/>
              <a:gd name="T66" fmla="*/ 1014 w 1017"/>
              <a:gd name="T67" fmla="*/ 573 h 858"/>
              <a:gd name="T68" fmla="*/ 1012 w 1017"/>
              <a:gd name="T69" fmla="*/ 460 h 858"/>
              <a:gd name="T70" fmla="*/ 967 w 1017"/>
              <a:gd name="T71" fmla="*/ 346 h 858"/>
              <a:gd name="T72" fmla="*/ 886 w 1017"/>
              <a:gd name="T73" fmla="*/ 258 h 858"/>
              <a:gd name="T74" fmla="*/ 777 w 1017"/>
              <a:gd name="T75" fmla="*/ 203 h 858"/>
              <a:gd name="T76" fmla="*/ 692 w 1017"/>
              <a:gd name="T77" fmla="*/ 795 h 858"/>
              <a:gd name="T78" fmla="*/ 147 w 1017"/>
              <a:gd name="T79" fmla="*/ 761 h 858"/>
              <a:gd name="T80" fmla="*/ 67 w 1017"/>
              <a:gd name="T81" fmla="*/ 642 h 858"/>
              <a:gd name="T82" fmla="*/ 80 w 1017"/>
              <a:gd name="T83" fmla="*/ 523 h 858"/>
              <a:gd name="T84" fmla="*/ 169 w 1017"/>
              <a:gd name="T85" fmla="*/ 432 h 858"/>
              <a:gd name="T86" fmla="*/ 239 w 1017"/>
              <a:gd name="T87" fmla="*/ 400 h 858"/>
              <a:gd name="T88" fmla="*/ 226 w 1017"/>
              <a:gd name="T89" fmla="*/ 330 h 858"/>
              <a:gd name="T90" fmla="*/ 249 w 1017"/>
              <a:gd name="T91" fmla="*/ 180 h 858"/>
              <a:gd name="T92" fmla="*/ 379 w 1017"/>
              <a:gd name="T93" fmla="*/ 73 h 858"/>
              <a:gd name="T94" fmla="*/ 518 w 1017"/>
              <a:gd name="T95" fmla="*/ 75 h 858"/>
              <a:gd name="T96" fmla="*/ 630 w 1017"/>
              <a:gd name="T97" fmla="*/ 163 h 858"/>
              <a:gd name="T98" fmla="*/ 667 w 1017"/>
              <a:gd name="T99" fmla="*/ 244 h 858"/>
              <a:gd name="T100" fmla="*/ 718 w 1017"/>
              <a:gd name="T101" fmla="*/ 256 h 858"/>
              <a:gd name="T102" fmla="*/ 858 w 1017"/>
              <a:gd name="T103" fmla="*/ 318 h 858"/>
              <a:gd name="T104" fmla="*/ 948 w 1017"/>
              <a:gd name="T105" fmla="*/ 471 h 858"/>
              <a:gd name="T106" fmla="*/ 948 w 1017"/>
              <a:gd name="T107" fmla="*/ 577 h 858"/>
              <a:gd name="T108" fmla="*/ 842 w 1017"/>
              <a:gd name="T109" fmla="*/ 743 h 858"/>
              <a:gd name="T110" fmla="*/ 697 w 1017"/>
              <a:gd name="T111" fmla="*/ 79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7" h="858">
                <a:moveTo>
                  <a:pt x="445" y="380"/>
                </a:moveTo>
                <a:lnTo>
                  <a:pt x="445" y="380"/>
                </a:lnTo>
                <a:lnTo>
                  <a:pt x="436" y="380"/>
                </a:lnTo>
                <a:lnTo>
                  <a:pt x="426" y="379"/>
                </a:lnTo>
                <a:lnTo>
                  <a:pt x="416" y="376"/>
                </a:lnTo>
                <a:lnTo>
                  <a:pt x="408" y="373"/>
                </a:lnTo>
                <a:lnTo>
                  <a:pt x="399" y="370"/>
                </a:lnTo>
                <a:lnTo>
                  <a:pt x="392" y="364"/>
                </a:lnTo>
                <a:lnTo>
                  <a:pt x="384" y="359"/>
                </a:lnTo>
                <a:lnTo>
                  <a:pt x="378" y="353"/>
                </a:lnTo>
                <a:lnTo>
                  <a:pt x="371" y="346"/>
                </a:lnTo>
                <a:lnTo>
                  <a:pt x="366" y="339"/>
                </a:lnTo>
                <a:lnTo>
                  <a:pt x="360" y="331"/>
                </a:lnTo>
                <a:lnTo>
                  <a:pt x="357" y="323"/>
                </a:lnTo>
                <a:lnTo>
                  <a:pt x="354" y="314"/>
                </a:lnTo>
                <a:lnTo>
                  <a:pt x="352" y="304"/>
                </a:lnTo>
                <a:lnTo>
                  <a:pt x="350" y="296"/>
                </a:lnTo>
                <a:lnTo>
                  <a:pt x="350" y="285"/>
                </a:lnTo>
                <a:lnTo>
                  <a:pt x="350" y="285"/>
                </a:lnTo>
                <a:lnTo>
                  <a:pt x="349" y="280"/>
                </a:lnTo>
                <a:lnTo>
                  <a:pt x="346" y="273"/>
                </a:lnTo>
                <a:lnTo>
                  <a:pt x="344" y="268"/>
                </a:lnTo>
                <a:lnTo>
                  <a:pt x="340" y="264"/>
                </a:lnTo>
                <a:lnTo>
                  <a:pt x="336" y="259"/>
                </a:lnTo>
                <a:lnTo>
                  <a:pt x="330" y="256"/>
                </a:lnTo>
                <a:lnTo>
                  <a:pt x="324" y="254"/>
                </a:lnTo>
                <a:lnTo>
                  <a:pt x="317" y="254"/>
                </a:lnTo>
                <a:lnTo>
                  <a:pt x="317" y="254"/>
                </a:lnTo>
                <a:lnTo>
                  <a:pt x="311" y="254"/>
                </a:lnTo>
                <a:lnTo>
                  <a:pt x="306" y="256"/>
                </a:lnTo>
                <a:lnTo>
                  <a:pt x="299" y="259"/>
                </a:lnTo>
                <a:lnTo>
                  <a:pt x="295" y="264"/>
                </a:lnTo>
                <a:lnTo>
                  <a:pt x="291" y="268"/>
                </a:lnTo>
                <a:lnTo>
                  <a:pt x="289" y="273"/>
                </a:lnTo>
                <a:lnTo>
                  <a:pt x="286" y="280"/>
                </a:lnTo>
                <a:lnTo>
                  <a:pt x="285" y="285"/>
                </a:lnTo>
                <a:lnTo>
                  <a:pt x="285" y="285"/>
                </a:lnTo>
                <a:lnTo>
                  <a:pt x="286" y="302"/>
                </a:lnTo>
                <a:lnTo>
                  <a:pt x="289" y="317"/>
                </a:lnTo>
                <a:lnTo>
                  <a:pt x="293" y="333"/>
                </a:lnTo>
                <a:lnTo>
                  <a:pt x="298" y="347"/>
                </a:lnTo>
                <a:lnTo>
                  <a:pt x="305" y="361"/>
                </a:lnTo>
                <a:lnTo>
                  <a:pt x="313" y="374"/>
                </a:lnTo>
                <a:lnTo>
                  <a:pt x="322" y="387"/>
                </a:lnTo>
                <a:lnTo>
                  <a:pt x="332" y="398"/>
                </a:lnTo>
                <a:lnTo>
                  <a:pt x="343" y="408"/>
                </a:lnTo>
                <a:lnTo>
                  <a:pt x="356" y="417"/>
                </a:lnTo>
                <a:lnTo>
                  <a:pt x="369" y="426"/>
                </a:lnTo>
                <a:lnTo>
                  <a:pt x="383" y="432"/>
                </a:lnTo>
                <a:lnTo>
                  <a:pt x="398" y="437"/>
                </a:lnTo>
                <a:lnTo>
                  <a:pt x="413" y="442"/>
                </a:lnTo>
                <a:lnTo>
                  <a:pt x="428" y="444"/>
                </a:lnTo>
                <a:lnTo>
                  <a:pt x="445" y="445"/>
                </a:lnTo>
                <a:lnTo>
                  <a:pt x="445" y="445"/>
                </a:lnTo>
                <a:lnTo>
                  <a:pt x="452" y="444"/>
                </a:lnTo>
                <a:lnTo>
                  <a:pt x="457" y="442"/>
                </a:lnTo>
                <a:lnTo>
                  <a:pt x="462" y="439"/>
                </a:lnTo>
                <a:lnTo>
                  <a:pt x="468" y="435"/>
                </a:lnTo>
                <a:lnTo>
                  <a:pt x="471" y="431"/>
                </a:lnTo>
                <a:lnTo>
                  <a:pt x="474" y="426"/>
                </a:lnTo>
                <a:lnTo>
                  <a:pt x="476" y="419"/>
                </a:lnTo>
                <a:lnTo>
                  <a:pt x="476" y="413"/>
                </a:lnTo>
                <a:lnTo>
                  <a:pt x="476" y="413"/>
                </a:lnTo>
                <a:lnTo>
                  <a:pt x="476" y="406"/>
                </a:lnTo>
                <a:lnTo>
                  <a:pt x="474" y="401"/>
                </a:lnTo>
                <a:lnTo>
                  <a:pt x="471" y="394"/>
                </a:lnTo>
                <a:lnTo>
                  <a:pt x="468" y="390"/>
                </a:lnTo>
                <a:lnTo>
                  <a:pt x="462" y="386"/>
                </a:lnTo>
                <a:lnTo>
                  <a:pt x="457" y="384"/>
                </a:lnTo>
                <a:lnTo>
                  <a:pt x="452" y="382"/>
                </a:lnTo>
                <a:lnTo>
                  <a:pt x="445" y="380"/>
                </a:lnTo>
                <a:lnTo>
                  <a:pt x="445" y="380"/>
                </a:lnTo>
                <a:close/>
                <a:moveTo>
                  <a:pt x="842" y="492"/>
                </a:moveTo>
                <a:lnTo>
                  <a:pt x="842" y="492"/>
                </a:lnTo>
                <a:lnTo>
                  <a:pt x="836" y="493"/>
                </a:lnTo>
                <a:lnTo>
                  <a:pt x="830" y="494"/>
                </a:lnTo>
                <a:lnTo>
                  <a:pt x="825" y="497"/>
                </a:lnTo>
                <a:lnTo>
                  <a:pt x="820" y="502"/>
                </a:lnTo>
                <a:lnTo>
                  <a:pt x="816" y="506"/>
                </a:lnTo>
                <a:lnTo>
                  <a:pt x="813" y="511"/>
                </a:lnTo>
                <a:lnTo>
                  <a:pt x="811" y="518"/>
                </a:lnTo>
                <a:lnTo>
                  <a:pt x="811" y="524"/>
                </a:lnTo>
                <a:lnTo>
                  <a:pt x="811" y="524"/>
                </a:lnTo>
                <a:lnTo>
                  <a:pt x="810" y="538"/>
                </a:lnTo>
                <a:lnTo>
                  <a:pt x="808" y="553"/>
                </a:lnTo>
                <a:lnTo>
                  <a:pt x="805" y="566"/>
                </a:lnTo>
                <a:lnTo>
                  <a:pt x="799" y="580"/>
                </a:lnTo>
                <a:lnTo>
                  <a:pt x="793" y="592"/>
                </a:lnTo>
                <a:lnTo>
                  <a:pt x="786" y="604"/>
                </a:lnTo>
                <a:lnTo>
                  <a:pt x="778" y="615"/>
                </a:lnTo>
                <a:lnTo>
                  <a:pt x="768" y="625"/>
                </a:lnTo>
                <a:lnTo>
                  <a:pt x="758" y="635"/>
                </a:lnTo>
                <a:lnTo>
                  <a:pt x="748" y="642"/>
                </a:lnTo>
                <a:lnTo>
                  <a:pt x="736" y="650"/>
                </a:lnTo>
                <a:lnTo>
                  <a:pt x="723" y="656"/>
                </a:lnTo>
                <a:lnTo>
                  <a:pt x="710" y="660"/>
                </a:lnTo>
                <a:lnTo>
                  <a:pt x="696" y="664"/>
                </a:lnTo>
                <a:lnTo>
                  <a:pt x="682" y="667"/>
                </a:lnTo>
                <a:lnTo>
                  <a:pt x="667" y="667"/>
                </a:lnTo>
                <a:lnTo>
                  <a:pt x="667" y="667"/>
                </a:lnTo>
                <a:lnTo>
                  <a:pt x="661" y="668"/>
                </a:lnTo>
                <a:lnTo>
                  <a:pt x="655" y="670"/>
                </a:lnTo>
                <a:lnTo>
                  <a:pt x="650" y="672"/>
                </a:lnTo>
                <a:lnTo>
                  <a:pt x="645" y="677"/>
                </a:lnTo>
                <a:lnTo>
                  <a:pt x="642" y="681"/>
                </a:lnTo>
                <a:lnTo>
                  <a:pt x="638" y="686"/>
                </a:lnTo>
                <a:lnTo>
                  <a:pt x="636" y="693"/>
                </a:lnTo>
                <a:lnTo>
                  <a:pt x="635" y="699"/>
                </a:lnTo>
                <a:lnTo>
                  <a:pt x="635" y="699"/>
                </a:lnTo>
                <a:lnTo>
                  <a:pt x="636" y="706"/>
                </a:lnTo>
                <a:lnTo>
                  <a:pt x="638" y="711"/>
                </a:lnTo>
                <a:lnTo>
                  <a:pt x="642" y="716"/>
                </a:lnTo>
                <a:lnTo>
                  <a:pt x="645" y="722"/>
                </a:lnTo>
                <a:lnTo>
                  <a:pt x="650" y="725"/>
                </a:lnTo>
                <a:lnTo>
                  <a:pt x="655" y="728"/>
                </a:lnTo>
                <a:lnTo>
                  <a:pt x="661" y="730"/>
                </a:lnTo>
                <a:lnTo>
                  <a:pt x="667" y="730"/>
                </a:lnTo>
                <a:lnTo>
                  <a:pt x="667" y="730"/>
                </a:lnTo>
                <a:lnTo>
                  <a:pt x="689" y="729"/>
                </a:lnTo>
                <a:lnTo>
                  <a:pt x="709" y="727"/>
                </a:lnTo>
                <a:lnTo>
                  <a:pt x="728" y="722"/>
                </a:lnTo>
                <a:lnTo>
                  <a:pt x="748" y="714"/>
                </a:lnTo>
                <a:lnTo>
                  <a:pt x="766" y="706"/>
                </a:lnTo>
                <a:lnTo>
                  <a:pt x="783" y="696"/>
                </a:lnTo>
                <a:lnTo>
                  <a:pt x="799" y="683"/>
                </a:lnTo>
                <a:lnTo>
                  <a:pt x="813" y="670"/>
                </a:lnTo>
                <a:lnTo>
                  <a:pt x="827" y="655"/>
                </a:lnTo>
                <a:lnTo>
                  <a:pt x="839" y="639"/>
                </a:lnTo>
                <a:lnTo>
                  <a:pt x="850" y="623"/>
                </a:lnTo>
                <a:lnTo>
                  <a:pt x="858" y="605"/>
                </a:lnTo>
                <a:lnTo>
                  <a:pt x="865" y="585"/>
                </a:lnTo>
                <a:lnTo>
                  <a:pt x="870" y="566"/>
                </a:lnTo>
                <a:lnTo>
                  <a:pt x="873" y="545"/>
                </a:lnTo>
                <a:lnTo>
                  <a:pt x="874" y="524"/>
                </a:lnTo>
                <a:lnTo>
                  <a:pt x="874" y="524"/>
                </a:lnTo>
                <a:lnTo>
                  <a:pt x="873" y="518"/>
                </a:lnTo>
                <a:lnTo>
                  <a:pt x="871" y="511"/>
                </a:lnTo>
                <a:lnTo>
                  <a:pt x="869" y="506"/>
                </a:lnTo>
                <a:lnTo>
                  <a:pt x="865" y="502"/>
                </a:lnTo>
                <a:lnTo>
                  <a:pt x="860" y="497"/>
                </a:lnTo>
                <a:lnTo>
                  <a:pt x="855" y="494"/>
                </a:lnTo>
                <a:lnTo>
                  <a:pt x="849" y="493"/>
                </a:lnTo>
                <a:lnTo>
                  <a:pt x="842" y="492"/>
                </a:lnTo>
                <a:lnTo>
                  <a:pt x="842" y="492"/>
                </a:lnTo>
                <a:close/>
                <a:moveTo>
                  <a:pt x="716" y="192"/>
                </a:moveTo>
                <a:lnTo>
                  <a:pt x="716" y="192"/>
                </a:lnTo>
                <a:lnTo>
                  <a:pt x="707" y="171"/>
                </a:lnTo>
                <a:lnTo>
                  <a:pt x="697" y="151"/>
                </a:lnTo>
                <a:lnTo>
                  <a:pt x="686" y="132"/>
                </a:lnTo>
                <a:lnTo>
                  <a:pt x="674" y="113"/>
                </a:lnTo>
                <a:lnTo>
                  <a:pt x="660" y="96"/>
                </a:lnTo>
                <a:lnTo>
                  <a:pt x="645" y="81"/>
                </a:lnTo>
                <a:lnTo>
                  <a:pt x="629" y="66"/>
                </a:lnTo>
                <a:lnTo>
                  <a:pt x="611" y="52"/>
                </a:lnTo>
                <a:lnTo>
                  <a:pt x="593" y="40"/>
                </a:lnTo>
                <a:lnTo>
                  <a:pt x="574" y="30"/>
                </a:lnTo>
                <a:lnTo>
                  <a:pt x="554" y="21"/>
                </a:lnTo>
                <a:lnTo>
                  <a:pt x="533" y="14"/>
                </a:lnTo>
                <a:lnTo>
                  <a:pt x="512" y="7"/>
                </a:lnTo>
                <a:lnTo>
                  <a:pt x="490" y="3"/>
                </a:lnTo>
                <a:lnTo>
                  <a:pt x="468" y="1"/>
                </a:lnTo>
                <a:lnTo>
                  <a:pt x="445" y="0"/>
                </a:lnTo>
                <a:lnTo>
                  <a:pt x="445" y="0"/>
                </a:lnTo>
                <a:lnTo>
                  <a:pt x="430" y="0"/>
                </a:lnTo>
                <a:lnTo>
                  <a:pt x="415" y="1"/>
                </a:lnTo>
                <a:lnTo>
                  <a:pt x="401" y="3"/>
                </a:lnTo>
                <a:lnTo>
                  <a:pt x="387" y="5"/>
                </a:lnTo>
                <a:lnTo>
                  <a:pt x="373" y="8"/>
                </a:lnTo>
                <a:lnTo>
                  <a:pt x="359" y="12"/>
                </a:lnTo>
                <a:lnTo>
                  <a:pt x="346" y="17"/>
                </a:lnTo>
                <a:lnTo>
                  <a:pt x="334" y="22"/>
                </a:lnTo>
                <a:lnTo>
                  <a:pt x="321" y="27"/>
                </a:lnTo>
                <a:lnTo>
                  <a:pt x="309" y="34"/>
                </a:lnTo>
                <a:lnTo>
                  <a:pt x="296" y="40"/>
                </a:lnTo>
                <a:lnTo>
                  <a:pt x="285" y="48"/>
                </a:lnTo>
                <a:lnTo>
                  <a:pt x="273" y="56"/>
                </a:lnTo>
                <a:lnTo>
                  <a:pt x="263" y="65"/>
                </a:lnTo>
                <a:lnTo>
                  <a:pt x="252" y="74"/>
                </a:lnTo>
                <a:lnTo>
                  <a:pt x="242" y="83"/>
                </a:lnTo>
                <a:lnTo>
                  <a:pt x="233" y="93"/>
                </a:lnTo>
                <a:lnTo>
                  <a:pt x="224" y="104"/>
                </a:lnTo>
                <a:lnTo>
                  <a:pt x="216" y="114"/>
                </a:lnTo>
                <a:lnTo>
                  <a:pt x="207" y="125"/>
                </a:lnTo>
                <a:lnTo>
                  <a:pt x="201" y="137"/>
                </a:lnTo>
                <a:lnTo>
                  <a:pt x="193" y="149"/>
                </a:lnTo>
                <a:lnTo>
                  <a:pt x="187" y="162"/>
                </a:lnTo>
                <a:lnTo>
                  <a:pt x="181" y="174"/>
                </a:lnTo>
                <a:lnTo>
                  <a:pt x="176" y="187"/>
                </a:lnTo>
                <a:lnTo>
                  <a:pt x="172" y="200"/>
                </a:lnTo>
                <a:lnTo>
                  <a:pt x="167" y="214"/>
                </a:lnTo>
                <a:lnTo>
                  <a:pt x="164" y="228"/>
                </a:lnTo>
                <a:lnTo>
                  <a:pt x="162" y="242"/>
                </a:lnTo>
                <a:lnTo>
                  <a:pt x="160" y="256"/>
                </a:lnTo>
                <a:lnTo>
                  <a:pt x="159" y="271"/>
                </a:lnTo>
                <a:lnTo>
                  <a:pt x="159" y="285"/>
                </a:lnTo>
                <a:lnTo>
                  <a:pt x="159" y="285"/>
                </a:lnTo>
                <a:lnTo>
                  <a:pt x="159" y="305"/>
                </a:lnTo>
                <a:lnTo>
                  <a:pt x="161" y="325"/>
                </a:lnTo>
                <a:lnTo>
                  <a:pt x="165" y="344"/>
                </a:lnTo>
                <a:lnTo>
                  <a:pt x="169" y="363"/>
                </a:lnTo>
                <a:lnTo>
                  <a:pt x="169" y="363"/>
                </a:lnTo>
                <a:lnTo>
                  <a:pt x="151" y="371"/>
                </a:lnTo>
                <a:lnTo>
                  <a:pt x="133" y="379"/>
                </a:lnTo>
                <a:lnTo>
                  <a:pt x="117" y="389"/>
                </a:lnTo>
                <a:lnTo>
                  <a:pt x="101" y="401"/>
                </a:lnTo>
                <a:lnTo>
                  <a:pt x="86" y="413"/>
                </a:lnTo>
                <a:lnTo>
                  <a:pt x="72" y="427"/>
                </a:lnTo>
                <a:lnTo>
                  <a:pt x="59" y="441"/>
                </a:lnTo>
                <a:lnTo>
                  <a:pt x="47" y="456"/>
                </a:lnTo>
                <a:lnTo>
                  <a:pt x="36" y="472"/>
                </a:lnTo>
                <a:lnTo>
                  <a:pt x="27" y="489"/>
                </a:lnTo>
                <a:lnTo>
                  <a:pt x="19" y="507"/>
                </a:lnTo>
                <a:lnTo>
                  <a:pt x="12" y="525"/>
                </a:lnTo>
                <a:lnTo>
                  <a:pt x="6" y="544"/>
                </a:lnTo>
                <a:lnTo>
                  <a:pt x="3" y="564"/>
                </a:lnTo>
                <a:lnTo>
                  <a:pt x="0" y="583"/>
                </a:lnTo>
                <a:lnTo>
                  <a:pt x="0" y="604"/>
                </a:lnTo>
                <a:lnTo>
                  <a:pt x="0" y="604"/>
                </a:lnTo>
                <a:lnTo>
                  <a:pt x="0" y="617"/>
                </a:lnTo>
                <a:lnTo>
                  <a:pt x="1" y="629"/>
                </a:lnTo>
                <a:lnTo>
                  <a:pt x="2" y="642"/>
                </a:lnTo>
                <a:lnTo>
                  <a:pt x="4" y="655"/>
                </a:lnTo>
                <a:lnTo>
                  <a:pt x="11" y="679"/>
                </a:lnTo>
                <a:lnTo>
                  <a:pt x="19" y="702"/>
                </a:lnTo>
                <a:lnTo>
                  <a:pt x="30" y="725"/>
                </a:lnTo>
                <a:lnTo>
                  <a:pt x="43" y="745"/>
                </a:lnTo>
                <a:lnTo>
                  <a:pt x="58" y="766"/>
                </a:lnTo>
                <a:lnTo>
                  <a:pt x="74" y="784"/>
                </a:lnTo>
                <a:lnTo>
                  <a:pt x="92" y="800"/>
                </a:lnTo>
                <a:lnTo>
                  <a:pt x="111" y="815"/>
                </a:lnTo>
                <a:lnTo>
                  <a:pt x="133" y="827"/>
                </a:lnTo>
                <a:lnTo>
                  <a:pt x="155" y="838"/>
                </a:lnTo>
                <a:lnTo>
                  <a:pt x="178" y="846"/>
                </a:lnTo>
                <a:lnTo>
                  <a:pt x="203" y="853"/>
                </a:lnTo>
                <a:lnTo>
                  <a:pt x="216" y="855"/>
                </a:lnTo>
                <a:lnTo>
                  <a:pt x="228" y="857"/>
                </a:lnTo>
                <a:lnTo>
                  <a:pt x="241" y="858"/>
                </a:lnTo>
                <a:lnTo>
                  <a:pt x="254" y="858"/>
                </a:lnTo>
                <a:lnTo>
                  <a:pt x="699" y="858"/>
                </a:lnTo>
                <a:lnTo>
                  <a:pt x="699" y="858"/>
                </a:lnTo>
                <a:lnTo>
                  <a:pt x="704" y="858"/>
                </a:lnTo>
                <a:lnTo>
                  <a:pt x="708" y="857"/>
                </a:lnTo>
                <a:lnTo>
                  <a:pt x="708" y="857"/>
                </a:lnTo>
                <a:lnTo>
                  <a:pt x="724" y="855"/>
                </a:lnTo>
                <a:lnTo>
                  <a:pt x="740" y="853"/>
                </a:lnTo>
                <a:lnTo>
                  <a:pt x="756" y="849"/>
                </a:lnTo>
                <a:lnTo>
                  <a:pt x="771" y="846"/>
                </a:lnTo>
                <a:lnTo>
                  <a:pt x="786" y="842"/>
                </a:lnTo>
                <a:lnTo>
                  <a:pt x="801" y="836"/>
                </a:lnTo>
                <a:lnTo>
                  <a:pt x="815" y="830"/>
                </a:lnTo>
                <a:lnTo>
                  <a:pt x="829" y="824"/>
                </a:lnTo>
                <a:lnTo>
                  <a:pt x="843" y="817"/>
                </a:lnTo>
                <a:lnTo>
                  <a:pt x="857" y="810"/>
                </a:lnTo>
                <a:lnTo>
                  <a:pt x="870" y="801"/>
                </a:lnTo>
                <a:lnTo>
                  <a:pt x="882" y="792"/>
                </a:lnTo>
                <a:lnTo>
                  <a:pt x="895" y="783"/>
                </a:lnTo>
                <a:lnTo>
                  <a:pt x="907" y="773"/>
                </a:lnTo>
                <a:lnTo>
                  <a:pt x="917" y="762"/>
                </a:lnTo>
                <a:lnTo>
                  <a:pt x="928" y="752"/>
                </a:lnTo>
                <a:lnTo>
                  <a:pt x="938" y="740"/>
                </a:lnTo>
                <a:lnTo>
                  <a:pt x="947" y="728"/>
                </a:lnTo>
                <a:lnTo>
                  <a:pt x="957" y="715"/>
                </a:lnTo>
                <a:lnTo>
                  <a:pt x="966" y="702"/>
                </a:lnTo>
                <a:lnTo>
                  <a:pt x="973" y="689"/>
                </a:lnTo>
                <a:lnTo>
                  <a:pt x="981" y="677"/>
                </a:lnTo>
                <a:lnTo>
                  <a:pt x="987" y="663"/>
                </a:lnTo>
                <a:lnTo>
                  <a:pt x="993" y="648"/>
                </a:lnTo>
                <a:lnTo>
                  <a:pt x="999" y="634"/>
                </a:lnTo>
                <a:lnTo>
                  <a:pt x="1003" y="619"/>
                </a:lnTo>
                <a:lnTo>
                  <a:pt x="1007" y="604"/>
                </a:lnTo>
                <a:lnTo>
                  <a:pt x="1011" y="589"/>
                </a:lnTo>
                <a:lnTo>
                  <a:pt x="1014" y="573"/>
                </a:lnTo>
                <a:lnTo>
                  <a:pt x="1016" y="556"/>
                </a:lnTo>
                <a:lnTo>
                  <a:pt x="1017" y="540"/>
                </a:lnTo>
                <a:lnTo>
                  <a:pt x="1017" y="524"/>
                </a:lnTo>
                <a:lnTo>
                  <a:pt x="1017" y="524"/>
                </a:lnTo>
                <a:lnTo>
                  <a:pt x="1017" y="508"/>
                </a:lnTo>
                <a:lnTo>
                  <a:pt x="1016" y="492"/>
                </a:lnTo>
                <a:lnTo>
                  <a:pt x="1014" y="476"/>
                </a:lnTo>
                <a:lnTo>
                  <a:pt x="1012" y="460"/>
                </a:lnTo>
                <a:lnTo>
                  <a:pt x="1008" y="445"/>
                </a:lnTo>
                <a:lnTo>
                  <a:pt x="1004" y="430"/>
                </a:lnTo>
                <a:lnTo>
                  <a:pt x="1000" y="415"/>
                </a:lnTo>
                <a:lnTo>
                  <a:pt x="995" y="401"/>
                </a:lnTo>
                <a:lnTo>
                  <a:pt x="988" y="387"/>
                </a:lnTo>
                <a:lnTo>
                  <a:pt x="982" y="373"/>
                </a:lnTo>
                <a:lnTo>
                  <a:pt x="974" y="359"/>
                </a:lnTo>
                <a:lnTo>
                  <a:pt x="967" y="346"/>
                </a:lnTo>
                <a:lnTo>
                  <a:pt x="958" y="333"/>
                </a:lnTo>
                <a:lnTo>
                  <a:pt x="949" y="321"/>
                </a:lnTo>
                <a:lnTo>
                  <a:pt x="940" y="310"/>
                </a:lnTo>
                <a:lnTo>
                  <a:pt x="930" y="299"/>
                </a:lnTo>
                <a:lnTo>
                  <a:pt x="920" y="287"/>
                </a:lnTo>
                <a:lnTo>
                  <a:pt x="909" y="277"/>
                </a:lnTo>
                <a:lnTo>
                  <a:pt x="898" y="267"/>
                </a:lnTo>
                <a:lnTo>
                  <a:pt x="886" y="258"/>
                </a:lnTo>
                <a:lnTo>
                  <a:pt x="873" y="250"/>
                </a:lnTo>
                <a:lnTo>
                  <a:pt x="861" y="241"/>
                </a:lnTo>
                <a:lnTo>
                  <a:pt x="848" y="233"/>
                </a:lnTo>
                <a:lnTo>
                  <a:pt x="835" y="226"/>
                </a:lnTo>
                <a:lnTo>
                  <a:pt x="821" y="220"/>
                </a:lnTo>
                <a:lnTo>
                  <a:pt x="807" y="213"/>
                </a:lnTo>
                <a:lnTo>
                  <a:pt x="792" y="208"/>
                </a:lnTo>
                <a:lnTo>
                  <a:pt x="777" y="203"/>
                </a:lnTo>
                <a:lnTo>
                  <a:pt x="762" y="199"/>
                </a:lnTo>
                <a:lnTo>
                  <a:pt x="747" y="196"/>
                </a:lnTo>
                <a:lnTo>
                  <a:pt x="731" y="194"/>
                </a:lnTo>
                <a:lnTo>
                  <a:pt x="716" y="192"/>
                </a:lnTo>
                <a:lnTo>
                  <a:pt x="716" y="192"/>
                </a:lnTo>
                <a:close/>
                <a:moveTo>
                  <a:pt x="697" y="794"/>
                </a:moveTo>
                <a:lnTo>
                  <a:pt x="697" y="794"/>
                </a:lnTo>
                <a:lnTo>
                  <a:pt x="692" y="795"/>
                </a:lnTo>
                <a:lnTo>
                  <a:pt x="254" y="795"/>
                </a:lnTo>
                <a:lnTo>
                  <a:pt x="254" y="795"/>
                </a:lnTo>
                <a:lnTo>
                  <a:pt x="235" y="794"/>
                </a:lnTo>
                <a:lnTo>
                  <a:pt x="216" y="790"/>
                </a:lnTo>
                <a:lnTo>
                  <a:pt x="197" y="786"/>
                </a:lnTo>
                <a:lnTo>
                  <a:pt x="180" y="780"/>
                </a:lnTo>
                <a:lnTo>
                  <a:pt x="163" y="771"/>
                </a:lnTo>
                <a:lnTo>
                  <a:pt x="147" y="761"/>
                </a:lnTo>
                <a:lnTo>
                  <a:pt x="133" y="751"/>
                </a:lnTo>
                <a:lnTo>
                  <a:pt x="119" y="739"/>
                </a:lnTo>
                <a:lnTo>
                  <a:pt x="107" y="725"/>
                </a:lnTo>
                <a:lnTo>
                  <a:pt x="95" y="710"/>
                </a:lnTo>
                <a:lnTo>
                  <a:pt x="86" y="695"/>
                </a:lnTo>
                <a:lnTo>
                  <a:pt x="78" y="678"/>
                </a:lnTo>
                <a:lnTo>
                  <a:pt x="72" y="660"/>
                </a:lnTo>
                <a:lnTo>
                  <a:pt x="67" y="642"/>
                </a:lnTo>
                <a:lnTo>
                  <a:pt x="64" y="623"/>
                </a:lnTo>
                <a:lnTo>
                  <a:pt x="63" y="604"/>
                </a:lnTo>
                <a:lnTo>
                  <a:pt x="63" y="604"/>
                </a:lnTo>
                <a:lnTo>
                  <a:pt x="64" y="586"/>
                </a:lnTo>
                <a:lnTo>
                  <a:pt x="66" y="570"/>
                </a:lnTo>
                <a:lnTo>
                  <a:pt x="70" y="554"/>
                </a:lnTo>
                <a:lnTo>
                  <a:pt x="75" y="538"/>
                </a:lnTo>
                <a:lnTo>
                  <a:pt x="80" y="523"/>
                </a:lnTo>
                <a:lnTo>
                  <a:pt x="88" y="509"/>
                </a:lnTo>
                <a:lnTo>
                  <a:pt x="96" y="495"/>
                </a:lnTo>
                <a:lnTo>
                  <a:pt x="106" y="482"/>
                </a:lnTo>
                <a:lnTo>
                  <a:pt x="117" y="471"/>
                </a:lnTo>
                <a:lnTo>
                  <a:pt x="129" y="460"/>
                </a:lnTo>
                <a:lnTo>
                  <a:pt x="142" y="449"/>
                </a:lnTo>
                <a:lnTo>
                  <a:pt x="155" y="441"/>
                </a:lnTo>
                <a:lnTo>
                  <a:pt x="169" y="432"/>
                </a:lnTo>
                <a:lnTo>
                  <a:pt x="184" y="426"/>
                </a:lnTo>
                <a:lnTo>
                  <a:pt x="201" y="420"/>
                </a:lnTo>
                <a:lnTo>
                  <a:pt x="217" y="416"/>
                </a:lnTo>
                <a:lnTo>
                  <a:pt x="217" y="416"/>
                </a:lnTo>
                <a:lnTo>
                  <a:pt x="223" y="414"/>
                </a:lnTo>
                <a:lnTo>
                  <a:pt x="229" y="411"/>
                </a:lnTo>
                <a:lnTo>
                  <a:pt x="235" y="406"/>
                </a:lnTo>
                <a:lnTo>
                  <a:pt x="239" y="400"/>
                </a:lnTo>
                <a:lnTo>
                  <a:pt x="239" y="400"/>
                </a:lnTo>
                <a:lnTo>
                  <a:pt x="241" y="393"/>
                </a:lnTo>
                <a:lnTo>
                  <a:pt x="242" y="387"/>
                </a:lnTo>
                <a:lnTo>
                  <a:pt x="242" y="379"/>
                </a:lnTo>
                <a:lnTo>
                  <a:pt x="240" y="373"/>
                </a:lnTo>
                <a:lnTo>
                  <a:pt x="240" y="373"/>
                </a:lnTo>
                <a:lnTo>
                  <a:pt x="232" y="351"/>
                </a:lnTo>
                <a:lnTo>
                  <a:pt x="226" y="330"/>
                </a:lnTo>
                <a:lnTo>
                  <a:pt x="223" y="308"/>
                </a:lnTo>
                <a:lnTo>
                  <a:pt x="222" y="285"/>
                </a:lnTo>
                <a:lnTo>
                  <a:pt x="222" y="285"/>
                </a:lnTo>
                <a:lnTo>
                  <a:pt x="223" y="262"/>
                </a:lnTo>
                <a:lnTo>
                  <a:pt x="226" y="241"/>
                </a:lnTo>
                <a:lnTo>
                  <a:pt x="232" y="220"/>
                </a:lnTo>
                <a:lnTo>
                  <a:pt x="239" y="199"/>
                </a:lnTo>
                <a:lnTo>
                  <a:pt x="249" y="180"/>
                </a:lnTo>
                <a:lnTo>
                  <a:pt x="261" y="162"/>
                </a:lnTo>
                <a:lnTo>
                  <a:pt x="273" y="144"/>
                </a:lnTo>
                <a:lnTo>
                  <a:pt x="287" y="128"/>
                </a:lnTo>
                <a:lnTo>
                  <a:pt x="304" y="113"/>
                </a:lnTo>
                <a:lnTo>
                  <a:pt x="321" y="100"/>
                </a:lnTo>
                <a:lnTo>
                  <a:pt x="339" y="90"/>
                </a:lnTo>
                <a:lnTo>
                  <a:pt x="358" y="80"/>
                </a:lnTo>
                <a:lnTo>
                  <a:pt x="379" y="73"/>
                </a:lnTo>
                <a:lnTo>
                  <a:pt x="400" y="67"/>
                </a:lnTo>
                <a:lnTo>
                  <a:pt x="422" y="64"/>
                </a:lnTo>
                <a:lnTo>
                  <a:pt x="445" y="63"/>
                </a:lnTo>
                <a:lnTo>
                  <a:pt x="445" y="63"/>
                </a:lnTo>
                <a:lnTo>
                  <a:pt x="463" y="64"/>
                </a:lnTo>
                <a:lnTo>
                  <a:pt x="482" y="66"/>
                </a:lnTo>
                <a:lnTo>
                  <a:pt x="500" y="70"/>
                </a:lnTo>
                <a:lnTo>
                  <a:pt x="518" y="75"/>
                </a:lnTo>
                <a:lnTo>
                  <a:pt x="534" y="82"/>
                </a:lnTo>
                <a:lnTo>
                  <a:pt x="551" y="90"/>
                </a:lnTo>
                <a:lnTo>
                  <a:pt x="566" y="99"/>
                </a:lnTo>
                <a:lnTo>
                  <a:pt x="581" y="110"/>
                </a:lnTo>
                <a:lnTo>
                  <a:pt x="595" y="121"/>
                </a:lnTo>
                <a:lnTo>
                  <a:pt x="607" y="134"/>
                </a:lnTo>
                <a:lnTo>
                  <a:pt x="619" y="148"/>
                </a:lnTo>
                <a:lnTo>
                  <a:pt x="630" y="163"/>
                </a:lnTo>
                <a:lnTo>
                  <a:pt x="639" y="178"/>
                </a:lnTo>
                <a:lnTo>
                  <a:pt x="648" y="195"/>
                </a:lnTo>
                <a:lnTo>
                  <a:pt x="654" y="212"/>
                </a:lnTo>
                <a:lnTo>
                  <a:pt x="660" y="230"/>
                </a:lnTo>
                <a:lnTo>
                  <a:pt x="660" y="230"/>
                </a:lnTo>
                <a:lnTo>
                  <a:pt x="662" y="236"/>
                </a:lnTo>
                <a:lnTo>
                  <a:pt x="664" y="240"/>
                </a:lnTo>
                <a:lnTo>
                  <a:pt x="667" y="244"/>
                </a:lnTo>
                <a:lnTo>
                  <a:pt x="672" y="247"/>
                </a:lnTo>
                <a:lnTo>
                  <a:pt x="676" y="250"/>
                </a:lnTo>
                <a:lnTo>
                  <a:pt x="680" y="252"/>
                </a:lnTo>
                <a:lnTo>
                  <a:pt x="684" y="254"/>
                </a:lnTo>
                <a:lnTo>
                  <a:pt x="690" y="254"/>
                </a:lnTo>
                <a:lnTo>
                  <a:pt x="690" y="254"/>
                </a:lnTo>
                <a:lnTo>
                  <a:pt x="704" y="255"/>
                </a:lnTo>
                <a:lnTo>
                  <a:pt x="718" y="256"/>
                </a:lnTo>
                <a:lnTo>
                  <a:pt x="731" y="258"/>
                </a:lnTo>
                <a:lnTo>
                  <a:pt x="743" y="260"/>
                </a:lnTo>
                <a:lnTo>
                  <a:pt x="756" y="264"/>
                </a:lnTo>
                <a:lnTo>
                  <a:pt x="769" y="268"/>
                </a:lnTo>
                <a:lnTo>
                  <a:pt x="794" y="277"/>
                </a:lnTo>
                <a:lnTo>
                  <a:pt x="816" y="288"/>
                </a:lnTo>
                <a:lnTo>
                  <a:pt x="839" y="302"/>
                </a:lnTo>
                <a:lnTo>
                  <a:pt x="858" y="318"/>
                </a:lnTo>
                <a:lnTo>
                  <a:pt x="878" y="335"/>
                </a:lnTo>
                <a:lnTo>
                  <a:pt x="895" y="354"/>
                </a:lnTo>
                <a:lnTo>
                  <a:pt x="910" y="375"/>
                </a:lnTo>
                <a:lnTo>
                  <a:pt x="923" y="397"/>
                </a:lnTo>
                <a:lnTo>
                  <a:pt x="933" y="420"/>
                </a:lnTo>
                <a:lnTo>
                  <a:pt x="942" y="445"/>
                </a:lnTo>
                <a:lnTo>
                  <a:pt x="945" y="458"/>
                </a:lnTo>
                <a:lnTo>
                  <a:pt x="948" y="471"/>
                </a:lnTo>
                <a:lnTo>
                  <a:pt x="951" y="483"/>
                </a:lnTo>
                <a:lnTo>
                  <a:pt x="953" y="496"/>
                </a:lnTo>
                <a:lnTo>
                  <a:pt x="954" y="510"/>
                </a:lnTo>
                <a:lnTo>
                  <a:pt x="954" y="524"/>
                </a:lnTo>
                <a:lnTo>
                  <a:pt x="954" y="524"/>
                </a:lnTo>
                <a:lnTo>
                  <a:pt x="954" y="537"/>
                </a:lnTo>
                <a:lnTo>
                  <a:pt x="953" y="551"/>
                </a:lnTo>
                <a:lnTo>
                  <a:pt x="948" y="577"/>
                </a:lnTo>
                <a:lnTo>
                  <a:pt x="942" y="601"/>
                </a:lnTo>
                <a:lnTo>
                  <a:pt x="933" y="626"/>
                </a:lnTo>
                <a:lnTo>
                  <a:pt x="924" y="649"/>
                </a:lnTo>
                <a:lnTo>
                  <a:pt x="911" y="670"/>
                </a:lnTo>
                <a:lnTo>
                  <a:pt x="896" y="691"/>
                </a:lnTo>
                <a:lnTo>
                  <a:pt x="880" y="710"/>
                </a:lnTo>
                <a:lnTo>
                  <a:pt x="861" y="727"/>
                </a:lnTo>
                <a:lnTo>
                  <a:pt x="842" y="743"/>
                </a:lnTo>
                <a:lnTo>
                  <a:pt x="821" y="757"/>
                </a:lnTo>
                <a:lnTo>
                  <a:pt x="798" y="769"/>
                </a:lnTo>
                <a:lnTo>
                  <a:pt x="775" y="779"/>
                </a:lnTo>
                <a:lnTo>
                  <a:pt x="750" y="786"/>
                </a:lnTo>
                <a:lnTo>
                  <a:pt x="724" y="791"/>
                </a:lnTo>
                <a:lnTo>
                  <a:pt x="711" y="792"/>
                </a:lnTo>
                <a:lnTo>
                  <a:pt x="697" y="794"/>
                </a:lnTo>
                <a:lnTo>
                  <a:pt x="697" y="79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1" name="椭圆 30"/>
          <p:cNvSpPr/>
          <p:nvPr/>
        </p:nvSpPr>
        <p:spPr>
          <a:xfrm>
            <a:off x="2072660" y="4134498"/>
            <a:ext cx="828000" cy="82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98"/>
          <p:cNvSpPr>
            <a:spLocks noEditPoints="1"/>
          </p:cNvSpPr>
          <p:nvPr/>
        </p:nvSpPr>
        <p:spPr bwMode="auto">
          <a:xfrm>
            <a:off x="2325529" y="4386573"/>
            <a:ext cx="322263" cy="323850"/>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3" name="椭圆 32"/>
          <p:cNvSpPr/>
          <p:nvPr/>
        </p:nvSpPr>
        <p:spPr>
          <a:xfrm>
            <a:off x="9291340" y="4134498"/>
            <a:ext cx="828000" cy="82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110"/>
          <p:cNvSpPr>
            <a:spLocks noEditPoints="1"/>
          </p:cNvSpPr>
          <p:nvPr/>
        </p:nvSpPr>
        <p:spPr bwMode="auto">
          <a:xfrm>
            <a:off x="9543415" y="4386573"/>
            <a:ext cx="323850" cy="323850"/>
          </a:xfrm>
          <a:custGeom>
            <a:avLst/>
            <a:gdLst>
              <a:gd name="T0" fmla="*/ 279 w 1017"/>
              <a:gd name="T1" fmla="*/ 354 h 1017"/>
              <a:gd name="T2" fmla="*/ 241 w 1017"/>
              <a:gd name="T3" fmla="*/ 577 h 1017"/>
              <a:gd name="T4" fmla="*/ 453 w 1017"/>
              <a:gd name="T5" fmla="*/ 779 h 1017"/>
              <a:gd name="T6" fmla="*/ 703 w 1017"/>
              <a:gd name="T7" fmla="*/ 702 h 1017"/>
              <a:gd name="T8" fmla="*/ 779 w 1017"/>
              <a:gd name="T9" fmla="*/ 452 h 1017"/>
              <a:gd name="T10" fmla="*/ 563 w 1017"/>
              <a:gd name="T11" fmla="*/ 238 h 1017"/>
              <a:gd name="T12" fmla="*/ 322 w 1017"/>
              <a:gd name="T13" fmla="*/ 609 h 1017"/>
              <a:gd name="T14" fmla="*/ 426 w 1017"/>
              <a:gd name="T15" fmla="*/ 312 h 1017"/>
              <a:gd name="T16" fmla="*/ 711 w 1017"/>
              <a:gd name="T17" fmla="*/ 445 h 1017"/>
              <a:gd name="T18" fmla="*/ 550 w 1017"/>
              <a:gd name="T19" fmla="*/ 716 h 1017"/>
              <a:gd name="T20" fmla="*/ 913 w 1017"/>
              <a:gd name="T21" fmla="*/ 533 h 1017"/>
              <a:gd name="T22" fmla="*/ 972 w 1017"/>
              <a:gd name="T23" fmla="*/ 421 h 1017"/>
              <a:gd name="T24" fmla="*/ 985 w 1017"/>
              <a:gd name="T25" fmla="*/ 290 h 1017"/>
              <a:gd name="T26" fmla="*/ 883 w 1017"/>
              <a:gd name="T27" fmla="*/ 246 h 1017"/>
              <a:gd name="T28" fmla="*/ 770 w 1017"/>
              <a:gd name="T29" fmla="*/ 190 h 1017"/>
              <a:gd name="T30" fmla="*/ 788 w 1017"/>
              <a:gd name="T31" fmla="*/ 73 h 1017"/>
              <a:gd name="T32" fmla="*/ 611 w 1017"/>
              <a:gd name="T33" fmla="*/ 5 h 1017"/>
              <a:gd name="T34" fmla="*/ 533 w 1017"/>
              <a:gd name="T35" fmla="*/ 104 h 1017"/>
              <a:gd name="T36" fmla="*/ 422 w 1017"/>
              <a:gd name="T37" fmla="*/ 44 h 1017"/>
              <a:gd name="T38" fmla="*/ 291 w 1017"/>
              <a:gd name="T39" fmla="*/ 32 h 1017"/>
              <a:gd name="T40" fmla="*/ 247 w 1017"/>
              <a:gd name="T41" fmla="*/ 134 h 1017"/>
              <a:gd name="T42" fmla="*/ 190 w 1017"/>
              <a:gd name="T43" fmla="*/ 245 h 1017"/>
              <a:gd name="T44" fmla="*/ 73 w 1017"/>
              <a:gd name="T45" fmla="*/ 227 h 1017"/>
              <a:gd name="T46" fmla="*/ 5 w 1017"/>
              <a:gd name="T47" fmla="*/ 404 h 1017"/>
              <a:gd name="T48" fmla="*/ 104 w 1017"/>
              <a:gd name="T49" fmla="*/ 484 h 1017"/>
              <a:gd name="T50" fmla="*/ 44 w 1017"/>
              <a:gd name="T51" fmla="*/ 594 h 1017"/>
              <a:gd name="T52" fmla="*/ 32 w 1017"/>
              <a:gd name="T53" fmla="*/ 725 h 1017"/>
              <a:gd name="T54" fmla="*/ 134 w 1017"/>
              <a:gd name="T55" fmla="*/ 770 h 1017"/>
              <a:gd name="T56" fmla="*/ 246 w 1017"/>
              <a:gd name="T57" fmla="*/ 826 h 1017"/>
              <a:gd name="T58" fmla="*/ 227 w 1017"/>
              <a:gd name="T59" fmla="*/ 943 h 1017"/>
              <a:gd name="T60" fmla="*/ 400 w 1017"/>
              <a:gd name="T61" fmla="*/ 1014 h 1017"/>
              <a:gd name="T62" fmla="*/ 468 w 1017"/>
              <a:gd name="T63" fmla="*/ 918 h 1017"/>
              <a:gd name="T64" fmla="*/ 588 w 1017"/>
              <a:gd name="T65" fmla="*/ 957 h 1017"/>
              <a:gd name="T66" fmla="*/ 691 w 1017"/>
              <a:gd name="T67" fmla="*/ 999 h 1017"/>
              <a:gd name="T68" fmla="*/ 776 w 1017"/>
              <a:gd name="T69" fmla="*/ 898 h 1017"/>
              <a:gd name="T70" fmla="*/ 811 w 1017"/>
              <a:gd name="T71" fmla="*/ 776 h 1017"/>
              <a:gd name="T72" fmla="*/ 937 w 1017"/>
              <a:gd name="T73" fmla="*/ 790 h 1017"/>
              <a:gd name="T74" fmla="*/ 1014 w 1017"/>
              <a:gd name="T75" fmla="*/ 618 h 1017"/>
              <a:gd name="T76" fmla="*/ 816 w 1017"/>
              <a:gd name="T77" fmla="*/ 707 h 1017"/>
              <a:gd name="T78" fmla="*/ 702 w 1017"/>
              <a:gd name="T79" fmla="*/ 852 h 1017"/>
              <a:gd name="T80" fmla="*/ 596 w 1017"/>
              <a:gd name="T81" fmla="*/ 873 h 1017"/>
              <a:gd name="T82" fmla="*/ 411 w 1017"/>
              <a:gd name="T83" fmla="*/ 881 h 1017"/>
              <a:gd name="T84" fmla="*/ 313 w 1017"/>
              <a:gd name="T85" fmla="*/ 840 h 1017"/>
              <a:gd name="T86" fmla="*/ 161 w 1017"/>
              <a:gd name="T87" fmla="*/ 701 h 1017"/>
              <a:gd name="T88" fmla="*/ 143 w 1017"/>
              <a:gd name="T89" fmla="*/ 596 h 1017"/>
              <a:gd name="T90" fmla="*/ 136 w 1017"/>
              <a:gd name="T91" fmla="*/ 411 h 1017"/>
              <a:gd name="T92" fmla="*/ 176 w 1017"/>
              <a:gd name="T93" fmla="*/ 314 h 1017"/>
              <a:gd name="T94" fmla="*/ 314 w 1017"/>
              <a:gd name="T95" fmla="*/ 165 h 1017"/>
              <a:gd name="T96" fmla="*/ 420 w 1017"/>
              <a:gd name="T97" fmla="*/ 142 h 1017"/>
              <a:gd name="T98" fmla="*/ 605 w 1017"/>
              <a:gd name="T99" fmla="*/ 136 h 1017"/>
              <a:gd name="T100" fmla="*/ 703 w 1017"/>
              <a:gd name="T101" fmla="*/ 176 h 1017"/>
              <a:gd name="T102" fmla="*/ 855 w 1017"/>
              <a:gd name="T103" fmla="*/ 314 h 1017"/>
              <a:gd name="T104" fmla="*/ 873 w 1017"/>
              <a:gd name="T105" fmla="*/ 420 h 1017"/>
              <a:gd name="T106" fmla="*/ 881 w 1017"/>
              <a:gd name="T107" fmla="*/ 605 h 1017"/>
              <a:gd name="T108" fmla="*/ 449 w 1017"/>
              <a:gd name="T109" fmla="*/ 369 h 1017"/>
              <a:gd name="T110" fmla="*/ 375 w 1017"/>
              <a:gd name="T111" fmla="*/ 580 h 1017"/>
              <a:gd name="T112" fmla="*/ 592 w 1017"/>
              <a:gd name="T113" fmla="*/ 633 h 1017"/>
              <a:gd name="T114" fmla="*/ 624 w 1017"/>
              <a:gd name="T115" fmla="*/ 412 h 1017"/>
              <a:gd name="T116" fmla="*/ 454 w 1017"/>
              <a:gd name="T117" fmla="*/ 531 h 1017"/>
              <a:gd name="T118" fmla="*/ 563 w 1017"/>
              <a:gd name="T119" fmla="*/ 4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7" h="1017">
                <a:moveTo>
                  <a:pt x="508" y="231"/>
                </a:moveTo>
                <a:lnTo>
                  <a:pt x="508" y="231"/>
                </a:lnTo>
                <a:lnTo>
                  <a:pt x="493" y="232"/>
                </a:lnTo>
                <a:lnTo>
                  <a:pt x="479" y="234"/>
                </a:lnTo>
                <a:lnTo>
                  <a:pt x="466" y="235"/>
                </a:lnTo>
                <a:lnTo>
                  <a:pt x="453" y="238"/>
                </a:lnTo>
                <a:lnTo>
                  <a:pt x="439" y="241"/>
                </a:lnTo>
                <a:lnTo>
                  <a:pt x="426" y="244"/>
                </a:lnTo>
                <a:lnTo>
                  <a:pt x="413" y="249"/>
                </a:lnTo>
                <a:lnTo>
                  <a:pt x="401" y="254"/>
                </a:lnTo>
                <a:lnTo>
                  <a:pt x="388" y="259"/>
                </a:lnTo>
                <a:lnTo>
                  <a:pt x="376" y="266"/>
                </a:lnTo>
                <a:lnTo>
                  <a:pt x="365" y="272"/>
                </a:lnTo>
                <a:lnTo>
                  <a:pt x="354" y="279"/>
                </a:lnTo>
                <a:lnTo>
                  <a:pt x="332" y="295"/>
                </a:lnTo>
                <a:lnTo>
                  <a:pt x="313" y="313"/>
                </a:lnTo>
                <a:lnTo>
                  <a:pt x="295" y="332"/>
                </a:lnTo>
                <a:lnTo>
                  <a:pt x="279" y="354"/>
                </a:lnTo>
                <a:lnTo>
                  <a:pt x="272" y="364"/>
                </a:lnTo>
                <a:lnTo>
                  <a:pt x="266" y="376"/>
                </a:lnTo>
                <a:lnTo>
                  <a:pt x="260" y="388"/>
                </a:lnTo>
                <a:lnTo>
                  <a:pt x="254" y="401"/>
                </a:lnTo>
                <a:lnTo>
                  <a:pt x="249" y="413"/>
                </a:lnTo>
                <a:lnTo>
                  <a:pt x="244" y="426"/>
                </a:lnTo>
                <a:lnTo>
                  <a:pt x="241" y="438"/>
                </a:lnTo>
                <a:lnTo>
                  <a:pt x="238" y="452"/>
                </a:lnTo>
                <a:lnTo>
                  <a:pt x="235" y="466"/>
                </a:lnTo>
                <a:lnTo>
                  <a:pt x="234" y="479"/>
                </a:lnTo>
                <a:lnTo>
                  <a:pt x="233" y="493"/>
                </a:lnTo>
                <a:lnTo>
                  <a:pt x="232" y="508"/>
                </a:lnTo>
                <a:lnTo>
                  <a:pt x="232" y="508"/>
                </a:lnTo>
                <a:lnTo>
                  <a:pt x="233" y="522"/>
                </a:lnTo>
                <a:lnTo>
                  <a:pt x="234" y="536"/>
                </a:lnTo>
                <a:lnTo>
                  <a:pt x="235" y="550"/>
                </a:lnTo>
                <a:lnTo>
                  <a:pt x="238" y="563"/>
                </a:lnTo>
                <a:lnTo>
                  <a:pt x="241" y="577"/>
                </a:lnTo>
                <a:lnTo>
                  <a:pt x="244" y="590"/>
                </a:lnTo>
                <a:lnTo>
                  <a:pt x="249" y="603"/>
                </a:lnTo>
                <a:lnTo>
                  <a:pt x="254" y="616"/>
                </a:lnTo>
                <a:lnTo>
                  <a:pt x="260" y="627"/>
                </a:lnTo>
                <a:lnTo>
                  <a:pt x="266" y="639"/>
                </a:lnTo>
                <a:lnTo>
                  <a:pt x="272" y="651"/>
                </a:lnTo>
                <a:lnTo>
                  <a:pt x="279" y="662"/>
                </a:lnTo>
                <a:lnTo>
                  <a:pt x="295" y="683"/>
                </a:lnTo>
                <a:lnTo>
                  <a:pt x="313" y="702"/>
                </a:lnTo>
                <a:lnTo>
                  <a:pt x="332" y="721"/>
                </a:lnTo>
                <a:lnTo>
                  <a:pt x="354" y="737"/>
                </a:lnTo>
                <a:lnTo>
                  <a:pt x="376" y="751"/>
                </a:lnTo>
                <a:lnTo>
                  <a:pt x="388" y="756"/>
                </a:lnTo>
                <a:lnTo>
                  <a:pt x="401" y="763"/>
                </a:lnTo>
                <a:lnTo>
                  <a:pt x="413" y="767"/>
                </a:lnTo>
                <a:lnTo>
                  <a:pt x="426" y="771"/>
                </a:lnTo>
                <a:lnTo>
                  <a:pt x="439" y="775"/>
                </a:lnTo>
                <a:lnTo>
                  <a:pt x="453" y="779"/>
                </a:lnTo>
                <a:lnTo>
                  <a:pt x="466" y="781"/>
                </a:lnTo>
                <a:lnTo>
                  <a:pt x="479" y="783"/>
                </a:lnTo>
                <a:lnTo>
                  <a:pt x="493" y="784"/>
                </a:lnTo>
                <a:lnTo>
                  <a:pt x="508" y="784"/>
                </a:lnTo>
                <a:lnTo>
                  <a:pt x="508" y="784"/>
                </a:lnTo>
                <a:lnTo>
                  <a:pt x="522" y="784"/>
                </a:lnTo>
                <a:lnTo>
                  <a:pt x="536" y="783"/>
                </a:lnTo>
                <a:lnTo>
                  <a:pt x="550" y="781"/>
                </a:lnTo>
                <a:lnTo>
                  <a:pt x="563" y="779"/>
                </a:lnTo>
                <a:lnTo>
                  <a:pt x="577" y="775"/>
                </a:lnTo>
                <a:lnTo>
                  <a:pt x="590" y="771"/>
                </a:lnTo>
                <a:lnTo>
                  <a:pt x="603" y="767"/>
                </a:lnTo>
                <a:lnTo>
                  <a:pt x="616" y="763"/>
                </a:lnTo>
                <a:lnTo>
                  <a:pt x="628" y="756"/>
                </a:lnTo>
                <a:lnTo>
                  <a:pt x="639" y="751"/>
                </a:lnTo>
                <a:lnTo>
                  <a:pt x="662" y="737"/>
                </a:lnTo>
                <a:lnTo>
                  <a:pt x="683" y="721"/>
                </a:lnTo>
                <a:lnTo>
                  <a:pt x="703" y="702"/>
                </a:lnTo>
                <a:lnTo>
                  <a:pt x="721" y="683"/>
                </a:lnTo>
                <a:lnTo>
                  <a:pt x="737" y="662"/>
                </a:lnTo>
                <a:lnTo>
                  <a:pt x="751" y="639"/>
                </a:lnTo>
                <a:lnTo>
                  <a:pt x="756" y="627"/>
                </a:lnTo>
                <a:lnTo>
                  <a:pt x="763" y="616"/>
                </a:lnTo>
                <a:lnTo>
                  <a:pt x="767" y="603"/>
                </a:lnTo>
                <a:lnTo>
                  <a:pt x="771" y="590"/>
                </a:lnTo>
                <a:lnTo>
                  <a:pt x="776" y="577"/>
                </a:lnTo>
                <a:lnTo>
                  <a:pt x="779" y="563"/>
                </a:lnTo>
                <a:lnTo>
                  <a:pt x="781" y="550"/>
                </a:lnTo>
                <a:lnTo>
                  <a:pt x="782" y="536"/>
                </a:lnTo>
                <a:lnTo>
                  <a:pt x="783" y="522"/>
                </a:lnTo>
                <a:lnTo>
                  <a:pt x="784" y="508"/>
                </a:lnTo>
                <a:lnTo>
                  <a:pt x="784" y="508"/>
                </a:lnTo>
                <a:lnTo>
                  <a:pt x="783" y="493"/>
                </a:lnTo>
                <a:lnTo>
                  <a:pt x="782" y="479"/>
                </a:lnTo>
                <a:lnTo>
                  <a:pt x="781" y="466"/>
                </a:lnTo>
                <a:lnTo>
                  <a:pt x="779" y="452"/>
                </a:lnTo>
                <a:lnTo>
                  <a:pt x="776" y="438"/>
                </a:lnTo>
                <a:lnTo>
                  <a:pt x="771" y="426"/>
                </a:lnTo>
                <a:lnTo>
                  <a:pt x="767" y="413"/>
                </a:lnTo>
                <a:lnTo>
                  <a:pt x="763" y="401"/>
                </a:lnTo>
                <a:lnTo>
                  <a:pt x="756" y="388"/>
                </a:lnTo>
                <a:lnTo>
                  <a:pt x="751" y="376"/>
                </a:lnTo>
                <a:lnTo>
                  <a:pt x="737" y="354"/>
                </a:lnTo>
                <a:lnTo>
                  <a:pt x="721" y="332"/>
                </a:lnTo>
                <a:lnTo>
                  <a:pt x="703" y="313"/>
                </a:lnTo>
                <a:lnTo>
                  <a:pt x="683" y="295"/>
                </a:lnTo>
                <a:lnTo>
                  <a:pt x="662" y="279"/>
                </a:lnTo>
                <a:lnTo>
                  <a:pt x="639" y="266"/>
                </a:lnTo>
                <a:lnTo>
                  <a:pt x="628" y="259"/>
                </a:lnTo>
                <a:lnTo>
                  <a:pt x="616" y="254"/>
                </a:lnTo>
                <a:lnTo>
                  <a:pt x="603" y="249"/>
                </a:lnTo>
                <a:lnTo>
                  <a:pt x="590" y="244"/>
                </a:lnTo>
                <a:lnTo>
                  <a:pt x="577" y="241"/>
                </a:lnTo>
                <a:lnTo>
                  <a:pt x="563" y="238"/>
                </a:lnTo>
                <a:lnTo>
                  <a:pt x="550" y="235"/>
                </a:lnTo>
                <a:lnTo>
                  <a:pt x="536" y="234"/>
                </a:lnTo>
                <a:lnTo>
                  <a:pt x="522" y="232"/>
                </a:lnTo>
                <a:lnTo>
                  <a:pt x="508" y="231"/>
                </a:lnTo>
                <a:lnTo>
                  <a:pt x="508" y="231"/>
                </a:lnTo>
                <a:close/>
                <a:moveTo>
                  <a:pt x="508" y="721"/>
                </a:moveTo>
                <a:lnTo>
                  <a:pt x="508" y="721"/>
                </a:lnTo>
                <a:lnTo>
                  <a:pt x="486" y="720"/>
                </a:lnTo>
                <a:lnTo>
                  <a:pt x="466" y="716"/>
                </a:lnTo>
                <a:lnTo>
                  <a:pt x="445" y="711"/>
                </a:lnTo>
                <a:lnTo>
                  <a:pt x="426" y="704"/>
                </a:lnTo>
                <a:lnTo>
                  <a:pt x="407" y="695"/>
                </a:lnTo>
                <a:lnTo>
                  <a:pt x="389" y="684"/>
                </a:lnTo>
                <a:lnTo>
                  <a:pt x="373" y="671"/>
                </a:lnTo>
                <a:lnTo>
                  <a:pt x="358" y="658"/>
                </a:lnTo>
                <a:lnTo>
                  <a:pt x="344" y="642"/>
                </a:lnTo>
                <a:lnTo>
                  <a:pt x="332" y="626"/>
                </a:lnTo>
                <a:lnTo>
                  <a:pt x="322" y="609"/>
                </a:lnTo>
                <a:lnTo>
                  <a:pt x="312" y="591"/>
                </a:lnTo>
                <a:lnTo>
                  <a:pt x="306" y="570"/>
                </a:lnTo>
                <a:lnTo>
                  <a:pt x="300" y="550"/>
                </a:lnTo>
                <a:lnTo>
                  <a:pt x="297" y="530"/>
                </a:lnTo>
                <a:lnTo>
                  <a:pt x="296" y="508"/>
                </a:lnTo>
                <a:lnTo>
                  <a:pt x="296" y="508"/>
                </a:lnTo>
                <a:lnTo>
                  <a:pt x="297" y="486"/>
                </a:lnTo>
                <a:lnTo>
                  <a:pt x="300" y="465"/>
                </a:lnTo>
                <a:lnTo>
                  <a:pt x="306" y="445"/>
                </a:lnTo>
                <a:lnTo>
                  <a:pt x="312" y="426"/>
                </a:lnTo>
                <a:lnTo>
                  <a:pt x="322" y="406"/>
                </a:lnTo>
                <a:lnTo>
                  <a:pt x="332" y="389"/>
                </a:lnTo>
                <a:lnTo>
                  <a:pt x="344" y="373"/>
                </a:lnTo>
                <a:lnTo>
                  <a:pt x="358" y="358"/>
                </a:lnTo>
                <a:lnTo>
                  <a:pt x="373" y="344"/>
                </a:lnTo>
                <a:lnTo>
                  <a:pt x="389" y="332"/>
                </a:lnTo>
                <a:lnTo>
                  <a:pt x="407" y="322"/>
                </a:lnTo>
                <a:lnTo>
                  <a:pt x="426" y="312"/>
                </a:lnTo>
                <a:lnTo>
                  <a:pt x="445" y="305"/>
                </a:lnTo>
                <a:lnTo>
                  <a:pt x="466" y="300"/>
                </a:lnTo>
                <a:lnTo>
                  <a:pt x="486" y="297"/>
                </a:lnTo>
                <a:lnTo>
                  <a:pt x="508" y="296"/>
                </a:lnTo>
                <a:lnTo>
                  <a:pt x="508" y="296"/>
                </a:lnTo>
                <a:lnTo>
                  <a:pt x="530" y="297"/>
                </a:lnTo>
                <a:lnTo>
                  <a:pt x="550" y="300"/>
                </a:lnTo>
                <a:lnTo>
                  <a:pt x="571" y="305"/>
                </a:lnTo>
                <a:lnTo>
                  <a:pt x="591" y="312"/>
                </a:lnTo>
                <a:lnTo>
                  <a:pt x="609" y="322"/>
                </a:lnTo>
                <a:lnTo>
                  <a:pt x="626" y="332"/>
                </a:lnTo>
                <a:lnTo>
                  <a:pt x="643" y="344"/>
                </a:lnTo>
                <a:lnTo>
                  <a:pt x="658" y="358"/>
                </a:lnTo>
                <a:lnTo>
                  <a:pt x="672" y="373"/>
                </a:lnTo>
                <a:lnTo>
                  <a:pt x="684" y="389"/>
                </a:lnTo>
                <a:lnTo>
                  <a:pt x="695" y="406"/>
                </a:lnTo>
                <a:lnTo>
                  <a:pt x="704" y="426"/>
                </a:lnTo>
                <a:lnTo>
                  <a:pt x="711" y="445"/>
                </a:lnTo>
                <a:lnTo>
                  <a:pt x="717" y="465"/>
                </a:lnTo>
                <a:lnTo>
                  <a:pt x="720" y="486"/>
                </a:lnTo>
                <a:lnTo>
                  <a:pt x="721" y="508"/>
                </a:lnTo>
                <a:lnTo>
                  <a:pt x="721" y="508"/>
                </a:lnTo>
                <a:lnTo>
                  <a:pt x="720" y="530"/>
                </a:lnTo>
                <a:lnTo>
                  <a:pt x="717" y="550"/>
                </a:lnTo>
                <a:lnTo>
                  <a:pt x="711" y="570"/>
                </a:lnTo>
                <a:lnTo>
                  <a:pt x="704" y="591"/>
                </a:lnTo>
                <a:lnTo>
                  <a:pt x="695" y="609"/>
                </a:lnTo>
                <a:lnTo>
                  <a:pt x="684" y="626"/>
                </a:lnTo>
                <a:lnTo>
                  <a:pt x="672" y="642"/>
                </a:lnTo>
                <a:lnTo>
                  <a:pt x="658" y="658"/>
                </a:lnTo>
                <a:lnTo>
                  <a:pt x="643" y="671"/>
                </a:lnTo>
                <a:lnTo>
                  <a:pt x="626" y="684"/>
                </a:lnTo>
                <a:lnTo>
                  <a:pt x="609" y="695"/>
                </a:lnTo>
                <a:lnTo>
                  <a:pt x="591" y="704"/>
                </a:lnTo>
                <a:lnTo>
                  <a:pt x="571" y="711"/>
                </a:lnTo>
                <a:lnTo>
                  <a:pt x="550" y="716"/>
                </a:lnTo>
                <a:lnTo>
                  <a:pt x="530" y="720"/>
                </a:lnTo>
                <a:lnTo>
                  <a:pt x="508" y="721"/>
                </a:lnTo>
                <a:lnTo>
                  <a:pt x="508" y="721"/>
                </a:lnTo>
                <a:close/>
                <a:moveTo>
                  <a:pt x="989" y="598"/>
                </a:moveTo>
                <a:lnTo>
                  <a:pt x="989" y="598"/>
                </a:lnTo>
                <a:lnTo>
                  <a:pt x="981" y="596"/>
                </a:lnTo>
                <a:lnTo>
                  <a:pt x="972" y="594"/>
                </a:lnTo>
                <a:lnTo>
                  <a:pt x="964" y="591"/>
                </a:lnTo>
                <a:lnTo>
                  <a:pt x="957" y="588"/>
                </a:lnTo>
                <a:lnTo>
                  <a:pt x="950" y="583"/>
                </a:lnTo>
                <a:lnTo>
                  <a:pt x="944" y="579"/>
                </a:lnTo>
                <a:lnTo>
                  <a:pt x="938" y="574"/>
                </a:lnTo>
                <a:lnTo>
                  <a:pt x="932" y="567"/>
                </a:lnTo>
                <a:lnTo>
                  <a:pt x="927" y="562"/>
                </a:lnTo>
                <a:lnTo>
                  <a:pt x="923" y="554"/>
                </a:lnTo>
                <a:lnTo>
                  <a:pt x="918" y="548"/>
                </a:lnTo>
                <a:lnTo>
                  <a:pt x="915" y="540"/>
                </a:lnTo>
                <a:lnTo>
                  <a:pt x="913" y="533"/>
                </a:lnTo>
                <a:lnTo>
                  <a:pt x="911" y="524"/>
                </a:lnTo>
                <a:lnTo>
                  <a:pt x="910" y="517"/>
                </a:lnTo>
                <a:lnTo>
                  <a:pt x="909" y="508"/>
                </a:lnTo>
                <a:lnTo>
                  <a:pt x="909" y="508"/>
                </a:lnTo>
                <a:lnTo>
                  <a:pt x="910" y="500"/>
                </a:lnTo>
                <a:lnTo>
                  <a:pt x="911" y="491"/>
                </a:lnTo>
                <a:lnTo>
                  <a:pt x="913" y="484"/>
                </a:lnTo>
                <a:lnTo>
                  <a:pt x="915" y="475"/>
                </a:lnTo>
                <a:lnTo>
                  <a:pt x="918" y="469"/>
                </a:lnTo>
                <a:lnTo>
                  <a:pt x="923" y="461"/>
                </a:lnTo>
                <a:lnTo>
                  <a:pt x="927" y="455"/>
                </a:lnTo>
                <a:lnTo>
                  <a:pt x="932" y="448"/>
                </a:lnTo>
                <a:lnTo>
                  <a:pt x="938" y="442"/>
                </a:lnTo>
                <a:lnTo>
                  <a:pt x="944" y="437"/>
                </a:lnTo>
                <a:lnTo>
                  <a:pt x="950" y="432"/>
                </a:lnTo>
                <a:lnTo>
                  <a:pt x="957" y="428"/>
                </a:lnTo>
                <a:lnTo>
                  <a:pt x="964" y="425"/>
                </a:lnTo>
                <a:lnTo>
                  <a:pt x="972" y="421"/>
                </a:lnTo>
                <a:lnTo>
                  <a:pt x="981" y="419"/>
                </a:lnTo>
                <a:lnTo>
                  <a:pt x="989" y="418"/>
                </a:lnTo>
                <a:lnTo>
                  <a:pt x="989" y="418"/>
                </a:lnTo>
                <a:lnTo>
                  <a:pt x="996" y="416"/>
                </a:lnTo>
                <a:lnTo>
                  <a:pt x="1001" y="414"/>
                </a:lnTo>
                <a:lnTo>
                  <a:pt x="1006" y="410"/>
                </a:lnTo>
                <a:lnTo>
                  <a:pt x="1011" y="404"/>
                </a:lnTo>
                <a:lnTo>
                  <a:pt x="1011" y="404"/>
                </a:lnTo>
                <a:lnTo>
                  <a:pt x="1014" y="399"/>
                </a:lnTo>
                <a:lnTo>
                  <a:pt x="1016" y="392"/>
                </a:lnTo>
                <a:lnTo>
                  <a:pt x="1017" y="385"/>
                </a:lnTo>
                <a:lnTo>
                  <a:pt x="1016" y="378"/>
                </a:lnTo>
                <a:lnTo>
                  <a:pt x="1016" y="378"/>
                </a:lnTo>
                <a:lnTo>
                  <a:pt x="1011" y="360"/>
                </a:lnTo>
                <a:lnTo>
                  <a:pt x="1005" y="343"/>
                </a:lnTo>
                <a:lnTo>
                  <a:pt x="999" y="325"/>
                </a:lnTo>
                <a:lnTo>
                  <a:pt x="992" y="308"/>
                </a:lnTo>
                <a:lnTo>
                  <a:pt x="985" y="290"/>
                </a:lnTo>
                <a:lnTo>
                  <a:pt x="976" y="273"/>
                </a:lnTo>
                <a:lnTo>
                  <a:pt x="968" y="257"/>
                </a:lnTo>
                <a:lnTo>
                  <a:pt x="958" y="240"/>
                </a:lnTo>
                <a:lnTo>
                  <a:pt x="958" y="240"/>
                </a:lnTo>
                <a:lnTo>
                  <a:pt x="955" y="235"/>
                </a:lnTo>
                <a:lnTo>
                  <a:pt x="949" y="230"/>
                </a:lnTo>
                <a:lnTo>
                  <a:pt x="943" y="227"/>
                </a:lnTo>
                <a:lnTo>
                  <a:pt x="937" y="225"/>
                </a:lnTo>
                <a:lnTo>
                  <a:pt x="937" y="225"/>
                </a:lnTo>
                <a:lnTo>
                  <a:pt x="930" y="225"/>
                </a:lnTo>
                <a:lnTo>
                  <a:pt x="924" y="226"/>
                </a:lnTo>
                <a:lnTo>
                  <a:pt x="917" y="228"/>
                </a:lnTo>
                <a:lnTo>
                  <a:pt x="912" y="231"/>
                </a:lnTo>
                <a:lnTo>
                  <a:pt x="912" y="231"/>
                </a:lnTo>
                <a:lnTo>
                  <a:pt x="904" y="237"/>
                </a:lnTo>
                <a:lnTo>
                  <a:pt x="898" y="240"/>
                </a:lnTo>
                <a:lnTo>
                  <a:pt x="890" y="243"/>
                </a:lnTo>
                <a:lnTo>
                  <a:pt x="883" y="246"/>
                </a:lnTo>
                <a:lnTo>
                  <a:pt x="874" y="249"/>
                </a:lnTo>
                <a:lnTo>
                  <a:pt x="867" y="250"/>
                </a:lnTo>
                <a:lnTo>
                  <a:pt x="858" y="250"/>
                </a:lnTo>
                <a:lnTo>
                  <a:pt x="851" y="250"/>
                </a:lnTo>
                <a:lnTo>
                  <a:pt x="842" y="249"/>
                </a:lnTo>
                <a:lnTo>
                  <a:pt x="835" y="248"/>
                </a:lnTo>
                <a:lnTo>
                  <a:pt x="826" y="245"/>
                </a:lnTo>
                <a:lnTo>
                  <a:pt x="819" y="242"/>
                </a:lnTo>
                <a:lnTo>
                  <a:pt x="811" y="239"/>
                </a:lnTo>
                <a:lnTo>
                  <a:pt x="805" y="235"/>
                </a:lnTo>
                <a:lnTo>
                  <a:pt x="798" y="229"/>
                </a:lnTo>
                <a:lnTo>
                  <a:pt x="792" y="224"/>
                </a:lnTo>
                <a:lnTo>
                  <a:pt x="792" y="224"/>
                </a:lnTo>
                <a:lnTo>
                  <a:pt x="786" y="217"/>
                </a:lnTo>
                <a:lnTo>
                  <a:pt x="781" y="211"/>
                </a:lnTo>
                <a:lnTo>
                  <a:pt x="777" y="205"/>
                </a:lnTo>
                <a:lnTo>
                  <a:pt x="773" y="197"/>
                </a:lnTo>
                <a:lnTo>
                  <a:pt x="770" y="190"/>
                </a:lnTo>
                <a:lnTo>
                  <a:pt x="768" y="182"/>
                </a:lnTo>
                <a:lnTo>
                  <a:pt x="766" y="173"/>
                </a:lnTo>
                <a:lnTo>
                  <a:pt x="766" y="166"/>
                </a:lnTo>
                <a:lnTo>
                  <a:pt x="765" y="157"/>
                </a:lnTo>
                <a:lnTo>
                  <a:pt x="766" y="150"/>
                </a:lnTo>
                <a:lnTo>
                  <a:pt x="767" y="141"/>
                </a:lnTo>
                <a:lnTo>
                  <a:pt x="769" y="134"/>
                </a:lnTo>
                <a:lnTo>
                  <a:pt x="772" y="126"/>
                </a:lnTo>
                <a:lnTo>
                  <a:pt x="776" y="119"/>
                </a:lnTo>
                <a:lnTo>
                  <a:pt x="780" y="111"/>
                </a:lnTo>
                <a:lnTo>
                  <a:pt x="784" y="105"/>
                </a:lnTo>
                <a:lnTo>
                  <a:pt x="784" y="105"/>
                </a:lnTo>
                <a:lnTo>
                  <a:pt x="787" y="98"/>
                </a:lnTo>
                <a:lnTo>
                  <a:pt x="791" y="92"/>
                </a:lnTo>
                <a:lnTo>
                  <a:pt x="791" y="86"/>
                </a:lnTo>
                <a:lnTo>
                  <a:pt x="791" y="79"/>
                </a:lnTo>
                <a:lnTo>
                  <a:pt x="791" y="79"/>
                </a:lnTo>
                <a:lnTo>
                  <a:pt x="788" y="73"/>
                </a:lnTo>
                <a:lnTo>
                  <a:pt x="785" y="66"/>
                </a:lnTo>
                <a:lnTo>
                  <a:pt x="781" y="62"/>
                </a:lnTo>
                <a:lnTo>
                  <a:pt x="776" y="58"/>
                </a:lnTo>
                <a:lnTo>
                  <a:pt x="776" y="58"/>
                </a:lnTo>
                <a:lnTo>
                  <a:pt x="760" y="48"/>
                </a:lnTo>
                <a:lnTo>
                  <a:pt x="742" y="39"/>
                </a:lnTo>
                <a:lnTo>
                  <a:pt x="726" y="32"/>
                </a:lnTo>
                <a:lnTo>
                  <a:pt x="709" y="24"/>
                </a:lnTo>
                <a:lnTo>
                  <a:pt x="691" y="17"/>
                </a:lnTo>
                <a:lnTo>
                  <a:pt x="674" y="10"/>
                </a:lnTo>
                <a:lnTo>
                  <a:pt x="655" y="5"/>
                </a:lnTo>
                <a:lnTo>
                  <a:pt x="637" y="1"/>
                </a:lnTo>
                <a:lnTo>
                  <a:pt x="637" y="1"/>
                </a:lnTo>
                <a:lnTo>
                  <a:pt x="631" y="0"/>
                </a:lnTo>
                <a:lnTo>
                  <a:pt x="624" y="0"/>
                </a:lnTo>
                <a:lnTo>
                  <a:pt x="618" y="2"/>
                </a:lnTo>
                <a:lnTo>
                  <a:pt x="611" y="5"/>
                </a:lnTo>
                <a:lnTo>
                  <a:pt x="611" y="5"/>
                </a:lnTo>
                <a:lnTo>
                  <a:pt x="606" y="9"/>
                </a:lnTo>
                <a:lnTo>
                  <a:pt x="603" y="15"/>
                </a:lnTo>
                <a:lnTo>
                  <a:pt x="600" y="20"/>
                </a:lnTo>
                <a:lnTo>
                  <a:pt x="597" y="28"/>
                </a:lnTo>
                <a:lnTo>
                  <a:pt x="597" y="28"/>
                </a:lnTo>
                <a:lnTo>
                  <a:pt x="596" y="35"/>
                </a:lnTo>
                <a:lnTo>
                  <a:pt x="594" y="44"/>
                </a:lnTo>
                <a:lnTo>
                  <a:pt x="591" y="51"/>
                </a:lnTo>
                <a:lnTo>
                  <a:pt x="588" y="59"/>
                </a:lnTo>
                <a:lnTo>
                  <a:pt x="584" y="66"/>
                </a:lnTo>
                <a:lnTo>
                  <a:pt x="579" y="73"/>
                </a:lnTo>
                <a:lnTo>
                  <a:pt x="574" y="78"/>
                </a:lnTo>
                <a:lnTo>
                  <a:pt x="567" y="84"/>
                </a:lnTo>
                <a:lnTo>
                  <a:pt x="562" y="89"/>
                </a:lnTo>
                <a:lnTo>
                  <a:pt x="555" y="93"/>
                </a:lnTo>
                <a:lnTo>
                  <a:pt x="548" y="97"/>
                </a:lnTo>
                <a:lnTo>
                  <a:pt x="541" y="101"/>
                </a:lnTo>
                <a:lnTo>
                  <a:pt x="533" y="104"/>
                </a:lnTo>
                <a:lnTo>
                  <a:pt x="525" y="105"/>
                </a:lnTo>
                <a:lnTo>
                  <a:pt x="516" y="106"/>
                </a:lnTo>
                <a:lnTo>
                  <a:pt x="508" y="107"/>
                </a:lnTo>
                <a:lnTo>
                  <a:pt x="508" y="107"/>
                </a:lnTo>
                <a:lnTo>
                  <a:pt x="500" y="106"/>
                </a:lnTo>
                <a:lnTo>
                  <a:pt x="491" y="105"/>
                </a:lnTo>
                <a:lnTo>
                  <a:pt x="484" y="104"/>
                </a:lnTo>
                <a:lnTo>
                  <a:pt x="475" y="101"/>
                </a:lnTo>
                <a:lnTo>
                  <a:pt x="468" y="97"/>
                </a:lnTo>
                <a:lnTo>
                  <a:pt x="461" y="93"/>
                </a:lnTo>
                <a:lnTo>
                  <a:pt x="455" y="89"/>
                </a:lnTo>
                <a:lnTo>
                  <a:pt x="448" y="84"/>
                </a:lnTo>
                <a:lnTo>
                  <a:pt x="442" y="78"/>
                </a:lnTo>
                <a:lnTo>
                  <a:pt x="438" y="73"/>
                </a:lnTo>
                <a:lnTo>
                  <a:pt x="432" y="66"/>
                </a:lnTo>
                <a:lnTo>
                  <a:pt x="428" y="59"/>
                </a:lnTo>
                <a:lnTo>
                  <a:pt x="425" y="51"/>
                </a:lnTo>
                <a:lnTo>
                  <a:pt x="422" y="44"/>
                </a:lnTo>
                <a:lnTo>
                  <a:pt x="419" y="35"/>
                </a:lnTo>
                <a:lnTo>
                  <a:pt x="418" y="28"/>
                </a:lnTo>
                <a:lnTo>
                  <a:pt x="418" y="28"/>
                </a:lnTo>
                <a:lnTo>
                  <a:pt x="416" y="20"/>
                </a:lnTo>
                <a:lnTo>
                  <a:pt x="414" y="15"/>
                </a:lnTo>
                <a:lnTo>
                  <a:pt x="410" y="9"/>
                </a:lnTo>
                <a:lnTo>
                  <a:pt x="404" y="5"/>
                </a:lnTo>
                <a:lnTo>
                  <a:pt x="404" y="5"/>
                </a:lnTo>
                <a:lnTo>
                  <a:pt x="398" y="2"/>
                </a:lnTo>
                <a:lnTo>
                  <a:pt x="393" y="0"/>
                </a:lnTo>
                <a:lnTo>
                  <a:pt x="385" y="0"/>
                </a:lnTo>
                <a:lnTo>
                  <a:pt x="379" y="1"/>
                </a:lnTo>
                <a:lnTo>
                  <a:pt x="379" y="1"/>
                </a:lnTo>
                <a:lnTo>
                  <a:pt x="360" y="5"/>
                </a:lnTo>
                <a:lnTo>
                  <a:pt x="342" y="10"/>
                </a:lnTo>
                <a:lnTo>
                  <a:pt x="325" y="17"/>
                </a:lnTo>
                <a:lnTo>
                  <a:pt x="308" y="24"/>
                </a:lnTo>
                <a:lnTo>
                  <a:pt x="291" y="32"/>
                </a:lnTo>
                <a:lnTo>
                  <a:pt x="273" y="39"/>
                </a:lnTo>
                <a:lnTo>
                  <a:pt x="257" y="48"/>
                </a:lnTo>
                <a:lnTo>
                  <a:pt x="240" y="58"/>
                </a:lnTo>
                <a:lnTo>
                  <a:pt x="240" y="58"/>
                </a:lnTo>
                <a:lnTo>
                  <a:pt x="235" y="62"/>
                </a:lnTo>
                <a:lnTo>
                  <a:pt x="231" y="66"/>
                </a:lnTo>
                <a:lnTo>
                  <a:pt x="227" y="73"/>
                </a:lnTo>
                <a:lnTo>
                  <a:pt x="225" y="79"/>
                </a:lnTo>
                <a:lnTo>
                  <a:pt x="225" y="79"/>
                </a:lnTo>
                <a:lnTo>
                  <a:pt x="225" y="86"/>
                </a:lnTo>
                <a:lnTo>
                  <a:pt x="226" y="92"/>
                </a:lnTo>
                <a:lnTo>
                  <a:pt x="228" y="98"/>
                </a:lnTo>
                <a:lnTo>
                  <a:pt x="232" y="105"/>
                </a:lnTo>
                <a:lnTo>
                  <a:pt x="232" y="105"/>
                </a:lnTo>
                <a:lnTo>
                  <a:pt x="237" y="111"/>
                </a:lnTo>
                <a:lnTo>
                  <a:pt x="240" y="119"/>
                </a:lnTo>
                <a:lnTo>
                  <a:pt x="244" y="126"/>
                </a:lnTo>
                <a:lnTo>
                  <a:pt x="247" y="134"/>
                </a:lnTo>
                <a:lnTo>
                  <a:pt x="249" y="141"/>
                </a:lnTo>
                <a:lnTo>
                  <a:pt x="250" y="150"/>
                </a:lnTo>
                <a:lnTo>
                  <a:pt x="251" y="157"/>
                </a:lnTo>
                <a:lnTo>
                  <a:pt x="251" y="166"/>
                </a:lnTo>
                <a:lnTo>
                  <a:pt x="250" y="173"/>
                </a:lnTo>
                <a:lnTo>
                  <a:pt x="248" y="182"/>
                </a:lnTo>
                <a:lnTo>
                  <a:pt x="246" y="190"/>
                </a:lnTo>
                <a:lnTo>
                  <a:pt x="243" y="197"/>
                </a:lnTo>
                <a:lnTo>
                  <a:pt x="239" y="205"/>
                </a:lnTo>
                <a:lnTo>
                  <a:pt x="235" y="211"/>
                </a:lnTo>
                <a:lnTo>
                  <a:pt x="231" y="217"/>
                </a:lnTo>
                <a:lnTo>
                  <a:pt x="224" y="224"/>
                </a:lnTo>
                <a:lnTo>
                  <a:pt x="224" y="224"/>
                </a:lnTo>
                <a:lnTo>
                  <a:pt x="219" y="229"/>
                </a:lnTo>
                <a:lnTo>
                  <a:pt x="211" y="235"/>
                </a:lnTo>
                <a:lnTo>
                  <a:pt x="205" y="239"/>
                </a:lnTo>
                <a:lnTo>
                  <a:pt x="197" y="242"/>
                </a:lnTo>
                <a:lnTo>
                  <a:pt x="190" y="245"/>
                </a:lnTo>
                <a:lnTo>
                  <a:pt x="182" y="248"/>
                </a:lnTo>
                <a:lnTo>
                  <a:pt x="174" y="249"/>
                </a:lnTo>
                <a:lnTo>
                  <a:pt x="166" y="250"/>
                </a:lnTo>
                <a:lnTo>
                  <a:pt x="158" y="250"/>
                </a:lnTo>
                <a:lnTo>
                  <a:pt x="150" y="250"/>
                </a:lnTo>
                <a:lnTo>
                  <a:pt x="141" y="249"/>
                </a:lnTo>
                <a:lnTo>
                  <a:pt x="134" y="246"/>
                </a:lnTo>
                <a:lnTo>
                  <a:pt x="125" y="243"/>
                </a:lnTo>
                <a:lnTo>
                  <a:pt x="118" y="240"/>
                </a:lnTo>
                <a:lnTo>
                  <a:pt x="111" y="237"/>
                </a:lnTo>
                <a:lnTo>
                  <a:pt x="104" y="231"/>
                </a:lnTo>
                <a:lnTo>
                  <a:pt x="104" y="231"/>
                </a:lnTo>
                <a:lnTo>
                  <a:pt x="99" y="228"/>
                </a:lnTo>
                <a:lnTo>
                  <a:pt x="92" y="226"/>
                </a:lnTo>
                <a:lnTo>
                  <a:pt x="86" y="225"/>
                </a:lnTo>
                <a:lnTo>
                  <a:pt x="79" y="225"/>
                </a:lnTo>
                <a:lnTo>
                  <a:pt x="79" y="225"/>
                </a:lnTo>
                <a:lnTo>
                  <a:pt x="73" y="227"/>
                </a:lnTo>
                <a:lnTo>
                  <a:pt x="66" y="230"/>
                </a:lnTo>
                <a:lnTo>
                  <a:pt x="62" y="235"/>
                </a:lnTo>
                <a:lnTo>
                  <a:pt x="58" y="240"/>
                </a:lnTo>
                <a:lnTo>
                  <a:pt x="58" y="240"/>
                </a:lnTo>
                <a:lnTo>
                  <a:pt x="48" y="257"/>
                </a:lnTo>
                <a:lnTo>
                  <a:pt x="40" y="273"/>
                </a:lnTo>
                <a:lnTo>
                  <a:pt x="32" y="290"/>
                </a:lnTo>
                <a:lnTo>
                  <a:pt x="25" y="308"/>
                </a:lnTo>
                <a:lnTo>
                  <a:pt x="17" y="325"/>
                </a:lnTo>
                <a:lnTo>
                  <a:pt x="11" y="343"/>
                </a:lnTo>
                <a:lnTo>
                  <a:pt x="5" y="360"/>
                </a:lnTo>
                <a:lnTo>
                  <a:pt x="1" y="378"/>
                </a:lnTo>
                <a:lnTo>
                  <a:pt x="1" y="378"/>
                </a:lnTo>
                <a:lnTo>
                  <a:pt x="0" y="385"/>
                </a:lnTo>
                <a:lnTo>
                  <a:pt x="0" y="392"/>
                </a:lnTo>
                <a:lnTo>
                  <a:pt x="2" y="399"/>
                </a:lnTo>
                <a:lnTo>
                  <a:pt x="5" y="404"/>
                </a:lnTo>
                <a:lnTo>
                  <a:pt x="5" y="404"/>
                </a:lnTo>
                <a:lnTo>
                  <a:pt x="10" y="410"/>
                </a:lnTo>
                <a:lnTo>
                  <a:pt x="15" y="414"/>
                </a:lnTo>
                <a:lnTo>
                  <a:pt x="20" y="416"/>
                </a:lnTo>
                <a:lnTo>
                  <a:pt x="28" y="418"/>
                </a:lnTo>
                <a:lnTo>
                  <a:pt x="28" y="418"/>
                </a:lnTo>
                <a:lnTo>
                  <a:pt x="35" y="419"/>
                </a:lnTo>
                <a:lnTo>
                  <a:pt x="44" y="421"/>
                </a:lnTo>
                <a:lnTo>
                  <a:pt x="51" y="425"/>
                </a:lnTo>
                <a:lnTo>
                  <a:pt x="59" y="428"/>
                </a:lnTo>
                <a:lnTo>
                  <a:pt x="66" y="432"/>
                </a:lnTo>
                <a:lnTo>
                  <a:pt x="73" y="437"/>
                </a:lnTo>
                <a:lnTo>
                  <a:pt x="78" y="442"/>
                </a:lnTo>
                <a:lnTo>
                  <a:pt x="85" y="448"/>
                </a:lnTo>
                <a:lnTo>
                  <a:pt x="89" y="455"/>
                </a:lnTo>
                <a:lnTo>
                  <a:pt x="93" y="461"/>
                </a:lnTo>
                <a:lnTo>
                  <a:pt x="97" y="469"/>
                </a:lnTo>
                <a:lnTo>
                  <a:pt x="101" y="475"/>
                </a:lnTo>
                <a:lnTo>
                  <a:pt x="104" y="484"/>
                </a:lnTo>
                <a:lnTo>
                  <a:pt x="105" y="491"/>
                </a:lnTo>
                <a:lnTo>
                  <a:pt x="106" y="500"/>
                </a:lnTo>
                <a:lnTo>
                  <a:pt x="107" y="508"/>
                </a:lnTo>
                <a:lnTo>
                  <a:pt x="107" y="508"/>
                </a:lnTo>
                <a:lnTo>
                  <a:pt x="106" y="517"/>
                </a:lnTo>
                <a:lnTo>
                  <a:pt x="105" y="524"/>
                </a:lnTo>
                <a:lnTo>
                  <a:pt x="104" y="533"/>
                </a:lnTo>
                <a:lnTo>
                  <a:pt x="101" y="540"/>
                </a:lnTo>
                <a:lnTo>
                  <a:pt x="97" y="548"/>
                </a:lnTo>
                <a:lnTo>
                  <a:pt x="93" y="554"/>
                </a:lnTo>
                <a:lnTo>
                  <a:pt x="89" y="562"/>
                </a:lnTo>
                <a:lnTo>
                  <a:pt x="85" y="567"/>
                </a:lnTo>
                <a:lnTo>
                  <a:pt x="78" y="574"/>
                </a:lnTo>
                <a:lnTo>
                  <a:pt x="73" y="579"/>
                </a:lnTo>
                <a:lnTo>
                  <a:pt x="66" y="583"/>
                </a:lnTo>
                <a:lnTo>
                  <a:pt x="59" y="588"/>
                </a:lnTo>
                <a:lnTo>
                  <a:pt x="51" y="591"/>
                </a:lnTo>
                <a:lnTo>
                  <a:pt x="44" y="594"/>
                </a:lnTo>
                <a:lnTo>
                  <a:pt x="35" y="596"/>
                </a:lnTo>
                <a:lnTo>
                  <a:pt x="28" y="598"/>
                </a:lnTo>
                <a:lnTo>
                  <a:pt x="28" y="598"/>
                </a:lnTo>
                <a:lnTo>
                  <a:pt x="20" y="599"/>
                </a:lnTo>
                <a:lnTo>
                  <a:pt x="15" y="603"/>
                </a:lnTo>
                <a:lnTo>
                  <a:pt x="10" y="606"/>
                </a:lnTo>
                <a:lnTo>
                  <a:pt x="5" y="611"/>
                </a:lnTo>
                <a:lnTo>
                  <a:pt x="5" y="611"/>
                </a:lnTo>
                <a:lnTo>
                  <a:pt x="2" y="618"/>
                </a:lnTo>
                <a:lnTo>
                  <a:pt x="0" y="624"/>
                </a:lnTo>
                <a:lnTo>
                  <a:pt x="0" y="631"/>
                </a:lnTo>
                <a:lnTo>
                  <a:pt x="1" y="637"/>
                </a:lnTo>
                <a:lnTo>
                  <a:pt x="1" y="637"/>
                </a:lnTo>
                <a:lnTo>
                  <a:pt x="5" y="655"/>
                </a:lnTo>
                <a:lnTo>
                  <a:pt x="11" y="673"/>
                </a:lnTo>
                <a:lnTo>
                  <a:pt x="17" y="691"/>
                </a:lnTo>
                <a:lnTo>
                  <a:pt x="25" y="708"/>
                </a:lnTo>
                <a:lnTo>
                  <a:pt x="32" y="725"/>
                </a:lnTo>
                <a:lnTo>
                  <a:pt x="40" y="742"/>
                </a:lnTo>
                <a:lnTo>
                  <a:pt x="48" y="759"/>
                </a:lnTo>
                <a:lnTo>
                  <a:pt x="58" y="775"/>
                </a:lnTo>
                <a:lnTo>
                  <a:pt x="58" y="775"/>
                </a:lnTo>
                <a:lnTo>
                  <a:pt x="62" y="781"/>
                </a:lnTo>
                <a:lnTo>
                  <a:pt x="66" y="785"/>
                </a:lnTo>
                <a:lnTo>
                  <a:pt x="73" y="788"/>
                </a:lnTo>
                <a:lnTo>
                  <a:pt x="79" y="790"/>
                </a:lnTo>
                <a:lnTo>
                  <a:pt x="79" y="790"/>
                </a:lnTo>
                <a:lnTo>
                  <a:pt x="86" y="790"/>
                </a:lnTo>
                <a:lnTo>
                  <a:pt x="92" y="790"/>
                </a:lnTo>
                <a:lnTo>
                  <a:pt x="99" y="788"/>
                </a:lnTo>
                <a:lnTo>
                  <a:pt x="104" y="784"/>
                </a:lnTo>
                <a:lnTo>
                  <a:pt x="104" y="784"/>
                </a:lnTo>
                <a:lnTo>
                  <a:pt x="111" y="780"/>
                </a:lnTo>
                <a:lnTo>
                  <a:pt x="118" y="775"/>
                </a:lnTo>
                <a:lnTo>
                  <a:pt x="125" y="772"/>
                </a:lnTo>
                <a:lnTo>
                  <a:pt x="134" y="770"/>
                </a:lnTo>
                <a:lnTo>
                  <a:pt x="141" y="768"/>
                </a:lnTo>
                <a:lnTo>
                  <a:pt x="150" y="767"/>
                </a:lnTo>
                <a:lnTo>
                  <a:pt x="158" y="766"/>
                </a:lnTo>
                <a:lnTo>
                  <a:pt x="166" y="766"/>
                </a:lnTo>
                <a:lnTo>
                  <a:pt x="174" y="767"/>
                </a:lnTo>
                <a:lnTo>
                  <a:pt x="182" y="768"/>
                </a:lnTo>
                <a:lnTo>
                  <a:pt x="190" y="770"/>
                </a:lnTo>
                <a:lnTo>
                  <a:pt x="197" y="773"/>
                </a:lnTo>
                <a:lnTo>
                  <a:pt x="205" y="776"/>
                </a:lnTo>
                <a:lnTo>
                  <a:pt x="211" y="781"/>
                </a:lnTo>
                <a:lnTo>
                  <a:pt x="219" y="786"/>
                </a:lnTo>
                <a:lnTo>
                  <a:pt x="224" y="791"/>
                </a:lnTo>
                <a:lnTo>
                  <a:pt x="224" y="791"/>
                </a:lnTo>
                <a:lnTo>
                  <a:pt x="231" y="798"/>
                </a:lnTo>
                <a:lnTo>
                  <a:pt x="235" y="804"/>
                </a:lnTo>
                <a:lnTo>
                  <a:pt x="239" y="812"/>
                </a:lnTo>
                <a:lnTo>
                  <a:pt x="243" y="818"/>
                </a:lnTo>
                <a:lnTo>
                  <a:pt x="246" y="826"/>
                </a:lnTo>
                <a:lnTo>
                  <a:pt x="248" y="834"/>
                </a:lnTo>
                <a:lnTo>
                  <a:pt x="250" y="842"/>
                </a:lnTo>
                <a:lnTo>
                  <a:pt x="251" y="849"/>
                </a:lnTo>
                <a:lnTo>
                  <a:pt x="251" y="858"/>
                </a:lnTo>
                <a:lnTo>
                  <a:pt x="250" y="866"/>
                </a:lnTo>
                <a:lnTo>
                  <a:pt x="249" y="874"/>
                </a:lnTo>
                <a:lnTo>
                  <a:pt x="247" y="882"/>
                </a:lnTo>
                <a:lnTo>
                  <a:pt x="244" y="890"/>
                </a:lnTo>
                <a:lnTo>
                  <a:pt x="240" y="898"/>
                </a:lnTo>
                <a:lnTo>
                  <a:pt x="237" y="904"/>
                </a:lnTo>
                <a:lnTo>
                  <a:pt x="232" y="912"/>
                </a:lnTo>
                <a:lnTo>
                  <a:pt x="232" y="912"/>
                </a:lnTo>
                <a:lnTo>
                  <a:pt x="228" y="917"/>
                </a:lnTo>
                <a:lnTo>
                  <a:pt x="226" y="923"/>
                </a:lnTo>
                <a:lnTo>
                  <a:pt x="225" y="930"/>
                </a:lnTo>
                <a:lnTo>
                  <a:pt x="225" y="936"/>
                </a:lnTo>
                <a:lnTo>
                  <a:pt x="225" y="936"/>
                </a:lnTo>
                <a:lnTo>
                  <a:pt x="227" y="943"/>
                </a:lnTo>
                <a:lnTo>
                  <a:pt x="231" y="949"/>
                </a:lnTo>
                <a:lnTo>
                  <a:pt x="235" y="955"/>
                </a:lnTo>
                <a:lnTo>
                  <a:pt x="240" y="958"/>
                </a:lnTo>
                <a:lnTo>
                  <a:pt x="240" y="958"/>
                </a:lnTo>
                <a:lnTo>
                  <a:pt x="257" y="967"/>
                </a:lnTo>
                <a:lnTo>
                  <a:pt x="273" y="976"/>
                </a:lnTo>
                <a:lnTo>
                  <a:pt x="291" y="985"/>
                </a:lnTo>
                <a:lnTo>
                  <a:pt x="308" y="992"/>
                </a:lnTo>
                <a:lnTo>
                  <a:pt x="325" y="999"/>
                </a:lnTo>
                <a:lnTo>
                  <a:pt x="342" y="1005"/>
                </a:lnTo>
                <a:lnTo>
                  <a:pt x="360" y="1010"/>
                </a:lnTo>
                <a:lnTo>
                  <a:pt x="379" y="1016"/>
                </a:lnTo>
                <a:lnTo>
                  <a:pt x="379" y="1016"/>
                </a:lnTo>
                <a:lnTo>
                  <a:pt x="386" y="1017"/>
                </a:lnTo>
                <a:lnTo>
                  <a:pt x="386" y="1017"/>
                </a:lnTo>
                <a:lnTo>
                  <a:pt x="391" y="1016"/>
                </a:lnTo>
                <a:lnTo>
                  <a:pt x="396" y="1015"/>
                </a:lnTo>
                <a:lnTo>
                  <a:pt x="400" y="1014"/>
                </a:lnTo>
                <a:lnTo>
                  <a:pt x="404" y="1010"/>
                </a:lnTo>
                <a:lnTo>
                  <a:pt x="404" y="1010"/>
                </a:lnTo>
                <a:lnTo>
                  <a:pt x="410" y="1006"/>
                </a:lnTo>
                <a:lnTo>
                  <a:pt x="414" y="1001"/>
                </a:lnTo>
                <a:lnTo>
                  <a:pt x="416" y="995"/>
                </a:lnTo>
                <a:lnTo>
                  <a:pt x="418" y="989"/>
                </a:lnTo>
                <a:lnTo>
                  <a:pt x="418" y="989"/>
                </a:lnTo>
                <a:lnTo>
                  <a:pt x="419" y="980"/>
                </a:lnTo>
                <a:lnTo>
                  <a:pt x="422" y="972"/>
                </a:lnTo>
                <a:lnTo>
                  <a:pt x="425" y="964"/>
                </a:lnTo>
                <a:lnTo>
                  <a:pt x="428" y="957"/>
                </a:lnTo>
                <a:lnTo>
                  <a:pt x="432" y="950"/>
                </a:lnTo>
                <a:lnTo>
                  <a:pt x="438" y="944"/>
                </a:lnTo>
                <a:lnTo>
                  <a:pt x="442" y="937"/>
                </a:lnTo>
                <a:lnTo>
                  <a:pt x="448" y="932"/>
                </a:lnTo>
                <a:lnTo>
                  <a:pt x="455" y="927"/>
                </a:lnTo>
                <a:lnTo>
                  <a:pt x="461" y="922"/>
                </a:lnTo>
                <a:lnTo>
                  <a:pt x="468" y="918"/>
                </a:lnTo>
                <a:lnTo>
                  <a:pt x="475" y="915"/>
                </a:lnTo>
                <a:lnTo>
                  <a:pt x="484" y="913"/>
                </a:lnTo>
                <a:lnTo>
                  <a:pt x="491" y="911"/>
                </a:lnTo>
                <a:lnTo>
                  <a:pt x="500" y="910"/>
                </a:lnTo>
                <a:lnTo>
                  <a:pt x="508" y="910"/>
                </a:lnTo>
                <a:lnTo>
                  <a:pt x="508" y="910"/>
                </a:lnTo>
                <a:lnTo>
                  <a:pt x="516" y="910"/>
                </a:lnTo>
                <a:lnTo>
                  <a:pt x="525" y="911"/>
                </a:lnTo>
                <a:lnTo>
                  <a:pt x="533" y="913"/>
                </a:lnTo>
                <a:lnTo>
                  <a:pt x="541" y="915"/>
                </a:lnTo>
                <a:lnTo>
                  <a:pt x="548" y="918"/>
                </a:lnTo>
                <a:lnTo>
                  <a:pt x="555" y="922"/>
                </a:lnTo>
                <a:lnTo>
                  <a:pt x="562" y="927"/>
                </a:lnTo>
                <a:lnTo>
                  <a:pt x="567" y="932"/>
                </a:lnTo>
                <a:lnTo>
                  <a:pt x="574" y="937"/>
                </a:lnTo>
                <a:lnTo>
                  <a:pt x="579" y="944"/>
                </a:lnTo>
                <a:lnTo>
                  <a:pt x="584" y="950"/>
                </a:lnTo>
                <a:lnTo>
                  <a:pt x="588" y="957"/>
                </a:lnTo>
                <a:lnTo>
                  <a:pt x="591" y="964"/>
                </a:lnTo>
                <a:lnTo>
                  <a:pt x="594" y="972"/>
                </a:lnTo>
                <a:lnTo>
                  <a:pt x="596" y="980"/>
                </a:lnTo>
                <a:lnTo>
                  <a:pt x="597" y="989"/>
                </a:lnTo>
                <a:lnTo>
                  <a:pt x="597" y="989"/>
                </a:lnTo>
                <a:lnTo>
                  <a:pt x="600" y="995"/>
                </a:lnTo>
                <a:lnTo>
                  <a:pt x="603" y="1001"/>
                </a:lnTo>
                <a:lnTo>
                  <a:pt x="606" y="1006"/>
                </a:lnTo>
                <a:lnTo>
                  <a:pt x="611" y="1010"/>
                </a:lnTo>
                <a:lnTo>
                  <a:pt x="611" y="1010"/>
                </a:lnTo>
                <a:lnTo>
                  <a:pt x="618" y="1014"/>
                </a:lnTo>
                <a:lnTo>
                  <a:pt x="624" y="1016"/>
                </a:lnTo>
                <a:lnTo>
                  <a:pt x="631" y="1017"/>
                </a:lnTo>
                <a:lnTo>
                  <a:pt x="637" y="1016"/>
                </a:lnTo>
                <a:lnTo>
                  <a:pt x="637" y="1016"/>
                </a:lnTo>
                <a:lnTo>
                  <a:pt x="655" y="1010"/>
                </a:lnTo>
                <a:lnTo>
                  <a:pt x="674" y="1005"/>
                </a:lnTo>
                <a:lnTo>
                  <a:pt x="691" y="999"/>
                </a:lnTo>
                <a:lnTo>
                  <a:pt x="708" y="992"/>
                </a:lnTo>
                <a:lnTo>
                  <a:pt x="725" y="985"/>
                </a:lnTo>
                <a:lnTo>
                  <a:pt x="742" y="976"/>
                </a:lnTo>
                <a:lnTo>
                  <a:pt x="760" y="967"/>
                </a:lnTo>
                <a:lnTo>
                  <a:pt x="776" y="958"/>
                </a:lnTo>
                <a:lnTo>
                  <a:pt x="776" y="958"/>
                </a:lnTo>
                <a:lnTo>
                  <a:pt x="781" y="955"/>
                </a:lnTo>
                <a:lnTo>
                  <a:pt x="785" y="949"/>
                </a:lnTo>
                <a:lnTo>
                  <a:pt x="788" y="944"/>
                </a:lnTo>
                <a:lnTo>
                  <a:pt x="791" y="936"/>
                </a:lnTo>
                <a:lnTo>
                  <a:pt x="791" y="936"/>
                </a:lnTo>
                <a:lnTo>
                  <a:pt x="791" y="930"/>
                </a:lnTo>
                <a:lnTo>
                  <a:pt x="791" y="923"/>
                </a:lnTo>
                <a:lnTo>
                  <a:pt x="787" y="917"/>
                </a:lnTo>
                <a:lnTo>
                  <a:pt x="784" y="912"/>
                </a:lnTo>
                <a:lnTo>
                  <a:pt x="784" y="912"/>
                </a:lnTo>
                <a:lnTo>
                  <a:pt x="780" y="904"/>
                </a:lnTo>
                <a:lnTo>
                  <a:pt x="776" y="898"/>
                </a:lnTo>
                <a:lnTo>
                  <a:pt x="772" y="890"/>
                </a:lnTo>
                <a:lnTo>
                  <a:pt x="769" y="882"/>
                </a:lnTo>
                <a:lnTo>
                  <a:pt x="767" y="874"/>
                </a:lnTo>
                <a:lnTo>
                  <a:pt x="766" y="866"/>
                </a:lnTo>
                <a:lnTo>
                  <a:pt x="765" y="858"/>
                </a:lnTo>
                <a:lnTo>
                  <a:pt x="766" y="849"/>
                </a:lnTo>
                <a:lnTo>
                  <a:pt x="766" y="842"/>
                </a:lnTo>
                <a:lnTo>
                  <a:pt x="768" y="834"/>
                </a:lnTo>
                <a:lnTo>
                  <a:pt x="770" y="826"/>
                </a:lnTo>
                <a:lnTo>
                  <a:pt x="773" y="818"/>
                </a:lnTo>
                <a:lnTo>
                  <a:pt x="777" y="812"/>
                </a:lnTo>
                <a:lnTo>
                  <a:pt x="781" y="804"/>
                </a:lnTo>
                <a:lnTo>
                  <a:pt x="786" y="798"/>
                </a:lnTo>
                <a:lnTo>
                  <a:pt x="792" y="791"/>
                </a:lnTo>
                <a:lnTo>
                  <a:pt x="792" y="791"/>
                </a:lnTo>
                <a:lnTo>
                  <a:pt x="798" y="786"/>
                </a:lnTo>
                <a:lnTo>
                  <a:pt x="805" y="781"/>
                </a:lnTo>
                <a:lnTo>
                  <a:pt x="811" y="776"/>
                </a:lnTo>
                <a:lnTo>
                  <a:pt x="819" y="773"/>
                </a:lnTo>
                <a:lnTo>
                  <a:pt x="826" y="770"/>
                </a:lnTo>
                <a:lnTo>
                  <a:pt x="835" y="768"/>
                </a:lnTo>
                <a:lnTo>
                  <a:pt x="842" y="767"/>
                </a:lnTo>
                <a:lnTo>
                  <a:pt x="851" y="766"/>
                </a:lnTo>
                <a:lnTo>
                  <a:pt x="858" y="766"/>
                </a:lnTo>
                <a:lnTo>
                  <a:pt x="867" y="767"/>
                </a:lnTo>
                <a:lnTo>
                  <a:pt x="874" y="768"/>
                </a:lnTo>
                <a:lnTo>
                  <a:pt x="883" y="770"/>
                </a:lnTo>
                <a:lnTo>
                  <a:pt x="890" y="772"/>
                </a:lnTo>
                <a:lnTo>
                  <a:pt x="898" y="775"/>
                </a:lnTo>
                <a:lnTo>
                  <a:pt x="904" y="780"/>
                </a:lnTo>
                <a:lnTo>
                  <a:pt x="912" y="784"/>
                </a:lnTo>
                <a:lnTo>
                  <a:pt x="912" y="784"/>
                </a:lnTo>
                <a:lnTo>
                  <a:pt x="917" y="788"/>
                </a:lnTo>
                <a:lnTo>
                  <a:pt x="924" y="790"/>
                </a:lnTo>
                <a:lnTo>
                  <a:pt x="930" y="790"/>
                </a:lnTo>
                <a:lnTo>
                  <a:pt x="937" y="790"/>
                </a:lnTo>
                <a:lnTo>
                  <a:pt x="937" y="790"/>
                </a:lnTo>
                <a:lnTo>
                  <a:pt x="943" y="788"/>
                </a:lnTo>
                <a:lnTo>
                  <a:pt x="949" y="785"/>
                </a:lnTo>
                <a:lnTo>
                  <a:pt x="955" y="781"/>
                </a:lnTo>
                <a:lnTo>
                  <a:pt x="958" y="775"/>
                </a:lnTo>
                <a:lnTo>
                  <a:pt x="958" y="775"/>
                </a:lnTo>
                <a:lnTo>
                  <a:pt x="968" y="759"/>
                </a:lnTo>
                <a:lnTo>
                  <a:pt x="976" y="742"/>
                </a:lnTo>
                <a:lnTo>
                  <a:pt x="985" y="725"/>
                </a:lnTo>
                <a:lnTo>
                  <a:pt x="992" y="708"/>
                </a:lnTo>
                <a:lnTo>
                  <a:pt x="999" y="691"/>
                </a:lnTo>
                <a:lnTo>
                  <a:pt x="1005" y="673"/>
                </a:lnTo>
                <a:lnTo>
                  <a:pt x="1011" y="655"/>
                </a:lnTo>
                <a:lnTo>
                  <a:pt x="1016" y="637"/>
                </a:lnTo>
                <a:lnTo>
                  <a:pt x="1016" y="637"/>
                </a:lnTo>
                <a:lnTo>
                  <a:pt x="1017" y="631"/>
                </a:lnTo>
                <a:lnTo>
                  <a:pt x="1016" y="624"/>
                </a:lnTo>
                <a:lnTo>
                  <a:pt x="1014" y="618"/>
                </a:lnTo>
                <a:lnTo>
                  <a:pt x="1011" y="611"/>
                </a:lnTo>
                <a:lnTo>
                  <a:pt x="1011" y="611"/>
                </a:lnTo>
                <a:lnTo>
                  <a:pt x="1006" y="606"/>
                </a:lnTo>
                <a:lnTo>
                  <a:pt x="1001" y="603"/>
                </a:lnTo>
                <a:lnTo>
                  <a:pt x="996" y="599"/>
                </a:lnTo>
                <a:lnTo>
                  <a:pt x="989" y="598"/>
                </a:lnTo>
                <a:lnTo>
                  <a:pt x="989" y="598"/>
                </a:lnTo>
                <a:close/>
                <a:moveTo>
                  <a:pt x="919" y="715"/>
                </a:moveTo>
                <a:lnTo>
                  <a:pt x="919" y="715"/>
                </a:lnTo>
                <a:lnTo>
                  <a:pt x="908" y="711"/>
                </a:lnTo>
                <a:lnTo>
                  <a:pt x="897" y="707"/>
                </a:lnTo>
                <a:lnTo>
                  <a:pt x="885" y="705"/>
                </a:lnTo>
                <a:lnTo>
                  <a:pt x="874" y="702"/>
                </a:lnTo>
                <a:lnTo>
                  <a:pt x="863" y="702"/>
                </a:lnTo>
                <a:lnTo>
                  <a:pt x="851" y="702"/>
                </a:lnTo>
                <a:lnTo>
                  <a:pt x="840" y="702"/>
                </a:lnTo>
                <a:lnTo>
                  <a:pt x="828" y="705"/>
                </a:lnTo>
                <a:lnTo>
                  <a:pt x="816" y="707"/>
                </a:lnTo>
                <a:lnTo>
                  <a:pt x="806" y="710"/>
                </a:lnTo>
                <a:lnTo>
                  <a:pt x="795" y="714"/>
                </a:lnTo>
                <a:lnTo>
                  <a:pt x="784" y="720"/>
                </a:lnTo>
                <a:lnTo>
                  <a:pt x="775" y="725"/>
                </a:lnTo>
                <a:lnTo>
                  <a:pt x="765" y="731"/>
                </a:lnTo>
                <a:lnTo>
                  <a:pt x="755" y="739"/>
                </a:lnTo>
                <a:lnTo>
                  <a:pt x="747" y="746"/>
                </a:lnTo>
                <a:lnTo>
                  <a:pt x="747" y="746"/>
                </a:lnTo>
                <a:lnTo>
                  <a:pt x="738" y="755"/>
                </a:lnTo>
                <a:lnTo>
                  <a:pt x="732" y="765"/>
                </a:lnTo>
                <a:lnTo>
                  <a:pt x="724" y="774"/>
                </a:lnTo>
                <a:lnTo>
                  <a:pt x="719" y="785"/>
                </a:lnTo>
                <a:lnTo>
                  <a:pt x="714" y="796"/>
                </a:lnTo>
                <a:lnTo>
                  <a:pt x="710" y="807"/>
                </a:lnTo>
                <a:lnTo>
                  <a:pt x="707" y="817"/>
                </a:lnTo>
                <a:lnTo>
                  <a:pt x="704" y="828"/>
                </a:lnTo>
                <a:lnTo>
                  <a:pt x="703" y="840"/>
                </a:lnTo>
                <a:lnTo>
                  <a:pt x="702" y="852"/>
                </a:lnTo>
                <a:lnTo>
                  <a:pt x="702" y="862"/>
                </a:lnTo>
                <a:lnTo>
                  <a:pt x="703" y="874"/>
                </a:lnTo>
                <a:lnTo>
                  <a:pt x="705" y="886"/>
                </a:lnTo>
                <a:lnTo>
                  <a:pt x="707" y="897"/>
                </a:lnTo>
                <a:lnTo>
                  <a:pt x="711" y="907"/>
                </a:lnTo>
                <a:lnTo>
                  <a:pt x="716" y="919"/>
                </a:lnTo>
                <a:lnTo>
                  <a:pt x="716" y="919"/>
                </a:lnTo>
                <a:lnTo>
                  <a:pt x="684" y="933"/>
                </a:lnTo>
                <a:lnTo>
                  <a:pt x="652" y="945"/>
                </a:lnTo>
                <a:lnTo>
                  <a:pt x="652" y="945"/>
                </a:lnTo>
                <a:lnTo>
                  <a:pt x="648" y="934"/>
                </a:lnTo>
                <a:lnTo>
                  <a:pt x="643" y="923"/>
                </a:lnTo>
                <a:lnTo>
                  <a:pt x="636" y="914"/>
                </a:lnTo>
                <a:lnTo>
                  <a:pt x="630" y="904"/>
                </a:lnTo>
                <a:lnTo>
                  <a:pt x="622" y="896"/>
                </a:lnTo>
                <a:lnTo>
                  <a:pt x="614" y="888"/>
                </a:lnTo>
                <a:lnTo>
                  <a:pt x="605" y="881"/>
                </a:lnTo>
                <a:lnTo>
                  <a:pt x="596" y="873"/>
                </a:lnTo>
                <a:lnTo>
                  <a:pt x="587" y="867"/>
                </a:lnTo>
                <a:lnTo>
                  <a:pt x="576" y="861"/>
                </a:lnTo>
                <a:lnTo>
                  <a:pt x="565" y="857"/>
                </a:lnTo>
                <a:lnTo>
                  <a:pt x="555" y="853"/>
                </a:lnTo>
                <a:lnTo>
                  <a:pt x="544" y="849"/>
                </a:lnTo>
                <a:lnTo>
                  <a:pt x="532" y="847"/>
                </a:lnTo>
                <a:lnTo>
                  <a:pt x="520" y="846"/>
                </a:lnTo>
                <a:lnTo>
                  <a:pt x="508" y="845"/>
                </a:lnTo>
                <a:lnTo>
                  <a:pt x="508" y="845"/>
                </a:lnTo>
                <a:lnTo>
                  <a:pt x="496" y="846"/>
                </a:lnTo>
                <a:lnTo>
                  <a:pt x="484" y="847"/>
                </a:lnTo>
                <a:lnTo>
                  <a:pt x="473" y="849"/>
                </a:lnTo>
                <a:lnTo>
                  <a:pt x="461" y="853"/>
                </a:lnTo>
                <a:lnTo>
                  <a:pt x="450" y="857"/>
                </a:lnTo>
                <a:lnTo>
                  <a:pt x="440" y="861"/>
                </a:lnTo>
                <a:lnTo>
                  <a:pt x="430" y="867"/>
                </a:lnTo>
                <a:lnTo>
                  <a:pt x="420" y="873"/>
                </a:lnTo>
                <a:lnTo>
                  <a:pt x="411" y="881"/>
                </a:lnTo>
                <a:lnTo>
                  <a:pt x="402" y="888"/>
                </a:lnTo>
                <a:lnTo>
                  <a:pt x="395" y="896"/>
                </a:lnTo>
                <a:lnTo>
                  <a:pt x="387" y="904"/>
                </a:lnTo>
                <a:lnTo>
                  <a:pt x="380" y="914"/>
                </a:lnTo>
                <a:lnTo>
                  <a:pt x="374" y="923"/>
                </a:lnTo>
                <a:lnTo>
                  <a:pt x="369" y="934"/>
                </a:lnTo>
                <a:lnTo>
                  <a:pt x="364" y="945"/>
                </a:lnTo>
                <a:lnTo>
                  <a:pt x="364" y="945"/>
                </a:lnTo>
                <a:lnTo>
                  <a:pt x="331" y="933"/>
                </a:lnTo>
                <a:lnTo>
                  <a:pt x="301" y="919"/>
                </a:lnTo>
                <a:lnTo>
                  <a:pt x="301" y="919"/>
                </a:lnTo>
                <a:lnTo>
                  <a:pt x="306" y="907"/>
                </a:lnTo>
                <a:lnTo>
                  <a:pt x="309" y="897"/>
                </a:lnTo>
                <a:lnTo>
                  <a:pt x="311" y="886"/>
                </a:lnTo>
                <a:lnTo>
                  <a:pt x="313" y="874"/>
                </a:lnTo>
                <a:lnTo>
                  <a:pt x="314" y="862"/>
                </a:lnTo>
                <a:lnTo>
                  <a:pt x="314" y="852"/>
                </a:lnTo>
                <a:lnTo>
                  <a:pt x="313" y="840"/>
                </a:lnTo>
                <a:lnTo>
                  <a:pt x="312" y="828"/>
                </a:lnTo>
                <a:lnTo>
                  <a:pt x="310" y="817"/>
                </a:lnTo>
                <a:lnTo>
                  <a:pt x="307" y="807"/>
                </a:lnTo>
                <a:lnTo>
                  <a:pt x="302" y="796"/>
                </a:lnTo>
                <a:lnTo>
                  <a:pt x="297" y="785"/>
                </a:lnTo>
                <a:lnTo>
                  <a:pt x="292" y="774"/>
                </a:lnTo>
                <a:lnTo>
                  <a:pt x="285" y="765"/>
                </a:lnTo>
                <a:lnTo>
                  <a:pt x="278" y="755"/>
                </a:lnTo>
                <a:lnTo>
                  <a:pt x="269" y="746"/>
                </a:lnTo>
                <a:lnTo>
                  <a:pt x="269" y="746"/>
                </a:lnTo>
                <a:lnTo>
                  <a:pt x="258" y="737"/>
                </a:lnTo>
                <a:lnTo>
                  <a:pt x="246" y="727"/>
                </a:lnTo>
                <a:lnTo>
                  <a:pt x="233" y="720"/>
                </a:lnTo>
                <a:lnTo>
                  <a:pt x="220" y="713"/>
                </a:lnTo>
                <a:lnTo>
                  <a:pt x="206" y="708"/>
                </a:lnTo>
                <a:lnTo>
                  <a:pt x="191" y="705"/>
                </a:lnTo>
                <a:lnTo>
                  <a:pt x="176" y="702"/>
                </a:lnTo>
                <a:lnTo>
                  <a:pt x="161" y="701"/>
                </a:lnTo>
                <a:lnTo>
                  <a:pt x="161" y="701"/>
                </a:lnTo>
                <a:lnTo>
                  <a:pt x="145" y="702"/>
                </a:lnTo>
                <a:lnTo>
                  <a:pt x="128" y="705"/>
                </a:lnTo>
                <a:lnTo>
                  <a:pt x="113" y="709"/>
                </a:lnTo>
                <a:lnTo>
                  <a:pt x="97" y="715"/>
                </a:lnTo>
                <a:lnTo>
                  <a:pt x="97" y="715"/>
                </a:lnTo>
                <a:lnTo>
                  <a:pt x="90" y="699"/>
                </a:lnTo>
                <a:lnTo>
                  <a:pt x="82" y="684"/>
                </a:lnTo>
                <a:lnTo>
                  <a:pt x="71" y="652"/>
                </a:lnTo>
                <a:lnTo>
                  <a:pt x="71" y="652"/>
                </a:lnTo>
                <a:lnTo>
                  <a:pt x="81" y="648"/>
                </a:lnTo>
                <a:lnTo>
                  <a:pt x="92" y="642"/>
                </a:lnTo>
                <a:lnTo>
                  <a:pt x="102" y="636"/>
                </a:lnTo>
                <a:lnTo>
                  <a:pt x="111" y="629"/>
                </a:lnTo>
                <a:lnTo>
                  <a:pt x="120" y="622"/>
                </a:lnTo>
                <a:lnTo>
                  <a:pt x="129" y="613"/>
                </a:lnTo>
                <a:lnTo>
                  <a:pt x="136" y="605"/>
                </a:lnTo>
                <a:lnTo>
                  <a:pt x="143" y="596"/>
                </a:lnTo>
                <a:lnTo>
                  <a:pt x="149" y="587"/>
                </a:lnTo>
                <a:lnTo>
                  <a:pt x="154" y="576"/>
                </a:lnTo>
                <a:lnTo>
                  <a:pt x="160" y="565"/>
                </a:lnTo>
                <a:lnTo>
                  <a:pt x="163" y="554"/>
                </a:lnTo>
                <a:lnTo>
                  <a:pt x="166" y="544"/>
                </a:lnTo>
                <a:lnTo>
                  <a:pt x="168" y="532"/>
                </a:lnTo>
                <a:lnTo>
                  <a:pt x="170" y="520"/>
                </a:lnTo>
                <a:lnTo>
                  <a:pt x="170" y="508"/>
                </a:lnTo>
                <a:lnTo>
                  <a:pt x="170" y="508"/>
                </a:lnTo>
                <a:lnTo>
                  <a:pt x="170" y="495"/>
                </a:lnTo>
                <a:lnTo>
                  <a:pt x="168" y="484"/>
                </a:lnTo>
                <a:lnTo>
                  <a:pt x="166" y="473"/>
                </a:lnTo>
                <a:lnTo>
                  <a:pt x="163" y="461"/>
                </a:lnTo>
                <a:lnTo>
                  <a:pt x="160" y="450"/>
                </a:lnTo>
                <a:lnTo>
                  <a:pt x="154" y="440"/>
                </a:lnTo>
                <a:lnTo>
                  <a:pt x="149" y="430"/>
                </a:lnTo>
                <a:lnTo>
                  <a:pt x="143" y="420"/>
                </a:lnTo>
                <a:lnTo>
                  <a:pt x="136" y="411"/>
                </a:lnTo>
                <a:lnTo>
                  <a:pt x="129" y="402"/>
                </a:lnTo>
                <a:lnTo>
                  <a:pt x="120" y="395"/>
                </a:lnTo>
                <a:lnTo>
                  <a:pt x="111" y="387"/>
                </a:lnTo>
                <a:lnTo>
                  <a:pt x="102" y="379"/>
                </a:lnTo>
                <a:lnTo>
                  <a:pt x="92" y="374"/>
                </a:lnTo>
                <a:lnTo>
                  <a:pt x="81" y="369"/>
                </a:lnTo>
                <a:lnTo>
                  <a:pt x="71" y="363"/>
                </a:lnTo>
                <a:lnTo>
                  <a:pt x="71" y="363"/>
                </a:lnTo>
                <a:lnTo>
                  <a:pt x="82" y="332"/>
                </a:lnTo>
                <a:lnTo>
                  <a:pt x="90" y="316"/>
                </a:lnTo>
                <a:lnTo>
                  <a:pt x="97" y="301"/>
                </a:lnTo>
                <a:lnTo>
                  <a:pt x="97" y="301"/>
                </a:lnTo>
                <a:lnTo>
                  <a:pt x="113" y="307"/>
                </a:lnTo>
                <a:lnTo>
                  <a:pt x="129" y="311"/>
                </a:lnTo>
                <a:lnTo>
                  <a:pt x="145" y="313"/>
                </a:lnTo>
                <a:lnTo>
                  <a:pt x="161" y="314"/>
                </a:lnTo>
                <a:lnTo>
                  <a:pt x="161" y="314"/>
                </a:lnTo>
                <a:lnTo>
                  <a:pt x="176" y="314"/>
                </a:lnTo>
                <a:lnTo>
                  <a:pt x="191" y="311"/>
                </a:lnTo>
                <a:lnTo>
                  <a:pt x="206" y="308"/>
                </a:lnTo>
                <a:lnTo>
                  <a:pt x="220" y="302"/>
                </a:lnTo>
                <a:lnTo>
                  <a:pt x="233" y="296"/>
                </a:lnTo>
                <a:lnTo>
                  <a:pt x="246" y="288"/>
                </a:lnTo>
                <a:lnTo>
                  <a:pt x="258" y="280"/>
                </a:lnTo>
                <a:lnTo>
                  <a:pt x="269" y="269"/>
                </a:lnTo>
                <a:lnTo>
                  <a:pt x="269" y="269"/>
                </a:lnTo>
                <a:lnTo>
                  <a:pt x="278" y="260"/>
                </a:lnTo>
                <a:lnTo>
                  <a:pt x="285" y="251"/>
                </a:lnTo>
                <a:lnTo>
                  <a:pt x="292" y="241"/>
                </a:lnTo>
                <a:lnTo>
                  <a:pt x="297" y="231"/>
                </a:lnTo>
                <a:lnTo>
                  <a:pt x="302" y="221"/>
                </a:lnTo>
                <a:lnTo>
                  <a:pt x="307" y="210"/>
                </a:lnTo>
                <a:lnTo>
                  <a:pt x="310" y="198"/>
                </a:lnTo>
                <a:lnTo>
                  <a:pt x="312" y="187"/>
                </a:lnTo>
                <a:lnTo>
                  <a:pt x="313" y="176"/>
                </a:lnTo>
                <a:lnTo>
                  <a:pt x="314" y="165"/>
                </a:lnTo>
                <a:lnTo>
                  <a:pt x="314" y="153"/>
                </a:lnTo>
                <a:lnTo>
                  <a:pt x="313" y="141"/>
                </a:lnTo>
                <a:lnTo>
                  <a:pt x="311" y="131"/>
                </a:lnTo>
                <a:lnTo>
                  <a:pt x="309" y="119"/>
                </a:lnTo>
                <a:lnTo>
                  <a:pt x="306" y="108"/>
                </a:lnTo>
                <a:lnTo>
                  <a:pt x="301" y="97"/>
                </a:lnTo>
                <a:lnTo>
                  <a:pt x="301" y="97"/>
                </a:lnTo>
                <a:lnTo>
                  <a:pt x="331" y="82"/>
                </a:lnTo>
                <a:lnTo>
                  <a:pt x="364" y="70"/>
                </a:lnTo>
                <a:lnTo>
                  <a:pt x="364" y="70"/>
                </a:lnTo>
                <a:lnTo>
                  <a:pt x="369" y="81"/>
                </a:lnTo>
                <a:lnTo>
                  <a:pt x="374" y="92"/>
                </a:lnTo>
                <a:lnTo>
                  <a:pt x="380" y="102"/>
                </a:lnTo>
                <a:lnTo>
                  <a:pt x="387" y="111"/>
                </a:lnTo>
                <a:lnTo>
                  <a:pt x="395" y="120"/>
                </a:lnTo>
                <a:lnTo>
                  <a:pt x="402" y="128"/>
                </a:lnTo>
                <a:lnTo>
                  <a:pt x="411" y="136"/>
                </a:lnTo>
                <a:lnTo>
                  <a:pt x="420" y="142"/>
                </a:lnTo>
                <a:lnTo>
                  <a:pt x="430" y="149"/>
                </a:lnTo>
                <a:lnTo>
                  <a:pt x="440" y="154"/>
                </a:lnTo>
                <a:lnTo>
                  <a:pt x="450" y="160"/>
                </a:lnTo>
                <a:lnTo>
                  <a:pt x="461" y="163"/>
                </a:lnTo>
                <a:lnTo>
                  <a:pt x="473" y="166"/>
                </a:lnTo>
                <a:lnTo>
                  <a:pt x="484" y="168"/>
                </a:lnTo>
                <a:lnTo>
                  <a:pt x="496" y="170"/>
                </a:lnTo>
                <a:lnTo>
                  <a:pt x="508" y="170"/>
                </a:lnTo>
                <a:lnTo>
                  <a:pt x="508" y="170"/>
                </a:lnTo>
                <a:lnTo>
                  <a:pt x="520" y="170"/>
                </a:lnTo>
                <a:lnTo>
                  <a:pt x="532" y="168"/>
                </a:lnTo>
                <a:lnTo>
                  <a:pt x="544" y="166"/>
                </a:lnTo>
                <a:lnTo>
                  <a:pt x="555" y="163"/>
                </a:lnTo>
                <a:lnTo>
                  <a:pt x="565" y="160"/>
                </a:lnTo>
                <a:lnTo>
                  <a:pt x="576" y="154"/>
                </a:lnTo>
                <a:lnTo>
                  <a:pt x="587" y="149"/>
                </a:lnTo>
                <a:lnTo>
                  <a:pt x="596" y="142"/>
                </a:lnTo>
                <a:lnTo>
                  <a:pt x="605" y="136"/>
                </a:lnTo>
                <a:lnTo>
                  <a:pt x="614" y="128"/>
                </a:lnTo>
                <a:lnTo>
                  <a:pt x="622" y="120"/>
                </a:lnTo>
                <a:lnTo>
                  <a:pt x="630" y="111"/>
                </a:lnTo>
                <a:lnTo>
                  <a:pt x="636" y="102"/>
                </a:lnTo>
                <a:lnTo>
                  <a:pt x="643" y="92"/>
                </a:lnTo>
                <a:lnTo>
                  <a:pt x="648" y="81"/>
                </a:lnTo>
                <a:lnTo>
                  <a:pt x="652" y="70"/>
                </a:lnTo>
                <a:lnTo>
                  <a:pt x="652" y="70"/>
                </a:lnTo>
                <a:lnTo>
                  <a:pt x="684" y="82"/>
                </a:lnTo>
                <a:lnTo>
                  <a:pt x="716" y="97"/>
                </a:lnTo>
                <a:lnTo>
                  <a:pt x="716" y="97"/>
                </a:lnTo>
                <a:lnTo>
                  <a:pt x="711" y="108"/>
                </a:lnTo>
                <a:lnTo>
                  <a:pt x="707" y="119"/>
                </a:lnTo>
                <a:lnTo>
                  <a:pt x="705" y="131"/>
                </a:lnTo>
                <a:lnTo>
                  <a:pt x="703" y="141"/>
                </a:lnTo>
                <a:lnTo>
                  <a:pt x="702" y="153"/>
                </a:lnTo>
                <a:lnTo>
                  <a:pt x="702" y="165"/>
                </a:lnTo>
                <a:lnTo>
                  <a:pt x="703" y="176"/>
                </a:lnTo>
                <a:lnTo>
                  <a:pt x="704" y="187"/>
                </a:lnTo>
                <a:lnTo>
                  <a:pt x="707" y="198"/>
                </a:lnTo>
                <a:lnTo>
                  <a:pt x="710" y="210"/>
                </a:lnTo>
                <a:lnTo>
                  <a:pt x="713" y="221"/>
                </a:lnTo>
                <a:lnTo>
                  <a:pt x="719" y="231"/>
                </a:lnTo>
                <a:lnTo>
                  <a:pt x="724" y="241"/>
                </a:lnTo>
                <a:lnTo>
                  <a:pt x="732" y="251"/>
                </a:lnTo>
                <a:lnTo>
                  <a:pt x="738" y="260"/>
                </a:lnTo>
                <a:lnTo>
                  <a:pt x="747" y="269"/>
                </a:lnTo>
                <a:lnTo>
                  <a:pt x="747" y="269"/>
                </a:lnTo>
                <a:lnTo>
                  <a:pt x="758" y="280"/>
                </a:lnTo>
                <a:lnTo>
                  <a:pt x="770" y="288"/>
                </a:lnTo>
                <a:lnTo>
                  <a:pt x="783" y="296"/>
                </a:lnTo>
                <a:lnTo>
                  <a:pt x="797" y="302"/>
                </a:lnTo>
                <a:lnTo>
                  <a:pt x="811" y="308"/>
                </a:lnTo>
                <a:lnTo>
                  <a:pt x="825" y="311"/>
                </a:lnTo>
                <a:lnTo>
                  <a:pt x="840" y="314"/>
                </a:lnTo>
                <a:lnTo>
                  <a:pt x="855" y="314"/>
                </a:lnTo>
                <a:lnTo>
                  <a:pt x="855" y="314"/>
                </a:lnTo>
                <a:lnTo>
                  <a:pt x="872" y="313"/>
                </a:lnTo>
                <a:lnTo>
                  <a:pt x="888" y="311"/>
                </a:lnTo>
                <a:lnTo>
                  <a:pt x="903" y="307"/>
                </a:lnTo>
                <a:lnTo>
                  <a:pt x="919" y="301"/>
                </a:lnTo>
                <a:lnTo>
                  <a:pt x="919" y="301"/>
                </a:lnTo>
                <a:lnTo>
                  <a:pt x="933" y="332"/>
                </a:lnTo>
                <a:lnTo>
                  <a:pt x="940" y="347"/>
                </a:lnTo>
                <a:lnTo>
                  <a:pt x="945" y="363"/>
                </a:lnTo>
                <a:lnTo>
                  <a:pt x="945" y="363"/>
                </a:lnTo>
                <a:lnTo>
                  <a:pt x="934" y="369"/>
                </a:lnTo>
                <a:lnTo>
                  <a:pt x="924" y="374"/>
                </a:lnTo>
                <a:lnTo>
                  <a:pt x="914" y="379"/>
                </a:lnTo>
                <a:lnTo>
                  <a:pt x="904" y="387"/>
                </a:lnTo>
                <a:lnTo>
                  <a:pt x="896" y="395"/>
                </a:lnTo>
                <a:lnTo>
                  <a:pt x="888" y="402"/>
                </a:lnTo>
                <a:lnTo>
                  <a:pt x="881" y="411"/>
                </a:lnTo>
                <a:lnTo>
                  <a:pt x="873" y="420"/>
                </a:lnTo>
                <a:lnTo>
                  <a:pt x="867" y="430"/>
                </a:lnTo>
                <a:lnTo>
                  <a:pt x="861" y="440"/>
                </a:lnTo>
                <a:lnTo>
                  <a:pt x="857" y="450"/>
                </a:lnTo>
                <a:lnTo>
                  <a:pt x="853" y="461"/>
                </a:lnTo>
                <a:lnTo>
                  <a:pt x="850" y="473"/>
                </a:lnTo>
                <a:lnTo>
                  <a:pt x="847" y="484"/>
                </a:lnTo>
                <a:lnTo>
                  <a:pt x="846" y="495"/>
                </a:lnTo>
                <a:lnTo>
                  <a:pt x="845" y="508"/>
                </a:lnTo>
                <a:lnTo>
                  <a:pt x="845" y="508"/>
                </a:lnTo>
                <a:lnTo>
                  <a:pt x="846" y="520"/>
                </a:lnTo>
                <a:lnTo>
                  <a:pt x="847" y="532"/>
                </a:lnTo>
                <a:lnTo>
                  <a:pt x="850" y="544"/>
                </a:lnTo>
                <a:lnTo>
                  <a:pt x="853" y="554"/>
                </a:lnTo>
                <a:lnTo>
                  <a:pt x="857" y="565"/>
                </a:lnTo>
                <a:lnTo>
                  <a:pt x="861" y="576"/>
                </a:lnTo>
                <a:lnTo>
                  <a:pt x="867" y="587"/>
                </a:lnTo>
                <a:lnTo>
                  <a:pt x="873" y="596"/>
                </a:lnTo>
                <a:lnTo>
                  <a:pt x="881" y="605"/>
                </a:lnTo>
                <a:lnTo>
                  <a:pt x="888" y="613"/>
                </a:lnTo>
                <a:lnTo>
                  <a:pt x="896" y="622"/>
                </a:lnTo>
                <a:lnTo>
                  <a:pt x="904" y="629"/>
                </a:lnTo>
                <a:lnTo>
                  <a:pt x="914" y="636"/>
                </a:lnTo>
                <a:lnTo>
                  <a:pt x="924" y="642"/>
                </a:lnTo>
                <a:lnTo>
                  <a:pt x="934" y="648"/>
                </a:lnTo>
                <a:lnTo>
                  <a:pt x="945" y="652"/>
                </a:lnTo>
                <a:lnTo>
                  <a:pt x="945" y="652"/>
                </a:lnTo>
                <a:lnTo>
                  <a:pt x="933" y="684"/>
                </a:lnTo>
                <a:lnTo>
                  <a:pt x="927" y="699"/>
                </a:lnTo>
                <a:lnTo>
                  <a:pt x="919" y="715"/>
                </a:lnTo>
                <a:lnTo>
                  <a:pt x="919" y="715"/>
                </a:lnTo>
                <a:close/>
                <a:moveTo>
                  <a:pt x="508" y="357"/>
                </a:moveTo>
                <a:lnTo>
                  <a:pt x="508" y="357"/>
                </a:lnTo>
                <a:lnTo>
                  <a:pt x="492" y="358"/>
                </a:lnTo>
                <a:lnTo>
                  <a:pt x="477" y="360"/>
                </a:lnTo>
                <a:lnTo>
                  <a:pt x="463" y="363"/>
                </a:lnTo>
                <a:lnTo>
                  <a:pt x="449" y="369"/>
                </a:lnTo>
                <a:lnTo>
                  <a:pt x="437" y="375"/>
                </a:lnTo>
                <a:lnTo>
                  <a:pt x="424" y="383"/>
                </a:lnTo>
                <a:lnTo>
                  <a:pt x="412" y="391"/>
                </a:lnTo>
                <a:lnTo>
                  <a:pt x="401" y="401"/>
                </a:lnTo>
                <a:lnTo>
                  <a:pt x="391" y="412"/>
                </a:lnTo>
                <a:lnTo>
                  <a:pt x="383" y="423"/>
                </a:lnTo>
                <a:lnTo>
                  <a:pt x="375" y="436"/>
                </a:lnTo>
                <a:lnTo>
                  <a:pt x="369" y="449"/>
                </a:lnTo>
                <a:lnTo>
                  <a:pt x="364" y="463"/>
                </a:lnTo>
                <a:lnTo>
                  <a:pt x="360" y="477"/>
                </a:lnTo>
                <a:lnTo>
                  <a:pt x="358" y="492"/>
                </a:lnTo>
                <a:lnTo>
                  <a:pt x="357" y="508"/>
                </a:lnTo>
                <a:lnTo>
                  <a:pt x="357" y="508"/>
                </a:lnTo>
                <a:lnTo>
                  <a:pt x="358" y="523"/>
                </a:lnTo>
                <a:lnTo>
                  <a:pt x="360" y="538"/>
                </a:lnTo>
                <a:lnTo>
                  <a:pt x="364" y="552"/>
                </a:lnTo>
                <a:lnTo>
                  <a:pt x="369" y="566"/>
                </a:lnTo>
                <a:lnTo>
                  <a:pt x="375" y="580"/>
                </a:lnTo>
                <a:lnTo>
                  <a:pt x="383" y="592"/>
                </a:lnTo>
                <a:lnTo>
                  <a:pt x="391" y="604"/>
                </a:lnTo>
                <a:lnTo>
                  <a:pt x="401" y="614"/>
                </a:lnTo>
                <a:lnTo>
                  <a:pt x="412" y="624"/>
                </a:lnTo>
                <a:lnTo>
                  <a:pt x="424" y="633"/>
                </a:lnTo>
                <a:lnTo>
                  <a:pt x="437" y="640"/>
                </a:lnTo>
                <a:lnTo>
                  <a:pt x="449" y="647"/>
                </a:lnTo>
                <a:lnTo>
                  <a:pt x="463" y="652"/>
                </a:lnTo>
                <a:lnTo>
                  <a:pt x="477" y="655"/>
                </a:lnTo>
                <a:lnTo>
                  <a:pt x="492" y="657"/>
                </a:lnTo>
                <a:lnTo>
                  <a:pt x="508" y="658"/>
                </a:lnTo>
                <a:lnTo>
                  <a:pt x="508" y="658"/>
                </a:lnTo>
                <a:lnTo>
                  <a:pt x="523" y="657"/>
                </a:lnTo>
                <a:lnTo>
                  <a:pt x="538" y="655"/>
                </a:lnTo>
                <a:lnTo>
                  <a:pt x="552" y="652"/>
                </a:lnTo>
                <a:lnTo>
                  <a:pt x="566" y="647"/>
                </a:lnTo>
                <a:lnTo>
                  <a:pt x="580" y="640"/>
                </a:lnTo>
                <a:lnTo>
                  <a:pt x="592" y="633"/>
                </a:lnTo>
                <a:lnTo>
                  <a:pt x="604" y="624"/>
                </a:lnTo>
                <a:lnTo>
                  <a:pt x="615" y="614"/>
                </a:lnTo>
                <a:lnTo>
                  <a:pt x="624" y="604"/>
                </a:lnTo>
                <a:lnTo>
                  <a:pt x="633" y="592"/>
                </a:lnTo>
                <a:lnTo>
                  <a:pt x="640" y="580"/>
                </a:lnTo>
                <a:lnTo>
                  <a:pt x="647" y="566"/>
                </a:lnTo>
                <a:lnTo>
                  <a:pt x="652" y="552"/>
                </a:lnTo>
                <a:lnTo>
                  <a:pt x="655" y="538"/>
                </a:lnTo>
                <a:lnTo>
                  <a:pt x="658" y="523"/>
                </a:lnTo>
                <a:lnTo>
                  <a:pt x="659" y="508"/>
                </a:lnTo>
                <a:lnTo>
                  <a:pt x="659" y="508"/>
                </a:lnTo>
                <a:lnTo>
                  <a:pt x="658" y="492"/>
                </a:lnTo>
                <a:lnTo>
                  <a:pt x="655" y="477"/>
                </a:lnTo>
                <a:lnTo>
                  <a:pt x="652" y="463"/>
                </a:lnTo>
                <a:lnTo>
                  <a:pt x="647" y="449"/>
                </a:lnTo>
                <a:lnTo>
                  <a:pt x="640" y="436"/>
                </a:lnTo>
                <a:lnTo>
                  <a:pt x="633" y="423"/>
                </a:lnTo>
                <a:lnTo>
                  <a:pt x="624" y="412"/>
                </a:lnTo>
                <a:lnTo>
                  <a:pt x="615" y="401"/>
                </a:lnTo>
                <a:lnTo>
                  <a:pt x="604" y="391"/>
                </a:lnTo>
                <a:lnTo>
                  <a:pt x="592" y="383"/>
                </a:lnTo>
                <a:lnTo>
                  <a:pt x="580" y="375"/>
                </a:lnTo>
                <a:lnTo>
                  <a:pt x="566" y="369"/>
                </a:lnTo>
                <a:lnTo>
                  <a:pt x="552" y="363"/>
                </a:lnTo>
                <a:lnTo>
                  <a:pt x="538" y="360"/>
                </a:lnTo>
                <a:lnTo>
                  <a:pt x="523" y="358"/>
                </a:lnTo>
                <a:lnTo>
                  <a:pt x="508" y="357"/>
                </a:lnTo>
                <a:lnTo>
                  <a:pt x="508" y="357"/>
                </a:lnTo>
                <a:close/>
                <a:moveTo>
                  <a:pt x="508" y="567"/>
                </a:moveTo>
                <a:lnTo>
                  <a:pt x="508" y="567"/>
                </a:lnTo>
                <a:lnTo>
                  <a:pt x="496" y="566"/>
                </a:lnTo>
                <a:lnTo>
                  <a:pt x="485" y="563"/>
                </a:lnTo>
                <a:lnTo>
                  <a:pt x="475" y="558"/>
                </a:lnTo>
                <a:lnTo>
                  <a:pt x="466" y="550"/>
                </a:lnTo>
                <a:lnTo>
                  <a:pt x="459" y="541"/>
                </a:lnTo>
                <a:lnTo>
                  <a:pt x="454" y="531"/>
                </a:lnTo>
                <a:lnTo>
                  <a:pt x="449" y="520"/>
                </a:lnTo>
                <a:lnTo>
                  <a:pt x="448" y="508"/>
                </a:lnTo>
                <a:lnTo>
                  <a:pt x="448" y="508"/>
                </a:lnTo>
                <a:lnTo>
                  <a:pt x="449" y="495"/>
                </a:lnTo>
                <a:lnTo>
                  <a:pt x="454" y="485"/>
                </a:lnTo>
                <a:lnTo>
                  <a:pt x="459" y="475"/>
                </a:lnTo>
                <a:lnTo>
                  <a:pt x="466" y="465"/>
                </a:lnTo>
                <a:lnTo>
                  <a:pt x="475" y="459"/>
                </a:lnTo>
                <a:lnTo>
                  <a:pt x="485" y="454"/>
                </a:lnTo>
                <a:lnTo>
                  <a:pt x="496" y="449"/>
                </a:lnTo>
                <a:lnTo>
                  <a:pt x="508" y="448"/>
                </a:lnTo>
                <a:lnTo>
                  <a:pt x="508" y="448"/>
                </a:lnTo>
                <a:lnTo>
                  <a:pt x="520" y="449"/>
                </a:lnTo>
                <a:lnTo>
                  <a:pt x="531" y="454"/>
                </a:lnTo>
                <a:lnTo>
                  <a:pt x="542" y="459"/>
                </a:lnTo>
                <a:lnTo>
                  <a:pt x="550" y="465"/>
                </a:lnTo>
                <a:lnTo>
                  <a:pt x="558" y="475"/>
                </a:lnTo>
                <a:lnTo>
                  <a:pt x="563" y="485"/>
                </a:lnTo>
                <a:lnTo>
                  <a:pt x="566" y="495"/>
                </a:lnTo>
                <a:lnTo>
                  <a:pt x="567" y="508"/>
                </a:lnTo>
                <a:lnTo>
                  <a:pt x="567" y="508"/>
                </a:lnTo>
                <a:lnTo>
                  <a:pt x="566" y="520"/>
                </a:lnTo>
                <a:lnTo>
                  <a:pt x="563" y="531"/>
                </a:lnTo>
                <a:lnTo>
                  <a:pt x="558" y="541"/>
                </a:lnTo>
                <a:lnTo>
                  <a:pt x="550" y="550"/>
                </a:lnTo>
                <a:lnTo>
                  <a:pt x="542" y="558"/>
                </a:lnTo>
                <a:lnTo>
                  <a:pt x="531" y="563"/>
                </a:lnTo>
                <a:lnTo>
                  <a:pt x="520" y="566"/>
                </a:lnTo>
                <a:lnTo>
                  <a:pt x="508" y="567"/>
                </a:lnTo>
                <a:lnTo>
                  <a:pt x="508" y="56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5" name="椭圆 34"/>
          <p:cNvSpPr/>
          <p:nvPr/>
        </p:nvSpPr>
        <p:spPr>
          <a:xfrm>
            <a:off x="2072660" y="1901798"/>
            <a:ext cx="828000" cy="82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115"/>
          <p:cNvSpPr>
            <a:spLocks noEditPoints="1"/>
          </p:cNvSpPr>
          <p:nvPr/>
        </p:nvSpPr>
        <p:spPr bwMode="auto">
          <a:xfrm>
            <a:off x="2324735" y="2154667"/>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7" name="原创设计师QQ：598969553           _26"/>
          <p:cNvSpPr/>
          <p:nvPr/>
        </p:nvSpPr>
        <p:spPr>
          <a:xfrm>
            <a:off x="1158622" y="5104875"/>
            <a:ext cx="2656075"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38" name="原创设计师QQ：598969553           _26"/>
          <p:cNvSpPr/>
          <p:nvPr/>
        </p:nvSpPr>
        <p:spPr>
          <a:xfrm>
            <a:off x="4767962" y="5104875"/>
            <a:ext cx="2656075"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39" name="原创设计师QQ：598969553           _26"/>
          <p:cNvSpPr/>
          <p:nvPr/>
        </p:nvSpPr>
        <p:spPr>
          <a:xfrm>
            <a:off x="8377302" y="5104875"/>
            <a:ext cx="2656075"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40" name="原创设计师QQ：598969553           _26"/>
          <p:cNvSpPr/>
          <p:nvPr/>
        </p:nvSpPr>
        <p:spPr>
          <a:xfrm>
            <a:off x="1158622" y="2879690"/>
            <a:ext cx="2656075"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41" name="原创设计师QQ：598969553           _26"/>
          <p:cNvSpPr/>
          <p:nvPr/>
        </p:nvSpPr>
        <p:spPr>
          <a:xfrm>
            <a:off x="4767962" y="2879690"/>
            <a:ext cx="2656075"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42" name="原创设计师QQ：598969553           _26"/>
          <p:cNvSpPr/>
          <p:nvPr/>
        </p:nvSpPr>
        <p:spPr>
          <a:xfrm>
            <a:off x="8377302" y="2879690"/>
            <a:ext cx="2656075"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pic>
        <p:nvPicPr>
          <p:cNvPr id="22" name="Picture 64"/>
          <p:cNvPicPr>
            <a:picLocks noGrp="1" noSelect="1" noRot="1" noChangeAspect="1" noMove="1" noResize="1" noChangeShapeType="1"/>
          </p:cNvPicPr>
          <p:nvPr/>
        </p:nvPicPr>
        <p:blipFill>
          <a:blip r:embed="rId1"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点击添加章节标题</a:t>
            </a:r>
            <a:endParaRPr lang="zh-CN" altLang="en-US" dirty="0"/>
          </a:p>
        </p:txBody>
      </p:sp>
      <p:sp>
        <p:nvSpPr>
          <p:cNvPr id="5" name="文本占位符 4"/>
          <p:cNvSpPr>
            <a:spLocks noGrp="1"/>
          </p:cNvSpPr>
          <p:nvPr>
            <p:ph type="body" sz="quarter" idx="14"/>
          </p:nvPr>
        </p:nvSpPr>
        <p:spPr/>
        <p:txBody>
          <a:bodyPr/>
          <a:lstStyle/>
          <a:p>
            <a:r>
              <a:rPr lang="en-US" altLang="zh-CN" dirty="0"/>
              <a:t>Click here to edit the content you want to recommend that you use the</a:t>
            </a:r>
            <a:endParaRPr lang="zh-CN" altLang="en-US" dirty="0"/>
          </a:p>
        </p:txBody>
      </p:sp>
      <p:cxnSp>
        <p:nvCxnSpPr>
          <p:cNvPr id="6" name="原创设计师QQ：598969553           _3"/>
          <p:cNvCxnSpPr/>
          <p:nvPr/>
        </p:nvCxnSpPr>
        <p:spPr>
          <a:xfrm>
            <a:off x="0" y="3851954"/>
            <a:ext cx="11999862"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原创设计师QQ：598969553           _4"/>
          <p:cNvSpPr/>
          <p:nvPr/>
        </p:nvSpPr>
        <p:spPr>
          <a:xfrm>
            <a:off x="1414687" y="3347898"/>
            <a:ext cx="1008112" cy="1008112"/>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7</a:t>
            </a:r>
            <a:r>
              <a:rPr lang="zh-CN" altLang="en-US" dirty="0">
                <a:solidFill>
                  <a:schemeClr val="bg1"/>
                </a:solidFill>
                <a:latin typeface="微软雅黑" panose="020B0503020204020204" pitchFamily="34" charset="-122"/>
                <a:ea typeface="微软雅黑" panose="020B0503020204020204" pitchFamily="34" charset="-122"/>
              </a:rPr>
              <a:t>月</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原创设计师QQ：598969553           _5"/>
          <p:cNvSpPr/>
          <p:nvPr/>
        </p:nvSpPr>
        <p:spPr>
          <a:xfrm>
            <a:off x="3085272" y="3347898"/>
            <a:ext cx="1008112" cy="1008112"/>
          </a:xfrm>
          <a:prstGeom prst="ellipse">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8</a:t>
            </a:r>
            <a:r>
              <a:rPr lang="zh-CN" altLang="en-US" dirty="0">
                <a:solidFill>
                  <a:schemeClr val="bg1"/>
                </a:solidFill>
                <a:latin typeface="微软雅黑" panose="020B0503020204020204" pitchFamily="34" charset="-122"/>
                <a:ea typeface="微软雅黑" panose="020B0503020204020204" pitchFamily="34" charset="-122"/>
              </a:rPr>
              <a:t>月</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原创设计师QQ：598969553           _6"/>
          <p:cNvSpPr/>
          <p:nvPr/>
        </p:nvSpPr>
        <p:spPr>
          <a:xfrm>
            <a:off x="4755857" y="3347898"/>
            <a:ext cx="1008112" cy="1008112"/>
          </a:xfrm>
          <a:prstGeom prst="ellipse">
            <a:avLst/>
          </a:prstGeom>
          <a:solidFill>
            <a:schemeClr val="accent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9</a:t>
            </a:r>
            <a:r>
              <a:rPr lang="zh-CN" altLang="en-US" dirty="0">
                <a:solidFill>
                  <a:schemeClr val="bg1"/>
                </a:solidFill>
                <a:latin typeface="微软雅黑" panose="020B0503020204020204" pitchFamily="34" charset="-122"/>
                <a:ea typeface="微软雅黑" panose="020B0503020204020204" pitchFamily="34" charset="-122"/>
              </a:rPr>
              <a:t>月</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原创设计师QQ：598969553           _7"/>
          <p:cNvSpPr/>
          <p:nvPr/>
        </p:nvSpPr>
        <p:spPr>
          <a:xfrm>
            <a:off x="6426442" y="3347898"/>
            <a:ext cx="1008112" cy="1008112"/>
          </a:xfrm>
          <a:prstGeom prst="ellipse">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10</a:t>
            </a:r>
            <a:r>
              <a:rPr lang="zh-CN" altLang="en-US" dirty="0">
                <a:solidFill>
                  <a:schemeClr val="bg1"/>
                </a:solidFill>
                <a:latin typeface="微软雅黑" panose="020B0503020204020204" pitchFamily="34" charset="-122"/>
                <a:ea typeface="微软雅黑" panose="020B0503020204020204" pitchFamily="34" charset="-122"/>
              </a:rPr>
              <a:t>月</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原创设计师QQ：598969553           _8"/>
          <p:cNvSpPr/>
          <p:nvPr/>
        </p:nvSpPr>
        <p:spPr>
          <a:xfrm>
            <a:off x="8097027" y="3347898"/>
            <a:ext cx="1008112" cy="1008112"/>
          </a:xfrm>
          <a:prstGeom prst="ellipse">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11</a:t>
            </a:r>
            <a:r>
              <a:rPr lang="zh-CN" altLang="en-US" dirty="0">
                <a:solidFill>
                  <a:schemeClr val="bg1"/>
                </a:solidFill>
                <a:latin typeface="微软雅黑" panose="020B0503020204020204" pitchFamily="34" charset="-122"/>
                <a:ea typeface="微软雅黑" panose="020B0503020204020204" pitchFamily="34" charset="-122"/>
              </a:rPr>
              <a:t>月</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原创设计师QQ：598969553           _9"/>
          <p:cNvSpPr/>
          <p:nvPr/>
        </p:nvSpPr>
        <p:spPr>
          <a:xfrm>
            <a:off x="9767614" y="3347898"/>
            <a:ext cx="1008112" cy="1008112"/>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12</a:t>
            </a:r>
            <a:r>
              <a:rPr lang="zh-CN" altLang="en-US" dirty="0">
                <a:solidFill>
                  <a:schemeClr val="bg1"/>
                </a:solidFill>
                <a:latin typeface="微软雅黑" panose="020B0503020204020204" pitchFamily="34" charset="-122"/>
                <a:ea typeface="微软雅黑" panose="020B0503020204020204" pitchFamily="34" charset="-122"/>
              </a:rPr>
              <a:t>月</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13" name="原创设计师QQ：598969553           _10"/>
          <p:cNvCxnSpPr/>
          <p:nvPr/>
        </p:nvCxnSpPr>
        <p:spPr>
          <a:xfrm rot="5400000" flipH="1" flipV="1">
            <a:off x="1836808" y="2597572"/>
            <a:ext cx="760950" cy="652156"/>
          </a:xfrm>
          <a:prstGeom prst="bentConnector3">
            <a:avLst/>
          </a:prstGeom>
          <a:ln w="12700">
            <a:solidFill>
              <a:schemeClr val="tx1">
                <a:lumMod val="50000"/>
                <a:lumOff val="50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原创设计师QQ：598969553           _11"/>
          <p:cNvCxnSpPr/>
          <p:nvPr/>
        </p:nvCxnSpPr>
        <p:spPr>
          <a:xfrm rot="16200000" flipH="1">
            <a:off x="3520362" y="4410262"/>
            <a:ext cx="758916" cy="650413"/>
          </a:xfrm>
          <a:prstGeom prst="bentConnector3">
            <a:avLst/>
          </a:prstGeom>
          <a:ln w="12700">
            <a:solidFill>
              <a:schemeClr val="tx1">
                <a:lumMod val="50000"/>
                <a:lumOff val="50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原创设计师QQ：598969553           _12"/>
          <p:cNvCxnSpPr/>
          <p:nvPr/>
        </p:nvCxnSpPr>
        <p:spPr>
          <a:xfrm rot="5400000" flipH="1" flipV="1">
            <a:off x="5215250" y="2597572"/>
            <a:ext cx="760950" cy="652156"/>
          </a:xfrm>
          <a:prstGeom prst="bentConnector3">
            <a:avLst/>
          </a:prstGeom>
          <a:ln w="12700">
            <a:solidFill>
              <a:schemeClr val="tx1">
                <a:lumMod val="50000"/>
                <a:lumOff val="50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原创设计师QQ：598969553           _13"/>
          <p:cNvCxnSpPr/>
          <p:nvPr/>
        </p:nvCxnSpPr>
        <p:spPr>
          <a:xfrm rot="16200000" flipH="1">
            <a:off x="6861532" y="4410262"/>
            <a:ext cx="758918" cy="650415"/>
          </a:xfrm>
          <a:prstGeom prst="bentConnector3">
            <a:avLst/>
          </a:prstGeom>
          <a:ln w="12700">
            <a:solidFill>
              <a:schemeClr val="tx1">
                <a:lumMod val="50000"/>
                <a:lumOff val="50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原创设计师QQ：598969553           _14"/>
          <p:cNvCxnSpPr/>
          <p:nvPr/>
        </p:nvCxnSpPr>
        <p:spPr>
          <a:xfrm rot="5400000" flipH="1" flipV="1">
            <a:off x="8503362" y="2597572"/>
            <a:ext cx="760950" cy="652156"/>
          </a:xfrm>
          <a:prstGeom prst="bentConnector3">
            <a:avLst/>
          </a:prstGeom>
          <a:ln w="12700">
            <a:solidFill>
              <a:schemeClr val="tx1">
                <a:lumMod val="50000"/>
                <a:lumOff val="50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原创设计师QQ：598969553           _15"/>
          <p:cNvCxnSpPr/>
          <p:nvPr/>
        </p:nvCxnSpPr>
        <p:spPr>
          <a:xfrm rot="16200000" flipH="1">
            <a:off x="10217419" y="4410263"/>
            <a:ext cx="758919" cy="650416"/>
          </a:xfrm>
          <a:prstGeom prst="bentConnector3">
            <a:avLst/>
          </a:prstGeom>
          <a:ln w="12700">
            <a:solidFill>
              <a:schemeClr val="tx1">
                <a:lumMod val="50000"/>
                <a:lumOff val="50000"/>
              </a:schemeClr>
            </a:solidFill>
            <a:prstDash val="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原创设计师QQ：598969553           _16"/>
          <p:cNvSpPr/>
          <p:nvPr/>
        </p:nvSpPr>
        <p:spPr>
          <a:xfrm>
            <a:off x="7931839" y="1662862"/>
            <a:ext cx="2556151"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20" name="原创设计师QQ：598969553           _17"/>
          <p:cNvSpPr/>
          <p:nvPr/>
        </p:nvSpPr>
        <p:spPr>
          <a:xfrm>
            <a:off x="9644011" y="5242725"/>
            <a:ext cx="2556151"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21" name="原创设计师QQ：598969553           _18"/>
          <p:cNvSpPr/>
          <p:nvPr/>
        </p:nvSpPr>
        <p:spPr>
          <a:xfrm>
            <a:off x="6288123" y="5242725"/>
            <a:ext cx="2556151"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22" name="原创设计师QQ：598969553           _19"/>
          <p:cNvSpPr/>
          <p:nvPr/>
        </p:nvSpPr>
        <p:spPr>
          <a:xfrm>
            <a:off x="2932235" y="5242725"/>
            <a:ext cx="2556151"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23" name="原创设计师QQ：598969553           _20"/>
          <p:cNvSpPr/>
          <p:nvPr/>
        </p:nvSpPr>
        <p:spPr>
          <a:xfrm>
            <a:off x="4684840" y="1662862"/>
            <a:ext cx="2556151"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24" name="原创设计师QQ：598969553           _21"/>
          <p:cNvSpPr/>
          <p:nvPr/>
        </p:nvSpPr>
        <p:spPr>
          <a:xfrm>
            <a:off x="1265285" y="1662862"/>
            <a:ext cx="2556151"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pic>
        <p:nvPicPr>
          <p:cNvPr id="25" name="Picture 64"/>
          <p:cNvPicPr>
            <a:picLocks noGrp="1" noSelect="1" noRot="1" noChangeAspect="1" noMove="1" noResize="1" noChangeShapeType="1"/>
          </p:cNvPicPr>
          <p:nvPr/>
        </p:nvPicPr>
        <p:blipFill>
          <a:blip r:embed="rId1"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点击添加章节标题</a:t>
            </a:r>
            <a:endParaRPr lang="zh-CN" altLang="en-US" dirty="0"/>
          </a:p>
        </p:txBody>
      </p:sp>
      <p:sp>
        <p:nvSpPr>
          <p:cNvPr id="5" name="文本占位符 4"/>
          <p:cNvSpPr>
            <a:spLocks noGrp="1"/>
          </p:cNvSpPr>
          <p:nvPr>
            <p:ph type="body" sz="quarter" idx="14"/>
          </p:nvPr>
        </p:nvSpPr>
        <p:spPr/>
        <p:txBody>
          <a:bodyPr/>
          <a:lstStyle/>
          <a:p>
            <a:r>
              <a:rPr lang="en-US" altLang="zh-CN" dirty="0"/>
              <a:t>Click here to edit the content you want to recommend that you use the</a:t>
            </a:r>
            <a:endParaRPr lang="zh-CN" altLang="en-US" dirty="0"/>
          </a:p>
        </p:txBody>
      </p:sp>
      <p:grpSp>
        <p:nvGrpSpPr>
          <p:cNvPr id="6" name="Group 21"/>
          <p:cNvGrpSpPr/>
          <p:nvPr/>
        </p:nvGrpSpPr>
        <p:grpSpPr>
          <a:xfrm>
            <a:off x="3868529" y="2113816"/>
            <a:ext cx="1240451" cy="288800"/>
            <a:chOff x="2901397" y="1460250"/>
            <a:chExt cx="930338" cy="220268"/>
          </a:xfrm>
        </p:grpSpPr>
        <p:cxnSp>
          <p:nvCxnSpPr>
            <p:cNvPr id="7" name="Straight Connector 22"/>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23"/>
            <p:cNvCxnSpPr/>
            <p:nvPr/>
          </p:nvCxnSpPr>
          <p:spPr>
            <a:xfrm flipH="1">
              <a:off x="2901397" y="1463917"/>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 name="Group 24"/>
          <p:cNvGrpSpPr/>
          <p:nvPr/>
        </p:nvGrpSpPr>
        <p:grpSpPr>
          <a:xfrm flipH="1">
            <a:off x="6996273" y="2108925"/>
            <a:ext cx="1240451" cy="293691"/>
            <a:chOff x="2901397" y="1460250"/>
            <a:chExt cx="930338" cy="220268"/>
          </a:xfrm>
        </p:grpSpPr>
        <p:cxnSp>
          <p:nvCxnSpPr>
            <p:cNvPr id="10" name="Straight Connector 25"/>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26"/>
            <p:cNvCxnSpPr/>
            <p:nvPr/>
          </p:nvCxnSpPr>
          <p:spPr>
            <a:xfrm flipH="1">
              <a:off x="2901397" y="1463918"/>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2" name="Group 27"/>
          <p:cNvGrpSpPr/>
          <p:nvPr/>
        </p:nvGrpSpPr>
        <p:grpSpPr>
          <a:xfrm flipV="1">
            <a:off x="3868529" y="5401986"/>
            <a:ext cx="1240451" cy="288800"/>
            <a:chOff x="2901397" y="1460250"/>
            <a:chExt cx="930338" cy="220268"/>
          </a:xfrm>
        </p:grpSpPr>
        <p:cxnSp>
          <p:nvCxnSpPr>
            <p:cNvPr id="13" name="Straight Connector 28"/>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29"/>
            <p:cNvCxnSpPr/>
            <p:nvPr/>
          </p:nvCxnSpPr>
          <p:spPr>
            <a:xfrm flipH="1">
              <a:off x="2901397" y="1463917"/>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 name="Group 30"/>
          <p:cNvGrpSpPr/>
          <p:nvPr/>
        </p:nvGrpSpPr>
        <p:grpSpPr>
          <a:xfrm flipH="1" flipV="1">
            <a:off x="6996273" y="5447896"/>
            <a:ext cx="1240451" cy="293691"/>
            <a:chOff x="2901397" y="1460250"/>
            <a:chExt cx="930338" cy="220268"/>
          </a:xfrm>
        </p:grpSpPr>
        <p:cxnSp>
          <p:nvCxnSpPr>
            <p:cNvPr id="16" name="Straight Connector 31"/>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32"/>
            <p:cNvCxnSpPr/>
            <p:nvPr/>
          </p:nvCxnSpPr>
          <p:spPr>
            <a:xfrm flipH="1">
              <a:off x="2901397" y="1463918"/>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cxnSp>
        <p:nvCxnSpPr>
          <p:cNvPr id="18" name="Straight Connector 33"/>
          <p:cNvCxnSpPr/>
          <p:nvPr/>
        </p:nvCxnSpPr>
        <p:spPr>
          <a:xfrm flipH="1">
            <a:off x="3690166" y="3898162"/>
            <a:ext cx="614169"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34"/>
          <p:cNvCxnSpPr/>
          <p:nvPr/>
        </p:nvCxnSpPr>
        <p:spPr>
          <a:xfrm flipH="1">
            <a:off x="7887666" y="3898162"/>
            <a:ext cx="614169"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0" name="Group 35"/>
          <p:cNvGrpSpPr/>
          <p:nvPr/>
        </p:nvGrpSpPr>
        <p:grpSpPr>
          <a:xfrm>
            <a:off x="4567913" y="2108926"/>
            <a:ext cx="1488968" cy="1332492"/>
            <a:chOff x="4567913" y="1947001"/>
            <a:chExt cx="1488968" cy="1332492"/>
          </a:xfrm>
        </p:grpSpPr>
        <p:sp>
          <p:nvSpPr>
            <p:cNvPr id="21" name="Freeform 64"/>
            <p:cNvSpPr/>
            <p:nvPr/>
          </p:nvSpPr>
          <p:spPr bwMode="auto">
            <a:xfrm>
              <a:off x="4567913" y="1947001"/>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22" name="Freeform 154"/>
            <p:cNvSpPr>
              <a:spLocks noChangeArrowheads="1"/>
            </p:cNvSpPr>
            <p:nvPr/>
          </p:nvSpPr>
          <p:spPr bwMode="auto">
            <a:xfrm>
              <a:off x="5300173" y="2465272"/>
              <a:ext cx="309705" cy="420584"/>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grpSp>
      <p:grpSp>
        <p:nvGrpSpPr>
          <p:cNvPr id="23" name="Group 38"/>
          <p:cNvGrpSpPr/>
          <p:nvPr/>
        </p:nvGrpSpPr>
        <p:grpSpPr>
          <a:xfrm>
            <a:off x="4291635" y="3047781"/>
            <a:ext cx="1092888" cy="1716347"/>
            <a:chOff x="4291635" y="2885856"/>
            <a:chExt cx="1092888" cy="1716347"/>
          </a:xfrm>
        </p:grpSpPr>
        <p:sp>
          <p:nvSpPr>
            <p:cNvPr id="24" name="Freeform 62"/>
            <p:cNvSpPr/>
            <p:nvPr/>
          </p:nvSpPr>
          <p:spPr bwMode="auto">
            <a:xfrm>
              <a:off x="4291635" y="2885856"/>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25" name="Freeform 124"/>
            <p:cNvSpPr>
              <a:spLocks noChangeArrowheads="1"/>
            </p:cNvSpPr>
            <p:nvPr/>
          </p:nvSpPr>
          <p:spPr bwMode="auto">
            <a:xfrm>
              <a:off x="4627776" y="3615446"/>
              <a:ext cx="377650" cy="364739"/>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grpSp>
      <p:grpSp>
        <p:nvGrpSpPr>
          <p:cNvPr id="26" name="Group 41"/>
          <p:cNvGrpSpPr/>
          <p:nvPr/>
        </p:nvGrpSpPr>
        <p:grpSpPr>
          <a:xfrm>
            <a:off x="4553244" y="4358270"/>
            <a:ext cx="1493859" cy="1344716"/>
            <a:chOff x="4553244" y="4196345"/>
            <a:chExt cx="1493859" cy="1344716"/>
          </a:xfrm>
        </p:grpSpPr>
        <p:sp>
          <p:nvSpPr>
            <p:cNvPr id="27" name="Freeform 61"/>
            <p:cNvSpPr/>
            <p:nvPr/>
          </p:nvSpPr>
          <p:spPr bwMode="auto">
            <a:xfrm>
              <a:off x="4553244" y="4196345"/>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sp>
          <p:nvSpPr>
            <p:cNvPr id="28" name="Freeform 116"/>
            <p:cNvSpPr>
              <a:spLocks noChangeArrowheads="1"/>
            </p:cNvSpPr>
            <p:nvPr/>
          </p:nvSpPr>
          <p:spPr bwMode="auto">
            <a:xfrm>
              <a:off x="5239213" y="4686290"/>
              <a:ext cx="370665" cy="385342"/>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grpSp>
      <p:grpSp>
        <p:nvGrpSpPr>
          <p:cNvPr id="29" name="Group 44"/>
          <p:cNvGrpSpPr/>
          <p:nvPr/>
        </p:nvGrpSpPr>
        <p:grpSpPr>
          <a:xfrm>
            <a:off x="6154677" y="2113814"/>
            <a:ext cx="1488968" cy="1354496"/>
            <a:chOff x="6154677" y="1951889"/>
            <a:chExt cx="1488968" cy="1354496"/>
          </a:xfrm>
        </p:grpSpPr>
        <p:sp>
          <p:nvSpPr>
            <p:cNvPr id="30" name="Freeform 59"/>
            <p:cNvSpPr/>
            <p:nvPr/>
          </p:nvSpPr>
          <p:spPr bwMode="auto">
            <a:xfrm>
              <a:off x="6154677" y="1951889"/>
              <a:ext cx="1488968" cy="1354496"/>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31" name="Freeform 100"/>
            <p:cNvSpPr>
              <a:spLocks noChangeArrowheads="1"/>
            </p:cNvSpPr>
            <p:nvPr/>
          </p:nvSpPr>
          <p:spPr bwMode="auto">
            <a:xfrm>
              <a:off x="6523752" y="2465272"/>
              <a:ext cx="530778" cy="342894"/>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grpSp>
      <p:grpSp>
        <p:nvGrpSpPr>
          <p:cNvPr id="32" name="Group 47"/>
          <p:cNvGrpSpPr/>
          <p:nvPr/>
        </p:nvGrpSpPr>
        <p:grpSpPr>
          <a:xfrm>
            <a:off x="6807477" y="3045336"/>
            <a:ext cx="1092888" cy="1713903"/>
            <a:chOff x="6807477" y="2883411"/>
            <a:chExt cx="1092888" cy="1713903"/>
          </a:xfrm>
        </p:grpSpPr>
        <p:sp>
          <p:nvSpPr>
            <p:cNvPr id="33" name="Freeform 58"/>
            <p:cNvSpPr/>
            <p:nvPr/>
          </p:nvSpPr>
          <p:spPr bwMode="auto">
            <a:xfrm>
              <a:off x="6807477" y="2883411"/>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34" name="Freeform 141"/>
            <p:cNvSpPr>
              <a:spLocks noChangeArrowheads="1"/>
            </p:cNvSpPr>
            <p:nvPr/>
          </p:nvSpPr>
          <p:spPr bwMode="auto">
            <a:xfrm>
              <a:off x="7126463" y="3502271"/>
              <a:ext cx="517182" cy="526333"/>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grpSp>
      <p:grpSp>
        <p:nvGrpSpPr>
          <p:cNvPr id="35" name="Group 50"/>
          <p:cNvGrpSpPr/>
          <p:nvPr/>
        </p:nvGrpSpPr>
        <p:grpSpPr>
          <a:xfrm>
            <a:off x="6144898" y="4375382"/>
            <a:ext cx="1476743" cy="1354496"/>
            <a:chOff x="6144898" y="4213457"/>
            <a:chExt cx="1476743" cy="1354496"/>
          </a:xfrm>
        </p:grpSpPr>
        <p:sp>
          <p:nvSpPr>
            <p:cNvPr id="36" name="Freeform 60"/>
            <p:cNvSpPr/>
            <p:nvPr/>
          </p:nvSpPr>
          <p:spPr bwMode="auto">
            <a:xfrm>
              <a:off x="6144898" y="4213457"/>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sp>
          <p:nvSpPr>
            <p:cNvPr id="37" name="Freeform 123"/>
            <p:cNvSpPr>
              <a:spLocks noChangeArrowheads="1"/>
            </p:cNvSpPr>
            <p:nvPr/>
          </p:nvSpPr>
          <p:spPr bwMode="auto">
            <a:xfrm>
              <a:off x="6531183" y="4687484"/>
              <a:ext cx="401270" cy="409061"/>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grpSp>
      <p:grpSp>
        <p:nvGrpSpPr>
          <p:cNvPr id="38" name="Group 53"/>
          <p:cNvGrpSpPr/>
          <p:nvPr/>
        </p:nvGrpSpPr>
        <p:grpSpPr>
          <a:xfrm>
            <a:off x="5421196" y="3240930"/>
            <a:ext cx="1342272" cy="1339827"/>
            <a:chOff x="5421196" y="3079005"/>
            <a:chExt cx="1342272" cy="1339827"/>
          </a:xfrm>
        </p:grpSpPr>
        <p:sp>
          <p:nvSpPr>
            <p:cNvPr id="39" name="Oval 63"/>
            <p:cNvSpPr>
              <a:spLocks noChangeArrowheads="1"/>
            </p:cNvSpPr>
            <p:nvPr/>
          </p:nvSpPr>
          <p:spPr bwMode="auto">
            <a:xfrm>
              <a:off x="5421196" y="3079005"/>
              <a:ext cx="1342272" cy="1339827"/>
            </a:xfrm>
            <a:prstGeom prst="ellipse">
              <a:avLst/>
            </a:prstGeom>
            <a:solidFill>
              <a:schemeClr val="bg1">
                <a:lumMod val="85000"/>
              </a:schemeClr>
            </a:solidFill>
            <a:ln w="9525">
              <a:noFill/>
              <a:round/>
            </a:ln>
          </p:spPr>
          <p:txBody>
            <a:bodyPr vert="horz" wrap="square" lIns="121920" tIns="60960" rIns="121920" bIns="60960" numCol="1" anchor="t" anchorCtr="0" compatLnSpc="1"/>
            <a:lstStyle/>
            <a:p>
              <a:endParaRPr lang="en-US" sz="2400"/>
            </a:p>
          </p:txBody>
        </p:sp>
        <p:sp>
          <p:nvSpPr>
            <p:cNvPr id="40" name="Freeform 65"/>
            <p:cNvSpPr>
              <a:spLocks noChangeArrowheads="1"/>
            </p:cNvSpPr>
            <p:nvPr/>
          </p:nvSpPr>
          <p:spPr bwMode="auto">
            <a:xfrm>
              <a:off x="5860487" y="3528208"/>
              <a:ext cx="463689" cy="463689"/>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lumMod val="5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grpSp>
      <p:sp>
        <p:nvSpPr>
          <p:cNvPr id="41" name="原创设计师QQ：598969553           _26"/>
          <p:cNvSpPr/>
          <p:nvPr/>
        </p:nvSpPr>
        <p:spPr>
          <a:xfrm>
            <a:off x="914369" y="3529697"/>
            <a:ext cx="2556151" cy="530860"/>
          </a:xfrm>
          <a:prstGeom prst="rect">
            <a:avLst/>
          </a:prstGeom>
        </p:spPr>
        <p:txBody>
          <a:bodyPr wrap="square">
            <a:spAutoFit/>
          </a:bodyPr>
          <a:lstStyle/>
          <a:p>
            <a:pPr algn="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42" name="原创设计师QQ：598969553           _26"/>
          <p:cNvSpPr/>
          <p:nvPr/>
        </p:nvSpPr>
        <p:spPr>
          <a:xfrm>
            <a:off x="914369" y="1732668"/>
            <a:ext cx="2556151" cy="530860"/>
          </a:xfrm>
          <a:prstGeom prst="rect">
            <a:avLst/>
          </a:prstGeom>
        </p:spPr>
        <p:txBody>
          <a:bodyPr wrap="square">
            <a:spAutoFit/>
          </a:bodyPr>
          <a:lstStyle/>
          <a:p>
            <a:pPr algn="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43" name="原创设计师QQ：598969553           _26"/>
          <p:cNvSpPr/>
          <p:nvPr/>
        </p:nvSpPr>
        <p:spPr>
          <a:xfrm>
            <a:off x="914369" y="5303637"/>
            <a:ext cx="2556151" cy="530860"/>
          </a:xfrm>
          <a:prstGeom prst="rect">
            <a:avLst/>
          </a:prstGeom>
        </p:spPr>
        <p:txBody>
          <a:bodyPr wrap="square">
            <a:spAutoFit/>
          </a:bodyPr>
          <a:lstStyle/>
          <a:p>
            <a:pPr algn="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44" name="原创设计师QQ：598969553           _26"/>
          <p:cNvSpPr/>
          <p:nvPr/>
        </p:nvSpPr>
        <p:spPr>
          <a:xfrm>
            <a:off x="8588514" y="3529697"/>
            <a:ext cx="2556151"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45" name="原创设计师QQ：598969553           _26"/>
          <p:cNvSpPr/>
          <p:nvPr/>
        </p:nvSpPr>
        <p:spPr>
          <a:xfrm>
            <a:off x="8588514" y="1732668"/>
            <a:ext cx="2556151"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46" name="原创设计师QQ：598969553           _26"/>
          <p:cNvSpPr/>
          <p:nvPr/>
        </p:nvSpPr>
        <p:spPr>
          <a:xfrm>
            <a:off x="8588514" y="5303637"/>
            <a:ext cx="2556151" cy="530860"/>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pic>
        <p:nvPicPr>
          <p:cNvPr id="47" name="Picture 64"/>
          <p:cNvPicPr>
            <a:picLocks noGrp="1" noSelect="1" noRot="1" noChangeAspect="1" noMove="1" noResize="1" noChangeShapeType="1"/>
          </p:cNvPicPr>
          <p:nvPr/>
        </p:nvPicPr>
        <p:blipFill>
          <a:blip r:embed="rId1"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right)">
                                      <p:cBhvr>
                                        <p:cTn id="13" dur="500"/>
                                        <p:tgtEl>
                                          <p:spTgt spid="23"/>
                                        </p:tgtEl>
                                      </p:cBhvr>
                                    </p:animEffect>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downLeft)">
                                      <p:cBhvr>
                                        <p:cTn id="17" dur="500"/>
                                        <p:tgtEl>
                                          <p:spTgt spid="18"/>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par>
                          <p:cTn id="30" fill="hold">
                            <p:stCondLst>
                              <p:cond delay="3000"/>
                            </p:stCondLst>
                            <p:childTnLst>
                              <p:par>
                                <p:cTn id="31" presetID="18" presetClass="entr" presetSubtype="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downRight)">
                                      <p:cBhvr>
                                        <p:cTn id="33" dur="500"/>
                                        <p:tgtEl>
                                          <p:spTgt spid="9"/>
                                        </p:tgtEl>
                                      </p:cBhvr>
                                    </p:animEffect>
                                  </p:childTnLst>
                                </p:cTn>
                              </p:par>
                            </p:childTnLst>
                          </p:cTn>
                        </p:par>
                        <p:par>
                          <p:cTn id="34" fill="hold">
                            <p:stCondLst>
                              <p:cond delay="3500"/>
                            </p:stCondLst>
                            <p:childTnLst>
                              <p:par>
                                <p:cTn id="35" presetID="18" presetClass="entr" presetSubtype="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downRight)">
                                      <p:cBhvr>
                                        <p:cTn id="37" dur="500"/>
                                        <p:tgtEl>
                                          <p:spTgt spid="19"/>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down)">
                                      <p:cBhvr>
                                        <p:cTn id="41" dur="500"/>
                                        <p:tgtEl>
                                          <p:spTgt spid="32"/>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par>
                          <p:cTn id="46" fill="hold">
                            <p:stCondLst>
                              <p:cond delay="5000"/>
                            </p:stCondLst>
                            <p:childTnLst>
                              <p:par>
                                <p:cTn id="47" presetID="18" presetClass="entr" presetSubtype="3"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strips(upRight)">
                                      <p:cBhvr>
                                        <p:cTn id="49" dur="500"/>
                                        <p:tgtEl>
                                          <p:spTgt spid="15"/>
                                        </p:tgtEl>
                                      </p:cBhvr>
                                    </p:animEffect>
                                  </p:childTnLst>
                                </p:cTn>
                              </p:par>
                            </p:childTnLst>
                          </p:cTn>
                        </p:par>
                        <p:par>
                          <p:cTn id="50" fill="hold">
                            <p:stCondLst>
                              <p:cond delay="5500"/>
                            </p:stCondLst>
                            <p:childTnLst>
                              <p:par>
                                <p:cTn id="51" presetID="22" presetClass="entr" presetSubtype="2"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right)">
                                      <p:cBhvr>
                                        <p:cTn id="53" dur="500"/>
                                        <p:tgtEl>
                                          <p:spTgt spid="26"/>
                                        </p:tgtEl>
                                      </p:cBhvr>
                                    </p:animEffect>
                                  </p:childTnLst>
                                </p:cTn>
                              </p:par>
                            </p:childTnLst>
                          </p:cTn>
                        </p:par>
                        <p:par>
                          <p:cTn id="54" fill="hold">
                            <p:stCondLst>
                              <p:cond delay="6000"/>
                            </p:stCondLst>
                            <p:childTnLst>
                              <p:par>
                                <p:cTn id="55" presetID="18" presetClass="entr" presetSubtype="12"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strips(down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点击添加章节标题</a:t>
            </a:r>
            <a:endParaRPr lang="zh-CN" altLang="en-US" dirty="0"/>
          </a:p>
        </p:txBody>
      </p:sp>
      <p:sp>
        <p:nvSpPr>
          <p:cNvPr id="5" name="文本占位符 4"/>
          <p:cNvSpPr>
            <a:spLocks noGrp="1"/>
          </p:cNvSpPr>
          <p:nvPr>
            <p:ph type="body" sz="quarter" idx="14"/>
          </p:nvPr>
        </p:nvSpPr>
        <p:spPr/>
        <p:txBody>
          <a:bodyPr/>
          <a:lstStyle/>
          <a:p>
            <a:r>
              <a:rPr lang="en-US" altLang="zh-CN" dirty="0"/>
              <a:t>Click here to edit the content you want to recommend that you use the</a:t>
            </a:r>
            <a:endParaRPr lang="zh-CN" altLang="en-US" dirty="0"/>
          </a:p>
        </p:txBody>
      </p:sp>
      <p:sp>
        <p:nvSpPr>
          <p:cNvPr id="23" name="Freeform 198"/>
          <p:cNvSpPr>
            <a:spLocks noChangeArrowheads="1"/>
          </p:cNvSpPr>
          <p:nvPr/>
        </p:nvSpPr>
        <p:spPr bwMode="auto">
          <a:xfrm>
            <a:off x="4028196" y="2377194"/>
            <a:ext cx="1879439" cy="1472897"/>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Freeform 204"/>
          <p:cNvSpPr>
            <a:spLocks noChangeArrowheads="1"/>
          </p:cNvSpPr>
          <p:nvPr/>
        </p:nvSpPr>
        <p:spPr bwMode="auto">
          <a:xfrm>
            <a:off x="4543806" y="3853798"/>
            <a:ext cx="849457" cy="292850"/>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rgbClr val="FBF4D9"/>
          </a:solidFill>
          <a:ln w="28575">
            <a:noFill/>
          </a:ln>
          <a:effectLst>
            <a:outerShdw blurRad="317500" dist="127000" dir="2700000" algn="tl" rotWithShape="0">
              <a:prstClr val="black">
                <a:alpha val="30000"/>
              </a:prstClr>
            </a:outerShdw>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32" name="Freeform 206"/>
          <p:cNvSpPr>
            <a:spLocks noChangeArrowheads="1"/>
          </p:cNvSpPr>
          <p:nvPr/>
        </p:nvSpPr>
        <p:spPr bwMode="auto">
          <a:xfrm>
            <a:off x="4566062" y="3894574"/>
            <a:ext cx="802471"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rgbClr val="1E3647"/>
          </a:solidFill>
          <a:ln>
            <a:noFill/>
          </a:ln>
          <a:effectLst/>
        </p:spPr>
        <p:txBody>
          <a:bodyPr wrap="none" anchor="ctr"/>
          <a:lstStyle/>
          <a:p>
            <a:endParaRPr lang="en-US" sz="900"/>
          </a:p>
        </p:txBody>
      </p:sp>
      <p:sp>
        <p:nvSpPr>
          <p:cNvPr id="33" name="Freeform 207"/>
          <p:cNvSpPr>
            <a:spLocks noChangeArrowheads="1"/>
          </p:cNvSpPr>
          <p:nvPr/>
        </p:nvSpPr>
        <p:spPr bwMode="auto">
          <a:xfrm>
            <a:off x="4566062" y="4113285"/>
            <a:ext cx="802471"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solidFill>
            <a:srgbClr val="385572"/>
          </a:solidFill>
          <a:ln>
            <a:noFill/>
          </a:ln>
          <a:effectLst/>
        </p:spPr>
        <p:txBody>
          <a:bodyPr wrap="none" anchor="ctr"/>
          <a:lstStyle/>
          <a:p>
            <a:endParaRPr lang="en-US" sz="900"/>
          </a:p>
        </p:txBody>
      </p:sp>
      <p:sp>
        <p:nvSpPr>
          <p:cNvPr id="34" name="Freeform 198"/>
          <p:cNvSpPr>
            <a:spLocks noChangeArrowheads="1"/>
          </p:cNvSpPr>
          <p:nvPr/>
        </p:nvSpPr>
        <p:spPr bwMode="auto">
          <a:xfrm>
            <a:off x="6300808" y="2377194"/>
            <a:ext cx="1879439" cy="1472897"/>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Freeform 204"/>
          <p:cNvSpPr>
            <a:spLocks noChangeArrowheads="1"/>
          </p:cNvSpPr>
          <p:nvPr/>
        </p:nvSpPr>
        <p:spPr bwMode="auto">
          <a:xfrm>
            <a:off x="6816418" y="3853798"/>
            <a:ext cx="849457" cy="292850"/>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rgbClr val="FBF4D9"/>
          </a:solidFill>
          <a:ln w="28575">
            <a:noFill/>
          </a:ln>
          <a:effectLst>
            <a:outerShdw blurRad="317500" dist="127000" dir="2700000" algn="tl" rotWithShape="0">
              <a:prstClr val="black">
                <a:alpha val="30000"/>
              </a:prstClr>
            </a:outerShdw>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36" name="Freeform 206"/>
          <p:cNvSpPr>
            <a:spLocks noChangeArrowheads="1"/>
          </p:cNvSpPr>
          <p:nvPr/>
        </p:nvSpPr>
        <p:spPr bwMode="auto">
          <a:xfrm>
            <a:off x="6838674" y="3894574"/>
            <a:ext cx="802471"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rgbClr val="1E3647"/>
          </a:solidFill>
          <a:ln>
            <a:noFill/>
          </a:ln>
          <a:effectLst/>
        </p:spPr>
        <p:txBody>
          <a:bodyPr wrap="none" anchor="ctr"/>
          <a:lstStyle/>
          <a:p>
            <a:endParaRPr lang="en-US" sz="900"/>
          </a:p>
        </p:txBody>
      </p:sp>
      <p:sp>
        <p:nvSpPr>
          <p:cNvPr id="37" name="Freeform 207"/>
          <p:cNvSpPr>
            <a:spLocks noChangeArrowheads="1"/>
          </p:cNvSpPr>
          <p:nvPr/>
        </p:nvSpPr>
        <p:spPr bwMode="auto">
          <a:xfrm>
            <a:off x="6838674" y="4113285"/>
            <a:ext cx="802471"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solidFill>
            <a:srgbClr val="385572"/>
          </a:solidFill>
          <a:ln>
            <a:noFill/>
          </a:ln>
          <a:effectLst/>
        </p:spPr>
        <p:txBody>
          <a:bodyPr wrap="none" anchor="ctr"/>
          <a:lstStyle/>
          <a:p>
            <a:endParaRPr lang="en-US" sz="900"/>
          </a:p>
        </p:txBody>
      </p:sp>
      <p:sp>
        <p:nvSpPr>
          <p:cNvPr id="38" name="Freeform 198"/>
          <p:cNvSpPr>
            <a:spLocks noChangeArrowheads="1"/>
          </p:cNvSpPr>
          <p:nvPr/>
        </p:nvSpPr>
        <p:spPr bwMode="auto">
          <a:xfrm>
            <a:off x="8551138" y="2377194"/>
            <a:ext cx="1879439" cy="1472897"/>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Freeform 204"/>
          <p:cNvSpPr>
            <a:spLocks noChangeArrowheads="1"/>
          </p:cNvSpPr>
          <p:nvPr/>
        </p:nvSpPr>
        <p:spPr bwMode="auto">
          <a:xfrm>
            <a:off x="9066749" y="3853798"/>
            <a:ext cx="849457" cy="292850"/>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rgbClr val="FBF4D9"/>
          </a:solidFill>
          <a:ln w="28575">
            <a:noFill/>
          </a:ln>
          <a:effectLst>
            <a:outerShdw blurRad="317500" dist="127000" dir="2700000" algn="tl" rotWithShape="0">
              <a:prstClr val="black">
                <a:alpha val="30000"/>
              </a:prstClr>
            </a:outerShdw>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40" name="Freeform 206"/>
          <p:cNvSpPr>
            <a:spLocks noChangeArrowheads="1"/>
          </p:cNvSpPr>
          <p:nvPr/>
        </p:nvSpPr>
        <p:spPr bwMode="auto">
          <a:xfrm>
            <a:off x="9089004" y="3894574"/>
            <a:ext cx="802471"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rgbClr val="1E3647"/>
          </a:solidFill>
          <a:ln>
            <a:noFill/>
          </a:ln>
          <a:effectLst/>
        </p:spPr>
        <p:txBody>
          <a:bodyPr wrap="none" anchor="ctr"/>
          <a:lstStyle/>
          <a:p>
            <a:endParaRPr lang="en-US" sz="900"/>
          </a:p>
        </p:txBody>
      </p:sp>
      <p:sp>
        <p:nvSpPr>
          <p:cNvPr id="41" name="Freeform 207"/>
          <p:cNvSpPr>
            <a:spLocks noChangeArrowheads="1"/>
          </p:cNvSpPr>
          <p:nvPr/>
        </p:nvSpPr>
        <p:spPr bwMode="auto">
          <a:xfrm>
            <a:off x="9089004" y="4113285"/>
            <a:ext cx="802471"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solidFill>
            <a:srgbClr val="385572"/>
          </a:solidFill>
          <a:ln>
            <a:noFill/>
          </a:ln>
          <a:effectLst/>
        </p:spPr>
        <p:txBody>
          <a:bodyPr wrap="none" anchor="ctr"/>
          <a:lstStyle/>
          <a:p>
            <a:endParaRPr lang="en-US" sz="900"/>
          </a:p>
        </p:txBody>
      </p:sp>
      <p:sp>
        <p:nvSpPr>
          <p:cNvPr id="42" name="Freeform 198"/>
          <p:cNvSpPr>
            <a:spLocks noChangeArrowheads="1"/>
          </p:cNvSpPr>
          <p:nvPr/>
        </p:nvSpPr>
        <p:spPr bwMode="auto">
          <a:xfrm>
            <a:off x="1811287" y="2377194"/>
            <a:ext cx="1879439" cy="1472897"/>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Freeform 204"/>
          <p:cNvSpPr>
            <a:spLocks noChangeArrowheads="1"/>
          </p:cNvSpPr>
          <p:nvPr/>
        </p:nvSpPr>
        <p:spPr bwMode="auto">
          <a:xfrm>
            <a:off x="2326897" y="3853798"/>
            <a:ext cx="849457" cy="292850"/>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rgbClr val="FBF4D9"/>
          </a:solidFill>
          <a:ln w="28575">
            <a:noFill/>
          </a:ln>
          <a:effectLst>
            <a:outerShdw blurRad="317500" dist="127000" dir="2700000" algn="tl" rotWithShape="0">
              <a:prstClr val="black">
                <a:alpha val="30000"/>
              </a:prstClr>
            </a:outerShdw>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44" name="Freeform 206"/>
          <p:cNvSpPr>
            <a:spLocks noChangeArrowheads="1"/>
          </p:cNvSpPr>
          <p:nvPr/>
        </p:nvSpPr>
        <p:spPr bwMode="auto">
          <a:xfrm>
            <a:off x="2349153" y="3894574"/>
            <a:ext cx="802471" cy="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rgbClr val="1E3647"/>
          </a:solidFill>
          <a:ln>
            <a:noFill/>
          </a:ln>
          <a:effectLst/>
        </p:spPr>
        <p:txBody>
          <a:bodyPr wrap="none" anchor="ctr"/>
          <a:lstStyle/>
          <a:p>
            <a:endParaRPr lang="en-US" sz="900"/>
          </a:p>
        </p:txBody>
      </p:sp>
      <p:sp>
        <p:nvSpPr>
          <p:cNvPr id="45" name="Freeform 207"/>
          <p:cNvSpPr>
            <a:spLocks noChangeArrowheads="1"/>
          </p:cNvSpPr>
          <p:nvPr/>
        </p:nvSpPr>
        <p:spPr bwMode="auto">
          <a:xfrm>
            <a:off x="2349153" y="4113285"/>
            <a:ext cx="802471" cy="0"/>
          </a:xfrm>
          <a:custGeom>
            <a:avLst/>
            <a:gdLst>
              <a:gd name="T0" fmla="*/ 2907 w 2908"/>
              <a:gd name="T1" fmla="*/ 7 h 8"/>
              <a:gd name="T2" fmla="*/ 0 w 2908"/>
              <a:gd name="T3" fmla="*/ 7 h 8"/>
              <a:gd name="T4" fmla="*/ 0 w 2908"/>
              <a:gd name="T5" fmla="*/ 0 h 8"/>
              <a:gd name="T6" fmla="*/ 2907 w 2908"/>
              <a:gd name="T7" fmla="*/ 0 h 8"/>
              <a:gd name="T8" fmla="*/ 2907 w 2908"/>
              <a:gd name="T9" fmla="*/ 7 h 8"/>
            </a:gdLst>
            <a:ahLst/>
            <a:cxnLst>
              <a:cxn ang="0">
                <a:pos x="T0" y="T1"/>
              </a:cxn>
              <a:cxn ang="0">
                <a:pos x="T2" y="T3"/>
              </a:cxn>
              <a:cxn ang="0">
                <a:pos x="T4" y="T5"/>
              </a:cxn>
              <a:cxn ang="0">
                <a:pos x="T6" y="T7"/>
              </a:cxn>
              <a:cxn ang="0">
                <a:pos x="T8" y="T9"/>
              </a:cxn>
            </a:cxnLst>
            <a:rect l="0" t="0" r="r" b="b"/>
            <a:pathLst>
              <a:path w="2908" h="8">
                <a:moveTo>
                  <a:pt x="2907" y="7"/>
                </a:moveTo>
                <a:lnTo>
                  <a:pt x="0" y="7"/>
                </a:lnTo>
                <a:lnTo>
                  <a:pt x="0" y="0"/>
                </a:lnTo>
                <a:lnTo>
                  <a:pt x="2907" y="0"/>
                </a:lnTo>
                <a:lnTo>
                  <a:pt x="2907" y="7"/>
                </a:lnTo>
              </a:path>
            </a:pathLst>
          </a:custGeom>
          <a:solidFill>
            <a:srgbClr val="385572"/>
          </a:solidFill>
          <a:ln>
            <a:noFill/>
          </a:ln>
          <a:effectLst/>
        </p:spPr>
        <p:txBody>
          <a:bodyPr wrap="none" anchor="ctr"/>
          <a:lstStyle/>
          <a:p>
            <a:endParaRPr lang="en-US" sz="900"/>
          </a:p>
        </p:txBody>
      </p:sp>
      <p:sp>
        <p:nvSpPr>
          <p:cNvPr id="46" name="原创设计师QQ：598969553           _26"/>
          <p:cNvSpPr/>
          <p:nvPr/>
        </p:nvSpPr>
        <p:spPr>
          <a:xfrm>
            <a:off x="1858775" y="4552425"/>
            <a:ext cx="1783226"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47" name="原创设计师QQ：598969553           _26"/>
          <p:cNvSpPr/>
          <p:nvPr/>
        </p:nvSpPr>
        <p:spPr>
          <a:xfrm>
            <a:off x="4075684" y="4552425"/>
            <a:ext cx="1783226"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48" name="原创设计师QQ：598969553           _26"/>
          <p:cNvSpPr/>
          <p:nvPr/>
        </p:nvSpPr>
        <p:spPr>
          <a:xfrm>
            <a:off x="6348296" y="4552425"/>
            <a:ext cx="1783226"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sp>
        <p:nvSpPr>
          <p:cNvPr id="49" name="原创设计师QQ：598969553           _26"/>
          <p:cNvSpPr/>
          <p:nvPr/>
        </p:nvSpPr>
        <p:spPr>
          <a:xfrm>
            <a:off x="8598626" y="4552425"/>
            <a:ext cx="1783226" cy="530860"/>
          </a:xfrm>
          <a:prstGeom prst="rect">
            <a:avLst/>
          </a:prstGeom>
        </p:spPr>
        <p:txBody>
          <a:bodyPr wrap="square">
            <a:spAutoFit/>
          </a:bodyPr>
          <a:lstStyle/>
          <a:p>
            <a:pPr algn="ctr">
              <a:lnSpc>
                <a:spcPct val="130000"/>
              </a:lnSpc>
            </a:pPr>
            <a:r>
              <a:rPr lang="zh-CN" altLang="en-US" sz="1100" b="1" dirty="0">
                <a:solidFill>
                  <a:schemeClr val="tx1">
                    <a:lumMod val="75000"/>
                    <a:lumOff val="25000"/>
                  </a:schemeClr>
                </a:solidFill>
                <a:latin typeface="+mj-lt"/>
                <a:ea typeface="+mj-ea"/>
                <a:cs typeface="Open Sans" panose="020B0606030504020204" pitchFamily="34" charset="0"/>
              </a:rPr>
              <a:t>单击此处添加文字</a:t>
            </a:r>
            <a:endParaRPr lang="en-US" altLang="zh-CN" sz="1100" b="1" dirty="0">
              <a:solidFill>
                <a:schemeClr val="tx1">
                  <a:lumMod val="75000"/>
                  <a:lumOff val="25000"/>
                </a:schemeClr>
              </a:solidFill>
              <a:latin typeface="+mj-lt"/>
              <a:ea typeface="+mj-ea"/>
              <a:cs typeface="Open Sans" panose="020B0606030504020204" pitchFamily="34" charset="0"/>
            </a:endParaRPr>
          </a:p>
          <a:p>
            <a:pPr algn="ctr">
              <a:lnSpc>
                <a:spcPct val="130000"/>
              </a:lnSpc>
            </a:pPr>
            <a:r>
              <a:rPr lang="zh-CN" altLang="en-US" sz="1100" dirty="0">
                <a:solidFill>
                  <a:schemeClr val="tx1">
                    <a:lumMod val="75000"/>
                    <a:lumOff val="25000"/>
                  </a:schemeClr>
                </a:solidFill>
              </a:rPr>
              <a:t>请在此添加文本内容</a:t>
            </a:r>
            <a:endParaRPr lang="en-US" altLang="zh-CN" sz="1100" dirty="0">
              <a:solidFill>
                <a:schemeClr val="tx1">
                  <a:lumMod val="75000"/>
                  <a:lumOff val="25000"/>
                </a:schemeClr>
              </a:solidFill>
            </a:endParaRPr>
          </a:p>
        </p:txBody>
      </p:sp>
      <p:pic>
        <p:nvPicPr>
          <p:cNvPr id="24" name="Picture 64"/>
          <p:cNvPicPr>
            <a:picLocks noGrp="1" noSelect="1" noRot="1" noChangeAspect="1" noMove="1" noResize="1" noChangeShapeType="1"/>
          </p:cNvPicPr>
          <p:nvPr/>
        </p:nvPicPr>
        <p:blipFill>
          <a:blip r:embed="rId1"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pattFill prst="pct75">
            <a:fgClr>
              <a:srgbClr val="13233B"/>
            </a:fgClr>
            <a:bgClr>
              <a:srgbClr val="50608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600">
              <a:solidFill>
                <a:prstClr val="white"/>
              </a:solidFill>
              <a:latin typeface="微软雅黑" panose="020B0503020204020204" pitchFamily="34" charset="-122"/>
              <a:ea typeface="微软雅黑" panose="020B0503020204020204" pitchFamily="34" charset="-122"/>
            </a:endParaRPr>
          </a:p>
        </p:txBody>
      </p:sp>
      <p:grpSp>
        <p:nvGrpSpPr>
          <p:cNvPr id="6" name="原创设计师QQ598969533         _3"/>
          <p:cNvGrpSpPr/>
          <p:nvPr/>
        </p:nvGrpSpPr>
        <p:grpSpPr>
          <a:xfrm>
            <a:off x="3785149" y="2437891"/>
            <a:ext cx="3834303" cy="1982218"/>
            <a:chOff x="6053928" y="2512115"/>
            <a:chExt cx="3834303" cy="1982218"/>
          </a:xfrm>
        </p:grpSpPr>
        <p:sp>
          <p:nvSpPr>
            <p:cNvPr id="7" name="原创设计师QQ598969553           _6"/>
            <p:cNvSpPr/>
            <p:nvPr/>
          </p:nvSpPr>
          <p:spPr>
            <a:xfrm flipH="1">
              <a:off x="6053928" y="2512115"/>
              <a:ext cx="2661306" cy="830997"/>
            </a:xfrm>
            <a:prstGeom prst="rect">
              <a:avLst/>
            </a:prstGeom>
          </p:spPr>
          <p:txBody>
            <a:bodyPr wrap="none">
              <a:spAutoFit/>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添加章节标题</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2000" dirty="0">
                  <a:solidFill>
                    <a:schemeClr val="bg1"/>
                  </a:solidFill>
                </a:rPr>
                <a:t>Company introduction</a:t>
              </a:r>
              <a:endParaRPr lang="zh-CN" altLang="en-US" sz="2000" dirty="0">
                <a:solidFill>
                  <a:schemeClr val="bg1"/>
                </a:solidFill>
              </a:endParaRPr>
            </a:p>
          </p:txBody>
        </p:sp>
        <p:sp>
          <p:nvSpPr>
            <p:cNvPr id="8" name="原创设计师QQ598969553           _7"/>
            <p:cNvSpPr/>
            <p:nvPr/>
          </p:nvSpPr>
          <p:spPr>
            <a:xfrm flipH="1">
              <a:off x="6104728" y="3876150"/>
              <a:ext cx="3783503" cy="618183"/>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为客户提供有效服务，是我们工作的方向和价值评价的标尺，成就客户就是成就我们自己</a:t>
              </a:r>
              <a:endParaRPr lang="en-US" altLang="zh-CN" sz="1200" dirty="0">
                <a:solidFill>
                  <a:schemeClr val="bg1"/>
                </a:solidFill>
                <a:latin typeface="+mn-ea"/>
              </a:endParaRPr>
            </a:p>
          </p:txBody>
        </p:sp>
        <p:cxnSp>
          <p:nvCxnSpPr>
            <p:cNvPr id="9" name="原创设计师QQ598969553           _8"/>
            <p:cNvCxnSpPr/>
            <p:nvPr/>
          </p:nvCxnSpPr>
          <p:spPr>
            <a:xfrm flipH="1">
              <a:off x="6219028" y="3644697"/>
              <a:ext cx="648000"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图文框 1"/>
          <p:cNvSpPr/>
          <p:nvPr/>
        </p:nvSpPr>
        <p:spPr>
          <a:xfrm>
            <a:off x="2628900" y="984250"/>
            <a:ext cx="6934200" cy="4889500"/>
          </a:xfrm>
          <a:prstGeom prst="frame">
            <a:avLst>
              <a:gd name="adj1" fmla="val 5487"/>
            </a:avLst>
          </a:prstGeom>
          <a:pattFill prst="pct70">
            <a:fgClr>
              <a:srgbClr val="C61027"/>
            </a:fgClr>
            <a:bgClr>
              <a:srgbClr val="E76278"/>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pic>
        <p:nvPicPr>
          <p:cNvPr id="10" name="Picture 64"/>
          <p:cNvPicPr>
            <a:picLocks noGrp="1" noSelect="1" noRot="1" noChangeAspect="1" noMove="1" noResize="1" noChangeShapeType="1"/>
          </p:cNvPicPr>
          <p:nvPr/>
        </p:nvPicPr>
        <p:blipFill>
          <a:blip r:embed="rId1"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点击添加章节标题</a:t>
            </a:r>
            <a:endParaRPr lang="zh-CN" altLang="en-US" dirty="0"/>
          </a:p>
        </p:txBody>
      </p:sp>
      <p:sp>
        <p:nvSpPr>
          <p:cNvPr id="5" name="文本占位符 4"/>
          <p:cNvSpPr>
            <a:spLocks noGrp="1"/>
          </p:cNvSpPr>
          <p:nvPr>
            <p:ph type="body" sz="quarter" idx="14"/>
          </p:nvPr>
        </p:nvSpPr>
        <p:spPr/>
        <p:txBody>
          <a:bodyPr/>
          <a:lstStyle/>
          <a:p>
            <a:r>
              <a:rPr lang="en-US" altLang="zh-CN" dirty="0"/>
              <a:t>Click here to edit the content you want to recommend that you use the</a:t>
            </a:r>
            <a:endParaRPr lang="zh-CN" altLang="en-US" dirty="0"/>
          </a:p>
        </p:txBody>
      </p:sp>
      <p:cxnSp>
        <p:nvCxnSpPr>
          <p:cNvPr id="6" name="Straight Connector 48"/>
          <p:cNvCxnSpPr/>
          <p:nvPr/>
        </p:nvCxnSpPr>
        <p:spPr>
          <a:xfrm>
            <a:off x="5518150" y="3719418"/>
            <a:ext cx="1149350" cy="158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45"/>
          <p:cNvCxnSpPr/>
          <p:nvPr/>
        </p:nvCxnSpPr>
        <p:spPr>
          <a:xfrm>
            <a:off x="5518150" y="2647855"/>
            <a:ext cx="1149350" cy="1588"/>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0"/>
          <p:cNvCxnSpPr/>
          <p:nvPr/>
        </p:nvCxnSpPr>
        <p:spPr>
          <a:xfrm>
            <a:off x="5518150" y="4862418"/>
            <a:ext cx="1149350" cy="158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bwMode="auto">
          <a:xfrm>
            <a:off x="6053138" y="2044605"/>
            <a:ext cx="85725" cy="3573463"/>
            <a:chOff x="4529137" y="1142992"/>
            <a:chExt cx="85726" cy="3572693"/>
          </a:xfrm>
        </p:grpSpPr>
        <p:cxnSp>
          <p:nvCxnSpPr>
            <p:cNvPr id="10" name="Straight Connector 8"/>
            <p:cNvCxnSpPr/>
            <p:nvPr/>
          </p:nvCxnSpPr>
          <p:spPr>
            <a:xfrm rot="5400000">
              <a:off x="2785652" y="2929339"/>
              <a:ext cx="3572693" cy="0"/>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Oval 51"/>
            <p:cNvSpPr/>
            <p:nvPr/>
          </p:nvSpPr>
          <p:spPr>
            <a:xfrm>
              <a:off x="4529137" y="2774590"/>
              <a:ext cx="85726" cy="857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tx1">
                    <a:lumMod val="85000"/>
                    <a:lumOff val="15000"/>
                  </a:schemeClr>
                </a:solidFill>
                <a:cs typeface="Lao UI" panose="020B0502040204020203" pitchFamily="34" charset="0"/>
              </a:endParaRPr>
            </a:p>
          </p:txBody>
        </p:sp>
        <p:sp>
          <p:nvSpPr>
            <p:cNvPr id="12" name="Oval 52"/>
            <p:cNvSpPr/>
            <p:nvPr/>
          </p:nvSpPr>
          <p:spPr>
            <a:xfrm>
              <a:off x="4529137" y="1708020"/>
              <a:ext cx="85726" cy="857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tx1">
                    <a:lumMod val="85000"/>
                    <a:lumOff val="15000"/>
                  </a:schemeClr>
                </a:solidFill>
                <a:cs typeface="Lao UI" panose="020B0502040204020203" pitchFamily="34" charset="0"/>
              </a:endParaRPr>
            </a:p>
          </p:txBody>
        </p:sp>
        <p:sp>
          <p:nvSpPr>
            <p:cNvPr id="13" name="Oval 53"/>
            <p:cNvSpPr/>
            <p:nvPr/>
          </p:nvSpPr>
          <p:spPr>
            <a:xfrm>
              <a:off x="4529137" y="3917344"/>
              <a:ext cx="85726" cy="857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tx1">
                    <a:lumMod val="85000"/>
                    <a:lumOff val="15000"/>
                  </a:schemeClr>
                </a:solidFill>
                <a:cs typeface="Lao UI" panose="020B0502040204020203" pitchFamily="34" charset="0"/>
              </a:endParaRPr>
            </a:p>
          </p:txBody>
        </p:sp>
      </p:grpSp>
      <p:grpSp>
        <p:nvGrpSpPr>
          <p:cNvPr id="14" name="Group 88"/>
          <p:cNvGrpSpPr/>
          <p:nvPr/>
        </p:nvGrpSpPr>
        <p:grpSpPr bwMode="auto">
          <a:xfrm>
            <a:off x="1881188" y="3284443"/>
            <a:ext cx="2643187" cy="931862"/>
            <a:chOff x="357158" y="2428874"/>
            <a:chExt cx="2643206" cy="932083"/>
          </a:xfrm>
        </p:grpSpPr>
        <p:sp>
          <p:nvSpPr>
            <p:cNvPr id="15" name="Rectangle 31"/>
            <p:cNvSpPr/>
            <p:nvPr/>
          </p:nvSpPr>
          <p:spPr>
            <a:xfrm>
              <a:off x="357158" y="2714692"/>
              <a:ext cx="2643206" cy="646265"/>
            </a:xfrm>
            <a:prstGeom prst="rect">
              <a:avLst/>
            </a:prstGeom>
          </p:spPr>
          <p:txBody>
            <a:bodyPr>
              <a:spAutoFit/>
            </a:bodyPr>
            <a:lstStyle/>
            <a:p>
              <a:pPr algn="r" eaLnBrk="1" fontAlgn="auto" hangingPunct="1">
                <a:lnSpc>
                  <a:spcPct val="150000"/>
                </a:lnSpc>
                <a:spcBef>
                  <a:spcPts val="0"/>
                </a:spcBef>
                <a:spcAft>
                  <a:spcPts val="0"/>
                </a:spcAft>
                <a:defRPr/>
              </a:pPr>
              <a:r>
                <a:rPr lang="zh-CN" altLang="en-US" sz="8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您的内容打在这里，或者通过复制您的文本后，在此框中选择粘贴，并选择只保留文字；您的内容您的内容打在这里，或者通过复制您的文本后</a:t>
              </a:r>
              <a:endParaRPr lang="en-US" altLang="zh-CN" sz="800" dirty="0">
                <a:solidFill>
                  <a:schemeClr val="tx1">
                    <a:lumMod val="85000"/>
                    <a:lumOff val="15000"/>
                  </a:schemeClr>
                </a:solidFill>
                <a:ea typeface="Open Sans Light" pitchFamily="34" charset="0"/>
                <a:cs typeface="Lao UI" panose="020B0502040204020203" pitchFamily="34" charset="0"/>
              </a:endParaRPr>
            </a:p>
          </p:txBody>
        </p:sp>
        <p:sp>
          <p:nvSpPr>
            <p:cNvPr id="16" name="Rectangle 32"/>
            <p:cNvSpPr/>
            <p:nvPr/>
          </p:nvSpPr>
          <p:spPr>
            <a:xfrm>
              <a:off x="2158983" y="2428874"/>
              <a:ext cx="800106" cy="336630"/>
            </a:xfrm>
            <a:prstGeom prst="rect">
              <a:avLst/>
            </a:prstGeom>
          </p:spPr>
          <p:txBody>
            <a:bodyPr wrap="none">
              <a:spAutoFit/>
            </a:bodyPr>
            <a:lstStyle/>
            <a:p>
              <a:pPr algn="r" eaLnBrk="1" fontAlgn="auto" hangingPunct="1">
                <a:lnSpc>
                  <a:spcPct val="150000"/>
                </a:lnSpc>
                <a:spcBef>
                  <a:spcPts val="0"/>
                </a:spcBef>
                <a:spcAft>
                  <a:spcPts val="0"/>
                </a:spcAft>
                <a:defRPr/>
              </a:pPr>
              <a:r>
                <a:rPr lang="zh-CN" altLang="en-US" sz="1200" dirty="0">
                  <a:solidFill>
                    <a:schemeClr val="tx1">
                      <a:lumMod val="95000"/>
                      <a:lumOff val="5000"/>
                    </a:schemeClr>
                  </a:solidFill>
                  <a:latin typeface="+mn-lt"/>
                  <a:ea typeface="+mn-ea"/>
                </a:rPr>
                <a:t>添加标题</a:t>
              </a:r>
              <a:endParaRPr lang="en-US" altLang="zh-CN" sz="1200" dirty="0">
                <a:solidFill>
                  <a:schemeClr val="tx1">
                    <a:lumMod val="95000"/>
                    <a:lumOff val="5000"/>
                  </a:schemeClr>
                </a:solidFill>
                <a:latin typeface="+mn-lt"/>
                <a:ea typeface="+mn-ea"/>
              </a:endParaRPr>
            </a:p>
          </p:txBody>
        </p:sp>
      </p:grpSp>
      <p:grpSp>
        <p:nvGrpSpPr>
          <p:cNvPr id="17" name="组合 16"/>
          <p:cNvGrpSpPr/>
          <p:nvPr/>
        </p:nvGrpSpPr>
        <p:grpSpPr bwMode="auto">
          <a:xfrm>
            <a:off x="4881563" y="3401918"/>
            <a:ext cx="636587" cy="636587"/>
            <a:chOff x="3357554" y="2500312"/>
            <a:chExt cx="636196" cy="636164"/>
          </a:xfrm>
        </p:grpSpPr>
        <p:sp>
          <p:nvSpPr>
            <p:cNvPr id="18" name="Rectangle 22"/>
            <p:cNvSpPr/>
            <p:nvPr/>
          </p:nvSpPr>
          <p:spPr>
            <a:xfrm>
              <a:off x="3357554" y="2500312"/>
              <a:ext cx="636196" cy="6361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tx1">
                    <a:lumMod val="85000"/>
                    <a:lumOff val="15000"/>
                  </a:schemeClr>
                </a:solidFill>
                <a:cs typeface="Lao UI" panose="020B0502040204020203" pitchFamily="34" charset="0"/>
              </a:endParaRPr>
            </a:p>
          </p:txBody>
        </p:sp>
        <p:sp>
          <p:nvSpPr>
            <p:cNvPr id="19" name="Freeform 23"/>
            <p:cNvSpPr>
              <a:spLocks noEditPoints="1"/>
            </p:cNvSpPr>
            <p:nvPr/>
          </p:nvSpPr>
          <p:spPr bwMode="auto">
            <a:xfrm>
              <a:off x="3478130" y="2660542"/>
              <a:ext cx="388698" cy="323635"/>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a:lstStyle/>
            <a:p>
              <a:pPr eaLnBrk="1" fontAlgn="auto" hangingPunct="1">
                <a:spcBef>
                  <a:spcPts val="0"/>
                </a:spcBef>
                <a:spcAft>
                  <a:spcPts val="0"/>
                </a:spcAft>
                <a:defRPr/>
              </a:pPr>
              <a:endParaRPr lang="en-US" sz="1350">
                <a:solidFill>
                  <a:schemeClr val="tx1">
                    <a:lumMod val="85000"/>
                    <a:lumOff val="15000"/>
                  </a:schemeClr>
                </a:solidFill>
                <a:ea typeface="+mn-ea"/>
                <a:cs typeface="Lao UI" panose="020B0502040204020203" pitchFamily="34" charset="0"/>
              </a:endParaRPr>
            </a:p>
          </p:txBody>
        </p:sp>
      </p:grpSp>
      <p:grpSp>
        <p:nvGrpSpPr>
          <p:cNvPr id="20" name="Group 89"/>
          <p:cNvGrpSpPr/>
          <p:nvPr/>
        </p:nvGrpSpPr>
        <p:grpSpPr bwMode="auto">
          <a:xfrm>
            <a:off x="1881188" y="2212880"/>
            <a:ext cx="2643187" cy="931863"/>
            <a:chOff x="357158" y="1357304"/>
            <a:chExt cx="2643206" cy="932083"/>
          </a:xfrm>
        </p:grpSpPr>
        <p:sp>
          <p:nvSpPr>
            <p:cNvPr id="21" name="Rectangle 29"/>
            <p:cNvSpPr/>
            <p:nvPr/>
          </p:nvSpPr>
          <p:spPr>
            <a:xfrm>
              <a:off x="357158" y="1643121"/>
              <a:ext cx="2643206" cy="646266"/>
            </a:xfrm>
            <a:prstGeom prst="rect">
              <a:avLst/>
            </a:prstGeom>
          </p:spPr>
          <p:txBody>
            <a:bodyPr>
              <a:spAutoFit/>
            </a:bodyPr>
            <a:lstStyle/>
            <a:p>
              <a:pPr algn="r" eaLnBrk="1" fontAlgn="auto" hangingPunct="1">
                <a:lnSpc>
                  <a:spcPct val="150000"/>
                </a:lnSpc>
                <a:spcBef>
                  <a:spcPts val="0"/>
                </a:spcBef>
                <a:spcAft>
                  <a:spcPts val="0"/>
                </a:spcAft>
                <a:defRPr/>
              </a:pPr>
              <a:r>
                <a:rPr lang="zh-CN" altLang="en-US" sz="8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您的内容打在这里，或者通过复制您的文本后，在此框中选择粘贴，并选择只保留文字；您的内容您的内容打在这里，或者通过复制您的文本后</a:t>
              </a:r>
              <a:endParaRPr lang="en-US" altLang="zh-CN" sz="800" dirty="0">
                <a:solidFill>
                  <a:schemeClr val="tx1">
                    <a:lumMod val="85000"/>
                    <a:lumOff val="15000"/>
                  </a:schemeClr>
                </a:solidFill>
                <a:ea typeface="Open Sans Light" pitchFamily="34" charset="0"/>
                <a:cs typeface="Lao UI" panose="020B0502040204020203" pitchFamily="34" charset="0"/>
              </a:endParaRPr>
            </a:p>
          </p:txBody>
        </p:sp>
        <p:sp>
          <p:nvSpPr>
            <p:cNvPr id="22" name="Rectangle 30"/>
            <p:cNvSpPr/>
            <p:nvPr/>
          </p:nvSpPr>
          <p:spPr>
            <a:xfrm>
              <a:off x="2162158" y="1357304"/>
              <a:ext cx="800106" cy="369975"/>
            </a:xfrm>
            <a:prstGeom prst="rect">
              <a:avLst/>
            </a:prstGeom>
          </p:spPr>
          <p:txBody>
            <a:bodyPr wrap="none">
              <a:spAutoFit/>
            </a:bodyPr>
            <a:lstStyle/>
            <a:p>
              <a:pPr algn="r" eaLnBrk="1" fontAlgn="auto" hangingPunct="1">
                <a:lnSpc>
                  <a:spcPct val="150000"/>
                </a:lnSpc>
                <a:spcBef>
                  <a:spcPts val="0"/>
                </a:spcBef>
                <a:spcAft>
                  <a:spcPts val="0"/>
                </a:spcAft>
                <a:defRPr/>
              </a:pPr>
              <a:r>
                <a:rPr lang="zh-CN" altLang="en-US" sz="1200" dirty="0">
                  <a:solidFill>
                    <a:schemeClr val="tx1">
                      <a:lumMod val="95000"/>
                      <a:lumOff val="5000"/>
                    </a:schemeClr>
                  </a:solidFill>
                  <a:latin typeface="+mn-lt"/>
                  <a:ea typeface="+mn-ea"/>
                </a:rPr>
                <a:t>添加标题</a:t>
              </a:r>
              <a:endParaRPr lang="en-US" altLang="zh-CN" sz="1200" dirty="0">
                <a:solidFill>
                  <a:schemeClr val="tx1">
                    <a:lumMod val="95000"/>
                    <a:lumOff val="5000"/>
                  </a:schemeClr>
                </a:solidFill>
                <a:latin typeface="+mn-lt"/>
                <a:ea typeface="+mn-ea"/>
              </a:endParaRPr>
            </a:p>
          </p:txBody>
        </p:sp>
      </p:grpSp>
      <p:grpSp>
        <p:nvGrpSpPr>
          <p:cNvPr id="23" name="组合 22"/>
          <p:cNvGrpSpPr/>
          <p:nvPr/>
        </p:nvGrpSpPr>
        <p:grpSpPr bwMode="auto">
          <a:xfrm>
            <a:off x="4881563" y="2330355"/>
            <a:ext cx="636587" cy="636588"/>
            <a:chOff x="3357554" y="1428742"/>
            <a:chExt cx="636196" cy="636164"/>
          </a:xfrm>
        </p:grpSpPr>
        <p:sp>
          <p:nvSpPr>
            <p:cNvPr id="24" name="Rectangle 13"/>
            <p:cNvSpPr/>
            <p:nvPr/>
          </p:nvSpPr>
          <p:spPr>
            <a:xfrm>
              <a:off x="3357554" y="1428742"/>
              <a:ext cx="636196" cy="6361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tx1">
                    <a:lumMod val="85000"/>
                    <a:lumOff val="15000"/>
                  </a:schemeClr>
                </a:solidFill>
                <a:cs typeface="Lao UI" panose="020B0502040204020203" pitchFamily="34" charset="0"/>
              </a:endParaRPr>
            </a:p>
          </p:txBody>
        </p:sp>
        <p:sp>
          <p:nvSpPr>
            <p:cNvPr id="25" name="Freeform 100"/>
            <p:cNvSpPr/>
            <p:nvPr/>
          </p:nvSpPr>
          <p:spPr bwMode="auto">
            <a:xfrm>
              <a:off x="3500341" y="1571522"/>
              <a:ext cx="303026" cy="342672"/>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a:lstStyle/>
            <a:p>
              <a:pPr eaLnBrk="1" fontAlgn="auto" hangingPunct="1">
                <a:spcBef>
                  <a:spcPts val="0"/>
                </a:spcBef>
                <a:spcAft>
                  <a:spcPts val="0"/>
                </a:spcAft>
                <a:defRPr/>
              </a:pPr>
              <a:endParaRPr lang="en-US" sz="1350">
                <a:solidFill>
                  <a:schemeClr val="tx1">
                    <a:lumMod val="85000"/>
                    <a:lumOff val="15000"/>
                  </a:schemeClr>
                </a:solidFill>
                <a:ea typeface="+mn-ea"/>
                <a:cs typeface="Lao UI" panose="020B0502040204020203" pitchFamily="34" charset="0"/>
              </a:endParaRPr>
            </a:p>
          </p:txBody>
        </p:sp>
      </p:grpSp>
      <p:grpSp>
        <p:nvGrpSpPr>
          <p:cNvPr id="26" name="Group 92"/>
          <p:cNvGrpSpPr/>
          <p:nvPr/>
        </p:nvGrpSpPr>
        <p:grpSpPr bwMode="auto">
          <a:xfrm>
            <a:off x="7667625" y="4427443"/>
            <a:ext cx="2643188" cy="931862"/>
            <a:chOff x="6143636" y="3571882"/>
            <a:chExt cx="2643206" cy="932083"/>
          </a:xfrm>
        </p:grpSpPr>
        <p:sp>
          <p:nvSpPr>
            <p:cNvPr id="27" name="Rectangle 39"/>
            <p:cNvSpPr/>
            <p:nvPr/>
          </p:nvSpPr>
          <p:spPr>
            <a:xfrm>
              <a:off x="6143636" y="3857700"/>
              <a:ext cx="2643206" cy="646265"/>
            </a:xfrm>
            <a:prstGeom prst="rect">
              <a:avLst/>
            </a:prstGeom>
          </p:spPr>
          <p:txBody>
            <a:bodyPr>
              <a:spAutoFit/>
            </a:bodyPr>
            <a:lstStyle/>
            <a:p>
              <a:pPr eaLnBrk="1" fontAlgn="auto" hangingPunct="1">
                <a:lnSpc>
                  <a:spcPct val="150000"/>
                </a:lnSpc>
                <a:spcBef>
                  <a:spcPts val="0"/>
                </a:spcBef>
                <a:spcAft>
                  <a:spcPts val="0"/>
                </a:spcAft>
                <a:defRPr/>
              </a:pPr>
              <a:r>
                <a:rPr lang="zh-CN" altLang="en-US" sz="8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您的内容打在这里，或者通过复制您的文本后，在此框中选择粘贴，并选择只保留文字；您的内容您的内容打在这里，或者通过复制您的文本后</a:t>
              </a:r>
              <a:endParaRPr lang="en-US" altLang="zh-CN" sz="800" dirty="0">
                <a:solidFill>
                  <a:schemeClr val="tx1">
                    <a:lumMod val="85000"/>
                    <a:lumOff val="15000"/>
                  </a:schemeClr>
                </a:solidFill>
                <a:ea typeface="Open Sans Light" pitchFamily="34" charset="0"/>
                <a:cs typeface="Lao UI" panose="020B0502040204020203" pitchFamily="34" charset="0"/>
              </a:endParaRPr>
            </a:p>
          </p:txBody>
        </p:sp>
        <p:sp>
          <p:nvSpPr>
            <p:cNvPr id="28" name="Rectangle 40"/>
            <p:cNvSpPr/>
            <p:nvPr/>
          </p:nvSpPr>
          <p:spPr>
            <a:xfrm>
              <a:off x="6143636" y="3571882"/>
              <a:ext cx="800105" cy="336630"/>
            </a:xfrm>
            <a:prstGeom prst="rect">
              <a:avLst/>
            </a:prstGeom>
          </p:spPr>
          <p:txBody>
            <a:bodyPr wrap="none">
              <a:spAutoFit/>
            </a:bodyPr>
            <a:lstStyle/>
            <a:p>
              <a:pPr eaLnBrk="1" fontAlgn="auto" hangingPunct="1">
                <a:lnSpc>
                  <a:spcPct val="150000"/>
                </a:lnSpc>
                <a:spcBef>
                  <a:spcPts val="0"/>
                </a:spcBef>
                <a:spcAft>
                  <a:spcPts val="0"/>
                </a:spcAft>
                <a:defRPr/>
              </a:pPr>
              <a:r>
                <a:rPr lang="zh-CN" altLang="en-US" sz="1200" dirty="0">
                  <a:solidFill>
                    <a:schemeClr val="tx1">
                      <a:lumMod val="95000"/>
                      <a:lumOff val="5000"/>
                    </a:schemeClr>
                  </a:solidFill>
                  <a:latin typeface="+mn-lt"/>
                  <a:ea typeface="+mn-ea"/>
                </a:rPr>
                <a:t>添加标题</a:t>
              </a:r>
              <a:endParaRPr lang="en-US" altLang="zh-CN" sz="1200" dirty="0">
                <a:solidFill>
                  <a:schemeClr val="tx1">
                    <a:lumMod val="95000"/>
                    <a:lumOff val="5000"/>
                  </a:schemeClr>
                </a:solidFill>
                <a:latin typeface="+mn-lt"/>
                <a:ea typeface="+mn-ea"/>
              </a:endParaRPr>
            </a:p>
          </p:txBody>
        </p:sp>
      </p:grpSp>
      <p:grpSp>
        <p:nvGrpSpPr>
          <p:cNvPr id="29" name="组合 28"/>
          <p:cNvGrpSpPr/>
          <p:nvPr/>
        </p:nvGrpSpPr>
        <p:grpSpPr bwMode="auto">
          <a:xfrm>
            <a:off x="6667500" y="4544918"/>
            <a:ext cx="636588" cy="636587"/>
            <a:chOff x="5143504" y="3643320"/>
            <a:chExt cx="636196" cy="636164"/>
          </a:xfrm>
        </p:grpSpPr>
        <p:sp>
          <p:nvSpPr>
            <p:cNvPr id="30" name="Rectangle 27"/>
            <p:cNvSpPr/>
            <p:nvPr/>
          </p:nvSpPr>
          <p:spPr>
            <a:xfrm>
              <a:off x="5143504" y="3643320"/>
              <a:ext cx="636196" cy="6361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tx1">
                    <a:lumMod val="85000"/>
                    <a:lumOff val="15000"/>
                  </a:schemeClr>
                </a:solidFill>
                <a:cs typeface="Lao UI" panose="020B0502040204020203" pitchFamily="34" charset="0"/>
              </a:endParaRPr>
            </a:p>
          </p:txBody>
        </p:sp>
        <p:sp>
          <p:nvSpPr>
            <p:cNvPr id="31" name="Freeform 107"/>
            <p:cNvSpPr>
              <a:spLocks noEditPoints="1"/>
            </p:cNvSpPr>
            <p:nvPr/>
          </p:nvSpPr>
          <p:spPr bwMode="auto">
            <a:xfrm>
              <a:off x="5286291" y="3786100"/>
              <a:ext cx="364900" cy="314116"/>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bg1"/>
            </a:solidFill>
            <a:ln w="9525">
              <a:noFill/>
              <a:round/>
            </a:ln>
          </p:spPr>
          <p:txBody>
            <a:bodyPr/>
            <a:lstStyle/>
            <a:p>
              <a:pPr eaLnBrk="1" fontAlgn="auto" hangingPunct="1">
                <a:spcBef>
                  <a:spcPts val="0"/>
                </a:spcBef>
                <a:spcAft>
                  <a:spcPts val="0"/>
                </a:spcAft>
                <a:defRPr/>
              </a:pPr>
              <a:endParaRPr lang="en-US" sz="1350">
                <a:solidFill>
                  <a:schemeClr val="tx1">
                    <a:lumMod val="85000"/>
                    <a:lumOff val="15000"/>
                  </a:schemeClr>
                </a:solidFill>
                <a:ea typeface="+mn-ea"/>
                <a:cs typeface="Lao UI" panose="020B0502040204020203" pitchFamily="34" charset="0"/>
              </a:endParaRPr>
            </a:p>
          </p:txBody>
        </p:sp>
      </p:grpSp>
      <p:grpSp>
        <p:nvGrpSpPr>
          <p:cNvPr id="32" name="Group 87"/>
          <p:cNvGrpSpPr/>
          <p:nvPr/>
        </p:nvGrpSpPr>
        <p:grpSpPr bwMode="auto">
          <a:xfrm>
            <a:off x="1881188" y="4422680"/>
            <a:ext cx="2643187" cy="936625"/>
            <a:chOff x="357158" y="3567642"/>
            <a:chExt cx="2643206" cy="936323"/>
          </a:xfrm>
        </p:grpSpPr>
        <p:sp>
          <p:nvSpPr>
            <p:cNvPr id="33" name="Rectangle 33"/>
            <p:cNvSpPr/>
            <p:nvPr/>
          </p:nvSpPr>
          <p:spPr>
            <a:xfrm>
              <a:off x="357158" y="3858061"/>
              <a:ext cx="2643206" cy="645904"/>
            </a:xfrm>
            <a:prstGeom prst="rect">
              <a:avLst/>
            </a:prstGeom>
          </p:spPr>
          <p:txBody>
            <a:bodyPr>
              <a:spAutoFit/>
            </a:bodyPr>
            <a:lstStyle/>
            <a:p>
              <a:pPr algn="r" eaLnBrk="1" fontAlgn="auto" hangingPunct="1">
                <a:lnSpc>
                  <a:spcPct val="150000"/>
                </a:lnSpc>
                <a:spcBef>
                  <a:spcPts val="0"/>
                </a:spcBef>
                <a:spcAft>
                  <a:spcPts val="0"/>
                </a:spcAft>
                <a:defRPr/>
              </a:pPr>
              <a:r>
                <a:rPr lang="zh-CN" altLang="en-US" sz="8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您的内容打在这里，或者通过复制您的文本后，在此框中选择粘贴，并选择只保留文字；您的内容您的内容打在这里，或者通过复制您的文本后</a:t>
              </a:r>
              <a:endParaRPr lang="en-US" altLang="zh-CN" sz="800" dirty="0">
                <a:solidFill>
                  <a:schemeClr val="tx1">
                    <a:lumMod val="85000"/>
                    <a:lumOff val="15000"/>
                  </a:schemeClr>
                </a:solidFill>
                <a:ea typeface="Open Sans Light" pitchFamily="34" charset="0"/>
                <a:cs typeface="Lao UI" panose="020B0502040204020203" pitchFamily="34" charset="0"/>
              </a:endParaRPr>
            </a:p>
          </p:txBody>
        </p:sp>
        <p:sp>
          <p:nvSpPr>
            <p:cNvPr id="34" name="Rectangle 34"/>
            <p:cNvSpPr/>
            <p:nvPr/>
          </p:nvSpPr>
          <p:spPr>
            <a:xfrm>
              <a:off x="2151046" y="3567642"/>
              <a:ext cx="800106" cy="336441"/>
            </a:xfrm>
            <a:prstGeom prst="rect">
              <a:avLst/>
            </a:prstGeom>
          </p:spPr>
          <p:txBody>
            <a:bodyPr wrap="none">
              <a:spAutoFit/>
            </a:bodyPr>
            <a:lstStyle/>
            <a:p>
              <a:pPr algn="r" eaLnBrk="1" fontAlgn="auto" hangingPunct="1">
                <a:lnSpc>
                  <a:spcPct val="150000"/>
                </a:lnSpc>
                <a:spcBef>
                  <a:spcPts val="0"/>
                </a:spcBef>
                <a:spcAft>
                  <a:spcPts val="0"/>
                </a:spcAft>
                <a:defRPr/>
              </a:pPr>
              <a:r>
                <a:rPr lang="zh-CN" altLang="en-US" sz="1200" dirty="0">
                  <a:solidFill>
                    <a:schemeClr val="tx1">
                      <a:lumMod val="95000"/>
                      <a:lumOff val="5000"/>
                    </a:schemeClr>
                  </a:solidFill>
                  <a:latin typeface="+mn-lt"/>
                  <a:ea typeface="+mn-ea"/>
                </a:rPr>
                <a:t>添加标题</a:t>
              </a:r>
              <a:endParaRPr lang="en-US" altLang="zh-CN" sz="1200" dirty="0">
                <a:solidFill>
                  <a:schemeClr val="tx1">
                    <a:lumMod val="95000"/>
                    <a:lumOff val="5000"/>
                  </a:schemeClr>
                </a:solidFill>
                <a:latin typeface="+mn-lt"/>
                <a:ea typeface="+mn-ea"/>
              </a:endParaRPr>
            </a:p>
          </p:txBody>
        </p:sp>
      </p:grpSp>
      <p:grpSp>
        <p:nvGrpSpPr>
          <p:cNvPr id="35" name="组合 34"/>
          <p:cNvGrpSpPr/>
          <p:nvPr/>
        </p:nvGrpSpPr>
        <p:grpSpPr bwMode="auto">
          <a:xfrm>
            <a:off x="4881563" y="4544918"/>
            <a:ext cx="636587" cy="636587"/>
            <a:chOff x="3357554" y="3643320"/>
            <a:chExt cx="636196" cy="636164"/>
          </a:xfrm>
        </p:grpSpPr>
        <p:sp>
          <p:nvSpPr>
            <p:cNvPr id="36" name="Rectangle 26"/>
            <p:cNvSpPr/>
            <p:nvPr/>
          </p:nvSpPr>
          <p:spPr>
            <a:xfrm>
              <a:off x="3357554" y="3643320"/>
              <a:ext cx="636196" cy="6361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tx1">
                    <a:lumMod val="85000"/>
                    <a:lumOff val="15000"/>
                  </a:schemeClr>
                </a:solidFill>
                <a:cs typeface="Lao UI" panose="020B0502040204020203" pitchFamily="34" charset="0"/>
              </a:endParaRPr>
            </a:p>
          </p:txBody>
        </p:sp>
        <p:grpSp>
          <p:nvGrpSpPr>
            <p:cNvPr id="37" name="Group 67"/>
            <p:cNvGrpSpPr/>
            <p:nvPr/>
          </p:nvGrpSpPr>
          <p:grpSpPr>
            <a:xfrm>
              <a:off x="3428992" y="3857634"/>
              <a:ext cx="503238" cy="177800"/>
              <a:chOff x="1441430" y="4357700"/>
              <a:chExt cx="503238" cy="177800"/>
            </a:xfrm>
            <a:solidFill>
              <a:schemeClr val="bg1"/>
            </a:solidFill>
          </p:grpSpPr>
          <p:sp>
            <p:nvSpPr>
              <p:cNvPr id="38"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a:lstStyle/>
              <a:p>
                <a:pPr eaLnBrk="1" fontAlgn="auto" hangingPunct="1">
                  <a:spcBef>
                    <a:spcPts val="0"/>
                  </a:spcBef>
                  <a:spcAft>
                    <a:spcPts val="0"/>
                  </a:spcAft>
                  <a:defRPr/>
                </a:pPr>
                <a:endParaRPr lang="en-US" sz="1350">
                  <a:solidFill>
                    <a:schemeClr val="tx1">
                      <a:lumMod val="85000"/>
                      <a:lumOff val="15000"/>
                    </a:schemeClr>
                  </a:solidFill>
                  <a:ea typeface="+mn-ea"/>
                  <a:cs typeface="Lao UI" panose="020B0502040204020203" pitchFamily="34" charset="0"/>
                </a:endParaRPr>
              </a:p>
            </p:txBody>
          </p:sp>
          <p:sp>
            <p:nvSpPr>
              <p:cNvPr id="39"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a:lstStyle/>
              <a:p>
                <a:pPr eaLnBrk="1" fontAlgn="auto" hangingPunct="1">
                  <a:spcBef>
                    <a:spcPts val="0"/>
                  </a:spcBef>
                  <a:spcAft>
                    <a:spcPts val="0"/>
                  </a:spcAft>
                  <a:defRPr/>
                </a:pPr>
                <a:endParaRPr lang="en-US" sz="1350">
                  <a:solidFill>
                    <a:schemeClr val="tx1">
                      <a:lumMod val="85000"/>
                      <a:lumOff val="15000"/>
                    </a:schemeClr>
                  </a:solidFill>
                  <a:ea typeface="+mn-ea"/>
                  <a:cs typeface="Lao UI" panose="020B0502040204020203" pitchFamily="34" charset="0"/>
                </a:endParaRPr>
              </a:p>
            </p:txBody>
          </p:sp>
          <p:sp>
            <p:nvSpPr>
              <p:cNvPr id="40"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a:lstStyle/>
              <a:p>
                <a:pPr eaLnBrk="1" fontAlgn="auto" hangingPunct="1">
                  <a:spcBef>
                    <a:spcPts val="0"/>
                  </a:spcBef>
                  <a:spcAft>
                    <a:spcPts val="0"/>
                  </a:spcAft>
                  <a:defRPr/>
                </a:pPr>
                <a:endParaRPr lang="en-US" sz="1350">
                  <a:solidFill>
                    <a:schemeClr val="tx1">
                      <a:lumMod val="85000"/>
                      <a:lumOff val="15000"/>
                    </a:schemeClr>
                  </a:solidFill>
                  <a:ea typeface="+mn-ea"/>
                  <a:cs typeface="Lao UI" panose="020B0502040204020203" pitchFamily="34" charset="0"/>
                </a:endParaRPr>
              </a:p>
            </p:txBody>
          </p:sp>
        </p:grpSp>
      </p:grpSp>
      <p:grpSp>
        <p:nvGrpSpPr>
          <p:cNvPr id="41" name="Group 90"/>
          <p:cNvGrpSpPr/>
          <p:nvPr/>
        </p:nvGrpSpPr>
        <p:grpSpPr bwMode="auto">
          <a:xfrm>
            <a:off x="7667625" y="2212880"/>
            <a:ext cx="2643188" cy="931863"/>
            <a:chOff x="6143636" y="1357304"/>
            <a:chExt cx="2643206" cy="932083"/>
          </a:xfrm>
        </p:grpSpPr>
        <p:sp>
          <p:nvSpPr>
            <p:cNvPr id="42" name="Rectangle 35"/>
            <p:cNvSpPr/>
            <p:nvPr/>
          </p:nvSpPr>
          <p:spPr>
            <a:xfrm>
              <a:off x="6143636" y="1643121"/>
              <a:ext cx="2643206" cy="646266"/>
            </a:xfrm>
            <a:prstGeom prst="rect">
              <a:avLst/>
            </a:prstGeom>
          </p:spPr>
          <p:txBody>
            <a:bodyPr>
              <a:spAutoFit/>
            </a:bodyPr>
            <a:lstStyle/>
            <a:p>
              <a:pPr eaLnBrk="1" fontAlgn="auto" hangingPunct="1">
                <a:lnSpc>
                  <a:spcPct val="150000"/>
                </a:lnSpc>
                <a:spcBef>
                  <a:spcPts val="0"/>
                </a:spcBef>
                <a:spcAft>
                  <a:spcPts val="0"/>
                </a:spcAft>
                <a:defRPr/>
              </a:pPr>
              <a:r>
                <a:rPr lang="zh-CN" altLang="en-US" sz="8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您的内容打在这里，或者通过复制您的文本后，在此框中选择粘贴，并选择只保留文字；您的内容您的内容打在这里，或者通过复制您的文本后</a:t>
              </a:r>
              <a:endParaRPr lang="en-US" sz="800" dirty="0">
                <a:solidFill>
                  <a:schemeClr val="tx1">
                    <a:lumMod val="85000"/>
                    <a:lumOff val="15000"/>
                  </a:schemeClr>
                </a:solidFill>
                <a:ea typeface="Open Sans Light" pitchFamily="34" charset="0"/>
                <a:cs typeface="Lao UI" panose="020B0502040204020203" pitchFamily="34" charset="0"/>
              </a:endParaRPr>
            </a:p>
          </p:txBody>
        </p:sp>
        <p:sp>
          <p:nvSpPr>
            <p:cNvPr id="43" name="Rectangle 36"/>
            <p:cNvSpPr/>
            <p:nvPr/>
          </p:nvSpPr>
          <p:spPr>
            <a:xfrm>
              <a:off x="6143636" y="1357304"/>
              <a:ext cx="800105" cy="336629"/>
            </a:xfrm>
            <a:prstGeom prst="rect">
              <a:avLst/>
            </a:prstGeom>
          </p:spPr>
          <p:txBody>
            <a:bodyPr wrap="none">
              <a:spAutoFit/>
            </a:bodyPr>
            <a:lstStyle/>
            <a:p>
              <a:pPr eaLnBrk="1" fontAlgn="auto" hangingPunct="1">
                <a:lnSpc>
                  <a:spcPct val="150000"/>
                </a:lnSpc>
                <a:spcBef>
                  <a:spcPts val="0"/>
                </a:spcBef>
                <a:spcAft>
                  <a:spcPts val="0"/>
                </a:spcAft>
                <a:defRPr/>
              </a:pPr>
              <a:r>
                <a:rPr lang="zh-CN" altLang="en-US" sz="1200" dirty="0">
                  <a:solidFill>
                    <a:schemeClr val="tx1">
                      <a:lumMod val="95000"/>
                      <a:lumOff val="5000"/>
                    </a:schemeClr>
                  </a:solidFill>
                  <a:latin typeface="+mn-lt"/>
                  <a:ea typeface="+mn-ea"/>
                </a:rPr>
                <a:t>添加标题</a:t>
              </a:r>
              <a:endParaRPr lang="en-US" altLang="zh-CN" sz="1200" dirty="0">
                <a:solidFill>
                  <a:schemeClr val="tx1">
                    <a:lumMod val="95000"/>
                    <a:lumOff val="5000"/>
                  </a:schemeClr>
                </a:solidFill>
                <a:latin typeface="+mn-lt"/>
                <a:ea typeface="+mn-ea"/>
              </a:endParaRPr>
            </a:p>
          </p:txBody>
        </p:sp>
      </p:grpSp>
      <p:grpSp>
        <p:nvGrpSpPr>
          <p:cNvPr id="44" name="组合 43"/>
          <p:cNvGrpSpPr/>
          <p:nvPr/>
        </p:nvGrpSpPr>
        <p:grpSpPr bwMode="auto">
          <a:xfrm>
            <a:off x="6667500" y="2330355"/>
            <a:ext cx="636588" cy="636588"/>
            <a:chOff x="5143504" y="1428742"/>
            <a:chExt cx="636196" cy="636164"/>
          </a:xfrm>
        </p:grpSpPr>
        <p:sp>
          <p:nvSpPr>
            <p:cNvPr id="45" name="Rectangle 16"/>
            <p:cNvSpPr/>
            <p:nvPr/>
          </p:nvSpPr>
          <p:spPr>
            <a:xfrm>
              <a:off x="5143504" y="1428742"/>
              <a:ext cx="636196" cy="6361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tx1">
                    <a:lumMod val="85000"/>
                    <a:lumOff val="15000"/>
                  </a:schemeClr>
                </a:solidFill>
                <a:cs typeface="Lao UI" panose="020B0502040204020203" pitchFamily="34" charset="0"/>
              </a:endParaRPr>
            </a:p>
          </p:txBody>
        </p:sp>
        <p:grpSp>
          <p:nvGrpSpPr>
            <p:cNvPr id="46" name="Group 68"/>
            <p:cNvGrpSpPr/>
            <p:nvPr/>
          </p:nvGrpSpPr>
          <p:grpSpPr>
            <a:xfrm>
              <a:off x="5301319" y="1581456"/>
              <a:ext cx="337042" cy="337616"/>
              <a:chOff x="6998061" y="3496249"/>
              <a:chExt cx="366051" cy="366676"/>
            </a:xfrm>
            <a:solidFill>
              <a:schemeClr val="bg1"/>
            </a:solidFill>
          </p:grpSpPr>
          <p:sp>
            <p:nvSpPr>
              <p:cNvPr id="47"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ea typeface="+mn-ea"/>
                  <a:cs typeface="Lao UI" panose="020B0502040204020203" pitchFamily="34" charset="0"/>
                </a:endParaRPr>
              </a:p>
            </p:txBody>
          </p:sp>
          <p:sp>
            <p:nvSpPr>
              <p:cNvPr id="48"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ea typeface="+mn-ea"/>
                  <a:cs typeface="Lao UI" panose="020B0502040204020203" pitchFamily="34" charset="0"/>
                </a:endParaRPr>
              </a:p>
            </p:txBody>
          </p:sp>
          <p:sp>
            <p:nvSpPr>
              <p:cNvPr id="49"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ea typeface="+mn-ea"/>
                  <a:cs typeface="Lao UI" panose="020B0502040204020203" pitchFamily="34" charset="0"/>
                </a:endParaRPr>
              </a:p>
            </p:txBody>
          </p:sp>
          <p:sp>
            <p:nvSpPr>
              <p:cNvPr id="50"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ea typeface="+mn-ea"/>
                  <a:cs typeface="Lao UI" panose="020B0502040204020203" pitchFamily="34" charset="0"/>
                </a:endParaRPr>
              </a:p>
            </p:txBody>
          </p:sp>
          <p:sp>
            <p:nvSpPr>
              <p:cNvPr id="51"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ea typeface="+mn-ea"/>
                  <a:cs typeface="Lao UI" panose="020B0502040204020203" pitchFamily="34" charset="0"/>
                </a:endParaRPr>
              </a:p>
            </p:txBody>
          </p:sp>
          <p:sp>
            <p:nvSpPr>
              <p:cNvPr id="52"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ea typeface="+mn-ea"/>
                  <a:cs typeface="Lao UI" panose="020B0502040204020203" pitchFamily="34" charset="0"/>
                </a:endParaRPr>
              </a:p>
            </p:txBody>
          </p:sp>
          <p:sp>
            <p:nvSpPr>
              <p:cNvPr id="53"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ea typeface="+mn-ea"/>
                  <a:cs typeface="Lao UI" panose="020B0502040204020203" pitchFamily="34" charset="0"/>
                </a:endParaRPr>
              </a:p>
            </p:txBody>
          </p:sp>
          <p:sp>
            <p:nvSpPr>
              <p:cNvPr id="54"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ea typeface="+mn-ea"/>
                  <a:cs typeface="Lao UI" panose="020B0502040204020203" pitchFamily="34" charset="0"/>
                </a:endParaRPr>
              </a:p>
            </p:txBody>
          </p:sp>
          <p:sp>
            <p:nvSpPr>
              <p:cNvPr id="55"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ea typeface="+mn-ea"/>
                  <a:cs typeface="Lao UI" panose="020B0502040204020203" pitchFamily="34" charset="0"/>
                </a:endParaRPr>
              </a:p>
            </p:txBody>
          </p:sp>
        </p:grpSp>
      </p:grpSp>
      <p:grpSp>
        <p:nvGrpSpPr>
          <p:cNvPr id="56" name="Group 91"/>
          <p:cNvGrpSpPr/>
          <p:nvPr/>
        </p:nvGrpSpPr>
        <p:grpSpPr bwMode="auto">
          <a:xfrm>
            <a:off x="7667625" y="3284443"/>
            <a:ext cx="2643188" cy="931862"/>
            <a:chOff x="6143636" y="2428874"/>
            <a:chExt cx="2643206" cy="932083"/>
          </a:xfrm>
        </p:grpSpPr>
        <p:sp>
          <p:nvSpPr>
            <p:cNvPr id="57" name="Rectangle 37"/>
            <p:cNvSpPr/>
            <p:nvPr/>
          </p:nvSpPr>
          <p:spPr>
            <a:xfrm>
              <a:off x="6143636" y="2714692"/>
              <a:ext cx="2643206" cy="646265"/>
            </a:xfrm>
            <a:prstGeom prst="rect">
              <a:avLst/>
            </a:prstGeom>
          </p:spPr>
          <p:txBody>
            <a:bodyPr>
              <a:spAutoFit/>
            </a:bodyPr>
            <a:lstStyle/>
            <a:p>
              <a:pPr eaLnBrk="1" fontAlgn="auto" hangingPunct="1">
                <a:lnSpc>
                  <a:spcPct val="150000"/>
                </a:lnSpc>
                <a:spcBef>
                  <a:spcPts val="0"/>
                </a:spcBef>
                <a:spcAft>
                  <a:spcPts val="0"/>
                </a:spcAft>
                <a:defRPr/>
              </a:pPr>
              <a:r>
                <a:rPr lang="zh-CN" altLang="en-US" sz="8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您的内容打在这里，或者通过复制您的文本后，在此框中选择粘贴，并选择只保留文字；您的内容您的内容打在这里，或者通过复制您的文本后</a:t>
              </a:r>
              <a:endParaRPr lang="en-US" altLang="zh-CN" sz="800" dirty="0">
                <a:solidFill>
                  <a:schemeClr val="tx1">
                    <a:lumMod val="85000"/>
                    <a:lumOff val="15000"/>
                  </a:schemeClr>
                </a:solidFill>
                <a:ea typeface="Open Sans Light" pitchFamily="34" charset="0"/>
                <a:cs typeface="Lao UI" panose="020B0502040204020203" pitchFamily="34" charset="0"/>
              </a:endParaRPr>
            </a:p>
          </p:txBody>
        </p:sp>
        <p:sp>
          <p:nvSpPr>
            <p:cNvPr id="58" name="Rectangle 38"/>
            <p:cNvSpPr/>
            <p:nvPr/>
          </p:nvSpPr>
          <p:spPr>
            <a:xfrm>
              <a:off x="6143636" y="2428874"/>
              <a:ext cx="800105" cy="336630"/>
            </a:xfrm>
            <a:prstGeom prst="rect">
              <a:avLst/>
            </a:prstGeom>
          </p:spPr>
          <p:txBody>
            <a:bodyPr wrap="none">
              <a:spAutoFit/>
            </a:bodyPr>
            <a:lstStyle/>
            <a:p>
              <a:pPr eaLnBrk="1" fontAlgn="auto" hangingPunct="1">
                <a:lnSpc>
                  <a:spcPct val="150000"/>
                </a:lnSpc>
                <a:spcBef>
                  <a:spcPts val="0"/>
                </a:spcBef>
                <a:spcAft>
                  <a:spcPts val="0"/>
                </a:spcAft>
                <a:defRPr/>
              </a:pPr>
              <a:r>
                <a:rPr lang="zh-CN" altLang="en-US" sz="1200" dirty="0">
                  <a:solidFill>
                    <a:schemeClr val="tx1">
                      <a:lumMod val="95000"/>
                      <a:lumOff val="5000"/>
                    </a:schemeClr>
                  </a:solidFill>
                  <a:latin typeface="+mn-lt"/>
                  <a:ea typeface="+mn-ea"/>
                </a:rPr>
                <a:t>添加标题</a:t>
              </a:r>
              <a:endParaRPr lang="en-US" altLang="zh-CN" sz="1200" dirty="0">
                <a:solidFill>
                  <a:schemeClr val="tx1">
                    <a:lumMod val="95000"/>
                    <a:lumOff val="5000"/>
                  </a:schemeClr>
                </a:solidFill>
                <a:latin typeface="+mn-lt"/>
                <a:ea typeface="+mn-ea"/>
              </a:endParaRPr>
            </a:p>
          </p:txBody>
        </p:sp>
      </p:grpSp>
      <p:grpSp>
        <p:nvGrpSpPr>
          <p:cNvPr id="59" name="组合 58"/>
          <p:cNvGrpSpPr/>
          <p:nvPr/>
        </p:nvGrpSpPr>
        <p:grpSpPr bwMode="auto">
          <a:xfrm>
            <a:off x="6667500" y="3401918"/>
            <a:ext cx="636588" cy="636587"/>
            <a:chOff x="5143504" y="2500312"/>
            <a:chExt cx="636196" cy="636164"/>
          </a:xfrm>
        </p:grpSpPr>
        <p:sp>
          <p:nvSpPr>
            <p:cNvPr id="60" name="Rectangle 23"/>
            <p:cNvSpPr/>
            <p:nvPr/>
          </p:nvSpPr>
          <p:spPr>
            <a:xfrm>
              <a:off x="5143504" y="2500312"/>
              <a:ext cx="636196" cy="6361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tx1">
                    <a:lumMod val="85000"/>
                    <a:lumOff val="15000"/>
                  </a:schemeClr>
                </a:solidFill>
                <a:cs typeface="Lao UI" panose="020B0502040204020203" pitchFamily="34" charset="0"/>
              </a:endParaRPr>
            </a:p>
          </p:txBody>
        </p:sp>
        <p:grpSp>
          <p:nvGrpSpPr>
            <p:cNvPr id="61" name="Group 78"/>
            <p:cNvGrpSpPr/>
            <p:nvPr/>
          </p:nvGrpSpPr>
          <p:grpSpPr>
            <a:xfrm>
              <a:off x="5333133" y="2643188"/>
              <a:ext cx="272454" cy="363686"/>
              <a:chOff x="1868971" y="2767277"/>
              <a:chExt cx="274694" cy="366676"/>
            </a:xfrm>
            <a:solidFill>
              <a:schemeClr val="bg1"/>
            </a:solidFill>
          </p:grpSpPr>
          <p:sp>
            <p:nvSpPr>
              <p:cNvPr id="62"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ea typeface="+mn-ea"/>
                  <a:cs typeface="Lao UI" panose="020B0502040204020203" pitchFamily="34" charset="0"/>
                </a:endParaRPr>
              </a:p>
            </p:txBody>
          </p:sp>
          <p:sp>
            <p:nvSpPr>
              <p:cNvPr id="63"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ts val="0"/>
                  </a:spcBef>
                  <a:spcAft>
                    <a:spcPts val="0"/>
                  </a:spcAft>
                  <a:defRPr/>
                </a:pPr>
                <a:endParaRPr lang="en-US" sz="3000">
                  <a:solidFill>
                    <a:schemeClr val="tx1">
                      <a:lumMod val="85000"/>
                      <a:lumOff val="15000"/>
                    </a:schemeClr>
                  </a:solidFill>
                  <a:effectLst>
                    <a:outerShdw blurRad="38100" dist="38100" dir="2700000" algn="tl">
                      <a:srgbClr val="000000"/>
                    </a:outerShdw>
                  </a:effectLst>
                  <a:ea typeface="+mn-ea"/>
                  <a:cs typeface="Lao UI" panose="020B0502040204020203" pitchFamily="34" charset="0"/>
                </a:endParaRPr>
              </a:p>
            </p:txBody>
          </p:sp>
        </p:grpSp>
      </p:grpSp>
      <p:pic>
        <p:nvPicPr>
          <p:cNvPr id="64" name="Picture 64"/>
          <p:cNvPicPr>
            <a:picLocks noGrp="1" noSelect="1" noRot="1" noChangeAspect="1" noMove="1" noResize="1" noChangeShapeType="1"/>
          </p:cNvPicPr>
          <p:nvPr/>
        </p:nvPicPr>
        <p:blipFill>
          <a:blip r:embed="rId1" cstate="print">
            <a:extLst>
              <a:ext uri="{28A0092B-C50C-407E-A947-70E740481C1C}">
                <a14:useLocalDpi xmlns:a14="http://schemas.microsoft.com/office/drawing/2010/main" val="0"/>
              </a:ext>
            </a:extLst>
          </a:blip>
          <a:stretch>
            <a:fillRect/>
          </a:stretch>
        </p:blipFill>
        <p:spPr>
          <a:xfrm>
            <a:off x="5107616" y="27865564"/>
            <a:ext cx="1976768" cy="511028"/>
          </a:xfrm>
          <a:prstGeom prst="rect">
            <a:avLst/>
          </a:prstGeom>
        </p:spPr>
      </p:pic>
    </p:spTree>
  </p:cSld>
  <p:clrMapOvr>
    <a:masterClrMapping/>
  </p:clrMapOvr>
  <p:transition spd="slow" advClick="0" advTm="4000">
    <p:wipe/>
  </p:transition>
</p:sld>
</file>

<file path=ppt/tags/tag1.xml><?xml version="1.0" encoding="utf-8"?>
<p:tagLst xmlns:p="http://schemas.openxmlformats.org/presentationml/2006/main">
  <p:tag name="MH" val="20160217203636"/>
  <p:tag name="MH_LIBRARY" val="GRAPHIC"/>
  <p:tag name="MH_TYPE" val="Other"/>
  <p:tag name="MH_ORDER" val="1"/>
</p:tagLst>
</file>

<file path=ppt/tags/tag10.xml><?xml version="1.0" encoding="utf-8"?>
<p:tagLst xmlns:p="http://schemas.openxmlformats.org/presentationml/2006/main">
  <p:tag name="MH" val="20150820163246"/>
  <p:tag name="MH_LIBRARY" val="GRAPHIC"/>
  <p:tag name="MH_TYPE" val="Other"/>
  <p:tag name="MH_ORDER" val="4"/>
</p:tagLst>
</file>

<file path=ppt/tags/tag11.xml><?xml version="1.0" encoding="utf-8"?>
<p:tagLst xmlns:p="http://schemas.openxmlformats.org/presentationml/2006/main">
  <p:tag name="MH" val="20150820163246"/>
  <p:tag name="MH_LIBRARY" val="GRAPHIC"/>
  <p:tag name="MH_TYPE" val="Other"/>
  <p:tag name="MH_ORDER" val="7"/>
</p:tagLst>
</file>

<file path=ppt/tags/tag12.xml><?xml version="1.0" encoding="utf-8"?>
<p:tagLst xmlns:p="http://schemas.openxmlformats.org/presentationml/2006/main">
  <p:tag name="MH" val="20150820163246"/>
  <p:tag name="MH_LIBRARY" val="GRAPHIC"/>
  <p:tag name="MH_TYPE" val="Other"/>
  <p:tag name="MH_ORDER" val="10"/>
</p:tagLst>
</file>

<file path=ppt/tags/tag13.xml><?xml version="1.0" encoding="utf-8"?>
<p:tagLst xmlns:p="http://schemas.openxmlformats.org/presentationml/2006/main">
  <p:tag name="MH" val="20150820163246"/>
  <p:tag name="MH_LIBRARY" val="GRAPHIC"/>
  <p:tag name="MH_TYPE" val="Other"/>
  <p:tag name="MH_ORDER" val="13"/>
</p:tagLst>
</file>

<file path=ppt/tags/tag14.xml><?xml version="1.0" encoding="utf-8"?>
<p:tagLst xmlns:p="http://schemas.openxmlformats.org/presentationml/2006/main">
  <p:tag name="ISPRING_ULTRA_SCORM_COURSE_ID" val="D74A0054-82BE-4979-9243-44EFA446E20C"/>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DO4Kk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zuCpJ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M7gqSYi17Qi8AgAAWgoAACEAAAB1bml2ZXJzYWwvZmxhc2hfc2tpbl9zZXR0aW5ncy54bWyVVttu2zAMfd9XBNl73F3TAWqANM2AAt1arEXfZZuxhciSIcnp8vfTtZYSO8lMFKjIc8SLSLZIbglbfJhMUMEpF8+gFGGVNJqgm5DyZpp3SnE2KzhTwNSMcdFgOl18/Gk/lFnkORbfgbiUs8EF9G7m9ruE4n18mxsZIxS8aTHbP/CKz3JcbCvBO1aeDa3etyAoYVuNvPoxX61HHVAi1b2CJolpfW3kMkorQEowIX1fGznLojgHGjxd2e9CTu/qdPYHtB2RRFna8pORMVqLK0iLfL00Mo5n+vb0VeZGThMU/FUa+uWzkVEoxXsQ6eV3X42MMnjbtf/TI63glSloyjn9iO8cynGpx89EdWXkLMEkZBydfQVfHpvrXQTyv8Zzj8y4Ck6fTF0PFoJ59JzCQokOUBZOziZr/vbYKT0fsNhgKjUgVvWgJx30E+5kuCbV9bg/8EZYGd/lNT3kldOugZULOLou1ff41erW7ooI+q6KAhSwO8JFyh75W5f1CBkpe+QzJSU8Mro/gh9aHCc88S32j3m6+toKDOtj6a3hFKzG04MZXBm59oqAaXgJC7MO9LLGinD2Qhowj4cya3KRZUehIYZ3pLKMXwaX721OEmUHBt9ww+2FFFEUhrrOhqp3dRy5OaY96fskbUr3p6FP0Z0nSm/ymylWChd1o7OV04nn6VHRTqbZMMMXB8Q92/CIY32PkRostiBeOKfyUgrjCi4GczdhY3CURUVA2XCVkb9kqPysa3IQa/1qBEL3pDqHq0lVU/2jXgm8QRmM/l1GrI6qan0fw+S9OyOF7wHAoqhDB7iDszQdVYTCDsICiBQ247HUkNRNOtZvS/UAGxUvH685aMkIEPWkXxh9r8S41DBAeNVxDTOc5fwuVjiXNrNk/sMq7scoWc5hp5nei707he+l5GZtPy6hVpr/Kf8BUEsDBBQAAgAIADO4KkmYwI4lxwMAAD0QAAAmAAAAdW5pdmVyc2FsL2h0bWxfcHVibGlzaGluZ19zZXR0aW5ncy54bWzVV21vGjkQ/s6vsPbUj2WTvlxStBBFyUZBpcDBpi86nSKzHlhfvPZ27YXST/dr7ofdL7kxBhJKkpo2ae+EIrLjmWdmnpnxsNHRp1yQKZSaK9kM9ut7AQGZKsblpBlcJGdPDwOiDZWMCiWhGUgVkKNWLSqqkeA6G4IxqKoJwkjdKEwzyIwpGmE4m83qXBelPVWiMoiv66nKw6IEDdJAGRaCzvHLzAvQwRLBAwD/ciWXZq1ajZDIIb1RrBJAOMPIJbdJUXFuchGETmtE06tJqSrJTpRQJSkno2bwy+Gx/ax0HNIpz0FaSnQLhVZsGpQxboOgYsg/A8mATzKM9uBFQGacmawZPN97ZmFQPdyGWYC71KmFOVHIgTRL/BwMZdRQ9+gcGvhk9ErgRGwuac7TBE+Izb8ZnCaXw077NL7s9pJ4eHmevOm4GHYwSuL3yQ5GSTvpxLvo+8Kff+jHg067+/oy6fU6Sbt/bYWMbhAShZuMRcisqsoU1oRFJqvykaRcYI9+QaMGg10uaDmBRJ1xrOKYCg0B+bOAyW8VFdzMcRj2cBiuAIpjXUBqBrZszcCUFQTXcA4QA8Narnvi5at1TxwcbqQeOu/Xad0aZUSNoWmGzYOyRWhReFO0UhsruZGafSYjJdg6oTGyLDCX45JTERBuMLd0fWosA+aMC+Tf2u7Xx9JsJZdmtNQbHK55tK2ctn7vKgP6D5ecE92l+k5VgpG5qojgV0CMIli4Ksf/MiA3x4OMS5UvpIJqQ7TgDMiUwwzYkY+jD+gir9ASb4tCgHEePlb8MxnBWJWIC3SKdwvKuXb49Z2AC6r1NShdxfjENX27exq/f2ITpGxKZbojOFYb8sI8Cj6dE6nMyg7pSGmlYVEUxtnizCe3+reXQfO8Eq7MD12MG9CPWJLH8bJLYb4agbfbjE4Xg2iHawGNI8ixJA4TD1K8GbiswBcwpZIoKeaEpngfazvWU64qjRI3wA5af3uEzp5wuXia4KpHjyWD0gtyb//Z8xcvfz04fNWoh//89ffTe42Wm6ovqHXnVtXJnavQz+qLhfgVo3vW4pbtmSpz26hsy+ntq365krav+Ci0C+H23bJYgT9mtQzj48HJORnEw4tOMmz4lLercJJMmmGDjO1vPR+b3kWCBMde8JZHH8X+IH7rBYgl8ZoEP7fdnlfCr320Bm4392/sZa8Q8C6fuLsJb3PBc44N+b+YzLuG5PuH+ocM5v0/+tzYPtRgAi3TDGv0aHX9+VfZgxL2X+LAPa1fpTbenaLw1rfUGso3X/lbtX8BUEsDBBQAAgAIADO4KklnqF77lgEAABQGAAAfAAAAdW5pdmVyc2FsL2h0bWxfc2tpbl9zZXR0aW5ncy5qc42Uy27CMBBF93xF5G4rRJ+h3aFCpUosKrW7qgsnmGDh2JbtpKSIf2/G4RE7DtSziS+HO55JPNtBVC+Uoug52tpnu39391YjoBlVkGtXZz16DjqSimjCDTZU8E+aE0Y5QR5ZHhyO8u5EhPwRt95J9cHoguiWHxLwyxIz3cZlwEIFNB36cxkAfwLaJqD9OpXtq2oqanU7KYwRfJgKbupWDblQObYMunq1q12gB4uSqAvoEqfEMY3t6iNPjg8xRJtLRS4xr+YiE8MEp+tMiYIv+vKvKklU/cLXDTB6il9mjh2j2rwZkvuJZ2OIfhI+Kk32eR9nEEGY4YSwlu/IrjOoY9wtyKNLqqk50JMbiDYtcUY6XRpPIFyM116dbsYQXc6QjWmIu1sIh2C4IqpjNb2HcEAhC/mPFyiVyKAjHbTb8yPKBF5Qnu1TjyCCHBwWbPu6dyrUHn+KnCskvCu0Ct3cvG9yhK69p5ngzdVe2nkoLQuJPCSKQGJ5dgY5pzH+HIH9V4SwMThd5fV4qM/7fWGUlsd8jfdg9wdQSwMEFAACAAgAM7gq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M7gqSaTf3ZpwAAAAeAAAABwAAAB1bml2ZXJzYWwvbG9jYWxfc2V0dGluZ3MueG1sDYy7DsIwDAD3foXlvTw2hqaVQGKjC+UDrMagSI6NkoDK3+Pthrsbpi0LfLnUZBrwuDsgsK4Wk74CPpZrf0KojTSSmHJANYRp7AaxleTOrblY4S3047Jwdmg8U3bzXLziCBf7lMrQw82vz8QR92P3B1BLAwQUAAIACAD3klN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AzuCpJB+itksQIAADRIAAAKQAAAHVuaXZlcnNhbC9za2luX2N1c3RvbWl6YXRpb25fc2V0dGluZ3MueG1stVrrb+NYFf/OX3EVtBJIqHk4T5QJ8uOmtSZ1MrHbzoBQ5Ma3iVU/svZNZ7rKB3YXCSGE+Ig0u0iAENov8AkJzS5i/xekduAT/wLnXtuJnaap3Q7xtBqfe37nnHte95F2w0vbk5ch9V37E5PavqcTSm1vFva+g1B36jt+MApISGhY3lDObM/yX6vehc9oQA2p6VlmYMlsNOxVUJ9/ULsltpU2vNWleg216riG20jBDRnGOoLSEWQYU2pVuVveEhHJDciUeHS31G45M3oXoHohCajqWeRNT8hyp4eyMzgMTMsGvrDXrLNnlWhdKXX2oHq10WrgVU0UBKGJ5IZSVSqrVqvTEqsIV+qNirCS2jWhJqBqo1HtNFfVVq0hwFu/0wQpddxponqrXq8pqxquARqJoqTU5FVL6FSrImjD7Y686velVqWCqtWqUFdWjabQlyoIuAWQIQpt5kBBESShuRIlsdoWUF/uS/36Ciu4KTdQu4ablcqqLklCpbJx7mZ2aXdtqLmnk7jzAYE7Q7BzlOVWeUdydafLIABmg7gLx6QEnZshUa1nJWksagpWJvLwZKzjUpydPJMT3sSoLDUiAtkzXdK7/eoPt7/7tlvmL8kItyNdCGk6skH7+ZJS3zuY+h4F4w48P3BNp9T7bpQr8UzyIP0rEhTBXZhTslHX4p+8sFgX5C88+0BT312Y3vXAn/kH5+b0chb4S8/KZeb8ekECx/YugbvSacl4ryLHDqlKiZuxD7fZkx+2gP4UEmZeE7MnF9Ixz4mTaKzwTwHcRuXDHtmCXtmhTTlUrLJnH3Rhzkg2AG2RPfsxHmjJRq3FnodBlLyhwC6wcq/tZXfMaxJklUTtcS/KXywXRfNpEfgz5uws7uFAr3GOD93GmzELK+zJBWITZApzRSl2G5+/ssUYv273kq4LWiC46eYSk7jIkQR97Xgkaq8mg+HhcCKph6WeHFUlYmX5vVqz/abaaH6/W45xOSXpx+JgkJWFuLBGJZ8szRgPBxMQiAcTDb80Sj32uzB0eGIMVA2XevF/CgsYjfFpqcd+54GejMdYMyb6QFXwRNUn2tDgfhlgAyul3it/iebmFUHUR1c2eY3onCBoz3ZAUOjYFh9gLdv2liSHPmV4LKraZIx1Y6zKhjrUSj3dD4LrH3DJ5pLOIXnmZogsOzTPHWJxtZAifJy1F9DO92MI/tG5DZy+a9reQR7tY/FM1Q4nxnA40CdYUxJKqYc9CymByTQVFzQWdTwGGQEswcHj4BOefVwCEh2nsJAj9fBoAD8GM+TIns0d+KGPsGaEISQj4uUAQuLgMWSdrp8NxwrzIShEJlqYYfjaD6xM0qRDl0O2qslDSE3ZSMk3mJhENgTe9qaQOmRKc8g7xrouHuKJNHwJOQ61OSwIGj6HknxeEPQK61BDWM8B08RT9VBkFcHKMCmQpAanJst35xqZ0yngmDevbH8ZAoV5GMqEV2N4UFiTjl+cQCBVcXBPtUeCwdn8bWZfETAlsGCZy6EL2pCMFZZdL07UH0/6ojqArSmkmzI8mxi8SzKlrnmNPJ8i07oyvSnsZcnUXEIlXMOYZVt8jEWem/Dx0v4EmTTuPx/FrQv2vC8/eoRJmYa3wzLYIoMy2KYs6EPamdviGTzSEJbr91qRxwGPNkGXsSaO1eGHCVFou0sn6tIfIlBr44oG60E7nu6v/GH7PxijRy1YUqGjSbZfCIRhJWZLDiyeTiGgqvVB3Sjq59Dw2Ym0kABtGMvQfPQEMafguYwhp+DRYiLOsKSrBmy2zsg5O33kAPNajaK2O97sjOgQOJCvS/WcXPiwX3KIeRVtZGDt4uHPE+XUVimztBiqMQDDNZA5i5IKpDq2y85Q+cSeHOPEFdFqkJnPmb90LF7djn3JVwTw89Ild/dhF4HvcqpjhkleR4vSj55oSDTFcaR3VGwDsS7Q3LFK1eeTIqZjcSwfTWRRkzE7UbB6dvLjoDqYTwaGPhmIEpMAZeKadDqHVfiCnfPyy4pOBAruiyAvnvxoZNy8++Y/X3z1r5/9Ob+kLZMiKoqpPywqB+qfNU68lvcTzack/GkOOYYoZaH8JScwPlMl0Nsv/nbzp7fRTdf7z97d/OKb299++u9/vnv/9udrL+WRrEICf5AjjRktW67vsiuwXKqhROIwi4YhykfHUEWw6bz56x9vv/z1+8//8v7rb1+8+O8/3jY7zarQagiJJHT7y1/dfvn1zW/+/v73n8J4tSE0W5VOrVptFdR7LI6fQy/lx4dS79gMLqEXG77vhAUF8UiydIdUKAjdnJqX1LE9UhD+5MWNTd5QRxNRUfh1ApS9Y08voxXdgjNRfHOIHH9WRJ58JGrQ8LdEEsumxWXy9TJphNBlovdNj7nauXyuCZs7GseEZYFmrnw8GvjOiF2W3b0dBgZ2tweZ36MBuyVI3tIc4dx/Hccu5kpTtjlHYMKIbT9TvBvaNveYVZvVuzCdMOaNKduMp74DK40czSYlOkvfRsmyxO+SU4A16Y7hcG67w50ibvNr5A29w58ibvPrbJEawkHxDmh7JI1MrvckM0jT8wQOeIjHu1rMk7xleZgFA3bNG6ZMiglZTte3SI+vtYbtkriWGS1tcPkei7veejt0zDDn13zaIfsaIzOwyd3y/uTtUps65P7M5vOA+ktPi70Wy/7oy4htV0RURK8X5FkJjjXmdM7WhbCEYhnPSkxk9BXPfbhF0spYJ0sheTXsh7q8lfNOXgzosQ5eDOJHlb4f1C3fcVS3vC9A3Vjs/fHzlu45CTCkgE2S3MzS0tzz5GLtlO9vE5a4s9wzmhZA5yDbgxPXGpSiZPKKmMF0nmRV9JIeh60qtR1yRZI+lSKknLN//t0QimN/bot0QC5ounfGlJ1FkGK7UwVxp9skY5o7O3AvjJ/wduKikV1VF3PvKjtqnod8+ju6VbL0pJTtWI2SNs0SPs0aETKpu0MZ8N4XgG45vcpCl7rzVe02DaAg796/WvgfUEsDBBQAAgAIADS4Kkn67f/W5x4AALNKAAAXAAAAdW5pdmVyc2FsL3VuaXZlcnNhbC5wbmftfAtUU9e6Lm5b2d1uxXO7d1sRid3YWuuDWoyAQFLbXVFbpa0iAiZLD2qqAaJAeOVVS1v6EFBQI6BEq6ISk6UiRAJJtLSEd+oDlhiS2IYkkhBiElZCspKsm4RWre0Zd9x7z7n37DFgDEaSlTXn9/3//81//nMmM199sCF+xl+C/xIQEDBj7Zp/fhQQ8CwQEDCV8udp3iudX9UVex+mZH8U/3YAvzdk2PviGdKq9asCAi6XTXdtf9b7+rm9a5KzAwJmtvr+p0gp53cEBKxbs/afqzblE40KoIyXl4zuC60Ium8PeD/q5j+/Mn8/1n2s8MyMj13Tp/yP9Z8fm8V95v01y15f9cahWVysOWFZ+ckZh07+bWbAqsWv/GXT18ccBOiSBB5VkPnkXUb+FbuIaBo6EkdzV2IjFNYM7e2GJNXehuEfXgRanLfY4hzYIWN57p3Du3cH+P4yLzXeGUzMBhQ2y7iTgtoomhNTfNevnRhMToLUhunhLR8oZ/mufNLcIYIL6Yzhs+zOOf62e6sGCaqD4LsfEJ7zvby+OyuP0UrCIwOWdf73N1Q0G+bULfI/v4ZvS/L3EvGG+E++J8f3m//ue7z/1wOg/w7SNrrPWwFRU9W+JtfjOMigjk/M/+lzLoVhSE0qP0xaVfNcwYpNpLbvx33RmOVxcFCH/iybKIxsWnMLPUJ6p+bf+gZuLvMDfIa6ZGhLZP2aW9yuiG9Xxqz0438yb+3GR7c8s7aqrre01M9j3ppbm6i5ORNcVpXX1tWfTvPz+XP58sQTc+f6Ob118MwF/ciDlwCfi75z2/pAJqwfIHFERykURBspKWA4smVxeaZyk0ASyyKYTpcLgLJ61oEMg43rNiVFKvi34mpyFiaS4qUTFmwwhmEc7X3VyrFabqTYXAI+/P75hMHmH+zxPS0jPRSmVfSeWOWxuKgIzmaxJeAcQ7DcYVjPk4P9Jk6h/gKNTZdUZyYNhyYIDz9mfO5wK3lmRbRYG9V0cVluyQnBXMBqMzBiLe1hEBTnGVeHA0dluB7AanHBtRbn1RSJrGwRJ65ZOJxrMDda0o4sFT22ktD1ck7JRVmstVv0ngTw4MJlU7DNxnFhRtz0XHyhdlYVWwdGHoHO9TkZ93Bh9lr52jruI6cONsAXIeyl0VTZVgKorqKgJ6UQvIwHUUTDuY5jtPIJdy9oIpOf4X1xOz2mplbfGEmoOZFGJ8jaCWV5t42vP74nSD1eJYJ5FBGTNuNyn7Ff2vJKh9+Ne8ubG9u63Oj3r3epQKioR5Dd0i3AfGamijYbC5/7tDpzwXDfEz7fPeNYGd4z7nWtzxxVaR35bjf0CYEnT3xH39QGpYvKhnPLicmP1PDT4aw1BNlextjNeDDwtgvL4rApxf3Y2lo6DUH0IJygJr9iquCpQJtE1i9NVvCvKAU5HU8ALgE2b4s5wz+VhX70zAAzqmfK1WBi/YKa/J+d7vTAwZEL52qE4pZye0e/KQlRkRzXIn/Xxfzddf8FCv50/vr/fhA5DHuzSuRsixTvg7+bHr7VjUjQmL1vOEQnVGqHSPkY5oGzDB0v41JYiDwpXDR2S/Te/LkXXMpek9lFND3RnyZCPX+uZJgmeoT94076kaVhE1lmds5s4GxX+4SOphHakobffNNP6vgqtjlReGDCVtLvmgRKTHRdTJIMh4z0cTzDHPGIGoOO9/myH01wLOKXLiAyVsx0dAHMgaArdFdI3ZnTYwAKA0kmFoqAXgF8dQuDmjGq5p0cP9n7fxWOkug9h6wmz6iJH3gypDjrmU7AOrsQ/2XWmc6yV1hHSj9glmnsiZ4mz9ACvONr9NJBVq91ACxQ3E7AM0y3qh8Buw+A0Ve04/VLAr8NKWLOkn3i/u5F8d44z7r43Qy8Yjk/UzowTOv91Wx7hFhr2KCNAOwajRz6tvvD1+LPXGWVdNJtSuHSjMAzLUspklEJv+vGwmKVG+lS6dLwqMuqQSpCG2volg4DevISo80gdkUwq0mSYH/ke08amBxH1ekET+HtqMPq9JlryH/tkeuihJ0k49mWTEXuEVNk4NkQTtamnmUrimtdDKJYCeDU2C75EJJSxpYk3GpN8TjEPZyf5INP8twlh+iKskvRX2upcmhbjxxkv95O4o0CjfOKb8PpfSFbrHaDt511X//dKg2yRSbuMfTLBwpXnxy7tMuv1fzrVIVpvIrHntJ+ajmnQFgzIGS8oC+fejN3fuf+HBqjdA2Z3oNQgM3zVL1ddVkne5BMTmK1yVQrfy/oHYcuEt2aFx5zyRMmteFjN83+1dY7ZmxxjzEiJcnwypQrIZ/1d01Nz+AMVKk/Ih6deqtwdtFiaa37wWGBZPe2TkT3Y/OSeOXug+WhQxZaGgOTqLFLgz8WoD+d6vzV0HOlYLRtaIswvPgk9m9G4B/zir8Nqci6ymu71ZIZt2hF4L0WtNEblPpOewWbZ2/GnLekDeLEY280tvXBJMaRNDIzSENdSBGImI+UtWEukP2ge99y4C/zim9drWnyGl4F6oTTTl2du8vaWIDC6SIX1tTc1mec1dxJusy/kTsDNLiNxQOwpzFtE/NiHzKoDKdwBJU1774mImo4HS5iShj53JxtJb8MEap+vGqqLHiboFXmqeTLb34ck7WrAKUSSk9Gt/NJt7UZAtBexdueo1igsgdXWYxY5y7HvovbvULIZiWLJUbpcVMa/sd1QW87dMvR9KUOUrQkvlFVNFw7pf8Jt5SHHrAk35NPyUUOWDImxnPEgzfF64JY5E9Eu/N7/qMB+38wxh83CW95+F2fQOI20iQVOd9baLESqPlx8iOo3KN5oNjWABLwi2ZG1bpCZSaY/987zT4JsV3vrw6/kYx/w1UhIlWzs0Q1XsIFXD8Az4RmOUTHVbf96fdxV5/xdRyWR39ZGtpc6J0W9xd1Pp11GfenYl6TBt/fYqGJuI8zryYZ3Dv7t5cSS5ZfX0Z9TF9Yt39aVO1j972dhP3xDMZxCPPT/TrWaEhq0iPep7jBH39Umg2gTij6fBlz7LQGn1fKe7LrGcs7xgvT26CuO0/MG3XTqnbQ41aoDTv1TxBOnLr+TXFotRl+87dcXp0NlPWMF1YKn4h331sVB0DpLrrofcITLtlzcm0blBYhJj5Ffr7acHk2EL7xt8TLzfDdAyD7wiTdSbr/inS9hYr7eiBuL0+YaQI8GoCoGT7HYTqEbuMCE9Pe3NVFKS+De/PEVqexOtS0lCOz3E0rE7mYAjt6BHAcISNdmL/9nkEMle7+sRiX49ZpZZ4RWafBfiXkfUH/xwXQy9idfZrIjhvUuN71ZWxOVwaes5PGMd4XMlo2Kk1NvzfceNgM+yozvnj8h3AiWij/8DIS0Tg33Dr7WwnSLKHFbeWTjvDNb7I4gi75jr40XYbF2bJUJRPS8V/wu6zLrBaj+qLBcqUlk7HYYHnFVG3KE5l4/rz3PGf8ezjDZsqjNRsRWtwfYlPj0qj413OvGB8c6z9ZqQELkkuPLgzsCVnqnUUoAH61OP0t8Qm2Rk0qQIxpZ0JiodeOTzXbzs7oN9a7sBhWyZmFqZwEXH0kJtwkUULOFnYLKjTl7ugRWG0OnGWFwdKSwEx3HDNcoTcH58r+IOvZrVWg/MN95TzSV0vJ3d0WKCS+Hrtam1+ZpinE9G1rZhcNF0rI53sEXDMWbzOSL2u/FOI4Ie/aobMwshPB3hWLGC3UAmZsskc4KmEdh977vQiIMnODMJZnyLrYfTOLIK5JriraQxTPXQgxbJaz0yzJ5wyzeeQHF9sg487diGNTBr5Rj5MLBCYaoUYCptgL/sh1q0IBgUUYkggFNI9mV4QQrJX10d9pTV6W0gGj4btMPIda3WHzdkMJBihOF5HyexXRlkihkFiBRKX3HOAZbOodpaejr/FVuvdmDZ2sopDIg1v7AQNQtEc89BaOvELFb4PgK9MMA5ej7/DLWKLMkcLKIldUv0Gaqcnoj0i3GqkovUWPBazqZAxAZGcE3v8jX/gqd9KpTG95Je2trhkYiFNnE9h21czj0Ru0D5o65bxly6U3jSa2K39zdA6/LFxlssEAZLRaqPKQD72Pbm3axbqfsJq9Vabw4n4jFCbtb4kFVcQaTKvzeCNGZfijGEeILQ8nE9ck3Um6/z/odpqPqJ1m7xLewomR9j/RonDksrTz0LSoo39QFBf/riiGXVYZzbYoZCuzTGcvTHqiLv8GcP3c1+xdXmRdnRKa+VQR/p+4ZNgwDHr0YFTU7tQnd72OI05I0ruKMXYaI7InpDiZj1290R+pROSJTUe/i7i2Jzr1uzLJ+Hg78PiEy+8lPWIU9Yo/NA3gI2/sXecP4R7gCSb+UPeJH29KLvRLoo4xSehfipCvJOMCbn3fxoQ4KjxUkUCkjTbpRgnZ2b795b5UlbOfGylx9EC+rTEa5LrfWYYsxUhtNodhPSePyQzK/q058oVqQ1hZbFacGIeM1ENqQ0ZbWzyGMVZ4qRs5Q4+R3sXscOwb3PmaQokrhihMazVEMdHUc1T5Jl5x/VPU+GryzIP+fWEVQ7I7vZvUqc2wQBnynyKKu7Hdo5wPq+zNw0Kqw8bQzWsZrVcSMzALFMvFWvVFko1/iEpDQjgCb4UoaTHaDJfddwUC1sGnvDhqxwLZn7X01MdbK8GCZrpjPyN6i7Z+t9UZEiOQfU2ANPerIdHwekphwVs9AkhTUF1GHwqD7B3mCEx4uMxeAfEsyyw4x0sFqD5Ndmg5mIp5TyxafYeK+PakNcZ+tSaNZ8YGDtJpjAMFHHgZrv2pyPq2+a4dS1N7Bs4nRh/jH3ozsKNFFRyefV0x80x0js/elgSipNO8AhMe2GPUkA/0WMSOfC72C+9bTG71F+qQNYLwrw7aU4soWPFmDO1oWQOrxZiBufNbTTVulELY+cpd+bxO0mHtmsqpu2ZedNiUwTFQexNPGGuqd1MbmJyyis0Gt6nrFDb+Ntx9F2vJpEhCJYUYg9liodNMq56SV8xOes+yLHeiS35YAHp0KQZQb4q/mUEe2qqROzwWi/G9l4a2CRlaQyOM0FeTS8XcPVEKtqCjLAKTTUPgfRpoHqhqDKWgl/GLn/JK3lwAAriylyOKf9hJSCo5T36JIJvXkxVFmDrq0UxvhHjsgHZBfchy6zIbWxeRCF0qvD0uDCUpFpiAEtAhbizao8xkiBEztquMOuOGIzpTqjRKj2FUzPOMWU9LYKVYe/JYq5p4VK0tpAEzD0bHat+ozDo8KN5xI3irVejumj30knBUwNDqbRY6y0Al2jGtNnt0qRYBTGTEs9nBbMSQlfjwrrLdChyLgEnzCJU65o89p/JRZujYU2FAHJjM4WP/KaO7WWWmujGoXZHTFOp6Otre8h7tQWsFVnQU/N248g752u1UWpMZ/on3VJ+Gcef3zydsDeIakvnkHaJhy4jv0zBYM8yjMLjs+fnXfzeAKsHbclmcfRCWk/f2qCTesSJkpgbteiorNEmhBRy6RX8oPrTJQx0ovVz4sO63PRHLzFggc1uMuBZkwlwIMtzgPiU3+7jzzsYEgu/TMohCUrm0kSVgUP5TQBfUZBjfX7dUdhm+GY8ReTAZmgdVEEW6JS7/Ka+fOwA68D2dUHrPdipyjxdJqGEMhWGaQgFr5aXCS0/ZuWE2QB2ZnDcmCf0/JvRRKRgC4V2t+EFkwRKG5F9nA3sSYhJiEmISYhJiEmISYhJiEmISYhJiEmISYhJiEmISYhJiEmISYhJiEmISYhJiEuK/4DCgQAzzaNav54uEsWGPb/cfYRTbRSZFdfL8YbSz/mXZl4/ajDpGSHga/PM34crq1PnDeuf77fWnVka8+r95UDLg+uyJ/gJ6r/tNDNg77X/ZxcMvUI8JnXj3fsPO//sOf+VUVNEGUejqOUkY5K6Ur7TW2LeK3EaKxPeNqNAoxz6NlI0hMVv6dH6AvAZFWx1Bv/0QhuV8WIynn3MvplTbk+2g0t76D7wne7Q4LxSQWI6AW92WcDTLcQN33qLuKWt20v3ojeKHn4fHXkpY3YJp4mh0mxm9qQXVxRlzWkpcpMJqGcofjRUzHxZhFuOvBxKYg326bAlu7FQQgcuXI58D459zZSyPFRS6fOdeQSYiYCH3EBXqSSLIHLHISH04y4j3mMskPwuNeHaLwibkuUiNmfYGkGH8O8TroiAyuBYfBv6QNpjTbITmZYC0JRko9z7ZHH5hI0cxqvZR3OQYEkM/k64F9iFKu9hiVXbKN9njPnWRkBT8fmuv2tAqTNdJCQycPSz+IsZ5CiOEt8HtYWUt+ishmVZLiPNWEPowCECFkrm6QwASQrCSPfV4pD486FL0Xj7rhWEpc0SaGdJrZTrIykiKgN+Ff9GUL43hg6kUiin1gudAywtl+24bLdmdsgg0hC/tMNjtEkDHbKOLTfKQUtxM30HdIwk5BS6ztIvTWnrGOSioQ0LWeiKYSzh3cnTmBufJ0Be8rqsLuZD1TLNxy5GwJOwBTcTc7LEUicxOLTV/k9QFIrnt3aRPtLMqKZTAzsPv0Dz1nQLog0oKaM5VLEVjL5Le1r0hYRzVowgLBUP2sqs9B447X3JEXxRQhAQmUU76TqtLnHHdboDz21wZNY+cFzmDy5GU1k5wWu+p5+PsG18CEq56gp0Z0lsh1xqn3lsfa4XhCvR9GzqSdaYbsJ8ezz3cvT+nhBP973z5GVj3cnGP+8tKickzoBwjDd2RtgussmEC7qirRZA2QtYcl1m2WpbVSZWWfT6lf01f8qOeBIbV4VCeHhdfgd8o2Qyie+iiBPKfvbLpJC0aBbjZ4cUgPLKuF3SSBG2QO6ppLiDoN7JhHFeuWp6/NNI9u0klvWY0Zn2gxD0/3rCJga95B76b2sfoPVU44u1W90HcCp/6K1jPuttBqzCJMaPRa9+HYtdbsEN1xAzjeC9fFGaS8cwMzf2j0BwiAPThmzFD4ykidKzwAOhIV9L74THMnzckPt11JFzMGi/WGCmnC9N9OUbbjhZdWAdj79aNZm/CeB4Wd4E3CC8BptvB39UZjrq4Q5GKV6V8euN2OIVzPAl3OzsmnwJYseFA+JKDFvDnJHW+kini70kBpVVsnr0hB3Tc81t3LJPNSSq9rAsmboTd+TP70iiJ9uhi/WVvnDYpZA+r6qTTvAG01RRoKy06XhhXPNPLsXRkI8e5yUG9xsPcHReaGiFFmd7aBAhmA9lbCOC/NbNbk0pBx+Lvd+Jr9oU6qL3/luWu72C9QN5GYD2LD+zAHgSXrWARZMEK5QKVLPdO941sGscdIMS6Z0drlllkmpxmeowKKJUYZKr1GKn7vBizgOXRsYhE5YnnnmQ40jxslXyjvzzFd84dpGsWgV1ovXrVRsYSXxiSPbPb8dP7oJ9XHADtC6Vc7B7FDjRJzA6BLULRsNt8rwOkeho8V9v6qYSZNQYhvXFYSEfwgymtI0KFjaMIXme1uKgzGo+4dERCzQbGATqHvMZ34Dk6Ex05mx07vdnJbFkbusf3RZYSFRJJqPGqr2603gUDKAyrl3JcQwtApi6PqdMYrIZydgalwt7RJTAtSCwTNUgY9+zeGYPo7qe4NxfI5XWhc7x5Wd4BuS4y+4Ul9Ld7lCZvapfQGZ7FTaLR0xj3A1h2EuFMFQgGOiULm5TxsOBVK0NDlXPIFK4zJT3RXjkkLeeobVfgZXwO12ptVyVZnC6nRi4H0zrt1WxdzSWRTLkQ+EbDJKJ94385ToDdWzqK3oiX9tmEMAKTz/qFt7D4TnVna0wGnp/hOy3HVQJeWSLyc4kzW7j0bvqI3ib40K/6ejpPptddlAsvYN/SyiSR8HACq5COd2SnEyXMzQp0ZFwTznI4Lfrn3qnQGy4nKkhX7s08Gf1lZriBuUJmyD7W24hfpJtVzQPjk3BEpXbTObGHa/57VLMe2Td8T5WJ/ELIAfRvjj6j3S+a6XKxE5W7Yr7U7ixwO19MxiFUFMeVKu+pcDsNks2Z+Fr68Y2Bd/1yeMDQRnAWstqE36TP+HRhPGTcSaYrZn4afVgrOzsQvL7eiAyk4sFMTmKVvadfdjUvkbHeK5n3N8sXvKFYLuYbFhlwjgIK57UGTCUECZB7J/6Bpm8CKkp/5ZcCJUk2T4R79Z10BIqxSGo0208UO14Pgo2M7Pm8L256FWoTJJDzCZa0Dul753w54a7XbWPe6cN+BJ+meLcR4+mXcRy5WHEt/dOExmkdF+fMgupXCd4xBBfa8STlZhg7UDcaMdCI021sg66KSw02BNy+EhqvYq2oA9dKJ0J4LYdn4AKL/MMi2Vjct3Pu3WTqySQ/t40drK9qVrbUTrgkEQ8oEo+Gbfe8X9l/Xsi0DZYWOep33VPtEnHqjLJzhoErBp0Uu6HGQPlws71yh6NJKz3KAXAbsfjixZIXCqqxtaPyoPPkvb117D+9LwcpVLd3ZL46V01W+85C+49BG/CzUguSiUmKwPyGp9wkHH6LGJjb6Pn8jQuhNK5QlqGZvYlAvOCXPRG29hEUd5ycd3kcLLS3SvNaJWgXupsohBp8fWYGp0+4Wu7Cmqo1QBcAqRIn/NJhURM5ecyayBJQLovQ6BoYgJw9p90ggJYY9mUKPUx/vBoOtu7xbPef+Vc6evOIIgPBVPi5QGTMSMK7b+MZjDlhi7vrTNKzZALgTpmgZgNy5Ojrx1QqBwKH89ORb3WGFXJVuN/FTSUuNskzfReafre6Zm6qfySIfCdKNbIteYcyOA7htLadJUWG2RfJXw4GlQwsn8cnfaqVfWN4JbC/nfa1nnzFOxDKebI00YYMDy4VqIYRo/t1R31BI7NGJVYar4jFIPwowkIrDLLceh1zVMcP7HcVFVZ4xSOCBB1yLaPO/iwd8MXfSBG4Gz6Ks22mcuDwa4vRH45JEgq+BNGPrnmePchDVwo8Xf8OB6/00jdSWHMMQMhA7ic9gNXuHdQTwohzj93206e2qpj09QbNnxoTXB2ZEfMyOVsOU5IETbzHtJHuvpGlarLnrzWaDMFpq2ftWl0wYJWthrHDLwF5lkoepaArtfNGQ7mgB9lkmj4u1iOXr8x9u95INdgN0Dr/FGf5EUA/lbMD84mSab11+nlgKI3MQuQpaLk3ph0qsIwrZPjHSrev7jyMJyk2989g9Y0L3dVs8sFui05MB2gG5u44NVaOp9n4daDUa/vaRvex7I2pRilk1F0bkmkccAf4bgrreSpD6ch2F6qGQ7y0K8+LQ59XG9rqZTiaO+tPyH6qpQLvqEhiWRawsmDfDxHE7vA8KPM8cGpeuZYcurfP3kXYpCqL7Jh6Zc7fKMJYb+r2OiJZtoOgmSJizP6UHhMuz70t+dGv8exU+ZTcVKrc79VjDN8XlH+QfZZ3BI/PDfvYc/GEYADN6Ax53mrBdmrlkQPKcGk71bE+/FBeah+U5tXdfDzfDYWhjbuJ4pqGKgiUbQ+nVAAVdBr65lSDe2i1YGkqoBrl3CAMcT53RXzIiHu1DSpxYXZryC2j0j5XMRLJskZCFqMblngMEibMlTi5mmvSIjA4pOCsHtEs9eq8N3gl1yCMeFS/+FTT3J79MUBt/mUeldG1ERpZSnzSxCyqOIeDL1jI++bgL5nhwFNOeiNTS2Jqncl58u1YaMy9he2b2BJiPF9xxr9KUpQWv4NdYVn3i99+Acg+/8uQZ4lSZX9VblY0+ouaTFMaBtnisPYfSgSKfVWa7UYQ85Jr5eBRM1V9KD604IfzVXWXlxop9tN452mNMf9hYloYuIkhGXz36VplsG19K3mzQvxLsWSWYsJZ2pV1evKlRIXuvNJjE3BcWVO/MVNbxwsr6y4fSqoTA6PfOpmxE82PP6q9JtovAhydDJHH0FrrDPbOrNF14fSfpmug+0sPgHP6umYOkReNSoVug7hwYH9x6q/2toSi5Z1Sr6ldUq8jry+0YPFcjqj0vNPlK3pvRshiNzI9eTvpinyoWZnoCRJ4vGshi+bUUpUS4KCtPEGLZgn40lh+/qZfrRTj1sFxjhRhD/nSeJRvVdZnMNcPFp2cKKN7yI4I+IQUgtSzU3V7q0n7GT8/z7kWWmVT64fOMfXn+J77QZ6TIbb8S263CnVzv1hNHNZ566guE7s5yg7cbLefKPswzna0bKo3BSOHWEiTM3rkNQt2A1dGW0TZqLC/ZuHsgws4ev/qxqLKvew5CzjPcn3JU9Oe8ksOcnHoJw5nu957XaUjEIt+8Jt+ode9owpzVT5CimdOexhd0+1dfsDbXe/kssMH2eKxswaI6W4AkIasdILSu5wiql71rhYvKF/0LQal5Qn50T8H0OTukfNTc5gbdPlv3vYamcMnpZ9oXSj7U9cyLIBiUSHVI8QQvXpnWZ1gmo76hX8joMvyRkaaYB/kHrmFR5ujdtNFf0vAu8f6YpTmUq5XUEN/t1xp4QuDfEBvvfkfL6p9vwmi8V8NOP5qHhRJtzerloDP+G9b3tQs/omF2lldi/xr36j1o3zKta9jkYleGg7RyLlx4l2oFY9u/OUXl+QdJ6iwZbyKYaKpmgt9P7wU42/6QRcBa+9DDXo9OnXbi+osjS0J9V1f++6Gf/Lf3vbp/wRQSwMEFAACAAgANLgqSSsLwG1KAAAAawAAABsAAAB1bml2ZXJzYWwvdW5pdmVyc2FsLnBuZy54bWyzsa/IzVEoSy0qzszPs1Uy1DNQsrfj5bIpKEoty0wtV6gAihnpGUCAkkIlKrc8M6UkAyhkYG6MEMxIzUzPKLFVsjAwhQvqA80EAFBLAQIAABQAAgAIADO4KkkVDq0oZAQAAAcRAAAdAAAAAAAAAAEAAAAAAAAAAAB1bml2ZXJzYWwvY29tbW9uX21lc3NhZ2VzLmxuZ1BLAQIAABQAAgAIADO4KkmqiTkF8QMAACwRAAAnAAAAAAAAAAEAAAAAAJ8EAAB1bml2ZXJzYWwvZmxhc2hfcHVibGlzaGluZ19zZXR0aW5ncy54bWxQSwECAAAUAAIACAAzuCpJiLXtCLwCAABaCgAAIQAAAAAAAAABAAAAAADVCAAAdW5pdmVyc2FsL2ZsYXNoX3NraW5fc2V0dGluZ3MueG1sUEsBAgAAFAACAAgAM7gqSZjAjiXHAwAAPRAAACYAAAAAAAAAAQAAAAAA0AsAAHVuaXZlcnNhbC9odG1sX3B1Ymxpc2hpbmdfc2V0dGluZ3MueG1sUEsBAgAAFAACAAgAM7gqSWeoXvuWAQAAFAYAAB8AAAAAAAAAAQAAAAAA2w8AAHVuaXZlcnNhbC9odG1sX3NraW5fc2V0dGluZ3MuanNQSwECAAAUAAIACAAzuCpJPTwv0cEAAADlAQAAGgAAAAAAAAABAAAAAACuEQAAdW5pdmVyc2FsL2kxOG5fcHJlc2V0cy54bWxQSwECAAAUAAIACAAzuCpJpN/dmnAAAAB4AAAAHAAAAAAAAAABAAAAAACnEgAAdW5pdmVyc2FsL2xvY2FsX3NldHRpbmdzLnhtbFBLAQIAABQAAgAIAPeSU0cjtE77+wIAALAIAAAUAAAAAAAAAAEAAAAAAFETAAB1bml2ZXJzYWwvcGxheWVyLnhtbFBLAQIAABQAAgAIADO4KkkH6K2SxAgAANEgAAApAAAAAAAAAAEAAAAAAH4WAAB1bml2ZXJzYWwvc2tpbl9jdXN0b21pemF0aW9uX3NldHRpbmdzLnhtbFBLAQIAABQAAgAIADS4Kkn67f/W5x4AALNKAAAXAAAAAAAAAAAAAAAAAIkfAAB1bml2ZXJzYWwvdW5pdmVyc2FsLnBuZ1BLAQIAABQAAgAIADS4KkkrC8BtSgAAAGsAAAAbAAAAAAAAAAEAAAAAAKU+AAB1bml2ZXJzYWwvdW5pdmVyc2FsLnBuZy54bWxQSwUGAAAAAAsACwBJAwAAKD8AAAAA"/>
  <p:tag name="ISPRING_PRESENTATION_TITLE" val="经典英伦大气简洁高端融资策划报告模版"/>
</p:tagLst>
</file>

<file path=ppt/tags/tag2.xml><?xml version="1.0" encoding="utf-8"?>
<p:tagLst xmlns:p="http://schemas.openxmlformats.org/presentationml/2006/main">
  <p:tag name="MH" val="20160217203636"/>
  <p:tag name="MH_LIBRARY" val="GRAPHIC"/>
  <p:tag name="MH_TYPE" val="Other"/>
  <p:tag name="MH_ORDER" val="2"/>
</p:tagLst>
</file>

<file path=ppt/tags/tag3.xml><?xml version="1.0" encoding="utf-8"?>
<p:tagLst xmlns:p="http://schemas.openxmlformats.org/presentationml/2006/main">
  <p:tag name="MH" val="20160312084837"/>
  <p:tag name="MH_LIBRARY" val="GRAPHIC"/>
  <p:tag name="MH_TYPE" val="Other"/>
  <p:tag name="MH_ORDER" val="7"/>
</p:tagLst>
</file>

<file path=ppt/tags/tag4.xml><?xml version="1.0" encoding="utf-8"?>
<p:tagLst xmlns:p="http://schemas.openxmlformats.org/presentationml/2006/main">
  <p:tag name="MH" val="20160312084837"/>
  <p:tag name="MH_LIBRARY" val="GRAPHIC"/>
  <p:tag name="MH_TYPE" val="Other"/>
  <p:tag name="MH_ORDER" val="5"/>
</p:tagLst>
</file>

<file path=ppt/tags/tag5.xml><?xml version="1.0" encoding="utf-8"?>
<p:tagLst xmlns:p="http://schemas.openxmlformats.org/presentationml/2006/main">
  <p:tag name="MH" val="20160312084837"/>
  <p:tag name="MH_LIBRARY" val="GRAPHIC"/>
  <p:tag name="MH_TYPE" val="Other"/>
  <p:tag name="MH_ORDER" val="6"/>
</p:tagLst>
</file>

<file path=ppt/tags/tag6.xml><?xml version="1.0" encoding="utf-8"?>
<p:tagLst xmlns:p="http://schemas.openxmlformats.org/presentationml/2006/main">
  <p:tag name="MH" val="20160217203636"/>
  <p:tag name="MH_LIBRARY" val="GRAPHIC"/>
  <p:tag name="MH_TYPE" val="Other"/>
  <p:tag name="MH_ORDER" val="1"/>
</p:tagLst>
</file>

<file path=ppt/tags/tag7.xml><?xml version="1.0" encoding="utf-8"?>
<p:tagLst xmlns:p="http://schemas.openxmlformats.org/presentationml/2006/main">
  <p:tag name="MH" val="20160217203636"/>
  <p:tag name="MH_LIBRARY" val="GRAPHIC"/>
  <p:tag name="MH_TYPE" val="Other"/>
  <p:tag name="MH_ORDER" val="1"/>
</p:tagLst>
</file>

<file path=ppt/tags/tag8.xml><?xml version="1.0" encoding="utf-8"?>
<p:tagLst xmlns:p="http://schemas.openxmlformats.org/presentationml/2006/main">
  <p:tag name="MH" val="20160217203636"/>
  <p:tag name="MH_LIBRARY" val="GRAPHIC"/>
  <p:tag name="MH_TYPE" val="Other"/>
  <p:tag name="MH_ORDER" val="1"/>
</p:tagLst>
</file>

<file path=ppt/tags/tag9.xml><?xml version="1.0" encoding="utf-8"?>
<p:tagLst xmlns:p="http://schemas.openxmlformats.org/presentationml/2006/main">
  <p:tag name="MH" val="20160217203636"/>
  <p:tag name="MH_LIBRARY" val="GRAPHIC"/>
  <p:tag name="MH_TYPE" val="Other"/>
  <p:tag name="MH_ORDER" val="1"/>
</p:tagLst>
</file>

<file path=ppt/theme/theme1.xml><?xml version="1.0" encoding="utf-8"?>
<a:theme xmlns:a="http://schemas.openxmlformats.org/drawingml/2006/main" name="Office 主题​​">
  <a:themeElements>
    <a:clrScheme name="自定义 54">
      <a:dk1>
        <a:sysClr val="windowText" lastClr="000000"/>
      </a:dk1>
      <a:lt1>
        <a:sysClr val="window" lastClr="FFFFFF"/>
      </a:lt1>
      <a:dk2>
        <a:srgbClr val="44546A"/>
      </a:dk2>
      <a:lt2>
        <a:srgbClr val="E7E6E6"/>
      </a:lt2>
      <a:accent1>
        <a:srgbClr val="1D2D46"/>
      </a:accent1>
      <a:accent2>
        <a:srgbClr val="CF253B"/>
      </a:accent2>
      <a:accent3>
        <a:srgbClr val="1D2D46"/>
      </a:accent3>
      <a:accent4>
        <a:srgbClr val="CF253B"/>
      </a:accent4>
      <a:accent5>
        <a:srgbClr val="1D2D46"/>
      </a:accent5>
      <a:accent6>
        <a:srgbClr val="CF253B"/>
      </a:accent6>
      <a:hlink>
        <a:srgbClr val="0563C1"/>
      </a:hlink>
      <a:folHlink>
        <a:srgbClr val="954F72"/>
      </a:folHlink>
    </a:clrScheme>
    <a:fontScheme name="模板">
      <a:majorFont>
        <a:latin typeface="微软雅黑"/>
        <a:ea typeface="微软雅黑"/>
        <a:cs typeface=""/>
      </a:majorFont>
      <a:minorFont>
        <a:latin typeface="华文细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75">
          <a:fgClr>
            <a:srgbClr val="4F434A"/>
          </a:fgClr>
          <a:bgClr>
            <a:srgbClr val="918D9C"/>
          </a:bgClr>
        </a:pattFill>
        <a:ln>
          <a:noFill/>
        </a:ln>
      </a:spPr>
      <a:bodyPr rtlCol="0" anchor="ctr"/>
      <a:lstStyle>
        <a:defPPr algn="ctr">
          <a:defRPr>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4078</Words>
  <Application>WPS 演示</Application>
  <PresentationFormat>宽屏</PresentationFormat>
  <Paragraphs>379</Paragraphs>
  <Slides>23</Slides>
  <Notes>23</Notes>
  <HiddenSlides>0</HiddenSlides>
  <MMClips>1</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23</vt:i4>
      </vt:variant>
    </vt:vector>
  </HeadingPairs>
  <TitlesOfParts>
    <vt:vector size="50" baseType="lpstr">
      <vt:lpstr>Arial</vt:lpstr>
      <vt:lpstr>宋体</vt:lpstr>
      <vt:lpstr>Wingdings</vt:lpstr>
      <vt:lpstr>微软雅黑</vt:lpstr>
      <vt:lpstr>华文细黑</vt:lpstr>
      <vt:lpstr>Calibri</vt:lpstr>
      <vt:lpstr>Agency FB</vt:lpstr>
      <vt:lpstr>Trebuchet MS</vt:lpstr>
      <vt:lpstr>Calibri Light</vt:lpstr>
      <vt:lpstr>方正宋刻本秀楷简体</vt:lpstr>
      <vt:lpstr>Open Sans</vt:lpstr>
      <vt:lpstr>Segoe Print</vt:lpstr>
      <vt:lpstr>Lao UI</vt:lpstr>
      <vt:lpstr>Open Sans Light</vt:lpstr>
      <vt:lpstr>Arial Unicode MS</vt:lpstr>
      <vt:lpstr>等线</vt:lpstr>
      <vt:lpstr>Neris Thin</vt:lpstr>
      <vt:lpstr>Montserrat Light</vt:lpstr>
      <vt:lpstr>Calibri</vt:lpstr>
      <vt:lpstr>冬青黑体简体中文 W3</vt:lpstr>
      <vt:lpstr>黑体</vt:lpstr>
      <vt:lpstr>Roboto</vt:lpstr>
      <vt:lpstr>Verdana</vt:lpstr>
      <vt:lpstr>Myanmar Text</vt:lpstr>
      <vt:lpstr>Gill Sans</vt:lpstr>
      <vt:lpstr>Segoe UI Symbol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经典英伦大气简洁高端融资策划报告模版</dc:title>
  <dc:creator>Administrator</dc:creator>
  <cp:lastModifiedBy>一颗苹果</cp:lastModifiedBy>
  <cp:revision>30</cp:revision>
  <dcterms:created xsi:type="dcterms:W3CDTF">2016-10-22T11:38:00Z</dcterms:created>
  <dcterms:modified xsi:type="dcterms:W3CDTF">2021-09-22T07:03:44Z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8A2F1F50E1B2462E8B7619B782EA3BE8</vt:lpwstr>
  </property>
  <property fmtid="{D5CDD505-2E9C-101B-9397-08002B2CF9AE}" pid="3" name="KSOProductBuildVer">
    <vt:lpwstr>2052-11.1.0.10700</vt:lpwstr>
  </property>
</Properties>
</file>