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3" r:id="rId3"/>
    <p:sldId id="258" r:id="rId4"/>
    <p:sldId id="257" r:id="rId5"/>
    <p:sldId id="259" r:id="rId6"/>
    <p:sldId id="260" r:id="rId7"/>
    <p:sldId id="261" r:id="rId8"/>
    <p:sldId id="262" r:id="rId9"/>
    <p:sldId id="263" r:id="rId10"/>
    <p:sldId id="286" r:id="rId11"/>
    <p:sldId id="265" r:id="rId12"/>
    <p:sldId id="266" r:id="rId13"/>
    <p:sldId id="267" r:id="rId14"/>
    <p:sldId id="268" r:id="rId15"/>
    <p:sldId id="269" r:id="rId16"/>
    <p:sldId id="287" r:id="rId17"/>
    <p:sldId id="271" r:id="rId18"/>
    <p:sldId id="272" r:id="rId19"/>
    <p:sldId id="273" r:id="rId20"/>
    <p:sldId id="274" r:id="rId21"/>
    <p:sldId id="275" r:id="rId22"/>
    <p:sldId id="276" r:id="rId23"/>
    <p:sldId id="288" r:id="rId24"/>
    <p:sldId id="278" r:id="rId25"/>
    <p:sldId id="279" r:id="rId26"/>
    <p:sldId id="280" r:id="rId27"/>
    <p:sldId id="281" r:id="rId28"/>
    <p:sldId id="282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-91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Sheet1!$A$2:$A$6</c:f>
              <c:strCache>
                <c:ptCount val="5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  <c:pt idx="4">
                  <c:v>类别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2"/>
        <c:overlap val="-27"/>
        <c:axId val="246461184"/>
        <c:axId val="246462720"/>
      </c:barChart>
      <c:lineChart>
        <c:grouping val="standard"/>
        <c:varyColors val="0"/>
        <c:ser>
          <c:idx val="2"/>
          <c:order val="1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ln w="28575" cap="rnd">
              <a:solidFill>
                <a:schemeClr val="accent1">
                  <a:lumMod val="75000"/>
                  <a:lumOff val="2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layout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  <c:pt idx="4">
                  <c:v>类别 5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3</c:v>
                </c:pt>
                <c:pt idx="4">
                  <c:v>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246461184"/>
        <c:axId val="246462720"/>
      </c:lineChart>
      <c:catAx>
        <c:axId val="246461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46462720"/>
        <c:crosses val="autoZero"/>
        <c:auto val="1"/>
        <c:lblAlgn val="ctr"/>
        <c:lblOffset val="100"/>
        <c:noMultiLvlLbl val="0"/>
      </c:catAx>
      <c:valAx>
        <c:axId val="2464627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464611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595959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rgbClr val="FEFEFE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2"/>
        <c:overlap val="100"/>
        <c:axId val="246039680"/>
        <c:axId val="246041216"/>
      </c:barChart>
      <c:catAx>
        <c:axId val="2460396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46041216"/>
        <c:crosses val="autoZero"/>
        <c:auto val="1"/>
        <c:lblAlgn val="ctr"/>
        <c:lblOffset val="100"/>
        <c:noMultiLvlLbl val="0"/>
      </c:catAx>
      <c:valAx>
        <c:axId val="24604121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one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460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8F2FA-13A9-4EBC-B74F-7F89209888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A04FC-F03D-4A2A-8928-F6621BE80E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8F2FA-13A9-4EBC-B74F-7F89209888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A04FC-F03D-4A2A-8928-F6621BE80E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8F2FA-13A9-4EBC-B74F-7F89209888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A04FC-F03D-4A2A-8928-F6621BE80E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8F2FA-13A9-4EBC-B74F-7F89209888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A04FC-F03D-4A2A-8928-F6621BE80E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8F2FA-13A9-4EBC-B74F-7F89209888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A04FC-F03D-4A2A-8928-F6621BE80E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8F2FA-13A9-4EBC-B74F-7F89209888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A04FC-F03D-4A2A-8928-F6621BE80E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8F2FA-13A9-4EBC-B74F-7F89209888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A04FC-F03D-4A2A-8928-F6621BE80E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8F2FA-13A9-4EBC-B74F-7F89209888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A04FC-F03D-4A2A-8928-F6621BE80E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8F2FA-13A9-4EBC-B74F-7F89209888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A04FC-F03D-4A2A-8928-F6621BE80E2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24.wdp"/><Relationship Id="rId1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30.wdp"/><Relationship Id="rId1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8000"/>
                </a:schemeClr>
              </a:gs>
              <a:gs pos="45000">
                <a:schemeClr val="accent1">
                  <a:alpha val="7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等腰三角形 7"/>
          <p:cNvSpPr/>
          <p:nvPr/>
        </p:nvSpPr>
        <p:spPr>
          <a:xfrm rot="9776642">
            <a:off x="4330701" y="1955799"/>
            <a:ext cx="3505200" cy="3352800"/>
          </a:xfrm>
          <a:prstGeom prst="triangle">
            <a:avLst/>
          </a:prstGeom>
          <a:noFill/>
          <a:ln>
            <a:solidFill>
              <a:schemeClr val="accent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等腰三角形 8"/>
          <p:cNvSpPr/>
          <p:nvPr/>
        </p:nvSpPr>
        <p:spPr>
          <a:xfrm rot="10307628">
            <a:off x="4330701" y="1943099"/>
            <a:ext cx="3505200" cy="3352800"/>
          </a:xfrm>
          <a:prstGeom prst="triangle">
            <a:avLst/>
          </a:prstGeom>
          <a:noFill/>
          <a:ln>
            <a:solidFill>
              <a:schemeClr val="accent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438410" y="338203"/>
            <a:ext cx="1728592" cy="701457"/>
          </a:xfrm>
          <a:prstGeom prst="rect">
            <a:avLst/>
          </a:prstGeom>
          <a:noFill/>
          <a:ln>
            <a:solidFill>
              <a:schemeClr val="accent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accent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L O G O</a:t>
            </a:r>
            <a:endParaRPr lang="zh-CN" altLang="en-US" sz="2400" b="1" dirty="0">
              <a:solidFill>
                <a:schemeClr val="accent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4" name="直接连接符 3"/>
          <p:cNvCxnSpPr>
            <a:stCxn id="8" idx="4"/>
            <a:endCxn id="8" idx="2"/>
          </p:cNvCxnSpPr>
          <p:nvPr/>
        </p:nvCxnSpPr>
        <p:spPr>
          <a:xfrm flipV="1">
            <a:off x="3916085" y="1515482"/>
            <a:ext cx="3351037" cy="1028095"/>
          </a:xfrm>
          <a:prstGeom prst="line">
            <a:avLst/>
          </a:prstGeom>
          <a:ln>
            <a:solidFill>
              <a:schemeClr val="accent1">
                <a:lumMod val="50000"/>
                <a:lumOff val="50000"/>
                <a:alpha val="4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>
            <a:stCxn id="8" idx="2"/>
            <a:endCxn id="8" idx="0"/>
          </p:cNvCxnSpPr>
          <p:nvPr/>
        </p:nvCxnSpPr>
        <p:spPr>
          <a:xfrm flipH="1">
            <a:off x="6574999" y="1515482"/>
            <a:ext cx="692123" cy="3719387"/>
          </a:xfrm>
          <a:prstGeom prst="line">
            <a:avLst/>
          </a:prstGeom>
          <a:ln>
            <a:solidFill>
              <a:schemeClr val="accent1">
                <a:lumMod val="50000"/>
                <a:lumOff val="50000"/>
                <a:alpha val="4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>
            <a:stCxn id="8" idx="0"/>
            <a:endCxn id="8" idx="4"/>
          </p:cNvCxnSpPr>
          <p:nvPr/>
        </p:nvCxnSpPr>
        <p:spPr>
          <a:xfrm flipH="1" flipV="1">
            <a:off x="3916085" y="2543577"/>
            <a:ext cx="2658914" cy="2691292"/>
          </a:xfrm>
          <a:prstGeom prst="line">
            <a:avLst/>
          </a:prstGeom>
          <a:ln>
            <a:solidFill>
              <a:schemeClr val="accent1">
                <a:lumMod val="50000"/>
                <a:lumOff val="50000"/>
                <a:alpha val="4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>
            <a:stCxn id="9" idx="4"/>
            <a:endCxn id="9" idx="2"/>
          </p:cNvCxnSpPr>
          <p:nvPr/>
        </p:nvCxnSpPr>
        <p:spPr>
          <a:xfrm flipV="1">
            <a:off x="4109364" y="1710105"/>
            <a:ext cx="3469309" cy="500318"/>
          </a:xfrm>
          <a:prstGeom prst="line">
            <a:avLst/>
          </a:prstGeom>
          <a:ln>
            <a:solidFill>
              <a:schemeClr val="accent1">
                <a:lumMod val="50000"/>
                <a:lumOff val="50000"/>
                <a:alpha val="4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>
            <a:stCxn id="9" idx="2"/>
            <a:endCxn id="9" idx="0"/>
          </p:cNvCxnSpPr>
          <p:nvPr/>
        </p:nvCxnSpPr>
        <p:spPr>
          <a:xfrm flipH="1">
            <a:off x="6322584" y="1710105"/>
            <a:ext cx="1256089" cy="3568629"/>
          </a:xfrm>
          <a:prstGeom prst="line">
            <a:avLst/>
          </a:prstGeom>
          <a:ln>
            <a:solidFill>
              <a:schemeClr val="accent1">
                <a:lumMod val="50000"/>
                <a:lumOff val="50000"/>
                <a:alpha val="4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>
            <a:endCxn id="9" idx="4"/>
          </p:cNvCxnSpPr>
          <p:nvPr/>
        </p:nvCxnSpPr>
        <p:spPr>
          <a:xfrm flipH="1" flipV="1">
            <a:off x="4109364" y="2210423"/>
            <a:ext cx="2213220" cy="3068311"/>
          </a:xfrm>
          <a:prstGeom prst="line">
            <a:avLst/>
          </a:prstGeom>
          <a:ln>
            <a:solidFill>
              <a:schemeClr val="accent1">
                <a:lumMod val="50000"/>
                <a:lumOff val="50000"/>
                <a:alpha val="4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等腰三角形 9"/>
          <p:cNvSpPr/>
          <p:nvPr/>
        </p:nvSpPr>
        <p:spPr>
          <a:xfrm rot="10800000">
            <a:off x="4330700" y="1955800"/>
            <a:ext cx="3505200" cy="335280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141872" y="2314421"/>
            <a:ext cx="3792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 smtClean="0">
                <a:latin typeface="+mj-ea"/>
              </a:rPr>
              <a:t>商</a:t>
            </a:r>
            <a:r>
              <a:rPr lang="zh-CN" altLang="en-US" sz="3200" dirty="0" smtClean="0">
                <a:latin typeface="+mj-ea"/>
              </a:rPr>
              <a:t>务</a:t>
            </a:r>
            <a:r>
              <a:rPr lang="en-US" altLang="zh-CN" sz="3200" dirty="0" smtClean="0">
                <a:latin typeface="+mj-ea"/>
              </a:rPr>
              <a:t>PPT</a:t>
            </a:r>
            <a:r>
              <a:rPr lang="zh-CN" altLang="en-US" sz="3200" dirty="0" smtClean="0">
                <a:latin typeface="+mj-ea"/>
              </a:rPr>
              <a:t>模板</a:t>
            </a:r>
            <a:endParaRPr lang="en-US" altLang="zh-CN" sz="3200" dirty="0">
              <a:latin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18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36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xit" presetSubtype="1" fill="hold" nodeType="withEffect">
                                  <p:stCondLst>
                                    <p:cond delay="54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72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08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nodeType="withEffect">
                                  <p:stCondLst>
                                    <p:cond delay="126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144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1" fill="hold" nodeType="withEffect">
                                  <p:stCondLst>
                                    <p:cond delay="162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xit" presetSubtype="4" fill="hold" nodeType="withEffect">
                                  <p:stCondLst>
                                    <p:cond delay="198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0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等腰三角形 12"/>
          <p:cNvSpPr/>
          <p:nvPr/>
        </p:nvSpPr>
        <p:spPr>
          <a:xfrm rot="10800000">
            <a:off x="5747863" y="2881203"/>
            <a:ext cx="2493769" cy="2161763"/>
          </a:xfrm>
          <a:prstGeom prst="triangle">
            <a:avLst/>
          </a:prstGeom>
          <a:solidFill>
            <a:schemeClr val="accent1">
              <a:lumMod val="95000"/>
              <a:lumOff val="5000"/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4"/>
          <p:cNvSpPr/>
          <p:nvPr/>
        </p:nvSpPr>
        <p:spPr>
          <a:xfrm>
            <a:off x="2227737" y="1251284"/>
            <a:ext cx="4466445" cy="3749931"/>
          </a:xfrm>
          <a:prstGeom prst="triangle">
            <a:avLst/>
          </a:prstGeom>
          <a:solidFill>
            <a:schemeClr val="accent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947844" y="3105834"/>
            <a:ext cx="9220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</a:rPr>
              <a:t>67</a:t>
            </a:r>
            <a:r>
              <a:rPr lang="en-US" altLang="zh-CN" sz="2400" dirty="0">
                <a:solidFill>
                  <a:schemeClr val="bg1"/>
                </a:solidFill>
              </a:rPr>
              <a:t>%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489405" y="3124261"/>
            <a:ext cx="9220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33</a:t>
            </a:r>
            <a:r>
              <a:rPr lang="en-US" altLang="zh-CN" sz="24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%</a:t>
            </a:r>
            <a:endParaRPr lang="zh-CN" altLang="en-US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Freeform 647"/>
          <p:cNvSpPr>
            <a:spLocks noChangeAspect="1" noEditPoints="1"/>
          </p:cNvSpPr>
          <p:nvPr/>
        </p:nvSpPr>
        <p:spPr bwMode="auto">
          <a:xfrm rot="5400000">
            <a:off x="4135360" y="3759818"/>
            <a:ext cx="547013" cy="747150"/>
          </a:xfrm>
          <a:custGeom>
            <a:avLst/>
            <a:gdLst>
              <a:gd name="T0" fmla="*/ 110 w 293"/>
              <a:gd name="T1" fmla="*/ 266 h 400"/>
              <a:gd name="T2" fmla="*/ 110 w 293"/>
              <a:gd name="T3" fmla="*/ 314 h 400"/>
              <a:gd name="T4" fmla="*/ 119 w 293"/>
              <a:gd name="T5" fmla="*/ 181 h 400"/>
              <a:gd name="T6" fmla="*/ 90 w 293"/>
              <a:gd name="T7" fmla="*/ 211 h 400"/>
              <a:gd name="T8" fmla="*/ 39 w 293"/>
              <a:gd name="T9" fmla="*/ 206 h 400"/>
              <a:gd name="T10" fmla="*/ 40 w 293"/>
              <a:gd name="T11" fmla="*/ 248 h 400"/>
              <a:gd name="T12" fmla="*/ 1 w 293"/>
              <a:gd name="T13" fmla="*/ 281 h 400"/>
              <a:gd name="T14" fmla="*/ 30 w 293"/>
              <a:gd name="T15" fmla="*/ 310 h 400"/>
              <a:gd name="T16" fmla="*/ 26 w 293"/>
              <a:gd name="T17" fmla="*/ 361 h 400"/>
              <a:gd name="T18" fmla="*/ 68 w 293"/>
              <a:gd name="T19" fmla="*/ 361 h 400"/>
              <a:gd name="T20" fmla="*/ 101 w 293"/>
              <a:gd name="T21" fmla="*/ 399 h 400"/>
              <a:gd name="T22" fmla="*/ 130 w 293"/>
              <a:gd name="T23" fmla="*/ 370 h 400"/>
              <a:gd name="T24" fmla="*/ 181 w 293"/>
              <a:gd name="T25" fmla="*/ 374 h 400"/>
              <a:gd name="T26" fmla="*/ 181 w 293"/>
              <a:gd name="T27" fmla="*/ 332 h 400"/>
              <a:gd name="T28" fmla="*/ 219 w 293"/>
              <a:gd name="T29" fmla="*/ 299 h 400"/>
              <a:gd name="T30" fmla="*/ 190 w 293"/>
              <a:gd name="T31" fmla="*/ 270 h 400"/>
              <a:gd name="T32" fmla="*/ 194 w 293"/>
              <a:gd name="T33" fmla="*/ 219 h 400"/>
              <a:gd name="T34" fmla="*/ 152 w 293"/>
              <a:gd name="T35" fmla="*/ 220 h 400"/>
              <a:gd name="T36" fmla="*/ 119 w 293"/>
              <a:gd name="T37" fmla="*/ 181 h 400"/>
              <a:gd name="T38" fmla="*/ 179 w 293"/>
              <a:gd name="T39" fmla="*/ 82 h 400"/>
              <a:gd name="T40" fmla="*/ 197 w 293"/>
              <a:gd name="T41" fmla="*/ 126 h 400"/>
              <a:gd name="T42" fmla="*/ 155 w 293"/>
              <a:gd name="T43" fmla="*/ 0 h 400"/>
              <a:gd name="T44" fmla="*/ 139 w 293"/>
              <a:gd name="T45" fmla="*/ 38 h 400"/>
              <a:gd name="T46" fmla="*/ 91 w 293"/>
              <a:gd name="T47" fmla="*/ 54 h 400"/>
              <a:gd name="T48" fmla="*/ 107 w 293"/>
              <a:gd name="T49" fmla="*/ 92 h 400"/>
              <a:gd name="T50" fmla="*/ 84 w 293"/>
              <a:gd name="T51" fmla="*/ 137 h 400"/>
              <a:gd name="T52" fmla="*/ 122 w 293"/>
              <a:gd name="T53" fmla="*/ 153 h 400"/>
              <a:gd name="T54" fmla="*/ 138 w 293"/>
              <a:gd name="T55" fmla="*/ 201 h 400"/>
              <a:gd name="T56" fmla="*/ 176 w 293"/>
              <a:gd name="T57" fmla="*/ 185 h 400"/>
              <a:gd name="T58" fmla="*/ 222 w 293"/>
              <a:gd name="T59" fmla="*/ 208 h 400"/>
              <a:gd name="T60" fmla="*/ 237 w 293"/>
              <a:gd name="T61" fmla="*/ 170 h 400"/>
              <a:gd name="T62" fmla="*/ 286 w 293"/>
              <a:gd name="T63" fmla="*/ 154 h 400"/>
              <a:gd name="T64" fmla="*/ 270 w 293"/>
              <a:gd name="T65" fmla="*/ 116 h 400"/>
              <a:gd name="T66" fmla="*/ 293 w 293"/>
              <a:gd name="T67" fmla="*/ 71 h 400"/>
              <a:gd name="T68" fmla="*/ 254 w 293"/>
              <a:gd name="T69" fmla="*/ 55 h 400"/>
              <a:gd name="T70" fmla="*/ 239 w 293"/>
              <a:gd name="T71" fmla="*/ 7 h 400"/>
              <a:gd name="T72" fmla="*/ 200 w 293"/>
              <a:gd name="T73" fmla="*/ 23 h 400"/>
              <a:gd name="T74" fmla="*/ 155 w 293"/>
              <a:gd name="T75" fmla="*/ 0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93" h="400">
                <a:moveTo>
                  <a:pt x="86" y="290"/>
                </a:moveTo>
                <a:cubicBezTo>
                  <a:pt x="86" y="277"/>
                  <a:pt x="97" y="266"/>
                  <a:pt x="110" y="266"/>
                </a:cubicBezTo>
                <a:cubicBezTo>
                  <a:pt x="123" y="266"/>
                  <a:pt x="134" y="277"/>
                  <a:pt x="134" y="290"/>
                </a:cubicBezTo>
                <a:cubicBezTo>
                  <a:pt x="134" y="303"/>
                  <a:pt x="123" y="314"/>
                  <a:pt x="110" y="314"/>
                </a:cubicBezTo>
                <a:cubicBezTo>
                  <a:pt x="97" y="314"/>
                  <a:pt x="86" y="303"/>
                  <a:pt x="86" y="290"/>
                </a:cubicBezTo>
                <a:close/>
                <a:moveTo>
                  <a:pt x="119" y="181"/>
                </a:moveTo>
                <a:cubicBezTo>
                  <a:pt x="113" y="180"/>
                  <a:pt x="107" y="180"/>
                  <a:pt x="101" y="181"/>
                </a:cubicBezTo>
                <a:cubicBezTo>
                  <a:pt x="90" y="211"/>
                  <a:pt x="90" y="211"/>
                  <a:pt x="90" y="211"/>
                </a:cubicBezTo>
                <a:cubicBezTo>
                  <a:pt x="82" y="212"/>
                  <a:pt x="75" y="216"/>
                  <a:pt x="68" y="220"/>
                </a:cubicBezTo>
                <a:cubicBezTo>
                  <a:pt x="39" y="206"/>
                  <a:pt x="39" y="206"/>
                  <a:pt x="39" y="206"/>
                </a:cubicBezTo>
                <a:cubicBezTo>
                  <a:pt x="35" y="210"/>
                  <a:pt x="30" y="215"/>
                  <a:pt x="26" y="219"/>
                </a:cubicBezTo>
                <a:cubicBezTo>
                  <a:pt x="40" y="248"/>
                  <a:pt x="40" y="248"/>
                  <a:pt x="40" y="248"/>
                </a:cubicBezTo>
                <a:cubicBezTo>
                  <a:pt x="36" y="255"/>
                  <a:pt x="32" y="262"/>
                  <a:pt x="31" y="270"/>
                </a:cubicBezTo>
                <a:cubicBezTo>
                  <a:pt x="1" y="281"/>
                  <a:pt x="1" y="281"/>
                  <a:pt x="1" y="281"/>
                </a:cubicBezTo>
                <a:cubicBezTo>
                  <a:pt x="0" y="287"/>
                  <a:pt x="0" y="293"/>
                  <a:pt x="1" y="299"/>
                </a:cubicBezTo>
                <a:cubicBezTo>
                  <a:pt x="30" y="310"/>
                  <a:pt x="30" y="310"/>
                  <a:pt x="30" y="310"/>
                </a:cubicBezTo>
                <a:cubicBezTo>
                  <a:pt x="32" y="318"/>
                  <a:pt x="36" y="325"/>
                  <a:pt x="40" y="332"/>
                </a:cubicBezTo>
                <a:cubicBezTo>
                  <a:pt x="26" y="361"/>
                  <a:pt x="26" y="361"/>
                  <a:pt x="26" y="361"/>
                </a:cubicBezTo>
                <a:cubicBezTo>
                  <a:pt x="30" y="366"/>
                  <a:pt x="35" y="370"/>
                  <a:pt x="39" y="374"/>
                </a:cubicBezTo>
                <a:cubicBezTo>
                  <a:pt x="68" y="361"/>
                  <a:pt x="68" y="361"/>
                  <a:pt x="68" y="361"/>
                </a:cubicBezTo>
                <a:cubicBezTo>
                  <a:pt x="75" y="365"/>
                  <a:pt x="82" y="368"/>
                  <a:pt x="90" y="370"/>
                </a:cubicBezTo>
                <a:cubicBezTo>
                  <a:pt x="101" y="399"/>
                  <a:pt x="101" y="399"/>
                  <a:pt x="101" y="399"/>
                </a:cubicBezTo>
                <a:cubicBezTo>
                  <a:pt x="107" y="400"/>
                  <a:pt x="113" y="400"/>
                  <a:pt x="119" y="399"/>
                </a:cubicBezTo>
                <a:cubicBezTo>
                  <a:pt x="130" y="370"/>
                  <a:pt x="130" y="370"/>
                  <a:pt x="130" y="370"/>
                </a:cubicBezTo>
                <a:cubicBezTo>
                  <a:pt x="138" y="368"/>
                  <a:pt x="145" y="365"/>
                  <a:pt x="152" y="361"/>
                </a:cubicBezTo>
                <a:cubicBezTo>
                  <a:pt x="181" y="374"/>
                  <a:pt x="181" y="374"/>
                  <a:pt x="181" y="374"/>
                </a:cubicBezTo>
                <a:cubicBezTo>
                  <a:pt x="185" y="370"/>
                  <a:pt x="190" y="366"/>
                  <a:pt x="194" y="361"/>
                </a:cubicBezTo>
                <a:cubicBezTo>
                  <a:pt x="181" y="332"/>
                  <a:pt x="181" y="332"/>
                  <a:pt x="181" y="332"/>
                </a:cubicBezTo>
                <a:cubicBezTo>
                  <a:pt x="185" y="325"/>
                  <a:pt x="188" y="318"/>
                  <a:pt x="190" y="310"/>
                </a:cubicBezTo>
                <a:cubicBezTo>
                  <a:pt x="219" y="299"/>
                  <a:pt x="219" y="299"/>
                  <a:pt x="219" y="299"/>
                </a:cubicBezTo>
                <a:cubicBezTo>
                  <a:pt x="220" y="293"/>
                  <a:pt x="220" y="287"/>
                  <a:pt x="219" y="281"/>
                </a:cubicBezTo>
                <a:cubicBezTo>
                  <a:pt x="190" y="270"/>
                  <a:pt x="190" y="270"/>
                  <a:pt x="190" y="270"/>
                </a:cubicBezTo>
                <a:cubicBezTo>
                  <a:pt x="188" y="262"/>
                  <a:pt x="185" y="255"/>
                  <a:pt x="181" y="248"/>
                </a:cubicBezTo>
                <a:cubicBezTo>
                  <a:pt x="194" y="219"/>
                  <a:pt x="194" y="219"/>
                  <a:pt x="194" y="219"/>
                </a:cubicBezTo>
                <a:cubicBezTo>
                  <a:pt x="190" y="215"/>
                  <a:pt x="185" y="210"/>
                  <a:pt x="181" y="206"/>
                </a:cubicBezTo>
                <a:cubicBezTo>
                  <a:pt x="152" y="220"/>
                  <a:pt x="152" y="220"/>
                  <a:pt x="152" y="220"/>
                </a:cubicBezTo>
                <a:cubicBezTo>
                  <a:pt x="145" y="216"/>
                  <a:pt x="138" y="212"/>
                  <a:pt x="130" y="211"/>
                </a:cubicBezTo>
                <a:lnTo>
                  <a:pt x="119" y="181"/>
                </a:lnTo>
                <a:close/>
                <a:moveTo>
                  <a:pt x="167" y="113"/>
                </a:moveTo>
                <a:cubicBezTo>
                  <a:pt x="162" y="101"/>
                  <a:pt x="167" y="87"/>
                  <a:pt x="179" y="82"/>
                </a:cubicBezTo>
                <a:cubicBezTo>
                  <a:pt x="191" y="77"/>
                  <a:pt x="205" y="83"/>
                  <a:pt x="210" y="95"/>
                </a:cubicBezTo>
                <a:cubicBezTo>
                  <a:pt x="215" y="107"/>
                  <a:pt x="210" y="121"/>
                  <a:pt x="197" y="126"/>
                </a:cubicBezTo>
                <a:cubicBezTo>
                  <a:pt x="185" y="131"/>
                  <a:pt x="172" y="125"/>
                  <a:pt x="167" y="113"/>
                </a:cubicBezTo>
                <a:close/>
                <a:moveTo>
                  <a:pt x="155" y="0"/>
                </a:moveTo>
                <a:cubicBezTo>
                  <a:pt x="149" y="2"/>
                  <a:pt x="144" y="4"/>
                  <a:pt x="138" y="7"/>
                </a:cubicBezTo>
                <a:cubicBezTo>
                  <a:pt x="139" y="38"/>
                  <a:pt x="139" y="38"/>
                  <a:pt x="139" y="38"/>
                </a:cubicBezTo>
                <a:cubicBezTo>
                  <a:pt x="133" y="43"/>
                  <a:pt x="127" y="49"/>
                  <a:pt x="123" y="55"/>
                </a:cubicBezTo>
                <a:cubicBezTo>
                  <a:pt x="91" y="54"/>
                  <a:pt x="91" y="54"/>
                  <a:pt x="91" y="54"/>
                </a:cubicBezTo>
                <a:cubicBezTo>
                  <a:pt x="88" y="59"/>
                  <a:pt x="86" y="65"/>
                  <a:pt x="84" y="71"/>
                </a:cubicBezTo>
                <a:cubicBezTo>
                  <a:pt x="107" y="92"/>
                  <a:pt x="107" y="92"/>
                  <a:pt x="107" y="92"/>
                </a:cubicBezTo>
                <a:cubicBezTo>
                  <a:pt x="106" y="100"/>
                  <a:pt x="106" y="108"/>
                  <a:pt x="107" y="116"/>
                </a:cubicBezTo>
                <a:cubicBezTo>
                  <a:pt x="84" y="137"/>
                  <a:pt x="84" y="137"/>
                  <a:pt x="84" y="137"/>
                </a:cubicBezTo>
                <a:cubicBezTo>
                  <a:pt x="86" y="143"/>
                  <a:pt x="88" y="149"/>
                  <a:pt x="91" y="154"/>
                </a:cubicBezTo>
                <a:cubicBezTo>
                  <a:pt x="122" y="153"/>
                  <a:pt x="122" y="153"/>
                  <a:pt x="122" y="153"/>
                </a:cubicBezTo>
                <a:cubicBezTo>
                  <a:pt x="127" y="159"/>
                  <a:pt x="133" y="165"/>
                  <a:pt x="139" y="170"/>
                </a:cubicBezTo>
                <a:cubicBezTo>
                  <a:pt x="138" y="201"/>
                  <a:pt x="138" y="201"/>
                  <a:pt x="138" y="201"/>
                </a:cubicBezTo>
                <a:cubicBezTo>
                  <a:pt x="144" y="204"/>
                  <a:pt x="149" y="206"/>
                  <a:pt x="155" y="208"/>
                </a:cubicBezTo>
                <a:cubicBezTo>
                  <a:pt x="176" y="185"/>
                  <a:pt x="176" y="185"/>
                  <a:pt x="176" y="185"/>
                </a:cubicBezTo>
                <a:cubicBezTo>
                  <a:pt x="184" y="186"/>
                  <a:pt x="193" y="186"/>
                  <a:pt x="200" y="185"/>
                </a:cubicBezTo>
                <a:cubicBezTo>
                  <a:pt x="222" y="208"/>
                  <a:pt x="222" y="208"/>
                  <a:pt x="222" y="208"/>
                </a:cubicBezTo>
                <a:cubicBezTo>
                  <a:pt x="228" y="206"/>
                  <a:pt x="233" y="204"/>
                  <a:pt x="239" y="201"/>
                </a:cubicBezTo>
                <a:cubicBezTo>
                  <a:pt x="237" y="170"/>
                  <a:pt x="237" y="170"/>
                  <a:pt x="237" y="170"/>
                </a:cubicBezTo>
                <a:cubicBezTo>
                  <a:pt x="244" y="165"/>
                  <a:pt x="250" y="159"/>
                  <a:pt x="254" y="153"/>
                </a:cubicBezTo>
                <a:cubicBezTo>
                  <a:pt x="286" y="154"/>
                  <a:pt x="286" y="154"/>
                  <a:pt x="286" y="154"/>
                </a:cubicBezTo>
                <a:cubicBezTo>
                  <a:pt x="289" y="149"/>
                  <a:pt x="291" y="143"/>
                  <a:pt x="293" y="137"/>
                </a:cubicBezTo>
                <a:cubicBezTo>
                  <a:pt x="270" y="116"/>
                  <a:pt x="270" y="116"/>
                  <a:pt x="270" y="116"/>
                </a:cubicBezTo>
                <a:cubicBezTo>
                  <a:pt x="271" y="108"/>
                  <a:pt x="271" y="100"/>
                  <a:pt x="270" y="92"/>
                </a:cubicBezTo>
                <a:cubicBezTo>
                  <a:pt x="293" y="71"/>
                  <a:pt x="293" y="71"/>
                  <a:pt x="293" y="71"/>
                </a:cubicBezTo>
                <a:cubicBezTo>
                  <a:pt x="291" y="65"/>
                  <a:pt x="289" y="59"/>
                  <a:pt x="286" y="54"/>
                </a:cubicBezTo>
                <a:cubicBezTo>
                  <a:pt x="254" y="55"/>
                  <a:pt x="254" y="55"/>
                  <a:pt x="254" y="55"/>
                </a:cubicBezTo>
                <a:cubicBezTo>
                  <a:pt x="249" y="49"/>
                  <a:pt x="244" y="43"/>
                  <a:pt x="237" y="38"/>
                </a:cubicBezTo>
                <a:cubicBezTo>
                  <a:pt x="239" y="7"/>
                  <a:pt x="239" y="7"/>
                  <a:pt x="239" y="7"/>
                </a:cubicBezTo>
                <a:cubicBezTo>
                  <a:pt x="233" y="4"/>
                  <a:pt x="228" y="2"/>
                  <a:pt x="222" y="0"/>
                </a:cubicBezTo>
                <a:cubicBezTo>
                  <a:pt x="200" y="23"/>
                  <a:pt x="200" y="23"/>
                  <a:pt x="200" y="23"/>
                </a:cubicBezTo>
                <a:cubicBezTo>
                  <a:pt x="192" y="22"/>
                  <a:pt x="184" y="22"/>
                  <a:pt x="176" y="23"/>
                </a:cubicBezTo>
                <a:lnTo>
                  <a:pt x="15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3260" tIns="46631" rIns="93260" bIns="46631" numCol="1" anchor="t" anchorCtr="0" compatLnSpc="1"/>
          <a:lstStyle/>
          <a:p>
            <a:pPr defTabSz="792480">
              <a:defRPr/>
            </a:pPr>
            <a:endParaRPr lang="en-US" sz="2665" kern="0" dirty="0">
              <a:solidFill>
                <a:srgbClr val="FFFFFF"/>
              </a:solidFill>
              <a:latin typeface="Segoe UI" panose="020B0502040204020203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694182" y="3859886"/>
            <a:ext cx="512492" cy="416933"/>
            <a:chOff x="4325323" y="3313157"/>
            <a:chExt cx="735592" cy="598434"/>
          </a:xfrm>
          <a:solidFill>
            <a:schemeClr val="accent1">
              <a:lumMod val="65000"/>
              <a:lumOff val="35000"/>
            </a:schemeClr>
          </a:solidFill>
        </p:grpSpPr>
        <p:sp>
          <p:nvSpPr>
            <p:cNvPr id="10" name="Freeform 86"/>
            <p:cNvSpPr>
              <a:spLocks noEditPoints="1"/>
            </p:cNvSpPr>
            <p:nvPr/>
          </p:nvSpPr>
          <p:spPr bwMode="black">
            <a:xfrm>
              <a:off x="4325323" y="3371522"/>
              <a:ext cx="537099" cy="540069"/>
            </a:xfrm>
            <a:custGeom>
              <a:avLst/>
              <a:gdLst>
                <a:gd name="T0" fmla="*/ 287 w 292"/>
                <a:gd name="T1" fmla="*/ 113 h 294"/>
                <a:gd name="T2" fmla="*/ 239 w 292"/>
                <a:gd name="T3" fmla="*/ 105 h 294"/>
                <a:gd name="T4" fmla="*/ 252 w 292"/>
                <a:gd name="T5" fmla="*/ 58 h 294"/>
                <a:gd name="T6" fmla="*/ 229 w 292"/>
                <a:gd name="T7" fmla="*/ 32 h 294"/>
                <a:gd name="T8" fmla="*/ 187 w 292"/>
                <a:gd name="T9" fmla="*/ 57 h 294"/>
                <a:gd name="T10" fmla="*/ 167 w 292"/>
                <a:gd name="T11" fmla="*/ 6 h 294"/>
                <a:gd name="T12" fmla="*/ 132 w 292"/>
                <a:gd name="T13" fmla="*/ 0 h 294"/>
                <a:gd name="T14" fmla="*/ 115 w 292"/>
                <a:gd name="T15" fmla="*/ 53 h 294"/>
                <a:gd name="T16" fmla="*/ 72 w 292"/>
                <a:gd name="T17" fmla="*/ 31 h 294"/>
                <a:gd name="T18" fmla="*/ 42 w 292"/>
                <a:gd name="T19" fmla="*/ 49 h 294"/>
                <a:gd name="T20" fmla="*/ 59 w 292"/>
                <a:gd name="T21" fmla="*/ 95 h 294"/>
                <a:gd name="T22" fmla="*/ 12 w 292"/>
                <a:gd name="T23" fmla="*/ 107 h 294"/>
                <a:gd name="T24" fmla="*/ 0 w 292"/>
                <a:gd name="T25" fmla="*/ 140 h 294"/>
                <a:gd name="T26" fmla="*/ 43 w 292"/>
                <a:gd name="T27" fmla="*/ 164 h 294"/>
                <a:gd name="T28" fmla="*/ 14 w 292"/>
                <a:gd name="T29" fmla="*/ 204 h 294"/>
                <a:gd name="T30" fmla="*/ 27 w 292"/>
                <a:gd name="T31" fmla="*/ 237 h 294"/>
                <a:gd name="T32" fmla="*/ 75 w 292"/>
                <a:gd name="T33" fmla="*/ 227 h 294"/>
                <a:gd name="T34" fmla="*/ 79 w 292"/>
                <a:gd name="T35" fmla="*/ 276 h 294"/>
                <a:gd name="T36" fmla="*/ 109 w 292"/>
                <a:gd name="T37" fmla="*/ 293 h 294"/>
                <a:gd name="T38" fmla="*/ 140 w 292"/>
                <a:gd name="T39" fmla="*/ 255 h 294"/>
                <a:gd name="T40" fmla="*/ 152 w 292"/>
                <a:gd name="T41" fmla="*/ 255 h 294"/>
                <a:gd name="T42" fmla="*/ 183 w 292"/>
                <a:gd name="T43" fmla="*/ 293 h 294"/>
                <a:gd name="T44" fmla="*/ 213 w 292"/>
                <a:gd name="T45" fmla="*/ 276 h 294"/>
                <a:gd name="T46" fmla="*/ 217 w 292"/>
                <a:gd name="T47" fmla="*/ 227 h 294"/>
                <a:gd name="T48" fmla="*/ 265 w 292"/>
                <a:gd name="T49" fmla="*/ 237 h 294"/>
                <a:gd name="T50" fmla="*/ 278 w 292"/>
                <a:gd name="T51" fmla="*/ 204 h 294"/>
                <a:gd name="T52" fmla="*/ 249 w 292"/>
                <a:gd name="T53" fmla="*/ 164 h 294"/>
                <a:gd name="T54" fmla="*/ 292 w 292"/>
                <a:gd name="T55" fmla="*/ 140 h 294"/>
                <a:gd name="T56" fmla="*/ 187 w 292"/>
                <a:gd name="T57" fmla="*/ 193 h 294"/>
                <a:gd name="T58" fmla="*/ 105 w 292"/>
                <a:gd name="T59" fmla="*/ 193 h 294"/>
                <a:gd name="T60" fmla="*/ 105 w 292"/>
                <a:gd name="T61" fmla="*/ 111 h 294"/>
                <a:gd name="T62" fmla="*/ 187 w 292"/>
                <a:gd name="T63" fmla="*/ 11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2" h="294">
                  <a:moveTo>
                    <a:pt x="292" y="140"/>
                  </a:moveTo>
                  <a:cubicBezTo>
                    <a:pt x="287" y="113"/>
                    <a:pt x="287" y="113"/>
                    <a:pt x="287" y="113"/>
                  </a:cubicBezTo>
                  <a:cubicBezTo>
                    <a:pt x="286" y="110"/>
                    <a:pt x="284" y="108"/>
                    <a:pt x="280" y="107"/>
                  </a:cubicBezTo>
                  <a:cubicBezTo>
                    <a:pt x="239" y="105"/>
                    <a:pt x="239" y="105"/>
                    <a:pt x="239" y="105"/>
                  </a:cubicBezTo>
                  <a:cubicBezTo>
                    <a:pt x="237" y="102"/>
                    <a:pt x="235" y="98"/>
                    <a:pt x="233" y="95"/>
                  </a:cubicBezTo>
                  <a:cubicBezTo>
                    <a:pt x="252" y="58"/>
                    <a:pt x="252" y="58"/>
                    <a:pt x="252" y="58"/>
                  </a:cubicBezTo>
                  <a:cubicBezTo>
                    <a:pt x="254" y="55"/>
                    <a:pt x="253" y="51"/>
                    <a:pt x="250" y="49"/>
                  </a:cubicBezTo>
                  <a:cubicBezTo>
                    <a:pt x="229" y="32"/>
                    <a:pt x="229" y="32"/>
                    <a:pt x="229" y="32"/>
                  </a:cubicBezTo>
                  <a:cubicBezTo>
                    <a:pt x="227" y="29"/>
                    <a:pt x="223" y="29"/>
                    <a:pt x="220" y="31"/>
                  </a:cubicBezTo>
                  <a:cubicBezTo>
                    <a:pt x="187" y="57"/>
                    <a:pt x="187" y="57"/>
                    <a:pt x="187" y="57"/>
                  </a:cubicBezTo>
                  <a:cubicBezTo>
                    <a:pt x="184" y="55"/>
                    <a:pt x="181" y="54"/>
                    <a:pt x="177" y="53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6" y="3"/>
                    <a:pt x="163" y="0"/>
                    <a:pt x="160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29" y="0"/>
                    <a:pt x="126" y="3"/>
                    <a:pt x="125" y="6"/>
                  </a:cubicBezTo>
                  <a:cubicBezTo>
                    <a:pt x="115" y="53"/>
                    <a:pt x="115" y="53"/>
                    <a:pt x="115" y="53"/>
                  </a:cubicBezTo>
                  <a:cubicBezTo>
                    <a:pt x="111" y="54"/>
                    <a:pt x="108" y="55"/>
                    <a:pt x="105" y="57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69" y="29"/>
                    <a:pt x="65" y="29"/>
                    <a:pt x="63" y="31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39" y="51"/>
                    <a:pt x="39" y="55"/>
                    <a:pt x="40" y="58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57" y="98"/>
                    <a:pt x="55" y="102"/>
                    <a:pt x="53" y="105"/>
                  </a:cubicBezTo>
                  <a:cubicBezTo>
                    <a:pt x="12" y="107"/>
                    <a:pt x="12" y="107"/>
                    <a:pt x="12" y="107"/>
                  </a:cubicBezTo>
                  <a:cubicBezTo>
                    <a:pt x="8" y="107"/>
                    <a:pt x="6" y="110"/>
                    <a:pt x="5" y="113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143"/>
                    <a:pt x="1" y="147"/>
                    <a:pt x="4" y="148"/>
                  </a:cubicBezTo>
                  <a:cubicBezTo>
                    <a:pt x="43" y="164"/>
                    <a:pt x="43" y="164"/>
                    <a:pt x="43" y="164"/>
                  </a:cubicBezTo>
                  <a:cubicBezTo>
                    <a:pt x="44" y="168"/>
                    <a:pt x="44" y="172"/>
                    <a:pt x="45" y="176"/>
                  </a:cubicBezTo>
                  <a:cubicBezTo>
                    <a:pt x="14" y="204"/>
                    <a:pt x="14" y="204"/>
                    <a:pt x="14" y="204"/>
                  </a:cubicBezTo>
                  <a:cubicBezTo>
                    <a:pt x="12" y="206"/>
                    <a:pt x="11" y="210"/>
                    <a:pt x="13" y="213"/>
                  </a:cubicBezTo>
                  <a:cubicBezTo>
                    <a:pt x="27" y="237"/>
                    <a:pt x="27" y="237"/>
                    <a:pt x="27" y="237"/>
                  </a:cubicBezTo>
                  <a:cubicBezTo>
                    <a:pt x="28" y="239"/>
                    <a:pt x="32" y="241"/>
                    <a:pt x="35" y="240"/>
                  </a:cubicBezTo>
                  <a:cubicBezTo>
                    <a:pt x="75" y="227"/>
                    <a:pt x="75" y="227"/>
                    <a:pt x="75" y="227"/>
                  </a:cubicBezTo>
                  <a:cubicBezTo>
                    <a:pt x="78" y="230"/>
                    <a:pt x="81" y="233"/>
                    <a:pt x="84" y="235"/>
                  </a:cubicBezTo>
                  <a:cubicBezTo>
                    <a:pt x="79" y="276"/>
                    <a:pt x="79" y="276"/>
                    <a:pt x="79" y="276"/>
                  </a:cubicBezTo>
                  <a:cubicBezTo>
                    <a:pt x="78" y="280"/>
                    <a:pt x="80" y="283"/>
                    <a:pt x="83" y="284"/>
                  </a:cubicBezTo>
                  <a:cubicBezTo>
                    <a:pt x="109" y="293"/>
                    <a:pt x="109" y="293"/>
                    <a:pt x="109" y="293"/>
                  </a:cubicBezTo>
                  <a:cubicBezTo>
                    <a:pt x="112" y="294"/>
                    <a:pt x="116" y="293"/>
                    <a:pt x="118" y="291"/>
                  </a:cubicBezTo>
                  <a:cubicBezTo>
                    <a:pt x="140" y="255"/>
                    <a:pt x="140" y="255"/>
                    <a:pt x="140" y="255"/>
                  </a:cubicBezTo>
                  <a:cubicBezTo>
                    <a:pt x="142" y="255"/>
                    <a:pt x="144" y="256"/>
                    <a:pt x="146" y="256"/>
                  </a:cubicBezTo>
                  <a:cubicBezTo>
                    <a:pt x="148" y="256"/>
                    <a:pt x="150" y="255"/>
                    <a:pt x="152" y="255"/>
                  </a:cubicBezTo>
                  <a:cubicBezTo>
                    <a:pt x="174" y="291"/>
                    <a:pt x="174" y="291"/>
                    <a:pt x="174" y="291"/>
                  </a:cubicBezTo>
                  <a:cubicBezTo>
                    <a:pt x="176" y="293"/>
                    <a:pt x="180" y="294"/>
                    <a:pt x="183" y="293"/>
                  </a:cubicBezTo>
                  <a:cubicBezTo>
                    <a:pt x="209" y="284"/>
                    <a:pt x="209" y="284"/>
                    <a:pt x="209" y="284"/>
                  </a:cubicBezTo>
                  <a:cubicBezTo>
                    <a:pt x="212" y="283"/>
                    <a:pt x="214" y="280"/>
                    <a:pt x="213" y="276"/>
                  </a:cubicBezTo>
                  <a:cubicBezTo>
                    <a:pt x="208" y="235"/>
                    <a:pt x="208" y="235"/>
                    <a:pt x="208" y="235"/>
                  </a:cubicBezTo>
                  <a:cubicBezTo>
                    <a:pt x="211" y="232"/>
                    <a:pt x="214" y="230"/>
                    <a:pt x="217" y="227"/>
                  </a:cubicBezTo>
                  <a:cubicBezTo>
                    <a:pt x="257" y="240"/>
                    <a:pt x="257" y="240"/>
                    <a:pt x="257" y="240"/>
                  </a:cubicBezTo>
                  <a:cubicBezTo>
                    <a:pt x="260" y="241"/>
                    <a:pt x="264" y="239"/>
                    <a:pt x="265" y="237"/>
                  </a:cubicBezTo>
                  <a:cubicBezTo>
                    <a:pt x="279" y="213"/>
                    <a:pt x="279" y="213"/>
                    <a:pt x="279" y="213"/>
                  </a:cubicBezTo>
                  <a:cubicBezTo>
                    <a:pt x="281" y="210"/>
                    <a:pt x="280" y="206"/>
                    <a:pt x="278" y="204"/>
                  </a:cubicBezTo>
                  <a:cubicBezTo>
                    <a:pt x="247" y="176"/>
                    <a:pt x="247" y="176"/>
                    <a:pt x="247" y="176"/>
                  </a:cubicBezTo>
                  <a:cubicBezTo>
                    <a:pt x="248" y="172"/>
                    <a:pt x="248" y="168"/>
                    <a:pt x="249" y="164"/>
                  </a:cubicBezTo>
                  <a:cubicBezTo>
                    <a:pt x="288" y="148"/>
                    <a:pt x="288" y="148"/>
                    <a:pt x="288" y="148"/>
                  </a:cubicBezTo>
                  <a:cubicBezTo>
                    <a:pt x="291" y="147"/>
                    <a:pt x="292" y="144"/>
                    <a:pt x="292" y="140"/>
                  </a:cubicBezTo>
                  <a:close/>
                  <a:moveTo>
                    <a:pt x="204" y="152"/>
                  </a:moveTo>
                  <a:cubicBezTo>
                    <a:pt x="204" y="168"/>
                    <a:pt x="197" y="182"/>
                    <a:pt x="187" y="193"/>
                  </a:cubicBezTo>
                  <a:cubicBezTo>
                    <a:pt x="176" y="203"/>
                    <a:pt x="162" y="210"/>
                    <a:pt x="146" y="210"/>
                  </a:cubicBezTo>
                  <a:cubicBezTo>
                    <a:pt x="130" y="210"/>
                    <a:pt x="116" y="203"/>
                    <a:pt x="105" y="193"/>
                  </a:cubicBezTo>
                  <a:cubicBezTo>
                    <a:pt x="95" y="182"/>
                    <a:pt x="88" y="168"/>
                    <a:pt x="88" y="152"/>
                  </a:cubicBezTo>
                  <a:cubicBezTo>
                    <a:pt x="88" y="136"/>
                    <a:pt x="95" y="121"/>
                    <a:pt x="105" y="111"/>
                  </a:cubicBezTo>
                  <a:cubicBezTo>
                    <a:pt x="116" y="100"/>
                    <a:pt x="130" y="94"/>
                    <a:pt x="146" y="94"/>
                  </a:cubicBezTo>
                  <a:cubicBezTo>
                    <a:pt x="162" y="94"/>
                    <a:pt x="176" y="100"/>
                    <a:pt x="187" y="111"/>
                  </a:cubicBezTo>
                  <a:cubicBezTo>
                    <a:pt x="197" y="121"/>
                    <a:pt x="204" y="136"/>
                    <a:pt x="204" y="1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4347" tIns="62173" rIns="124347" bIns="62173" numCol="1" anchor="t" anchorCtr="0" compatLnSpc="1"/>
            <a:lstStyle/>
            <a:p>
              <a:pPr defTabSz="1243330">
                <a:defRPr/>
              </a:pPr>
              <a:endParaRPr lang="en-US" sz="1865" kern="0" dirty="0">
                <a:solidFill>
                  <a:srgbClr val="FFFFFF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1" name="Oval 87"/>
            <p:cNvSpPr>
              <a:spLocks noChangeArrowheads="1"/>
            </p:cNvSpPr>
            <p:nvPr/>
          </p:nvSpPr>
          <p:spPr bwMode="black">
            <a:xfrm>
              <a:off x="4544055" y="3601090"/>
              <a:ext cx="99636" cy="9960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4347" tIns="62173" rIns="124347" bIns="62173" numCol="1" anchor="t" anchorCtr="0" compatLnSpc="1"/>
            <a:lstStyle/>
            <a:p>
              <a:pPr defTabSz="1243330">
                <a:defRPr/>
              </a:pPr>
              <a:endParaRPr lang="en-US" sz="1865" kern="0" dirty="0">
                <a:solidFill>
                  <a:srgbClr val="FFFFFF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2" name="Freeform 88"/>
            <p:cNvSpPr>
              <a:spLocks noEditPoints="1"/>
            </p:cNvSpPr>
            <p:nvPr/>
          </p:nvSpPr>
          <p:spPr bwMode="black">
            <a:xfrm>
              <a:off x="4788474" y="3313157"/>
              <a:ext cx="272441" cy="293381"/>
            </a:xfrm>
            <a:custGeom>
              <a:avLst/>
              <a:gdLst>
                <a:gd name="T0" fmla="*/ 129 w 148"/>
                <a:gd name="T1" fmla="*/ 91 h 160"/>
                <a:gd name="T2" fmla="*/ 131 w 148"/>
                <a:gd name="T3" fmla="*/ 80 h 160"/>
                <a:gd name="T4" fmla="*/ 129 w 148"/>
                <a:gd name="T5" fmla="*/ 70 h 160"/>
                <a:gd name="T6" fmla="*/ 145 w 148"/>
                <a:gd name="T7" fmla="*/ 55 h 160"/>
                <a:gd name="T8" fmla="*/ 147 w 148"/>
                <a:gd name="T9" fmla="*/ 50 h 160"/>
                <a:gd name="T10" fmla="*/ 147 w 148"/>
                <a:gd name="T11" fmla="*/ 46 h 160"/>
                <a:gd name="T12" fmla="*/ 140 w 148"/>
                <a:gd name="T13" fmla="*/ 34 h 160"/>
                <a:gd name="T14" fmla="*/ 133 w 148"/>
                <a:gd name="T15" fmla="*/ 31 h 160"/>
                <a:gd name="T16" fmla="*/ 131 w 148"/>
                <a:gd name="T17" fmla="*/ 31 h 160"/>
                <a:gd name="T18" fmla="*/ 111 w 148"/>
                <a:gd name="T19" fmla="*/ 37 h 160"/>
                <a:gd name="T20" fmla="*/ 92 w 148"/>
                <a:gd name="T21" fmla="*/ 27 h 160"/>
                <a:gd name="T22" fmla="*/ 88 w 148"/>
                <a:gd name="T23" fmla="*/ 6 h 160"/>
                <a:gd name="T24" fmla="*/ 81 w 148"/>
                <a:gd name="T25" fmla="*/ 0 h 160"/>
                <a:gd name="T26" fmla="*/ 67 w 148"/>
                <a:gd name="T27" fmla="*/ 0 h 160"/>
                <a:gd name="T28" fmla="*/ 60 w 148"/>
                <a:gd name="T29" fmla="*/ 6 h 160"/>
                <a:gd name="T30" fmla="*/ 55 w 148"/>
                <a:gd name="T31" fmla="*/ 27 h 160"/>
                <a:gd name="T32" fmla="*/ 37 w 148"/>
                <a:gd name="T33" fmla="*/ 38 h 160"/>
                <a:gd name="T34" fmla="*/ 16 w 148"/>
                <a:gd name="T35" fmla="*/ 31 h 160"/>
                <a:gd name="T36" fmla="*/ 14 w 148"/>
                <a:gd name="T37" fmla="*/ 31 h 160"/>
                <a:gd name="T38" fmla="*/ 8 w 148"/>
                <a:gd name="T39" fmla="*/ 34 h 160"/>
                <a:gd name="T40" fmla="*/ 1 w 148"/>
                <a:gd name="T41" fmla="*/ 46 h 160"/>
                <a:gd name="T42" fmla="*/ 0 w 148"/>
                <a:gd name="T43" fmla="*/ 50 h 160"/>
                <a:gd name="T44" fmla="*/ 2 w 148"/>
                <a:gd name="T45" fmla="*/ 55 h 160"/>
                <a:gd name="T46" fmla="*/ 19 w 148"/>
                <a:gd name="T47" fmla="*/ 70 h 160"/>
                <a:gd name="T48" fmla="*/ 17 w 148"/>
                <a:gd name="T49" fmla="*/ 80 h 160"/>
                <a:gd name="T50" fmla="*/ 19 w 148"/>
                <a:gd name="T51" fmla="*/ 91 h 160"/>
                <a:gd name="T52" fmla="*/ 2 w 148"/>
                <a:gd name="T53" fmla="*/ 106 h 160"/>
                <a:gd name="T54" fmla="*/ 0 w 148"/>
                <a:gd name="T55" fmla="*/ 111 h 160"/>
                <a:gd name="T56" fmla="*/ 1 w 148"/>
                <a:gd name="T57" fmla="*/ 114 h 160"/>
                <a:gd name="T58" fmla="*/ 8 w 148"/>
                <a:gd name="T59" fmla="*/ 126 h 160"/>
                <a:gd name="T60" fmla="*/ 14 w 148"/>
                <a:gd name="T61" fmla="*/ 130 h 160"/>
                <a:gd name="T62" fmla="*/ 16 w 148"/>
                <a:gd name="T63" fmla="*/ 130 h 160"/>
                <a:gd name="T64" fmla="*/ 37 w 148"/>
                <a:gd name="T65" fmla="*/ 123 h 160"/>
                <a:gd name="T66" fmla="*/ 55 w 148"/>
                <a:gd name="T67" fmla="*/ 133 h 160"/>
                <a:gd name="T68" fmla="*/ 60 w 148"/>
                <a:gd name="T69" fmla="*/ 155 h 160"/>
                <a:gd name="T70" fmla="*/ 67 w 148"/>
                <a:gd name="T71" fmla="*/ 160 h 160"/>
                <a:gd name="T72" fmla="*/ 81 w 148"/>
                <a:gd name="T73" fmla="*/ 160 h 160"/>
                <a:gd name="T74" fmla="*/ 88 w 148"/>
                <a:gd name="T75" fmla="*/ 155 h 160"/>
                <a:gd name="T76" fmla="*/ 92 w 148"/>
                <a:gd name="T77" fmla="*/ 134 h 160"/>
                <a:gd name="T78" fmla="*/ 111 w 148"/>
                <a:gd name="T79" fmla="*/ 123 h 160"/>
                <a:gd name="T80" fmla="*/ 131 w 148"/>
                <a:gd name="T81" fmla="*/ 130 h 160"/>
                <a:gd name="T82" fmla="*/ 133 w 148"/>
                <a:gd name="T83" fmla="*/ 130 h 160"/>
                <a:gd name="T84" fmla="*/ 140 w 148"/>
                <a:gd name="T85" fmla="*/ 126 h 160"/>
                <a:gd name="T86" fmla="*/ 147 w 148"/>
                <a:gd name="T87" fmla="*/ 114 h 160"/>
                <a:gd name="T88" fmla="*/ 147 w 148"/>
                <a:gd name="T89" fmla="*/ 111 h 160"/>
                <a:gd name="T90" fmla="*/ 145 w 148"/>
                <a:gd name="T91" fmla="*/ 106 h 160"/>
                <a:gd name="T92" fmla="*/ 129 w 148"/>
                <a:gd name="T93" fmla="*/ 91 h 160"/>
                <a:gd name="T94" fmla="*/ 96 w 148"/>
                <a:gd name="T95" fmla="*/ 80 h 160"/>
                <a:gd name="T96" fmla="*/ 74 w 148"/>
                <a:gd name="T97" fmla="*/ 102 h 160"/>
                <a:gd name="T98" fmla="*/ 52 w 148"/>
                <a:gd name="T99" fmla="*/ 80 h 160"/>
                <a:gd name="T100" fmla="*/ 74 w 148"/>
                <a:gd name="T101" fmla="*/ 58 h 160"/>
                <a:gd name="T102" fmla="*/ 96 w 148"/>
                <a:gd name="T103" fmla="*/ 8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8" h="160">
                  <a:moveTo>
                    <a:pt x="129" y="91"/>
                  </a:moveTo>
                  <a:cubicBezTo>
                    <a:pt x="130" y="88"/>
                    <a:pt x="131" y="84"/>
                    <a:pt x="131" y="80"/>
                  </a:cubicBezTo>
                  <a:cubicBezTo>
                    <a:pt x="131" y="77"/>
                    <a:pt x="130" y="73"/>
                    <a:pt x="129" y="70"/>
                  </a:cubicBezTo>
                  <a:cubicBezTo>
                    <a:pt x="145" y="55"/>
                    <a:pt x="145" y="55"/>
                    <a:pt x="145" y="55"/>
                  </a:cubicBezTo>
                  <a:cubicBezTo>
                    <a:pt x="147" y="54"/>
                    <a:pt x="147" y="52"/>
                    <a:pt x="147" y="50"/>
                  </a:cubicBezTo>
                  <a:cubicBezTo>
                    <a:pt x="147" y="49"/>
                    <a:pt x="147" y="47"/>
                    <a:pt x="147" y="46"/>
                  </a:cubicBezTo>
                  <a:cubicBezTo>
                    <a:pt x="140" y="34"/>
                    <a:pt x="140" y="34"/>
                    <a:pt x="140" y="34"/>
                  </a:cubicBezTo>
                  <a:cubicBezTo>
                    <a:pt x="138" y="32"/>
                    <a:pt x="136" y="31"/>
                    <a:pt x="133" y="31"/>
                  </a:cubicBezTo>
                  <a:cubicBezTo>
                    <a:pt x="133" y="31"/>
                    <a:pt x="132" y="31"/>
                    <a:pt x="131" y="31"/>
                  </a:cubicBezTo>
                  <a:cubicBezTo>
                    <a:pt x="111" y="37"/>
                    <a:pt x="111" y="37"/>
                    <a:pt x="111" y="37"/>
                  </a:cubicBezTo>
                  <a:cubicBezTo>
                    <a:pt x="105" y="33"/>
                    <a:pt x="99" y="29"/>
                    <a:pt x="92" y="27"/>
                  </a:cubicBezTo>
                  <a:cubicBezTo>
                    <a:pt x="88" y="6"/>
                    <a:pt x="88" y="6"/>
                    <a:pt x="88" y="6"/>
                  </a:cubicBezTo>
                  <a:cubicBezTo>
                    <a:pt x="87" y="3"/>
                    <a:pt x="84" y="0"/>
                    <a:pt x="81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3" y="0"/>
                    <a:pt x="61" y="3"/>
                    <a:pt x="60" y="6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48" y="29"/>
                    <a:pt x="42" y="33"/>
                    <a:pt x="37" y="38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1"/>
                    <a:pt x="15" y="31"/>
                    <a:pt x="14" y="31"/>
                  </a:cubicBezTo>
                  <a:cubicBezTo>
                    <a:pt x="12" y="31"/>
                    <a:pt x="9" y="32"/>
                    <a:pt x="8" y="34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0" y="47"/>
                    <a:pt x="0" y="49"/>
                    <a:pt x="0" y="50"/>
                  </a:cubicBezTo>
                  <a:cubicBezTo>
                    <a:pt x="0" y="52"/>
                    <a:pt x="1" y="54"/>
                    <a:pt x="2" y="55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3"/>
                    <a:pt x="17" y="77"/>
                    <a:pt x="17" y="80"/>
                  </a:cubicBezTo>
                  <a:cubicBezTo>
                    <a:pt x="17" y="84"/>
                    <a:pt x="18" y="87"/>
                    <a:pt x="19" y="91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1" y="107"/>
                    <a:pt x="0" y="109"/>
                    <a:pt x="0" y="111"/>
                  </a:cubicBezTo>
                  <a:cubicBezTo>
                    <a:pt x="0" y="112"/>
                    <a:pt x="0" y="113"/>
                    <a:pt x="1" y="114"/>
                  </a:cubicBezTo>
                  <a:cubicBezTo>
                    <a:pt x="8" y="126"/>
                    <a:pt x="8" y="126"/>
                    <a:pt x="8" y="126"/>
                  </a:cubicBezTo>
                  <a:cubicBezTo>
                    <a:pt x="9" y="129"/>
                    <a:pt x="12" y="130"/>
                    <a:pt x="14" y="130"/>
                  </a:cubicBezTo>
                  <a:cubicBezTo>
                    <a:pt x="15" y="130"/>
                    <a:pt x="15" y="130"/>
                    <a:pt x="16" y="130"/>
                  </a:cubicBezTo>
                  <a:cubicBezTo>
                    <a:pt x="37" y="123"/>
                    <a:pt x="37" y="123"/>
                    <a:pt x="37" y="123"/>
                  </a:cubicBezTo>
                  <a:cubicBezTo>
                    <a:pt x="42" y="127"/>
                    <a:pt x="48" y="131"/>
                    <a:pt x="55" y="133"/>
                  </a:cubicBezTo>
                  <a:cubicBezTo>
                    <a:pt x="60" y="155"/>
                    <a:pt x="60" y="155"/>
                    <a:pt x="60" y="155"/>
                  </a:cubicBezTo>
                  <a:cubicBezTo>
                    <a:pt x="61" y="158"/>
                    <a:pt x="63" y="160"/>
                    <a:pt x="67" y="160"/>
                  </a:cubicBezTo>
                  <a:cubicBezTo>
                    <a:pt x="81" y="160"/>
                    <a:pt x="81" y="160"/>
                    <a:pt x="81" y="160"/>
                  </a:cubicBezTo>
                  <a:cubicBezTo>
                    <a:pt x="84" y="160"/>
                    <a:pt x="87" y="158"/>
                    <a:pt x="88" y="155"/>
                  </a:cubicBezTo>
                  <a:cubicBezTo>
                    <a:pt x="92" y="134"/>
                    <a:pt x="92" y="134"/>
                    <a:pt x="92" y="134"/>
                  </a:cubicBezTo>
                  <a:cubicBezTo>
                    <a:pt x="99" y="131"/>
                    <a:pt x="105" y="128"/>
                    <a:pt x="111" y="123"/>
                  </a:cubicBezTo>
                  <a:cubicBezTo>
                    <a:pt x="131" y="130"/>
                    <a:pt x="131" y="130"/>
                    <a:pt x="131" y="130"/>
                  </a:cubicBezTo>
                  <a:cubicBezTo>
                    <a:pt x="132" y="130"/>
                    <a:pt x="133" y="130"/>
                    <a:pt x="133" y="130"/>
                  </a:cubicBezTo>
                  <a:cubicBezTo>
                    <a:pt x="136" y="130"/>
                    <a:pt x="138" y="129"/>
                    <a:pt x="140" y="126"/>
                  </a:cubicBezTo>
                  <a:cubicBezTo>
                    <a:pt x="147" y="114"/>
                    <a:pt x="147" y="114"/>
                    <a:pt x="147" y="114"/>
                  </a:cubicBezTo>
                  <a:cubicBezTo>
                    <a:pt x="147" y="113"/>
                    <a:pt x="148" y="112"/>
                    <a:pt x="147" y="111"/>
                  </a:cubicBezTo>
                  <a:cubicBezTo>
                    <a:pt x="148" y="109"/>
                    <a:pt x="147" y="107"/>
                    <a:pt x="145" y="106"/>
                  </a:cubicBezTo>
                  <a:lnTo>
                    <a:pt x="129" y="91"/>
                  </a:lnTo>
                  <a:close/>
                  <a:moveTo>
                    <a:pt x="96" y="80"/>
                  </a:moveTo>
                  <a:cubicBezTo>
                    <a:pt x="96" y="92"/>
                    <a:pt x="86" y="102"/>
                    <a:pt x="74" y="102"/>
                  </a:cubicBezTo>
                  <a:cubicBezTo>
                    <a:pt x="62" y="102"/>
                    <a:pt x="52" y="92"/>
                    <a:pt x="52" y="80"/>
                  </a:cubicBezTo>
                  <a:cubicBezTo>
                    <a:pt x="52" y="68"/>
                    <a:pt x="62" y="58"/>
                    <a:pt x="74" y="58"/>
                  </a:cubicBezTo>
                  <a:cubicBezTo>
                    <a:pt x="86" y="58"/>
                    <a:pt x="96" y="68"/>
                    <a:pt x="96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4347" tIns="62173" rIns="124347" bIns="62173" numCol="1" anchor="t" anchorCtr="0" compatLnSpc="1"/>
            <a:lstStyle/>
            <a:p>
              <a:pPr defTabSz="1243330">
                <a:defRPr/>
              </a:pPr>
              <a:endParaRPr lang="en-US" sz="1865" kern="0" dirty="0">
                <a:solidFill>
                  <a:srgbClr val="FFFFFF"/>
                </a:solidFill>
                <a:latin typeface="Segoe UI" panose="020B0502040204020203" pitchFamily="34" charset="0"/>
              </a:endParaRPr>
            </a:p>
          </p:txBody>
        </p:sp>
      </p:grpSp>
      <p:sp>
        <p:nvSpPr>
          <p:cNvPr id="14" name="等腰三角形 5"/>
          <p:cNvSpPr/>
          <p:nvPr/>
        </p:nvSpPr>
        <p:spPr>
          <a:xfrm rot="8677559">
            <a:off x="10693620" y="4841358"/>
            <a:ext cx="1148722" cy="2767224"/>
          </a:xfrm>
          <a:custGeom>
            <a:avLst/>
            <a:gdLst>
              <a:gd name="connsiteX0" fmla="*/ 0 w 3505200"/>
              <a:gd name="connsiteY0" fmla="*/ 3352800 h 3352800"/>
              <a:gd name="connsiteX1" fmla="*/ 1752600 w 3505200"/>
              <a:gd name="connsiteY1" fmla="*/ 0 h 3352800"/>
              <a:gd name="connsiteX2" fmla="*/ 3505200 w 3505200"/>
              <a:gd name="connsiteY2" fmla="*/ 3352800 h 3352800"/>
              <a:gd name="connsiteX3" fmla="*/ 0 w 3505200"/>
              <a:gd name="connsiteY3" fmla="*/ 3352800 h 3352800"/>
              <a:gd name="connsiteX0-1" fmla="*/ 0 w 4025900"/>
              <a:gd name="connsiteY0-2" fmla="*/ 1625600 h 3352800"/>
              <a:gd name="connsiteX1-3" fmla="*/ 2273300 w 4025900"/>
              <a:gd name="connsiteY1-4" fmla="*/ 0 h 3352800"/>
              <a:gd name="connsiteX2-5" fmla="*/ 4025900 w 4025900"/>
              <a:gd name="connsiteY2-6" fmla="*/ 3352800 h 3352800"/>
              <a:gd name="connsiteX3-7" fmla="*/ 0 w 4025900"/>
              <a:gd name="connsiteY3-8" fmla="*/ 1625600 h 3352800"/>
              <a:gd name="connsiteX0-9" fmla="*/ 0 w 4025900"/>
              <a:gd name="connsiteY0-10" fmla="*/ 1879600 h 3606800"/>
              <a:gd name="connsiteX1-11" fmla="*/ 3746500 w 4025900"/>
              <a:gd name="connsiteY1-12" fmla="*/ 0 h 3606800"/>
              <a:gd name="connsiteX2-13" fmla="*/ 4025900 w 4025900"/>
              <a:gd name="connsiteY2-14" fmla="*/ 3606800 h 3606800"/>
              <a:gd name="connsiteX3-15" fmla="*/ 0 w 4025900"/>
              <a:gd name="connsiteY3-16" fmla="*/ 1879600 h 3606800"/>
              <a:gd name="connsiteX0-17" fmla="*/ 0 w 4508500"/>
              <a:gd name="connsiteY0-18" fmla="*/ 1879600 h 3657600"/>
              <a:gd name="connsiteX1-19" fmla="*/ 3746500 w 4508500"/>
              <a:gd name="connsiteY1-20" fmla="*/ 0 h 3657600"/>
              <a:gd name="connsiteX2-21" fmla="*/ 4508500 w 4508500"/>
              <a:gd name="connsiteY2-22" fmla="*/ 3657600 h 3657600"/>
              <a:gd name="connsiteX3-23" fmla="*/ 0 w 4508500"/>
              <a:gd name="connsiteY3-24" fmla="*/ 1879600 h 3657600"/>
              <a:gd name="connsiteX0-25" fmla="*/ 0 w 4508500"/>
              <a:gd name="connsiteY0-26" fmla="*/ 480291 h 2258291"/>
              <a:gd name="connsiteX1-27" fmla="*/ 2319481 w 4508500"/>
              <a:gd name="connsiteY1-28" fmla="*/ 0 h 2258291"/>
              <a:gd name="connsiteX2-29" fmla="*/ 4508500 w 4508500"/>
              <a:gd name="connsiteY2-30" fmla="*/ 2258291 h 2258291"/>
              <a:gd name="connsiteX3-31" fmla="*/ 0 w 4508500"/>
              <a:gd name="connsiteY3-32" fmla="*/ 480291 h 2258291"/>
              <a:gd name="connsiteX0-33" fmla="*/ 0 w 4508500"/>
              <a:gd name="connsiteY0-34" fmla="*/ 1006764 h 2784764"/>
              <a:gd name="connsiteX1-35" fmla="*/ 1959263 w 4508500"/>
              <a:gd name="connsiteY1-36" fmla="*/ 0 h 2784764"/>
              <a:gd name="connsiteX2-37" fmla="*/ 4508500 w 4508500"/>
              <a:gd name="connsiteY2-38" fmla="*/ 2784764 h 2784764"/>
              <a:gd name="connsiteX3-39" fmla="*/ 0 w 4508500"/>
              <a:gd name="connsiteY3-40" fmla="*/ 1006764 h 2784764"/>
              <a:gd name="connsiteX0-41" fmla="*/ 0 w 1959263"/>
              <a:gd name="connsiteY0-42" fmla="*/ 4608946 h 4608946"/>
              <a:gd name="connsiteX1-43" fmla="*/ 1959263 w 1959263"/>
              <a:gd name="connsiteY1-44" fmla="*/ 3602182 h 4608946"/>
              <a:gd name="connsiteX2-45" fmla="*/ 1141845 w 1959263"/>
              <a:gd name="connsiteY2-46" fmla="*/ 0 h 4608946"/>
              <a:gd name="connsiteX3-47" fmla="*/ 0 w 1959263"/>
              <a:gd name="connsiteY3-48" fmla="*/ 4608946 h 4608946"/>
              <a:gd name="connsiteX0-49" fmla="*/ 0 w 1959263"/>
              <a:gd name="connsiteY0-50" fmla="*/ 4719783 h 4719783"/>
              <a:gd name="connsiteX1-51" fmla="*/ 1959263 w 1959263"/>
              <a:gd name="connsiteY1-52" fmla="*/ 3713019 h 4719783"/>
              <a:gd name="connsiteX2-53" fmla="*/ 1127991 w 1959263"/>
              <a:gd name="connsiteY2-54" fmla="*/ 0 h 4719783"/>
              <a:gd name="connsiteX3-55" fmla="*/ 0 w 1959263"/>
              <a:gd name="connsiteY3-56" fmla="*/ 4719783 h 47197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959263" h="4719783">
                <a:moveTo>
                  <a:pt x="0" y="4719783"/>
                </a:moveTo>
                <a:lnTo>
                  <a:pt x="1959263" y="3713019"/>
                </a:lnTo>
                <a:lnTo>
                  <a:pt x="1127991" y="0"/>
                </a:lnTo>
                <a:lnTo>
                  <a:pt x="0" y="4719783"/>
                </a:lnTo>
                <a:close/>
              </a:path>
            </a:pathLst>
          </a:custGeom>
          <a:solidFill>
            <a:schemeClr val="accent1">
              <a:lumMod val="50000"/>
              <a:lumOff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等腰三角形 5"/>
          <p:cNvSpPr/>
          <p:nvPr/>
        </p:nvSpPr>
        <p:spPr>
          <a:xfrm rot="19356855">
            <a:off x="11310857" y="5109001"/>
            <a:ext cx="635057" cy="359061"/>
          </a:xfrm>
          <a:custGeom>
            <a:avLst/>
            <a:gdLst>
              <a:gd name="connsiteX0" fmla="*/ 0 w 3505200"/>
              <a:gd name="connsiteY0" fmla="*/ 3352800 h 3352800"/>
              <a:gd name="connsiteX1" fmla="*/ 1752600 w 3505200"/>
              <a:gd name="connsiteY1" fmla="*/ 0 h 3352800"/>
              <a:gd name="connsiteX2" fmla="*/ 3505200 w 3505200"/>
              <a:gd name="connsiteY2" fmla="*/ 3352800 h 3352800"/>
              <a:gd name="connsiteX3" fmla="*/ 0 w 3505200"/>
              <a:gd name="connsiteY3" fmla="*/ 3352800 h 3352800"/>
              <a:gd name="connsiteX0-1" fmla="*/ 0 w 4025900"/>
              <a:gd name="connsiteY0-2" fmla="*/ 1625600 h 3352800"/>
              <a:gd name="connsiteX1-3" fmla="*/ 2273300 w 4025900"/>
              <a:gd name="connsiteY1-4" fmla="*/ 0 h 3352800"/>
              <a:gd name="connsiteX2-5" fmla="*/ 4025900 w 4025900"/>
              <a:gd name="connsiteY2-6" fmla="*/ 3352800 h 3352800"/>
              <a:gd name="connsiteX3-7" fmla="*/ 0 w 4025900"/>
              <a:gd name="connsiteY3-8" fmla="*/ 1625600 h 3352800"/>
              <a:gd name="connsiteX0-9" fmla="*/ 0 w 4025900"/>
              <a:gd name="connsiteY0-10" fmla="*/ 1879600 h 3606800"/>
              <a:gd name="connsiteX1-11" fmla="*/ 3746500 w 4025900"/>
              <a:gd name="connsiteY1-12" fmla="*/ 0 h 3606800"/>
              <a:gd name="connsiteX2-13" fmla="*/ 4025900 w 4025900"/>
              <a:gd name="connsiteY2-14" fmla="*/ 3606800 h 3606800"/>
              <a:gd name="connsiteX3-15" fmla="*/ 0 w 4025900"/>
              <a:gd name="connsiteY3-16" fmla="*/ 1879600 h 3606800"/>
              <a:gd name="connsiteX0-17" fmla="*/ 0 w 4508500"/>
              <a:gd name="connsiteY0-18" fmla="*/ 1879600 h 3657600"/>
              <a:gd name="connsiteX1-19" fmla="*/ 3746500 w 4508500"/>
              <a:gd name="connsiteY1-20" fmla="*/ 0 h 3657600"/>
              <a:gd name="connsiteX2-21" fmla="*/ 4508500 w 4508500"/>
              <a:gd name="connsiteY2-22" fmla="*/ 3657600 h 3657600"/>
              <a:gd name="connsiteX3-23" fmla="*/ 0 w 4508500"/>
              <a:gd name="connsiteY3-24" fmla="*/ 1879600 h 3657600"/>
              <a:gd name="connsiteX0-25" fmla="*/ 0 w 3746498"/>
              <a:gd name="connsiteY0-26" fmla="*/ 1879600 h 3424350"/>
              <a:gd name="connsiteX1-27" fmla="*/ 3746500 w 3746498"/>
              <a:gd name="connsiteY1-28" fmla="*/ 0 h 3424350"/>
              <a:gd name="connsiteX2-29" fmla="*/ 3732084 w 3746498"/>
              <a:gd name="connsiteY2-30" fmla="*/ 3424348 h 3424350"/>
              <a:gd name="connsiteX3-31" fmla="*/ 0 w 3746498"/>
              <a:gd name="connsiteY3-32" fmla="*/ 1879600 h 3424350"/>
              <a:gd name="connsiteX0-33" fmla="*/ 0 w 3746498"/>
              <a:gd name="connsiteY0-34" fmla="*/ 1879600 h 3424350"/>
              <a:gd name="connsiteX1-35" fmla="*/ 3746500 w 3746498"/>
              <a:gd name="connsiteY1-36" fmla="*/ 0 h 3424350"/>
              <a:gd name="connsiteX2-37" fmla="*/ 3732084 w 3746498"/>
              <a:gd name="connsiteY2-38" fmla="*/ 3424348 h 3424350"/>
              <a:gd name="connsiteX3-39" fmla="*/ 0 w 3746498"/>
              <a:gd name="connsiteY3-40" fmla="*/ 1879600 h 3424350"/>
              <a:gd name="connsiteX0-41" fmla="*/ 0 w 4270503"/>
              <a:gd name="connsiteY0-42" fmla="*/ 1879600 h 2511072"/>
              <a:gd name="connsiteX1-43" fmla="*/ 3746500 w 4270503"/>
              <a:gd name="connsiteY1-44" fmla="*/ 0 h 2511072"/>
              <a:gd name="connsiteX2-45" fmla="*/ 4270432 w 4270503"/>
              <a:gd name="connsiteY2-46" fmla="*/ 2511075 h 2511072"/>
              <a:gd name="connsiteX3-47" fmla="*/ 0 w 4270503"/>
              <a:gd name="connsiteY3-48" fmla="*/ 1879600 h 2511072"/>
              <a:gd name="connsiteX0-49" fmla="*/ 1 w 2283684"/>
              <a:gd name="connsiteY0-50" fmla="*/ 2919045 h 2919038"/>
              <a:gd name="connsiteX1-51" fmla="*/ 1759681 w 2283684"/>
              <a:gd name="connsiteY1-52" fmla="*/ 0 h 2919038"/>
              <a:gd name="connsiteX2-53" fmla="*/ 2283613 w 2283684"/>
              <a:gd name="connsiteY2-54" fmla="*/ 2511075 h 2919038"/>
              <a:gd name="connsiteX3-55" fmla="*/ 1 w 2283684"/>
              <a:gd name="connsiteY3-56" fmla="*/ 2919045 h 2919038"/>
              <a:gd name="connsiteX0-57" fmla="*/ 0 w 2296147"/>
              <a:gd name="connsiteY0-58" fmla="*/ 2137357 h 2511072"/>
              <a:gd name="connsiteX1-59" fmla="*/ 1772144 w 2296147"/>
              <a:gd name="connsiteY1-60" fmla="*/ 0 h 2511072"/>
              <a:gd name="connsiteX2-61" fmla="*/ 2296076 w 2296147"/>
              <a:gd name="connsiteY2-62" fmla="*/ 2511075 h 2511072"/>
              <a:gd name="connsiteX3-63" fmla="*/ 0 w 2296147"/>
              <a:gd name="connsiteY3-64" fmla="*/ 2137357 h 2511072"/>
              <a:gd name="connsiteX0-65" fmla="*/ 0 w 2460786"/>
              <a:gd name="connsiteY0-66" fmla="*/ 2137357 h 2512682"/>
              <a:gd name="connsiteX1-67" fmla="*/ 1772144 w 2460786"/>
              <a:gd name="connsiteY1-68" fmla="*/ 0 h 2512682"/>
              <a:gd name="connsiteX2-69" fmla="*/ 2296076 w 2460786"/>
              <a:gd name="connsiteY2-70" fmla="*/ 2511075 h 2512682"/>
              <a:gd name="connsiteX3-71" fmla="*/ 0 w 2460786"/>
              <a:gd name="connsiteY3-72" fmla="*/ 2137357 h 2512682"/>
              <a:gd name="connsiteX0-73" fmla="*/ 0 w 2296078"/>
              <a:gd name="connsiteY0-74" fmla="*/ 2137357 h 2511072"/>
              <a:gd name="connsiteX1-75" fmla="*/ 1772144 w 2296078"/>
              <a:gd name="connsiteY1-76" fmla="*/ 0 h 2511072"/>
              <a:gd name="connsiteX2-77" fmla="*/ 2296076 w 2296078"/>
              <a:gd name="connsiteY2-78" fmla="*/ 2511075 h 2511072"/>
              <a:gd name="connsiteX3-79" fmla="*/ 0 w 2296078"/>
              <a:gd name="connsiteY3-80" fmla="*/ 2137357 h 2511072"/>
              <a:gd name="connsiteX0-81" fmla="*/ 0 w 2296078"/>
              <a:gd name="connsiteY0-82" fmla="*/ 2137357 h 2511072"/>
              <a:gd name="connsiteX1-83" fmla="*/ 1772144 w 2296078"/>
              <a:gd name="connsiteY1-84" fmla="*/ 0 h 2511072"/>
              <a:gd name="connsiteX2-85" fmla="*/ 2296076 w 2296078"/>
              <a:gd name="connsiteY2-86" fmla="*/ 2511075 h 2511072"/>
              <a:gd name="connsiteX3-87" fmla="*/ 0 w 2296078"/>
              <a:gd name="connsiteY3-88" fmla="*/ 2137357 h 2511072"/>
              <a:gd name="connsiteX0-89" fmla="*/ 0 w 2398508"/>
              <a:gd name="connsiteY0-90" fmla="*/ 2137357 h 2137356"/>
              <a:gd name="connsiteX1-91" fmla="*/ 1772144 w 2398508"/>
              <a:gd name="connsiteY1-92" fmla="*/ 0 h 2137356"/>
              <a:gd name="connsiteX2-93" fmla="*/ 2398507 w 2398508"/>
              <a:gd name="connsiteY2-94" fmla="*/ 1037291 h 2137356"/>
              <a:gd name="connsiteX3-95" fmla="*/ 0 w 2398508"/>
              <a:gd name="connsiteY3-96" fmla="*/ 2137357 h 2137356"/>
              <a:gd name="connsiteX0-97" fmla="*/ 0 w 770411"/>
              <a:gd name="connsiteY0-98" fmla="*/ 3328587 h 3328589"/>
              <a:gd name="connsiteX1-99" fmla="*/ 144047 w 770411"/>
              <a:gd name="connsiteY1-100" fmla="*/ 0 h 3328589"/>
              <a:gd name="connsiteX2-101" fmla="*/ 770410 w 770411"/>
              <a:gd name="connsiteY2-102" fmla="*/ 1037291 h 3328589"/>
              <a:gd name="connsiteX3-103" fmla="*/ 0 w 770411"/>
              <a:gd name="connsiteY3-104" fmla="*/ 3328587 h 3328589"/>
              <a:gd name="connsiteX0-105" fmla="*/ 1 w 1847386"/>
              <a:gd name="connsiteY0-106" fmla="*/ 1808113 h 1808114"/>
              <a:gd name="connsiteX1-107" fmla="*/ 1221022 w 1847386"/>
              <a:gd name="connsiteY1-108" fmla="*/ 0 h 1808114"/>
              <a:gd name="connsiteX2-109" fmla="*/ 1847385 w 1847386"/>
              <a:gd name="connsiteY2-110" fmla="*/ 1037291 h 1808114"/>
              <a:gd name="connsiteX3-111" fmla="*/ 1 w 1847386"/>
              <a:gd name="connsiteY3-112" fmla="*/ 1808113 h 1808114"/>
              <a:gd name="connsiteX0-113" fmla="*/ 0 w 1837261"/>
              <a:gd name="connsiteY0-114" fmla="*/ 2016730 h 2016731"/>
              <a:gd name="connsiteX1-115" fmla="*/ 1210897 w 1837261"/>
              <a:gd name="connsiteY1-116" fmla="*/ 0 h 2016731"/>
              <a:gd name="connsiteX2-117" fmla="*/ 1837260 w 1837261"/>
              <a:gd name="connsiteY2-118" fmla="*/ 1037291 h 2016731"/>
              <a:gd name="connsiteX3-119" fmla="*/ 0 w 1837261"/>
              <a:gd name="connsiteY3-120" fmla="*/ 2016730 h 2016731"/>
              <a:gd name="connsiteX0-121" fmla="*/ 0 w 1930651"/>
              <a:gd name="connsiteY0-122" fmla="*/ 2016730 h 2016731"/>
              <a:gd name="connsiteX1-123" fmla="*/ 1210897 w 1930651"/>
              <a:gd name="connsiteY1-124" fmla="*/ 0 h 2016731"/>
              <a:gd name="connsiteX2-125" fmla="*/ 1930651 w 1930651"/>
              <a:gd name="connsiteY2-126" fmla="*/ 1023405 h 2016731"/>
              <a:gd name="connsiteX3-127" fmla="*/ 0 w 1930651"/>
              <a:gd name="connsiteY3-128" fmla="*/ 2016730 h 2016731"/>
              <a:gd name="connsiteX0-129" fmla="*/ 0 w 1930651"/>
              <a:gd name="connsiteY0-130" fmla="*/ 2016730 h 2016731"/>
              <a:gd name="connsiteX1-131" fmla="*/ 1210897 w 1930651"/>
              <a:gd name="connsiteY1-132" fmla="*/ 0 h 2016731"/>
              <a:gd name="connsiteX2-133" fmla="*/ 1930651 w 1930651"/>
              <a:gd name="connsiteY2-134" fmla="*/ 1023405 h 2016731"/>
              <a:gd name="connsiteX3-135" fmla="*/ 0 w 1930651"/>
              <a:gd name="connsiteY3-136" fmla="*/ 2016730 h 2016731"/>
              <a:gd name="connsiteX0-137" fmla="*/ 0 w 1930651"/>
              <a:gd name="connsiteY0-138" fmla="*/ 2016730 h 2016731"/>
              <a:gd name="connsiteX1-139" fmla="*/ 1210897 w 1930651"/>
              <a:gd name="connsiteY1-140" fmla="*/ 0 h 2016731"/>
              <a:gd name="connsiteX2-141" fmla="*/ 1930651 w 1930651"/>
              <a:gd name="connsiteY2-142" fmla="*/ 1023405 h 2016731"/>
              <a:gd name="connsiteX3-143" fmla="*/ 0 w 1930651"/>
              <a:gd name="connsiteY3-144" fmla="*/ 2016730 h 201673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930651" h="2016731">
                <a:moveTo>
                  <a:pt x="0" y="2016730"/>
                </a:moveTo>
                <a:lnTo>
                  <a:pt x="1210897" y="0"/>
                </a:lnTo>
                <a:cubicBezTo>
                  <a:pt x="1723167" y="755635"/>
                  <a:pt x="1567308" y="563928"/>
                  <a:pt x="1930651" y="1023405"/>
                </a:cubicBezTo>
                <a:lnTo>
                  <a:pt x="0" y="2016730"/>
                </a:lnTo>
                <a:close/>
              </a:path>
            </a:pathLst>
          </a:custGeom>
          <a:solidFill>
            <a:schemeClr val="accent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8" name="组合 27"/>
          <p:cNvGrpSpPr/>
          <p:nvPr/>
        </p:nvGrpSpPr>
        <p:grpSpPr>
          <a:xfrm>
            <a:off x="5747862" y="1628075"/>
            <a:ext cx="6067149" cy="1066999"/>
            <a:chOff x="5747862" y="1628075"/>
            <a:chExt cx="6067149" cy="1066999"/>
          </a:xfrm>
        </p:grpSpPr>
        <p:cxnSp>
          <p:nvCxnSpPr>
            <p:cNvPr id="17" name="直接连接符 16"/>
            <p:cNvCxnSpPr/>
            <p:nvPr/>
          </p:nvCxnSpPr>
          <p:spPr>
            <a:xfrm>
              <a:off x="5747862" y="1660358"/>
              <a:ext cx="0" cy="1034716"/>
            </a:xfrm>
            <a:prstGeom prst="line">
              <a:avLst/>
            </a:prstGeom>
            <a:ln w="12700">
              <a:solidFill>
                <a:schemeClr val="accent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矩形 17"/>
            <p:cNvSpPr/>
            <p:nvPr/>
          </p:nvSpPr>
          <p:spPr>
            <a:xfrm>
              <a:off x="5763028" y="1628075"/>
              <a:ext cx="223651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点击此处添加标题</a:t>
              </a:r>
              <a:endParaRPr lang="zh-CN" altLang="en-US" sz="2000" b="1" dirty="0">
                <a:solidFill>
                  <a:schemeClr val="bg2">
                    <a:lumMod val="25000"/>
                  </a:schemeClr>
                </a:solidFill>
                <a:latin typeface="+mn-ea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763028" y="1927270"/>
              <a:ext cx="6051983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2">
                      <a:lumMod val="25000"/>
                    </a:schemeClr>
                  </a:solidFill>
                  <a:latin typeface="+mj-ea"/>
                  <a:ea typeface="+mj-ea"/>
                </a:rPr>
                <a:t>标题数字等都可以通过点击和重新输入进行更改，顶部“开始”面板中可以对字体、字号、颜色、行距等进行修改。建议正文</a:t>
              </a:r>
              <a:r>
                <a:rPr lang="en-US" altLang="zh-CN" sz="1400" dirty="0">
                  <a:solidFill>
                    <a:schemeClr val="bg2">
                      <a:lumMod val="25000"/>
                    </a:schemeClr>
                  </a:solidFill>
                  <a:latin typeface="+mj-ea"/>
                  <a:ea typeface="+mj-ea"/>
                </a:rPr>
                <a:t>14</a:t>
              </a:r>
              <a:r>
                <a:rPr lang="zh-CN" altLang="en-US" sz="1400" dirty="0">
                  <a:solidFill>
                    <a:schemeClr val="bg2">
                      <a:lumMod val="25000"/>
                    </a:schemeClr>
                  </a:solidFill>
                  <a:latin typeface="+mj-ea"/>
                  <a:ea typeface="+mj-ea"/>
                </a:rPr>
                <a:t>号字，</a:t>
              </a:r>
              <a:r>
                <a:rPr lang="en-US" altLang="zh-CN" sz="1400" dirty="0">
                  <a:solidFill>
                    <a:schemeClr val="bg2">
                      <a:lumMod val="25000"/>
                    </a:schemeClr>
                  </a:solidFill>
                  <a:latin typeface="+mj-ea"/>
                  <a:ea typeface="+mj-ea"/>
                </a:rPr>
                <a:t>1.5</a:t>
              </a:r>
              <a:r>
                <a:rPr lang="zh-CN" altLang="en-US" sz="1400" dirty="0">
                  <a:solidFill>
                    <a:schemeClr val="bg2">
                      <a:lumMod val="25000"/>
                    </a:schemeClr>
                  </a:solidFill>
                  <a:latin typeface="+mj-ea"/>
                  <a:ea typeface="+mj-ea"/>
                </a:rPr>
                <a:t>倍字间距。</a:t>
              </a:r>
              <a:endParaRPr lang="en-US" altLang="zh-CN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04027" y="5185221"/>
            <a:ext cx="6067149" cy="1066999"/>
            <a:chOff x="1104027" y="5185221"/>
            <a:chExt cx="6067149" cy="1066999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1104027" y="5217504"/>
              <a:ext cx="0" cy="1034716"/>
            </a:xfrm>
            <a:prstGeom prst="line">
              <a:avLst/>
            </a:prstGeom>
            <a:ln w="12700">
              <a:solidFill>
                <a:schemeClr val="accent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矩形 20"/>
            <p:cNvSpPr/>
            <p:nvPr/>
          </p:nvSpPr>
          <p:spPr>
            <a:xfrm>
              <a:off x="1119193" y="5185221"/>
              <a:ext cx="223651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点击此处添加标题</a:t>
              </a:r>
              <a:endParaRPr lang="zh-CN" altLang="en-US" sz="2000" b="1" dirty="0">
                <a:solidFill>
                  <a:schemeClr val="bg2">
                    <a:lumMod val="25000"/>
                  </a:schemeClr>
                </a:solidFill>
                <a:latin typeface="+mn-ea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119193" y="5484416"/>
              <a:ext cx="6051983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2">
                      <a:lumMod val="25000"/>
                    </a:schemeClr>
                  </a:solidFill>
                  <a:latin typeface="+mj-ea"/>
                  <a:ea typeface="+mj-ea"/>
                </a:rPr>
                <a:t>标题数字等都可以通过点击和重新输入进行更改，顶部“开始”面板中可以对字体、字号、颜色、行距等进行修改。建议正文</a:t>
              </a:r>
              <a:r>
                <a:rPr lang="en-US" altLang="zh-CN" sz="1400" dirty="0">
                  <a:solidFill>
                    <a:schemeClr val="bg2">
                      <a:lumMod val="25000"/>
                    </a:schemeClr>
                  </a:solidFill>
                  <a:latin typeface="+mj-ea"/>
                  <a:ea typeface="+mj-ea"/>
                </a:rPr>
                <a:t>14</a:t>
              </a:r>
              <a:r>
                <a:rPr lang="zh-CN" altLang="en-US" sz="1400" dirty="0">
                  <a:solidFill>
                    <a:schemeClr val="bg2">
                      <a:lumMod val="25000"/>
                    </a:schemeClr>
                  </a:solidFill>
                  <a:latin typeface="+mj-ea"/>
                  <a:ea typeface="+mj-ea"/>
                </a:rPr>
                <a:t>号字，</a:t>
              </a:r>
              <a:r>
                <a:rPr lang="en-US" altLang="zh-CN" sz="1400" dirty="0">
                  <a:solidFill>
                    <a:schemeClr val="bg2">
                      <a:lumMod val="25000"/>
                    </a:schemeClr>
                  </a:solidFill>
                  <a:latin typeface="+mj-ea"/>
                  <a:ea typeface="+mj-ea"/>
                </a:rPr>
                <a:t>1.5</a:t>
              </a:r>
              <a:r>
                <a:rPr lang="zh-CN" altLang="en-US" sz="1400" dirty="0">
                  <a:solidFill>
                    <a:schemeClr val="bg2">
                      <a:lumMod val="25000"/>
                    </a:schemeClr>
                  </a:solidFill>
                  <a:latin typeface="+mj-ea"/>
                  <a:ea typeface="+mj-ea"/>
                </a:rPr>
                <a:t>倍字间距。</a:t>
              </a:r>
              <a:endParaRPr lang="en-US" altLang="zh-CN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701633" y="462451"/>
            <a:ext cx="34676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点击此处添加标题</a:t>
            </a:r>
            <a:endParaRPr lang="zh-CN" altLang="en-US" sz="32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831116" y="1059101"/>
            <a:ext cx="688769" cy="0"/>
          </a:xfrm>
          <a:prstGeom prst="line">
            <a:avLst/>
          </a:prstGeom>
          <a:ln w="19050"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288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mph" presetSubtype="0" autoRev="1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mph" presetSubtype="0" autoRev="1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mph" presetSubtype="0" autoRev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5" grpId="0" animBg="1"/>
      <p:bldP spid="5" grpId="1" animBg="1"/>
      <p:bldP spid="6" grpId="0"/>
      <p:bldP spid="6" grpId="1"/>
      <p:bldP spid="7" grpId="0"/>
      <p:bldP spid="7" grpId="1"/>
      <p:bldP spid="8" grpId="0" animBg="1"/>
      <p:bldP spid="8" grpId="1" animBg="1"/>
      <p:bldP spid="14" grpId="0" animBg="1"/>
      <p:bldP spid="15" grpId="0" animBg="1"/>
      <p:bldP spid="23" grpId="0"/>
      <p:bldP spid="2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等腰三角形 5"/>
          <p:cNvSpPr/>
          <p:nvPr/>
        </p:nvSpPr>
        <p:spPr>
          <a:xfrm rot="14455205">
            <a:off x="7127131" y="4460296"/>
            <a:ext cx="1543187" cy="3717474"/>
          </a:xfrm>
          <a:custGeom>
            <a:avLst/>
            <a:gdLst>
              <a:gd name="connsiteX0" fmla="*/ 0 w 3505200"/>
              <a:gd name="connsiteY0" fmla="*/ 3352800 h 3352800"/>
              <a:gd name="connsiteX1" fmla="*/ 1752600 w 3505200"/>
              <a:gd name="connsiteY1" fmla="*/ 0 h 3352800"/>
              <a:gd name="connsiteX2" fmla="*/ 3505200 w 3505200"/>
              <a:gd name="connsiteY2" fmla="*/ 3352800 h 3352800"/>
              <a:gd name="connsiteX3" fmla="*/ 0 w 3505200"/>
              <a:gd name="connsiteY3" fmla="*/ 3352800 h 3352800"/>
              <a:gd name="connsiteX0-1" fmla="*/ 0 w 4025900"/>
              <a:gd name="connsiteY0-2" fmla="*/ 1625600 h 3352800"/>
              <a:gd name="connsiteX1-3" fmla="*/ 2273300 w 4025900"/>
              <a:gd name="connsiteY1-4" fmla="*/ 0 h 3352800"/>
              <a:gd name="connsiteX2-5" fmla="*/ 4025900 w 4025900"/>
              <a:gd name="connsiteY2-6" fmla="*/ 3352800 h 3352800"/>
              <a:gd name="connsiteX3-7" fmla="*/ 0 w 4025900"/>
              <a:gd name="connsiteY3-8" fmla="*/ 1625600 h 3352800"/>
              <a:gd name="connsiteX0-9" fmla="*/ 0 w 4025900"/>
              <a:gd name="connsiteY0-10" fmla="*/ 1879600 h 3606800"/>
              <a:gd name="connsiteX1-11" fmla="*/ 3746500 w 4025900"/>
              <a:gd name="connsiteY1-12" fmla="*/ 0 h 3606800"/>
              <a:gd name="connsiteX2-13" fmla="*/ 4025900 w 4025900"/>
              <a:gd name="connsiteY2-14" fmla="*/ 3606800 h 3606800"/>
              <a:gd name="connsiteX3-15" fmla="*/ 0 w 4025900"/>
              <a:gd name="connsiteY3-16" fmla="*/ 1879600 h 3606800"/>
              <a:gd name="connsiteX0-17" fmla="*/ 0 w 4508500"/>
              <a:gd name="connsiteY0-18" fmla="*/ 1879600 h 3657600"/>
              <a:gd name="connsiteX1-19" fmla="*/ 3746500 w 4508500"/>
              <a:gd name="connsiteY1-20" fmla="*/ 0 h 3657600"/>
              <a:gd name="connsiteX2-21" fmla="*/ 4508500 w 4508500"/>
              <a:gd name="connsiteY2-22" fmla="*/ 3657600 h 3657600"/>
              <a:gd name="connsiteX3-23" fmla="*/ 0 w 4508500"/>
              <a:gd name="connsiteY3-24" fmla="*/ 1879600 h 3657600"/>
              <a:gd name="connsiteX0-25" fmla="*/ 0 w 4508500"/>
              <a:gd name="connsiteY0-26" fmla="*/ 480291 h 2258291"/>
              <a:gd name="connsiteX1-27" fmla="*/ 2319481 w 4508500"/>
              <a:gd name="connsiteY1-28" fmla="*/ 0 h 2258291"/>
              <a:gd name="connsiteX2-29" fmla="*/ 4508500 w 4508500"/>
              <a:gd name="connsiteY2-30" fmla="*/ 2258291 h 2258291"/>
              <a:gd name="connsiteX3-31" fmla="*/ 0 w 4508500"/>
              <a:gd name="connsiteY3-32" fmla="*/ 480291 h 2258291"/>
              <a:gd name="connsiteX0-33" fmla="*/ 0 w 4508500"/>
              <a:gd name="connsiteY0-34" fmla="*/ 1006764 h 2784764"/>
              <a:gd name="connsiteX1-35" fmla="*/ 1959263 w 4508500"/>
              <a:gd name="connsiteY1-36" fmla="*/ 0 h 2784764"/>
              <a:gd name="connsiteX2-37" fmla="*/ 4508500 w 4508500"/>
              <a:gd name="connsiteY2-38" fmla="*/ 2784764 h 2784764"/>
              <a:gd name="connsiteX3-39" fmla="*/ 0 w 4508500"/>
              <a:gd name="connsiteY3-40" fmla="*/ 1006764 h 2784764"/>
              <a:gd name="connsiteX0-41" fmla="*/ 0 w 1959263"/>
              <a:gd name="connsiteY0-42" fmla="*/ 4608946 h 4608946"/>
              <a:gd name="connsiteX1-43" fmla="*/ 1959263 w 1959263"/>
              <a:gd name="connsiteY1-44" fmla="*/ 3602182 h 4608946"/>
              <a:gd name="connsiteX2-45" fmla="*/ 1141845 w 1959263"/>
              <a:gd name="connsiteY2-46" fmla="*/ 0 h 4608946"/>
              <a:gd name="connsiteX3-47" fmla="*/ 0 w 1959263"/>
              <a:gd name="connsiteY3-48" fmla="*/ 4608946 h 4608946"/>
              <a:gd name="connsiteX0-49" fmla="*/ 0 w 1959263"/>
              <a:gd name="connsiteY0-50" fmla="*/ 4719783 h 4719783"/>
              <a:gd name="connsiteX1-51" fmla="*/ 1959263 w 1959263"/>
              <a:gd name="connsiteY1-52" fmla="*/ 3713019 h 4719783"/>
              <a:gd name="connsiteX2-53" fmla="*/ 1127991 w 1959263"/>
              <a:gd name="connsiteY2-54" fmla="*/ 0 h 4719783"/>
              <a:gd name="connsiteX3-55" fmla="*/ 0 w 1959263"/>
              <a:gd name="connsiteY3-56" fmla="*/ 4719783 h 47197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959263" h="4719783">
                <a:moveTo>
                  <a:pt x="0" y="4719783"/>
                </a:moveTo>
                <a:lnTo>
                  <a:pt x="1959263" y="3713019"/>
                </a:lnTo>
                <a:lnTo>
                  <a:pt x="1127991" y="0"/>
                </a:lnTo>
                <a:lnTo>
                  <a:pt x="0" y="4719783"/>
                </a:lnTo>
                <a:close/>
              </a:path>
            </a:pathLst>
          </a:custGeom>
          <a:solidFill>
            <a:schemeClr val="accent1">
              <a:lumMod val="50000"/>
              <a:lumOff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1407694"/>
            <a:ext cx="12192000" cy="2815389"/>
          </a:xfrm>
          <a:prstGeom prst="rect">
            <a:avLst/>
          </a:prstGeom>
          <a:solidFill>
            <a:schemeClr val="accent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平行四边形 4"/>
          <p:cNvSpPr/>
          <p:nvPr/>
        </p:nvSpPr>
        <p:spPr>
          <a:xfrm>
            <a:off x="773826" y="1612230"/>
            <a:ext cx="2955964" cy="2430379"/>
          </a:xfrm>
          <a:prstGeom prst="parallelogram">
            <a:avLst/>
          </a:prstGeom>
          <a:blipFill dpi="0" rotWithShape="1">
            <a:blip r:embed="rId1" cstate="print"/>
            <a:srcRect/>
            <a:stretch>
              <a:fillRect t="-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平行四边形 5"/>
          <p:cNvSpPr/>
          <p:nvPr/>
        </p:nvSpPr>
        <p:spPr>
          <a:xfrm>
            <a:off x="3336552" y="1612230"/>
            <a:ext cx="2955964" cy="2430379"/>
          </a:xfrm>
          <a:prstGeom prst="parallelogram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平行四边形 6"/>
          <p:cNvSpPr/>
          <p:nvPr/>
        </p:nvSpPr>
        <p:spPr>
          <a:xfrm>
            <a:off x="5899278" y="1612230"/>
            <a:ext cx="2955964" cy="2430379"/>
          </a:xfrm>
          <a:prstGeom prst="parallelogram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平行四边形 7"/>
          <p:cNvSpPr/>
          <p:nvPr/>
        </p:nvSpPr>
        <p:spPr>
          <a:xfrm>
            <a:off x="8462004" y="1612230"/>
            <a:ext cx="2955964" cy="2430379"/>
          </a:xfrm>
          <a:prstGeom prst="parallelogram">
            <a:avLst/>
          </a:prstGeom>
          <a:blipFill dpi="0" rotWithShape="1">
            <a:blip r:embed="rId4" cstate="print"/>
            <a:srcRect/>
            <a:stretch>
              <a:fillRect r="-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872886" y="4571519"/>
            <a:ext cx="2236510" cy="1747514"/>
            <a:chOff x="872886" y="4571519"/>
            <a:chExt cx="2236510" cy="1747514"/>
          </a:xfrm>
        </p:grpSpPr>
        <p:sp>
          <p:nvSpPr>
            <p:cNvPr id="12" name="矩形 11"/>
            <p:cNvSpPr/>
            <p:nvPr/>
          </p:nvSpPr>
          <p:spPr>
            <a:xfrm>
              <a:off x="872886" y="4571519"/>
              <a:ext cx="223651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点击此处添加标题</a:t>
              </a:r>
              <a:endParaRPr lang="zh-CN" altLang="en-US" sz="2000" b="1" dirty="0">
                <a:solidFill>
                  <a:schemeClr val="bg2">
                    <a:lumMod val="25000"/>
                  </a:schemeClr>
                </a:solidFill>
                <a:latin typeface="+mn-ea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878689" y="5026628"/>
              <a:ext cx="2224905" cy="12924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zh-CN" altLang="en-US" sz="1400" dirty="0">
                  <a:solidFill>
                    <a:schemeClr val="bg2">
                      <a:lumMod val="25000"/>
                    </a:schemeClr>
                  </a:solidFill>
                  <a:latin typeface="+mj-ea"/>
                  <a:ea typeface="+mj-ea"/>
                </a:rPr>
                <a:t>标题数字等都可以通过点击和重新输入进行更改，顶部“开始”面板中可以对字体、字号、颜色、行距等进行修改。</a:t>
              </a:r>
              <a:endParaRPr lang="en-US" altLang="zh-CN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3435612" y="4571519"/>
            <a:ext cx="2236510" cy="1747514"/>
            <a:chOff x="3435612" y="4571519"/>
            <a:chExt cx="2236510" cy="1747514"/>
          </a:xfrm>
        </p:grpSpPr>
        <p:sp>
          <p:nvSpPr>
            <p:cNvPr id="14" name="矩形 13"/>
            <p:cNvSpPr/>
            <p:nvPr/>
          </p:nvSpPr>
          <p:spPr>
            <a:xfrm>
              <a:off x="3435612" y="4571519"/>
              <a:ext cx="223651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点击此处添加标题</a:t>
              </a:r>
              <a:endParaRPr lang="zh-CN" altLang="en-US" sz="2000" b="1" dirty="0">
                <a:solidFill>
                  <a:schemeClr val="bg2">
                    <a:lumMod val="25000"/>
                  </a:schemeClr>
                </a:solidFill>
                <a:latin typeface="+mn-ea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3441415" y="5026628"/>
              <a:ext cx="2224905" cy="12924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zh-CN" altLang="en-US" sz="1400" dirty="0">
                  <a:solidFill>
                    <a:schemeClr val="bg2">
                      <a:lumMod val="25000"/>
                    </a:schemeClr>
                  </a:solidFill>
                  <a:latin typeface="+mj-ea"/>
                  <a:ea typeface="+mj-ea"/>
                </a:rPr>
                <a:t>标题数字等都可以通过点击和重新输入进行更改，顶部“开始”面板中可以对字体、字号、颜色、行距等进行修改。</a:t>
              </a:r>
              <a:endParaRPr lang="en-US" altLang="zh-CN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973721" y="4573919"/>
            <a:ext cx="2236510" cy="1747514"/>
            <a:chOff x="5973721" y="4573919"/>
            <a:chExt cx="2236510" cy="1747514"/>
          </a:xfrm>
        </p:grpSpPr>
        <p:sp>
          <p:nvSpPr>
            <p:cNvPr id="16" name="矩形 15"/>
            <p:cNvSpPr/>
            <p:nvPr/>
          </p:nvSpPr>
          <p:spPr>
            <a:xfrm>
              <a:off x="5973721" y="4573919"/>
              <a:ext cx="223651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点击此处添加标题</a:t>
              </a:r>
              <a:endParaRPr lang="zh-CN" altLang="en-US" sz="2000" b="1" dirty="0">
                <a:solidFill>
                  <a:schemeClr val="bg2">
                    <a:lumMod val="25000"/>
                  </a:schemeClr>
                </a:solidFill>
                <a:latin typeface="+mn-ea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5979524" y="5029028"/>
              <a:ext cx="2224905" cy="12924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zh-CN" altLang="en-US" sz="1400" dirty="0">
                  <a:solidFill>
                    <a:schemeClr val="bg2">
                      <a:lumMod val="25000"/>
                    </a:schemeClr>
                  </a:solidFill>
                  <a:latin typeface="+mj-ea"/>
                  <a:ea typeface="+mj-ea"/>
                </a:rPr>
                <a:t>标题数字等都可以通过点击和重新输入进行更改，顶部“开始”面板中可以对字体、字号、颜色、行距等进行修改。</a:t>
              </a:r>
              <a:endParaRPr lang="en-US" altLang="zh-CN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8524842" y="4571519"/>
            <a:ext cx="2236510" cy="1747514"/>
            <a:chOff x="8524842" y="4571519"/>
            <a:chExt cx="2236510" cy="1747514"/>
          </a:xfrm>
        </p:grpSpPr>
        <p:sp>
          <p:nvSpPr>
            <p:cNvPr id="18" name="矩形 17"/>
            <p:cNvSpPr/>
            <p:nvPr/>
          </p:nvSpPr>
          <p:spPr>
            <a:xfrm>
              <a:off x="8524842" y="4571519"/>
              <a:ext cx="223651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点击此处添加标题</a:t>
              </a:r>
              <a:endParaRPr lang="zh-CN" altLang="en-US" sz="2000" b="1" dirty="0">
                <a:solidFill>
                  <a:schemeClr val="bg2">
                    <a:lumMod val="25000"/>
                  </a:schemeClr>
                </a:solidFill>
                <a:latin typeface="+mn-ea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8530645" y="5026628"/>
              <a:ext cx="2224905" cy="12924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zh-CN" altLang="en-US" sz="1400" dirty="0">
                  <a:solidFill>
                    <a:schemeClr val="bg2">
                      <a:lumMod val="25000"/>
                    </a:schemeClr>
                  </a:solidFill>
                  <a:latin typeface="+mj-ea"/>
                  <a:ea typeface="+mj-ea"/>
                </a:rPr>
                <a:t>标题数字等都可以通过点击和重新输入进行更改，顶部“开始”面板中可以对字体、字号、颜色、行距等进行修改。</a:t>
              </a:r>
              <a:endParaRPr lang="en-US" altLang="zh-CN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701633" y="462451"/>
            <a:ext cx="34676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点击此处添加标题</a:t>
            </a:r>
            <a:endParaRPr lang="zh-CN" altLang="en-US" sz="32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831116" y="1059101"/>
            <a:ext cx="688769" cy="0"/>
          </a:xfrm>
          <a:prstGeom prst="line">
            <a:avLst/>
          </a:prstGeom>
          <a:ln w="19050"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3" presetClass="entr" presetSubtype="288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7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7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 p14:presetBounceEnd="18000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8000">
                                          <p:cBhvr additive="base">
                                            <p:cTn id="4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8000">
                                          <p:cBhvr additive="base">
                                            <p:cTn id="4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18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8000">
                                          <p:cBhvr additive="base">
                                            <p:cTn id="4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8000">
                                          <p:cBhvr additive="base">
                                            <p:cTn id="4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 p14:presetBounceEnd="18000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8000">
                                          <p:cBhvr additive="base">
                                            <p:cTn id="4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8000">
                                          <p:cBhvr additive="base">
                                            <p:cTn id="4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 p14:presetBounceEnd="18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8000">
                                          <p:cBhvr additive="base">
                                            <p:cTn id="5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8000">
                                          <p:cBhvr additive="base">
                                            <p:cTn id="5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exit" presetSubtype="4" fill="hold" nodeType="clickEffect">
                                      <p:stCondLst>
                                        <p:cond delay="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2" presetClass="exit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8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2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exit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47" presetClass="exit" presetSubtype="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42" presetClass="exit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7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47" presetClass="exit" presetSubtype="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2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22" presetClass="exit" presetSubtype="2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9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10" presetClass="exit" presetSubtype="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20" grpId="1" animBg="1"/>
          <p:bldP spid="11" grpId="0" animBg="1"/>
          <p:bldP spid="11" grpId="1" animBg="1"/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21" grpId="0"/>
          <p:bldP spid="21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3" presetClass="entr" presetSubtype="288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7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7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exit" presetSubtype="4" fill="hold" nodeType="clickEffect">
                                      <p:stCondLst>
                                        <p:cond delay="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2" presetClass="exit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8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2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exit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47" presetClass="exit" presetSubtype="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42" presetClass="exit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7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47" presetClass="exit" presetSubtype="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2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22" presetClass="exit" presetSubtype="2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9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10" presetClass="exit" presetSubtype="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20" grpId="1" animBg="1"/>
          <p:bldP spid="11" grpId="0" animBg="1"/>
          <p:bldP spid="11" grpId="1" animBg="1"/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21" grpId="0"/>
          <p:bldP spid="21" grpId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089231" y="2931838"/>
            <a:ext cx="2081464" cy="3926162"/>
          </a:xfrm>
          <a:custGeom>
            <a:avLst/>
            <a:gdLst>
              <a:gd name="connsiteX0" fmla="*/ 0 w 2081464"/>
              <a:gd name="connsiteY0" fmla="*/ 0 h 3336614"/>
              <a:gd name="connsiteX1" fmla="*/ 2081464 w 2081464"/>
              <a:gd name="connsiteY1" fmla="*/ 0 h 3336614"/>
              <a:gd name="connsiteX2" fmla="*/ 2081464 w 2081464"/>
              <a:gd name="connsiteY2" fmla="*/ 3336614 h 3336614"/>
              <a:gd name="connsiteX3" fmla="*/ 0 w 2081464"/>
              <a:gd name="connsiteY3" fmla="*/ 3336614 h 3336614"/>
              <a:gd name="connsiteX4" fmla="*/ 0 w 2081464"/>
              <a:gd name="connsiteY4" fmla="*/ 0 h 3336614"/>
              <a:gd name="connsiteX0-1" fmla="*/ 0 w 2081464"/>
              <a:gd name="connsiteY0-2" fmla="*/ 0 h 3926162"/>
              <a:gd name="connsiteX1-3" fmla="*/ 2081464 w 2081464"/>
              <a:gd name="connsiteY1-4" fmla="*/ 589548 h 3926162"/>
              <a:gd name="connsiteX2-5" fmla="*/ 2081464 w 2081464"/>
              <a:gd name="connsiteY2-6" fmla="*/ 3926162 h 3926162"/>
              <a:gd name="connsiteX3-7" fmla="*/ 0 w 2081464"/>
              <a:gd name="connsiteY3-8" fmla="*/ 3926162 h 3926162"/>
              <a:gd name="connsiteX4-9" fmla="*/ 0 w 2081464"/>
              <a:gd name="connsiteY4-10" fmla="*/ 0 h 39261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081464" h="3926162">
                <a:moveTo>
                  <a:pt x="0" y="0"/>
                </a:moveTo>
                <a:lnTo>
                  <a:pt x="2081464" y="589548"/>
                </a:lnTo>
                <a:lnTo>
                  <a:pt x="2081464" y="3926162"/>
                </a:lnTo>
                <a:lnTo>
                  <a:pt x="0" y="392616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  <a:lumOff val="50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5"/>
          <p:cNvSpPr/>
          <p:nvPr/>
        </p:nvSpPr>
        <p:spPr>
          <a:xfrm rot="19356855">
            <a:off x="8407245" y="2921064"/>
            <a:ext cx="781196" cy="441688"/>
          </a:xfrm>
          <a:custGeom>
            <a:avLst/>
            <a:gdLst>
              <a:gd name="connsiteX0" fmla="*/ 0 w 3505200"/>
              <a:gd name="connsiteY0" fmla="*/ 3352800 h 3352800"/>
              <a:gd name="connsiteX1" fmla="*/ 1752600 w 3505200"/>
              <a:gd name="connsiteY1" fmla="*/ 0 h 3352800"/>
              <a:gd name="connsiteX2" fmla="*/ 3505200 w 3505200"/>
              <a:gd name="connsiteY2" fmla="*/ 3352800 h 3352800"/>
              <a:gd name="connsiteX3" fmla="*/ 0 w 3505200"/>
              <a:gd name="connsiteY3" fmla="*/ 3352800 h 3352800"/>
              <a:gd name="connsiteX0-1" fmla="*/ 0 w 4025900"/>
              <a:gd name="connsiteY0-2" fmla="*/ 1625600 h 3352800"/>
              <a:gd name="connsiteX1-3" fmla="*/ 2273300 w 4025900"/>
              <a:gd name="connsiteY1-4" fmla="*/ 0 h 3352800"/>
              <a:gd name="connsiteX2-5" fmla="*/ 4025900 w 4025900"/>
              <a:gd name="connsiteY2-6" fmla="*/ 3352800 h 3352800"/>
              <a:gd name="connsiteX3-7" fmla="*/ 0 w 4025900"/>
              <a:gd name="connsiteY3-8" fmla="*/ 1625600 h 3352800"/>
              <a:gd name="connsiteX0-9" fmla="*/ 0 w 4025900"/>
              <a:gd name="connsiteY0-10" fmla="*/ 1879600 h 3606800"/>
              <a:gd name="connsiteX1-11" fmla="*/ 3746500 w 4025900"/>
              <a:gd name="connsiteY1-12" fmla="*/ 0 h 3606800"/>
              <a:gd name="connsiteX2-13" fmla="*/ 4025900 w 4025900"/>
              <a:gd name="connsiteY2-14" fmla="*/ 3606800 h 3606800"/>
              <a:gd name="connsiteX3-15" fmla="*/ 0 w 4025900"/>
              <a:gd name="connsiteY3-16" fmla="*/ 1879600 h 3606800"/>
              <a:gd name="connsiteX0-17" fmla="*/ 0 w 4508500"/>
              <a:gd name="connsiteY0-18" fmla="*/ 1879600 h 3657600"/>
              <a:gd name="connsiteX1-19" fmla="*/ 3746500 w 4508500"/>
              <a:gd name="connsiteY1-20" fmla="*/ 0 h 3657600"/>
              <a:gd name="connsiteX2-21" fmla="*/ 4508500 w 4508500"/>
              <a:gd name="connsiteY2-22" fmla="*/ 3657600 h 3657600"/>
              <a:gd name="connsiteX3-23" fmla="*/ 0 w 4508500"/>
              <a:gd name="connsiteY3-24" fmla="*/ 1879600 h 3657600"/>
              <a:gd name="connsiteX0-25" fmla="*/ 0 w 3746498"/>
              <a:gd name="connsiteY0-26" fmla="*/ 1879600 h 3424350"/>
              <a:gd name="connsiteX1-27" fmla="*/ 3746500 w 3746498"/>
              <a:gd name="connsiteY1-28" fmla="*/ 0 h 3424350"/>
              <a:gd name="connsiteX2-29" fmla="*/ 3732084 w 3746498"/>
              <a:gd name="connsiteY2-30" fmla="*/ 3424348 h 3424350"/>
              <a:gd name="connsiteX3-31" fmla="*/ 0 w 3746498"/>
              <a:gd name="connsiteY3-32" fmla="*/ 1879600 h 3424350"/>
              <a:gd name="connsiteX0-33" fmla="*/ 0 w 3746498"/>
              <a:gd name="connsiteY0-34" fmla="*/ 1879600 h 3424350"/>
              <a:gd name="connsiteX1-35" fmla="*/ 3746500 w 3746498"/>
              <a:gd name="connsiteY1-36" fmla="*/ 0 h 3424350"/>
              <a:gd name="connsiteX2-37" fmla="*/ 3732084 w 3746498"/>
              <a:gd name="connsiteY2-38" fmla="*/ 3424348 h 3424350"/>
              <a:gd name="connsiteX3-39" fmla="*/ 0 w 3746498"/>
              <a:gd name="connsiteY3-40" fmla="*/ 1879600 h 3424350"/>
              <a:gd name="connsiteX0-41" fmla="*/ 0 w 4270503"/>
              <a:gd name="connsiteY0-42" fmla="*/ 1879600 h 2511072"/>
              <a:gd name="connsiteX1-43" fmla="*/ 3746500 w 4270503"/>
              <a:gd name="connsiteY1-44" fmla="*/ 0 h 2511072"/>
              <a:gd name="connsiteX2-45" fmla="*/ 4270432 w 4270503"/>
              <a:gd name="connsiteY2-46" fmla="*/ 2511075 h 2511072"/>
              <a:gd name="connsiteX3-47" fmla="*/ 0 w 4270503"/>
              <a:gd name="connsiteY3-48" fmla="*/ 1879600 h 2511072"/>
              <a:gd name="connsiteX0-49" fmla="*/ 1 w 2283684"/>
              <a:gd name="connsiteY0-50" fmla="*/ 2919045 h 2919038"/>
              <a:gd name="connsiteX1-51" fmla="*/ 1759681 w 2283684"/>
              <a:gd name="connsiteY1-52" fmla="*/ 0 h 2919038"/>
              <a:gd name="connsiteX2-53" fmla="*/ 2283613 w 2283684"/>
              <a:gd name="connsiteY2-54" fmla="*/ 2511075 h 2919038"/>
              <a:gd name="connsiteX3-55" fmla="*/ 1 w 2283684"/>
              <a:gd name="connsiteY3-56" fmla="*/ 2919045 h 2919038"/>
              <a:gd name="connsiteX0-57" fmla="*/ 0 w 2296147"/>
              <a:gd name="connsiteY0-58" fmla="*/ 2137357 h 2511072"/>
              <a:gd name="connsiteX1-59" fmla="*/ 1772144 w 2296147"/>
              <a:gd name="connsiteY1-60" fmla="*/ 0 h 2511072"/>
              <a:gd name="connsiteX2-61" fmla="*/ 2296076 w 2296147"/>
              <a:gd name="connsiteY2-62" fmla="*/ 2511075 h 2511072"/>
              <a:gd name="connsiteX3-63" fmla="*/ 0 w 2296147"/>
              <a:gd name="connsiteY3-64" fmla="*/ 2137357 h 2511072"/>
              <a:gd name="connsiteX0-65" fmla="*/ 0 w 2460786"/>
              <a:gd name="connsiteY0-66" fmla="*/ 2137357 h 2512682"/>
              <a:gd name="connsiteX1-67" fmla="*/ 1772144 w 2460786"/>
              <a:gd name="connsiteY1-68" fmla="*/ 0 h 2512682"/>
              <a:gd name="connsiteX2-69" fmla="*/ 2296076 w 2460786"/>
              <a:gd name="connsiteY2-70" fmla="*/ 2511075 h 2512682"/>
              <a:gd name="connsiteX3-71" fmla="*/ 0 w 2460786"/>
              <a:gd name="connsiteY3-72" fmla="*/ 2137357 h 2512682"/>
              <a:gd name="connsiteX0-73" fmla="*/ 0 w 2296078"/>
              <a:gd name="connsiteY0-74" fmla="*/ 2137357 h 2511072"/>
              <a:gd name="connsiteX1-75" fmla="*/ 1772144 w 2296078"/>
              <a:gd name="connsiteY1-76" fmla="*/ 0 h 2511072"/>
              <a:gd name="connsiteX2-77" fmla="*/ 2296076 w 2296078"/>
              <a:gd name="connsiteY2-78" fmla="*/ 2511075 h 2511072"/>
              <a:gd name="connsiteX3-79" fmla="*/ 0 w 2296078"/>
              <a:gd name="connsiteY3-80" fmla="*/ 2137357 h 2511072"/>
              <a:gd name="connsiteX0-81" fmla="*/ 0 w 2296078"/>
              <a:gd name="connsiteY0-82" fmla="*/ 2137357 h 2511072"/>
              <a:gd name="connsiteX1-83" fmla="*/ 1772144 w 2296078"/>
              <a:gd name="connsiteY1-84" fmla="*/ 0 h 2511072"/>
              <a:gd name="connsiteX2-85" fmla="*/ 2296076 w 2296078"/>
              <a:gd name="connsiteY2-86" fmla="*/ 2511075 h 2511072"/>
              <a:gd name="connsiteX3-87" fmla="*/ 0 w 2296078"/>
              <a:gd name="connsiteY3-88" fmla="*/ 2137357 h 2511072"/>
              <a:gd name="connsiteX0-89" fmla="*/ 0 w 2398508"/>
              <a:gd name="connsiteY0-90" fmla="*/ 2137357 h 2137356"/>
              <a:gd name="connsiteX1-91" fmla="*/ 1772144 w 2398508"/>
              <a:gd name="connsiteY1-92" fmla="*/ 0 h 2137356"/>
              <a:gd name="connsiteX2-93" fmla="*/ 2398507 w 2398508"/>
              <a:gd name="connsiteY2-94" fmla="*/ 1037291 h 2137356"/>
              <a:gd name="connsiteX3-95" fmla="*/ 0 w 2398508"/>
              <a:gd name="connsiteY3-96" fmla="*/ 2137357 h 2137356"/>
              <a:gd name="connsiteX0-97" fmla="*/ 0 w 770411"/>
              <a:gd name="connsiteY0-98" fmla="*/ 3328587 h 3328589"/>
              <a:gd name="connsiteX1-99" fmla="*/ 144047 w 770411"/>
              <a:gd name="connsiteY1-100" fmla="*/ 0 h 3328589"/>
              <a:gd name="connsiteX2-101" fmla="*/ 770410 w 770411"/>
              <a:gd name="connsiteY2-102" fmla="*/ 1037291 h 3328589"/>
              <a:gd name="connsiteX3-103" fmla="*/ 0 w 770411"/>
              <a:gd name="connsiteY3-104" fmla="*/ 3328587 h 3328589"/>
              <a:gd name="connsiteX0-105" fmla="*/ 1 w 1847386"/>
              <a:gd name="connsiteY0-106" fmla="*/ 1808113 h 1808114"/>
              <a:gd name="connsiteX1-107" fmla="*/ 1221022 w 1847386"/>
              <a:gd name="connsiteY1-108" fmla="*/ 0 h 1808114"/>
              <a:gd name="connsiteX2-109" fmla="*/ 1847385 w 1847386"/>
              <a:gd name="connsiteY2-110" fmla="*/ 1037291 h 1808114"/>
              <a:gd name="connsiteX3-111" fmla="*/ 1 w 1847386"/>
              <a:gd name="connsiteY3-112" fmla="*/ 1808113 h 1808114"/>
              <a:gd name="connsiteX0-113" fmla="*/ 0 w 1837261"/>
              <a:gd name="connsiteY0-114" fmla="*/ 2016730 h 2016731"/>
              <a:gd name="connsiteX1-115" fmla="*/ 1210897 w 1837261"/>
              <a:gd name="connsiteY1-116" fmla="*/ 0 h 2016731"/>
              <a:gd name="connsiteX2-117" fmla="*/ 1837260 w 1837261"/>
              <a:gd name="connsiteY2-118" fmla="*/ 1037291 h 2016731"/>
              <a:gd name="connsiteX3-119" fmla="*/ 0 w 1837261"/>
              <a:gd name="connsiteY3-120" fmla="*/ 2016730 h 2016731"/>
              <a:gd name="connsiteX0-121" fmla="*/ 0 w 1930651"/>
              <a:gd name="connsiteY0-122" fmla="*/ 2016730 h 2016731"/>
              <a:gd name="connsiteX1-123" fmla="*/ 1210897 w 1930651"/>
              <a:gd name="connsiteY1-124" fmla="*/ 0 h 2016731"/>
              <a:gd name="connsiteX2-125" fmla="*/ 1930651 w 1930651"/>
              <a:gd name="connsiteY2-126" fmla="*/ 1023405 h 2016731"/>
              <a:gd name="connsiteX3-127" fmla="*/ 0 w 1930651"/>
              <a:gd name="connsiteY3-128" fmla="*/ 2016730 h 2016731"/>
              <a:gd name="connsiteX0-129" fmla="*/ 0 w 1930651"/>
              <a:gd name="connsiteY0-130" fmla="*/ 2016730 h 2016731"/>
              <a:gd name="connsiteX1-131" fmla="*/ 1210897 w 1930651"/>
              <a:gd name="connsiteY1-132" fmla="*/ 0 h 2016731"/>
              <a:gd name="connsiteX2-133" fmla="*/ 1930651 w 1930651"/>
              <a:gd name="connsiteY2-134" fmla="*/ 1023405 h 2016731"/>
              <a:gd name="connsiteX3-135" fmla="*/ 0 w 1930651"/>
              <a:gd name="connsiteY3-136" fmla="*/ 2016730 h 2016731"/>
              <a:gd name="connsiteX0-137" fmla="*/ 0 w 1930651"/>
              <a:gd name="connsiteY0-138" fmla="*/ 2016730 h 2016731"/>
              <a:gd name="connsiteX1-139" fmla="*/ 1210897 w 1930651"/>
              <a:gd name="connsiteY1-140" fmla="*/ 0 h 2016731"/>
              <a:gd name="connsiteX2-141" fmla="*/ 1930651 w 1930651"/>
              <a:gd name="connsiteY2-142" fmla="*/ 1023405 h 2016731"/>
              <a:gd name="connsiteX3-143" fmla="*/ 0 w 1930651"/>
              <a:gd name="connsiteY3-144" fmla="*/ 2016730 h 201673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930651" h="2016731">
                <a:moveTo>
                  <a:pt x="0" y="2016730"/>
                </a:moveTo>
                <a:lnTo>
                  <a:pt x="1210897" y="0"/>
                </a:lnTo>
                <a:cubicBezTo>
                  <a:pt x="1723167" y="755635"/>
                  <a:pt x="1567308" y="563928"/>
                  <a:pt x="1930651" y="1023405"/>
                </a:cubicBezTo>
                <a:lnTo>
                  <a:pt x="0" y="2016730"/>
                </a:lnTo>
                <a:close/>
              </a:path>
            </a:pathLst>
          </a:custGeom>
          <a:solidFill>
            <a:schemeClr val="accent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8343180" y="3856294"/>
            <a:ext cx="16209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点击此处添加标题</a:t>
            </a:r>
            <a:endParaRPr lang="zh-CN" altLang="en-US" sz="14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355212" y="4275295"/>
            <a:ext cx="1604939" cy="1721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标题数字等都可以通过点击和重新输入进行更改，顶部“开始”面板中可以对字体、字号、颜色、行距等进行修改。</a:t>
            </a:r>
            <a:endParaRPr lang="en-US" altLang="zh-CN" sz="12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" name="矩形 2"/>
          <p:cNvSpPr/>
          <p:nvPr/>
        </p:nvSpPr>
        <p:spPr>
          <a:xfrm>
            <a:off x="2181725" y="2935705"/>
            <a:ext cx="2081464" cy="3926162"/>
          </a:xfrm>
          <a:custGeom>
            <a:avLst/>
            <a:gdLst>
              <a:gd name="connsiteX0" fmla="*/ 0 w 2081464"/>
              <a:gd name="connsiteY0" fmla="*/ 0 h 3336614"/>
              <a:gd name="connsiteX1" fmla="*/ 2081464 w 2081464"/>
              <a:gd name="connsiteY1" fmla="*/ 0 h 3336614"/>
              <a:gd name="connsiteX2" fmla="*/ 2081464 w 2081464"/>
              <a:gd name="connsiteY2" fmla="*/ 3336614 h 3336614"/>
              <a:gd name="connsiteX3" fmla="*/ 0 w 2081464"/>
              <a:gd name="connsiteY3" fmla="*/ 3336614 h 3336614"/>
              <a:gd name="connsiteX4" fmla="*/ 0 w 2081464"/>
              <a:gd name="connsiteY4" fmla="*/ 0 h 3336614"/>
              <a:gd name="connsiteX0-1" fmla="*/ 0 w 2081464"/>
              <a:gd name="connsiteY0-2" fmla="*/ 0 h 3926162"/>
              <a:gd name="connsiteX1-3" fmla="*/ 2081464 w 2081464"/>
              <a:gd name="connsiteY1-4" fmla="*/ 589548 h 3926162"/>
              <a:gd name="connsiteX2-5" fmla="*/ 2081464 w 2081464"/>
              <a:gd name="connsiteY2-6" fmla="*/ 3926162 h 3926162"/>
              <a:gd name="connsiteX3-7" fmla="*/ 0 w 2081464"/>
              <a:gd name="connsiteY3-8" fmla="*/ 3926162 h 3926162"/>
              <a:gd name="connsiteX4-9" fmla="*/ 0 w 2081464"/>
              <a:gd name="connsiteY4-10" fmla="*/ 0 h 39261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081464" h="3926162">
                <a:moveTo>
                  <a:pt x="0" y="0"/>
                </a:moveTo>
                <a:lnTo>
                  <a:pt x="2081464" y="589548"/>
                </a:lnTo>
                <a:lnTo>
                  <a:pt x="2081464" y="3926162"/>
                </a:lnTo>
                <a:lnTo>
                  <a:pt x="0" y="392616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  <a:lumOff val="50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等腰三角形 5"/>
          <p:cNvSpPr/>
          <p:nvPr/>
        </p:nvSpPr>
        <p:spPr>
          <a:xfrm rot="19356855">
            <a:off x="2499739" y="2924931"/>
            <a:ext cx="781196" cy="441688"/>
          </a:xfrm>
          <a:custGeom>
            <a:avLst/>
            <a:gdLst>
              <a:gd name="connsiteX0" fmla="*/ 0 w 3505200"/>
              <a:gd name="connsiteY0" fmla="*/ 3352800 h 3352800"/>
              <a:gd name="connsiteX1" fmla="*/ 1752600 w 3505200"/>
              <a:gd name="connsiteY1" fmla="*/ 0 h 3352800"/>
              <a:gd name="connsiteX2" fmla="*/ 3505200 w 3505200"/>
              <a:gd name="connsiteY2" fmla="*/ 3352800 h 3352800"/>
              <a:gd name="connsiteX3" fmla="*/ 0 w 3505200"/>
              <a:gd name="connsiteY3" fmla="*/ 3352800 h 3352800"/>
              <a:gd name="connsiteX0-1" fmla="*/ 0 w 4025900"/>
              <a:gd name="connsiteY0-2" fmla="*/ 1625600 h 3352800"/>
              <a:gd name="connsiteX1-3" fmla="*/ 2273300 w 4025900"/>
              <a:gd name="connsiteY1-4" fmla="*/ 0 h 3352800"/>
              <a:gd name="connsiteX2-5" fmla="*/ 4025900 w 4025900"/>
              <a:gd name="connsiteY2-6" fmla="*/ 3352800 h 3352800"/>
              <a:gd name="connsiteX3-7" fmla="*/ 0 w 4025900"/>
              <a:gd name="connsiteY3-8" fmla="*/ 1625600 h 3352800"/>
              <a:gd name="connsiteX0-9" fmla="*/ 0 w 4025900"/>
              <a:gd name="connsiteY0-10" fmla="*/ 1879600 h 3606800"/>
              <a:gd name="connsiteX1-11" fmla="*/ 3746500 w 4025900"/>
              <a:gd name="connsiteY1-12" fmla="*/ 0 h 3606800"/>
              <a:gd name="connsiteX2-13" fmla="*/ 4025900 w 4025900"/>
              <a:gd name="connsiteY2-14" fmla="*/ 3606800 h 3606800"/>
              <a:gd name="connsiteX3-15" fmla="*/ 0 w 4025900"/>
              <a:gd name="connsiteY3-16" fmla="*/ 1879600 h 3606800"/>
              <a:gd name="connsiteX0-17" fmla="*/ 0 w 4508500"/>
              <a:gd name="connsiteY0-18" fmla="*/ 1879600 h 3657600"/>
              <a:gd name="connsiteX1-19" fmla="*/ 3746500 w 4508500"/>
              <a:gd name="connsiteY1-20" fmla="*/ 0 h 3657600"/>
              <a:gd name="connsiteX2-21" fmla="*/ 4508500 w 4508500"/>
              <a:gd name="connsiteY2-22" fmla="*/ 3657600 h 3657600"/>
              <a:gd name="connsiteX3-23" fmla="*/ 0 w 4508500"/>
              <a:gd name="connsiteY3-24" fmla="*/ 1879600 h 3657600"/>
              <a:gd name="connsiteX0-25" fmla="*/ 0 w 3746498"/>
              <a:gd name="connsiteY0-26" fmla="*/ 1879600 h 3424350"/>
              <a:gd name="connsiteX1-27" fmla="*/ 3746500 w 3746498"/>
              <a:gd name="connsiteY1-28" fmla="*/ 0 h 3424350"/>
              <a:gd name="connsiteX2-29" fmla="*/ 3732084 w 3746498"/>
              <a:gd name="connsiteY2-30" fmla="*/ 3424348 h 3424350"/>
              <a:gd name="connsiteX3-31" fmla="*/ 0 w 3746498"/>
              <a:gd name="connsiteY3-32" fmla="*/ 1879600 h 3424350"/>
              <a:gd name="connsiteX0-33" fmla="*/ 0 w 3746498"/>
              <a:gd name="connsiteY0-34" fmla="*/ 1879600 h 3424350"/>
              <a:gd name="connsiteX1-35" fmla="*/ 3746500 w 3746498"/>
              <a:gd name="connsiteY1-36" fmla="*/ 0 h 3424350"/>
              <a:gd name="connsiteX2-37" fmla="*/ 3732084 w 3746498"/>
              <a:gd name="connsiteY2-38" fmla="*/ 3424348 h 3424350"/>
              <a:gd name="connsiteX3-39" fmla="*/ 0 w 3746498"/>
              <a:gd name="connsiteY3-40" fmla="*/ 1879600 h 3424350"/>
              <a:gd name="connsiteX0-41" fmla="*/ 0 w 4270503"/>
              <a:gd name="connsiteY0-42" fmla="*/ 1879600 h 2511072"/>
              <a:gd name="connsiteX1-43" fmla="*/ 3746500 w 4270503"/>
              <a:gd name="connsiteY1-44" fmla="*/ 0 h 2511072"/>
              <a:gd name="connsiteX2-45" fmla="*/ 4270432 w 4270503"/>
              <a:gd name="connsiteY2-46" fmla="*/ 2511075 h 2511072"/>
              <a:gd name="connsiteX3-47" fmla="*/ 0 w 4270503"/>
              <a:gd name="connsiteY3-48" fmla="*/ 1879600 h 2511072"/>
              <a:gd name="connsiteX0-49" fmla="*/ 1 w 2283684"/>
              <a:gd name="connsiteY0-50" fmla="*/ 2919045 h 2919038"/>
              <a:gd name="connsiteX1-51" fmla="*/ 1759681 w 2283684"/>
              <a:gd name="connsiteY1-52" fmla="*/ 0 h 2919038"/>
              <a:gd name="connsiteX2-53" fmla="*/ 2283613 w 2283684"/>
              <a:gd name="connsiteY2-54" fmla="*/ 2511075 h 2919038"/>
              <a:gd name="connsiteX3-55" fmla="*/ 1 w 2283684"/>
              <a:gd name="connsiteY3-56" fmla="*/ 2919045 h 2919038"/>
              <a:gd name="connsiteX0-57" fmla="*/ 0 w 2296147"/>
              <a:gd name="connsiteY0-58" fmla="*/ 2137357 h 2511072"/>
              <a:gd name="connsiteX1-59" fmla="*/ 1772144 w 2296147"/>
              <a:gd name="connsiteY1-60" fmla="*/ 0 h 2511072"/>
              <a:gd name="connsiteX2-61" fmla="*/ 2296076 w 2296147"/>
              <a:gd name="connsiteY2-62" fmla="*/ 2511075 h 2511072"/>
              <a:gd name="connsiteX3-63" fmla="*/ 0 w 2296147"/>
              <a:gd name="connsiteY3-64" fmla="*/ 2137357 h 2511072"/>
              <a:gd name="connsiteX0-65" fmla="*/ 0 w 2460786"/>
              <a:gd name="connsiteY0-66" fmla="*/ 2137357 h 2512682"/>
              <a:gd name="connsiteX1-67" fmla="*/ 1772144 w 2460786"/>
              <a:gd name="connsiteY1-68" fmla="*/ 0 h 2512682"/>
              <a:gd name="connsiteX2-69" fmla="*/ 2296076 w 2460786"/>
              <a:gd name="connsiteY2-70" fmla="*/ 2511075 h 2512682"/>
              <a:gd name="connsiteX3-71" fmla="*/ 0 w 2460786"/>
              <a:gd name="connsiteY3-72" fmla="*/ 2137357 h 2512682"/>
              <a:gd name="connsiteX0-73" fmla="*/ 0 w 2296078"/>
              <a:gd name="connsiteY0-74" fmla="*/ 2137357 h 2511072"/>
              <a:gd name="connsiteX1-75" fmla="*/ 1772144 w 2296078"/>
              <a:gd name="connsiteY1-76" fmla="*/ 0 h 2511072"/>
              <a:gd name="connsiteX2-77" fmla="*/ 2296076 w 2296078"/>
              <a:gd name="connsiteY2-78" fmla="*/ 2511075 h 2511072"/>
              <a:gd name="connsiteX3-79" fmla="*/ 0 w 2296078"/>
              <a:gd name="connsiteY3-80" fmla="*/ 2137357 h 2511072"/>
              <a:gd name="connsiteX0-81" fmla="*/ 0 w 2296078"/>
              <a:gd name="connsiteY0-82" fmla="*/ 2137357 h 2511072"/>
              <a:gd name="connsiteX1-83" fmla="*/ 1772144 w 2296078"/>
              <a:gd name="connsiteY1-84" fmla="*/ 0 h 2511072"/>
              <a:gd name="connsiteX2-85" fmla="*/ 2296076 w 2296078"/>
              <a:gd name="connsiteY2-86" fmla="*/ 2511075 h 2511072"/>
              <a:gd name="connsiteX3-87" fmla="*/ 0 w 2296078"/>
              <a:gd name="connsiteY3-88" fmla="*/ 2137357 h 2511072"/>
              <a:gd name="connsiteX0-89" fmla="*/ 0 w 2398508"/>
              <a:gd name="connsiteY0-90" fmla="*/ 2137357 h 2137356"/>
              <a:gd name="connsiteX1-91" fmla="*/ 1772144 w 2398508"/>
              <a:gd name="connsiteY1-92" fmla="*/ 0 h 2137356"/>
              <a:gd name="connsiteX2-93" fmla="*/ 2398507 w 2398508"/>
              <a:gd name="connsiteY2-94" fmla="*/ 1037291 h 2137356"/>
              <a:gd name="connsiteX3-95" fmla="*/ 0 w 2398508"/>
              <a:gd name="connsiteY3-96" fmla="*/ 2137357 h 2137356"/>
              <a:gd name="connsiteX0-97" fmla="*/ 0 w 770411"/>
              <a:gd name="connsiteY0-98" fmla="*/ 3328587 h 3328589"/>
              <a:gd name="connsiteX1-99" fmla="*/ 144047 w 770411"/>
              <a:gd name="connsiteY1-100" fmla="*/ 0 h 3328589"/>
              <a:gd name="connsiteX2-101" fmla="*/ 770410 w 770411"/>
              <a:gd name="connsiteY2-102" fmla="*/ 1037291 h 3328589"/>
              <a:gd name="connsiteX3-103" fmla="*/ 0 w 770411"/>
              <a:gd name="connsiteY3-104" fmla="*/ 3328587 h 3328589"/>
              <a:gd name="connsiteX0-105" fmla="*/ 1 w 1847386"/>
              <a:gd name="connsiteY0-106" fmla="*/ 1808113 h 1808114"/>
              <a:gd name="connsiteX1-107" fmla="*/ 1221022 w 1847386"/>
              <a:gd name="connsiteY1-108" fmla="*/ 0 h 1808114"/>
              <a:gd name="connsiteX2-109" fmla="*/ 1847385 w 1847386"/>
              <a:gd name="connsiteY2-110" fmla="*/ 1037291 h 1808114"/>
              <a:gd name="connsiteX3-111" fmla="*/ 1 w 1847386"/>
              <a:gd name="connsiteY3-112" fmla="*/ 1808113 h 1808114"/>
              <a:gd name="connsiteX0-113" fmla="*/ 0 w 1837261"/>
              <a:gd name="connsiteY0-114" fmla="*/ 2016730 h 2016731"/>
              <a:gd name="connsiteX1-115" fmla="*/ 1210897 w 1837261"/>
              <a:gd name="connsiteY1-116" fmla="*/ 0 h 2016731"/>
              <a:gd name="connsiteX2-117" fmla="*/ 1837260 w 1837261"/>
              <a:gd name="connsiteY2-118" fmla="*/ 1037291 h 2016731"/>
              <a:gd name="connsiteX3-119" fmla="*/ 0 w 1837261"/>
              <a:gd name="connsiteY3-120" fmla="*/ 2016730 h 2016731"/>
              <a:gd name="connsiteX0-121" fmla="*/ 0 w 1930651"/>
              <a:gd name="connsiteY0-122" fmla="*/ 2016730 h 2016731"/>
              <a:gd name="connsiteX1-123" fmla="*/ 1210897 w 1930651"/>
              <a:gd name="connsiteY1-124" fmla="*/ 0 h 2016731"/>
              <a:gd name="connsiteX2-125" fmla="*/ 1930651 w 1930651"/>
              <a:gd name="connsiteY2-126" fmla="*/ 1023405 h 2016731"/>
              <a:gd name="connsiteX3-127" fmla="*/ 0 w 1930651"/>
              <a:gd name="connsiteY3-128" fmla="*/ 2016730 h 2016731"/>
              <a:gd name="connsiteX0-129" fmla="*/ 0 w 1930651"/>
              <a:gd name="connsiteY0-130" fmla="*/ 2016730 h 2016731"/>
              <a:gd name="connsiteX1-131" fmla="*/ 1210897 w 1930651"/>
              <a:gd name="connsiteY1-132" fmla="*/ 0 h 2016731"/>
              <a:gd name="connsiteX2-133" fmla="*/ 1930651 w 1930651"/>
              <a:gd name="connsiteY2-134" fmla="*/ 1023405 h 2016731"/>
              <a:gd name="connsiteX3-135" fmla="*/ 0 w 1930651"/>
              <a:gd name="connsiteY3-136" fmla="*/ 2016730 h 2016731"/>
              <a:gd name="connsiteX0-137" fmla="*/ 0 w 1930651"/>
              <a:gd name="connsiteY0-138" fmla="*/ 2016730 h 2016731"/>
              <a:gd name="connsiteX1-139" fmla="*/ 1210897 w 1930651"/>
              <a:gd name="connsiteY1-140" fmla="*/ 0 h 2016731"/>
              <a:gd name="connsiteX2-141" fmla="*/ 1930651 w 1930651"/>
              <a:gd name="connsiteY2-142" fmla="*/ 1023405 h 2016731"/>
              <a:gd name="connsiteX3-143" fmla="*/ 0 w 1930651"/>
              <a:gd name="connsiteY3-144" fmla="*/ 2016730 h 201673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930651" h="2016731">
                <a:moveTo>
                  <a:pt x="0" y="2016730"/>
                </a:moveTo>
                <a:lnTo>
                  <a:pt x="1210897" y="0"/>
                </a:lnTo>
                <a:cubicBezTo>
                  <a:pt x="1723167" y="755635"/>
                  <a:pt x="1567308" y="563928"/>
                  <a:pt x="1930651" y="1023405"/>
                </a:cubicBezTo>
                <a:lnTo>
                  <a:pt x="0" y="2016730"/>
                </a:lnTo>
                <a:close/>
              </a:path>
            </a:pathLst>
          </a:custGeom>
          <a:solidFill>
            <a:schemeClr val="accent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2435674" y="3860161"/>
            <a:ext cx="16209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点击此处添加标题</a:t>
            </a:r>
            <a:endParaRPr lang="zh-CN" altLang="en-US" sz="14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447706" y="4279162"/>
            <a:ext cx="1604939" cy="1721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标题数字等都可以通过点击和重新输入进行更改，顶部“开始”面板中可以对字体、字号、颜色、行距等进行修改。</a:t>
            </a:r>
            <a:endParaRPr lang="en-US" altLang="zh-CN" sz="12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2" name="矩形 2"/>
          <p:cNvSpPr/>
          <p:nvPr/>
        </p:nvSpPr>
        <p:spPr>
          <a:xfrm>
            <a:off x="5134305" y="2358189"/>
            <a:ext cx="2081464" cy="4499811"/>
          </a:xfrm>
          <a:custGeom>
            <a:avLst/>
            <a:gdLst>
              <a:gd name="connsiteX0" fmla="*/ 0 w 2081464"/>
              <a:gd name="connsiteY0" fmla="*/ 0 h 3336614"/>
              <a:gd name="connsiteX1" fmla="*/ 2081464 w 2081464"/>
              <a:gd name="connsiteY1" fmla="*/ 0 h 3336614"/>
              <a:gd name="connsiteX2" fmla="*/ 2081464 w 2081464"/>
              <a:gd name="connsiteY2" fmla="*/ 3336614 h 3336614"/>
              <a:gd name="connsiteX3" fmla="*/ 0 w 2081464"/>
              <a:gd name="connsiteY3" fmla="*/ 3336614 h 3336614"/>
              <a:gd name="connsiteX4" fmla="*/ 0 w 2081464"/>
              <a:gd name="connsiteY4" fmla="*/ 0 h 3336614"/>
              <a:gd name="connsiteX0-1" fmla="*/ 0 w 2081464"/>
              <a:gd name="connsiteY0-2" fmla="*/ 0 h 3926162"/>
              <a:gd name="connsiteX1-3" fmla="*/ 2081464 w 2081464"/>
              <a:gd name="connsiteY1-4" fmla="*/ 589548 h 3926162"/>
              <a:gd name="connsiteX2-5" fmla="*/ 2081464 w 2081464"/>
              <a:gd name="connsiteY2-6" fmla="*/ 3926162 h 3926162"/>
              <a:gd name="connsiteX3-7" fmla="*/ 0 w 2081464"/>
              <a:gd name="connsiteY3-8" fmla="*/ 3926162 h 3926162"/>
              <a:gd name="connsiteX4-9" fmla="*/ 0 w 2081464"/>
              <a:gd name="connsiteY4-10" fmla="*/ 0 h 39261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081464" h="3926162">
                <a:moveTo>
                  <a:pt x="0" y="0"/>
                </a:moveTo>
                <a:lnTo>
                  <a:pt x="2081464" y="589548"/>
                </a:lnTo>
                <a:lnTo>
                  <a:pt x="2081464" y="3926162"/>
                </a:lnTo>
                <a:lnTo>
                  <a:pt x="0" y="392616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5"/>
          <p:cNvSpPr/>
          <p:nvPr/>
        </p:nvSpPr>
        <p:spPr>
          <a:xfrm rot="19356855">
            <a:off x="5140026" y="2772616"/>
            <a:ext cx="781196" cy="441688"/>
          </a:xfrm>
          <a:custGeom>
            <a:avLst/>
            <a:gdLst>
              <a:gd name="connsiteX0" fmla="*/ 0 w 3505200"/>
              <a:gd name="connsiteY0" fmla="*/ 3352800 h 3352800"/>
              <a:gd name="connsiteX1" fmla="*/ 1752600 w 3505200"/>
              <a:gd name="connsiteY1" fmla="*/ 0 h 3352800"/>
              <a:gd name="connsiteX2" fmla="*/ 3505200 w 3505200"/>
              <a:gd name="connsiteY2" fmla="*/ 3352800 h 3352800"/>
              <a:gd name="connsiteX3" fmla="*/ 0 w 3505200"/>
              <a:gd name="connsiteY3" fmla="*/ 3352800 h 3352800"/>
              <a:gd name="connsiteX0-1" fmla="*/ 0 w 4025900"/>
              <a:gd name="connsiteY0-2" fmla="*/ 1625600 h 3352800"/>
              <a:gd name="connsiteX1-3" fmla="*/ 2273300 w 4025900"/>
              <a:gd name="connsiteY1-4" fmla="*/ 0 h 3352800"/>
              <a:gd name="connsiteX2-5" fmla="*/ 4025900 w 4025900"/>
              <a:gd name="connsiteY2-6" fmla="*/ 3352800 h 3352800"/>
              <a:gd name="connsiteX3-7" fmla="*/ 0 w 4025900"/>
              <a:gd name="connsiteY3-8" fmla="*/ 1625600 h 3352800"/>
              <a:gd name="connsiteX0-9" fmla="*/ 0 w 4025900"/>
              <a:gd name="connsiteY0-10" fmla="*/ 1879600 h 3606800"/>
              <a:gd name="connsiteX1-11" fmla="*/ 3746500 w 4025900"/>
              <a:gd name="connsiteY1-12" fmla="*/ 0 h 3606800"/>
              <a:gd name="connsiteX2-13" fmla="*/ 4025900 w 4025900"/>
              <a:gd name="connsiteY2-14" fmla="*/ 3606800 h 3606800"/>
              <a:gd name="connsiteX3-15" fmla="*/ 0 w 4025900"/>
              <a:gd name="connsiteY3-16" fmla="*/ 1879600 h 3606800"/>
              <a:gd name="connsiteX0-17" fmla="*/ 0 w 4508500"/>
              <a:gd name="connsiteY0-18" fmla="*/ 1879600 h 3657600"/>
              <a:gd name="connsiteX1-19" fmla="*/ 3746500 w 4508500"/>
              <a:gd name="connsiteY1-20" fmla="*/ 0 h 3657600"/>
              <a:gd name="connsiteX2-21" fmla="*/ 4508500 w 4508500"/>
              <a:gd name="connsiteY2-22" fmla="*/ 3657600 h 3657600"/>
              <a:gd name="connsiteX3-23" fmla="*/ 0 w 4508500"/>
              <a:gd name="connsiteY3-24" fmla="*/ 1879600 h 3657600"/>
              <a:gd name="connsiteX0-25" fmla="*/ 0 w 3746498"/>
              <a:gd name="connsiteY0-26" fmla="*/ 1879600 h 3424350"/>
              <a:gd name="connsiteX1-27" fmla="*/ 3746500 w 3746498"/>
              <a:gd name="connsiteY1-28" fmla="*/ 0 h 3424350"/>
              <a:gd name="connsiteX2-29" fmla="*/ 3732084 w 3746498"/>
              <a:gd name="connsiteY2-30" fmla="*/ 3424348 h 3424350"/>
              <a:gd name="connsiteX3-31" fmla="*/ 0 w 3746498"/>
              <a:gd name="connsiteY3-32" fmla="*/ 1879600 h 3424350"/>
              <a:gd name="connsiteX0-33" fmla="*/ 0 w 3746498"/>
              <a:gd name="connsiteY0-34" fmla="*/ 1879600 h 3424350"/>
              <a:gd name="connsiteX1-35" fmla="*/ 3746500 w 3746498"/>
              <a:gd name="connsiteY1-36" fmla="*/ 0 h 3424350"/>
              <a:gd name="connsiteX2-37" fmla="*/ 3732084 w 3746498"/>
              <a:gd name="connsiteY2-38" fmla="*/ 3424348 h 3424350"/>
              <a:gd name="connsiteX3-39" fmla="*/ 0 w 3746498"/>
              <a:gd name="connsiteY3-40" fmla="*/ 1879600 h 3424350"/>
              <a:gd name="connsiteX0-41" fmla="*/ 0 w 4270503"/>
              <a:gd name="connsiteY0-42" fmla="*/ 1879600 h 2511072"/>
              <a:gd name="connsiteX1-43" fmla="*/ 3746500 w 4270503"/>
              <a:gd name="connsiteY1-44" fmla="*/ 0 h 2511072"/>
              <a:gd name="connsiteX2-45" fmla="*/ 4270432 w 4270503"/>
              <a:gd name="connsiteY2-46" fmla="*/ 2511075 h 2511072"/>
              <a:gd name="connsiteX3-47" fmla="*/ 0 w 4270503"/>
              <a:gd name="connsiteY3-48" fmla="*/ 1879600 h 2511072"/>
              <a:gd name="connsiteX0-49" fmla="*/ 1 w 2283684"/>
              <a:gd name="connsiteY0-50" fmla="*/ 2919045 h 2919038"/>
              <a:gd name="connsiteX1-51" fmla="*/ 1759681 w 2283684"/>
              <a:gd name="connsiteY1-52" fmla="*/ 0 h 2919038"/>
              <a:gd name="connsiteX2-53" fmla="*/ 2283613 w 2283684"/>
              <a:gd name="connsiteY2-54" fmla="*/ 2511075 h 2919038"/>
              <a:gd name="connsiteX3-55" fmla="*/ 1 w 2283684"/>
              <a:gd name="connsiteY3-56" fmla="*/ 2919045 h 2919038"/>
              <a:gd name="connsiteX0-57" fmla="*/ 0 w 2296147"/>
              <a:gd name="connsiteY0-58" fmla="*/ 2137357 h 2511072"/>
              <a:gd name="connsiteX1-59" fmla="*/ 1772144 w 2296147"/>
              <a:gd name="connsiteY1-60" fmla="*/ 0 h 2511072"/>
              <a:gd name="connsiteX2-61" fmla="*/ 2296076 w 2296147"/>
              <a:gd name="connsiteY2-62" fmla="*/ 2511075 h 2511072"/>
              <a:gd name="connsiteX3-63" fmla="*/ 0 w 2296147"/>
              <a:gd name="connsiteY3-64" fmla="*/ 2137357 h 2511072"/>
              <a:gd name="connsiteX0-65" fmla="*/ 0 w 2460786"/>
              <a:gd name="connsiteY0-66" fmla="*/ 2137357 h 2512682"/>
              <a:gd name="connsiteX1-67" fmla="*/ 1772144 w 2460786"/>
              <a:gd name="connsiteY1-68" fmla="*/ 0 h 2512682"/>
              <a:gd name="connsiteX2-69" fmla="*/ 2296076 w 2460786"/>
              <a:gd name="connsiteY2-70" fmla="*/ 2511075 h 2512682"/>
              <a:gd name="connsiteX3-71" fmla="*/ 0 w 2460786"/>
              <a:gd name="connsiteY3-72" fmla="*/ 2137357 h 2512682"/>
              <a:gd name="connsiteX0-73" fmla="*/ 0 w 2296078"/>
              <a:gd name="connsiteY0-74" fmla="*/ 2137357 h 2511072"/>
              <a:gd name="connsiteX1-75" fmla="*/ 1772144 w 2296078"/>
              <a:gd name="connsiteY1-76" fmla="*/ 0 h 2511072"/>
              <a:gd name="connsiteX2-77" fmla="*/ 2296076 w 2296078"/>
              <a:gd name="connsiteY2-78" fmla="*/ 2511075 h 2511072"/>
              <a:gd name="connsiteX3-79" fmla="*/ 0 w 2296078"/>
              <a:gd name="connsiteY3-80" fmla="*/ 2137357 h 2511072"/>
              <a:gd name="connsiteX0-81" fmla="*/ 0 w 2296078"/>
              <a:gd name="connsiteY0-82" fmla="*/ 2137357 h 2511072"/>
              <a:gd name="connsiteX1-83" fmla="*/ 1772144 w 2296078"/>
              <a:gd name="connsiteY1-84" fmla="*/ 0 h 2511072"/>
              <a:gd name="connsiteX2-85" fmla="*/ 2296076 w 2296078"/>
              <a:gd name="connsiteY2-86" fmla="*/ 2511075 h 2511072"/>
              <a:gd name="connsiteX3-87" fmla="*/ 0 w 2296078"/>
              <a:gd name="connsiteY3-88" fmla="*/ 2137357 h 2511072"/>
              <a:gd name="connsiteX0-89" fmla="*/ 0 w 2398508"/>
              <a:gd name="connsiteY0-90" fmla="*/ 2137357 h 2137356"/>
              <a:gd name="connsiteX1-91" fmla="*/ 1772144 w 2398508"/>
              <a:gd name="connsiteY1-92" fmla="*/ 0 h 2137356"/>
              <a:gd name="connsiteX2-93" fmla="*/ 2398507 w 2398508"/>
              <a:gd name="connsiteY2-94" fmla="*/ 1037291 h 2137356"/>
              <a:gd name="connsiteX3-95" fmla="*/ 0 w 2398508"/>
              <a:gd name="connsiteY3-96" fmla="*/ 2137357 h 2137356"/>
              <a:gd name="connsiteX0-97" fmla="*/ 0 w 770411"/>
              <a:gd name="connsiteY0-98" fmla="*/ 3328587 h 3328589"/>
              <a:gd name="connsiteX1-99" fmla="*/ 144047 w 770411"/>
              <a:gd name="connsiteY1-100" fmla="*/ 0 h 3328589"/>
              <a:gd name="connsiteX2-101" fmla="*/ 770410 w 770411"/>
              <a:gd name="connsiteY2-102" fmla="*/ 1037291 h 3328589"/>
              <a:gd name="connsiteX3-103" fmla="*/ 0 w 770411"/>
              <a:gd name="connsiteY3-104" fmla="*/ 3328587 h 3328589"/>
              <a:gd name="connsiteX0-105" fmla="*/ 1 w 1847386"/>
              <a:gd name="connsiteY0-106" fmla="*/ 1808113 h 1808114"/>
              <a:gd name="connsiteX1-107" fmla="*/ 1221022 w 1847386"/>
              <a:gd name="connsiteY1-108" fmla="*/ 0 h 1808114"/>
              <a:gd name="connsiteX2-109" fmla="*/ 1847385 w 1847386"/>
              <a:gd name="connsiteY2-110" fmla="*/ 1037291 h 1808114"/>
              <a:gd name="connsiteX3-111" fmla="*/ 1 w 1847386"/>
              <a:gd name="connsiteY3-112" fmla="*/ 1808113 h 1808114"/>
              <a:gd name="connsiteX0-113" fmla="*/ 0 w 1837261"/>
              <a:gd name="connsiteY0-114" fmla="*/ 2016730 h 2016731"/>
              <a:gd name="connsiteX1-115" fmla="*/ 1210897 w 1837261"/>
              <a:gd name="connsiteY1-116" fmla="*/ 0 h 2016731"/>
              <a:gd name="connsiteX2-117" fmla="*/ 1837260 w 1837261"/>
              <a:gd name="connsiteY2-118" fmla="*/ 1037291 h 2016731"/>
              <a:gd name="connsiteX3-119" fmla="*/ 0 w 1837261"/>
              <a:gd name="connsiteY3-120" fmla="*/ 2016730 h 2016731"/>
              <a:gd name="connsiteX0-121" fmla="*/ 0 w 1930651"/>
              <a:gd name="connsiteY0-122" fmla="*/ 2016730 h 2016731"/>
              <a:gd name="connsiteX1-123" fmla="*/ 1210897 w 1930651"/>
              <a:gd name="connsiteY1-124" fmla="*/ 0 h 2016731"/>
              <a:gd name="connsiteX2-125" fmla="*/ 1930651 w 1930651"/>
              <a:gd name="connsiteY2-126" fmla="*/ 1023405 h 2016731"/>
              <a:gd name="connsiteX3-127" fmla="*/ 0 w 1930651"/>
              <a:gd name="connsiteY3-128" fmla="*/ 2016730 h 2016731"/>
              <a:gd name="connsiteX0-129" fmla="*/ 0 w 1930651"/>
              <a:gd name="connsiteY0-130" fmla="*/ 2016730 h 2016731"/>
              <a:gd name="connsiteX1-131" fmla="*/ 1210897 w 1930651"/>
              <a:gd name="connsiteY1-132" fmla="*/ 0 h 2016731"/>
              <a:gd name="connsiteX2-133" fmla="*/ 1930651 w 1930651"/>
              <a:gd name="connsiteY2-134" fmla="*/ 1023405 h 2016731"/>
              <a:gd name="connsiteX3-135" fmla="*/ 0 w 1930651"/>
              <a:gd name="connsiteY3-136" fmla="*/ 2016730 h 2016731"/>
              <a:gd name="connsiteX0-137" fmla="*/ 0 w 1930651"/>
              <a:gd name="connsiteY0-138" fmla="*/ 2016730 h 2016731"/>
              <a:gd name="connsiteX1-139" fmla="*/ 1210897 w 1930651"/>
              <a:gd name="connsiteY1-140" fmla="*/ 0 h 2016731"/>
              <a:gd name="connsiteX2-141" fmla="*/ 1930651 w 1930651"/>
              <a:gd name="connsiteY2-142" fmla="*/ 1023405 h 2016731"/>
              <a:gd name="connsiteX3-143" fmla="*/ 0 w 1930651"/>
              <a:gd name="connsiteY3-144" fmla="*/ 2016730 h 201673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930651" h="2016731">
                <a:moveTo>
                  <a:pt x="0" y="2016730"/>
                </a:moveTo>
                <a:lnTo>
                  <a:pt x="1210897" y="0"/>
                </a:lnTo>
                <a:cubicBezTo>
                  <a:pt x="1723167" y="755635"/>
                  <a:pt x="1567308" y="563928"/>
                  <a:pt x="1930651" y="1023405"/>
                </a:cubicBezTo>
                <a:lnTo>
                  <a:pt x="0" y="20167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5388254" y="3856294"/>
            <a:ext cx="16209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latin typeface="+mn-ea"/>
              </a:rPr>
              <a:t>点击此处添加标题</a:t>
            </a:r>
            <a:endParaRPr lang="zh-CN" altLang="en-US" sz="1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400286" y="4275295"/>
            <a:ext cx="16049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</a:rPr>
              <a:t>标题数字等都可以通过点击和重新输入进行更改，顶部“开始”面板中可以对字体、字号、颜色、行距等进行修改。</a:t>
            </a:r>
            <a:endParaRPr lang="en-US" altLang="zh-CN" sz="1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01633" y="462451"/>
            <a:ext cx="34676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点击此处添加标题</a:t>
            </a:r>
            <a:endParaRPr lang="zh-CN" altLang="en-US" sz="32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831116" y="1059101"/>
            <a:ext cx="688769" cy="0"/>
          </a:xfrm>
          <a:prstGeom prst="line">
            <a:avLst/>
          </a:prstGeom>
          <a:ln w="19050"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2302045" y="1361510"/>
            <a:ext cx="73232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14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号字，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1.5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倍字间距。</a:t>
            </a:r>
            <a:endParaRPr lang="en-US" altLang="zh-CN" sz="14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7" grpId="0"/>
      <p:bldP spid="8" grpId="0" animBg="1"/>
      <p:bldP spid="9" grpId="0" animBg="1"/>
      <p:bldP spid="10" grpId="0"/>
      <p:bldP spid="11" grpId="0"/>
      <p:bldP spid="12" grpId="0" animBg="1"/>
      <p:bldP spid="13" grpId="0" animBg="1"/>
      <p:bldP spid="14" grpId="0"/>
      <p:bldP spid="15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2"/>
          <p:cNvSpPr/>
          <p:nvPr/>
        </p:nvSpPr>
        <p:spPr>
          <a:xfrm rot="10800000">
            <a:off x="6967523" y="1608430"/>
            <a:ext cx="3977283" cy="3469862"/>
          </a:xfrm>
          <a:prstGeom prst="triangle">
            <a:avLst/>
          </a:prstGeom>
          <a:blipFill dpi="0" rotWithShape="0">
            <a:blip r:embed="rId1" cstate="print"/>
            <a:srcRect/>
            <a:stretch>
              <a:fillRect t="-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3"/>
          <p:cNvSpPr/>
          <p:nvPr/>
        </p:nvSpPr>
        <p:spPr>
          <a:xfrm rot="10800000">
            <a:off x="6836845" y="1539221"/>
            <a:ext cx="4268301" cy="3667606"/>
          </a:xfrm>
          <a:prstGeom prst="triangle">
            <a:avLst/>
          </a:prstGeom>
          <a:noFill/>
          <a:ln w="19050">
            <a:solidFill>
              <a:schemeClr val="accent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5"/>
          <p:cNvSpPr/>
          <p:nvPr/>
        </p:nvSpPr>
        <p:spPr>
          <a:xfrm rot="10800000">
            <a:off x="10093069" y="3998976"/>
            <a:ext cx="1971647" cy="4749616"/>
          </a:xfrm>
          <a:custGeom>
            <a:avLst/>
            <a:gdLst>
              <a:gd name="connsiteX0" fmla="*/ 0 w 3505200"/>
              <a:gd name="connsiteY0" fmla="*/ 3352800 h 3352800"/>
              <a:gd name="connsiteX1" fmla="*/ 1752600 w 3505200"/>
              <a:gd name="connsiteY1" fmla="*/ 0 h 3352800"/>
              <a:gd name="connsiteX2" fmla="*/ 3505200 w 3505200"/>
              <a:gd name="connsiteY2" fmla="*/ 3352800 h 3352800"/>
              <a:gd name="connsiteX3" fmla="*/ 0 w 3505200"/>
              <a:gd name="connsiteY3" fmla="*/ 3352800 h 3352800"/>
              <a:gd name="connsiteX0-1" fmla="*/ 0 w 4025900"/>
              <a:gd name="connsiteY0-2" fmla="*/ 1625600 h 3352800"/>
              <a:gd name="connsiteX1-3" fmla="*/ 2273300 w 4025900"/>
              <a:gd name="connsiteY1-4" fmla="*/ 0 h 3352800"/>
              <a:gd name="connsiteX2-5" fmla="*/ 4025900 w 4025900"/>
              <a:gd name="connsiteY2-6" fmla="*/ 3352800 h 3352800"/>
              <a:gd name="connsiteX3-7" fmla="*/ 0 w 4025900"/>
              <a:gd name="connsiteY3-8" fmla="*/ 1625600 h 3352800"/>
              <a:gd name="connsiteX0-9" fmla="*/ 0 w 4025900"/>
              <a:gd name="connsiteY0-10" fmla="*/ 1879600 h 3606800"/>
              <a:gd name="connsiteX1-11" fmla="*/ 3746500 w 4025900"/>
              <a:gd name="connsiteY1-12" fmla="*/ 0 h 3606800"/>
              <a:gd name="connsiteX2-13" fmla="*/ 4025900 w 4025900"/>
              <a:gd name="connsiteY2-14" fmla="*/ 3606800 h 3606800"/>
              <a:gd name="connsiteX3-15" fmla="*/ 0 w 4025900"/>
              <a:gd name="connsiteY3-16" fmla="*/ 1879600 h 3606800"/>
              <a:gd name="connsiteX0-17" fmla="*/ 0 w 4508500"/>
              <a:gd name="connsiteY0-18" fmla="*/ 1879600 h 3657600"/>
              <a:gd name="connsiteX1-19" fmla="*/ 3746500 w 4508500"/>
              <a:gd name="connsiteY1-20" fmla="*/ 0 h 3657600"/>
              <a:gd name="connsiteX2-21" fmla="*/ 4508500 w 4508500"/>
              <a:gd name="connsiteY2-22" fmla="*/ 3657600 h 3657600"/>
              <a:gd name="connsiteX3-23" fmla="*/ 0 w 4508500"/>
              <a:gd name="connsiteY3-24" fmla="*/ 1879600 h 3657600"/>
              <a:gd name="connsiteX0-25" fmla="*/ 0 w 4508500"/>
              <a:gd name="connsiteY0-26" fmla="*/ 480291 h 2258291"/>
              <a:gd name="connsiteX1-27" fmla="*/ 2319481 w 4508500"/>
              <a:gd name="connsiteY1-28" fmla="*/ 0 h 2258291"/>
              <a:gd name="connsiteX2-29" fmla="*/ 4508500 w 4508500"/>
              <a:gd name="connsiteY2-30" fmla="*/ 2258291 h 2258291"/>
              <a:gd name="connsiteX3-31" fmla="*/ 0 w 4508500"/>
              <a:gd name="connsiteY3-32" fmla="*/ 480291 h 2258291"/>
              <a:gd name="connsiteX0-33" fmla="*/ 0 w 4508500"/>
              <a:gd name="connsiteY0-34" fmla="*/ 1006764 h 2784764"/>
              <a:gd name="connsiteX1-35" fmla="*/ 1959263 w 4508500"/>
              <a:gd name="connsiteY1-36" fmla="*/ 0 h 2784764"/>
              <a:gd name="connsiteX2-37" fmla="*/ 4508500 w 4508500"/>
              <a:gd name="connsiteY2-38" fmla="*/ 2784764 h 2784764"/>
              <a:gd name="connsiteX3-39" fmla="*/ 0 w 4508500"/>
              <a:gd name="connsiteY3-40" fmla="*/ 1006764 h 2784764"/>
              <a:gd name="connsiteX0-41" fmla="*/ 0 w 1959263"/>
              <a:gd name="connsiteY0-42" fmla="*/ 4608946 h 4608946"/>
              <a:gd name="connsiteX1-43" fmla="*/ 1959263 w 1959263"/>
              <a:gd name="connsiteY1-44" fmla="*/ 3602182 h 4608946"/>
              <a:gd name="connsiteX2-45" fmla="*/ 1141845 w 1959263"/>
              <a:gd name="connsiteY2-46" fmla="*/ 0 h 4608946"/>
              <a:gd name="connsiteX3-47" fmla="*/ 0 w 1959263"/>
              <a:gd name="connsiteY3-48" fmla="*/ 4608946 h 4608946"/>
              <a:gd name="connsiteX0-49" fmla="*/ 0 w 1959263"/>
              <a:gd name="connsiteY0-50" fmla="*/ 4719783 h 4719783"/>
              <a:gd name="connsiteX1-51" fmla="*/ 1959263 w 1959263"/>
              <a:gd name="connsiteY1-52" fmla="*/ 3713019 h 4719783"/>
              <a:gd name="connsiteX2-53" fmla="*/ 1127991 w 1959263"/>
              <a:gd name="connsiteY2-54" fmla="*/ 0 h 4719783"/>
              <a:gd name="connsiteX3-55" fmla="*/ 0 w 1959263"/>
              <a:gd name="connsiteY3-56" fmla="*/ 4719783 h 47197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959263" h="4719783">
                <a:moveTo>
                  <a:pt x="0" y="4719783"/>
                </a:moveTo>
                <a:lnTo>
                  <a:pt x="1959263" y="3713019"/>
                </a:lnTo>
                <a:lnTo>
                  <a:pt x="1127991" y="0"/>
                </a:lnTo>
                <a:lnTo>
                  <a:pt x="0" y="4719783"/>
                </a:lnTo>
                <a:close/>
              </a:path>
            </a:pathLst>
          </a:custGeom>
          <a:solidFill>
            <a:schemeClr val="accent1">
              <a:lumMod val="50000"/>
              <a:lumOff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等腰三角形 5"/>
          <p:cNvSpPr/>
          <p:nvPr/>
        </p:nvSpPr>
        <p:spPr>
          <a:xfrm rot="10800000">
            <a:off x="76097" y="926910"/>
            <a:ext cx="3269442" cy="4416775"/>
          </a:xfrm>
          <a:custGeom>
            <a:avLst/>
            <a:gdLst>
              <a:gd name="connsiteX0" fmla="*/ 0 w 3505200"/>
              <a:gd name="connsiteY0" fmla="*/ 3352800 h 3352800"/>
              <a:gd name="connsiteX1" fmla="*/ 1752600 w 3505200"/>
              <a:gd name="connsiteY1" fmla="*/ 0 h 3352800"/>
              <a:gd name="connsiteX2" fmla="*/ 3505200 w 3505200"/>
              <a:gd name="connsiteY2" fmla="*/ 3352800 h 3352800"/>
              <a:gd name="connsiteX3" fmla="*/ 0 w 3505200"/>
              <a:gd name="connsiteY3" fmla="*/ 3352800 h 3352800"/>
              <a:gd name="connsiteX0-1" fmla="*/ 0 w 4025900"/>
              <a:gd name="connsiteY0-2" fmla="*/ 1625600 h 3352800"/>
              <a:gd name="connsiteX1-3" fmla="*/ 2273300 w 4025900"/>
              <a:gd name="connsiteY1-4" fmla="*/ 0 h 3352800"/>
              <a:gd name="connsiteX2-5" fmla="*/ 4025900 w 4025900"/>
              <a:gd name="connsiteY2-6" fmla="*/ 3352800 h 3352800"/>
              <a:gd name="connsiteX3-7" fmla="*/ 0 w 4025900"/>
              <a:gd name="connsiteY3-8" fmla="*/ 1625600 h 3352800"/>
              <a:gd name="connsiteX0-9" fmla="*/ 0 w 4025900"/>
              <a:gd name="connsiteY0-10" fmla="*/ 1879600 h 3606800"/>
              <a:gd name="connsiteX1-11" fmla="*/ 3746500 w 4025900"/>
              <a:gd name="connsiteY1-12" fmla="*/ 0 h 3606800"/>
              <a:gd name="connsiteX2-13" fmla="*/ 4025900 w 4025900"/>
              <a:gd name="connsiteY2-14" fmla="*/ 3606800 h 3606800"/>
              <a:gd name="connsiteX3-15" fmla="*/ 0 w 4025900"/>
              <a:gd name="connsiteY3-16" fmla="*/ 1879600 h 3606800"/>
              <a:gd name="connsiteX0-17" fmla="*/ 0 w 4508500"/>
              <a:gd name="connsiteY0-18" fmla="*/ 1879600 h 3657600"/>
              <a:gd name="connsiteX1-19" fmla="*/ 3746500 w 4508500"/>
              <a:gd name="connsiteY1-20" fmla="*/ 0 h 3657600"/>
              <a:gd name="connsiteX2-21" fmla="*/ 4508500 w 4508500"/>
              <a:gd name="connsiteY2-22" fmla="*/ 3657600 h 3657600"/>
              <a:gd name="connsiteX3-23" fmla="*/ 0 w 4508500"/>
              <a:gd name="connsiteY3-24" fmla="*/ 1879600 h 3657600"/>
              <a:gd name="connsiteX0-25" fmla="*/ 0 w 4508500"/>
              <a:gd name="connsiteY0-26" fmla="*/ 480291 h 2258291"/>
              <a:gd name="connsiteX1-27" fmla="*/ 2319481 w 4508500"/>
              <a:gd name="connsiteY1-28" fmla="*/ 0 h 2258291"/>
              <a:gd name="connsiteX2-29" fmla="*/ 4508500 w 4508500"/>
              <a:gd name="connsiteY2-30" fmla="*/ 2258291 h 2258291"/>
              <a:gd name="connsiteX3-31" fmla="*/ 0 w 4508500"/>
              <a:gd name="connsiteY3-32" fmla="*/ 480291 h 2258291"/>
              <a:gd name="connsiteX0-33" fmla="*/ 0 w 4508500"/>
              <a:gd name="connsiteY0-34" fmla="*/ 1006764 h 2784764"/>
              <a:gd name="connsiteX1-35" fmla="*/ 1959263 w 4508500"/>
              <a:gd name="connsiteY1-36" fmla="*/ 0 h 2784764"/>
              <a:gd name="connsiteX2-37" fmla="*/ 4508500 w 4508500"/>
              <a:gd name="connsiteY2-38" fmla="*/ 2784764 h 2784764"/>
              <a:gd name="connsiteX3-39" fmla="*/ 0 w 4508500"/>
              <a:gd name="connsiteY3-40" fmla="*/ 1006764 h 2784764"/>
              <a:gd name="connsiteX0-41" fmla="*/ 0 w 1959263"/>
              <a:gd name="connsiteY0-42" fmla="*/ 4608946 h 4608946"/>
              <a:gd name="connsiteX1-43" fmla="*/ 1959263 w 1959263"/>
              <a:gd name="connsiteY1-44" fmla="*/ 3602182 h 4608946"/>
              <a:gd name="connsiteX2-45" fmla="*/ 1141845 w 1959263"/>
              <a:gd name="connsiteY2-46" fmla="*/ 0 h 4608946"/>
              <a:gd name="connsiteX3-47" fmla="*/ 0 w 1959263"/>
              <a:gd name="connsiteY3-48" fmla="*/ 4608946 h 4608946"/>
              <a:gd name="connsiteX0-49" fmla="*/ 0 w 1959263"/>
              <a:gd name="connsiteY0-50" fmla="*/ 4719783 h 4719783"/>
              <a:gd name="connsiteX1-51" fmla="*/ 1959263 w 1959263"/>
              <a:gd name="connsiteY1-52" fmla="*/ 3713019 h 4719783"/>
              <a:gd name="connsiteX2-53" fmla="*/ 1127991 w 1959263"/>
              <a:gd name="connsiteY2-54" fmla="*/ 0 h 4719783"/>
              <a:gd name="connsiteX3-55" fmla="*/ 0 w 1959263"/>
              <a:gd name="connsiteY3-56" fmla="*/ 4719783 h 4719783"/>
              <a:gd name="connsiteX0-57" fmla="*/ 0 w 1127991"/>
              <a:gd name="connsiteY0-58" fmla="*/ 4719783 h 4719783"/>
              <a:gd name="connsiteX1-59" fmla="*/ 669082 w 1127991"/>
              <a:gd name="connsiteY1-60" fmla="*/ 3625337 h 4719783"/>
              <a:gd name="connsiteX2-61" fmla="*/ 1127991 w 1127991"/>
              <a:gd name="connsiteY2-62" fmla="*/ 0 h 4719783"/>
              <a:gd name="connsiteX3-63" fmla="*/ 0 w 1127991"/>
              <a:gd name="connsiteY3-64" fmla="*/ 4719783 h 4719783"/>
              <a:gd name="connsiteX0-65" fmla="*/ 976382 w 1645464"/>
              <a:gd name="connsiteY0-66" fmla="*/ 2627936 h 2627936"/>
              <a:gd name="connsiteX1-67" fmla="*/ 1645464 w 1645464"/>
              <a:gd name="connsiteY1-68" fmla="*/ 1533490 h 2627936"/>
              <a:gd name="connsiteX2-69" fmla="*/ 0 w 1645464"/>
              <a:gd name="connsiteY2-70" fmla="*/ 0 h 2627936"/>
              <a:gd name="connsiteX3-71" fmla="*/ 976382 w 1645464"/>
              <a:gd name="connsiteY3-72" fmla="*/ 2627936 h 2627936"/>
              <a:gd name="connsiteX0-73" fmla="*/ 1093110 w 1762192"/>
              <a:gd name="connsiteY0-74" fmla="*/ 2542497 h 2542497"/>
              <a:gd name="connsiteX1-75" fmla="*/ 1762192 w 1762192"/>
              <a:gd name="connsiteY1-76" fmla="*/ 1448051 h 2542497"/>
              <a:gd name="connsiteX2-77" fmla="*/ 0 w 1762192"/>
              <a:gd name="connsiteY2-78" fmla="*/ 0 h 2542497"/>
              <a:gd name="connsiteX3-79" fmla="*/ 1093110 w 1762192"/>
              <a:gd name="connsiteY3-80" fmla="*/ 2542497 h 2542497"/>
              <a:gd name="connsiteX0-81" fmla="*/ 1326566 w 1762192"/>
              <a:gd name="connsiteY0-82" fmla="*/ 2613696 h 2613696"/>
              <a:gd name="connsiteX1-83" fmla="*/ 1762192 w 1762192"/>
              <a:gd name="connsiteY1-84" fmla="*/ 1448051 h 2613696"/>
              <a:gd name="connsiteX2-85" fmla="*/ 0 w 1762192"/>
              <a:gd name="connsiteY2-86" fmla="*/ 0 h 2613696"/>
              <a:gd name="connsiteX3-87" fmla="*/ 1326566 w 1762192"/>
              <a:gd name="connsiteY3-88" fmla="*/ 2613696 h 26136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762192" h="2613696">
                <a:moveTo>
                  <a:pt x="1326566" y="2613696"/>
                </a:moveTo>
                <a:lnTo>
                  <a:pt x="1762192" y="1448051"/>
                </a:lnTo>
                <a:lnTo>
                  <a:pt x="0" y="0"/>
                </a:lnTo>
                <a:lnTo>
                  <a:pt x="1326566" y="2613696"/>
                </a:lnTo>
                <a:close/>
              </a:path>
            </a:pathLst>
          </a:custGeom>
          <a:solidFill>
            <a:schemeClr val="accent1">
              <a:lumMod val="50000"/>
              <a:lumOff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等腰三角形 5"/>
          <p:cNvSpPr/>
          <p:nvPr/>
        </p:nvSpPr>
        <p:spPr>
          <a:xfrm rot="20505188">
            <a:off x="3378112" y="3875156"/>
            <a:ext cx="1063249" cy="1329954"/>
          </a:xfrm>
          <a:custGeom>
            <a:avLst/>
            <a:gdLst>
              <a:gd name="connsiteX0" fmla="*/ 0 w 3505200"/>
              <a:gd name="connsiteY0" fmla="*/ 3352800 h 3352800"/>
              <a:gd name="connsiteX1" fmla="*/ 1752600 w 3505200"/>
              <a:gd name="connsiteY1" fmla="*/ 0 h 3352800"/>
              <a:gd name="connsiteX2" fmla="*/ 3505200 w 3505200"/>
              <a:gd name="connsiteY2" fmla="*/ 3352800 h 3352800"/>
              <a:gd name="connsiteX3" fmla="*/ 0 w 3505200"/>
              <a:gd name="connsiteY3" fmla="*/ 3352800 h 3352800"/>
              <a:gd name="connsiteX0-1" fmla="*/ 0 w 4025900"/>
              <a:gd name="connsiteY0-2" fmla="*/ 1625600 h 3352800"/>
              <a:gd name="connsiteX1-3" fmla="*/ 2273300 w 4025900"/>
              <a:gd name="connsiteY1-4" fmla="*/ 0 h 3352800"/>
              <a:gd name="connsiteX2-5" fmla="*/ 4025900 w 4025900"/>
              <a:gd name="connsiteY2-6" fmla="*/ 3352800 h 3352800"/>
              <a:gd name="connsiteX3-7" fmla="*/ 0 w 4025900"/>
              <a:gd name="connsiteY3-8" fmla="*/ 1625600 h 3352800"/>
              <a:gd name="connsiteX0-9" fmla="*/ 0 w 4025900"/>
              <a:gd name="connsiteY0-10" fmla="*/ 1879600 h 3606800"/>
              <a:gd name="connsiteX1-11" fmla="*/ 3746500 w 4025900"/>
              <a:gd name="connsiteY1-12" fmla="*/ 0 h 3606800"/>
              <a:gd name="connsiteX2-13" fmla="*/ 4025900 w 4025900"/>
              <a:gd name="connsiteY2-14" fmla="*/ 3606800 h 3606800"/>
              <a:gd name="connsiteX3-15" fmla="*/ 0 w 4025900"/>
              <a:gd name="connsiteY3-16" fmla="*/ 1879600 h 3606800"/>
              <a:gd name="connsiteX0-17" fmla="*/ 0 w 4508500"/>
              <a:gd name="connsiteY0-18" fmla="*/ 1879600 h 3657600"/>
              <a:gd name="connsiteX1-19" fmla="*/ 3746500 w 4508500"/>
              <a:gd name="connsiteY1-20" fmla="*/ 0 h 3657600"/>
              <a:gd name="connsiteX2-21" fmla="*/ 4508500 w 4508500"/>
              <a:gd name="connsiteY2-22" fmla="*/ 3657600 h 3657600"/>
              <a:gd name="connsiteX3-23" fmla="*/ 0 w 4508500"/>
              <a:gd name="connsiteY3-24" fmla="*/ 1879600 h 3657600"/>
              <a:gd name="connsiteX0-25" fmla="*/ 0 w 4508500"/>
              <a:gd name="connsiteY0-26" fmla="*/ 480291 h 2258291"/>
              <a:gd name="connsiteX1-27" fmla="*/ 2319481 w 4508500"/>
              <a:gd name="connsiteY1-28" fmla="*/ 0 h 2258291"/>
              <a:gd name="connsiteX2-29" fmla="*/ 4508500 w 4508500"/>
              <a:gd name="connsiteY2-30" fmla="*/ 2258291 h 2258291"/>
              <a:gd name="connsiteX3-31" fmla="*/ 0 w 4508500"/>
              <a:gd name="connsiteY3-32" fmla="*/ 480291 h 2258291"/>
              <a:gd name="connsiteX0-33" fmla="*/ 0 w 4508500"/>
              <a:gd name="connsiteY0-34" fmla="*/ 1006764 h 2784764"/>
              <a:gd name="connsiteX1-35" fmla="*/ 1959263 w 4508500"/>
              <a:gd name="connsiteY1-36" fmla="*/ 0 h 2784764"/>
              <a:gd name="connsiteX2-37" fmla="*/ 4508500 w 4508500"/>
              <a:gd name="connsiteY2-38" fmla="*/ 2784764 h 2784764"/>
              <a:gd name="connsiteX3-39" fmla="*/ 0 w 4508500"/>
              <a:gd name="connsiteY3-40" fmla="*/ 1006764 h 2784764"/>
              <a:gd name="connsiteX0-41" fmla="*/ 0 w 1959263"/>
              <a:gd name="connsiteY0-42" fmla="*/ 4608946 h 4608946"/>
              <a:gd name="connsiteX1-43" fmla="*/ 1959263 w 1959263"/>
              <a:gd name="connsiteY1-44" fmla="*/ 3602182 h 4608946"/>
              <a:gd name="connsiteX2-45" fmla="*/ 1141845 w 1959263"/>
              <a:gd name="connsiteY2-46" fmla="*/ 0 h 4608946"/>
              <a:gd name="connsiteX3-47" fmla="*/ 0 w 1959263"/>
              <a:gd name="connsiteY3-48" fmla="*/ 4608946 h 4608946"/>
              <a:gd name="connsiteX0-49" fmla="*/ 0 w 1959263"/>
              <a:gd name="connsiteY0-50" fmla="*/ 4719783 h 4719783"/>
              <a:gd name="connsiteX1-51" fmla="*/ 1959263 w 1959263"/>
              <a:gd name="connsiteY1-52" fmla="*/ 3713019 h 4719783"/>
              <a:gd name="connsiteX2-53" fmla="*/ 1127991 w 1959263"/>
              <a:gd name="connsiteY2-54" fmla="*/ 0 h 4719783"/>
              <a:gd name="connsiteX3-55" fmla="*/ 0 w 1959263"/>
              <a:gd name="connsiteY3-56" fmla="*/ 4719783 h 4719783"/>
              <a:gd name="connsiteX0-57" fmla="*/ 0 w 1127991"/>
              <a:gd name="connsiteY0-58" fmla="*/ 4719783 h 4719783"/>
              <a:gd name="connsiteX1-59" fmla="*/ 669082 w 1127991"/>
              <a:gd name="connsiteY1-60" fmla="*/ 3625337 h 4719783"/>
              <a:gd name="connsiteX2-61" fmla="*/ 1127991 w 1127991"/>
              <a:gd name="connsiteY2-62" fmla="*/ 0 h 4719783"/>
              <a:gd name="connsiteX3-63" fmla="*/ 0 w 1127991"/>
              <a:gd name="connsiteY3-64" fmla="*/ 4719783 h 4719783"/>
              <a:gd name="connsiteX0-65" fmla="*/ 976382 w 1645464"/>
              <a:gd name="connsiteY0-66" fmla="*/ 2627936 h 2627936"/>
              <a:gd name="connsiteX1-67" fmla="*/ 1645464 w 1645464"/>
              <a:gd name="connsiteY1-68" fmla="*/ 1533490 h 2627936"/>
              <a:gd name="connsiteX2-69" fmla="*/ 0 w 1645464"/>
              <a:gd name="connsiteY2-70" fmla="*/ 0 h 2627936"/>
              <a:gd name="connsiteX3-71" fmla="*/ 976382 w 1645464"/>
              <a:gd name="connsiteY3-72" fmla="*/ 2627936 h 2627936"/>
              <a:gd name="connsiteX0-73" fmla="*/ 1093110 w 1762192"/>
              <a:gd name="connsiteY0-74" fmla="*/ 2542497 h 2542497"/>
              <a:gd name="connsiteX1-75" fmla="*/ 1762192 w 1762192"/>
              <a:gd name="connsiteY1-76" fmla="*/ 1448051 h 2542497"/>
              <a:gd name="connsiteX2-77" fmla="*/ 0 w 1762192"/>
              <a:gd name="connsiteY2-78" fmla="*/ 0 h 2542497"/>
              <a:gd name="connsiteX3-79" fmla="*/ 1093110 w 1762192"/>
              <a:gd name="connsiteY3-80" fmla="*/ 2542497 h 2542497"/>
              <a:gd name="connsiteX0-81" fmla="*/ 1326566 w 1762192"/>
              <a:gd name="connsiteY0-82" fmla="*/ 2613696 h 2613696"/>
              <a:gd name="connsiteX1-83" fmla="*/ 1762192 w 1762192"/>
              <a:gd name="connsiteY1-84" fmla="*/ 1448051 h 2613696"/>
              <a:gd name="connsiteX2-85" fmla="*/ 0 w 1762192"/>
              <a:gd name="connsiteY2-86" fmla="*/ 0 h 2613696"/>
              <a:gd name="connsiteX3-87" fmla="*/ 1326566 w 1762192"/>
              <a:gd name="connsiteY3-88" fmla="*/ 2613696 h 2613696"/>
              <a:gd name="connsiteX0-89" fmla="*/ 831195 w 1266821"/>
              <a:gd name="connsiteY0-90" fmla="*/ 1534814 h 1534814"/>
              <a:gd name="connsiteX1-91" fmla="*/ 1266821 w 1266821"/>
              <a:gd name="connsiteY1-92" fmla="*/ 369169 h 1534814"/>
              <a:gd name="connsiteX2-93" fmla="*/ -1 w 1266821"/>
              <a:gd name="connsiteY2-94" fmla="*/ 0 h 1534814"/>
              <a:gd name="connsiteX3-95" fmla="*/ 831195 w 1266821"/>
              <a:gd name="connsiteY3-96" fmla="*/ 1534814 h 1534814"/>
              <a:gd name="connsiteX0-97" fmla="*/ 996994 w 1432620"/>
              <a:gd name="connsiteY0-98" fmla="*/ 2119578 h 2119578"/>
              <a:gd name="connsiteX1-99" fmla="*/ 1432620 w 1432620"/>
              <a:gd name="connsiteY1-100" fmla="*/ 953933 h 2119578"/>
              <a:gd name="connsiteX2-101" fmla="*/ 1 w 1432620"/>
              <a:gd name="connsiteY2-102" fmla="*/ 0 h 2119578"/>
              <a:gd name="connsiteX3-103" fmla="*/ 996994 w 1432620"/>
              <a:gd name="connsiteY3-104" fmla="*/ 2119578 h 2119578"/>
              <a:gd name="connsiteX0-105" fmla="*/ 425654 w 1432619"/>
              <a:gd name="connsiteY0-106" fmla="*/ 1350536 h 1350536"/>
              <a:gd name="connsiteX1-107" fmla="*/ 1432619 w 1432619"/>
              <a:gd name="connsiteY1-108" fmla="*/ 953933 h 1350536"/>
              <a:gd name="connsiteX2-109" fmla="*/ 0 w 1432619"/>
              <a:gd name="connsiteY2-110" fmla="*/ 0 h 1350536"/>
              <a:gd name="connsiteX3-111" fmla="*/ 425654 w 1432619"/>
              <a:gd name="connsiteY3-112" fmla="*/ 1350536 h 1350536"/>
              <a:gd name="connsiteX0-113" fmla="*/ 1042678 w 1432619"/>
              <a:gd name="connsiteY0-114" fmla="*/ 1967444 h 1967444"/>
              <a:gd name="connsiteX1-115" fmla="*/ 1432619 w 1432619"/>
              <a:gd name="connsiteY1-116" fmla="*/ 953933 h 1967444"/>
              <a:gd name="connsiteX2-117" fmla="*/ 0 w 1432619"/>
              <a:gd name="connsiteY2-118" fmla="*/ 0 h 1967444"/>
              <a:gd name="connsiteX3-119" fmla="*/ 1042678 w 1432619"/>
              <a:gd name="connsiteY3-120" fmla="*/ 1967444 h 19674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432619" h="1967444">
                <a:moveTo>
                  <a:pt x="1042678" y="1967444"/>
                </a:moveTo>
                <a:lnTo>
                  <a:pt x="1432619" y="953933"/>
                </a:lnTo>
                <a:lnTo>
                  <a:pt x="0" y="0"/>
                </a:lnTo>
                <a:lnTo>
                  <a:pt x="1042678" y="1967444"/>
                </a:lnTo>
                <a:close/>
              </a:path>
            </a:pathLst>
          </a:custGeom>
          <a:solidFill>
            <a:schemeClr val="accent1">
              <a:lumMod val="50000"/>
              <a:lumOff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等腰三角形 5"/>
          <p:cNvSpPr/>
          <p:nvPr/>
        </p:nvSpPr>
        <p:spPr>
          <a:xfrm rot="4038334">
            <a:off x="-1179432" y="3656049"/>
            <a:ext cx="2190917" cy="1482120"/>
          </a:xfrm>
          <a:custGeom>
            <a:avLst/>
            <a:gdLst>
              <a:gd name="connsiteX0" fmla="*/ 0 w 3505200"/>
              <a:gd name="connsiteY0" fmla="*/ 3352800 h 3352800"/>
              <a:gd name="connsiteX1" fmla="*/ 1752600 w 3505200"/>
              <a:gd name="connsiteY1" fmla="*/ 0 h 3352800"/>
              <a:gd name="connsiteX2" fmla="*/ 3505200 w 3505200"/>
              <a:gd name="connsiteY2" fmla="*/ 3352800 h 3352800"/>
              <a:gd name="connsiteX3" fmla="*/ 0 w 3505200"/>
              <a:gd name="connsiteY3" fmla="*/ 3352800 h 3352800"/>
              <a:gd name="connsiteX0-1" fmla="*/ 0 w 4025900"/>
              <a:gd name="connsiteY0-2" fmla="*/ 1625600 h 3352800"/>
              <a:gd name="connsiteX1-3" fmla="*/ 2273300 w 4025900"/>
              <a:gd name="connsiteY1-4" fmla="*/ 0 h 3352800"/>
              <a:gd name="connsiteX2-5" fmla="*/ 4025900 w 4025900"/>
              <a:gd name="connsiteY2-6" fmla="*/ 3352800 h 3352800"/>
              <a:gd name="connsiteX3-7" fmla="*/ 0 w 4025900"/>
              <a:gd name="connsiteY3-8" fmla="*/ 1625600 h 3352800"/>
              <a:gd name="connsiteX0-9" fmla="*/ 0 w 4025900"/>
              <a:gd name="connsiteY0-10" fmla="*/ 1879600 h 3606800"/>
              <a:gd name="connsiteX1-11" fmla="*/ 3746500 w 4025900"/>
              <a:gd name="connsiteY1-12" fmla="*/ 0 h 3606800"/>
              <a:gd name="connsiteX2-13" fmla="*/ 4025900 w 4025900"/>
              <a:gd name="connsiteY2-14" fmla="*/ 3606800 h 3606800"/>
              <a:gd name="connsiteX3-15" fmla="*/ 0 w 4025900"/>
              <a:gd name="connsiteY3-16" fmla="*/ 1879600 h 3606800"/>
              <a:gd name="connsiteX0-17" fmla="*/ 0 w 4508500"/>
              <a:gd name="connsiteY0-18" fmla="*/ 1879600 h 3657600"/>
              <a:gd name="connsiteX1-19" fmla="*/ 3746500 w 4508500"/>
              <a:gd name="connsiteY1-20" fmla="*/ 0 h 3657600"/>
              <a:gd name="connsiteX2-21" fmla="*/ 4508500 w 4508500"/>
              <a:gd name="connsiteY2-22" fmla="*/ 3657600 h 3657600"/>
              <a:gd name="connsiteX3-23" fmla="*/ 0 w 4508500"/>
              <a:gd name="connsiteY3-24" fmla="*/ 1879600 h 3657600"/>
              <a:gd name="connsiteX0-25" fmla="*/ 0 w 4508500"/>
              <a:gd name="connsiteY0-26" fmla="*/ 480291 h 2258291"/>
              <a:gd name="connsiteX1-27" fmla="*/ 2319481 w 4508500"/>
              <a:gd name="connsiteY1-28" fmla="*/ 0 h 2258291"/>
              <a:gd name="connsiteX2-29" fmla="*/ 4508500 w 4508500"/>
              <a:gd name="connsiteY2-30" fmla="*/ 2258291 h 2258291"/>
              <a:gd name="connsiteX3-31" fmla="*/ 0 w 4508500"/>
              <a:gd name="connsiteY3-32" fmla="*/ 480291 h 2258291"/>
              <a:gd name="connsiteX0-33" fmla="*/ 0 w 4508500"/>
              <a:gd name="connsiteY0-34" fmla="*/ 1006764 h 2784764"/>
              <a:gd name="connsiteX1-35" fmla="*/ 1959263 w 4508500"/>
              <a:gd name="connsiteY1-36" fmla="*/ 0 h 2784764"/>
              <a:gd name="connsiteX2-37" fmla="*/ 4508500 w 4508500"/>
              <a:gd name="connsiteY2-38" fmla="*/ 2784764 h 2784764"/>
              <a:gd name="connsiteX3-39" fmla="*/ 0 w 4508500"/>
              <a:gd name="connsiteY3-40" fmla="*/ 1006764 h 2784764"/>
              <a:gd name="connsiteX0-41" fmla="*/ 0 w 1959263"/>
              <a:gd name="connsiteY0-42" fmla="*/ 4608946 h 4608946"/>
              <a:gd name="connsiteX1-43" fmla="*/ 1959263 w 1959263"/>
              <a:gd name="connsiteY1-44" fmla="*/ 3602182 h 4608946"/>
              <a:gd name="connsiteX2-45" fmla="*/ 1141845 w 1959263"/>
              <a:gd name="connsiteY2-46" fmla="*/ 0 h 4608946"/>
              <a:gd name="connsiteX3-47" fmla="*/ 0 w 1959263"/>
              <a:gd name="connsiteY3-48" fmla="*/ 4608946 h 4608946"/>
              <a:gd name="connsiteX0-49" fmla="*/ 0 w 1959263"/>
              <a:gd name="connsiteY0-50" fmla="*/ 4719783 h 4719783"/>
              <a:gd name="connsiteX1-51" fmla="*/ 1959263 w 1959263"/>
              <a:gd name="connsiteY1-52" fmla="*/ 3713019 h 4719783"/>
              <a:gd name="connsiteX2-53" fmla="*/ 1127991 w 1959263"/>
              <a:gd name="connsiteY2-54" fmla="*/ 0 h 4719783"/>
              <a:gd name="connsiteX3-55" fmla="*/ 0 w 1959263"/>
              <a:gd name="connsiteY3-56" fmla="*/ 4719783 h 4719783"/>
              <a:gd name="connsiteX0-57" fmla="*/ 0 w 1127991"/>
              <a:gd name="connsiteY0-58" fmla="*/ 4719783 h 4719783"/>
              <a:gd name="connsiteX1-59" fmla="*/ 669082 w 1127991"/>
              <a:gd name="connsiteY1-60" fmla="*/ 3625337 h 4719783"/>
              <a:gd name="connsiteX2-61" fmla="*/ 1127991 w 1127991"/>
              <a:gd name="connsiteY2-62" fmla="*/ 0 h 4719783"/>
              <a:gd name="connsiteX3-63" fmla="*/ 0 w 1127991"/>
              <a:gd name="connsiteY3-64" fmla="*/ 4719783 h 4719783"/>
              <a:gd name="connsiteX0-65" fmla="*/ 976382 w 1645464"/>
              <a:gd name="connsiteY0-66" fmla="*/ 2627936 h 2627936"/>
              <a:gd name="connsiteX1-67" fmla="*/ 1645464 w 1645464"/>
              <a:gd name="connsiteY1-68" fmla="*/ 1533490 h 2627936"/>
              <a:gd name="connsiteX2-69" fmla="*/ 0 w 1645464"/>
              <a:gd name="connsiteY2-70" fmla="*/ 0 h 2627936"/>
              <a:gd name="connsiteX3-71" fmla="*/ 976382 w 1645464"/>
              <a:gd name="connsiteY3-72" fmla="*/ 2627936 h 2627936"/>
              <a:gd name="connsiteX0-73" fmla="*/ 1093110 w 1762192"/>
              <a:gd name="connsiteY0-74" fmla="*/ 2542497 h 2542497"/>
              <a:gd name="connsiteX1-75" fmla="*/ 1762192 w 1762192"/>
              <a:gd name="connsiteY1-76" fmla="*/ 1448051 h 2542497"/>
              <a:gd name="connsiteX2-77" fmla="*/ 0 w 1762192"/>
              <a:gd name="connsiteY2-78" fmla="*/ 0 h 2542497"/>
              <a:gd name="connsiteX3-79" fmla="*/ 1093110 w 1762192"/>
              <a:gd name="connsiteY3-80" fmla="*/ 2542497 h 2542497"/>
              <a:gd name="connsiteX0-81" fmla="*/ 1326566 w 1762192"/>
              <a:gd name="connsiteY0-82" fmla="*/ 2613696 h 2613696"/>
              <a:gd name="connsiteX1-83" fmla="*/ 1762192 w 1762192"/>
              <a:gd name="connsiteY1-84" fmla="*/ 1448051 h 2613696"/>
              <a:gd name="connsiteX2-85" fmla="*/ 0 w 1762192"/>
              <a:gd name="connsiteY2-86" fmla="*/ 0 h 2613696"/>
              <a:gd name="connsiteX3-87" fmla="*/ 1326566 w 1762192"/>
              <a:gd name="connsiteY3-88" fmla="*/ 2613696 h 2613696"/>
              <a:gd name="connsiteX0-89" fmla="*/ 831195 w 1266821"/>
              <a:gd name="connsiteY0-90" fmla="*/ 1534814 h 1534814"/>
              <a:gd name="connsiteX1-91" fmla="*/ 1266821 w 1266821"/>
              <a:gd name="connsiteY1-92" fmla="*/ 369169 h 1534814"/>
              <a:gd name="connsiteX2-93" fmla="*/ -1 w 1266821"/>
              <a:gd name="connsiteY2-94" fmla="*/ 0 h 1534814"/>
              <a:gd name="connsiteX3-95" fmla="*/ 831195 w 1266821"/>
              <a:gd name="connsiteY3-96" fmla="*/ 1534814 h 1534814"/>
              <a:gd name="connsiteX0-97" fmla="*/ 996994 w 1432620"/>
              <a:gd name="connsiteY0-98" fmla="*/ 2119578 h 2119578"/>
              <a:gd name="connsiteX1-99" fmla="*/ 1432620 w 1432620"/>
              <a:gd name="connsiteY1-100" fmla="*/ 953933 h 2119578"/>
              <a:gd name="connsiteX2-101" fmla="*/ 1 w 1432620"/>
              <a:gd name="connsiteY2-102" fmla="*/ 0 h 2119578"/>
              <a:gd name="connsiteX3-103" fmla="*/ 996994 w 1432620"/>
              <a:gd name="connsiteY3-104" fmla="*/ 2119578 h 2119578"/>
              <a:gd name="connsiteX0-105" fmla="*/ 425654 w 1432619"/>
              <a:gd name="connsiteY0-106" fmla="*/ 1350536 h 1350536"/>
              <a:gd name="connsiteX1-107" fmla="*/ 1432619 w 1432619"/>
              <a:gd name="connsiteY1-108" fmla="*/ 953933 h 1350536"/>
              <a:gd name="connsiteX2-109" fmla="*/ 0 w 1432619"/>
              <a:gd name="connsiteY2-110" fmla="*/ 0 h 1350536"/>
              <a:gd name="connsiteX3-111" fmla="*/ 425654 w 1432619"/>
              <a:gd name="connsiteY3-112" fmla="*/ 1350536 h 1350536"/>
              <a:gd name="connsiteX0-113" fmla="*/ 1042678 w 1432619"/>
              <a:gd name="connsiteY0-114" fmla="*/ 1967444 h 1967444"/>
              <a:gd name="connsiteX1-115" fmla="*/ 1432619 w 1432619"/>
              <a:gd name="connsiteY1-116" fmla="*/ 953933 h 1967444"/>
              <a:gd name="connsiteX2-117" fmla="*/ 0 w 1432619"/>
              <a:gd name="connsiteY2-118" fmla="*/ 0 h 1967444"/>
              <a:gd name="connsiteX3-119" fmla="*/ 1042678 w 1432619"/>
              <a:gd name="connsiteY3-120" fmla="*/ 1967444 h 1967444"/>
              <a:gd name="connsiteX0-121" fmla="*/ 1042678 w 2952036"/>
              <a:gd name="connsiteY0-122" fmla="*/ 1967444 h 1967444"/>
              <a:gd name="connsiteX1-123" fmla="*/ 2952036 w 2952036"/>
              <a:gd name="connsiteY1-124" fmla="*/ 1592915 h 1967444"/>
              <a:gd name="connsiteX2-125" fmla="*/ 0 w 2952036"/>
              <a:gd name="connsiteY2-126" fmla="*/ 0 h 1967444"/>
              <a:gd name="connsiteX3-127" fmla="*/ 1042678 w 2952036"/>
              <a:gd name="connsiteY3-128" fmla="*/ 1967444 h 1967444"/>
              <a:gd name="connsiteX0-129" fmla="*/ 2256781 w 2952036"/>
              <a:gd name="connsiteY0-130" fmla="*/ 2192548 h 2192548"/>
              <a:gd name="connsiteX1-131" fmla="*/ 2952036 w 2952036"/>
              <a:gd name="connsiteY1-132" fmla="*/ 1592915 h 2192548"/>
              <a:gd name="connsiteX2-133" fmla="*/ 0 w 2952036"/>
              <a:gd name="connsiteY2-134" fmla="*/ 0 h 2192548"/>
              <a:gd name="connsiteX3-135" fmla="*/ 2256781 w 2952036"/>
              <a:gd name="connsiteY3-136" fmla="*/ 2192548 h 219254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2952036" h="2192548">
                <a:moveTo>
                  <a:pt x="2256781" y="2192548"/>
                </a:moveTo>
                <a:lnTo>
                  <a:pt x="2952036" y="1592915"/>
                </a:lnTo>
                <a:lnTo>
                  <a:pt x="0" y="0"/>
                </a:lnTo>
                <a:lnTo>
                  <a:pt x="2256781" y="2192548"/>
                </a:lnTo>
                <a:close/>
              </a:path>
            </a:pathLst>
          </a:custGeom>
          <a:solidFill>
            <a:schemeClr val="accent1">
              <a:lumMod val="50000"/>
              <a:lumOff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211046" y="1291658"/>
            <a:ext cx="34676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点击此处添加标题</a:t>
            </a:r>
            <a:endParaRPr lang="zh-CN" altLang="en-US" sz="32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59423" y="1982218"/>
            <a:ext cx="63525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14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号字，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1.5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倍字间距。</a:t>
            </a:r>
            <a:endParaRPr lang="en-US" altLang="zh-CN" sz="14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098454" y="3565814"/>
            <a:ext cx="2485994" cy="2258762"/>
            <a:chOff x="1098454" y="3565814"/>
            <a:chExt cx="2485994" cy="2258762"/>
          </a:xfrm>
        </p:grpSpPr>
        <p:grpSp>
          <p:nvGrpSpPr>
            <p:cNvPr id="14" name="Group 6"/>
            <p:cNvGrpSpPr/>
            <p:nvPr/>
          </p:nvGrpSpPr>
          <p:grpSpPr bwMode="white">
            <a:xfrm>
              <a:off x="2018939" y="3565814"/>
              <a:ext cx="710184" cy="473792"/>
              <a:chOff x="8672460" y="-1818199"/>
              <a:chExt cx="1811337" cy="1203325"/>
            </a:xfrm>
            <a:solidFill>
              <a:schemeClr val="bg2">
                <a:lumMod val="25000"/>
              </a:schemeClr>
            </a:solidFill>
          </p:grpSpPr>
          <p:sp>
            <p:nvSpPr>
              <p:cNvPr id="15" name="Freeform 11"/>
              <p:cNvSpPr/>
              <p:nvPr/>
            </p:nvSpPr>
            <p:spPr bwMode="white">
              <a:xfrm>
                <a:off x="8845497" y="-1576899"/>
                <a:ext cx="1592262" cy="808038"/>
              </a:xfrm>
              <a:custGeom>
                <a:avLst/>
                <a:gdLst>
                  <a:gd name="T0" fmla="*/ 363 w 422"/>
                  <a:gd name="T1" fmla="*/ 1 h 213"/>
                  <a:gd name="T2" fmla="*/ 346 w 422"/>
                  <a:gd name="T3" fmla="*/ 0 h 213"/>
                  <a:gd name="T4" fmla="*/ 346 w 422"/>
                  <a:gd name="T5" fmla="*/ 0 h 213"/>
                  <a:gd name="T6" fmla="*/ 346 w 422"/>
                  <a:gd name="T7" fmla="*/ 0 h 213"/>
                  <a:gd name="T8" fmla="*/ 346 w 422"/>
                  <a:gd name="T9" fmla="*/ 0 h 213"/>
                  <a:gd name="T10" fmla="*/ 185 w 422"/>
                  <a:gd name="T11" fmla="*/ 98 h 213"/>
                  <a:gd name="T12" fmla="*/ 164 w 422"/>
                  <a:gd name="T13" fmla="*/ 105 h 213"/>
                  <a:gd name="T14" fmla="*/ 141 w 422"/>
                  <a:gd name="T15" fmla="*/ 96 h 213"/>
                  <a:gd name="T16" fmla="*/ 14 w 422"/>
                  <a:gd name="T17" fmla="*/ 2 h 213"/>
                  <a:gd name="T18" fmla="*/ 14 w 422"/>
                  <a:gd name="T19" fmla="*/ 2 h 213"/>
                  <a:gd name="T20" fmla="*/ 0 w 422"/>
                  <a:gd name="T21" fmla="*/ 1 h 213"/>
                  <a:gd name="T22" fmla="*/ 1 w 422"/>
                  <a:gd name="T23" fmla="*/ 100 h 213"/>
                  <a:gd name="T24" fmla="*/ 40 w 422"/>
                  <a:gd name="T25" fmla="*/ 98 h 213"/>
                  <a:gd name="T26" fmla="*/ 181 w 422"/>
                  <a:gd name="T27" fmla="*/ 149 h 213"/>
                  <a:gd name="T28" fmla="*/ 335 w 422"/>
                  <a:gd name="T29" fmla="*/ 211 h 213"/>
                  <a:gd name="T30" fmla="*/ 362 w 422"/>
                  <a:gd name="T31" fmla="*/ 213 h 213"/>
                  <a:gd name="T32" fmla="*/ 362 w 422"/>
                  <a:gd name="T33" fmla="*/ 169 h 213"/>
                  <a:gd name="T34" fmla="*/ 421 w 422"/>
                  <a:gd name="T35" fmla="*/ 114 h 213"/>
                  <a:gd name="T36" fmla="*/ 420 w 422"/>
                  <a:gd name="T37" fmla="*/ 111 h 213"/>
                  <a:gd name="T38" fmla="*/ 418 w 422"/>
                  <a:gd name="T39" fmla="*/ 115 h 213"/>
                  <a:gd name="T40" fmla="*/ 362 w 422"/>
                  <a:gd name="T41" fmla="*/ 155 h 213"/>
                  <a:gd name="T42" fmla="*/ 363 w 422"/>
                  <a:gd name="T43" fmla="*/ 1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22" h="213">
                    <a:moveTo>
                      <a:pt x="363" y="1"/>
                    </a:moveTo>
                    <a:cubicBezTo>
                      <a:pt x="363" y="1"/>
                      <a:pt x="346" y="0"/>
                      <a:pt x="346" y="0"/>
                    </a:cubicBezTo>
                    <a:cubicBezTo>
                      <a:pt x="346" y="0"/>
                      <a:pt x="346" y="0"/>
                      <a:pt x="346" y="0"/>
                    </a:cubicBezTo>
                    <a:cubicBezTo>
                      <a:pt x="346" y="0"/>
                      <a:pt x="346" y="0"/>
                      <a:pt x="346" y="0"/>
                    </a:cubicBezTo>
                    <a:cubicBezTo>
                      <a:pt x="346" y="0"/>
                      <a:pt x="346" y="0"/>
                      <a:pt x="346" y="0"/>
                    </a:cubicBezTo>
                    <a:cubicBezTo>
                      <a:pt x="299" y="29"/>
                      <a:pt x="203" y="87"/>
                      <a:pt x="185" y="98"/>
                    </a:cubicBezTo>
                    <a:cubicBezTo>
                      <a:pt x="182" y="100"/>
                      <a:pt x="173" y="105"/>
                      <a:pt x="164" y="105"/>
                    </a:cubicBezTo>
                    <a:cubicBezTo>
                      <a:pt x="154" y="105"/>
                      <a:pt x="147" y="101"/>
                      <a:pt x="141" y="96"/>
                    </a:cubicBezTo>
                    <a:cubicBezTo>
                      <a:pt x="126" y="86"/>
                      <a:pt x="59" y="35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0" y="1"/>
                      <a:pt x="0" y="1"/>
                    </a:cubicBezTo>
                    <a:cubicBezTo>
                      <a:pt x="0" y="28"/>
                      <a:pt x="0" y="65"/>
                      <a:pt x="1" y="100"/>
                    </a:cubicBezTo>
                    <a:cubicBezTo>
                      <a:pt x="12" y="98"/>
                      <a:pt x="26" y="97"/>
                      <a:pt x="40" y="98"/>
                    </a:cubicBezTo>
                    <a:cubicBezTo>
                      <a:pt x="91" y="101"/>
                      <a:pt x="139" y="125"/>
                      <a:pt x="181" y="149"/>
                    </a:cubicBezTo>
                    <a:cubicBezTo>
                      <a:pt x="222" y="172"/>
                      <a:pt x="273" y="200"/>
                      <a:pt x="335" y="211"/>
                    </a:cubicBezTo>
                    <a:cubicBezTo>
                      <a:pt x="344" y="212"/>
                      <a:pt x="353" y="213"/>
                      <a:pt x="362" y="213"/>
                    </a:cubicBezTo>
                    <a:cubicBezTo>
                      <a:pt x="362" y="169"/>
                      <a:pt x="362" y="169"/>
                      <a:pt x="362" y="169"/>
                    </a:cubicBezTo>
                    <a:cubicBezTo>
                      <a:pt x="412" y="159"/>
                      <a:pt x="419" y="127"/>
                      <a:pt x="421" y="114"/>
                    </a:cubicBezTo>
                    <a:cubicBezTo>
                      <a:pt x="421" y="113"/>
                      <a:pt x="422" y="111"/>
                      <a:pt x="420" y="111"/>
                    </a:cubicBezTo>
                    <a:cubicBezTo>
                      <a:pt x="418" y="111"/>
                      <a:pt x="418" y="114"/>
                      <a:pt x="418" y="115"/>
                    </a:cubicBezTo>
                    <a:cubicBezTo>
                      <a:pt x="416" y="122"/>
                      <a:pt x="411" y="148"/>
                      <a:pt x="362" y="155"/>
                    </a:cubicBezTo>
                    <a:lnTo>
                      <a:pt x="363" y="1"/>
                    </a:lnTo>
                    <a:close/>
                  </a:path>
                </a:pathLst>
              </a:custGeom>
              <a:grpFill/>
              <a:ln>
                <a:noFill/>
                <a:headEnd type="none" w="med" len="med"/>
                <a:tailEnd type="none" w="med" len="med"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124341" tIns="62172" rIns="124341" bIns="62172" numCol="1" rtlCol="0" anchor="ctr" anchorCtr="0" compatLnSpc="1"/>
              <a:lstStyle/>
              <a:p>
                <a:pPr defTabSz="1007110"/>
                <a:endParaRPr lang="en-US" sz="2175" spc="-167">
                  <a:solidFill>
                    <a:srgbClr val="000000">
                      <a:lumMod val="50000"/>
                    </a:srgbClr>
                  </a:solidFill>
                  <a:latin typeface="Segoe Light" pitchFamily="34" charset="0"/>
                </a:endParaRPr>
              </a:p>
            </p:txBody>
          </p:sp>
          <p:sp>
            <p:nvSpPr>
              <p:cNvPr id="16" name="Freeform 12"/>
              <p:cNvSpPr>
                <a:spLocks noEditPoints="1"/>
              </p:cNvSpPr>
              <p:nvPr/>
            </p:nvSpPr>
            <p:spPr bwMode="white">
              <a:xfrm>
                <a:off x="8672460" y="-1156212"/>
                <a:ext cx="1811337" cy="541338"/>
              </a:xfrm>
              <a:custGeom>
                <a:avLst/>
                <a:gdLst>
                  <a:gd name="T0" fmla="*/ 480 w 480"/>
                  <a:gd name="T1" fmla="*/ 81 h 143"/>
                  <a:gd name="T2" fmla="*/ 478 w 480"/>
                  <a:gd name="T3" fmla="*/ 81 h 143"/>
                  <a:gd name="T4" fmla="*/ 430 w 480"/>
                  <a:gd name="T5" fmla="*/ 106 h 143"/>
                  <a:gd name="T6" fmla="*/ 390 w 480"/>
                  <a:gd name="T7" fmla="*/ 107 h 143"/>
                  <a:gd name="T8" fmla="*/ 242 w 480"/>
                  <a:gd name="T9" fmla="*/ 62 h 143"/>
                  <a:gd name="T10" fmla="*/ 74 w 480"/>
                  <a:gd name="T11" fmla="*/ 1 h 143"/>
                  <a:gd name="T12" fmla="*/ 11 w 480"/>
                  <a:gd name="T13" fmla="*/ 19 h 143"/>
                  <a:gd name="T14" fmla="*/ 0 w 480"/>
                  <a:gd name="T15" fmla="*/ 53 h 143"/>
                  <a:gd name="T16" fmla="*/ 34 w 480"/>
                  <a:gd name="T17" fmla="*/ 89 h 143"/>
                  <a:gd name="T18" fmla="*/ 47 w 480"/>
                  <a:gd name="T19" fmla="*/ 90 h 143"/>
                  <a:gd name="T20" fmla="*/ 47 w 480"/>
                  <a:gd name="T21" fmla="*/ 102 h 143"/>
                  <a:gd name="T22" fmla="*/ 59 w 480"/>
                  <a:gd name="T23" fmla="*/ 117 h 143"/>
                  <a:gd name="T24" fmla="*/ 375 w 480"/>
                  <a:gd name="T25" fmla="*/ 143 h 143"/>
                  <a:gd name="T26" fmla="*/ 396 w 480"/>
                  <a:gd name="T27" fmla="*/ 139 h 143"/>
                  <a:gd name="T28" fmla="*/ 408 w 480"/>
                  <a:gd name="T29" fmla="*/ 123 h 143"/>
                  <a:gd name="T30" fmla="*/ 408 w 480"/>
                  <a:gd name="T31" fmla="*/ 115 h 143"/>
                  <a:gd name="T32" fmla="*/ 454 w 480"/>
                  <a:gd name="T33" fmla="*/ 105 h 143"/>
                  <a:gd name="T34" fmla="*/ 480 w 480"/>
                  <a:gd name="T35" fmla="*/ 82 h 143"/>
                  <a:gd name="T36" fmla="*/ 480 w 480"/>
                  <a:gd name="T37" fmla="*/ 81 h 143"/>
                  <a:gd name="T38" fmla="*/ 47 w 480"/>
                  <a:gd name="T39" fmla="*/ 73 h 143"/>
                  <a:gd name="T40" fmla="*/ 11 w 480"/>
                  <a:gd name="T41" fmla="*/ 51 h 143"/>
                  <a:gd name="T42" fmla="*/ 21 w 480"/>
                  <a:gd name="T43" fmla="*/ 26 h 143"/>
                  <a:gd name="T44" fmla="*/ 47 w 480"/>
                  <a:gd name="T45" fmla="*/ 18 h 143"/>
                  <a:gd name="T46" fmla="*/ 47 w 480"/>
                  <a:gd name="T47" fmla="*/ 7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80" h="143">
                    <a:moveTo>
                      <a:pt x="480" y="81"/>
                    </a:moveTo>
                    <a:cubicBezTo>
                      <a:pt x="479" y="80"/>
                      <a:pt x="478" y="81"/>
                      <a:pt x="478" y="81"/>
                    </a:cubicBezTo>
                    <a:cubicBezTo>
                      <a:pt x="463" y="97"/>
                      <a:pt x="443" y="103"/>
                      <a:pt x="430" y="106"/>
                    </a:cubicBezTo>
                    <a:cubicBezTo>
                      <a:pt x="420" y="108"/>
                      <a:pt x="408" y="108"/>
                      <a:pt x="390" y="107"/>
                    </a:cubicBezTo>
                    <a:cubicBezTo>
                      <a:pt x="350" y="103"/>
                      <a:pt x="301" y="91"/>
                      <a:pt x="242" y="62"/>
                    </a:cubicBezTo>
                    <a:cubicBezTo>
                      <a:pt x="169" y="25"/>
                      <a:pt x="119" y="3"/>
                      <a:pt x="74" y="1"/>
                    </a:cubicBezTo>
                    <a:cubicBezTo>
                      <a:pt x="54" y="0"/>
                      <a:pt x="26" y="1"/>
                      <a:pt x="11" y="19"/>
                    </a:cubicBezTo>
                    <a:cubicBezTo>
                      <a:pt x="3" y="27"/>
                      <a:pt x="0" y="40"/>
                      <a:pt x="0" y="53"/>
                    </a:cubicBezTo>
                    <a:cubicBezTo>
                      <a:pt x="1" y="80"/>
                      <a:pt x="23" y="88"/>
                      <a:pt x="34" y="89"/>
                    </a:cubicBezTo>
                    <a:cubicBezTo>
                      <a:pt x="38" y="90"/>
                      <a:pt x="43" y="91"/>
                      <a:pt x="47" y="90"/>
                    </a:cubicBezTo>
                    <a:cubicBezTo>
                      <a:pt x="47" y="97"/>
                      <a:pt x="47" y="101"/>
                      <a:pt x="47" y="102"/>
                    </a:cubicBezTo>
                    <a:cubicBezTo>
                      <a:pt x="47" y="112"/>
                      <a:pt x="50" y="116"/>
                      <a:pt x="59" y="117"/>
                    </a:cubicBezTo>
                    <a:cubicBezTo>
                      <a:pt x="68" y="117"/>
                      <a:pt x="371" y="143"/>
                      <a:pt x="375" y="143"/>
                    </a:cubicBezTo>
                    <a:cubicBezTo>
                      <a:pt x="380" y="143"/>
                      <a:pt x="391" y="142"/>
                      <a:pt x="396" y="139"/>
                    </a:cubicBezTo>
                    <a:cubicBezTo>
                      <a:pt x="401" y="136"/>
                      <a:pt x="408" y="133"/>
                      <a:pt x="408" y="123"/>
                    </a:cubicBezTo>
                    <a:cubicBezTo>
                      <a:pt x="408" y="115"/>
                      <a:pt x="408" y="115"/>
                      <a:pt x="408" y="115"/>
                    </a:cubicBezTo>
                    <a:cubicBezTo>
                      <a:pt x="425" y="115"/>
                      <a:pt x="441" y="111"/>
                      <a:pt x="454" y="105"/>
                    </a:cubicBezTo>
                    <a:cubicBezTo>
                      <a:pt x="464" y="100"/>
                      <a:pt x="473" y="92"/>
                      <a:pt x="480" y="82"/>
                    </a:cubicBezTo>
                    <a:cubicBezTo>
                      <a:pt x="480" y="82"/>
                      <a:pt x="480" y="81"/>
                      <a:pt x="480" y="81"/>
                    </a:cubicBezTo>
                    <a:close/>
                    <a:moveTo>
                      <a:pt x="47" y="73"/>
                    </a:moveTo>
                    <a:cubicBezTo>
                      <a:pt x="31" y="73"/>
                      <a:pt x="12" y="69"/>
                      <a:pt x="11" y="51"/>
                    </a:cubicBezTo>
                    <a:cubicBezTo>
                      <a:pt x="10" y="41"/>
                      <a:pt x="13" y="33"/>
                      <a:pt x="21" y="26"/>
                    </a:cubicBezTo>
                    <a:cubicBezTo>
                      <a:pt x="29" y="20"/>
                      <a:pt x="37" y="19"/>
                      <a:pt x="47" y="18"/>
                    </a:cubicBezTo>
                    <a:cubicBezTo>
                      <a:pt x="47" y="39"/>
                      <a:pt x="47" y="58"/>
                      <a:pt x="47" y="73"/>
                    </a:cubicBezTo>
                    <a:close/>
                  </a:path>
                </a:pathLst>
              </a:custGeom>
              <a:grpFill/>
              <a:ln>
                <a:noFill/>
                <a:headEnd type="none" w="med" len="med"/>
                <a:tailEnd type="none" w="med" len="med"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124341" tIns="62172" rIns="124341" bIns="62172" numCol="1" rtlCol="0" anchor="ctr" anchorCtr="0" compatLnSpc="1"/>
              <a:lstStyle/>
              <a:p>
                <a:pPr defTabSz="1007110"/>
                <a:endParaRPr lang="en-US" sz="2175" spc="-167">
                  <a:solidFill>
                    <a:srgbClr val="000000">
                      <a:lumMod val="50000"/>
                    </a:srgbClr>
                  </a:solidFill>
                  <a:latin typeface="Segoe Light" pitchFamily="34" charset="0"/>
                </a:endParaRPr>
              </a:p>
            </p:txBody>
          </p:sp>
          <p:sp>
            <p:nvSpPr>
              <p:cNvPr id="17" name="Freeform 13"/>
              <p:cNvSpPr/>
              <p:nvPr/>
            </p:nvSpPr>
            <p:spPr bwMode="white">
              <a:xfrm>
                <a:off x="8845497" y="-1818199"/>
                <a:ext cx="1370012" cy="560388"/>
              </a:xfrm>
              <a:custGeom>
                <a:avLst/>
                <a:gdLst>
                  <a:gd name="T0" fmla="*/ 137 w 363"/>
                  <a:gd name="T1" fmla="*/ 138 h 148"/>
                  <a:gd name="T2" fmla="*/ 163 w 363"/>
                  <a:gd name="T3" fmla="*/ 148 h 148"/>
                  <a:gd name="T4" fmla="*/ 189 w 363"/>
                  <a:gd name="T5" fmla="*/ 140 h 148"/>
                  <a:gd name="T6" fmla="*/ 363 w 363"/>
                  <a:gd name="T7" fmla="*/ 32 h 148"/>
                  <a:gd name="T8" fmla="*/ 363 w 363"/>
                  <a:gd name="T9" fmla="*/ 19 h 148"/>
                  <a:gd name="T10" fmla="*/ 348 w 363"/>
                  <a:gd name="T11" fmla="*/ 3 h 148"/>
                  <a:gd name="T12" fmla="*/ 335 w 363"/>
                  <a:gd name="T13" fmla="*/ 0 h 148"/>
                  <a:gd name="T14" fmla="*/ 330 w 363"/>
                  <a:gd name="T15" fmla="*/ 0 h 148"/>
                  <a:gd name="T16" fmla="*/ 13 w 363"/>
                  <a:gd name="T17" fmla="*/ 14 h 148"/>
                  <a:gd name="T18" fmla="*/ 0 w 363"/>
                  <a:gd name="T19" fmla="*/ 27 h 148"/>
                  <a:gd name="T20" fmla="*/ 0 w 363"/>
                  <a:gd name="T21" fmla="*/ 38 h 148"/>
                  <a:gd name="T22" fmla="*/ 137 w 363"/>
                  <a:gd name="T23" fmla="*/ 13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3" h="148">
                    <a:moveTo>
                      <a:pt x="137" y="138"/>
                    </a:moveTo>
                    <a:cubicBezTo>
                      <a:pt x="146" y="145"/>
                      <a:pt x="154" y="148"/>
                      <a:pt x="163" y="148"/>
                    </a:cubicBezTo>
                    <a:cubicBezTo>
                      <a:pt x="172" y="148"/>
                      <a:pt x="181" y="145"/>
                      <a:pt x="189" y="140"/>
                    </a:cubicBezTo>
                    <a:cubicBezTo>
                      <a:pt x="202" y="132"/>
                      <a:pt x="312" y="64"/>
                      <a:pt x="363" y="32"/>
                    </a:cubicBezTo>
                    <a:cubicBezTo>
                      <a:pt x="363" y="19"/>
                      <a:pt x="363" y="19"/>
                      <a:pt x="363" y="19"/>
                    </a:cubicBezTo>
                    <a:cubicBezTo>
                      <a:pt x="363" y="9"/>
                      <a:pt x="355" y="5"/>
                      <a:pt x="348" y="3"/>
                    </a:cubicBezTo>
                    <a:cubicBezTo>
                      <a:pt x="344" y="1"/>
                      <a:pt x="339" y="1"/>
                      <a:pt x="335" y="0"/>
                    </a:cubicBezTo>
                    <a:cubicBezTo>
                      <a:pt x="334" y="0"/>
                      <a:pt x="332" y="0"/>
                      <a:pt x="330" y="0"/>
                    </a:cubicBezTo>
                    <a:cubicBezTo>
                      <a:pt x="328" y="0"/>
                      <a:pt x="22" y="14"/>
                      <a:pt x="13" y="14"/>
                    </a:cubicBezTo>
                    <a:cubicBezTo>
                      <a:pt x="4" y="14"/>
                      <a:pt x="0" y="18"/>
                      <a:pt x="0" y="27"/>
                    </a:cubicBezTo>
                    <a:cubicBezTo>
                      <a:pt x="0" y="28"/>
                      <a:pt x="0" y="30"/>
                      <a:pt x="0" y="38"/>
                    </a:cubicBezTo>
                    <a:cubicBezTo>
                      <a:pt x="40" y="66"/>
                      <a:pt x="126" y="130"/>
                      <a:pt x="137" y="138"/>
                    </a:cubicBezTo>
                    <a:close/>
                  </a:path>
                </a:pathLst>
              </a:custGeom>
              <a:grpFill/>
              <a:ln>
                <a:noFill/>
                <a:headEnd type="none" w="med" len="med"/>
                <a:tailEnd type="none" w="med" len="med"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124341" tIns="62172" rIns="124341" bIns="62172" numCol="1" rtlCol="0" anchor="ctr" anchorCtr="0" compatLnSpc="1"/>
              <a:lstStyle/>
              <a:p>
                <a:pPr defTabSz="1007110"/>
                <a:endParaRPr lang="en-US" sz="2175" spc="-167">
                  <a:solidFill>
                    <a:srgbClr val="000000">
                      <a:lumMod val="50000"/>
                    </a:srgbClr>
                  </a:solidFill>
                  <a:latin typeface="Segoe Light" pitchFamily="34" charset="0"/>
                </a:endParaRPr>
              </a:p>
            </p:txBody>
          </p:sp>
        </p:grpSp>
        <p:sp>
          <p:nvSpPr>
            <p:cNvPr id="18" name="矩形 17"/>
            <p:cNvSpPr/>
            <p:nvPr/>
          </p:nvSpPr>
          <p:spPr>
            <a:xfrm>
              <a:off x="1422630" y="4180862"/>
              <a:ext cx="182614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b="1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点击此处添加标题</a:t>
              </a:r>
              <a:endParaRPr lang="zh-CN" altLang="en-US" sz="1600" b="1" dirty="0">
                <a:solidFill>
                  <a:schemeClr val="bg2">
                    <a:lumMod val="25000"/>
                  </a:schemeClr>
                </a:solidFill>
                <a:latin typeface="+mn-ea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098454" y="4624247"/>
              <a:ext cx="248599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2">
                      <a:lumMod val="25000"/>
                    </a:schemeClr>
                  </a:solidFill>
                  <a:latin typeface="+mj-ea"/>
                  <a:ea typeface="+mj-ea"/>
                </a:rPr>
                <a:t>标题数字等都可以通过点击和重新输入进行更改，顶部“开始”面板中可以对字体、字号、颜色、行距等进行修改。</a:t>
              </a:r>
              <a:endParaRPr lang="en-US" altLang="zh-CN" sz="12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281929" y="3514660"/>
            <a:ext cx="2485994" cy="2309916"/>
            <a:chOff x="4281929" y="3514660"/>
            <a:chExt cx="2485994" cy="2309916"/>
          </a:xfrm>
        </p:grpSpPr>
        <p:sp>
          <p:nvSpPr>
            <p:cNvPr id="13" name="Freeform 17"/>
            <p:cNvSpPr>
              <a:spLocks noEditPoints="1"/>
            </p:cNvSpPr>
            <p:nvPr/>
          </p:nvSpPr>
          <p:spPr bwMode="auto">
            <a:xfrm>
              <a:off x="5199365" y="3514660"/>
              <a:ext cx="640898" cy="576100"/>
            </a:xfrm>
            <a:custGeom>
              <a:avLst/>
              <a:gdLst>
                <a:gd name="T0" fmla="*/ 112 w 268"/>
                <a:gd name="T1" fmla="*/ 130 h 241"/>
                <a:gd name="T2" fmla="*/ 112 w 268"/>
                <a:gd name="T3" fmla="*/ 78 h 241"/>
                <a:gd name="T4" fmla="*/ 134 w 268"/>
                <a:gd name="T5" fmla="*/ 78 h 241"/>
                <a:gd name="T6" fmla="*/ 134 w 268"/>
                <a:gd name="T7" fmla="*/ 130 h 241"/>
                <a:gd name="T8" fmla="*/ 112 w 268"/>
                <a:gd name="T9" fmla="*/ 130 h 241"/>
                <a:gd name="T10" fmla="*/ 103 w 268"/>
                <a:gd name="T11" fmla="*/ 102 h 241"/>
                <a:gd name="T12" fmla="*/ 0 w 268"/>
                <a:gd name="T13" fmla="*/ 102 h 241"/>
                <a:gd name="T14" fmla="*/ 0 w 268"/>
                <a:gd name="T15" fmla="*/ 38 h 241"/>
                <a:gd name="T16" fmla="*/ 63 w 268"/>
                <a:gd name="T17" fmla="*/ 38 h 241"/>
                <a:gd name="T18" fmla="*/ 63 w 268"/>
                <a:gd name="T19" fmla="*/ 22 h 241"/>
                <a:gd name="T20" fmla="*/ 86 w 268"/>
                <a:gd name="T21" fmla="*/ 0 h 241"/>
                <a:gd name="T22" fmla="*/ 170 w 268"/>
                <a:gd name="T23" fmla="*/ 0 h 241"/>
                <a:gd name="T24" fmla="*/ 192 w 268"/>
                <a:gd name="T25" fmla="*/ 22 h 241"/>
                <a:gd name="T26" fmla="*/ 192 w 268"/>
                <a:gd name="T27" fmla="*/ 38 h 241"/>
                <a:gd name="T28" fmla="*/ 255 w 268"/>
                <a:gd name="T29" fmla="*/ 38 h 241"/>
                <a:gd name="T30" fmla="*/ 255 w 268"/>
                <a:gd name="T31" fmla="*/ 102 h 241"/>
                <a:gd name="T32" fmla="*/ 234 w 268"/>
                <a:gd name="T33" fmla="*/ 102 h 241"/>
                <a:gd name="T34" fmla="*/ 233 w 268"/>
                <a:gd name="T35" fmla="*/ 76 h 241"/>
                <a:gd name="T36" fmla="*/ 210 w 268"/>
                <a:gd name="T37" fmla="*/ 54 h 241"/>
                <a:gd name="T38" fmla="*/ 192 w 268"/>
                <a:gd name="T39" fmla="*/ 48 h 241"/>
                <a:gd name="T40" fmla="*/ 206 w 268"/>
                <a:gd name="T41" fmla="*/ 83 h 241"/>
                <a:gd name="T42" fmla="*/ 186 w 268"/>
                <a:gd name="T43" fmla="*/ 91 h 241"/>
                <a:gd name="T44" fmla="*/ 172 w 268"/>
                <a:gd name="T45" fmla="*/ 56 h 241"/>
                <a:gd name="T46" fmla="*/ 163 w 268"/>
                <a:gd name="T47" fmla="*/ 73 h 241"/>
                <a:gd name="T48" fmla="*/ 160 w 268"/>
                <a:gd name="T49" fmla="*/ 102 h 241"/>
                <a:gd name="T50" fmla="*/ 142 w 268"/>
                <a:gd name="T51" fmla="*/ 102 h 241"/>
                <a:gd name="T52" fmla="*/ 142 w 268"/>
                <a:gd name="T53" fmla="*/ 70 h 241"/>
                <a:gd name="T54" fmla="*/ 103 w 268"/>
                <a:gd name="T55" fmla="*/ 70 h 241"/>
                <a:gd name="T56" fmla="*/ 103 w 268"/>
                <a:gd name="T57" fmla="*/ 102 h 241"/>
                <a:gd name="T58" fmla="*/ 79 w 268"/>
                <a:gd name="T59" fmla="*/ 38 h 241"/>
                <a:gd name="T60" fmla="*/ 176 w 268"/>
                <a:gd name="T61" fmla="*/ 38 h 241"/>
                <a:gd name="T62" fmla="*/ 176 w 268"/>
                <a:gd name="T63" fmla="*/ 22 h 241"/>
                <a:gd name="T64" fmla="*/ 170 w 268"/>
                <a:gd name="T65" fmla="*/ 16 h 241"/>
                <a:gd name="T66" fmla="*/ 86 w 268"/>
                <a:gd name="T67" fmla="*/ 16 h 241"/>
                <a:gd name="T68" fmla="*/ 79 w 268"/>
                <a:gd name="T69" fmla="*/ 22 h 241"/>
                <a:gd name="T70" fmla="*/ 79 w 268"/>
                <a:gd name="T71" fmla="*/ 38 h 241"/>
                <a:gd name="T72" fmla="*/ 255 w 268"/>
                <a:gd name="T73" fmla="*/ 172 h 241"/>
                <a:gd name="T74" fmla="*/ 255 w 268"/>
                <a:gd name="T75" fmla="*/ 112 h 241"/>
                <a:gd name="T76" fmla="*/ 232 w 268"/>
                <a:gd name="T77" fmla="*/ 112 h 241"/>
                <a:gd name="T78" fmla="*/ 255 w 268"/>
                <a:gd name="T79" fmla="*/ 172 h 241"/>
                <a:gd name="T80" fmla="*/ 166 w 268"/>
                <a:gd name="T81" fmla="*/ 112 h 241"/>
                <a:gd name="T82" fmla="*/ 142 w 268"/>
                <a:gd name="T83" fmla="*/ 112 h 241"/>
                <a:gd name="T84" fmla="*/ 142 w 268"/>
                <a:gd name="T85" fmla="*/ 139 h 241"/>
                <a:gd name="T86" fmla="*/ 103 w 268"/>
                <a:gd name="T87" fmla="*/ 139 h 241"/>
                <a:gd name="T88" fmla="*/ 103 w 268"/>
                <a:gd name="T89" fmla="*/ 112 h 241"/>
                <a:gd name="T90" fmla="*/ 0 w 268"/>
                <a:gd name="T91" fmla="*/ 112 h 241"/>
                <a:gd name="T92" fmla="*/ 0 w 268"/>
                <a:gd name="T93" fmla="*/ 203 h 241"/>
                <a:gd name="T94" fmla="*/ 216 w 268"/>
                <a:gd name="T95" fmla="*/ 203 h 241"/>
                <a:gd name="T96" fmla="*/ 186 w 268"/>
                <a:gd name="T97" fmla="*/ 127 h 241"/>
                <a:gd name="T98" fmla="*/ 166 w 268"/>
                <a:gd name="T99" fmla="*/ 112 h 241"/>
                <a:gd name="T100" fmla="*/ 266 w 268"/>
                <a:gd name="T101" fmla="*/ 222 h 241"/>
                <a:gd name="T102" fmla="*/ 221 w 268"/>
                <a:gd name="T103" fmla="*/ 108 h 241"/>
                <a:gd name="T104" fmla="*/ 225 w 268"/>
                <a:gd name="T105" fmla="*/ 79 h 241"/>
                <a:gd name="T106" fmla="*/ 207 w 268"/>
                <a:gd name="T107" fmla="*/ 62 h 241"/>
                <a:gd name="T108" fmla="*/ 217 w 268"/>
                <a:gd name="T109" fmla="*/ 88 h 241"/>
                <a:gd name="T110" fmla="*/ 181 w 268"/>
                <a:gd name="T111" fmla="*/ 103 h 241"/>
                <a:gd name="T112" fmla="*/ 171 w 268"/>
                <a:gd name="T113" fmla="*/ 77 h 241"/>
                <a:gd name="T114" fmla="*/ 170 w 268"/>
                <a:gd name="T115" fmla="*/ 101 h 241"/>
                <a:gd name="T116" fmla="*/ 192 w 268"/>
                <a:gd name="T117" fmla="*/ 120 h 241"/>
                <a:gd name="T118" fmla="*/ 238 w 268"/>
                <a:gd name="T119" fmla="*/ 233 h 241"/>
                <a:gd name="T120" fmla="*/ 250 w 268"/>
                <a:gd name="T121" fmla="*/ 239 h 241"/>
                <a:gd name="T122" fmla="*/ 261 w 268"/>
                <a:gd name="T123" fmla="*/ 235 h 241"/>
                <a:gd name="T124" fmla="*/ 266 w 268"/>
                <a:gd name="T125" fmla="*/ 222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68" h="241">
                  <a:moveTo>
                    <a:pt x="112" y="130"/>
                  </a:moveTo>
                  <a:cubicBezTo>
                    <a:pt x="112" y="78"/>
                    <a:pt x="112" y="78"/>
                    <a:pt x="112" y="78"/>
                  </a:cubicBezTo>
                  <a:cubicBezTo>
                    <a:pt x="134" y="78"/>
                    <a:pt x="134" y="78"/>
                    <a:pt x="134" y="78"/>
                  </a:cubicBezTo>
                  <a:cubicBezTo>
                    <a:pt x="134" y="130"/>
                    <a:pt x="134" y="130"/>
                    <a:pt x="134" y="130"/>
                  </a:cubicBezTo>
                  <a:lnTo>
                    <a:pt x="112" y="130"/>
                  </a:lnTo>
                  <a:close/>
                  <a:moveTo>
                    <a:pt x="103" y="102"/>
                  </a:moveTo>
                  <a:cubicBezTo>
                    <a:pt x="0" y="102"/>
                    <a:pt x="0" y="102"/>
                    <a:pt x="0" y="102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63" y="38"/>
                    <a:pt x="63" y="38"/>
                    <a:pt x="63" y="38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3" y="10"/>
                    <a:pt x="73" y="0"/>
                    <a:pt x="86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82" y="0"/>
                    <a:pt x="192" y="10"/>
                    <a:pt x="192" y="22"/>
                  </a:cubicBezTo>
                  <a:cubicBezTo>
                    <a:pt x="192" y="38"/>
                    <a:pt x="192" y="38"/>
                    <a:pt x="192" y="38"/>
                  </a:cubicBezTo>
                  <a:cubicBezTo>
                    <a:pt x="255" y="38"/>
                    <a:pt x="255" y="38"/>
                    <a:pt x="255" y="38"/>
                  </a:cubicBezTo>
                  <a:cubicBezTo>
                    <a:pt x="255" y="102"/>
                    <a:pt x="255" y="102"/>
                    <a:pt x="255" y="102"/>
                  </a:cubicBezTo>
                  <a:cubicBezTo>
                    <a:pt x="234" y="102"/>
                    <a:pt x="234" y="102"/>
                    <a:pt x="234" y="102"/>
                  </a:cubicBezTo>
                  <a:cubicBezTo>
                    <a:pt x="236" y="93"/>
                    <a:pt x="236" y="84"/>
                    <a:pt x="233" y="76"/>
                  </a:cubicBezTo>
                  <a:cubicBezTo>
                    <a:pt x="229" y="66"/>
                    <a:pt x="220" y="58"/>
                    <a:pt x="210" y="54"/>
                  </a:cubicBezTo>
                  <a:cubicBezTo>
                    <a:pt x="192" y="48"/>
                    <a:pt x="192" y="48"/>
                    <a:pt x="192" y="48"/>
                  </a:cubicBezTo>
                  <a:cubicBezTo>
                    <a:pt x="206" y="83"/>
                    <a:pt x="206" y="83"/>
                    <a:pt x="206" y="83"/>
                  </a:cubicBezTo>
                  <a:cubicBezTo>
                    <a:pt x="186" y="91"/>
                    <a:pt x="186" y="91"/>
                    <a:pt x="186" y="91"/>
                  </a:cubicBezTo>
                  <a:cubicBezTo>
                    <a:pt x="172" y="56"/>
                    <a:pt x="172" y="56"/>
                    <a:pt x="172" y="56"/>
                  </a:cubicBezTo>
                  <a:cubicBezTo>
                    <a:pt x="163" y="73"/>
                    <a:pt x="163" y="73"/>
                    <a:pt x="163" y="73"/>
                  </a:cubicBezTo>
                  <a:cubicBezTo>
                    <a:pt x="158" y="82"/>
                    <a:pt x="158" y="92"/>
                    <a:pt x="160" y="102"/>
                  </a:cubicBezTo>
                  <a:cubicBezTo>
                    <a:pt x="142" y="102"/>
                    <a:pt x="142" y="102"/>
                    <a:pt x="142" y="102"/>
                  </a:cubicBezTo>
                  <a:cubicBezTo>
                    <a:pt x="142" y="70"/>
                    <a:pt x="142" y="70"/>
                    <a:pt x="142" y="70"/>
                  </a:cubicBezTo>
                  <a:cubicBezTo>
                    <a:pt x="103" y="70"/>
                    <a:pt x="103" y="70"/>
                    <a:pt x="103" y="70"/>
                  </a:cubicBezTo>
                  <a:lnTo>
                    <a:pt x="103" y="102"/>
                  </a:lnTo>
                  <a:close/>
                  <a:moveTo>
                    <a:pt x="79" y="38"/>
                  </a:moveTo>
                  <a:cubicBezTo>
                    <a:pt x="176" y="38"/>
                    <a:pt x="176" y="38"/>
                    <a:pt x="176" y="38"/>
                  </a:cubicBezTo>
                  <a:cubicBezTo>
                    <a:pt x="176" y="22"/>
                    <a:pt x="176" y="22"/>
                    <a:pt x="176" y="22"/>
                  </a:cubicBezTo>
                  <a:cubicBezTo>
                    <a:pt x="176" y="19"/>
                    <a:pt x="173" y="16"/>
                    <a:pt x="170" y="16"/>
                  </a:cubicBezTo>
                  <a:cubicBezTo>
                    <a:pt x="86" y="16"/>
                    <a:pt x="86" y="16"/>
                    <a:pt x="86" y="16"/>
                  </a:cubicBezTo>
                  <a:cubicBezTo>
                    <a:pt x="82" y="16"/>
                    <a:pt x="79" y="19"/>
                    <a:pt x="79" y="22"/>
                  </a:cubicBezTo>
                  <a:lnTo>
                    <a:pt x="79" y="38"/>
                  </a:lnTo>
                  <a:close/>
                  <a:moveTo>
                    <a:pt x="255" y="172"/>
                  </a:moveTo>
                  <a:cubicBezTo>
                    <a:pt x="255" y="112"/>
                    <a:pt x="255" y="112"/>
                    <a:pt x="255" y="112"/>
                  </a:cubicBezTo>
                  <a:cubicBezTo>
                    <a:pt x="232" y="112"/>
                    <a:pt x="232" y="112"/>
                    <a:pt x="232" y="112"/>
                  </a:cubicBezTo>
                  <a:lnTo>
                    <a:pt x="255" y="172"/>
                  </a:lnTo>
                  <a:close/>
                  <a:moveTo>
                    <a:pt x="166" y="112"/>
                  </a:moveTo>
                  <a:cubicBezTo>
                    <a:pt x="142" y="112"/>
                    <a:pt x="142" y="112"/>
                    <a:pt x="142" y="112"/>
                  </a:cubicBezTo>
                  <a:cubicBezTo>
                    <a:pt x="142" y="139"/>
                    <a:pt x="142" y="139"/>
                    <a:pt x="142" y="139"/>
                  </a:cubicBezTo>
                  <a:cubicBezTo>
                    <a:pt x="103" y="139"/>
                    <a:pt x="103" y="139"/>
                    <a:pt x="103" y="139"/>
                  </a:cubicBezTo>
                  <a:cubicBezTo>
                    <a:pt x="103" y="112"/>
                    <a:pt x="103" y="112"/>
                    <a:pt x="103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216" y="203"/>
                    <a:pt x="216" y="203"/>
                    <a:pt x="216" y="203"/>
                  </a:cubicBezTo>
                  <a:cubicBezTo>
                    <a:pt x="186" y="127"/>
                    <a:pt x="186" y="127"/>
                    <a:pt x="186" y="127"/>
                  </a:cubicBezTo>
                  <a:cubicBezTo>
                    <a:pt x="178" y="124"/>
                    <a:pt x="171" y="119"/>
                    <a:pt x="166" y="112"/>
                  </a:cubicBezTo>
                  <a:close/>
                  <a:moveTo>
                    <a:pt x="266" y="222"/>
                  </a:moveTo>
                  <a:cubicBezTo>
                    <a:pt x="221" y="108"/>
                    <a:pt x="221" y="108"/>
                    <a:pt x="221" y="108"/>
                  </a:cubicBezTo>
                  <a:cubicBezTo>
                    <a:pt x="227" y="100"/>
                    <a:pt x="229" y="89"/>
                    <a:pt x="225" y="79"/>
                  </a:cubicBezTo>
                  <a:cubicBezTo>
                    <a:pt x="221" y="71"/>
                    <a:pt x="215" y="65"/>
                    <a:pt x="207" y="62"/>
                  </a:cubicBezTo>
                  <a:cubicBezTo>
                    <a:pt x="217" y="88"/>
                    <a:pt x="217" y="88"/>
                    <a:pt x="217" y="88"/>
                  </a:cubicBezTo>
                  <a:cubicBezTo>
                    <a:pt x="181" y="103"/>
                    <a:pt x="181" y="103"/>
                    <a:pt x="181" y="103"/>
                  </a:cubicBezTo>
                  <a:cubicBezTo>
                    <a:pt x="171" y="77"/>
                    <a:pt x="171" y="77"/>
                    <a:pt x="171" y="77"/>
                  </a:cubicBezTo>
                  <a:cubicBezTo>
                    <a:pt x="167" y="84"/>
                    <a:pt x="166" y="93"/>
                    <a:pt x="170" y="101"/>
                  </a:cubicBezTo>
                  <a:cubicBezTo>
                    <a:pt x="174" y="111"/>
                    <a:pt x="182" y="118"/>
                    <a:pt x="192" y="120"/>
                  </a:cubicBezTo>
                  <a:cubicBezTo>
                    <a:pt x="238" y="233"/>
                    <a:pt x="238" y="233"/>
                    <a:pt x="238" y="233"/>
                  </a:cubicBezTo>
                  <a:cubicBezTo>
                    <a:pt x="240" y="238"/>
                    <a:pt x="245" y="241"/>
                    <a:pt x="250" y="239"/>
                  </a:cubicBezTo>
                  <a:cubicBezTo>
                    <a:pt x="261" y="235"/>
                    <a:pt x="261" y="235"/>
                    <a:pt x="261" y="235"/>
                  </a:cubicBezTo>
                  <a:cubicBezTo>
                    <a:pt x="266" y="233"/>
                    <a:pt x="268" y="227"/>
                    <a:pt x="266" y="222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</p:spPr>
          <p:txBody>
            <a:bodyPr vert="horz" wrap="square" lIns="121875" tIns="60936" rIns="121875" bIns="60936" numCol="1" anchor="t" anchorCtr="0" compatLnSpc="1"/>
            <a:lstStyle/>
            <a:p>
              <a:pPr defTabSz="1243330">
                <a:defRPr/>
              </a:pPr>
              <a:endParaRPr lang="en-US" sz="2400" kern="0">
                <a:solidFill>
                  <a:srgbClr val="FFFFFF"/>
                </a:solidFill>
                <a:latin typeface="Segoe UI" panose="020B0502040204020203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4606105" y="4180862"/>
              <a:ext cx="182614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b="1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点击此处添加标题</a:t>
              </a:r>
              <a:endParaRPr lang="zh-CN" altLang="en-US" sz="1600" b="1" dirty="0">
                <a:solidFill>
                  <a:schemeClr val="bg2">
                    <a:lumMod val="25000"/>
                  </a:schemeClr>
                </a:solidFill>
                <a:latin typeface="+mn-ea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281929" y="4624247"/>
              <a:ext cx="248599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2">
                      <a:lumMod val="25000"/>
                    </a:schemeClr>
                  </a:solidFill>
                  <a:latin typeface="+mj-ea"/>
                  <a:ea typeface="+mj-ea"/>
                </a:rPr>
                <a:t>标题数字等都可以通过点击和重新输入进行更改，顶部“开始”面板中可以对字体、字号、颜色、行距等进行修改。</a:t>
              </a:r>
              <a:endParaRPr lang="en-US" altLang="zh-CN" sz="12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endParaRPr>
            </a:p>
          </p:txBody>
        </p:sp>
      </p:grpSp>
      <p:cxnSp>
        <p:nvCxnSpPr>
          <p:cNvPr id="24" name="直接连接符 23"/>
          <p:cNvCxnSpPr>
            <a:stCxn id="4" idx="4"/>
            <a:endCxn id="4" idx="2"/>
          </p:cNvCxnSpPr>
          <p:nvPr/>
        </p:nvCxnSpPr>
        <p:spPr>
          <a:xfrm>
            <a:off x="6836845" y="1539221"/>
            <a:ext cx="4268301" cy="0"/>
          </a:xfrm>
          <a:prstGeom prst="line">
            <a:avLst/>
          </a:prstGeom>
          <a:ln>
            <a:solidFill>
              <a:schemeClr val="accent1">
                <a:lumMod val="50000"/>
                <a:lumOff val="50000"/>
                <a:alpha val="4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>
            <a:stCxn id="4" idx="2"/>
            <a:endCxn id="4" idx="0"/>
          </p:cNvCxnSpPr>
          <p:nvPr/>
        </p:nvCxnSpPr>
        <p:spPr>
          <a:xfrm flipH="1">
            <a:off x="8970995" y="1539221"/>
            <a:ext cx="2134151" cy="3667606"/>
          </a:xfrm>
          <a:prstGeom prst="line">
            <a:avLst/>
          </a:prstGeom>
          <a:ln>
            <a:solidFill>
              <a:schemeClr val="accent1">
                <a:lumMod val="50000"/>
                <a:lumOff val="50000"/>
                <a:alpha val="4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>
            <a:stCxn id="4" idx="0"/>
            <a:endCxn id="4" idx="4"/>
          </p:cNvCxnSpPr>
          <p:nvPr/>
        </p:nvCxnSpPr>
        <p:spPr>
          <a:xfrm flipH="1" flipV="1">
            <a:off x="6836845" y="1539221"/>
            <a:ext cx="2134150" cy="3667606"/>
          </a:xfrm>
          <a:prstGeom prst="line">
            <a:avLst/>
          </a:prstGeom>
          <a:ln>
            <a:solidFill>
              <a:schemeClr val="accent1">
                <a:lumMod val="50000"/>
                <a:lumOff val="50000"/>
                <a:alpha val="4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36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nodeType="withEffect">
                                  <p:stCondLst>
                                    <p:cond delay="54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xit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3" presetClass="entr" presetSubtype="288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2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9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923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9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4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  <p:bldP spid="9" grpId="0" animBg="1"/>
      <p:bldP spid="10" grpId="0" animBg="1"/>
      <p:bldP spid="11" grpId="0"/>
      <p:bldP spid="11" grpId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2"/>
          <p:cNvSpPr/>
          <p:nvPr/>
        </p:nvSpPr>
        <p:spPr>
          <a:xfrm rot="19800000">
            <a:off x="392681" y="1729910"/>
            <a:ext cx="3048824" cy="2628297"/>
          </a:xfrm>
          <a:prstGeom prst="triangle">
            <a:avLst/>
          </a:prstGeom>
          <a:solidFill>
            <a:schemeClr val="accent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3"/>
          <p:cNvSpPr/>
          <p:nvPr/>
        </p:nvSpPr>
        <p:spPr>
          <a:xfrm rot="1372846">
            <a:off x="765659" y="1909476"/>
            <a:ext cx="3048824" cy="2628297"/>
          </a:xfrm>
          <a:prstGeom prst="triangle">
            <a:avLst/>
          </a:prstGeom>
          <a:blipFill dpi="0" rotWithShape="1">
            <a:blip r:embed="rId1" cstate="print"/>
            <a:srcRect/>
            <a:stretch>
              <a:fillRect t="-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133305" y="1059223"/>
            <a:ext cx="233910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点击</a:t>
            </a:r>
            <a:endParaRPr lang="en-US" altLang="zh-CN" sz="28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  <a:p>
            <a:r>
              <a:rPr lang="zh-CN" altLang="en-US" sz="28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此处添加标题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4262788" y="2028846"/>
            <a:ext cx="688769" cy="0"/>
          </a:xfrm>
          <a:prstGeom prst="line">
            <a:avLst/>
          </a:prstGeom>
          <a:ln w="19050"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4590978" y="2505348"/>
            <a:ext cx="2724222" cy="1261884"/>
            <a:chOff x="4590978" y="2505348"/>
            <a:chExt cx="2724222" cy="1261884"/>
          </a:xfrm>
        </p:grpSpPr>
        <p:sp>
          <p:nvSpPr>
            <p:cNvPr id="8" name="矩形 7"/>
            <p:cNvSpPr/>
            <p:nvPr/>
          </p:nvSpPr>
          <p:spPr>
            <a:xfrm>
              <a:off x="4590978" y="2505348"/>
              <a:ext cx="182614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b="1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点击此处添加标题</a:t>
              </a:r>
              <a:endParaRPr lang="zh-CN" altLang="en-US" sz="1600" b="1" dirty="0">
                <a:solidFill>
                  <a:schemeClr val="bg2">
                    <a:lumMod val="25000"/>
                  </a:schemeClr>
                </a:solidFill>
                <a:latin typeface="+mn-ea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4607171" y="2843902"/>
              <a:ext cx="270802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2">
                      <a:lumMod val="25000"/>
                    </a:schemeClr>
                  </a:solidFill>
                  <a:latin typeface="+mj-ea"/>
                  <a:ea typeface="+mj-ea"/>
                </a:rPr>
                <a:t>标题数字等都可以通过点击和重新输入进行更改，顶部“开始”面板中可以对字体、字号、颜色、行距修改。</a:t>
              </a:r>
              <a:endParaRPr lang="en-US" altLang="zh-CN" sz="12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8427001" y="2502611"/>
            <a:ext cx="2724222" cy="1261884"/>
            <a:chOff x="8427001" y="2502611"/>
            <a:chExt cx="2724222" cy="1261884"/>
          </a:xfrm>
        </p:grpSpPr>
        <p:sp>
          <p:nvSpPr>
            <p:cNvPr id="10" name="矩形 9"/>
            <p:cNvSpPr/>
            <p:nvPr/>
          </p:nvSpPr>
          <p:spPr>
            <a:xfrm>
              <a:off x="8427001" y="2502611"/>
              <a:ext cx="182614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b="1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点击此处添加标题</a:t>
              </a:r>
              <a:endParaRPr lang="zh-CN" altLang="en-US" sz="1600" b="1" dirty="0">
                <a:solidFill>
                  <a:schemeClr val="bg2">
                    <a:lumMod val="25000"/>
                  </a:schemeClr>
                </a:solidFill>
                <a:latin typeface="+mn-ea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8443194" y="2841165"/>
              <a:ext cx="270802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2">
                      <a:lumMod val="25000"/>
                    </a:schemeClr>
                  </a:solidFill>
                  <a:latin typeface="+mj-ea"/>
                  <a:ea typeface="+mj-ea"/>
                </a:rPr>
                <a:t>标题数字等都可以通过点击和重新输入进行更改，顶部“开始”面板中可以对字体、字号、颜色、行距修改。</a:t>
              </a:r>
              <a:endParaRPr lang="en-US" altLang="zh-CN" sz="12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605120" y="3984822"/>
            <a:ext cx="2724222" cy="1261884"/>
            <a:chOff x="4605120" y="3984822"/>
            <a:chExt cx="2724222" cy="1261884"/>
          </a:xfrm>
        </p:grpSpPr>
        <p:sp>
          <p:nvSpPr>
            <p:cNvPr id="12" name="矩形 11"/>
            <p:cNvSpPr/>
            <p:nvPr/>
          </p:nvSpPr>
          <p:spPr>
            <a:xfrm>
              <a:off x="4605120" y="3984822"/>
              <a:ext cx="182614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b="1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点击此处添加标题</a:t>
              </a:r>
              <a:endParaRPr lang="zh-CN" altLang="en-US" sz="1600" b="1" dirty="0">
                <a:solidFill>
                  <a:schemeClr val="bg2">
                    <a:lumMod val="25000"/>
                  </a:schemeClr>
                </a:solidFill>
                <a:latin typeface="+mn-ea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621313" y="4323376"/>
              <a:ext cx="270802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2">
                      <a:lumMod val="25000"/>
                    </a:schemeClr>
                  </a:solidFill>
                  <a:latin typeface="+mj-ea"/>
                  <a:ea typeface="+mj-ea"/>
                </a:rPr>
                <a:t>标题数字等都可以通过点击和重新输入进行更改，顶部“开始”面板中可以对字体、字号、颜色、行距修改。</a:t>
              </a:r>
              <a:endParaRPr lang="en-US" altLang="zh-CN" sz="12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8441143" y="3982085"/>
            <a:ext cx="2724222" cy="1261884"/>
            <a:chOff x="8441143" y="3982085"/>
            <a:chExt cx="2724222" cy="1261884"/>
          </a:xfrm>
        </p:grpSpPr>
        <p:sp>
          <p:nvSpPr>
            <p:cNvPr id="14" name="矩形 13"/>
            <p:cNvSpPr/>
            <p:nvPr/>
          </p:nvSpPr>
          <p:spPr>
            <a:xfrm>
              <a:off x="8441143" y="3982085"/>
              <a:ext cx="182614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b="1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点击此处添加标题</a:t>
              </a:r>
              <a:endParaRPr lang="zh-CN" altLang="en-US" sz="1600" b="1" dirty="0">
                <a:solidFill>
                  <a:schemeClr val="bg2">
                    <a:lumMod val="25000"/>
                  </a:schemeClr>
                </a:solidFill>
                <a:latin typeface="+mn-ea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8457336" y="4320639"/>
              <a:ext cx="270802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2">
                      <a:lumMod val="25000"/>
                    </a:schemeClr>
                  </a:solidFill>
                  <a:latin typeface="+mj-ea"/>
                  <a:ea typeface="+mj-ea"/>
                </a:rPr>
                <a:t>标题数字等都可以通过点击和重新输入进行更改，顶部“开始”面板中可以对字体、字号、颜色、行距修改。</a:t>
              </a:r>
              <a:endParaRPr lang="en-US" altLang="zh-CN" sz="12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8041149" y="4076420"/>
            <a:ext cx="314504" cy="370045"/>
            <a:chOff x="5530015" y="222677"/>
            <a:chExt cx="719138" cy="846137"/>
          </a:xfrm>
        </p:grpSpPr>
        <p:sp>
          <p:nvSpPr>
            <p:cNvPr id="24" name="Freeform 102"/>
            <p:cNvSpPr/>
            <p:nvPr/>
          </p:nvSpPr>
          <p:spPr bwMode="auto">
            <a:xfrm>
              <a:off x="5530015" y="222677"/>
              <a:ext cx="719138" cy="846137"/>
            </a:xfrm>
            <a:custGeom>
              <a:avLst/>
              <a:gdLst>
                <a:gd name="T0" fmla="*/ 0 w 216"/>
                <a:gd name="T1" fmla="*/ 230 h 254"/>
                <a:gd name="T2" fmla="*/ 0 w 216"/>
                <a:gd name="T3" fmla="*/ 9 h 254"/>
                <a:gd name="T4" fmla="*/ 9 w 216"/>
                <a:gd name="T5" fmla="*/ 0 h 254"/>
                <a:gd name="T6" fmla="*/ 207 w 216"/>
                <a:gd name="T7" fmla="*/ 0 h 254"/>
                <a:gd name="T8" fmla="*/ 216 w 216"/>
                <a:gd name="T9" fmla="*/ 9 h 254"/>
                <a:gd name="T10" fmla="*/ 216 w 216"/>
                <a:gd name="T11" fmla="*/ 228 h 254"/>
                <a:gd name="T12" fmla="*/ 216 w 216"/>
                <a:gd name="T13" fmla="*/ 250 h 254"/>
                <a:gd name="T14" fmla="*/ 211 w 216"/>
                <a:gd name="T15" fmla="*/ 252 h 254"/>
                <a:gd name="T16" fmla="*/ 182 w 216"/>
                <a:gd name="T17" fmla="*/ 219 h 254"/>
                <a:gd name="T18" fmla="*/ 141 w 216"/>
                <a:gd name="T19" fmla="*/ 252 h 254"/>
                <a:gd name="T20" fmla="*/ 108 w 216"/>
                <a:gd name="T21" fmla="*/ 218 h 254"/>
                <a:gd name="T22" fmla="*/ 72 w 216"/>
                <a:gd name="T23" fmla="*/ 252 h 254"/>
                <a:gd name="T24" fmla="*/ 39 w 216"/>
                <a:gd name="T25" fmla="*/ 218 h 254"/>
                <a:gd name="T26" fmla="*/ 1 w 216"/>
                <a:gd name="T27" fmla="*/ 252 h 254"/>
                <a:gd name="T28" fmla="*/ 0 w 216"/>
                <a:gd name="T29" fmla="*/ 252 h 254"/>
                <a:gd name="T30" fmla="*/ 0 w 216"/>
                <a:gd name="T31" fmla="*/ 23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6" h="254">
                  <a:moveTo>
                    <a:pt x="0" y="23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12" y="0"/>
                    <a:pt x="216" y="4"/>
                    <a:pt x="216" y="9"/>
                  </a:cubicBezTo>
                  <a:cubicBezTo>
                    <a:pt x="216" y="228"/>
                    <a:pt x="216" y="228"/>
                    <a:pt x="216" y="228"/>
                  </a:cubicBezTo>
                  <a:cubicBezTo>
                    <a:pt x="216" y="250"/>
                    <a:pt x="216" y="250"/>
                    <a:pt x="216" y="250"/>
                  </a:cubicBezTo>
                  <a:cubicBezTo>
                    <a:pt x="216" y="253"/>
                    <a:pt x="213" y="254"/>
                    <a:pt x="211" y="252"/>
                  </a:cubicBezTo>
                  <a:cubicBezTo>
                    <a:pt x="203" y="241"/>
                    <a:pt x="186" y="219"/>
                    <a:pt x="182" y="219"/>
                  </a:cubicBezTo>
                  <a:cubicBezTo>
                    <a:pt x="169" y="218"/>
                    <a:pt x="154" y="252"/>
                    <a:pt x="141" y="252"/>
                  </a:cubicBezTo>
                  <a:cubicBezTo>
                    <a:pt x="129" y="251"/>
                    <a:pt x="120" y="218"/>
                    <a:pt x="108" y="218"/>
                  </a:cubicBezTo>
                  <a:cubicBezTo>
                    <a:pt x="96" y="218"/>
                    <a:pt x="84" y="252"/>
                    <a:pt x="72" y="252"/>
                  </a:cubicBezTo>
                  <a:cubicBezTo>
                    <a:pt x="60" y="252"/>
                    <a:pt x="51" y="218"/>
                    <a:pt x="39" y="218"/>
                  </a:cubicBezTo>
                  <a:cubicBezTo>
                    <a:pt x="33" y="218"/>
                    <a:pt x="8" y="246"/>
                    <a:pt x="1" y="252"/>
                  </a:cubicBezTo>
                  <a:cubicBezTo>
                    <a:pt x="1" y="253"/>
                    <a:pt x="0" y="253"/>
                    <a:pt x="0" y="252"/>
                  </a:cubicBezTo>
                  <a:lnTo>
                    <a:pt x="0" y="230"/>
                  </a:lnTo>
                  <a:close/>
                </a:path>
              </a:pathLst>
            </a:custGeom>
            <a:noFill/>
            <a:ln w="15875" cap="flat">
              <a:solidFill>
                <a:srgbClr val="231F2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103"/>
            <p:cNvSpPr/>
            <p:nvPr/>
          </p:nvSpPr>
          <p:spPr bwMode="auto">
            <a:xfrm>
              <a:off x="5809415" y="422702"/>
              <a:ext cx="160338" cy="346075"/>
            </a:xfrm>
            <a:custGeom>
              <a:avLst/>
              <a:gdLst>
                <a:gd name="T0" fmla="*/ 48 w 48"/>
                <a:gd name="T1" fmla="*/ 8 h 104"/>
                <a:gd name="T2" fmla="*/ 28 w 48"/>
                <a:gd name="T3" fmla="*/ 0 h 104"/>
                <a:gd name="T4" fmla="*/ 0 w 48"/>
                <a:gd name="T5" fmla="*/ 20 h 104"/>
                <a:gd name="T6" fmla="*/ 0 w 48"/>
                <a:gd name="T7" fmla="*/ 104 h 104"/>
                <a:gd name="T8" fmla="*/ 44 w 48"/>
                <a:gd name="T9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04">
                  <a:moveTo>
                    <a:pt x="48" y="8"/>
                  </a:moveTo>
                  <a:cubicBezTo>
                    <a:pt x="48" y="8"/>
                    <a:pt x="44" y="0"/>
                    <a:pt x="28" y="0"/>
                  </a:cubicBezTo>
                  <a:cubicBezTo>
                    <a:pt x="13" y="0"/>
                    <a:pt x="0" y="4"/>
                    <a:pt x="0" y="20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44" y="104"/>
                    <a:pt x="44" y="104"/>
                    <a:pt x="44" y="104"/>
                  </a:cubicBezTo>
                </a:path>
              </a:pathLst>
            </a:custGeom>
            <a:noFill/>
            <a:ln w="15875" cap="rnd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Line 104"/>
            <p:cNvSpPr>
              <a:spLocks noChangeShapeType="1"/>
            </p:cNvSpPr>
            <p:nvPr/>
          </p:nvSpPr>
          <p:spPr bwMode="auto">
            <a:xfrm>
              <a:off x="5744328" y="595739"/>
              <a:ext cx="158750" cy="0"/>
            </a:xfrm>
            <a:prstGeom prst="line">
              <a:avLst/>
            </a:prstGeom>
            <a:noFill/>
            <a:ln w="15875" cap="rnd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Line 105"/>
            <p:cNvSpPr>
              <a:spLocks noChangeShapeType="1"/>
            </p:cNvSpPr>
            <p:nvPr/>
          </p:nvSpPr>
          <p:spPr bwMode="auto">
            <a:xfrm>
              <a:off x="5744328" y="768777"/>
              <a:ext cx="65088" cy="0"/>
            </a:xfrm>
            <a:prstGeom prst="line">
              <a:avLst/>
            </a:prstGeom>
            <a:noFill/>
            <a:ln w="15875" cap="rnd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8041844" y="2578688"/>
            <a:ext cx="313809" cy="370045"/>
            <a:chOff x="8911390" y="216327"/>
            <a:chExt cx="717550" cy="846137"/>
          </a:xfrm>
        </p:grpSpPr>
        <p:sp>
          <p:nvSpPr>
            <p:cNvPr id="32" name="Freeform 110"/>
            <p:cNvSpPr/>
            <p:nvPr/>
          </p:nvSpPr>
          <p:spPr bwMode="auto">
            <a:xfrm>
              <a:off x="9163803" y="483027"/>
              <a:ext cx="227013" cy="306387"/>
            </a:xfrm>
            <a:custGeom>
              <a:avLst/>
              <a:gdLst>
                <a:gd name="T0" fmla="*/ 68 w 68"/>
                <a:gd name="T1" fmla="*/ 76 h 92"/>
                <a:gd name="T2" fmla="*/ 36 w 68"/>
                <a:gd name="T3" fmla="*/ 92 h 92"/>
                <a:gd name="T4" fmla="*/ 0 w 68"/>
                <a:gd name="T5" fmla="*/ 44 h 92"/>
                <a:gd name="T6" fmla="*/ 36 w 68"/>
                <a:gd name="T7" fmla="*/ 0 h 92"/>
                <a:gd name="T8" fmla="*/ 68 w 68"/>
                <a:gd name="T9" fmla="*/ 1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92">
                  <a:moveTo>
                    <a:pt x="68" y="76"/>
                  </a:moveTo>
                  <a:cubicBezTo>
                    <a:pt x="68" y="76"/>
                    <a:pt x="65" y="92"/>
                    <a:pt x="36" y="92"/>
                  </a:cubicBezTo>
                  <a:cubicBezTo>
                    <a:pt x="8" y="92"/>
                    <a:pt x="0" y="69"/>
                    <a:pt x="0" y="44"/>
                  </a:cubicBezTo>
                  <a:cubicBezTo>
                    <a:pt x="0" y="19"/>
                    <a:pt x="8" y="0"/>
                    <a:pt x="36" y="0"/>
                  </a:cubicBezTo>
                  <a:cubicBezTo>
                    <a:pt x="65" y="0"/>
                    <a:pt x="68" y="12"/>
                    <a:pt x="68" y="12"/>
                  </a:cubicBezTo>
                </a:path>
              </a:pathLst>
            </a:custGeom>
            <a:noFill/>
            <a:ln w="15875" cap="rnd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Line 111"/>
            <p:cNvSpPr>
              <a:spLocks noChangeShapeType="1"/>
            </p:cNvSpPr>
            <p:nvPr/>
          </p:nvSpPr>
          <p:spPr bwMode="auto">
            <a:xfrm>
              <a:off x="9109828" y="616377"/>
              <a:ext cx="200025" cy="0"/>
            </a:xfrm>
            <a:prstGeom prst="line">
              <a:avLst/>
            </a:prstGeom>
            <a:noFill/>
            <a:ln w="15875" cap="rnd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Line 112"/>
            <p:cNvSpPr>
              <a:spLocks noChangeShapeType="1"/>
            </p:cNvSpPr>
            <p:nvPr/>
          </p:nvSpPr>
          <p:spPr bwMode="auto">
            <a:xfrm>
              <a:off x="9109828" y="668764"/>
              <a:ext cx="200025" cy="0"/>
            </a:xfrm>
            <a:prstGeom prst="line">
              <a:avLst/>
            </a:prstGeom>
            <a:noFill/>
            <a:ln w="15875" cap="rnd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113"/>
            <p:cNvSpPr/>
            <p:nvPr/>
          </p:nvSpPr>
          <p:spPr bwMode="auto">
            <a:xfrm>
              <a:off x="8911390" y="216327"/>
              <a:ext cx="717550" cy="846137"/>
            </a:xfrm>
            <a:custGeom>
              <a:avLst/>
              <a:gdLst>
                <a:gd name="T0" fmla="*/ 0 w 216"/>
                <a:gd name="T1" fmla="*/ 230 h 254"/>
                <a:gd name="T2" fmla="*/ 0 w 216"/>
                <a:gd name="T3" fmla="*/ 9 h 254"/>
                <a:gd name="T4" fmla="*/ 9 w 216"/>
                <a:gd name="T5" fmla="*/ 0 h 254"/>
                <a:gd name="T6" fmla="*/ 207 w 216"/>
                <a:gd name="T7" fmla="*/ 0 h 254"/>
                <a:gd name="T8" fmla="*/ 216 w 216"/>
                <a:gd name="T9" fmla="*/ 9 h 254"/>
                <a:gd name="T10" fmla="*/ 216 w 216"/>
                <a:gd name="T11" fmla="*/ 228 h 254"/>
                <a:gd name="T12" fmla="*/ 216 w 216"/>
                <a:gd name="T13" fmla="*/ 251 h 254"/>
                <a:gd name="T14" fmla="*/ 211 w 216"/>
                <a:gd name="T15" fmla="*/ 252 h 254"/>
                <a:gd name="T16" fmla="*/ 182 w 216"/>
                <a:gd name="T17" fmla="*/ 219 h 254"/>
                <a:gd name="T18" fmla="*/ 141 w 216"/>
                <a:gd name="T19" fmla="*/ 252 h 254"/>
                <a:gd name="T20" fmla="*/ 108 w 216"/>
                <a:gd name="T21" fmla="*/ 218 h 254"/>
                <a:gd name="T22" fmla="*/ 72 w 216"/>
                <a:gd name="T23" fmla="*/ 252 h 254"/>
                <a:gd name="T24" fmla="*/ 39 w 216"/>
                <a:gd name="T25" fmla="*/ 218 h 254"/>
                <a:gd name="T26" fmla="*/ 1 w 216"/>
                <a:gd name="T27" fmla="*/ 253 h 254"/>
                <a:gd name="T28" fmla="*/ 0 w 216"/>
                <a:gd name="T29" fmla="*/ 252 h 254"/>
                <a:gd name="T30" fmla="*/ 0 w 216"/>
                <a:gd name="T31" fmla="*/ 23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6" h="254">
                  <a:moveTo>
                    <a:pt x="0" y="23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12" y="0"/>
                    <a:pt x="216" y="4"/>
                    <a:pt x="216" y="9"/>
                  </a:cubicBezTo>
                  <a:cubicBezTo>
                    <a:pt x="216" y="228"/>
                    <a:pt x="216" y="228"/>
                    <a:pt x="216" y="228"/>
                  </a:cubicBezTo>
                  <a:cubicBezTo>
                    <a:pt x="216" y="251"/>
                    <a:pt x="216" y="251"/>
                    <a:pt x="216" y="251"/>
                  </a:cubicBezTo>
                  <a:cubicBezTo>
                    <a:pt x="216" y="253"/>
                    <a:pt x="213" y="254"/>
                    <a:pt x="211" y="252"/>
                  </a:cubicBezTo>
                  <a:cubicBezTo>
                    <a:pt x="203" y="241"/>
                    <a:pt x="186" y="219"/>
                    <a:pt x="182" y="219"/>
                  </a:cubicBezTo>
                  <a:cubicBezTo>
                    <a:pt x="169" y="218"/>
                    <a:pt x="154" y="253"/>
                    <a:pt x="141" y="252"/>
                  </a:cubicBezTo>
                  <a:cubicBezTo>
                    <a:pt x="129" y="251"/>
                    <a:pt x="119" y="218"/>
                    <a:pt x="108" y="218"/>
                  </a:cubicBezTo>
                  <a:cubicBezTo>
                    <a:pt x="95" y="218"/>
                    <a:pt x="84" y="252"/>
                    <a:pt x="72" y="252"/>
                  </a:cubicBezTo>
                  <a:cubicBezTo>
                    <a:pt x="60" y="252"/>
                    <a:pt x="50" y="218"/>
                    <a:pt x="39" y="218"/>
                  </a:cubicBezTo>
                  <a:cubicBezTo>
                    <a:pt x="33" y="218"/>
                    <a:pt x="7" y="246"/>
                    <a:pt x="1" y="253"/>
                  </a:cubicBezTo>
                  <a:cubicBezTo>
                    <a:pt x="1" y="253"/>
                    <a:pt x="0" y="253"/>
                    <a:pt x="0" y="252"/>
                  </a:cubicBezTo>
                  <a:lnTo>
                    <a:pt x="0" y="230"/>
                  </a:lnTo>
                  <a:close/>
                </a:path>
              </a:pathLst>
            </a:custGeom>
            <a:noFill/>
            <a:ln w="15875" cap="flat">
              <a:solidFill>
                <a:srgbClr val="231F2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4232889" y="2578688"/>
            <a:ext cx="314504" cy="370045"/>
            <a:chOff x="10594140" y="219502"/>
            <a:chExt cx="719138" cy="846137"/>
          </a:xfrm>
        </p:grpSpPr>
        <p:sp>
          <p:nvSpPr>
            <p:cNvPr id="29" name="Freeform 107"/>
            <p:cNvSpPr/>
            <p:nvPr/>
          </p:nvSpPr>
          <p:spPr bwMode="auto">
            <a:xfrm>
              <a:off x="10867190" y="483027"/>
              <a:ext cx="179388" cy="266700"/>
            </a:xfrm>
            <a:custGeom>
              <a:avLst/>
              <a:gdLst>
                <a:gd name="T0" fmla="*/ 48 w 54"/>
                <a:gd name="T1" fmla="*/ 16 h 80"/>
                <a:gd name="T2" fmla="*/ 24 w 54"/>
                <a:gd name="T3" fmla="*/ 0 h 80"/>
                <a:gd name="T4" fmla="*/ 0 w 54"/>
                <a:gd name="T5" fmla="*/ 20 h 80"/>
                <a:gd name="T6" fmla="*/ 24 w 54"/>
                <a:gd name="T7" fmla="*/ 36 h 80"/>
                <a:gd name="T8" fmla="*/ 52 w 54"/>
                <a:gd name="T9" fmla="*/ 56 h 80"/>
                <a:gd name="T10" fmla="*/ 24 w 54"/>
                <a:gd name="T11" fmla="*/ 80 h 80"/>
                <a:gd name="T12" fmla="*/ 0 w 54"/>
                <a:gd name="T13" fmla="*/ 6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80">
                  <a:moveTo>
                    <a:pt x="48" y="16"/>
                  </a:moveTo>
                  <a:cubicBezTo>
                    <a:pt x="48" y="16"/>
                    <a:pt x="49" y="0"/>
                    <a:pt x="24" y="0"/>
                  </a:cubicBezTo>
                  <a:cubicBezTo>
                    <a:pt x="0" y="0"/>
                    <a:pt x="0" y="12"/>
                    <a:pt x="0" y="20"/>
                  </a:cubicBezTo>
                  <a:cubicBezTo>
                    <a:pt x="0" y="28"/>
                    <a:pt x="2" y="36"/>
                    <a:pt x="24" y="36"/>
                  </a:cubicBezTo>
                  <a:cubicBezTo>
                    <a:pt x="49" y="36"/>
                    <a:pt x="52" y="54"/>
                    <a:pt x="52" y="56"/>
                  </a:cubicBezTo>
                  <a:cubicBezTo>
                    <a:pt x="52" y="62"/>
                    <a:pt x="54" y="80"/>
                    <a:pt x="24" y="80"/>
                  </a:cubicBezTo>
                  <a:cubicBezTo>
                    <a:pt x="0" y="80"/>
                    <a:pt x="0" y="67"/>
                    <a:pt x="0" y="64"/>
                  </a:cubicBezTo>
                </a:path>
              </a:pathLst>
            </a:custGeom>
            <a:noFill/>
            <a:ln w="15875" cap="rnd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Line 108"/>
            <p:cNvSpPr>
              <a:spLocks noChangeShapeType="1"/>
            </p:cNvSpPr>
            <p:nvPr/>
          </p:nvSpPr>
          <p:spPr bwMode="auto">
            <a:xfrm>
              <a:off x="10973553" y="443339"/>
              <a:ext cx="0" cy="358775"/>
            </a:xfrm>
            <a:prstGeom prst="line">
              <a:avLst/>
            </a:prstGeom>
            <a:noFill/>
            <a:ln w="15875" cap="rnd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Line 109"/>
            <p:cNvSpPr>
              <a:spLocks noChangeShapeType="1"/>
            </p:cNvSpPr>
            <p:nvPr/>
          </p:nvSpPr>
          <p:spPr bwMode="auto">
            <a:xfrm>
              <a:off x="10921165" y="443339"/>
              <a:ext cx="0" cy="358775"/>
            </a:xfrm>
            <a:prstGeom prst="line">
              <a:avLst/>
            </a:prstGeom>
            <a:noFill/>
            <a:ln w="15875" cap="rnd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114"/>
            <p:cNvSpPr/>
            <p:nvPr/>
          </p:nvSpPr>
          <p:spPr bwMode="auto">
            <a:xfrm>
              <a:off x="10594140" y="219502"/>
              <a:ext cx="719138" cy="846137"/>
            </a:xfrm>
            <a:custGeom>
              <a:avLst/>
              <a:gdLst>
                <a:gd name="T0" fmla="*/ 0 w 216"/>
                <a:gd name="T1" fmla="*/ 230 h 254"/>
                <a:gd name="T2" fmla="*/ 0 w 216"/>
                <a:gd name="T3" fmla="*/ 9 h 254"/>
                <a:gd name="T4" fmla="*/ 9 w 216"/>
                <a:gd name="T5" fmla="*/ 0 h 254"/>
                <a:gd name="T6" fmla="*/ 207 w 216"/>
                <a:gd name="T7" fmla="*/ 0 h 254"/>
                <a:gd name="T8" fmla="*/ 216 w 216"/>
                <a:gd name="T9" fmla="*/ 9 h 254"/>
                <a:gd name="T10" fmla="*/ 216 w 216"/>
                <a:gd name="T11" fmla="*/ 228 h 254"/>
                <a:gd name="T12" fmla="*/ 216 w 216"/>
                <a:gd name="T13" fmla="*/ 251 h 254"/>
                <a:gd name="T14" fmla="*/ 212 w 216"/>
                <a:gd name="T15" fmla="*/ 252 h 254"/>
                <a:gd name="T16" fmla="*/ 182 w 216"/>
                <a:gd name="T17" fmla="*/ 219 h 254"/>
                <a:gd name="T18" fmla="*/ 142 w 216"/>
                <a:gd name="T19" fmla="*/ 252 h 254"/>
                <a:gd name="T20" fmla="*/ 108 w 216"/>
                <a:gd name="T21" fmla="*/ 218 h 254"/>
                <a:gd name="T22" fmla="*/ 72 w 216"/>
                <a:gd name="T23" fmla="*/ 252 h 254"/>
                <a:gd name="T24" fmla="*/ 39 w 216"/>
                <a:gd name="T25" fmla="*/ 218 h 254"/>
                <a:gd name="T26" fmla="*/ 2 w 216"/>
                <a:gd name="T27" fmla="*/ 253 h 254"/>
                <a:gd name="T28" fmla="*/ 0 w 216"/>
                <a:gd name="T29" fmla="*/ 252 h 254"/>
                <a:gd name="T30" fmla="*/ 0 w 216"/>
                <a:gd name="T31" fmla="*/ 23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6" h="254">
                  <a:moveTo>
                    <a:pt x="0" y="23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12" y="0"/>
                    <a:pt x="216" y="4"/>
                    <a:pt x="216" y="9"/>
                  </a:cubicBezTo>
                  <a:cubicBezTo>
                    <a:pt x="216" y="228"/>
                    <a:pt x="216" y="228"/>
                    <a:pt x="216" y="228"/>
                  </a:cubicBezTo>
                  <a:cubicBezTo>
                    <a:pt x="216" y="251"/>
                    <a:pt x="216" y="251"/>
                    <a:pt x="216" y="251"/>
                  </a:cubicBezTo>
                  <a:cubicBezTo>
                    <a:pt x="216" y="253"/>
                    <a:pt x="213" y="254"/>
                    <a:pt x="212" y="252"/>
                  </a:cubicBezTo>
                  <a:cubicBezTo>
                    <a:pt x="203" y="241"/>
                    <a:pt x="186" y="220"/>
                    <a:pt x="182" y="219"/>
                  </a:cubicBezTo>
                  <a:cubicBezTo>
                    <a:pt x="169" y="218"/>
                    <a:pt x="155" y="253"/>
                    <a:pt x="142" y="252"/>
                  </a:cubicBezTo>
                  <a:cubicBezTo>
                    <a:pt x="130" y="251"/>
                    <a:pt x="120" y="219"/>
                    <a:pt x="108" y="218"/>
                  </a:cubicBezTo>
                  <a:cubicBezTo>
                    <a:pt x="96" y="218"/>
                    <a:pt x="85" y="253"/>
                    <a:pt x="72" y="252"/>
                  </a:cubicBezTo>
                  <a:cubicBezTo>
                    <a:pt x="60" y="252"/>
                    <a:pt x="51" y="219"/>
                    <a:pt x="39" y="218"/>
                  </a:cubicBezTo>
                  <a:cubicBezTo>
                    <a:pt x="34" y="218"/>
                    <a:pt x="8" y="246"/>
                    <a:pt x="2" y="253"/>
                  </a:cubicBezTo>
                  <a:cubicBezTo>
                    <a:pt x="1" y="253"/>
                    <a:pt x="0" y="253"/>
                    <a:pt x="0" y="252"/>
                  </a:cubicBezTo>
                  <a:lnTo>
                    <a:pt x="0" y="230"/>
                  </a:lnTo>
                  <a:close/>
                </a:path>
              </a:pathLst>
            </a:custGeom>
            <a:noFill/>
            <a:ln w="15875" cap="flat">
              <a:solidFill>
                <a:srgbClr val="231F2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205497" y="4066354"/>
            <a:ext cx="314504" cy="370045"/>
            <a:chOff x="7233403" y="222677"/>
            <a:chExt cx="719138" cy="846137"/>
          </a:xfrm>
        </p:grpSpPr>
        <p:sp>
          <p:nvSpPr>
            <p:cNvPr id="28" name="Freeform 106"/>
            <p:cNvSpPr/>
            <p:nvPr/>
          </p:nvSpPr>
          <p:spPr bwMode="auto">
            <a:xfrm>
              <a:off x="7233403" y="222677"/>
              <a:ext cx="719138" cy="846137"/>
            </a:xfrm>
            <a:custGeom>
              <a:avLst/>
              <a:gdLst>
                <a:gd name="T0" fmla="*/ 0 w 216"/>
                <a:gd name="T1" fmla="*/ 230 h 254"/>
                <a:gd name="T2" fmla="*/ 0 w 216"/>
                <a:gd name="T3" fmla="*/ 9 h 254"/>
                <a:gd name="T4" fmla="*/ 9 w 216"/>
                <a:gd name="T5" fmla="*/ 0 h 254"/>
                <a:gd name="T6" fmla="*/ 207 w 216"/>
                <a:gd name="T7" fmla="*/ 0 h 254"/>
                <a:gd name="T8" fmla="*/ 216 w 216"/>
                <a:gd name="T9" fmla="*/ 9 h 254"/>
                <a:gd name="T10" fmla="*/ 216 w 216"/>
                <a:gd name="T11" fmla="*/ 228 h 254"/>
                <a:gd name="T12" fmla="*/ 216 w 216"/>
                <a:gd name="T13" fmla="*/ 250 h 254"/>
                <a:gd name="T14" fmla="*/ 211 w 216"/>
                <a:gd name="T15" fmla="*/ 252 h 254"/>
                <a:gd name="T16" fmla="*/ 182 w 216"/>
                <a:gd name="T17" fmla="*/ 219 h 254"/>
                <a:gd name="T18" fmla="*/ 141 w 216"/>
                <a:gd name="T19" fmla="*/ 252 h 254"/>
                <a:gd name="T20" fmla="*/ 108 w 216"/>
                <a:gd name="T21" fmla="*/ 218 h 254"/>
                <a:gd name="T22" fmla="*/ 72 w 216"/>
                <a:gd name="T23" fmla="*/ 252 h 254"/>
                <a:gd name="T24" fmla="*/ 39 w 216"/>
                <a:gd name="T25" fmla="*/ 218 h 254"/>
                <a:gd name="T26" fmla="*/ 1 w 216"/>
                <a:gd name="T27" fmla="*/ 252 h 254"/>
                <a:gd name="T28" fmla="*/ 0 w 216"/>
                <a:gd name="T29" fmla="*/ 252 h 254"/>
                <a:gd name="T30" fmla="*/ 0 w 216"/>
                <a:gd name="T31" fmla="*/ 23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6" h="254">
                  <a:moveTo>
                    <a:pt x="0" y="23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12" y="0"/>
                    <a:pt x="216" y="4"/>
                    <a:pt x="216" y="9"/>
                  </a:cubicBezTo>
                  <a:cubicBezTo>
                    <a:pt x="216" y="228"/>
                    <a:pt x="216" y="228"/>
                    <a:pt x="216" y="228"/>
                  </a:cubicBezTo>
                  <a:cubicBezTo>
                    <a:pt x="216" y="250"/>
                    <a:pt x="216" y="250"/>
                    <a:pt x="216" y="250"/>
                  </a:cubicBezTo>
                  <a:cubicBezTo>
                    <a:pt x="216" y="253"/>
                    <a:pt x="213" y="254"/>
                    <a:pt x="211" y="252"/>
                  </a:cubicBezTo>
                  <a:cubicBezTo>
                    <a:pt x="203" y="241"/>
                    <a:pt x="186" y="219"/>
                    <a:pt x="182" y="219"/>
                  </a:cubicBezTo>
                  <a:cubicBezTo>
                    <a:pt x="169" y="218"/>
                    <a:pt x="154" y="252"/>
                    <a:pt x="141" y="252"/>
                  </a:cubicBezTo>
                  <a:cubicBezTo>
                    <a:pt x="129" y="251"/>
                    <a:pt x="120" y="218"/>
                    <a:pt x="108" y="218"/>
                  </a:cubicBezTo>
                  <a:cubicBezTo>
                    <a:pt x="96" y="218"/>
                    <a:pt x="84" y="252"/>
                    <a:pt x="72" y="252"/>
                  </a:cubicBezTo>
                  <a:cubicBezTo>
                    <a:pt x="60" y="252"/>
                    <a:pt x="51" y="218"/>
                    <a:pt x="39" y="218"/>
                  </a:cubicBezTo>
                  <a:cubicBezTo>
                    <a:pt x="33" y="218"/>
                    <a:pt x="8" y="246"/>
                    <a:pt x="1" y="252"/>
                  </a:cubicBezTo>
                  <a:cubicBezTo>
                    <a:pt x="1" y="253"/>
                    <a:pt x="0" y="253"/>
                    <a:pt x="0" y="252"/>
                  </a:cubicBezTo>
                  <a:lnTo>
                    <a:pt x="0" y="230"/>
                  </a:lnTo>
                  <a:close/>
                </a:path>
              </a:pathLst>
            </a:custGeom>
            <a:noFill/>
            <a:ln w="15875" cap="flat">
              <a:solidFill>
                <a:srgbClr val="231F2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115"/>
            <p:cNvSpPr/>
            <p:nvPr/>
          </p:nvSpPr>
          <p:spPr bwMode="auto">
            <a:xfrm>
              <a:off x="7460415" y="495727"/>
              <a:ext cx="133350" cy="346075"/>
            </a:xfrm>
            <a:custGeom>
              <a:avLst/>
              <a:gdLst>
                <a:gd name="T0" fmla="*/ 0 w 84"/>
                <a:gd name="T1" fmla="*/ 0 h 218"/>
                <a:gd name="T2" fmla="*/ 84 w 84"/>
                <a:gd name="T3" fmla="*/ 118 h 218"/>
                <a:gd name="T4" fmla="*/ 84 w 84"/>
                <a:gd name="T5" fmla="*/ 21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218">
                  <a:moveTo>
                    <a:pt x="0" y="0"/>
                  </a:moveTo>
                  <a:lnTo>
                    <a:pt x="84" y="118"/>
                  </a:lnTo>
                  <a:lnTo>
                    <a:pt x="84" y="218"/>
                  </a:lnTo>
                </a:path>
              </a:pathLst>
            </a:custGeom>
            <a:noFill/>
            <a:ln w="15875" cap="rnd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Line 116"/>
            <p:cNvSpPr>
              <a:spLocks noChangeShapeType="1"/>
            </p:cNvSpPr>
            <p:nvPr/>
          </p:nvSpPr>
          <p:spPr bwMode="auto">
            <a:xfrm flipH="1">
              <a:off x="7593765" y="495727"/>
              <a:ext cx="133350" cy="187325"/>
            </a:xfrm>
            <a:prstGeom prst="line">
              <a:avLst/>
            </a:prstGeom>
            <a:noFill/>
            <a:ln w="15875" cap="rnd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Line 117"/>
            <p:cNvSpPr>
              <a:spLocks noChangeShapeType="1"/>
            </p:cNvSpPr>
            <p:nvPr/>
          </p:nvSpPr>
          <p:spPr bwMode="auto">
            <a:xfrm>
              <a:off x="7473115" y="708452"/>
              <a:ext cx="239713" cy="0"/>
            </a:xfrm>
            <a:prstGeom prst="line">
              <a:avLst/>
            </a:prstGeom>
            <a:noFill/>
            <a:ln w="15875" cap="rnd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Line 118"/>
            <p:cNvSpPr>
              <a:spLocks noChangeShapeType="1"/>
            </p:cNvSpPr>
            <p:nvPr/>
          </p:nvSpPr>
          <p:spPr bwMode="auto">
            <a:xfrm>
              <a:off x="7620753" y="643364"/>
              <a:ext cx="92075" cy="0"/>
            </a:xfrm>
            <a:prstGeom prst="line">
              <a:avLst/>
            </a:prstGeom>
            <a:noFill/>
            <a:ln w="15875" cap="rnd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Line 119"/>
            <p:cNvSpPr>
              <a:spLocks noChangeShapeType="1"/>
            </p:cNvSpPr>
            <p:nvPr/>
          </p:nvSpPr>
          <p:spPr bwMode="auto">
            <a:xfrm>
              <a:off x="7473115" y="643364"/>
              <a:ext cx="93663" cy="0"/>
            </a:xfrm>
            <a:prstGeom prst="line">
              <a:avLst/>
            </a:prstGeom>
            <a:noFill/>
            <a:ln w="15875" cap="rnd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等腰三角形 4"/>
          <p:cNvSpPr/>
          <p:nvPr/>
        </p:nvSpPr>
        <p:spPr>
          <a:xfrm rot="10800000">
            <a:off x="2161310" y="-5"/>
            <a:ext cx="7841672" cy="328352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35735" y="1374013"/>
            <a:ext cx="2690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dirty="0">
                <a:solidFill>
                  <a:schemeClr val="bg1"/>
                </a:solidFill>
              </a:rPr>
              <a:t>PART THREE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5389418" y="2095754"/>
            <a:ext cx="139930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5722452" y="2247916"/>
            <a:ext cx="609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 dirty="0">
                <a:solidFill>
                  <a:schemeClr val="bg1"/>
                </a:solidFill>
                <a:latin typeface="+mn-ea"/>
              </a:rPr>
              <a:t>03</a:t>
            </a:r>
            <a:endParaRPr lang="zh-CN" altLang="en-US" sz="28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0" name="等腰三角形 9"/>
          <p:cNvSpPr/>
          <p:nvPr/>
        </p:nvSpPr>
        <p:spPr>
          <a:xfrm rot="10800000">
            <a:off x="6033057" y="2870642"/>
            <a:ext cx="112687" cy="11404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2037807" y="0"/>
            <a:ext cx="8130873" cy="3420932"/>
            <a:chOff x="2037807" y="0"/>
            <a:chExt cx="8130873" cy="3420932"/>
          </a:xfrm>
        </p:grpSpPr>
        <p:cxnSp>
          <p:nvCxnSpPr>
            <p:cNvPr id="11" name="直接连接符 10"/>
            <p:cNvCxnSpPr/>
            <p:nvPr/>
          </p:nvCxnSpPr>
          <p:spPr>
            <a:xfrm flipH="1" flipV="1">
              <a:off x="2037807" y="1"/>
              <a:ext cx="4056400" cy="3420931"/>
            </a:xfrm>
            <a:prstGeom prst="line">
              <a:avLst/>
            </a:prstGeom>
            <a:ln w="12700">
              <a:solidFill>
                <a:schemeClr val="accent1">
                  <a:lumMod val="50000"/>
                  <a:lumOff val="50000"/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H="1">
              <a:off x="6094207" y="0"/>
              <a:ext cx="4074473" cy="3420932"/>
            </a:xfrm>
            <a:prstGeom prst="line">
              <a:avLst/>
            </a:prstGeom>
            <a:ln w="12700">
              <a:solidFill>
                <a:schemeClr val="accent1">
                  <a:lumMod val="50000"/>
                  <a:lumOff val="50000"/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/>
          <p:cNvGrpSpPr/>
          <p:nvPr/>
        </p:nvGrpSpPr>
        <p:grpSpPr>
          <a:xfrm>
            <a:off x="1872110" y="0"/>
            <a:ext cx="8434419" cy="3563377"/>
            <a:chOff x="1872110" y="0"/>
            <a:chExt cx="8434419" cy="3563377"/>
          </a:xfrm>
        </p:grpSpPr>
        <p:cxnSp>
          <p:nvCxnSpPr>
            <p:cNvPr id="18" name="直接连接符 17"/>
            <p:cNvCxnSpPr/>
            <p:nvPr/>
          </p:nvCxnSpPr>
          <p:spPr>
            <a:xfrm flipH="1" flipV="1">
              <a:off x="1872110" y="0"/>
              <a:ext cx="4222097" cy="3563377"/>
            </a:xfrm>
            <a:prstGeom prst="line">
              <a:avLst/>
            </a:prstGeom>
            <a:ln w="12700">
              <a:solidFill>
                <a:schemeClr val="accent1">
                  <a:lumMod val="50000"/>
                  <a:lumOff val="50000"/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H="1">
              <a:off x="6094207" y="0"/>
              <a:ext cx="4212322" cy="3563377"/>
            </a:xfrm>
            <a:prstGeom prst="line">
              <a:avLst/>
            </a:prstGeom>
            <a:ln w="12700">
              <a:solidFill>
                <a:schemeClr val="accent1">
                  <a:lumMod val="50000"/>
                  <a:lumOff val="50000"/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等腰三角形 5"/>
          <p:cNvSpPr/>
          <p:nvPr/>
        </p:nvSpPr>
        <p:spPr>
          <a:xfrm rot="10800000">
            <a:off x="10100828" y="3968033"/>
            <a:ext cx="1959263" cy="4719783"/>
          </a:xfrm>
          <a:custGeom>
            <a:avLst/>
            <a:gdLst>
              <a:gd name="connsiteX0" fmla="*/ 0 w 3505200"/>
              <a:gd name="connsiteY0" fmla="*/ 3352800 h 3352800"/>
              <a:gd name="connsiteX1" fmla="*/ 1752600 w 3505200"/>
              <a:gd name="connsiteY1" fmla="*/ 0 h 3352800"/>
              <a:gd name="connsiteX2" fmla="*/ 3505200 w 3505200"/>
              <a:gd name="connsiteY2" fmla="*/ 3352800 h 3352800"/>
              <a:gd name="connsiteX3" fmla="*/ 0 w 3505200"/>
              <a:gd name="connsiteY3" fmla="*/ 3352800 h 3352800"/>
              <a:gd name="connsiteX0-1" fmla="*/ 0 w 4025900"/>
              <a:gd name="connsiteY0-2" fmla="*/ 1625600 h 3352800"/>
              <a:gd name="connsiteX1-3" fmla="*/ 2273300 w 4025900"/>
              <a:gd name="connsiteY1-4" fmla="*/ 0 h 3352800"/>
              <a:gd name="connsiteX2-5" fmla="*/ 4025900 w 4025900"/>
              <a:gd name="connsiteY2-6" fmla="*/ 3352800 h 3352800"/>
              <a:gd name="connsiteX3-7" fmla="*/ 0 w 4025900"/>
              <a:gd name="connsiteY3-8" fmla="*/ 1625600 h 3352800"/>
              <a:gd name="connsiteX0-9" fmla="*/ 0 w 4025900"/>
              <a:gd name="connsiteY0-10" fmla="*/ 1879600 h 3606800"/>
              <a:gd name="connsiteX1-11" fmla="*/ 3746500 w 4025900"/>
              <a:gd name="connsiteY1-12" fmla="*/ 0 h 3606800"/>
              <a:gd name="connsiteX2-13" fmla="*/ 4025900 w 4025900"/>
              <a:gd name="connsiteY2-14" fmla="*/ 3606800 h 3606800"/>
              <a:gd name="connsiteX3-15" fmla="*/ 0 w 4025900"/>
              <a:gd name="connsiteY3-16" fmla="*/ 1879600 h 3606800"/>
              <a:gd name="connsiteX0-17" fmla="*/ 0 w 4508500"/>
              <a:gd name="connsiteY0-18" fmla="*/ 1879600 h 3657600"/>
              <a:gd name="connsiteX1-19" fmla="*/ 3746500 w 4508500"/>
              <a:gd name="connsiteY1-20" fmla="*/ 0 h 3657600"/>
              <a:gd name="connsiteX2-21" fmla="*/ 4508500 w 4508500"/>
              <a:gd name="connsiteY2-22" fmla="*/ 3657600 h 3657600"/>
              <a:gd name="connsiteX3-23" fmla="*/ 0 w 4508500"/>
              <a:gd name="connsiteY3-24" fmla="*/ 1879600 h 3657600"/>
              <a:gd name="connsiteX0-25" fmla="*/ 0 w 4508500"/>
              <a:gd name="connsiteY0-26" fmla="*/ 480291 h 2258291"/>
              <a:gd name="connsiteX1-27" fmla="*/ 2319481 w 4508500"/>
              <a:gd name="connsiteY1-28" fmla="*/ 0 h 2258291"/>
              <a:gd name="connsiteX2-29" fmla="*/ 4508500 w 4508500"/>
              <a:gd name="connsiteY2-30" fmla="*/ 2258291 h 2258291"/>
              <a:gd name="connsiteX3-31" fmla="*/ 0 w 4508500"/>
              <a:gd name="connsiteY3-32" fmla="*/ 480291 h 2258291"/>
              <a:gd name="connsiteX0-33" fmla="*/ 0 w 4508500"/>
              <a:gd name="connsiteY0-34" fmla="*/ 1006764 h 2784764"/>
              <a:gd name="connsiteX1-35" fmla="*/ 1959263 w 4508500"/>
              <a:gd name="connsiteY1-36" fmla="*/ 0 h 2784764"/>
              <a:gd name="connsiteX2-37" fmla="*/ 4508500 w 4508500"/>
              <a:gd name="connsiteY2-38" fmla="*/ 2784764 h 2784764"/>
              <a:gd name="connsiteX3-39" fmla="*/ 0 w 4508500"/>
              <a:gd name="connsiteY3-40" fmla="*/ 1006764 h 2784764"/>
              <a:gd name="connsiteX0-41" fmla="*/ 0 w 1959263"/>
              <a:gd name="connsiteY0-42" fmla="*/ 4608946 h 4608946"/>
              <a:gd name="connsiteX1-43" fmla="*/ 1959263 w 1959263"/>
              <a:gd name="connsiteY1-44" fmla="*/ 3602182 h 4608946"/>
              <a:gd name="connsiteX2-45" fmla="*/ 1141845 w 1959263"/>
              <a:gd name="connsiteY2-46" fmla="*/ 0 h 4608946"/>
              <a:gd name="connsiteX3-47" fmla="*/ 0 w 1959263"/>
              <a:gd name="connsiteY3-48" fmla="*/ 4608946 h 4608946"/>
              <a:gd name="connsiteX0-49" fmla="*/ 0 w 1959263"/>
              <a:gd name="connsiteY0-50" fmla="*/ 4719783 h 4719783"/>
              <a:gd name="connsiteX1-51" fmla="*/ 1959263 w 1959263"/>
              <a:gd name="connsiteY1-52" fmla="*/ 3713019 h 4719783"/>
              <a:gd name="connsiteX2-53" fmla="*/ 1127991 w 1959263"/>
              <a:gd name="connsiteY2-54" fmla="*/ 0 h 4719783"/>
              <a:gd name="connsiteX3-55" fmla="*/ 0 w 1959263"/>
              <a:gd name="connsiteY3-56" fmla="*/ 4719783 h 47197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959263" h="4719783">
                <a:moveTo>
                  <a:pt x="0" y="4719783"/>
                </a:moveTo>
                <a:lnTo>
                  <a:pt x="1959263" y="3713019"/>
                </a:lnTo>
                <a:lnTo>
                  <a:pt x="1127991" y="0"/>
                </a:lnTo>
                <a:lnTo>
                  <a:pt x="0" y="4719783"/>
                </a:lnTo>
                <a:close/>
              </a:path>
            </a:pathLst>
          </a:custGeom>
          <a:solidFill>
            <a:schemeClr val="accent1">
              <a:lumMod val="50000"/>
              <a:lumOff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等腰三角形 5"/>
          <p:cNvSpPr/>
          <p:nvPr/>
        </p:nvSpPr>
        <p:spPr>
          <a:xfrm rot="10800000">
            <a:off x="227422" y="1131022"/>
            <a:ext cx="3356758" cy="4095668"/>
          </a:xfrm>
          <a:custGeom>
            <a:avLst/>
            <a:gdLst>
              <a:gd name="connsiteX0" fmla="*/ 0 w 3505200"/>
              <a:gd name="connsiteY0" fmla="*/ 3352800 h 3352800"/>
              <a:gd name="connsiteX1" fmla="*/ 1752600 w 3505200"/>
              <a:gd name="connsiteY1" fmla="*/ 0 h 3352800"/>
              <a:gd name="connsiteX2" fmla="*/ 3505200 w 3505200"/>
              <a:gd name="connsiteY2" fmla="*/ 3352800 h 3352800"/>
              <a:gd name="connsiteX3" fmla="*/ 0 w 3505200"/>
              <a:gd name="connsiteY3" fmla="*/ 3352800 h 3352800"/>
              <a:gd name="connsiteX0-1" fmla="*/ 0 w 4025900"/>
              <a:gd name="connsiteY0-2" fmla="*/ 1625600 h 3352800"/>
              <a:gd name="connsiteX1-3" fmla="*/ 2273300 w 4025900"/>
              <a:gd name="connsiteY1-4" fmla="*/ 0 h 3352800"/>
              <a:gd name="connsiteX2-5" fmla="*/ 4025900 w 4025900"/>
              <a:gd name="connsiteY2-6" fmla="*/ 3352800 h 3352800"/>
              <a:gd name="connsiteX3-7" fmla="*/ 0 w 4025900"/>
              <a:gd name="connsiteY3-8" fmla="*/ 1625600 h 3352800"/>
              <a:gd name="connsiteX0-9" fmla="*/ 0 w 4025900"/>
              <a:gd name="connsiteY0-10" fmla="*/ 1879600 h 3606800"/>
              <a:gd name="connsiteX1-11" fmla="*/ 3746500 w 4025900"/>
              <a:gd name="connsiteY1-12" fmla="*/ 0 h 3606800"/>
              <a:gd name="connsiteX2-13" fmla="*/ 4025900 w 4025900"/>
              <a:gd name="connsiteY2-14" fmla="*/ 3606800 h 3606800"/>
              <a:gd name="connsiteX3-15" fmla="*/ 0 w 4025900"/>
              <a:gd name="connsiteY3-16" fmla="*/ 1879600 h 3606800"/>
              <a:gd name="connsiteX0-17" fmla="*/ 0 w 4508500"/>
              <a:gd name="connsiteY0-18" fmla="*/ 1879600 h 3657600"/>
              <a:gd name="connsiteX1-19" fmla="*/ 3746500 w 4508500"/>
              <a:gd name="connsiteY1-20" fmla="*/ 0 h 3657600"/>
              <a:gd name="connsiteX2-21" fmla="*/ 4508500 w 4508500"/>
              <a:gd name="connsiteY2-22" fmla="*/ 3657600 h 3657600"/>
              <a:gd name="connsiteX3-23" fmla="*/ 0 w 4508500"/>
              <a:gd name="connsiteY3-24" fmla="*/ 1879600 h 3657600"/>
              <a:gd name="connsiteX0-25" fmla="*/ 0 w 4508500"/>
              <a:gd name="connsiteY0-26" fmla="*/ 480291 h 2258291"/>
              <a:gd name="connsiteX1-27" fmla="*/ 2319481 w 4508500"/>
              <a:gd name="connsiteY1-28" fmla="*/ 0 h 2258291"/>
              <a:gd name="connsiteX2-29" fmla="*/ 4508500 w 4508500"/>
              <a:gd name="connsiteY2-30" fmla="*/ 2258291 h 2258291"/>
              <a:gd name="connsiteX3-31" fmla="*/ 0 w 4508500"/>
              <a:gd name="connsiteY3-32" fmla="*/ 480291 h 2258291"/>
              <a:gd name="connsiteX0-33" fmla="*/ 0 w 4508500"/>
              <a:gd name="connsiteY0-34" fmla="*/ 1006764 h 2784764"/>
              <a:gd name="connsiteX1-35" fmla="*/ 1959263 w 4508500"/>
              <a:gd name="connsiteY1-36" fmla="*/ 0 h 2784764"/>
              <a:gd name="connsiteX2-37" fmla="*/ 4508500 w 4508500"/>
              <a:gd name="connsiteY2-38" fmla="*/ 2784764 h 2784764"/>
              <a:gd name="connsiteX3-39" fmla="*/ 0 w 4508500"/>
              <a:gd name="connsiteY3-40" fmla="*/ 1006764 h 2784764"/>
              <a:gd name="connsiteX0-41" fmla="*/ 0 w 1959263"/>
              <a:gd name="connsiteY0-42" fmla="*/ 4608946 h 4608946"/>
              <a:gd name="connsiteX1-43" fmla="*/ 1959263 w 1959263"/>
              <a:gd name="connsiteY1-44" fmla="*/ 3602182 h 4608946"/>
              <a:gd name="connsiteX2-45" fmla="*/ 1141845 w 1959263"/>
              <a:gd name="connsiteY2-46" fmla="*/ 0 h 4608946"/>
              <a:gd name="connsiteX3-47" fmla="*/ 0 w 1959263"/>
              <a:gd name="connsiteY3-48" fmla="*/ 4608946 h 4608946"/>
              <a:gd name="connsiteX0-49" fmla="*/ 0 w 1959263"/>
              <a:gd name="connsiteY0-50" fmla="*/ 4719783 h 4719783"/>
              <a:gd name="connsiteX1-51" fmla="*/ 1959263 w 1959263"/>
              <a:gd name="connsiteY1-52" fmla="*/ 3713019 h 4719783"/>
              <a:gd name="connsiteX2-53" fmla="*/ 1127991 w 1959263"/>
              <a:gd name="connsiteY2-54" fmla="*/ 0 h 4719783"/>
              <a:gd name="connsiteX3-55" fmla="*/ 0 w 1959263"/>
              <a:gd name="connsiteY3-56" fmla="*/ 4719783 h 4719783"/>
              <a:gd name="connsiteX0-57" fmla="*/ 0 w 885205"/>
              <a:gd name="connsiteY0-58" fmla="*/ 6359897 h 6359897"/>
              <a:gd name="connsiteX1-59" fmla="*/ 885205 w 885205"/>
              <a:gd name="connsiteY1-60" fmla="*/ 3713019 h 6359897"/>
              <a:gd name="connsiteX2-61" fmla="*/ 53933 w 885205"/>
              <a:gd name="connsiteY2-62" fmla="*/ 0 h 6359897"/>
              <a:gd name="connsiteX3-63" fmla="*/ 0 w 885205"/>
              <a:gd name="connsiteY3-64" fmla="*/ 6359897 h 6359897"/>
              <a:gd name="connsiteX0-65" fmla="*/ 2776353 w 3661558"/>
              <a:gd name="connsiteY0-66" fmla="*/ 4095668 h 4095668"/>
              <a:gd name="connsiteX1-67" fmla="*/ 3661558 w 3661558"/>
              <a:gd name="connsiteY1-68" fmla="*/ 1448790 h 4095668"/>
              <a:gd name="connsiteX2-69" fmla="*/ 0 w 3661558"/>
              <a:gd name="connsiteY2-70" fmla="*/ 0 h 4095668"/>
              <a:gd name="connsiteX3-71" fmla="*/ 2776353 w 3661558"/>
              <a:gd name="connsiteY3-72" fmla="*/ 4095668 h 4095668"/>
              <a:gd name="connsiteX0-73" fmla="*/ 2776353 w 2993901"/>
              <a:gd name="connsiteY0-74" fmla="*/ 4095668 h 4095668"/>
              <a:gd name="connsiteX1-75" fmla="*/ 2993901 w 2993901"/>
              <a:gd name="connsiteY1-76" fmla="*/ 2305133 h 4095668"/>
              <a:gd name="connsiteX2-77" fmla="*/ 0 w 2993901"/>
              <a:gd name="connsiteY2-78" fmla="*/ 0 h 4095668"/>
              <a:gd name="connsiteX3-79" fmla="*/ 2776353 w 2993901"/>
              <a:gd name="connsiteY3-80" fmla="*/ 4095668 h 4095668"/>
              <a:gd name="connsiteX0-81" fmla="*/ 2776353 w 3356758"/>
              <a:gd name="connsiteY0-82" fmla="*/ 4095668 h 4095668"/>
              <a:gd name="connsiteX1-83" fmla="*/ 3356758 w 3356758"/>
              <a:gd name="connsiteY1-84" fmla="*/ 1971304 h 4095668"/>
              <a:gd name="connsiteX2-85" fmla="*/ 0 w 3356758"/>
              <a:gd name="connsiteY2-86" fmla="*/ 0 h 4095668"/>
              <a:gd name="connsiteX3-87" fmla="*/ 2776353 w 3356758"/>
              <a:gd name="connsiteY3-88" fmla="*/ 4095668 h 40956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356758" h="4095668">
                <a:moveTo>
                  <a:pt x="2776353" y="4095668"/>
                </a:moveTo>
                <a:lnTo>
                  <a:pt x="3356758" y="1971304"/>
                </a:lnTo>
                <a:lnTo>
                  <a:pt x="0" y="0"/>
                </a:lnTo>
                <a:lnTo>
                  <a:pt x="2776353" y="4095668"/>
                </a:lnTo>
                <a:close/>
              </a:path>
            </a:pathLst>
          </a:custGeom>
          <a:solidFill>
            <a:schemeClr val="accent1">
              <a:lumMod val="50000"/>
              <a:lumOff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等腰三角形 5"/>
          <p:cNvSpPr/>
          <p:nvPr/>
        </p:nvSpPr>
        <p:spPr>
          <a:xfrm rot="10800000">
            <a:off x="3841727" y="4355375"/>
            <a:ext cx="1113475" cy="1062182"/>
          </a:xfrm>
          <a:custGeom>
            <a:avLst/>
            <a:gdLst>
              <a:gd name="connsiteX0" fmla="*/ 0 w 3505200"/>
              <a:gd name="connsiteY0" fmla="*/ 3352800 h 3352800"/>
              <a:gd name="connsiteX1" fmla="*/ 1752600 w 3505200"/>
              <a:gd name="connsiteY1" fmla="*/ 0 h 3352800"/>
              <a:gd name="connsiteX2" fmla="*/ 3505200 w 3505200"/>
              <a:gd name="connsiteY2" fmla="*/ 3352800 h 3352800"/>
              <a:gd name="connsiteX3" fmla="*/ 0 w 3505200"/>
              <a:gd name="connsiteY3" fmla="*/ 3352800 h 3352800"/>
              <a:gd name="connsiteX0-1" fmla="*/ 0 w 4025900"/>
              <a:gd name="connsiteY0-2" fmla="*/ 1625600 h 3352800"/>
              <a:gd name="connsiteX1-3" fmla="*/ 2273300 w 4025900"/>
              <a:gd name="connsiteY1-4" fmla="*/ 0 h 3352800"/>
              <a:gd name="connsiteX2-5" fmla="*/ 4025900 w 4025900"/>
              <a:gd name="connsiteY2-6" fmla="*/ 3352800 h 3352800"/>
              <a:gd name="connsiteX3-7" fmla="*/ 0 w 4025900"/>
              <a:gd name="connsiteY3-8" fmla="*/ 1625600 h 3352800"/>
              <a:gd name="connsiteX0-9" fmla="*/ 0 w 4025900"/>
              <a:gd name="connsiteY0-10" fmla="*/ 1879600 h 3606800"/>
              <a:gd name="connsiteX1-11" fmla="*/ 3746500 w 4025900"/>
              <a:gd name="connsiteY1-12" fmla="*/ 0 h 3606800"/>
              <a:gd name="connsiteX2-13" fmla="*/ 4025900 w 4025900"/>
              <a:gd name="connsiteY2-14" fmla="*/ 3606800 h 3606800"/>
              <a:gd name="connsiteX3-15" fmla="*/ 0 w 4025900"/>
              <a:gd name="connsiteY3-16" fmla="*/ 1879600 h 3606800"/>
              <a:gd name="connsiteX0-17" fmla="*/ 0 w 4508500"/>
              <a:gd name="connsiteY0-18" fmla="*/ 1879600 h 3657600"/>
              <a:gd name="connsiteX1-19" fmla="*/ 3746500 w 4508500"/>
              <a:gd name="connsiteY1-20" fmla="*/ 0 h 3657600"/>
              <a:gd name="connsiteX2-21" fmla="*/ 4508500 w 4508500"/>
              <a:gd name="connsiteY2-22" fmla="*/ 3657600 h 3657600"/>
              <a:gd name="connsiteX3-23" fmla="*/ 0 w 4508500"/>
              <a:gd name="connsiteY3-24" fmla="*/ 1879600 h 3657600"/>
              <a:gd name="connsiteX0-25" fmla="*/ 0 w 4508500"/>
              <a:gd name="connsiteY0-26" fmla="*/ 480291 h 2258291"/>
              <a:gd name="connsiteX1-27" fmla="*/ 2319481 w 4508500"/>
              <a:gd name="connsiteY1-28" fmla="*/ 0 h 2258291"/>
              <a:gd name="connsiteX2-29" fmla="*/ 4508500 w 4508500"/>
              <a:gd name="connsiteY2-30" fmla="*/ 2258291 h 2258291"/>
              <a:gd name="connsiteX3-31" fmla="*/ 0 w 4508500"/>
              <a:gd name="connsiteY3-32" fmla="*/ 480291 h 2258291"/>
              <a:gd name="connsiteX0-33" fmla="*/ 0 w 4508500"/>
              <a:gd name="connsiteY0-34" fmla="*/ 1006764 h 2784764"/>
              <a:gd name="connsiteX1-35" fmla="*/ 1959263 w 4508500"/>
              <a:gd name="connsiteY1-36" fmla="*/ 0 h 2784764"/>
              <a:gd name="connsiteX2-37" fmla="*/ 4508500 w 4508500"/>
              <a:gd name="connsiteY2-38" fmla="*/ 2784764 h 2784764"/>
              <a:gd name="connsiteX3-39" fmla="*/ 0 w 4508500"/>
              <a:gd name="connsiteY3-40" fmla="*/ 1006764 h 2784764"/>
              <a:gd name="connsiteX0-41" fmla="*/ 0 w 1959263"/>
              <a:gd name="connsiteY0-42" fmla="*/ 4608946 h 4608946"/>
              <a:gd name="connsiteX1-43" fmla="*/ 1959263 w 1959263"/>
              <a:gd name="connsiteY1-44" fmla="*/ 3602182 h 4608946"/>
              <a:gd name="connsiteX2-45" fmla="*/ 1141845 w 1959263"/>
              <a:gd name="connsiteY2-46" fmla="*/ 0 h 4608946"/>
              <a:gd name="connsiteX3-47" fmla="*/ 0 w 1959263"/>
              <a:gd name="connsiteY3-48" fmla="*/ 4608946 h 4608946"/>
              <a:gd name="connsiteX0-49" fmla="*/ 0 w 1959263"/>
              <a:gd name="connsiteY0-50" fmla="*/ 4719783 h 4719783"/>
              <a:gd name="connsiteX1-51" fmla="*/ 1959263 w 1959263"/>
              <a:gd name="connsiteY1-52" fmla="*/ 3713019 h 4719783"/>
              <a:gd name="connsiteX2-53" fmla="*/ 1127991 w 1959263"/>
              <a:gd name="connsiteY2-54" fmla="*/ 0 h 4719783"/>
              <a:gd name="connsiteX3-55" fmla="*/ 0 w 1959263"/>
              <a:gd name="connsiteY3-56" fmla="*/ 4719783 h 4719783"/>
              <a:gd name="connsiteX0-57" fmla="*/ 0 w 885205"/>
              <a:gd name="connsiteY0-58" fmla="*/ 6359897 h 6359897"/>
              <a:gd name="connsiteX1-59" fmla="*/ 885205 w 885205"/>
              <a:gd name="connsiteY1-60" fmla="*/ 3713019 h 6359897"/>
              <a:gd name="connsiteX2-61" fmla="*/ 53933 w 885205"/>
              <a:gd name="connsiteY2-62" fmla="*/ 0 h 6359897"/>
              <a:gd name="connsiteX3-63" fmla="*/ 0 w 885205"/>
              <a:gd name="connsiteY3-64" fmla="*/ 6359897 h 6359897"/>
              <a:gd name="connsiteX0-65" fmla="*/ 2776353 w 3661558"/>
              <a:gd name="connsiteY0-66" fmla="*/ 4095668 h 4095668"/>
              <a:gd name="connsiteX1-67" fmla="*/ 3661558 w 3661558"/>
              <a:gd name="connsiteY1-68" fmla="*/ 1448790 h 4095668"/>
              <a:gd name="connsiteX2-69" fmla="*/ 0 w 3661558"/>
              <a:gd name="connsiteY2-70" fmla="*/ 0 h 4095668"/>
              <a:gd name="connsiteX3-71" fmla="*/ 2776353 w 3661558"/>
              <a:gd name="connsiteY3-72" fmla="*/ 4095668 h 4095668"/>
              <a:gd name="connsiteX0-73" fmla="*/ 2776353 w 2993901"/>
              <a:gd name="connsiteY0-74" fmla="*/ 4095668 h 4095668"/>
              <a:gd name="connsiteX1-75" fmla="*/ 2993901 w 2993901"/>
              <a:gd name="connsiteY1-76" fmla="*/ 2305133 h 4095668"/>
              <a:gd name="connsiteX2-77" fmla="*/ 0 w 2993901"/>
              <a:gd name="connsiteY2-78" fmla="*/ 0 h 4095668"/>
              <a:gd name="connsiteX3-79" fmla="*/ 2776353 w 2993901"/>
              <a:gd name="connsiteY3-80" fmla="*/ 4095668 h 4095668"/>
              <a:gd name="connsiteX0-81" fmla="*/ 2776353 w 3356758"/>
              <a:gd name="connsiteY0-82" fmla="*/ 4095668 h 4095668"/>
              <a:gd name="connsiteX1-83" fmla="*/ 3356758 w 3356758"/>
              <a:gd name="connsiteY1-84" fmla="*/ 1971304 h 4095668"/>
              <a:gd name="connsiteX2-85" fmla="*/ 0 w 3356758"/>
              <a:gd name="connsiteY2-86" fmla="*/ 0 h 4095668"/>
              <a:gd name="connsiteX3-87" fmla="*/ 2776353 w 3356758"/>
              <a:gd name="connsiteY3-88" fmla="*/ 4095668 h 4095668"/>
              <a:gd name="connsiteX0-89" fmla="*/ 0 w 1113475"/>
              <a:gd name="connsiteY0-90" fmla="*/ 2124364 h 2426525"/>
              <a:gd name="connsiteX1-91" fmla="*/ 580405 w 1113475"/>
              <a:gd name="connsiteY1-92" fmla="*/ 0 h 2426525"/>
              <a:gd name="connsiteX2-93" fmla="*/ 1113475 w 1113475"/>
              <a:gd name="connsiteY2-94" fmla="*/ 2426525 h 2426525"/>
              <a:gd name="connsiteX3-95" fmla="*/ 0 w 1113475"/>
              <a:gd name="connsiteY3-96" fmla="*/ 2124364 h 2426525"/>
              <a:gd name="connsiteX0-97" fmla="*/ 0 w 1113475"/>
              <a:gd name="connsiteY0-98" fmla="*/ 760021 h 1062182"/>
              <a:gd name="connsiteX1-99" fmla="*/ 28862 w 1113475"/>
              <a:gd name="connsiteY1-100" fmla="*/ 0 h 1062182"/>
              <a:gd name="connsiteX2-101" fmla="*/ 1113475 w 1113475"/>
              <a:gd name="connsiteY2-102" fmla="*/ 1062182 h 1062182"/>
              <a:gd name="connsiteX3-103" fmla="*/ 0 w 1113475"/>
              <a:gd name="connsiteY3-104" fmla="*/ 760021 h 106218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113475" h="1062182">
                <a:moveTo>
                  <a:pt x="0" y="760021"/>
                </a:moveTo>
                <a:lnTo>
                  <a:pt x="28862" y="0"/>
                </a:lnTo>
                <a:lnTo>
                  <a:pt x="1113475" y="1062182"/>
                </a:lnTo>
                <a:lnTo>
                  <a:pt x="0" y="760021"/>
                </a:lnTo>
                <a:close/>
              </a:path>
            </a:pathLst>
          </a:custGeom>
          <a:solidFill>
            <a:schemeClr val="accent1">
              <a:lumMod val="50000"/>
              <a:lumOff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410340" y="3606999"/>
            <a:ext cx="34676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点击此处添加标题</a:t>
            </a:r>
            <a:endParaRPr lang="zh-CN" altLang="en-US" sz="32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515832" y="4178534"/>
            <a:ext cx="7020054" cy="625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点击此处添加文本内容，如关键词、部分简单介绍等。点击此处添加文本内容，如关键词、部分简单介绍等。点击此处添加文本内容，如关键词、部分简单介绍等。</a:t>
            </a:r>
            <a:endParaRPr lang="en-US" altLang="zh-CN" sz="14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2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2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7" presetClass="entr" presetSubtype="1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3" presetClass="entr" presetSubtype="288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9" grpId="0"/>
          <p:bldP spid="10" grpId="0" animBg="1"/>
          <p:bldP spid="25" grpId="0" animBg="1"/>
          <p:bldP spid="26" grpId="0" animBg="1"/>
          <p:bldP spid="27" grpId="0" animBg="1"/>
          <p:bldP spid="28" grpId="0"/>
          <p:bldP spid="28" grpId="1"/>
          <p:bldP spid="2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7" presetClass="entr" presetSubtype="1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3" presetClass="entr" presetSubtype="288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9" grpId="0"/>
          <p:bldP spid="10" grpId="0" animBg="1"/>
          <p:bldP spid="25" grpId="0" animBg="1"/>
          <p:bldP spid="26" grpId="0" animBg="1"/>
          <p:bldP spid="27" grpId="0" animBg="1"/>
          <p:bldP spid="28" grpId="0"/>
          <p:bldP spid="28" grpId="1"/>
          <p:bldP spid="29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937084" y="2189746"/>
            <a:ext cx="1600200" cy="1600200"/>
          </a:xfrm>
          <a:prstGeom prst="ellipse">
            <a:avLst/>
          </a:prstGeom>
          <a:noFill/>
          <a:ln>
            <a:solidFill>
              <a:schemeClr val="accent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5"/>
          <p:cNvSpPr/>
          <p:nvPr/>
        </p:nvSpPr>
        <p:spPr>
          <a:xfrm rot="1800000">
            <a:off x="1928413" y="1978652"/>
            <a:ext cx="1797857" cy="1549877"/>
          </a:xfrm>
          <a:prstGeom prst="triangle">
            <a:avLst/>
          </a:prstGeom>
          <a:solidFill>
            <a:schemeClr val="accent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5281863" y="2189747"/>
            <a:ext cx="1600200" cy="1600200"/>
          </a:xfrm>
          <a:prstGeom prst="ellipse">
            <a:avLst/>
          </a:prstGeom>
          <a:noFill/>
          <a:ln>
            <a:solidFill>
              <a:schemeClr val="accent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等腰三角形 7"/>
          <p:cNvSpPr/>
          <p:nvPr/>
        </p:nvSpPr>
        <p:spPr>
          <a:xfrm rot="1800000">
            <a:off x="5273192" y="1978653"/>
            <a:ext cx="1797857" cy="1549877"/>
          </a:xfrm>
          <a:prstGeom prst="triangle">
            <a:avLst/>
          </a:prstGeom>
          <a:solidFill>
            <a:schemeClr val="accent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8626642" y="2189746"/>
            <a:ext cx="1600200" cy="1600200"/>
          </a:xfrm>
          <a:prstGeom prst="ellipse">
            <a:avLst/>
          </a:prstGeom>
          <a:noFill/>
          <a:ln>
            <a:solidFill>
              <a:schemeClr val="accent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等腰三角形 9"/>
          <p:cNvSpPr/>
          <p:nvPr/>
        </p:nvSpPr>
        <p:spPr>
          <a:xfrm rot="1800000">
            <a:off x="8617971" y="1978652"/>
            <a:ext cx="1797857" cy="1549877"/>
          </a:xfrm>
          <a:prstGeom prst="triangle">
            <a:avLst/>
          </a:prstGeom>
          <a:solidFill>
            <a:schemeClr val="accent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2494640" y="2816632"/>
            <a:ext cx="351034" cy="325282"/>
            <a:chOff x="5326063" y="407988"/>
            <a:chExt cx="822325" cy="762000"/>
          </a:xfrm>
        </p:grpSpPr>
        <p:sp>
          <p:nvSpPr>
            <p:cNvPr id="11" name="Freeform 76"/>
            <p:cNvSpPr/>
            <p:nvPr/>
          </p:nvSpPr>
          <p:spPr bwMode="auto">
            <a:xfrm>
              <a:off x="5326063" y="407988"/>
              <a:ext cx="822325" cy="762000"/>
            </a:xfrm>
            <a:custGeom>
              <a:avLst/>
              <a:gdLst>
                <a:gd name="T0" fmla="*/ 81 w 247"/>
                <a:gd name="T1" fmla="*/ 25 h 229"/>
                <a:gd name="T2" fmla="*/ 122 w 247"/>
                <a:gd name="T3" fmla="*/ 56 h 229"/>
                <a:gd name="T4" fmla="*/ 30 w 247"/>
                <a:gd name="T5" fmla="*/ 56 h 229"/>
                <a:gd name="T6" fmla="*/ 0 w 247"/>
                <a:gd name="T7" fmla="*/ 86 h 229"/>
                <a:gd name="T8" fmla="*/ 0 w 247"/>
                <a:gd name="T9" fmla="*/ 199 h 229"/>
                <a:gd name="T10" fmla="*/ 30 w 247"/>
                <a:gd name="T11" fmla="*/ 229 h 229"/>
                <a:gd name="T12" fmla="*/ 218 w 247"/>
                <a:gd name="T13" fmla="*/ 229 h 229"/>
                <a:gd name="T14" fmla="*/ 247 w 247"/>
                <a:gd name="T15" fmla="*/ 199 h 229"/>
                <a:gd name="T16" fmla="*/ 247 w 247"/>
                <a:gd name="T17" fmla="*/ 86 h 229"/>
                <a:gd name="T18" fmla="*/ 218 w 247"/>
                <a:gd name="T19" fmla="*/ 56 h 229"/>
                <a:gd name="T20" fmla="*/ 122 w 247"/>
                <a:gd name="T21" fmla="*/ 56 h 229"/>
                <a:gd name="T22" fmla="*/ 191 w 247"/>
                <a:gd name="T23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7" h="229">
                  <a:moveTo>
                    <a:pt x="81" y="25"/>
                  </a:moveTo>
                  <a:cubicBezTo>
                    <a:pt x="122" y="56"/>
                    <a:pt x="122" y="56"/>
                    <a:pt x="122" y="56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13" y="56"/>
                    <a:pt x="0" y="69"/>
                    <a:pt x="0" y="86"/>
                  </a:cubicBezTo>
                  <a:cubicBezTo>
                    <a:pt x="0" y="199"/>
                    <a:pt x="0" y="199"/>
                    <a:pt x="0" y="199"/>
                  </a:cubicBezTo>
                  <a:cubicBezTo>
                    <a:pt x="0" y="215"/>
                    <a:pt x="13" y="229"/>
                    <a:pt x="30" y="229"/>
                  </a:cubicBezTo>
                  <a:cubicBezTo>
                    <a:pt x="218" y="229"/>
                    <a:pt x="218" y="229"/>
                    <a:pt x="218" y="229"/>
                  </a:cubicBezTo>
                  <a:cubicBezTo>
                    <a:pt x="234" y="229"/>
                    <a:pt x="247" y="215"/>
                    <a:pt x="247" y="199"/>
                  </a:cubicBezTo>
                  <a:cubicBezTo>
                    <a:pt x="247" y="86"/>
                    <a:pt x="247" y="86"/>
                    <a:pt x="247" y="86"/>
                  </a:cubicBezTo>
                  <a:cubicBezTo>
                    <a:pt x="247" y="69"/>
                    <a:pt x="234" y="56"/>
                    <a:pt x="218" y="56"/>
                  </a:cubicBezTo>
                  <a:cubicBezTo>
                    <a:pt x="122" y="56"/>
                    <a:pt x="122" y="56"/>
                    <a:pt x="122" y="56"/>
                  </a:cubicBezTo>
                  <a:cubicBezTo>
                    <a:pt x="191" y="0"/>
                    <a:pt x="191" y="0"/>
                    <a:pt x="191" y="0"/>
                  </a:cubicBezTo>
                </a:path>
              </a:pathLst>
            </a:custGeom>
            <a:noFill/>
            <a:ln w="26988" cap="rnd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Oval 77"/>
            <p:cNvSpPr>
              <a:spLocks noChangeArrowheads="1"/>
            </p:cNvSpPr>
            <p:nvPr/>
          </p:nvSpPr>
          <p:spPr bwMode="auto">
            <a:xfrm>
              <a:off x="5410200" y="677863"/>
              <a:ext cx="508000" cy="407988"/>
            </a:xfrm>
            <a:prstGeom prst="ellipse">
              <a:avLst/>
            </a:prstGeom>
            <a:noFill/>
            <a:ln w="26988" cap="rnd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Oval 78"/>
            <p:cNvSpPr>
              <a:spLocks noChangeArrowheads="1"/>
            </p:cNvSpPr>
            <p:nvPr/>
          </p:nvSpPr>
          <p:spPr bwMode="auto">
            <a:xfrm>
              <a:off x="6002338" y="773113"/>
              <a:ext cx="65087" cy="66675"/>
            </a:xfrm>
            <a:prstGeom prst="ellipse">
              <a:avLst/>
            </a:prstGeom>
            <a:noFill/>
            <a:ln w="26988" cap="rnd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Oval 79"/>
            <p:cNvSpPr>
              <a:spLocks noChangeArrowheads="1"/>
            </p:cNvSpPr>
            <p:nvPr/>
          </p:nvSpPr>
          <p:spPr bwMode="auto">
            <a:xfrm>
              <a:off x="6002338" y="923925"/>
              <a:ext cx="65087" cy="61913"/>
            </a:xfrm>
            <a:prstGeom prst="ellipse">
              <a:avLst/>
            </a:prstGeom>
            <a:noFill/>
            <a:ln w="26988" cap="rnd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900157" y="2805041"/>
            <a:ext cx="334770" cy="333414"/>
            <a:chOff x="7023100" y="398463"/>
            <a:chExt cx="784225" cy="781050"/>
          </a:xfrm>
        </p:grpSpPr>
        <p:sp>
          <p:nvSpPr>
            <p:cNvPr id="15" name="Oval 80"/>
            <p:cNvSpPr>
              <a:spLocks noChangeArrowheads="1"/>
            </p:cNvSpPr>
            <p:nvPr/>
          </p:nvSpPr>
          <p:spPr bwMode="auto">
            <a:xfrm>
              <a:off x="7378700" y="754063"/>
              <a:ext cx="69850" cy="69850"/>
            </a:xfrm>
            <a:prstGeom prst="ellipse">
              <a:avLst/>
            </a:prstGeom>
            <a:noFill/>
            <a:ln w="26988" cap="rnd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Oval 81"/>
            <p:cNvSpPr>
              <a:spLocks noChangeArrowheads="1"/>
            </p:cNvSpPr>
            <p:nvPr/>
          </p:nvSpPr>
          <p:spPr bwMode="auto">
            <a:xfrm>
              <a:off x="7023100" y="398463"/>
              <a:ext cx="784225" cy="781050"/>
            </a:xfrm>
            <a:prstGeom prst="ellipse">
              <a:avLst/>
            </a:prstGeom>
            <a:noFill/>
            <a:ln w="26988" cap="rnd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Oval 82"/>
            <p:cNvSpPr>
              <a:spLocks noChangeArrowheads="1"/>
            </p:cNvSpPr>
            <p:nvPr/>
          </p:nvSpPr>
          <p:spPr bwMode="auto">
            <a:xfrm>
              <a:off x="7272338" y="647700"/>
              <a:ext cx="285750" cy="282575"/>
            </a:xfrm>
            <a:prstGeom prst="ellipse">
              <a:avLst/>
            </a:prstGeom>
            <a:noFill/>
            <a:ln w="26988" cap="rnd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Line 83"/>
            <p:cNvSpPr>
              <a:spLocks noChangeShapeType="1"/>
            </p:cNvSpPr>
            <p:nvPr/>
          </p:nvSpPr>
          <p:spPr bwMode="auto">
            <a:xfrm flipV="1">
              <a:off x="7578725" y="554038"/>
              <a:ext cx="100012" cy="90488"/>
            </a:xfrm>
            <a:prstGeom prst="line">
              <a:avLst/>
            </a:prstGeom>
            <a:noFill/>
            <a:ln w="26988" cap="rnd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Line 84"/>
            <p:cNvSpPr>
              <a:spLocks noChangeShapeType="1"/>
            </p:cNvSpPr>
            <p:nvPr/>
          </p:nvSpPr>
          <p:spPr bwMode="auto">
            <a:xfrm flipV="1">
              <a:off x="7181850" y="949325"/>
              <a:ext cx="87312" cy="103188"/>
            </a:xfrm>
            <a:prstGeom prst="line">
              <a:avLst/>
            </a:prstGeom>
            <a:noFill/>
            <a:ln w="26988" cap="rnd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9222716" y="2841584"/>
            <a:ext cx="354423" cy="293433"/>
            <a:chOff x="8759825" y="5599113"/>
            <a:chExt cx="830263" cy="687388"/>
          </a:xfrm>
        </p:grpSpPr>
        <p:sp>
          <p:nvSpPr>
            <p:cNvPr id="20" name="Oval 38"/>
            <p:cNvSpPr>
              <a:spLocks noChangeArrowheads="1"/>
            </p:cNvSpPr>
            <p:nvPr/>
          </p:nvSpPr>
          <p:spPr bwMode="auto">
            <a:xfrm>
              <a:off x="8975725" y="5672138"/>
              <a:ext cx="614362" cy="614363"/>
            </a:xfrm>
            <a:prstGeom prst="ellipse">
              <a:avLst/>
            </a:prstGeom>
            <a:noFill/>
            <a:ln w="26988" cap="rnd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Oval 39"/>
            <p:cNvSpPr>
              <a:spLocks noChangeArrowheads="1"/>
            </p:cNvSpPr>
            <p:nvPr/>
          </p:nvSpPr>
          <p:spPr bwMode="auto">
            <a:xfrm>
              <a:off x="9085263" y="5781675"/>
              <a:ext cx="395287" cy="395288"/>
            </a:xfrm>
            <a:prstGeom prst="ellipse">
              <a:avLst/>
            </a:prstGeom>
            <a:noFill/>
            <a:ln w="26988" cap="rnd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40"/>
            <p:cNvSpPr/>
            <p:nvPr/>
          </p:nvSpPr>
          <p:spPr bwMode="auto">
            <a:xfrm>
              <a:off x="8759825" y="5708650"/>
              <a:ext cx="322262" cy="504825"/>
            </a:xfrm>
            <a:custGeom>
              <a:avLst/>
              <a:gdLst>
                <a:gd name="T0" fmla="*/ 0 w 97"/>
                <a:gd name="T1" fmla="*/ 0 h 152"/>
                <a:gd name="T2" fmla="*/ 0 w 97"/>
                <a:gd name="T3" fmla="*/ 132 h 152"/>
                <a:gd name="T4" fmla="*/ 21 w 97"/>
                <a:gd name="T5" fmla="*/ 152 h 152"/>
                <a:gd name="T6" fmla="*/ 97 w 97"/>
                <a:gd name="T7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" h="152">
                  <a:moveTo>
                    <a:pt x="0" y="0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143"/>
                    <a:pt x="9" y="152"/>
                    <a:pt x="21" y="152"/>
                  </a:cubicBezTo>
                  <a:cubicBezTo>
                    <a:pt x="97" y="152"/>
                    <a:pt x="97" y="152"/>
                    <a:pt x="97" y="152"/>
                  </a:cubicBezTo>
                </a:path>
              </a:pathLst>
            </a:custGeom>
            <a:noFill/>
            <a:ln w="26988" cap="rnd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41"/>
            <p:cNvSpPr/>
            <p:nvPr/>
          </p:nvSpPr>
          <p:spPr bwMode="auto">
            <a:xfrm>
              <a:off x="9488488" y="5708650"/>
              <a:ext cx="101600" cy="504825"/>
            </a:xfrm>
            <a:custGeom>
              <a:avLst/>
              <a:gdLst>
                <a:gd name="T0" fmla="*/ 0 w 31"/>
                <a:gd name="T1" fmla="*/ 152 h 152"/>
                <a:gd name="T2" fmla="*/ 1 w 31"/>
                <a:gd name="T3" fmla="*/ 152 h 152"/>
                <a:gd name="T4" fmla="*/ 31 w 31"/>
                <a:gd name="T5" fmla="*/ 122 h 152"/>
                <a:gd name="T6" fmla="*/ 31 w 31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152">
                  <a:moveTo>
                    <a:pt x="0" y="152"/>
                  </a:moveTo>
                  <a:cubicBezTo>
                    <a:pt x="1" y="152"/>
                    <a:pt x="1" y="152"/>
                    <a:pt x="1" y="152"/>
                  </a:cubicBezTo>
                  <a:cubicBezTo>
                    <a:pt x="18" y="152"/>
                    <a:pt x="31" y="138"/>
                    <a:pt x="31" y="122"/>
                  </a:cubicBezTo>
                  <a:cubicBezTo>
                    <a:pt x="31" y="0"/>
                    <a:pt x="31" y="0"/>
                    <a:pt x="31" y="0"/>
                  </a:cubicBezTo>
                </a:path>
              </a:pathLst>
            </a:custGeom>
            <a:noFill/>
            <a:ln w="26988" cap="rnd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Line 42"/>
            <p:cNvSpPr>
              <a:spLocks noChangeShapeType="1"/>
            </p:cNvSpPr>
            <p:nvPr/>
          </p:nvSpPr>
          <p:spPr bwMode="auto">
            <a:xfrm flipH="1">
              <a:off x="8759825" y="5708650"/>
              <a:ext cx="325437" cy="0"/>
            </a:xfrm>
            <a:prstGeom prst="line">
              <a:avLst/>
            </a:prstGeom>
            <a:noFill/>
            <a:ln w="26988" cap="rnd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Line 43"/>
            <p:cNvSpPr>
              <a:spLocks noChangeShapeType="1"/>
            </p:cNvSpPr>
            <p:nvPr/>
          </p:nvSpPr>
          <p:spPr bwMode="auto">
            <a:xfrm flipH="1">
              <a:off x="9480550" y="5708650"/>
              <a:ext cx="109537" cy="0"/>
            </a:xfrm>
            <a:prstGeom prst="line">
              <a:avLst/>
            </a:prstGeom>
            <a:noFill/>
            <a:ln w="26988" cap="rnd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44"/>
            <p:cNvSpPr/>
            <p:nvPr/>
          </p:nvSpPr>
          <p:spPr bwMode="auto">
            <a:xfrm>
              <a:off x="8832850" y="5635625"/>
              <a:ext cx="179387" cy="73025"/>
            </a:xfrm>
            <a:custGeom>
              <a:avLst/>
              <a:gdLst>
                <a:gd name="T0" fmla="*/ 0 w 113"/>
                <a:gd name="T1" fmla="*/ 46 h 46"/>
                <a:gd name="T2" fmla="*/ 0 w 113"/>
                <a:gd name="T3" fmla="*/ 0 h 46"/>
                <a:gd name="T4" fmla="*/ 113 w 113"/>
                <a:gd name="T5" fmla="*/ 0 h 46"/>
                <a:gd name="T6" fmla="*/ 113 w 113"/>
                <a:gd name="T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" h="46">
                  <a:moveTo>
                    <a:pt x="0" y="46"/>
                  </a:moveTo>
                  <a:lnTo>
                    <a:pt x="0" y="0"/>
                  </a:lnTo>
                  <a:lnTo>
                    <a:pt x="113" y="0"/>
                  </a:lnTo>
                  <a:lnTo>
                    <a:pt x="113" y="46"/>
                  </a:lnTo>
                </a:path>
              </a:pathLst>
            </a:custGeom>
            <a:noFill/>
            <a:ln w="26988" cap="rnd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Line 45"/>
            <p:cNvSpPr>
              <a:spLocks noChangeShapeType="1"/>
            </p:cNvSpPr>
            <p:nvPr/>
          </p:nvSpPr>
          <p:spPr bwMode="auto">
            <a:xfrm>
              <a:off x="8832850" y="5815013"/>
              <a:ext cx="73025" cy="0"/>
            </a:xfrm>
            <a:prstGeom prst="line">
              <a:avLst/>
            </a:prstGeom>
            <a:noFill/>
            <a:ln w="26988" cap="rnd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46"/>
            <p:cNvSpPr/>
            <p:nvPr/>
          </p:nvSpPr>
          <p:spPr bwMode="auto">
            <a:xfrm>
              <a:off x="9085263" y="5599113"/>
              <a:ext cx="395287" cy="109538"/>
            </a:xfrm>
            <a:custGeom>
              <a:avLst/>
              <a:gdLst>
                <a:gd name="T0" fmla="*/ 249 w 249"/>
                <a:gd name="T1" fmla="*/ 69 h 69"/>
                <a:gd name="T2" fmla="*/ 216 w 249"/>
                <a:gd name="T3" fmla="*/ 0 h 69"/>
                <a:gd name="T4" fmla="*/ 136 w 249"/>
                <a:gd name="T5" fmla="*/ 0 h 69"/>
                <a:gd name="T6" fmla="*/ 34 w 249"/>
                <a:gd name="T7" fmla="*/ 0 h 69"/>
                <a:gd name="T8" fmla="*/ 0 w 249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9" h="69">
                  <a:moveTo>
                    <a:pt x="249" y="69"/>
                  </a:moveTo>
                  <a:lnTo>
                    <a:pt x="216" y="0"/>
                  </a:lnTo>
                  <a:lnTo>
                    <a:pt x="136" y="0"/>
                  </a:lnTo>
                  <a:lnTo>
                    <a:pt x="34" y="0"/>
                  </a:lnTo>
                  <a:lnTo>
                    <a:pt x="0" y="69"/>
                  </a:lnTo>
                </a:path>
              </a:pathLst>
            </a:custGeom>
            <a:noFill/>
            <a:ln w="26988" cap="rnd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1684894" y="4177403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点击此处添加标题</a:t>
            </a:r>
            <a:endParaRPr lang="zh-CN" altLang="en-US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507312" y="4636278"/>
            <a:ext cx="2378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标题数字等都可以通过点击和重新输入进行更改，顶部“开始”面板中可以对字体、字号、颜色、行距等进行修改。</a:t>
            </a:r>
            <a:endParaRPr lang="en-US" altLang="zh-CN" sz="12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040094" y="4177403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点击此处添加标题</a:t>
            </a:r>
            <a:endParaRPr lang="zh-CN" altLang="en-US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862512" y="4636278"/>
            <a:ext cx="2378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标题数字等都可以通过点击和重新输入进行更改，顶部“开始”面板中可以对字体、字号、颜色、行距等进行修改。</a:t>
            </a:r>
            <a:endParaRPr lang="en-US" altLang="zh-CN" sz="12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8395294" y="4177403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点击此处添加标题</a:t>
            </a:r>
            <a:endParaRPr lang="zh-CN" altLang="en-US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217712" y="4636278"/>
            <a:ext cx="2378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标题数字等都可以通过点击和重新输入进行更改，顶部“开始”面板中可以对字体、字号、颜色、行距等进行修改。</a:t>
            </a:r>
            <a:endParaRPr lang="en-US" altLang="zh-CN" sz="12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701633" y="462451"/>
            <a:ext cx="34676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点击此处添加标题</a:t>
            </a:r>
            <a:endParaRPr lang="zh-CN" altLang="en-US" sz="32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cxnSp>
        <p:nvCxnSpPr>
          <p:cNvPr id="39" name="直接连接符 38"/>
          <p:cNvCxnSpPr/>
          <p:nvPr/>
        </p:nvCxnSpPr>
        <p:spPr>
          <a:xfrm>
            <a:off x="831116" y="1059101"/>
            <a:ext cx="688769" cy="0"/>
          </a:xfrm>
          <a:prstGeom prst="line">
            <a:avLst/>
          </a:prstGeom>
          <a:ln w="19050"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288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8" presetClass="emph" presetSubtype="0" fill="hold" grpId="2" nodeType="withEffect">
                                  <p:stCondLst>
                                    <p:cond delay="4750"/>
                                  </p:stCondLst>
                                  <p:childTnLst>
                                    <p:animRot by="21600000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2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2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2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2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2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6" grpId="2" animBg="1"/>
      <p:bldP spid="6" grpId="3" animBg="1"/>
      <p:bldP spid="7" grpId="0" animBg="1"/>
      <p:bldP spid="7" grpId="1" animBg="1"/>
      <p:bldP spid="8" grpId="0" animBg="1"/>
      <p:bldP spid="8" grpId="1" animBg="1"/>
      <p:bldP spid="8" grpId="2" animBg="1"/>
      <p:bldP spid="8" grpId="3" animBg="1"/>
      <p:bldP spid="9" grpId="0" animBg="1"/>
      <p:bldP spid="9" grpId="1" animBg="1"/>
      <p:bldP spid="10" grpId="0" animBg="1"/>
      <p:bldP spid="10" grpId="1" animBg="1"/>
      <p:bldP spid="10" grpId="2" animBg="1"/>
      <p:bldP spid="10" grpId="3" animBg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等腰三角形 5"/>
          <p:cNvSpPr/>
          <p:nvPr/>
        </p:nvSpPr>
        <p:spPr>
          <a:xfrm rot="11222390">
            <a:off x="31008" y="1546378"/>
            <a:ext cx="3356758" cy="4095668"/>
          </a:xfrm>
          <a:custGeom>
            <a:avLst/>
            <a:gdLst>
              <a:gd name="connsiteX0" fmla="*/ 0 w 3505200"/>
              <a:gd name="connsiteY0" fmla="*/ 3352800 h 3352800"/>
              <a:gd name="connsiteX1" fmla="*/ 1752600 w 3505200"/>
              <a:gd name="connsiteY1" fmla="*/ 0 h 3352800"/>
              <a:gd name="connsiteX2" fmla="*/ 3505200 w 3505200"/>
              <a:gd name="connsiteY2" fmla="*/ 3352800 h 3352800"/>
              <a:gd name="connsiteX3" fmla="*/ 0 w 3505200"/>
              <a:gd name="connsiteY3" fmla="*/ 3352800 h 3352800"/>
              <a:gd name="connsiteX0-1" fmla="*/ 0 w 4025900"/>
              <a:gd name="connsiteY0-2" fmla="*/ 1625600 h 3352800"/>
              <a:gd name="connsiteX1-3" fmla="*/ 2273300 w 4025900"/>
              <a:gd name="connsiteY1-4" fmla="*/ 0 h 3352800"/>
              <a:gd name="connsiteX2-5" fmla="*/ 4025900 w 4025900"/>
              <a:gd name="connsiteY2-6" fmla="*/ 3352800 h 3352800"/>
              <a:gd name="connsiteX3-7" fmla="*/ 0 w 4025900"/>
              <a:gd name="connsiteY3-8" fmla="*/ 1625600 h 3352800"/>
              <a:gd name="connsiteX0-9" fmla="*/ 0 w 4025900"/>
              <a:gd name="connsiteY0-10" fmla="*/ 1879600 h 3606800"/>
              <a:gd name="connsiteX1-11" fmla="*/ 3746500 w 4025900"/>
              <a:gd name="connsiteY1-12" fmla="*/ 0 h 3606800"/>
              <a:gd name="connsiteX2-13" fmla="*/ 4025900 w 4025900"/>
              <a:gd name="connsiteY2-14" fmla="*/ 3606800 h 3606800"/>
              <a:gd name="connsiteX3-15" fmla="*/ 0 w 4025900"/>
              <a:gd name="connsiteY3-16" fmla="*/ 1879600 h 3606800"/>
              <a:gd name="connsiteX0-17" fmla="*/ 0 w 4508500"/>
              <a:gd name="connsiteY0-18" fmla="*/ 1879600 h 3657600"/>
              <a:gd name="connsiteX1-19" fmla="*/ 3746500 w 4508500"/>
              <a:gd name="connsiteY1-20" fmla="*/ 0 h 3657600"/>
              <a:gd name="connsiteX2-21" fmla="*/ 4508500 w 4508500"/>
              <a:gd name="connsiteY2-22" fmla="*/ 3657600 h 3657600"/>
              <a:gd name="connsiteX3-23" fmla="*/ 0 w 4508500"/>
              <a:gd name="connsiteY3-24" fmla="*/ 1879600 h 3657600"/>
              <a:gd name="connsiteX0-25" fmla="*/ 0 w 4508500"/>
              <a:gd name="connsiteY0-26" fmla="*/ 480291 h 2258291"/>
              <a:gd name="connsiteX1-27" fmla="*/ 2319481 w 4508500"/>
              <a:gd name="connsiteY1-28" fmla="*/ 0 h 2258291"/>
              <a:gd name="connsiteX2-29" fmla="*/ 4508500 w 4508500"/>
              <a:gd name="connsiteY2-30" fmla="*/ 2258291 h 2258291"/>
              <a:gd name="connsiteX3-31" fmla="*/ 0 w 4508500"/>
              <a:gd name="connsiteY3-32" fmla="*/ 480291 h 2258291"/>
              <a:gd name="connsiteX0-33" fmla="*/ 0 w 4508500"/>
              <a:gd name="connsiteY0-34" fmla="*/ 1006764 h 2784764"/>
              <a:gd name="connsiteX1-35" fmla="*/ 1959263 w 4508500"/>
              <a:gd name="connsiteY1-36" fmla="*/ 0 h 2784764"/>
              <a:gd name="connsiteX2-37" fmla="*/ 4508500 w 4508500"/>
              <a:gd name="connsiteY2-38" fmla="*/ 2784764 h 2784764"/>
              <a:gd name="connsiteX3-39" fmla="*/ 0 w 4508500"/>
              <a:gd name="connsiteY3-40" fmla="*/ 1006764 h 2784764"/>
              <a:gd name="connsiteX0-41" fmla="*/ 0 w 1959263"/>
              <a:gd name="connsiteY0-42" fmla="*/ 4608946 h 4608946"/>
              <a:gd name="connsiteX1-43" fmla="*/ 1959263 w 1959263"/>
              <a:gd name="connsiteY1-44" fmla="*/ 3602182 h 4608946"/>
              <a:gd name="connsiteX2-45" fmla="*/ 1141845 w 1959263"/>
              <a:gd name="connsiteY2-46" fmla="*/ 0 h 4608946"/>
              <a:gd name="connsiteX3-47" fmla="*/ 0 w 1959263"/>
              <a:gd name="connsiteY3-48" fmla="*/ 4608946 h 4608946"/>
              <a:gd name="connsiteX0-49" fmla="*/ 0 w 1959263"/>
              <a:gd name="connsiteY0-50" fmla="*/ 4719783 h 4719783"/>
              <a:gd name="connsiteX1-51" fmla="*/ 1959263 w 1959263"/>
              <a:gd name="connsiteY1-52" fmla="*/ 3713019 h 4719783"/>
              <a:gd name="connsiteX2-53" fmla="*/ 1127991 w 1959263"/>
              <a:gd name="connsiteY2-54" fmla="*/ 0 h 4719783"/>
              <a:gd name="connsiteX3-55" fmla="*/ 0 w 1959263"/>
              <a:gd name="connsiteY3-56" fmla="*/ 4719783 h 4719783"/>
              <a:gd name="connsiteX0-57" fmla="*/ 0 w 885205"/>
              <a:gd name="connsiteY0-58" fmla="*/ 6359897 h 6359897"/>
              <a:gd name="connsiteX1-59" fmla="*/ 885205 w 885205"/>
              <a:gd name="connsiteY1-60" fmla="*/ 3713019 h 6359897"/>
              <a:gd name="connsiteX2-61" fmla="*/ 53933 w 885205"/>
              <a:gd name="connsiteY2-62" fmla="*/ 0 h 6359897"/>
              <a:gd name="connsiteX3-63" fmla="*/ 0 w 885205"/>
              <a:gd name="connsiteY3-64" fmla="*/ 6359897 h 6359897"/>
              <a:gd name="connsiteX0-65" fmla="*/ 2776353 w 3661558"/>
              <a:gd name="connsiteY0-66" fmla="*/ 4095668 h 4095668"/>
              <a:gd name="connsiteX1-67" fmla="*/ 3661558 w 3661558"/>
              <a:gd name="connsiteY1-68" fmla="*/ 1448790 h 4095668"/>
              <a:gd name="connsiteX2-69" fmla="*/ 0 w 3661558"/>
              <a:gd name="connsiteY2-70" fmla="*/ 0 h 4095668"/>
              <a:gd name="connsiteX3-71" fmla="*/ 2776353 w 3661558"/>
              <a:gd name="connsiteY3-72" fmla="*/ 4095668 h 4095668"/>
              <a:gd name="connsiteX0-73" fmla="*/ 2776353 w 2993901"/>
              <a:gd name="connsiteY0-74" fmla="*/ 4095668 h 4095668"/>
              <a:gd name="connsiteX1-75" fmla="*/ 2993901 w 2993901"/>
              <a:gd name="connsiteY1-76" fmla="*/ 2305133 h 4095668"/>
              <a:gd name="connsiteX2-77" fmla="*/ 0 w 2993901"/>
              <a:gd name="connsiteY2-78" fmla="*/ 0 h 4095668"/>
              <a:gd name="connsiteX3-79" fmla="*/ 2776353 w 2993901"/>
              <a:gd name="connsiteY3-80" fmla="*/ 4095668 h 4095668"/>
              <a:gd name="connsiteX0-81" fmla="*/ 2776353 w 3356758"/>
              <a:gd name="connsiteY0-82" fmla="*/ 4095668 h 4095668"/>
              <a:gd name="connsiteX1-83" fmla="*/ 3356758 w 3356758"/>
              <a:gd name="connsiteY1-84" fmla="*/ 1971304 h 4095668"/>
              <a:gd name="connsiteX2-85" fmla="*/ 0 w 3356758"/>
              <a:gd name="connsiteY2-86" fmla="*/ 0 h 4095668"/>
              <a:gd name="connsiteX3-87" fmla="*/ 2776353 w 3356758"/>
              <a:gd name="connsiteY3-88" fmla="*/ 4095668 h 40956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356758" h="4095668">
                <a:moveTo>
                  <a:pt x="2776353" y="4095668"/>
                </a:moveTo>
                <a:lnTo>
                  <a:pt x="3356758" y="1971304"/>
                </a:lnTo>
                <a:lnTo>
                  <a:pt x="0" y="0"/>
                </a:lnTo>
                <a:lnTo>
                  <a:pt x="2776353" y="4095668"/>
                </a:lnTo>
                <a:close/>
              </a:path>
            </a:pathLst>
          </a:custGeom>
          <a:solidFill>
            <a:schemeClr val="accent1">
              <a:lumMod val="50000"/>
              <a:lumOff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等腰三角形 5"/>
          <p:cNvSpPr/>
          <p:nvPr/>
        </p:nvSpPr>
        <p:spPr>
          <a:xfrm rot="10800000">
            <a:off x="3069357" y="4679278"/>
            <a:ext cx="1113475" cy="1062182"/>
          </a:xfrm>
          <a:custGeom>
            <a:avLst/>
            <a:gdLst>
              <a:gd name="connsiteX0" fmla="*/ 0 w 3505200"/>
              <a:gd name="connsiteY0" fmla="*/ 3352800 h 3352800"/>
              <a:gd name="connsiteX1" fmla="*/ 1752600 w 3505200"/>
              <a:gd name="connsiteY1" fmla="*/ 0 h 3352800"/>
              <a:gd name="connsiteX2" fmla="*/ 3505200 w 3505200"/>
              <a:gd name="connsiteY2" fmla="*/ 3352800 h 3352800"/>
              <a:gd name="connsiteX3" fmla="*/ 0 w 3505200"/>
              <a:gd name="connsiteY3" fmla="*/ 3352800 h 3352800"/>
              <a:gd name="connsiteX0-1" fmla="*/ 0 w 4025900"/>
              <a:gd name="connsiteY0-2" fmla="*/ 1625600 h 3352800"/>
              <a:gd name="connsiteX1-3" fmla="*/ 2273300 w 4025900"/>
              <a:gd name="connsiteY1-4" fmla="*/ 0 h 3352800"/>
              <a:gd name="connsiteX2-5" fmla="*/ 4025900 w 4025900"/>
              <a:gd name="connsiteY2-6" fmla="*/ 3352800 h 3352800"/>
              <a:gd name="connsiteX3-7" fmla="*/ 0 w 4025900"/>
              <a:gd name="connsiteY3-8" fmla="*/ 1625600 h 3352800"/>
              <a:gd name="connsiteX0-9" fmla="*/ 0 w 4025900"/>
              <a:gd name="connsiteY0-10" fmla="*/ 1879600 h 3606800"/>
              <a:gd name="connsiteX1-11" fmla="*/ 3746500 w 4025900"/>
              <a:gd name="connsiteY1-12" fmla="*/ 0 h 3606800"/>
              <a:gd name="connsiteX2-13" fmla="*/ 4025900 w 4025900"/>
              <a:gd name="connsiteY2-14" fmla="*/ 3606800 h 3606800"/>
              <a:gd name="connsiteX3-15" fmla="*/ 0 w 4025900"/>
              <a:gd name="connsiteY3-16" fmla="*/ 1879600 h 3606800"/>
              <a:gd name="connsiteX0-17" fmla="*/ 0 w 4508500"/>
              <a:gd name="connsiteY0-18" fmla="*/ 1879600 h 3657600"/>
              <a:gd name="connsiteX1-19" fmla="*/ 3746500 w 4508500"/>
              <a:gd name="connsiteY1-20" fmla="*/ 0 h 3657600"/>
              <a:gd name="connsiteX2-21" fmla="*/ 4508500 w 4508500"/>
              <a:gd name="connsiteY2-22" fmla="*/ 3657600 h 3657600"/>
              <a:gd name="connsiteX3-23" fmla="*/ 0 w 4508500"/>
              <a:gd name="connsiteY3-24" fmla="*/ 1879600 h 3657600"/>
              <a:gd name="connsiteX0-25" fmla="*/ 0 w 4508500"/>
              <a:gd name="connsiteY0-26" fmla="*/ 480291 h 2258291"/>
              <a:gd name="connsiteX1-27" fmla="*/ 2319481 w 4508500"/>
              <a:gd name="connsiteY1-28" fmla="*/ 0 h 2258291"/>
              <a:gd name="connsiteX2-29" fmla="*/ 4508500 w 4508500"/>
              <a:gd name="connsiteY2-30" fmla="*/ 2258291 h 2258291"/>
              <a:gd name="connsiteX3-31" fmla="*/ 0 w 4508500"/>
              <a:gd name="connsiteY3-32" fmla="*/ 480291 h 2258291"/>
              <a:gd name="connsiteX0-33" fmla="*/ 0 w 4508500"/>
              <a:gd name="connsiteY0-34" fmla="*/ 1006764 h 2784764"/>
              <a:gd name="connsiteX1-35" fmla="*/ 1959263 w 4508500"/>
              <a:gd name="connsiteY1-36" fmla="*/ 0 h 2784764"/>
              <a:gd name="connsiteX2-37" fmla="*/ 4508500 w 4508500"/>
              <a:gd name="connsiteY2-38" fmla="*/ 2784764 h 2784764"/>
              <a:gd name="connsiteX3-39" fmla="*/ 0 w 4508500"/>
              <a:gd name="connsiteY3-40" fmla="*/ 1006764 h 2784764"/>
              <a:gd name="connsiteX0-41" fmla="*/ 0 w 1959263"/>
              <a:gd name="connsiteY0-42" fmla="*/ 4608946 h 4608946"/>
              <a:gd name="connsiteX1-43" fmla="*/ 1959263 w 1959263"/>
              <a:gd name="connsiteY1-44" fmla="*/ 3602182 h 4608946"/>
              <a:gd name="connsiteX2-45" fmla="*/ 1141845 w 1959263"/>
              <a:gd name="connsiteY2-46" fmla="*/ 0 h 4608946"/>
              <a:gd name="connsiteX3-47" fmla="*/ 0 w 1959263"/>
              <a:gd name="connsiteY3-48" fmla="*/ 4608946 h 4608946"/>
              <a:gd name="connsiteX0-49" fmla="*/ 0 w 1959263"/>
              <a:gd name="connsiteY0-50" fmla="*/ 4719783 h 4719783"/>
              <a:gd name="connsiteX1-51" fmla="*/ 1959263 w 1959263"/>
              <a:gd name="connsiteY1-52" fmla="*/ 3713019 h 4719783"/>
              <a:gd name="connsiteX2-53" fmla="*/ 1127991 w 1959263"/>
              <a:gd name="connsiteY2-54" fmla="*/ 0 h 4719783"/>
              <a:gd name="connsiteX3-55" fmla="*/ 0 w 1959263"/>
              <a:gd name="connsiteY3-56" fmla="*/ 4719783 h 4719783"/>
              <a:gd name="connsiteX0-57" fmla="*/ 0 w 885205"/>
              <a:gd name="connsiteY0-58" fmla="*/ 6359897 h 6359897"/>
              <a:gd name="connsiteX1-59" fmla="*/ 885205 w 885205"/>
              <a:gd name="connsiteY1-60" fmla="*/ 3713019 h 6359897"/>
              <a:gd name="connsiteX2-61" fmla="*/ 53933 w 885205"/>
              <a:gd name="connsiteY2-62" fmla="*/ 0 h 6359897"/>
              <a:gd name="connsiteX3-63" fmla="*/ 0 w 885205"/>
              <a:gd name="connsiteY3-64" fmla="*/ 6359897 h 6359897"/>
              <a:gd name="connsiteX0-65" fmla="*/ 2776353 w 3661558"/>
              <a:gd name="connsiteY0-66" fmla="*/ 4095668 h 4095668"/>
              <a:gd name="connsiteX1-67" fmla="*/ 3661558 w 3661558"/>
              <a:gd name="connsiteY1-68" fmla="*/ 1448790 h 4095668"/>
              <a:gd name="connsiteX2-69" fmla="*/ 0 w 3661558"/>
              <a:gd name="connsiteY2-70" fmla="*/ 0 h 4095668"/>
              <a:gd name="connsiteX3-71" fmla="*/ 2776353 w 3661558"/>
              <a:gd name="connsiteY3-72" fmla="*/ 4095668 h 4095668"/>
              <a:gd name="connsiteX0-73" fmla="*/ 2776353 w 2993901"/>
              <a:gd name="connsiteY0-74" fmla="*/ 4095668 h 4095668"/>
              <a:gd name="connsiteX1-75" fmla="*/ 2993901 w 2993901"/>
              <a:gd name="connsiteY1-76" fmla="*/ 2305133 h 4095668"/>
              <a:gd name="connsiteX2-77" fmla="*/ 0 w 2993901"/>
              <a:gd name="connsiteY2-78" fmla="*/ 0 h 4095668"/>
              <a:gd name="connsiteX3-79" fmla="*/ 2776353 w 2993901"/>
              <a:gd name="connsiteY3-80" fmla="*/ 4095668 h 4095668"/>
              <a:gd name="connsiteX0-81" fmla="*/ 2776353 w 3356758"/>
              <a:gd name="connsiteY0-82" fmla="*/ 4095668 h 4095668"/>
              <a:gd name="connsiteX1-83" fmla="*/ 3356758 w 3356758"/>
              <a:gd name="connsiteY1-84" fmla="*/ 1971304 h 4095668"/>
              <a:gd name="connsiteX2-85" fmla="*/ 0 w 3356758"/>
              <a:gd name="connsiteY2-86" fmla="*/ 0 h 4095668"/>
              <a:gd name="connsiteX3-87" fmla="*/ 2776353 w 3356758"/>
              <a:gd name="connsiteY3-88" fmla="*/ 4095668 h 4095668"/>
              <a:gd name="connsiteX0-89" fmla="*/ 0 w 1113475"/>
              <a:gd name="connsiteY0-90" fmla="*/ 2124364 h 2426525"/>
              <a:gd name="connsiteX1-91" fmla="*/ 580405 w 1113475"/>
              <a:gd name="connsiteY1-92" fmla="*/ 0 h 2426525"/>
              <a:gd name="connsiteX2-93" fmla="*/ 1113475 w 1113475"/>
              <a:gd name="connsiteY2-94" fmla="*/ 2426525 h 2426525"/>
              <a:gd name="connsiteX3-95" fmla="*/ 0 w 1113475"/>
              <a:gd name="connsiteY3-96" fmla="*/ 2124364 h 2426525"/>
              <a:gd name="connsiteX0-97" fmla="*/ 0 w 1113475"/>
              <a:gd name="connsiteY0-98" fmla="*/ 760021 h 1062182"/>
              <a:gd name="connsiteX1-99" fmla="*/ 28862 w 1113475"/>
              <a:gd name="connsiteY1-100" fmla="*/ 0 h 1062182"/>
              <a:gd name="connsiteX2-101" fmla="*/ 1113475 w 1113475"/>
              <a:gd name="connsiteY2-102" fmla="*/ 1062182 h 1062182"/>
              <a:gd name="connsiteX3-103" fmla="*/ 0 w 1113475"/>
              <a:gd name="connsiteY3-104" fmla="*/ 760021 h 106218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113475" h="1062182">
                <a:moveTo>
                  <a:pt x="0" y="760021"/>
                </a:moveTo>
                <a:lnTo>
                  <a:pt x="28862" y="0"/>
                </a:lnTo>
                <a:lnTo>
                  <a:pt x="1113475" y="1062182"/>
                </a:lnTo>
                <a:lnTo>
                  <a:pt x="0" y="760021"/>
                </a:lnTo>
                <a:close/>
              </a:path>
            </a:pathLst>
          </a:custGeom>
          <a:solidFill>
            <a:schemeClr val="accent1">
              <a:lumMod val="50000"/>
              <a:lumOff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701633" y="462451"/>
            <a:ext cx="34676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点击此处添加标题</a:t>
            </a:r>
            <a:endParaRPr lang="zh-CN" altLang="en-US" sz="32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831116" y="1059101"/>
            <a:ext cx="688769" cy="0"/>
          </a:xfrm>
          <a:prstGeom prst="line">
            <a:avLst/>
          </a:prstGeom>
          <a:ln w="19050"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725697" y="2078471"/>
            <a:ext cx="6352560" cy="1670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14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号字，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1.5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倍字间距。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+mj-ea"/>
              </a:rPr>
              <a:t>14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</a:rPr>
              <a:t>号字，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+mj-ea"/>
              </a:rPr>
              <a:t>1.5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</a:rPr>
              <a:t>倍字间距。</a:t>
            </a:r>
            <a:endParaRPr lang="en-US" altLang="zh-CN" sz="1400" dirty="0">
              <a:solidFill>
                <a:schemeClr val="bg2">
                  <a:lumMod val="25000"/>
                </a:schemeClr>
              </a:solidFill>
              <a:latin typeface="+mj-ea"/>
            </a:endParaRPr>
          </a:p>
          <a:p>
            <a:pPr algn="ctr">
              <a:lnSpc>
                <a:spcPct val="150000"/>
              </a:lnSpc>
            </a:pPr>
            <a:endParaRPr lang="en-US" altLang="zh-CN" sz="14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25697" y="4051252"/>
            <a:ext cx="63525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14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号字，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1.5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倍字间距。</a:t>
            </a:r>
            <a:endParaRPr lang="en-US" altLang="zh-CN" sz="14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9" name="等腰三角形 8"/>
          <p:cNvSpPr/>
          <p:nvPr/>
        </p:nvSpPr>
        <p:spPr>
          <a:xfrm rot="10800000">
            <a:off x="5823283" y="5410"/>
            <a:ext cx="6155711" cy="3243116"/>
          </a:xfrm>
          <a:prstGeom prst="triangle">
            <a:avLst/>
          </a:prstGeom>
          <a:blipFill dpi="0" rotWithShape="0">
            <a:blip r:embed="rId1" cstate="print"/>
            <a:srcRect/>
            <a:stretch>
              <a:fillRect r="-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等腰三角形 9"/>
          <p:cNvSpPr/>
          <p:nvPr/>
        </p:nvSpPr>
        <p:spPr>
          <a:xfrm>
            <a:off x="5821565" y="3617830"/>
            <a:ext cx="6155711" cy="3243116"/>
          </a:xfrm>
          <a:prstGeom prst="triangle">
            <a:avLst/>
          </a:prstGeom>
          <a:blipFill>
            <a:blip r:embed="rId2" cstate="print"/>
            <a:stretch>
              <a:fillRect r="-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等腰三角形 10"/>
          <p:cNvSpPr/>
          <p:nvPr/>
        </p:nvSpPr>
        <p:spPr>
          <a:xfrm rot="16200000">
            <a:off x="7140247" y="1799217"/>
            <a:ext cx="6858001" cy="3259563"/>
          </a:xfrm>
          <a:prstGeom prst="triangle">
            <a:avLst/>
          </a:prstGeom>
          <a:blipFill dpi="0" rotWithShape="0">
            <a:blip r:embed="rId3" cstate="print"/>
            <a:srcRect/>
            <a:stretch>
              <a:fillRect t="-1000" r="-4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5" grpId="0"/>
      <p:bldP spid="5" grpId="1"/>
      <p:bldP spid="6" grpId="0"/>
      <p:bldP spid="6" grpId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01633" y="462451"/>
            <a:ext cx="34676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点击此处添加标题</a:t>
            </a:r>
            <a:endParaRPr lang="zh-CN" altLang="en-US" sz="32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831116" y="1059101"/>
            <a:ext cx="688769" cy="0"/>
          </a:xfrm>
          <a:prstGeom prst="line">
            <a:avLst/>
          </a:prstGeom>
          <a:ln w="19050"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等腰三角形 4"/>
          <p:cNvSpPr/>
          <p:nvPr/>
        </p:nvSpPr>
        <p:spPr>
          <a:xfrm rot="21264827">
            <a:off x="9420728" y="4066675"/>
            <a:ext cx="1688754" cy="1455822"/>
          </a:xfrm>
          <a:prstGeom prst="triangle">
            <a:avLst/>
          </a:prstGeom>
          <a:blipFill dpi="0" rotWithShape="1">
            <a:blip r:embed="rId1" cstate="print"/>
            <a:srcRect/>
            <a:stretch>
              <a:fillRect l="-11000" r="-5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5"/>
          <p:cNvSpPr/>
          <p:nvPr/>
        </p:nvSpPr>
        <p:spPr>
          <a:xfrm rot="19810065">
            <a:off x="7200895" y="1690453"/>
            <a:ext cx="2668787" cy="2300677"/>
          </a:xfrm>
          <a:prstGeom prst="triangle">
            <a:avLst/>
          </a:prstGeom>
          <a:blipFill>
            <a:blip r:embed="rId2" cstate="print"/>
            <a:stretch>
              <a:fillRect l="-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6"/>
          <p:cNvSpPr/>
          <p:nvPr/>
        </p:nvSpPr>
        <p:spPr>
          <a:xfrm rot="2928498">
            <a:off x="9273952" y="23912"/>
            <a:ext cx="2374091" cy="2046629"/>
          </a:xfrm>
          <a:prstGeom prst="triangle">
            <a:avLst/>
          </a:prstGeom>
          <a:blipFill dpi="0" rotWithShape="0">
            <a:blip r:embed="rId3" cstate="print"/>
            <a:srcRect/>
            <a:stretch>
              <a:fillRect l="-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等腰三角形 7"/>
          <p:cNvSpPr/>
          <p:nvPr/>
        </p:nvSpPr>
        <p:spPr>
          <a:xfrm rot="19531185">
            <a:off x="9526767" y="-236961"/>
            <a:ext cx="3814635" cy="3828163"/>
          </a:xfrm>
          <a:prstGeom prst="triangle">
            <a:avLst/>
          </a:prstGeom>
          <a:blipFill dpi="0" rotWithShape="1">
            <a:blip r:embed="rId4" cstate="print"/>
            <a:srcRect/>
            <a:stretch>
              <a:fillRect l="-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>
            <a:off x="1761281" y="1724530"/>
            <a:ext cx="0" cy="1034716"/>
          </a:xfrm>
          <a:prstGeom prst="line">
            <a:avLst/>
          </a:prstGeom>
          <a:ln w="12700">
            <a:solidFill>
              <a:schemeClr val="accent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1898367" y="1655671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点击此处添加标题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898367" y="1954866"/>
            <a:ext cx="3831873" cy="890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标题数字等都可以通过点击和重新输入进行更改，顶部“开始”面板中可以对字体、字号、颜色、行距等进行修改。</a:t>
            </a:r>
            <a:endParaRPr lang="en-US" altLang="zh-CN" sz="12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1761281" y="3284958"/>
            <a:ext cx="0" cy="1034716"/>
          </a:xfrm>
          <a:prstGeom prst="line">
            <a:avLst/>
          </a:prstGeom>
          <a:ln w="12700">
            <a:solidFill>
              <a:schemeClr val="accent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1898367" y="3216099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点击此处添加标题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898367" y="3515294"/>
            <a:ext cx="3831873" cy="890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标题数字等都可以通过点击和重新输入进行更改，顶部“开始”面板中可以对字体、字号、颜色、行距等进行修改。</a:t>
            </a:r>
            <a:endParaRPr lang="en-US" altLang="zh-CN" sz="12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1761281" y="4831738"/>
            <a:ext cx="0" cy="1034716"/>
          </a:xfrm>
          <a:prstGeom prst="line">
            <a:avLst/>
          </a:prstGeom>
          <a:ln w="12700">
            <a:solidFill>
              <a:schemeClr val="accent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1898367" y="4762879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点击此处添加标题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898367" y="5062074"/>
            <a:ext cx="3831873" cy="890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标题数字等都可以通过点击和重新输入进行更改，顶部“开始”面板中可以对字体、字号、颜色、行距等进行修改。</a:t>
            </a:r>
            <a:endParaRPr lang="en-US" altLang="zh-CN" sz="12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1150905" y="3534715"/>
            <a:ext cx="378246" cy="423752"/>
            <a:chOff x="7313613" y="2630488"/>
            <a:chExt cx="765176" cy="857234"/>
          </a:xfrm>
        </p:grpSpPr>
        <p:sp>
          <p:nvSpPr>
            <p:cNvPr id="23" name="Freeform 41"/>
            <p:cNvSpPr>
              <a:spLocks noEditPoints="1"/>
            </p:cNvSpPr>
            <p:nvPr/>
          </p:nvSpPr>
          <p:spPr bwMode="auto">
            <a:xfrm>
              <a:off x="7504113" y="2873375"/>
              <a:ext cx="385763" cy="449263"/>
            </a:xfrm>
            <a:custGeom>
              <a:avLst/>
              <a:gdLst>
                <a:gd name="T0" fmla="*/ 58 w 116"/>
                <a:gd name="T1" fmla="*/ 8 h 135"/>
                <a:gd name="T2" fmla="*/ 58 w 116"/>
                <a:gd name="T3" fmla="*/ 8 h 135"/>
                <a:gd name="T4" fmla="*/ 58 w 116"/>
                <a:gd name="T5" fmla="*/ 8 h 135"/>
                <a:gd name="T6" fmla="*/ 58 w 116"/>
                <a:gd name="T7" fmla="*/ 8 h 135"/>
                <a:gd name="T8" fmla="*/ 59 w 116"/>
                <a:gd name="T9" fmla="*/ 8 h 135"/>
                <a:gd name="T10" fmla="*/ 96 w 116"/>
                <a:gd name="T11" fmla="*/ 22 h 135"/>
                <a:gd name="T12" fmla="*/ 107 w 116"/>
                <a:gd name="T13" fmla="*/ 47 h 135"/>
                <a:gd name="T14" fmla="*/ 97 w 116"/>
                <a:gd name="T15" fmla="*/ 78 h 135"/>
                <a:gd name="T16" fmla="*/ 96 w 116"/>
                <a:gd name="T17" fmla="*/ 80 h 135"/>
                <a:gd name="T18" fmla="*/ 79 w 116"/>
                <a:gd name="T19" fmla="*/ 124 h 135"/>
                <a:gd name="T20" fmla="*/ 79 w 116"/>
                <a:gd name="T21" fmla="*/ 127 h 135"/>
                <a:gd name="T22" fmla="*/ 37 w 116"/>
                <a:gd name="T23" fmla="*/ 127 h 135"/>
                <a:gd name="T24" fmla="*/ 37 w 116"/>
                <a:gd name="T25" fmla="*/ 124 h 135"/>
                <a:gd name="T26" fmla="*/ 20 w 116"/>
                <a:gd name="T27" fmla="*/ 80 h 135"/>
                <a:gd name="T28" fmla="*/ 18 w 116"/>
                <a:gd name="T29" fmla="*/ 78 h 135"/>
                <a:gd name="T30" fmla="*/ 8 w 116"/>
                <a:gd name="T31" fmla="*/ 47 h 135"/>
                <a:gd name="T32" fmla="*/ 20 w 116"/>
                <a:gd name="T33" fmla="*/ 22 h 135"/>
                <a:gd name="T34" fmla="*/ 57 w 116"/>
                <a:gd name="T35" fmla="*/ 8 h 135"/>
                <a:gd name="T36" fmla="*/ 58 w 116"/>
                <a:gd name="T37" fmla="*/ 8 h 135"/>
                <a:gd name="T38" fmla="*/ 59 w 116"/>
                <a:gd name="T39" fmla="*/ 0 h 135"/>
                <a:gd name="T40" fmla="*/ 58 w 116"/>
                <a:gd name="T41" fmla="*/ 0 h 135"/>
                <a:gd name="T42" fmla="*/ 57 w 116"/>
                <a:gd name="T43" fmla="*/ 0 h 135"/>
                <a:gd name="T44" fmla="*/ 57 w 116"/>
                <a:gd name="T45" fmla="*/ 0 h 135"/>
                <a:gd name="T46" fmla="*/ 14 w 116"/>
                <a:gd name="T47" fmla="*/ 17 h 135"/>
                <a:gd name="T48" fmla="*/ 0 w 116"/>
                <a:gd name="T49" fmla="*/ 47 h 135"/>
                <a:gd name="T50" fmla="*/ 13 w 116"/>
                <a:gd name="T51" fmla="*/ 84 h 135"/>
                <a:gd name="T52" fmla="*/ 29 w 116"/>
                <a:gd name="T53" fmla="*/ 124 h 135"/>
                <a:gd name="T54" fmla="*/ 29 w 116"/>
                <a:gd name="T55" fmla="*/ 135 h 135"/>
                <a:gd name="T56" fmla="*/ 87 w 116"/>
                <a:gd name="T57" fmla="*/ 135 h 135"/>
                <a:gd name="T58" fmla="*/ 87 w 116"/>
                <a:gd name="T59" fmla="*/ 124 h 135"/>
                <a:gd name="T60" fmla="*/ 103 w 116"/>
                <a:gd name="T61" fmla="*/ 84 h 135"/>
                <a:gd name="T62" fmla="*/ 115 w 116"/>
                <a:gd name="T63" fmla="*/ 47 h 135"/>
                <a:gd name="T64" fmla="*/ 102 w 116"/>
                <a:gd name="T65" fmla="*/ 17 h 135"/>
                <a:gd name="T66" fmla="*/ 59 w 116"/>
                <a:gd name="T6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6" h="135">
                  <a:moveTo>
                    <a:pt x="58" y="8"/>
                  </a:moveTo>
                  <a:cubicBezTo>
                    <a:pt x="58" y="8"/>
                    <a:pt x="58" y="8"/>
                    <a:pt x="58" y="8"/>
                  </a:cubicBezTo>
                  <a:cubicBezTo>
                    <a:pt x="58" y="8"/>
                    <a:pt x="58" y="8"/>
                    <a:pt x="58" y="8"/>
                  </a:cubicBezTo>
                  <a:cubicBezTo>
                    <a:pt x="58" y="8"/>
                    <a:pt x="58" y="8"/>
                    <a:pt x="58" y="8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73" y="9"/>
                    <a:pt x="88" y="15"/>
                    <a:pt x="96" y="22"/>
                  </a:cubicBezTo>
                  <a:cubicBezTo>
                    <a:pt x="103" y="30"/>
                    <a:pt x="108" y="39"/>
                    <a:pt x="107" y="47"/>
                  </a:cubicBezTo>
                  <a:cubicBezTo>
                    <a:pt x="107" y="62"/>
                    <a:pt x="102" y="71"/>
                    <a:pt x="97" y="78"/>
                  </a:cubicBezTo>
                  <a:cubicBezTo>
                    <a:pt x="97" y="79"/>
                    <a:pt x="96" y="79"/>
                    <a:pt x="96" y="80"/>
                  </a:cubicBezTo>
                  <a:cubicBezTo>
                    <a:pt x="84" y="99"/>
                    <a:pt x="79" y="114"/>
                    <a:pt x="79" y="124"/>
                  </a:cubicBezTo>
                  <a:cubicBezTo>
                    <a:pt x="79" y="127"/>
                    <a:pt x="79" y="127"/>
                    <a:pt x="79" y="127"/>
                  </a:cubicBezTo>
                  <a:cubicBezTo>
                    <a:pt x="37" y="127"/>
                    <a:pt x="37" y="127"/>
                    <a:pt x="37" y="127"/>
                  </a:cubicBezTo>
                  <a:cubicBezTo>
                    <a:pt x="37" y="124"/>
                    <a:pt x="37" y="124"/>
                    <a:pt x="37" y="124"/>
                  </a:cubicBezTo>
                  <a:cubicBezTo>
                    <a:pt x="37" y="114"/>
                    <a:pt x="31" y="99"/>
                    <a:pt x="20" y="80"/>
                  </a:cubicBezTo>
                  <a:cubicBezTo>
                    <a:pt x="19" y="79"/>
                    <a:pt x="19" y="79"/>
                    <a:pt x="18" y="78"/>
                  </a:cubicBezTo>
                  <a:cubicBezTo>
                    <a:pt x="14" y="71"/>
                    <a:pt x="9" y="62"/>
                    <a:pt x="8" y="47"/>
                  </a:cubicBezTo>
                  <a:cubicBezTo>
                    <a:pt x="8" y="39"/>
                    <a:pt x="12" y="30"/>
                    <a:pt x="20" y="22"/>
                  </a:cubicBezTo>
                  <a:cubicBezTo>
                    <a:pt x="27" y="15"/>
                    <a:pt x="43" y="9"/>
                    <a:pt x="57" y="8"/>
                  </a:cubicBezTo>
                  <a:cubicBezTo>
                    <a:pt x="58" y="8"/>
                    <a:pt x="58" y="8"/>
                    <a:pt x="58" y="8"/>
                  </a:cubicBezTo>
                  <a:moveTo>
                    <a:pt x="59" y="0"/>
                  </a:moveTo>
                  <a:cubicBezTo>
                    <a:pt x="59" y="0"/>
                    <a:pt x="58" y="0"/>
                    <a:pt x="58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40" y="1"/>
                    <a:pt x="23" y="8"/>
                    <a:pt x="14" y="17"/>
                  </a:cubicBezTo>
                  <a:cubicBezTo>
                    <a:pt x="5" y="26"/>
                    <a:pt x="0" y="37"/>
                    <a:pt x="0" y="47"/>
                  </a:cubicBezTo>
                  <a:cubicBezTo>
                    <a:pt x="1" y="66"/>
                    <a:pt x="8" y="77"/>
                    <a:pt x="13" y="84"/>
                  </a:cubicBezTo>
                  <a:cubicBezTo>
                    <a:pt x="21" y="97"/>
                    <a:pt x="29" y="113"/>
                    <a:pt x="29" y="124"/>
                  </a:cubicBezTo>
                  <a:cubicBezTo>
                    <a:pt x="29" y="135"/>
                    <a:pt x="29" y="135"/>
                    <a:pt x="29" y="135"/>
                  </a:cubicBezTo>
                  <a:cubicBezTo>
                    <a:pt x="87" y="135"/>
                    <a:pt x="87" y="135"/>
                    <a:pt x="87" y="135"/>
                  </a:cubicBezTo>
                  <a:cubicBezTo>
                    <a:pt x="87" y="124"/>
                    <a:pt x="87" y="124"/>
                    <a:pt x="87" y="124"/>
                  </a:cubicBezTo>
                  <a:cubicBezTo>
                    <a:pt x="87" y="113"/>
                    <a:pt x="95" y="97"/>
                    <a:pt x="103" y="84"/>
                  </a:cubicBezTo>
                  <a:cubicBezTo>
                    <a:pt x="107" y="77"/>
                    <a:pt x="115" y="66"/>
                    <a:pt x="115" y="47"/>
                  </a:cubicBezTo>
                  <a:cubicBezTo>
                    <a:pt x="116" y="37"/>
                    <a:pt x="111" y="26"/>
                    <a:pt x="102" y="17"/>
                  </a:cubicBezTo>
                  <a:cubicBezTo>
                    <a:pt x="93" y="8"/>
                    <a:pt x="76" y="1"/>
                    <a:pt x="59" y="0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43"/>
            <p:cNvSpPr>
              <a:spLocks noEditPoints="1"/>
            </p:cNvSpPr>
            <p:nvPr/>
          </p:nvSpPr>
          <p:spPr bwMode="auto">
            <a:xfrm>
              <a:off x="7594600" y="3341672"/>
              <a:ext cx="203200" cy="146050"/>
            </a:xfrm>
            <a:custGeom>
              <a:avLst/>
              <a:gdLst>
                <a:gd name="T0" fmla="*/ 56 w 61"/>
                <a:gd name="T1" fmla="*/ 4 h 44"/>
                <a:gd name="T2" fmla="*/ 57 w 61"/>
                <a:gd name="T3" fmla="*/ 5 h 44"/>
                <a:gd name="T4" fmla="*/ 56 w 61"/>
                <a:gd name="T5" fmla="*/ 7 h 44"/>
                <a:gd name="T6" fmla="*/ 45 w 61"/>
                <a:gd name="T7" fmla="*/ 8 h 44"/>
                <a:gd name="T8" fmla="*/ 54 w 61"/>
                <a:gd name="T9" fmla="*/ 14 h 44"/>
                <a:gd name="T10" fmla="*/ 55 w 61"/>
                <a:gd name="T11" fmla="*/ 15 h 44"/>
                <a:gd name="T12" fmla="*/ 54 w 61"/>
                <a:gd name="T13" fmla="*/ 17 h 44"/>
                <a:gd name="T14" fmla="*/ 53 w 61"/>
                <a:gd name="T15" fmla="*/ 17 h 44"/>
                <a:gd name="T16" fmla="*/ 43 w 61"/>
                <a:gd name="T17" fmla="*/ 17 h 44"/>
                <a:gd name="T18" fmla="*/ 50 w 61"/>
                <a:gd name="T19" fmla="*/ 24 h 44"/>
                <a:gd name="T20" fmla="*/ 50 w 61"/>
                <a:gd name="T21" fmla="*/ 24 h 44"/>
                <a:gd name="T22" fmla="*/ 50 w 61"/>
                <a:gd name="T23" fmla="*/ 25 h 44"/>
                <a:gd name="T24" fmla="*/ 49 w 61"/>
                <a:gd name="T25" fmla="*/ 25 h 44"/>
                <a:gd name="T26" fmla="*/ 47 w 61"/>
                <a:gd name="T27" fmla="*/ 25 h 44"/>
                <a:gd name="T28" fmla="*/ 46 w 61"/>
                <a:gd name="T29" fmla="*/ 27 h 44"/>
                <a:gd name="T30" fmla="*/ 38 w 61"/>
                <a:gd name="T31" fmla="*/ 40 h 44"/>
                <a:gd name="T32" fmla="*/ 24 w 61"/>
                <a:gd name="T33" fmla="*/ 40 h 44"/>
                <a:gd name="T34" fmla="*/ 16 w 61"/>
                <a:gd name="T35" fmla="*/ 27 h 44"/>
                <a:gd name="T36" fmla="*/ 15 w 61"/>
                <a:gd name="T37" fmla="*/ 25 h 44"/>
                <a:gd name="T38" fmla="*/ 12 w 61"/>
                <a:gd name="T39" fmla="*/ 25 h 44"/>
                <a:gd name="T40" fmla="*/ 11 w 61"/>
                <a:gd name="T41" fmla="*/ 25 h 44"/>
                <a:gd name="T42" fmla="*/ 11 w 61"/>
                <a:gd name="T43" fmla="*/ 24 h 44"/>
                <a:gd name="T44" fmla="*/ 11 w 61"/>
                <a:gd name="T45" fmla="*/ 24 h 44"/>
                <a:gd name="T46" fmla="*/ 18 w 61"/>
                <a:gd name="T47" fmla="*/ 17 h 44"/>
                <a:gd name="T48" fmla="*/ 8 w 61"/>
                <a:gd name="T49" fmla="*/ 17 h 44"/>
                <a:gd name="T50" fmla="*/ 7 w 61"/>
                <a:gd name="T51" fmla="*/ 17 h 44"/>
                <a:gd name="T52" fmla="*/ 7 w 61"/>
                <a:gd name="T53" fmla="*/ 15 h 44"/>
                <a:gd name="T54" fmla="*/ 7 w 61"/>
                <a:gd name="T55" fmla="*/ 14 h 44"/>
                <a:gd name="T56" fmla="*/ 17 w 61"/>
                <a:gd name="T57" fmla="*/ 8 h 44"/>
                <a:gd name="T58" fmla="*/ 5 w 61"/>
                <a:gd name="T59" fmla="*/ 7 h 44"/>
                <a:gd name="T60" fmla="*/ 4 w 61"/>
                <a:gd name="T61" fmla="*/ 5 h 44"/>
                <a:gd name="T62" fmla="*/ 6 w 61"/>
                <a:gd name="T63" fmla="*/ 4 h 44"/>
                <a:gd name="T64" fmla="*/ 56 w 61"/>
                <a:gd name="T65" fmla="*/ 4 h 44"/>
                <a:gd name="T66" fmla="*/ 56 w 61"/>
                <a:gd name="T67" fmla="*/ 0 h 44"/>
                <a:gd name="T68" fmla="*/ 6 w 61"/>
                <a:gd name="T69" fmla="*/ 0 h 44"/>
                <a:gd name="T70" fmla="*/ 0 w 61"/>
                <a:gd name="T71" fmla="*/ 5 h 44"/>
                <a:gd name="T72" fmla="*/ 5 w 61"/>
                <a:gd name="T73" fmla="*/ 10 h 44"/>
                <a:gd name="T74" fmla="*/ 3 w 61"/>
                <a:gd name="T75" fmla="*/ 15 h 44"/>
                <a:gd name="T76" fmla="*/ 7 w 61"/>
                <a:gd name="T77" fmla="*/ 21 h 44"/>
                <a:gd name="T78" fmla="*/ 8 w 61"/>
                <a:gd name="T79" fmla="*/ 21 h 44"/>
                <a:gd name="T80" fmla="*/ 7 w 61"/>
                <a:gd name="T81" fmla="*/ 24 h 44"/>
                <a:gd name="T82" fmla="*/ 11 w 61"/>
                <a:gd name="T83" fmla="*/ 29 h 44"/>
                <a:gd name="T84" fmla="*/ 12 w 61"/>
                <a:gd name="T85" fmla="*/ 29 h 44"/>
                <a:gd name="T86" fmla="*/ 21 w 61"/>
                <a:gd name="T87" fmla="*/ 44 h 44"/>
                <a:gd name="T88" fmla="*/ 40 w 61"/>
                <a:gd name="T89" fmla="*/ 44 h 44"/>
                <a:gd name="T90" fmla="*/ 49 w 61"/>
                <a:gd name="T91" fmla="*/ 29 h 44"/>
                <a:gd name="T92" fmla="*/ 50 w 61"/>
                <a:gd name="T93" fmla="*/ 29 h 44"/>
                <a:gd name="T94" fmla="*/ 54 w 61"/>
                <a:gd name="T95" fmla="*/ 24 h 44"/>
                <a:gd name="T96" fmla="*/ 53 w 61"/>
                <a:gd name="T97" fmla="*/ 21 h 44"/>
                <a:gd name="T98" fmla="*/ 54 w 61"/>
                <a:gd name="T99" fmla="*/ 21 h 44"/>
                <a:gd name="T100" fmla="*/ 59 w 61"/>
                <a:gd name="T101" fmla="*/ 15 h 44"/>
                <a:gd name="T102" fmla="*/ 57 w 61"/>
                <a:gd name="T103" fmla="*/ 10 h 44"/>
                <a:gd name="T104" fmla="*/ 61 w 61"/>
                <a:gd name="T105" fmla="*/ 5 h 44"/>
                <a:gd name="T106" fmla="*/ 56 w 61"/>
                <a:gd name="T10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1" h="44">
                  <a:moveTo>
                    <a:pt x="56" y="4"/>
                  </a:moveTo>
                  <a:cubicBezTo>
                    <a:pt x="57" y="4"/>
                    <a:pt x="57" y="5"/>
                    <a:pt x="57" y="5"/>
                  </a:cubicBezTo>
                  <a:cubicBezTo>
                    <a:pt x="57" y="6"/>
                    <a:pt x="57" y="6"/>
                    <a:pt x="56" y="7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5" y="14"/>
                    <a:pt x="55" y="15"/>
                    <a:pt x="55" y="15"/>
                  </a:cubicBezTo>
                  <a:cubicBezTo>
                    <a:pt x="55" y="16"/>
                    <a:pt x="54" y="17"/>
                    <a:pt x="54" y="17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50" y="24"/>
                    <a:pt x="50" y="24"/>
                    <a:pt x="50" y="24"/>
                  </a:cubicBezTo>
                  <a:cubicBezTo>
                    <a:pt x="50" y="24"/>
                    <a:pt x="50" y="24"/>
                    <a:pt x="50" y="24"/>
                  </a:cubicBezTo>
                  <a:cubicBezTo>
                    <a:pt x="50" y="24"/>
                    <a:pt x="50" y="25"/>
                    <a:pt x="50" y="25"/>
                  </a:cubicBezTo>
                  <a:cubicBezTo>
                    <a:pt x="49" y="25"/>
                    <a:pt x="49" y="25"/>
                    <a:pt x="49" y="25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5"/>
                    <a:pt x="11" y="24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6"/>
                    <a:pt x="7" y="15"/>
                  </a:cubicBezTo>
                  <a:cubicBezTo>
                    <a:pt x="7" y="15"/>
                    <a:pt x="7" y="14"/>
                    <a:pt x="7" y="14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4" y="6"/>
                    <a:pt x="4" y="5"/>
                  </a:cubicBezTo>
                  <a:cubicBezTo>
                    <a:pt x="4" y="5"/>
                    <a:pt x="5" y="4"/>
                    <a:pt x="6" y="4"/>
                  </a:cubicBezTo>
                  <a:cubicBezTo>
                    <a:pt x="56" y="4"/>
                    <a:pt x="56" y="4"/>
                    <a:pt x="56" y="4"/>
                  </a:cubicBezTo>
                  <a:moveTo>
                    <a:pt x="5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ubicBezTo>
                    <a:pt x="4" y="11"/>
                    <a:pt x="3" y="13"/>
                    <a:pt x="3" y="15"/>
                  </a:cubicBezTo>
                  <a:cubicBezTo>
                    <a:pt x="3" y="18"/>
                    <a:pt x="5" y="21"/>
                    <a:pt x="7" y="21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8" y="22"/>
                    <a:pt x="7" y="23"/>
                    <a:pt x="7" y="24"/>
                  </a:cubicBezTo>
                  <a:cubicBezTo>
                    <a:pt x="7" y="27"/>
                    <a:pt x="9" y="29"/>
                    <a:pt x="11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3" y="29"/>
                    <a:pt x="54" y="27"/>
                    <a:pt x="54" y="24"/>
                  </a:cubicBezTo>
                  <a:cubicBezTo>
                    <a:pt x="54" y="23"/>
                    <a:pt x="54" y="22"/>
                    <a:pt x="53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7" y="21"/>
                    <a:pt x="59" y="18"/>
                    <a:pt x="59" y="15"/>
                  </a:cubicBezTo>
                  <a:cubicBezTo>
                    <a:pt x="59" y="13"/>
                    <a:pt x="58" y="11"/>
                    <a:pt x="57" y="10"/>
                  </a:cubicBezTo>
                  <a:cubicBezTo>
                    <a:pt x="59" y="10"/>
                    <a:pt x="61" y="8"/>
                    <a:pt x="61" y="5"/>
                  </a:cubicBezTo>
                  <a:cubicBezTo>
                    <a:pt x="61" y="3"/>
                    <a:pt x="59" y="0"/>
                    <a:pt x="56" y="0"/>
                  </a:cubicBezTo>
                </a:path>
              </a:pathLst>
            </a:custGeom>
            <a:solidFill>
              <a:schemeClr val="bg2">
                <a:lumMod val="5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Line 44"/>
            <p:cNvSpPr>
              <a:spLocks noChangeShapeType="1"/>
            </p:cNvSpPr>
            <p:nvPr/>
          </p:nvSpPr>
          <p:spPr bwMode="auto">
            <a:xfrm flipV="1">
              <a:off x="7696201" y="2630488"/>
              <a:ext cx="0" cy="114300"/>
            </a:xfrm>
            <a:prstGeom prst="line">
              <a:avLst/>
            </a:prstGeom>
            <a:noFill/>
            <a:ln w="26988" cap="flat">
              <a:solidFill>
                <a:schemeClr val="bg2">
                  <a:lumMod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Line 45"/>
            <p:cNvSpPr>
              <a:spLocks noChangeShapeType="1"/>
            </p:cNvSpPr>
            <p:nvPr/>
          </p:nvSpPr>
          <p:spPr bwMode="auto">
            <a:xfrm flipH="1" flipV="1">
              <a:off x="7313613" y="2884488"/>
              <a:ext cx="100013" cy="46038"/>
            </a:xfrm>
            <a:prstGeom prst="line">
              <a:avLst/>
            </a:prstGeom>
            <a:noFill/>
            <a:ln w="26988" cap="flat">
              <a:solidFill>
                <a:schemeClr val="bg2">
                  <a:lumMod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Line 46"/>
            <p:cNvSpPr>
              <a:spLocks noChangeShapeType="1"/>
            </p:cNvSpPr>
            <p:nvPr/>
          </p:nvSpPr>
          <p:spPr bwMode="auto">
            <a:xfrm flipV="1">
              <a:off x="7975601" y="2884488"/>
              <a:ext cx="103188" cy="46038"/>
            </a:xfrm>
            <a:prstGeom prst="line">
              <a:avLst/>
            </a:prstGeom>
            <a:noFill/>
            <a:ln w="26988" cap="flat">
              <a:solidFill>
                <a:schemeClr val="bg2">
                  <a:lumMod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Line 47"/>
            <p:cNvSpPr>
              <a:spLocks noChangeShapeType="1"/>
            </p:cNvSpPr>
            <p:nvPr/>
          </p:nvSpPr>
          <p:spPr bwMode="auto">
            <a:xfrm flipH="1" flipV="1">
              <a:off x="7456488" y="2697163"/>
              <a:ext cx="63500" cy="93663"/>
            </a:xfrm>
            <a:prstGeom prst="line">
              <a:avLst/>
            </a:prstGeom>
            <a:noFill/>
            <a:ln w="26988" cap="flat">
              <a:solidFill>
                <a:schemeClr val="bg2">
                  <a:lumMod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Line 48"/>
            <p:cNvSpPr>
              <a:spLocks noChangeShapeType="1"/>
            </p:cNvSpPr>
            <p:nvPr/>
          </p:nvSpPr>
          <p:spPr bwMode="auto">
            <a:xfrm flipV="1">
              <a:off x="7872413" y="2697163"/>
              <a:ext cx="60325" cy="93663"/>
            </a:xfrm>
            <a:prstGeom prst="line">
              <a:avLst/>
            </a:prstGeom>
            <a:noFill/>
            <a:ln w="26988" cap="flat">
              <a:solidFill>
                <a:schemeClr val="bg2">
                  <a:lumMod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201193" y="2055781"/>
            <a:ext cx="267712" cy="310302"/>
            <a:chOff x="2251076" y="4394200"/>
            <a:chExt cx="698500" cy="809625"/>
          </a:xfrm>
        </p:grpSpPr>
        <p:sp>
          <p:nvSpPr>
            <p:cNvPr id="32" name="Freeform 24"/>
            <p:cNvSpPr/>
            <p:nvPr/>
          </p:nvSpPr>
          <p:spPr bwMode="auto">
            <a:xfrm>
              <a:off x="2360613" y="4394200"/>
              <a:ext cx="473075" cy="327025"/>
            </a:xfrm>
            <a:custGeom>
              <a:avLst/>
              <a:gdLst>
                <a:gd name="T0" fmla="*/ 0 w 142"/>
                <a:gd name="T1" fmla="*/ 98 h 98"/>
                <a:gd name="T2" fmla="*/ 71 w 142"/>
                <a:gd name="T3" fmla="*/ 2 h 98"/>
                <a:gd name="T4" fmla="*/ 142 w 142"/>
                <a:gd name="T5" fmla="*/ 9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2" h="98">
                  <a:moveTo>
                    <a:pt x="0" y="98"/>
                  </a:moveTo>
                  <a:cubicBezTo>
                    <a:pt x="0" y="98"/>
                    <a:pt x="23" y="4"/>
                    <a:pt x="71" y="2"/>
                  </a:cubicBezTo>
                  <a:cubicBezTo>
                    <a:pt x="119" y="0"/>
                    <a:pt x="142" y="90"/>
                    <a:pt x="142" y="90"/>
                  </a:cubicBezTo>
                </a:path>
              </a:pathLst>
            </a:custGeom>
            <a:noFill/>
            <a:ln w="15875" cap="flat">
              <a:solidFill>
                <a:schemeClr val="bg2">
                  <a:lumMod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/>
          </p:nvSpPr>
          <p:spPr bwMode="auto">
            <a:xfrm>
              <a:off x="2251076" y="4724400"/>
              <a:ext cx="698500" cy="479425"/>
            </a:xfrm>
            <a:custGeom>
              <a:avLst/>
              <a:gdLst>
                <a:gd name="T0" fmla="*/ 25 w 210"/>
                <a:gd name="T1" fmla="*/ 0 h 144"/>
                <a:gd name="T2" fmla="*/ 183 w 210"/>
                <a:gd name="T3" fmla="*/ 0 h 144"/>
                <a:gd name="T4" fmla="*/ 199 w 210"/>
                <a:gd name="T5" fmla="*/ 7 h 144"/>
                <a:gd name="T6" fmla="*/ 207 w 210"/>
                <a:gd name="T7" fmla="*/ 31 h 144"/>
                <a:gd name="T8" fmla="*/ 191 w 210"/>
                <a:gd name="T9" fmla="*/ 125 h 144"/>
                <a:gd name="T10" fmla="*/ 175 w 210"/>
                <a:gd name="T11" fmla="*/ 140 h 144"/>
                <a:gd name="T12" fmla="*/ 41 w 210"/>
                <a:gd name="T13" fmla="*/ 140 h 144"/>
                <a:gd name="T14" fmla="*/ 25 w 210"/>
                <a:gd name="T15" fmla="*/ 141 h 144"/>
                <a:gd name="T16" fmla="*/ 1 w 210"/>
                <a:gd name="T17" fmla="*/ 14 h 144"/>
                <a:gd name="T18" fmla="*/ 9 w 210"/>
                <a:gd name="T19" fmla="*/ 7 h 144"/>
                <a:gd name="T20" fmla="*/ 25 w 210"/>
                <a:gd name="T21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0" h="144">
                  <a:moveTo>
                    <a:pt x="25" y="0"/>
                  </a:moveTo>
                  <a:cubicBezTo>
                    <a:pt x="183" y="0"/>
                    <a:pt x="183" y="0"/>
                    <a:pt x="183" y="0"/>
                  </a:cubicBezTo>
                  <a:cubicBezTo>
                    <a:pt x="183" y="0"/>
                    <a:pt x="196" y="4"/>
                    <a:pt x="199" y="7"/>
                  </a:cubicBezTo>
                  <a:cubicBezTo>
                    <a:pt x="204" y="12"/>
                    <a:pt x="206" y="21"/>
                    <a:pt x="207" y="31"/>
                  </a:cubicBezTo>
                  <a:cubicBezTo>
                    <a:pt x="210" y="55"/>
                    <a:pt x="202" y="104"/>
                    <a:pt x="191" y="125"/>
                  </a:cubicBezTo>
                  <a:cubicBezTo>
                    <a:pt x="189" y="130"/>
                    <a:pt x="175" y="140"/>
                    <a:pt x="175" y="140"/>
                  </a:cubicBezTo>
                  <a:cubicBezTo>
                    <a:pt x="41" y="140"/>
                    <a:pt x="41" y="140"/>
                    <a:pt x="41" y="140"/>
                  </a:cubicBezTo>
                  <a:cubicBezTo>
                    <a:pt x="41" y="140"/>
                    <a:pt x="28" y="144"/>
                    <a:pt x="25" y="141"/>
                  </a:cubicBezTo>
                  <a:cubicBezTo>
                    <a:pt x="6" y="117"/>
                    <a:pt x="0" y="54"/>
                    <a:pt x="1" y="14"/>
                  </a:cubicBezTo>
                  <a:cubicBezTo>
                    <a:pt x="1" y="11"/>
                    <a:pt x="7" y="9"/>
                    <a:pt x="9" y="7"/>
                  </a:cubicBezTo>
                  <a:cubicBezTo>
                    <a:pt x="13" y="4"/>
                    <a:pt x="25" y="0"/>
                    <a:pt x="25" y="0"/>
                  </a:cubicBezTo>
                  <a:close/>
                </a:path>
              </a:pathLst>
            </a:custGeom>
            <a:noFill/>
            <a:ln w="15875" cap="flat">
              <a:solidFill>
                <a:schemeClr val="bg2">
                  <a:lumMod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/>
          </p:nvSpPr>
          <p:spPr bwMode="auto">
            <a:xfrm>
              <a:off x="2281238" y="4903788"/>
              <a:ext cx="631825" cy="150813"/>
            </a:xfrm>
            <a:custGeom>
              <a:avLst/>
              <a:gdLst>
                <a:gd name="T0" fmla="*/ 0 w 190"/>
                <a:gd name="T1" fmla="*/ 0 h 45"/>
                <a:gd name="T2" fmla="*/ 63 w 190"/>
                <a:gd name="T3" fmla="*/ 40 h 45"/>
                <a:gd name="T4" fmla="*/ 127 w 190"/>
                <a:gd name="T5" fmla="*/ 40 h 45"/>
                <a:gd name="T6" fmla="*/ 190 w 190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0" h="45">
                  <a:moveTo>
                    <a:pt x="0" y="0"/>
                  </a:moveTo>
                  <a:cubicBezTo>
                    <a:pt x="0" y="0"/>
                    <a:pt x="45" y="35"/>
                    <a:pt x="63" y="40"/>
                  </a:cubicBezTo>
                  <a:cubicBezTo>
                    <a:pt x="79" y="44"/>
                    <a:pt x="112" y="45"/>
                    <a:pt x="127" y="40"/>
                  </a:cubicBezTo>
                  <a:cubicBezTo>
                    <a:pt x="145" y="34"/>
                    <a:pt x="190" y="0"/>
                    <a:pt x="190" y="0"/>
                  </a:cubicBezTo>
                </a:path>
              </a:pathLst>
            </a:custGeom>
            <a:noFill/>
            <a:ln w="15875" cap="flat">
              <a:solidFill>
                <a:schemeClr val="bg2">
                  <a:lumMod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Rectangle 27"/>
            <p:cNvSpPr>
              <a:spLocks noChangeArrowheads="1"/>
            </p:cNvSpPr>
            <p:nvPr/>
          </p:nvSpPr>
          <p:spPr bwMode="auto">
            <a:xfrm>
              <a:off x="2570163" y="4824413"/>
              <a:ext cx="53975" cy="52388"/>
            </a:xfrm>
            <a:prstGeom prst="rect">
              <a:avLst/>
            </a:prstGeom>
            <a:noFill/>
            <a:ln w="15875" cap="flat">
              <a:solidFill>
                <a:schemeClr val="bg2">
                  <a:lumMod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187380" y="5134178"/>
            <a:ext cx="272218" cy="283172"/>
            <a:chOff x="7300913" y="954088"/>
            <a:chExt cx="788988" cy="820738"/>
          </a:xfrm>
        </p:grpSpPr>
        <p:sp>
          <p:nvSpPr>
            <p:cNvPr id="37" name="Freeform 10"/>
            <p:cNvSpPr/>
            <p:nvPr/>
          </p:nvSpPr>
          <p:spPr bwMode="auto">
            <a:xfrm>
              <a:off x="7510463" y="1166813"/>
              <a:ext cx="409575" cy="339725"/>
            </a:xfrm>
            <a:custGeom>
              <a:avLst/>
              <a:gdLst>
                <a:gd name="T0" fmla="*/ 4 w 123"/>
                <a:gd name="T1" fmla="*/ 12 h 102"/>
                <a:gd name="T2" fmla="*/ 55 w 123"/>
                <a:gd name="T3" fmla="*/ 97 h 102"/>
                <a:gd name="T4" fmla="*/ 69 w 123"/>
                <a:gd name="T5" fmla="*/ 97 h 102"/>
                <a:gd name="T6" fmla="*/ 120 w 123"/>
                <a:gd name="T7" fmla="*/ 12 h 102"/>
                <a:gd name="T8" fmla="*/ 113 w 123"/>
                <a:gd name="T9" fmla="*/ 0 h 102"/>
                <a:gd name="T10" fmla="*/ 11 w 123"/>
                <a:gd name="T11" fmla="*/ 0 h 102"/>
                <a:gd name="T12" fmla="*/ 4 w 123"/>
                <a:gd name="T13" fmla="*/ 1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102">
                  <a:moveTo>
                    <a:pt x="4" y="12"/>
                  </a:moveTo>
                  <a:cubicBezTo>
                    <a:pt x="55" y="97"/>
                    <a:pt x="55" y="97"/>
                    <a:pt x="55" y="97"/>
                  </a:cubicBezTo>
                  <a:cubicBezTo>
                    <a:pt x="58" y="102"/>
                    <a:pt x="66" y="102"/>
                    <a:pt x="69" y="97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3" y="7"/>
                    <a:pt x="119" y="0"/>
                    <a:pt x="113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4" y="0"/>
                    <a:pt x="0" y="7"/>
                    <a:pt x="4" y="12"/>
                  </a:cubicBezTo>
                  <a:close/>
                </a:path>
              </a:pathLst>
            </a:custGeom>
            <a:noFill/>
            <a:ln w="15875" cap="flat">
              <a:solidFill>
                <a:schemeClr val="bg2">
                  <a:lumMod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Line 11"/>
            <p:cNvSpPr>
              <a:spLocks noChangeShapeType="1"/>
            </p:cNvSpPr>
            <p:nvPr/>
          </p:nvSpPr>
          <p:spPr bwMode="auto">
            <a:xfrm>
              <a:off x="7716838" y="1512888"/>
              <a:ext cx="0" cy="261938"/>
            </a:xfrm>
            <a:prstGeom prst="line">
              <a:avLst/>
            </a:prstGeom>
            <a:noFill/>
            <a:ln w="15875" cap="rnd">
              <a:solidFill>
                <a:schemeClr val="bg2">
                  <a:lumMod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Line 12"/>
            <p:cNvSpPr>
              <a:spLocks noChangeShapeType="1"/>
            </p:cNvSpPr>
            <p:nvPr/>
          </p:nvSpPr>
          <p:spPr bwMode="auto">
            <a:xfrm>
              <a:off x="7583488" y="1774825"/>
              <a:ext cx="266700" cy="0"/>
            </a:xfrm>
            <a:prstGeom prst="line">
              <a:avLst/>
            </a:prstGeom>
            <a:noFill/>
            <a:ln w="15875" cap="rnd">
              <a:solidFill>
                <a:schemeClr val="bg2">
                  <a:lumMod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Line 13"/>
            <p:cNvSpPr>
              <a:spLocks noChangeShapeType="1"/>
            </p:cNvSpPr>
            <p:nvPr/>
          </p:nvSpPr>
          <p:spPr bwMode="auto">
            <a:xfrm>
              <a:off x="7583488" y="1295400"/>
              <a:ext cx="266700" cy="0"/>
            </a:xfrm>
            <a:prstGeom prst="line">
              <a:avLst/>
            </a:prstGeom>
            <a:noFill/>
            <a:ln w="15875" cap="flat">
              <a:solidFill>
                <a:schemeClr val="bg2">
                  <a:lumMod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14"/>
            <p:cNvSpPr/>
            <p:nvPr/>
          </p:nvSpPr>
          <p:spPr bwMode="auto">
            <a:xfrm>
              <a:off x="7300913" y="954088"/>
              <a:ext cx="431800" cy="449263"/>
            </a:xfrm>
            <a:custGeom>
              <a:avLst/>
              <a:gdLst>
                <a:gd name="T0" fmla="*/ 130 w 130"/>
                <a:gd name="T1" fmla="*/ 135 h 135"/>
                <a:gd name="T2" fmla="*/ 54 w 130"/>
                <a:gd name="T3" fmla="*/ 8 h 135"/>
                <a:gd name="T4" fmla="*/ 40 w 130"/>
                <a:gd name="T5" fmla="*/ 0 h 135"/>
                <a:gd name="T6" fmla="*/ 0 w 130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0" h="135">
                  <a:moveTo>
                    <a:pt x="130" y="135"/>
                  </a:moveTo>
                  <a:cubicBezTo>
                    <a:pt x="54" y="8"/>
                    <a:pt x="54" y="8"/>
                    <a:pt x="54" y="8"/>
                  </a:cubicBezTo>
                  <a:cubicBezTo>
                    <a:pt x="51" y="3"/>
                    <a:pt x="46" y="0"/>
                    <a:pt x="4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5875" cap="rnd">
              <a:solidFill>
                <a:schemeClr val="bg2">
                  <a:lumMod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15"/>
            <p:cNvSpPr/>
            <p:nvPr/>
          </p:nvSpPr>
          <p:spPr bwMode="auto">
            <a:xfrm>
              <a:off x="7796213" y="969963"/>
              <a:ext cx="293688" cy="292100"/>
            </a:xfrm>
            <a:custGeom>
              <a:avLst/>
              <a:gdLst>
                <a:gd name="T0" fmla="*/ 0 w 88"/>
                <a:gd name="T1" fmla="*/ 44 h 88"/>
                <a:gd name="T2" fmla="*/ 44 w 88"/>
                <a:gd name="T3" fmla="*/ 0 h 88"/>
                <a:gd name="T4" fmla="*/ 88 w 88"/>
                <a:gd name="T5" fmla="*/ 44 h 88"/>
                <a:gd name="T6" fmla="*/ 44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44"/>
                  </a:moveTo>
                  <a:cubicBezTo>
                    <a:pt x="0" y="20"/>
                    <a:pt x="20" y="0"/>
                    <a:pt x="44" y="0"/>
                  </a:cubicBezTo>
                  <a:cubicBezTo>
                    <a:pt x="68" y="0"/>
                    <a:pt x="88" y="20"/>
                    <a:pt x="88" y="44"/>
                  </a:cubicBezTo>
                  <a:cubicBezTo>
                    <a:pt x="88" y="68"/>
                    <a:pt x="68" y="88"/>
                    <a:pt x="44" y="88"/>
                  </a:cubicBezTo>
                </a:path>
              </a:pathLst>
            </a:custGeom>
            <a:noFill/>
            <a:ln w="15875" cap="rnd">
              <a:solidFill>
                <a:schemeClr val="bg2">
                  <a:lumMod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75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375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875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75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250"/>
                            </p:stCondLst>
                            <p:childTnLst>
                              <p:par>
                                <p:cTn id="8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75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15" grpId="0"/>
      <p:bldP spid="16" grpId="0"/>
      <p:bldP spid="18" grpId="0"/>
      <p:bldP spid="19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3249827"/>
            <a:chOff x="0" y="0"/>
            <a:chExt cx="12192000" cy="3249827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3249827"/>
            </a:xfrm>
            <a:prstGeom prst="rect">
              <a:avLst/>
            </a:prstGeom>
            <a:blipFill dpi="0" rotWithShape="1"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b="-6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0"/>
              <a:ext cx="12192000" cy="324982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alpha val="58000"/>
                  </a:schemeClr>
                </a:gs>
                <a:gs pos="45000">
                  <a:schemeClr val="accent1">
                    <a:alpha val="7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" name="等腰三角形 2"/>
          <p:cNvSpPr/>
          <p:nvPr/>
        </p:nvSpPr>
        <p:spPr>
          <a:xfrm rot="18764643">
            <a:off x="85856" y="1330880"/>
            <a:ext cx="4469520" cy="3854826"/>
          </a:xfrm>
          <a:prstGeom prst="triangle">
            <a:avLst/>
          </a:prstGeom>
          <a:noFill/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4"/>
          <p:cNvSpPr/>
          <p:nvPr/>
        </p:nvSpPr>
        <p:spPr>
          <a:xfrm rot="18764643">
            <a:off x="476305" y="1661946"/>
            <a:ext cx="3829451" cy="3302786"/>
          </a:xfrm>
          <a:prstGeom prst="triangle">
            <a:avLst/>
          </a:prstGeom>
          <a:noFill/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/>
          <p:cNvCxnSpPr/>
          <p:nvPr/>
        </p:nvCxnSpPr>
        <p:spPr>
          <a:xfrm>
            <a:off x="5477257" y="3925868"/>
            <a:ext cx="515770" cy="0"/>
          </a:xfrm>
          <a:prstGeom prst="line">
            <a:avLst/>
          </a:prstGeom>
          <a:ln w="19050"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2654294" y="4171163"/>
            <a:ext cx="182614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点击此处</a:t>
            </a:r>
            <a:endParaRPr lang="en-US" altLang="zh-CN" sz="3200" b="1" dirty="0">
              <a:solidFill>
                <a:schemeClr val="bg2">
                  <a:lumMod val="10000"/>
                </a:schemeClr>
              </a:solidFill>
              <a:latin typeface="+mn-ea"/>
            </a:endParaRPr>
          </a:p>
          <a:p>
            <a:r>
              <a:rPr lang="zh-CN" altLang="en-US" sz="3200" b="1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添加标题</a:t>
            </a:r>
            <a:endParaRPr lang="zh-CN" altLang="en-US" sz="3200" b="1" dirty="0"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351737" y="4050204"/>
            <a:ext cx="6352560" cy="1670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14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号字，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1.5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倍字间距。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+mj-ea"/>
              </a:rPr>
              <a:t>14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</a:rPr>
              <a:t>号字，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+mj-ea"/>
              </a:rPr>
              <a:t>1.5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</a:rPr>
              <a:t>倍字间距。</a:t>
            </a:r>
            <a:endParaRPr lang="en-US" altLang="zh-CN" sz="1400" dirty="0">
              <a:solidFill>
                <a:schemeClr val="bg2">
                  <a:lumMod val="25000"/>
                </a:schemeClr>
              </a:solidFill>
              <a:latin typeface="+mj-ea"/>
            </a:endParaRPr>
          </a:p>
          <a:p>
            <a:pPr>
              <a:lnSpc>
                <a:spcPct val="150000"/>
              </a:lnSpc>
            </a:pPr>
            <a:endParaRPr lang="en-US" altLang="zh-CN" sz="14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7" name="等腰三角形 5"/>
          <p:cNvSpPr/>
          <p:nvPr/>
        </p:nvSpPr>
        <p:spPr>
          <a:xfrm rot="19085528" flipH="1">
            <a:off x="2790425" y="5607317"/>
            <a:ext cx="397021" cy="232212"/>
          </a:xfrm>
          <a:custGeom>
            <a:avLst/>
            <a:gdLst>
              <a:gd name="connsiteX0" fmla="*/ 0 w 3505200"/>
              <a:gd name="connsiteY0" fmla="*/ 3352800 h 3352800"/>
              <a:gd name="connsiteX1" fmla="*/ 1752600 w 3505200"/>
              <a:gd name="connsiteY1" fmla="*/ 0 h 3352800"/>
              <a:gd name="connsiteX2" fmla="*/ 3505200 w 3505200"/>
              <a:gd name="connsiteY2" fmla="*/ 3352800 h 3352800"/>
              <a:gd name="connsiteX3" fmla="*/ 0 w 3505200"/>
              <a:gd name="connsiteY3" fmla="*/ 3352800 h 3352800"/>
              <a:gd name="connsiteX0-1" fmla="*/ 0 w 4025900"/>
              <a:gd name="connsiteY0-2" fmla="*/ 1625600 h 3352800"/>
              <a:gd name="connsiteX1-3" fmla="*/ 2273300 w 4025900"/>
              <a:gd name="connsiteY1-4" fmla="*/ 0 h 3352800"/>
              <a:gd name="connsiteX2-5" fmla="*/ 4025900 w 4025900"/>
              <a:gd name="connsiteY2-6" fmla="*/ 3352800 h 3352800"/>
              <a:gd name="connsiteX3-7" fmla="*/ 0 w 4025900"/>
              <a:gd name="connsiteY3-8" fmla="*/ 1625600 h 3352800"/>
              <a:gd name="connsiteX0-9" fmla="*/ 0 w 4025900"/>
              <a:gd name="connsiteY0-10" fmla="*/ 1879600 h 3606800"/>
              <a:gd name="connsiteX1-11" fmla="*/ 3746500 w 4025900"/>
              <a:gd name="connsiteY1-12" fmla="*/ 0 h 3606800"/>
              <a:gd name="connsiteX2-13" fmla="*/ 4025900 w 4025900"/>
              <a:gd name="connsiteY2-14" fmla="*/ 3606800 h 3606800"/>
              <a:gd name="connsiteX3-15" fmla="*/ 0 w 4025900"/>
              <a:gd name="connsiteY3-16" fmla="*/ 1879600 h 3606800"/>
              <a:gd name="connsiteX0-17" fmla="*/ 0 w 4508500"/>
              <a:gd name="connsiteY0-18" fmla="*/ 1879600 h 3657600"/>
              <a:gd name="connsiteX1-19" fmla="*/ 3746500 w 4508500"/>
              <a:gd name="connsiteY1-20" fmla="*/ 0 h 3657600"/>
              <a:gd name="connsiteX2-21" fmla="*/ 4508500 w 4508500"/>
              <a:gd name="connsiteY2-22" fmla="*/ 3657600 h 3657600"/>
              <a:gd name="connsiteX3-23" fmla="*/ 0 w 4508500"/>
              <a:gd name="connsiteY3-24" fmla="*/ 1879600 h 3657600"/>
              <a:gd name="connsiteX0-25" fmla="*/ 0 w 3746498"/>
              <a:gd name="connsiteY0-26" fmla="*/ 1879600 h 3424350"/>
              <a:gd name="connsiteX1-27" fmla="*/ 3746500 w 3746498"/>
              <a:gd name="connsiteY1-28" fmla="*/ 0 h 3424350"/>
              <a:gd name="connsiteX2-29" fmla="*/ 3732084 w 3746498"/>
              <a:gd name="connsiteY2-30" fmla="*/ 3424348 h 3424350"/>
              <a:gd name="connsiteX3-31" fmla="*/ 0 w 3746498"/>
              <a:gd name="connsiteY3-32" fmla="*/ 1879600 h 3424350"/>
              <a:gd name="connsiteX0-33" fmla="*/ 0 w 3746498"/>
              <a:gd name="connsiteY0-34" fmla="*/ 1879600 h 3424350"/>
              <a:gd name="connsiteX1-35" fmla="*/ 3746500 w 3746498"/>
              <a:gd name="connsiteY1-36" fmla="*/ 0 h 3424350"/>
              <a:gd name="connsiteX2-37" fmla="*/ 3732084 w 3746498"/>
              <a:gd name="connsiteY2-38" fmla="*/ 3424348 h 3424350"/>
              <a:gd name="connsiteX3-39" fmla="*/ 0 w 3746498"/>
              <a:gd name="connsiteY3-40" fmla="*/ 1879600 h 3424350"/>
              <a:gd name="connsiteX0-41" fmla="*/ 0 w 4270503"/>
              <a:gd name="connsiteY0-42" fmla="*/ 1879600 h 2511072"/>
              <a:gd name="connsiteX1-43" fmla="*/ 3746500 w 4270503"/>
              <a:gd name="connsiteY1-44" fmla="*/ 0 h 2511072"/>
              <a:gd name="connsiteX2-45" fmla="*/ 4270432 w 4270503"/>
              <a:gd name="connsiteY2-46" fmla="*/ 2511075 h 2511072"/>
              <a:gd name="connsiteX3-47" fmla="*/ 0 w 4270503"/>
              <a:gd name="connsiteY3-48" fmla="*/ 1879600 h 2511072"/>
              <a:gd name="connsiteX0-49" fmla="*/ 1 w 2283684"/>
              <a:gd name="connsiteY0-50" fmla="*/ 2919045 h 2919038"/>
              <a:gd name="connsiteX1-51" fmla="*/ 1759681 w 2283684"/>
              <a:gd name="connsiteY1-52" fmla="*/ 0 h 2919038"/>
              <a:gd name="connsiteX2-53" fmla="*/ 2283613 w 2283684"/>
              <a:gd name="connsiteY2-54" fmla="*/ 2511075 h 2919038"/>
              <a:gd name="connsiteX3-55" fmla="*/ 1 w 2283684"/>
              <a:gd name="connsiteY3-56" fmla="*/ 2919045 h 2919038"/>
              <a:gd name="connsiteX0-57" fmla="*/ 0 w 2296147"/>
              <a:gd name="connsiteY0-58" fmla="*/ 2137357 h 2511072"/>
              <a:gd name="connsiteX1-59" fmla="*/ 1772144 w 2296147"/>
              <a:gd name="connsiteY1-60" fmla="*/ 0 h 2511072"/>
              <a:gd name="connsiteX2-61" fmla="*/ 2296076 w 2296147"/>
              <a:gd name="connsiteY2-62" fmla="*/ 2511075 h 2511072"/>
              <a:gd name="connsiteX3-63" fmla="*/ 0 w 2296147"/>
              <a:gd name="connsiteY3-64" fmla="*/ 2137357 h 2511072"/>
              <a:gd name="connsiteX0-65" fmla="*/ 0 w 2460786"/>
              <a:gd name="connsiteY0-66" fmla="*/ 2137357 h 2512682"/>
              <a:gd name="connsiteX1-67" fmla="*/ 1772144 w 2460786"/>
              <a:gd name="connsiteY1-68" fmla="*/ 0 h 2512682"/>
              <a:gd name="connsiteX2-69" fmla="*/ 2296076 w 2460786"/>
              <a:gd name="connsiteY2-70" fmla="*/ 2511075 h 2512682"/>
              <a:gd name="connsiteX3-71" fmla="*/ 0 w 2460786"/>
              <a:gd name="connsiteY3-72" fmla="*/ 2137357 h 2512682"/>
              <a:gd name="connsiteX0-73" fmla="*/ 0 w 2296078"/>
              <a:gd name="connsiteY0-74" fmla="*/ 2137357 h 2511072"/>
              <a:gd name="connsiteX1-75" fmla="*/ 1772144 w 2296078"/>
              <a:gd name="connsiteY1-76" fmla="*/ 0 h 2511072"/>
              <a:gd name="connsiteX2-77" fmla="*/ 2296076 w 2296078"/>
              <a:gd name="connsiteY2-78" fmla="*/ 2511075 h 2511072"/>
              <a:gd name="connsiteX3-79" fmla="*/ 0 w 2296078"/>
              <a:gd name="connsiteY3-80" fmla="*/ 2137357 h 2511072"/>
              <a:gd name="connsiteX0-81" fmla="*/ 0 w 2296078"/>
              <a:gd name="connsiteY0-82" fmla="*/ 2137357 h 2511072"/>
              <a:gd name="connsiteX1-83" fmla="*/ 1772144 w 2296078"/>
              <a:gd name="connsiteY1-84" fmla="*/ 0 h 2511072"/>
              <a:gd name="connsiteX2-85" fmla="*/ 2296076 w 2296078"/>
              <a:gd name="connsiteY2-86" fmla="*/ 2511075 h 2511072"/>
              <a:gd name="connsiteX3-87" fmla="*/ 0 w 2296078"/>
              <a:gd name="connsiteY3-88" fmla="*/ 2137357 h 2511072"/>
              <a:gd name="connsiteX0-89" fmla="*/ 0 w 2398508"/>
              <a:gd name="connsiteY0-90" fmla="*/ 2137357 h 2137356"/>
              <a:gd name="connsiteX1-91" fmla="*/ 1772144 w 2398508"/>
              <a:gd name="connsiteY1-92" fmla="*/ 0 h 2137356"/>
              <a:gd name="connsiteX2-93" fmla="*/ 2398507 w 2398508"/>
              <a:gd name="connsiteY2-94" fmla="*/ 1037291 h 2137356"/>
              <a:gd name="connsiteX3-95" fmla="*/ 0 w 2398508"/>
              <a:gd name="connsiteY3-96" fmla="*/ 2137357 h 2137356"/>
              <a:gd name="connsiteX0-97" fmla="*/ 0 w 770411"/>
              <a:gd name="connsiteY0-98" fmla="*/ 3328587 h 3328589"/>
              <a:gd name="connsiteX1-99" fmla="*/ 144047 w 770411"/>
              <a:gd name="connsiteY1-100" fmla="*/ 0 h 3328589"/>
              <a:gd name="connsiteX2-101" fmla="*/ 770410 w 770411"/>
              <a:gd name="connsiteY2-102" fmla="*/ 1037291 h 3328589"/>
              <a:gd name="connsiteX3-103" fmla="*/ 0 w 770411"/>
              <a:gd name="connsiteY3-104" fmla="*/ 3328587 h 3328589"/>
              <a:gd name="connsiteX0-105" fmla="*/ 1 w 1847386"/>
              <a:gd name="connsiteY0-106" fmla="*/ 1808113 h 1808114"/>
              <a:gd name="connsiteX1-107" fmla="*/ 1221022 w 1847386"/>
              <a:gd name="connsiteY1-108" fmla="*/ 0 h 1808114"/>
              <a:gd name="connsiteX2-109" fmla="*/ 1847385 w 1847386"/>
              <a:gd name="connsiteY2-110" fmla="*/ 1037291 h 1808114"/>
              <a:gd name="connsiteX3-111" fmla="*/ 1 w 1847386"/>
              <a:gd name="connsiteY3-112" fmla="*/ 1808113 h 1808114"/>
              <a:gd name="connsiteX0-113" fmla="*/ 0 w 1837261"/>
              <a:gd name="connsiteY0-114" fmla="*/ 2016730 h 2016731"/>
              <a:gd name="connsiteX1-115" fmla="*/ 1210897 w 1837261"/>
              <a:gd name="connsiteY1-116" fmla="*/ 0 h 2016731"/>
              <a:gd name="connsiteX2-117" fmla="*/ 1837260 w 1837261"/>
              <a:gd name="connsiteY2-118" fmla="*/ 1037291 h 2016731"/>
              <a:gd name="connsiteX3-119" fmla="*/ 0 w 1837261"/>
              <a:gd name="connsiteY3-120" fmla="*/ 2016730 h 2016731"/>
              <a:gd name="connsiteX0-121" fmla="*/ 0 w 1930651"/>
              <a:gd name="connsiteY0-122" fmla="*/ 2016730 h 2016731"/>
              <a:gd name="connsiteX1-123" fmla="*/ 1210897 w 1930651"/>
              <a:gd name="connsiteY1-124" fmla="*/ 0 h 2016731"/>
              <a:gd name="connsiteX2-125" fmla="*/ 1930651 w 1930651"/>
              <a:gd name="connsiteY2-126" fmla="*/ 1023405 h 2016731"/>
              <a:gd name="connsiteX3-127" fmla="*/ 0 w 1930651"/>
              <a:gd name="connsiteY3-128" fmla="*/ 2016730 h 2016731"/>
              <a:gd name="connsiteX0-129" fmla="*/ 0 w 1930651"/>
              <a:gd name="connsiteY0-130" fmla="*/ 2016730 h 2016731"/>
              <a:gd name="connsiteX1-131" fmla="*/ 1210897 w 1930651"/>
              <a:gd name="connsiteY1-132" fmla="*/ 0 h 2016731"/>
              <a:gd name="connsiteX2-133" fmla="*/ 1930651 w 1930651"/>
              <a:gd name="connsiteY2-134" fmla="*/ 1023405 h 2016731"/>
              <a:gd name="connsiteX3-135" fmla="*/ 0 w 1930651"/>
              <a:gd name="connsiteY3-136" fmla="*/ 2016730 h 2016731"/>
              <a:gd name="connsiteX0-137" fmla="*/ 0 w 1930651"/>
              <a:gd name="connsiteY0-138" fmla="*/ 2016730 h 2016731"/>
              <a:gd name="connsiteX1-139" fmla="*/ 1210897 w 1930651"/>
              <a:gd name="connsiteY1-140" fmla="*/ 0 h 2016731"/>
              <a:gd name="connsiteX2-141" fmla="*/ 1930651 w 1930651"/>
              <a:gd name="connsiteY2-142" fmla="*/ 1023405 h 2016731"/>
              <a:gd name="connsiteX3-143" fmla="*/ 0 w 1930651"/>
              <a:gd name="connsiteY3-144" fmla="*/ 2016730 h 201673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930651" h="2016731">
                <a:moveTo>
                  <a:pt x="0" y="2016730"/>
                </a:moveTo>
                <a:lnTo>
                  <a:pt x="1210897" y="0"/>
                </a:lnTo>
                <a:cubicBezTo>
                  <a:pt x="1723167" y="755635"/>
                  <a:pt x="1567308" y="563928"/>
                  <a:pt x="1930651" y="1023405"/>
                </a:cubicBezTo>
                <a:lnTo>
                  <a:pt x="0" y="2016730"/>
                </a:lnTo>
                <a:close/>
              </a:path>
            </a:pathLst>
          </a:custGeom>
          <a:solidFill>
            <a:schemeClr val="accent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1" dur="10" fill="hold"/>
                                        <p:tgtEl>
                                          <p:spTgt spid="3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3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8" presetClass="emph" presetSubtype="0" fill="hold" grpId="3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2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" grpId="3" animBg="1"/>
      <p:bldP spid="5" grpId="0" animBg="1"/>
      <p:bldP spid="5" grpId="1" animBg="1"/>
      <p:bldP spid="5" grpId="2" animBg="1"/>
      <p:bldP spid="5" grpId="3" animBg="1"/>
      <p:bldP spid="15" grpId="0"/>
      <p:bldP spid="16" grpId="0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等腰三角形 4"/>
          <p:cNvSpPr/>
          <p:nvPr/>
        </p:nvSpPr>
        <p:spPr>
          <a:xfrm rot="10800000">
            <a:off x="2161310" y="-5"/>
            <a:ext cx="7841672" cy="328352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35735" y="1374013"/>
            <a:ext cx="2634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dirty="0" smtClean="0">
                <a:solidFill>
                  <a:schemeClr val="bg1"/>
                </a:solidFill>
              </a:rPr>
              <a:t>PART ONE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5389418" y="2095754"/>
            <a:ext cx="139930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5722452" y="2247916"/>
            <a:ext cx="609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 dirty="0">
                <a:solidFill>
                  <a:schemeClr val="bg1"/>
                </a:solidFill>
                <a:latin typeface="+mn-ea"/>
              </a:rPr>
              <a:t>01</a:t>
            </a:r>
            <a:endParaRPr lang="zh-CN" altLang="en-US" sz="28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0" name="等腰三角形 9"/>
          <p:cNvSpPr/>
          <p:nvPr/>
        </p:nvSpPr>
        <p:spPr>
          <a:xfrm rot="10800000">
            <a:off x="6033057" y="2870642"/>
            <a:ext cx="112687" cy="11404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2037807" y="0"/>
            <a:ext cx="8130873" cy="3420932"/>
            <a:chOff x="2037807" y="0"/>
            <a:chExt cx="8130873" cy="3420932"/>
          </a:xfrm>
        </p:grpSpPr>
        <p:cxnSp>
          <p:nvCxnSpPr>
            <p:cNvPr id="11" name="直接连接符 10"/>
            <p:cNvCxnSpPr/>
            <p:nvPr/>
          </p:nvCxnSpPr>
          <p:spPr>
            <a:xfrm flipH="1" flipV="1">
              <a:off x="2037807" y="1"/>
              <a:ext cx="4056400" cy="3420931"/>
            </a:xfrm>
            <a:prstGeom prst="line">
              <a:avLst/>
            </a:prstGeom>
            <a:ln w="12700">
              <a:solidFill>
                <a:schemeClr val="accent1">
                  <a:lumMod val="50000"/>
                  <a:lumOff val="50000"/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H="1">
              <a:off x="6094207" y="0"/>
              <a:ext cx="4074473" cy="3420932"/>
            </a:xfrm>
            <a:prstGeom prst="line">
              <a:avLst/>
            </a:prstGeom>
            <a:ln w="12700">
              <a:solidFill>
                <a:schemeClr val="accent1">
                  <a:lumMod val="50000"/>
                  <a:lumOff val="50000"/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/>
          <p:cNvGrpSpPr/>
          <p:nvPr/>
        </p:nvGrpSpPr>
        <p:grpSpPr>
          <a:xfrm>
            <a:off x="1872110" y="0"/>
            <a:ext cx="8434419" cy="3563377"/>
            <a:chOff x="1872110" y="0"/>
            <a:chExt cx="8434419" cy="3563377"/>
          </a:xfrm>
        </p:grpSpPr>
        <p:cxnSp>
          <p:nvCxnSpPr>
            <p:cNvPr id="18" name="直接连接符 17"/>
            <p:cNvCxnSpPr/>
            <p:nvPr/>
          </p:nvCxnSpPr>
          <p:spPr>
            <a:xfrm flipH="1" flipV="1">
              <a:off x="1872110" y="0"/>
              <a:ext cx="4222097" cy="3563377"/>
            </a:xfrm>
            <a:prstGeom prst="line">
              <a:avLst/>
            </a:prstGeom>
            <a:ln w="12700">
              <a:solidFill>
                <a:schemeClr val="accent1">
                  <a:lumMod val="50000"/>
                  <a:lumOff val="50000"/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H="1">
              <a:off x="6094207" y="0"/>
              <a:ext cx="4212322" cy="3563377"/>
            </a:xfrm>
            <a:prstGeom prst="line">
              <a:avLst/>
            </a:prstGeom>
            <a:ln w="12700">
              <a:solidFill>
                <a:schemeClr val="accent1">
                  <a:lumMod val="50000"/>
                  <a:lumOff val="50000"/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等腰三角形 5"/>
          <p:cNvSpPr/>
          <p:nvPr/>
        </p:nvSpPr>
        <p:spPr>
          <a:xfrm rot="10800000">
            <a:off x="10100828" y="3968033"/>
            <a:ext cx="1959263" cy="4719783"/>
          </a:xfrm>
          <a:custGeom>
            <a:avLst/>
            <a:gdLst>
              <a:gd name="connsiteX0" fmla="*/ 0 w 3505200"/>
              <a:gd name="connsiteY0" fmla="*/ 3352800 h 3352800"/>
              <a:gd name="connsiteX1" fmla="*/ 1752600 w 3505200"/>
              <a:gd name="connsiteY1" fmla="*/ 0 h 3352800"/>
              <a:gd name="connsiteX2" fmla="*/ 3505200 w 3505200"/>
              <a:gd name="connsiteY2" fmla="*/ 3352800 h 3352800"/>
              <a:gd name="connsiteX3" fmla="*/ 0 w 3505200"/>
              <a:gd name="connsiteY3" fmla="*/ 3352800 h 3352800"/>
              <a:gd name="connsiteX0-1" fmla="*/ 0 w 4025900"/>
              <a:gd name="connsiteY0-2" fmla="*/ 1625600 h 3352800"/>
              <a:gd name="connsiteX1-3" fmla="*/ 2273300 w 4025900"/>
              <a:gd name="connsiteY1-4" fmla="*/ 0 h 3352800"/>
              <a:gd name="connsiteX2-5" fmla="*/ 4025900 w 4025900"/>
              <a:gd name="connsiteY2-6" fmla="*/ 3352800 h 3352800"/>
              <a:gd name="connsiteX3-7" fmla="*/ 0 w 4025900"/>
              <a:gd name="connsiteY3-8" fmla="*/ 1625600 h 3352800"/>
              <a:gd name="connsiteX0-9" fmla="*/ 0 w 4025900"/>
              <a:gd name="connsiteY0-10" fmla="*/ 1879600 h 3606800"/>
              <a:gd name="connsiteX1-11" fmla="*/ 3746500 w 4025900"/>
              <a:gd name="connsiteY1-12" fmla="*/ 0 h 3606800"/>
              <a:gd name="connsiteX2-13" fmla="*/ 4025900 w 4025900"/>
              <a:gd name="connsiteY2-14" fmla="*/ 3606800 h 3606800"/>
              <a:gd name="connsiteX3-15" fmla="*/ 0 w 4025900"/>
              <a:gd name="connsiteY3-16" fmla="*/ 1879600 h 3606800"/>
              <a:gd name="connsiteX0-17" fmla="*/ 0 w 4508500"/>
              <a:gd name="connsiteY0-18" fmla="*/ 1879600 h 3657600"/>
              <a:gd name="connsiteX1-19" fmla="*/ 3746500 w 4508500"/>
              <a:gd name="connsiteY1-20" fmla="*/ 0 h 3657600"/>
              <a:gd name="connsiteX2-21" fmla="*/ 4508500 w 4508500"/>
              <a:gd name="connsiteY2-22" fmla="*/ 3657600 h 3657600"/>
              <a:gd name="connsiteX3-23" fmla="*/ 0 w 4508500"/>
              <a:gd name="connsiteY3-24" fmla="*/ 1879600 h 3657600"/>
              <a:gd name="connsiteX0-25" fmla="*/ 0 w 4508500"/>
              <a:gd name="connsiteY0-26" fmla="*/ 480291 h 2258291"/>
              <a:gd name="connsiteX1-27" fmla="*/ 2319481 w 4508500"/>
              <a:gd name="connsiteY1-28" fmla="*/ 0 h 2258291"/>
              <a:gd name="connsiteX2-29" fmla="*/ 4508500 w 4508500"/>
              <a:gd name="connsiteY2-30" fmla="*/ 2258291 h 2258291"/>
              <a:gd name="connsiteX3-31" fmla="*/ 0 w 4508500"/>
              <a:gd name="connsiteY3-32" fmla="*/ 480291 h 2258291"/>
              <a:gd name="connsiteX0-33" fmla="*/ 0 w 4508500"/>
              <a:gd name="connsiteY0-34" fmla="*/ 1006764 h 2784764"/>
              <a:gd name="connsiteX1-35" fmla="*/ 1959263 w 4508500"/>
              <a:gd name="connsiteY1-36" fmla="*/ 0 h 2784764"/>
              <a:gd name="connsiteX2-37" fmla="*/ 4508500 w 4508500"/>
              <a:gd name="connsiteY2-38" fmla="*/ 2784764 h 2784764"/>
              <a:gd name="connsiteX3-39" fmla="*/ 0 w 4508500"/>
              <a:gd name="connsiteY3-40" fmla="*/ 1006764 h 2784764"/>
              <a:gd name="connsiteX0-41" fmla="*/ 0 w 1959263"/>
              <a:gd name="connsiteY0-42" fmla="*/ 4608946 h 4608946"/>
              <a:gd name="connsiteX1-43" fmla="*/ 1959263 w 1959263"/>
              <a:gd name="connsiteY1-44" fmla="*/ 3602182 h 4608946"/>
              <a:gd name="connsiteX2-45" fmla="*/ 1141845 w 1959263"/>
              <a:gd name="connsiteY2-46" fmla="*/ 0 h 4608946"/>
              <a:gd name="connsiteX3-47" fmla="*/ 0 w 1959263"/>
              <a:gd name="connsiteY3-48" fmla="*/ 4608946 h 4608946"/>
              <a:gd name="connsiteX0-49" fmla="*/ 0 w 1959263"/>
              <a:gd name="connsiteY0-50" fmla="*/ 4719783 h 4719783"/>
              <a:gd name="connsiteX1-51" fmla="*/ 1959263 w 1959263"/>
              <a:gd name="connsiteY1-52" fmla="*/ 3713019 h 4719783"/>
              <a:gd name="connsiteX2-53" fmla="*/ 1127991 w 1959263"/>
              <a:gd name="connsiteY2-54" fmla="*/ 0 h 4719783"/>
              <a:gd name="connsiteX3-55" fmla="*/ 0 w 1959263"/>
              <a:gd name="connsiteY3-56" fmla="*/ 4719783 h 47197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959263" h="4719783">
                <a:moveTo>
                  <a:pt x="0" y="4719783"/>
                </a:moveTo>
                <a:lnTo>
                  <a:pt x="1959263" y="3713019"/>
                </a:lnTo>
                <a:lnTo>
                  <a:pt x="1127991" y="0"/>
                </a:lnTo>
                <a:lnTo>
                  <a:pt x="0" y="4719783"/>
                </a:lnTo>
                <a:close/>
              </a:path>
            </a:pathLst>
          </a:custGeom>
          <a:solidFill>
            <a:schemeClr val="accent1">
              <a:lumMod val="50000"/>
              <a:lumOff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等腰三角形 5"/>
          <p:cNvSpPr/>
          <p:nvPr/>
        </p:nvSpPr>
        <p:spPr>
          <a:xfrm rot="10800000">
            <a:off x="227422" y="1131022"/>
            <a:ext cx="3356758" cy="4095668"/>
          </a:xfrm>
          <a:custGeom>
            <a:avLst/>
            <a:gdLst>
              <a:gd name="connsiteX0" fmla="*/ 0 w 3505200"/>
              <a:gd name="connsiteY0" fmla="*/ 3352800 h 3352800"/>
              <a:gd name="connsiteX1" fmla="*/ 1752600 w 3505200"/>
              <a:gd name="connsiteY1" fmla="*/ 0 h 3352800"/>
              <a:gd name="connsiteX2" fmla="*/ 3505200 w 3505200"/>
              <a:gd name="connsiteY2" fmla="*/ 3352800 h 3352800"/>
              <a:gd name="connsiteX3" fmla="*/ 0 w 3505200"/>
              <a:gd name="connsiteY3" fmla="*/ 3352800 h 3352800"/>
              <a:gd name="connsiteX0-1" fmla="*/ 0 w 4025900"/>
              <a:gd name="connsiteY0-2" fmla="*/ 1625600 h 3352800"/>
              <a:gd name="connsiteX1-3" fmla="*/ 2273300 w 4025900"/>
              <a:gd name="connsiteY1-4" fmla="*/ 0 h 3352800"/>
              <a:gd name="connsiteX2-5" fmla="*/ 4025900 w 4025900"/>
              <a:gd name="connsiteY2-6" fmla="*/ 3352800 h 3352800"/>
              <a:gd name="connsiteX3-7" fmla="*/ 0 w 4025900"/>
              <a:gd name="connsiteY3-8" fmla="*/ 1625600 h 3352800"/>
              <a:gd name="connsiteX0-9" fmla="*/ 0 w 4025900"/>
              <a:gd name="connsiteY0-10" fmla="*/ 1879600 h 3606800"/>
              <a:gd name="connsiteX1-11" fmla="*/ 3746500 w 4025900"/>
              <a:gd name="connsiteY1-12" fmla="*/ 0 h 3606800"/>
              <a:gd name="connsiteX2-13" fmla="*/ 4025900 w 4025900"/>
              <a:gd name="connsiteY2-14" fmla="*/ 3606800 h 3606800"/>
              <a:gd name="connsiteX3-15" fmla="*/ 0 w 4025900"/>
              <a:gd name="connsiteY3-16" fmla="*/ 1879600 h 3606800"/>
              <a:gd name="connsiteX0-17" fmla="*/ 0 w 4508500"/>
              <a:gd name="connsiteY0-18" fmla="*/ 1879600 h 3657600"/>
              <a:gd name="connsiteX1-19" fmla="*/ 3746500 w 4508500"/>
              <a:gd name="connsiteY1-20" fmla="*/ 0 h 3657600"/>
              <a:gd name="connsiteX2-21" fmla="*/ 4508500 w 4508500"/>
              <a:gd name="connsiteY2-22" fmla="*/ 3657600 h 3657600"/>
              <a:gd name="connsiteX3-23" fmla="*/ 0 w 4508500"/>
              <a:gd name="connsiteY3-24" fmla="*/ 1879600 h 3657600"/>
              <a:gd name="connsiteX0-25" fmla="*/ 0 w 4508500"/>
              <a:gd name="connsiteY0-26" fmla="*/ 480291 h 2258291"/>
              <a:gd name="connsiteX1-27" fmla="*/ 2319481 w 4508500"/>
              <a:gd name="connsiteY1-28" fmla="*/ 0 h 2258291"/>
              <a:gd name="connsiteX2-29" fmla="*/ 4508500 w 4508500"/>
              <a:gd name="connsiteY2-30" fmla="*/ 2258291 h 2258291"/>
              <a:gd name="connsiteX3-31" fmla="*/ 0 w 4508500"/>
              <a:gd name="connsiteY3-32" fmla="*/ 480291 h 2258291"/>
              <a:gd name="connsiteX0-33" fmla="*/ 0 w 4508500"/>
              <a:gd name="connsiteY0-34" fmla="*/ 1006764 h 2784764"/>
              <a:gd name="connsiteX1-35" fmla="*/ 1959263 w 4508500"/>
              <a:gd name="connsiteY1-36" fmla="*/ 0 h 2784764"/>
              <a:gd name="connsiteX2-37" fmla="*/ 4508500 w 4508500"/>
              <a:gd name="connsiteY2-38" fmla="*/ 2784764 h 2784764"/>
              <a:gd name="connsiteX3-39" fmla="*/ 0 w 4508500"/>
              <a:gd name="connsiteY3-40" fmla="*/ 1006764 h 2784764"/>
              <a:gd name="connsiteX0-41" fmla="*/ 0 w 1959263"/>
              <a:gd name="connsiteY0-42" fmla="*/ 4608946 h 4608946"/>
              <a:gd name="connsiteX1-43" fmla="*/ 1959263 w 1959263"/>
              <a:gd name="connsiteY1-44" fmla="*/ 3602182 h 4608946"/>
              <a:gd name="connsiteX2-45" fmla="*/ 1141845 w 1959263"/>
              <a:gd name="connsiteY2-46" fmla="*/ 0 h 4608946"/>
              <a:gd name="connsiteX3-47" fmla="*/ 0 w 1959263"/>
              <a:gd name="connsiteY3-48" fmla="*/ 4608946 h 4608946"/>
              <a:gd name="connsiteX0-49" fmla="*/ 0 w 1959263"/>
              <a:gd name="connsiteY0-50" fmla="*/ 4719783 h 4719783"/>
              <a:gd name="connsiteX1-51" fmla="*/ 1959263 w 1959263"/>
              <a:gd name="connsiteY1-52" fmla="*/ 3713019 h 4719783"/>
              <a:gd name="connsiteX2-53" fmla="*/ 1127991 w 1959263"/>
              <a:gd name="connsiteY2-54" fmla="*/ 0 h 4719783"/>
              <a:gd name="connsiteX3-55" fmla="*/ 0 w 1959263"/>
              <a:gd name="connsiteY3-56" fmla="*/ 4719783 h 4719783"/>
              <a:gd name="connsiteX0-57" fmla="*/ 0 w 885205"/>
              <a:gd name="connsiteY0-58" fmla="*/ 6359897 h 6359897"/>
              <a:gd name="connsiteX1-59" fmla="*/ 885205 w 885205"/>
              <a:gd name="connsiteY1-60" fmla="*/ 3713019 h 6359897"/>
              <a:gd name="connsiteX2-61" fmla="*/ 53933 w 885205"/>
              <a:gd name="connsiteY2-62" fmla="*/ 0 h 6359897"/>
              <a:gd name="connsiteX3-63" fmla="*/ 0 w 885205"/>
              <a:gd name="connsiteY3-64" fmla="*/ 6359897 h 6359897"/>
              <a:gd name="connsiteX0-65" fmla="*/ 2776353 w 3661558"/>
              <a:gd name="connsiteY0-66" fmla="*/ 4095668 h 4095668"/>
              <a:gd name="connsiteX1-67" fmla="*/ 3661558 w 3661558"/>
              <a:gd name="connsiteY1-68" fmla="*/ 1448790 h 4095668"/>
              <a:gd name="connsiteX2-69" fmla="*/ 0 w 3661558"/>
              <a:gd name="connsiteY2-70" fmla="*/ 0 h 4095668"/>
              <a:gd name="connsiteX3-71" fmla="*/ 2776353 w 3661558"/>
              <a:gd name="connsiteY3-72" fmla="*/ 4095668 h 4095668"/>
              <a:gd name="connsiteX0-73" fmla="*/ 2776353 w 2993901"/>
              <a:gd name="connsiteY0-74" fmla="*/ 4095668 h 4095668"/>
              <a:gd name="connsiteX1-75" fmla="*/ 2993901 w 2993901"/>
              <a:gd name="connsiteY1-76" fmla="*/ 2305133 h 4095668"/>
              <a:gd name="connsiteX2-77" fmla="*/ 0 w 2993901"/>
              <a:gd name="connsiteY2-78" fmla="*/ 0 h 4095668"/>
              <a:gd name="connsiteX3-79" fmla="*/ 2776353 w 2993901"/>
              <a:gd name="connsiteY3-80" fmla="*/ 4095668 h 4095668"/>
              <a:gd name="connsiteX0-81" fmla="*/ 2776353 w 3356758"/>
              <a:gd name="connsiteY0-82" fmla="*/ 4095668 h 4095668"/>
              <a:gd name="connsiteX1-83" fmla="*/ 3356758 w 3356758"/>
              <a:gd name="connsiteY1-84" fmla="*/ 1971304 h 4095668"/>
              <a:gd name="connsiteX2-85" fmla="*/ 0 w 3356758"/>
              <a:gd name="connsiteY2-86" fmla="*/ 0 h 4095668"/>
              <a:gd name="connsiteX3-87" fmla="*/ 2776353 w 3356758"/>
              <a:gd name="connsiteY3-88" fmla="*/ 4095668 h 40956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356758" h="4095668">
                <a:moveTo>
                  <a:pt x="2776353" y="4095668"/>
                </a:moveTo>
                <a:lnTo>
                  <a:pt x="3356758" y="1971304"/>
                </a:lnTo>
                <a:lnTo>
                  <a:pt x="0" y="0"/>
                </a:lnTo>
                <a:lnTo>
                  <a:pt x="2776353" y="4095668"/>
                </a:lnTo>
                <a:close/>
              </a:path>
            </a:pathLst>
          </a:custGeom>
          <a:solidFill>
            <a:schemeClr val="accent1">
              <a:lumMod val="50000"/>
              <a:lumOff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等腰三角形 5"/>
          <p:cNvSpPr/>
          <p:nvPr/>
        </p:nvSpPr>
        <p:spPr>
          <a:xfrm rot="10800000">
            <a:off x="3841727" y="4355375"/>
            <a:ext cx="1113475" cy="1062182"/>
          </a:xfrm>
          <a:custGeom>
            <a:avLst/>
            <a:gdLst>
              <a:gd name="connsiteX0" fmla="*/ 0 w 3505200"/>
              <a:gd name="connsiteY0" fmla="*/ 3352800 h 3352800"/>
              <a:gd name="connsiteX1" fmla="*/ 1752600 w 3505200"/>
              <a:gd name="connsiteY1" fmla="*/ 0 h 3352800"/>
              <a:gd name="connsiteX2" fmla="*/ 3505200 w 3505200"/>
              <a:gd name="connsiteY2" fmla="*/ 3352800 h 3352800"/>
              <a:gd name="connsiteX3" fmla="*/ 0 w 3505200"/>
              <a:gd name="connsiteY3" fmla="*/ 3352800 h 3352800"/>
              <a:gd name="connsiteX0-1" fmla="*/ 0 w 4025900"/>
              <a:gd name="connsiteY0-2" fmla="*/ 1625600 h 3352800"/>
              <a:gd name="connsiteX1-3" fmla="*/ 2273300 w 4025900"/>
              <a:gd name="connsiteY1-4" fmla="*/ 0 h 3352800"/>
              <a:gd name="connsiteX2-5" fmla="*/ 4025900 w 4025900"/>
              <a:gd name="connsiteY2-6" fmla="*/ 3352800 h 3352800"/>
              <a:gd name="connsiteX3-7" fmla="*/ 0 w 4025900"/>
              <a:gd name="connsiteY3-8" fmla="*/ 1625600 h 3352800"/>
              <a:gd name="connsiteX0-9" fmla="*/ 0 w 4025900"/>
              <a:gd name="connsiteY0-10" fmla="*/ 1879600 h 3606800"/>
              <a:gd name="connsiteX1-11" fmla="*/ 3746500 w 4025900"/>
              <a:gd name="connsiteY1-12" fmla="*/ 0 h 3606800"/>
              <a:gd name="connsiteX2-13" fmla="*/ 4025900 w 4025900"/>
              <a:gd name="connsiteY2-14" fmla="*/ 3606800 h 3606800"/>
              <a:gd name="connsiteX3-15" fmla="*/ 0 w 4025900"/>
              <a:gd name="connsiteY3-16" fmla="*/ 1879600 h 3606800"/>
              <a:gd name="connsiteX0-17" fmla="*/ 0 w 4508500"/>
              <a:gd name="connsiteY0-18" fmla="*/ 1879600 h 3657600"/>
              <a:gd name="connsiteX1-19" fmla="*/ 3746500 w 4508500"/>
              <a:gd name="connsiteY1-20" fmla="*/ 0 h 3657600"/>
              <a:gd name="connsiteX2-21" fmla="*/ 4508500 w 4508500"/>
              <a:gd name="connsiteY2-22" fmla="*/ 3657600 h 3657600"/>
              <a:gd name="connsiteX3-23" fmla="*/ 0 w 4508500"/>
              <a:gd name="connsiteY3-24" fmla="*/ 1879600 h 3657600"/>
              <a:gd name="connsiteX0-25" fmla="*/ 0 w 4508500"/>
              <a:gd name="connsiteY0-26" fmla="*/ 480291 h 2258291"/>
              <a:gd name="connsiteX1-27" fmla="*/ 2319481 w 4508500"/>
              <a:gd name="connsiteY1-28" fmla="*/ 0 h 2258291"/>
              <a:gd name="connsiteX2-29" fmla="*/ 4508500 w 4508500"/>
              <a:gd name="connsiteY2-30" fmla="*/ 2258291 h 2258291"/>
              <a:gd name="connsiteX3-31" fmla="*/ 0 w 4508500"/>
              <a:gd name="connsiteY3-32" fmla="*/ 480291 h 2258291"/>
              <a:gd name="connsiteX0-33" fmla="*/ 0 w 4508500"/>
              <a:gd name="connsiteY0-34" fmla="*/ 1006764 h 2784764"/>
              <a:gd name="connsiteX1-35" fmla="*/ 1959263 w 4508500"/>
              <a:gd name="connsiteY1-36" fmla="*/ 0 h 2784764"/>
              <a:gd name="connsiteX2-37" fmla="*/ 4508500 w 4508500"/>
              <a:gd name="connsiteY2-38" fmla="*/ 2784764 h 2784764"/>
              <a:gd name="connsiteX3-39" fmla="*/ 0 w 4508500"/>
              <a:gd name="connsiteY3-40" fmla="*/ 1006764 h 2784764"/>
              <a:gd name="connsiteX0-41" fmla="*/ 0 w 1959263"/>
              <a:gd name="connsiteY0-42" fmla="*/ 4608946 h 4608946"/>
              <a:gd name="connsiteX1-43" fmla="*/ 1959263 w 1959263"/>
              <a:gd name="connsiteY1-44" fmla="*/ 3602182 h 4608946"/>
              <a:gd name="connsiteX2-45" fmla="*/ 1141845 w 1959263"/>
              <a:gd name="connsiteY2-46" fmla="*/ 0 h 4608946"/>
              <a:gd name="connsiteX3-47" fmla="*/ 0 w 1959263"/>
              <a:gd name="connsiteY3-48" fmla="*/ 4608946 h 4608946"/>
              <a:gd name="connsiteX0-49" fmla="*/ 0 w 1959263"/>
              <a:gd name="connsiteY0-50" fmla="*/ 4719783 h 4719783"/>
              <a:gd name="connsiteX1-51" fmla="*/ 1959263 w 1959263"/>
              <a:gd name="connsiteY1-52" fmla="*/ 3713019 h 4719783"/>
              <a:gd name="connsiteX2-53" fmla="*/ 1127991 w 1959263"/>
              <a:gd name="connsiteY2-54" fmla="*/ 0 h 4719783"/>
              <a:gd name="connsiteX3-55" fmla="*/ 0 w 1959263"/>
              <a:gd name="connsiteY3-56" fmla="*/ 4719783 h 4719783"/>
              <a:gd name="connsiteX0-57" fmla="*/ 0 w 885205"/>
              <a:gd name="connsiteY0-58" fmla="*/ 6359897 h 6359897"/>
              <a:gd name="connsiteX1-59" fmla="*/ 885205 w 885205"/>
              <a:gd name="connsiteY1-60" fmla="*/ 3713019 h 6359897"/>
              <a:gd name="connsiteX2-61" fmla="*/ 53933 w 885205"/>
              <a:gd name="connsiteY2-62" fmla="*/ 0 h 6359897"/>
              <a:gd name="connsiteX3-63" fmla="*/ 0 w 885205"/>
              <a:gd name="connsiteY3-64" fmla="*/ 6359897 h 6359897"/>
              <a:gd name="connsiteX0-65" fmla="*/ 2776353 w 3661558"/>
              <a:gd name="connsiteY0-66" fmla="*/ 4095668 h 4095668"/>
              <a:gd name="connsiteX1-67" fmla="*/ 3661558 w 3661558"/>
              <a:gd name="connsiteY1-68" fmla="*/ 1448790 h 4095668"/>
              <a:gd name="connsiteX2-69" fmla="*/ 0 w 3661558"/>
              <a:gd name="connsiteY2-70" fmla="*/ 0 h 4095668"/>
              <a:gd name="connsiteX3-71" fmla="*/ 2776353 w 3661558"/>
              <a:gd name="connsiteY3-72" fmla="*/ 4095668 h 4095668"/>
              <a:gd name="connsiteX0-73" fmla="*/ 2776353 w 2993901"/>
              <a:gd name="connsiteY0-74" fmla="*/ 4095668 h 4095668"/>
              <a:gd name="connsiteX1-75" fmla="*/ 2993901 w 2993901"/>
              <a:gd name="connsiteY1-76" fmla="*/ 2305133 h 4095668"/>
              <a:gd name="connsiteX2-77" fmla="*/ 0 w 2993901"/>
              <a:gd name="connsiteY2-78" fmla="*/ 0 h 4095668"/>
              <a:gd name="connsiteX3-79" fmla="*/ 2776353 w 2993901"/>
              <a:gd name="connsiteY3-80" fmla="*/ 4095668 h 4095668"/>
              <a:gd name="connsiteX0-81" fmla="*/ 2776353 w 3356758"/>
              <a:gd name="connsiteY0-82" fmla="*/ 4095668 h 4095668"/>
              <a:gd name="connsiteX1-83" fmla="*/ 3356758 w 3356758"/>
              <a:gd name="connsiteY1-84" fmla="*/ 1971304 h 4095668"/>
              <a:gd name="connsiteX2-85" fmla="*/ 0 w 3356758"/>
              <a:gd name="connsiteY2-86" fmla="*/ 0 h 4095668"/>
              <a:gd name="connsiteX3-87" fmla="*/ 2776353 w 3356758"/>
              <a:gd name="connsiteY3-88" fmla="*/ 4095668 h 4095668"/>
              <a:gd name="connsiteX0-89" fmla="*/ 0 w 1113475"/>
              <a:gd name="connsiteY0-90" fmla="*/ 2124364 h 2426525"/>
              <a:gd name="connsiteX1-91" fmla="*/ 580405 w 1113475"/>
              <a:gd name="connsiteY1-92" fmla="*/ 0 h 2426525"/>
              <a:gd name="connsiteX2-93" fmla="*/ 1113475 w 1113475"/>
              <a:gd name="connsiteY2-94" fmla="*/ 2426525 h 2426525"/>
              <a:gd name="connsiteX3-95" fmla="*/ 0 w 1113475"/>
              <a:gd name="connsiteY3-96" fmla="*/ 2124364 h 2426525"/>
              <a:gd name="connsiteX0-97" fmla="*/ 0 w 1113475"/>
              <a:gd name="connsiteY0-98" fmla="*/ 760021 h 1062182"/>
              <a:gd name="connsiteX1-99" fmla="*/ 28862 w 1113475"/>
              <a:gd name="connsiteY1-100" fmla="*/ 0 h 1062182"/>
              <a:gd name="connsiteX2-101" fmla="*/ 1113475 w 1113475"/>
              <a:gd name="connsiteY2-102" fmla="*/ 1062182 h 1062182"/>
              <a:gd name="connsiteX3-103" fmla="*/ 0 w 1113475"/>
              <a:gd name="connsiteY3-104" fmla="*/ 760021 h 106218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113475" h="1062182">
                <a:moveTo>
                  <a:pt x="0" y="760021"/>
                </a:moveTo>
                <a:lnTo>
                  <a:pt x="28862" y="0"/>
                </a:lnTo>
                <a:lnTo>
                  <a:pt x="1113475" y="1062182"/>
                </a:lnTo>
                <a:lnTo>
                  <a:pt x="0" y="760021"/>
                </a:lnTo>
                <a:close/>
              </a:path>
            </a:pathLst>
          </a:custGeom>
          <a:solidFill>
            <a:schemeClr val="accent1">
              <a:lumMod val="50000"/>
              <a:lumOff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410340" y="3606999"/>
            <a:ext cx="34676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点击此处添加标题</a:t>
            </a:r>
            <a:endParaRPr lang="zh-CN" altLang="en-US" sz="32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515832" y="4178534"/>
            <a:ext cx="7020054" cy="625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点击此处添加文本内容，如关键词、部分简单介绍等。点击此处添加文本内容，如关键词、部分简单介绍等。点击此处添加文本内容，如关键词、部分简单介绍等。</a:t>
            </a:r>
            <a:endParaRPr lang="en-US" altLang="zh-CN" sz="14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2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2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7" presetClass="entr" presetSubtype="1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9" grpId="0"/>
          <p:bldP spid="10" grpId="0" animBg="1"/>
          <p:bldP spid="25" grpId="0" animBg="1"/>
          <p:bldP spid="26" grpId="0" animBg="1"/>
          <p:bldP spid="27" grpId="0" animBg="1"/>
          <p:bldP spid="28" grpId="0"/>
          <p:bldP spid="2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7" presetClass="entr" presetSubtype="1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9" grpId="0"/>
          <p:bldP spid="10" grpId="0" animBg="1"/>
          <p:bldP spid="25" grpId="0" animBg="1"/>
          <p:bldP spid="26" grpId="0" animBg="1"/>
          <p:bldP spid="27" grpId="0" animBg="1"/>
          <p:bldP spid="28" grpId="0"/>
          <p:bldP spid="29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等腰三角形 4"/>
          <p:cNvSpPr/>
          <p:nvPr/>
        </p:nvSpPr>
        <p:spPr>
          <a:xfrm>
            <a:off x="1161535" y="2953265"/>
            <a:ext cx="2310713" cy="993410"/>
          </a:xfrm>
          <a:prstGeom prst="triangle">
            <a:avLst>
              <a:gd name="adj" fmla="val 61956"/>
            </a:avLst>
          </a:prstGeom>
          <a:solidFill>
            <a:schemeClr val="accent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等腰三角形 5"/>
          <p:cNvSpPr/>
          <p:nvPr/>
        </p:nvSpPr>
        <p:spPr>
          <a:xfrm rot="10800000">
            <a:off x="3466069" y="3946675"/>
            <a:ext cx="2310713" cy="993410"/>
          </a:xfrm>
          <a:prstGeom prst="triangle">
            <a:avLst>
              <a:gd name="adj" fmla="val 36822"/>
            </a:avLst>
          </a:prstGeom>
          <a:solidFill>
            <a:schemeClr val="accent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等腰三角形 6"/>
          <p:cNvSpPr/>
          <p:nvPr/>
        </p:nvSpPr>
        <p:spPr>
          <a:xfrm>
            <a:off x="5770602" y="2953266"/>
            <a:ext cx="2310713" cy="993410"/>
          </a:xfrm>
          <a:prstGeom prst="triangle">
            <a:avLst>
              <a:gd name="adj" fmla="val 61956"/>
            </a:avLst>
          </a:prstGeom>
          <a:solidFill>
            <a:schemeClr val="accent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等腰三角形 7"/>
          <p:cNvSpPr/>
          <p:nvPr/>
        </p:nvSpPr>
        <p:spPr>
          <a:xfrm rot="10800000">
            <a:off x="8075136" y="3946676"/>
            <a:ext cx="2310713" cy="993410"/>
          </a:xfrm>
          <a:prstGeom prst="triangle">
            <a:avLst>
              <a:gd name="adj" fmla="val 36822"/>
            </a:avLst>
          </a:prstGeom>
          <a:solidFill>
            <a:schemeClr val="accent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665328" y="1935140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点击此处添加标题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65328" y="2234335"/>
            <a:ext cx="38968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点击此处添加文本内容，如关键词、部分简单介绍等。点击此处添加文本内容，如关键词、部分简单介绍等。</a:t>
            </a:r>
            <a:endParaRPr lang="en-US" altLang="zh-CN" sz="12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968806" y="3466044"/>
            <a:ext cx="933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+mn-ea"/>
              </a:rPr>
              <a:t>Step 01</a:t>
            </a:r>
            <a:endParaRPr lang="zh-CN" altLang="en-US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664374" y="3466044"/>
            <a:ext cx="973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+mn-ea"/>
              </a:rPr>
              <a:t>Step 03</a:t>
            </a:r>
            <a:endParaRPr lang="zh-CN" altLang="en-US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291876" y="4074048"/>
            <a:ext cx="973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+mn-ea"/>
              </a:rPr>
              <a:t>Step 02</a:t>
            </a:r>
            <a:endParaRPr lang="zh-CN" altLang="en-US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950373" y="4074048"/>
            <a:ext cx="978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+mn-ea"/>
              </a:rPr>
              <a:t>Step 04</a:t>
            </a:r>
            <a:endParaRPr lang="zh-CN" altLang="en-US" b="1" dirty="0">
              <a:solidFill>
                <a:schemeClr val="bg1"/>
              </a:solidFill>
              <a:latin typeface="+mn-ea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2593780" y="2041944"/>
            <a:ext cx="0" cy="914400"/>
          </a:xfrm>
          <a:prstGeom prst="line">
            <a:avLst/>
          </a:prstGeom>
          <a:ln>
            <a:solidFill>
              <a:schemeClr val="accent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7274877" y="1935235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点击此处添加标题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274877" y="2234430"/>
            <a:ext cx="3896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点击此处添加文本内容，如关键词、部分简单介绍等。点击此处添加文本内容，如关键词、部分简单介绍等。</a:t>
            </a:r>
            <a:endParaRPr lang="en-US" altLang="zh-CN" sz="12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7190629" y="2042039"/>
            <a:ext cx="0" cy="914400"/>
          </a:xfrm>
          <a:prstGeom prst="line">
            <a:avLst/>
          </a:prstGeom>
          <a:ln>
            <a:solidFill>
              <a:schemeClr val="accent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4913871" y="4936075"/>
            <a:ext cx="0" cy="914400"/>
          </a:xfrm>
          <a:prstGeom prst="line">
            <a:avLst/>
          </a:prstGeom>
          <a:ln>
            <a:solidFill>
              <a:schemeClr val="accent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2665328" y="4934022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点击此处添加标题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021979" y="5286395"/>
            <a:ext cx="38996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点击此处添加文本内容，如关键词、部分简单介绍等。点击此处添加文本内容，如关键词、部分简单介绍等。</a:t>
            </a:r>
            <a:endParaRPr lang="en-US" altLang="zh-CN" sz="12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9523420" y="4936075"/>
            <a:ext cx="0" cy="914400"/>
          </a:xfrm>
          <a:prstGeom prst="line">
            <a:avLst/>
          </a:prstGeom>
          <a:ln>
            <a:solidFill>
              <a:schemeClr val="accent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7274877" y="4934022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点击此处添加标题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631528" y="5286395"/>
            <a:ext cx="38996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点击此处添加文本内容，如关键词、部分简单介绍等。点击此处添加文本内容，如关键词、部分简单介绍等。</a:t>
            </a:r>
            <a:endParaRPr lang="en-US" altLang="zh-CN" sz="12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01633" y="462451"/>
            <a:ext cx="34676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点击此处添加标题</a:t>
            </a:r>
            <a:endParaRPr lang="zh-CN" altLang="en-US" sz="32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831116" y="1059101"/>
            <a:ext cx="688769" cy="0"/>
          </a:xfrm>
          <a:prstGeom prst="line">
            <a:avLst/>
          </a:prstGeom>
          <a:ln w="19050"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288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14" grpId="0"/>
      <p:bldP spid="17" grpId="0"/>
      <p:bldP spid="18" grpId="0"/>
      <p:bldP spid="21" grpId="0"/>
      <p:bldP spid="22" grpId="0"/>
      <p:bldP spid="24" grpId="0"/>
      <p:bldP spid="25" grpId="0"/>
      <p:bldP spid="26" grpId="0"/>
      <p:bldP spid="2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4165600"/>
          </a:xfrm>
          <a:prstGeom prst="rect">
            <a:avLst/>
          </a:prstGeom>
          <a:blipFill dpi="0"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 t="-4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12192000" cy="4165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8000"/>
                </a:schemeClr>
              </a:gs>
              <a:gs pos="45000">
                <a:schemeClr val="accent1">
                  <a:alpha val="7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4362192" y="767251"/>
            <a:ext cx="34676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+mn-ea"/>
              </a:rPr>
              <a:t>点击此处添加标题</a:t>
            </a:r>
            <a:endParaRPr lang="zh-CN" altLang="en-US" sz="32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910036" y="1471577"/>
            <a:ext cx="83642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j-ea"/>
                <a:ea typeface="+mj-ea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400" dirty="0">
                <a:solidFill>
                  <a:schemeClr val="bg1"/>
                </a:solidFill>
                <a:latin typeface="+mj-ea"/>
                <a:ea typeface="+mj-ea"/>
              </a:rPr>
              <a:t>14</a:t>
            </a:r>
            <a:r>
              <a:rPr lang="zh-CN" altLang="en-US" sz="1400" dirty="0">
                <a:solidFill>
                  <a:schemeClr val="bg1"/>
                </a:solidFill>
                <a:latin typeface="+mj-ea"/>
                <a:ea typeface="+mj-ea"/>
              </a:rPr>
              <a:t>号字，</a:t>
            </a:r>
            <a:r>
              <a:rPr lang="en-US" altLang="zh-CN" sz="1400" dirty="0">
                <a:solidFill>
                  <a:schemeClr val="bg1"/>
                </a:solidFill>
                <a:latin typeface="+mj-ea"/>
                <a:ea typeface="+mj-ea"/>
              </a:rPr>
              <a:t>1.5</a:t>
            </a:r>
            <a:r>
              <a:rPr lang="zh-CN" altLang="en-US" sz="1400" dirty="0">
                <a:solidFill>
                  <a:schemeClr val="bg1"/>
                </a:solidFill>
                <a:latin typeface="+mj-ea"/>
                <a:ea typeface="+mj-ea"/>
              </a:rPr>
              <a:t>倍字间距。标题数字等都可以通过点击和重新输入进行更改，顶部“开始”面板中可以对字体、字号、颜色、行距等进行修改。建议正文</a:t>
            </a:r>
            <a:r>
              <a:rPr lang="en-US" altLang="zh-CN" sz="1400" dirty="0">
                <a:solidFill>
                  <a:schemeClr val="bg1"/>
                </a:solidFill>
                <a:latin typeface="+mj-ea"/>
                <a:ea typeface="+mj-ea"/>
              </a:rPr>
              <a:t>14</a:t>
            </a:r>
            <a:r>
              <a:rPr lang="zh-CN" altLang="en-US" sz="1400" dirty="0">
                <a:solidFill>
                  <a:schemeClr val="bg1"/>
                </a:solidFill>
                <a:latin typeface="+mj-ea"/>
                <a:ea typeface="+mj-ea"/>
              </a:rPr>
              <a:t>号字，</a:t>
            </a:r>
            <a:r>
              <a:rPr lang="en-US" altLang="zh-CN" sz="1400" dirty="0">
                <a:solidFill>
                  <a:schemeClr val="bg1"/>
                </a:solidFill>
                <a:latin typeface="+mj-ea"/>
                <a:ea typeface="+mj-ea"/>
              </a:rPr>
              <a:t>1.5</a:t>
            </a:r>
            <a:r>
              <a:rPr lang="zh-CN" altLang="en-US" sz="1400" dirty="0">
                <a:solidFill>
                  <a:schemeClr val="bg1"/>
                </a:solidFill>
                <a:latin typeface="+mj-ea"/>
                <a:ea typeface="+mj-ea"/>
              </a:rPr>
              <a:t>倍字间距。</a:t>
            </a:r>
            <a:endParaRPr lang="en-US" altLang="zh-CN" sz="14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>
              <a:lnSpc>
                <a:spcPct val="150000"/>
              </a:lnSpc>
            </a:pPr>
            <a:endParaRPr lang="en-US" altLang="zh-CN" sz="1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5211806" y="3060357"/>
            <a:ext cx="1765643" cy="485801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更 多 了 解</a:t>
            </a:r>
            <a:endParaRPr lang="zh-CN" altLang="en-US" dirty="0"/>
          </a:p>
        </p:txBody>
      </p:sp>
      <p:grpSp>
        <p:nvGrpSpPr>
          <p:cNvPr id="2" name="组合 1"/>
          <p:cNvGrpSpPr/>
          <p:nvPr/>
        </p:nvGrpSpPr>
        <p:grpSpPr>
          <a:xfrm>
            <a:off x="813306" y="5073985"/>
            <a:ext cx="3397807" cy="1095206"/>
            <a:chOff x="813306" y="5073985"/>
            <a:chExt cx="3397807" cy="1095206"/>
          </a:xfrm>
        </p:grpSpPr>
        <p:sp>
          <p:nvSpPr>
            <p:cNvPr id="9" name="矩形 8"/>
            <p:cNvSpPr/>
            <p:nvPr/>
          </p:nvSpPr>
          <p:spPr>
            <a:xfrm>
              <a:off x="1103761" y="5073985"/>
              <a:ext cx="20313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点击此处添加标题</a:t>
              </a:r>
              <a:endParaRPr lang="zh-CN" altLang="en-US" b="1" dirty="0">
                <a:solidFill>
                  <a:schemeClr val="bg2">
                    <a:lumMod val="25000"/>
                  </a:schemeClr>
                </a:solidFill>
                <a:latin typeface="+mn-ea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813306" y="5468615"/>
              <a:ext cx="2639900" cy="7005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2">
                      <a:lumMod val="25000"/>
                    </a:schemeClr>
                  </a:solidFill>
                  <a:latin typeface="+mj-ea"/>
                  <a:ea typeface="+mj-ea"/>
                </a:rPr>
                <a:t>点击此处添加文本内容，如关键词、部分简单介绍等。</a:t>
              </a:r>
              <a:endParaRPr lang="en-US" altLang="zh-CN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endParaRPr>
            </a:p>
          </p:txBody>
        </p:sp>
        <p:grpSp>
          <p:nvGrpSpPr>
            <p:cNvPr id="15" name="Group 45"/>
            <p:cNvGrpSpPr>
              <a:grpSpLocks noChangeAspect="1"/>
            </p:cNvGrpSpPr>
            <p:nvPr/>
          </p:nvGrpSpPr>
          <p:grpSpPr bwMode="black">
            <a:xfrm>
              <a:off x="3773223" y="5390813"/>
              <a:ext cx="437890" cy="492727"/>
              <a:chOff x="1752600" y="4267200"/>
              <a:chExt cx="1157286" cy="1302545"/>
            </a:xfrm>
            <a:solidFill>
              <a:schemeClr val="accent1">
                <a:lumMod val="75000"/>
                <a:lumOff val="25000"/>
              </a:schemeClr>
            </a:solidFill>
          </p:grpSpPr>
          <p:sp>
            <p:nvSpPr>
              <p:cNvPr id="16" name="Freeform 219"/>
              <p:cNvSpPr/>
              <p:nvPr/>
            </p:nvSpPr>
            <p:spPr bwMode="black">
              <a:xfrm>
                <a:off x="2573475" y="4995891"/>
                <a:ext cx="330824" cy="573854"/>
              </a:xfrm>
              <a:custGeom>
                <a:avLst/>
                <a:gdLst>
                  <a:gd name="T0" fmla="*/ 157 w 351"/>
                  <a:gd name="T1" fmla="*/ 2 h 609"/>
                  <a:gd name="T2" fmla="*/ 155 w 351"/>
                  <a:gd name="T3" fmla="*/ 104 h 609"/>
                  <a:gd name="T4" fmla="*/ 180 w 351"/>
                  <a:gd name="T5" fmla="*/ 99 h 609"/>
                  <a:gd name="T6" fmla="*/ 231 w 351"/>
                  <a:gd name="T7" fmla="*/ 121 h 609"/>
                  <a:gd name="T8" fmla="*/ 252 w 351"/>
                  <a:gd name="T9" fmla="*/ 174 h 609"/>
                  <a:gd name="T10" fmla="*/ 251 w 351"/>
                  <a:gd name="T11" fmla="*/ 212 h 609"/>
                  <a:gd name="T12" fmla="*/ 251 w 351"/>
                  <a:gd name="T13" fmla="*/ 212 h 609"/>
                  <a:gd name="T14" fmla="*/ 247 w 351"/>
                  <a:gd name="T15" fmla="*/ 387 h 609"/>
                  <a:gd name="T16" fmla="*/ 247 w 351"/>
                  <a:gd name="T17" fmla="*/ 387 h 609"/>
                  <a:gd name="T18" fmla="*/ 246 w 351"/>
                  <a:gd name="T19" fmla="*/ 438 h 609"/>
                  <a:gd name="T20" fmla="*/ 223 w 351"/>
                  <a:gd name="T21" fmla="*/ 489 h 609"/>
                  <a:gd name="T22" fmla="*/ 171 w 351"/>
                  <a:gd name="T23" fmla="*/ 510 h 609"/>
                  <a:gd name="T24" fmla="*/ 120 w 351"/>
                  <a:gd name="T25" fmla="*/ 487 h 609"/>
                  <a:gd name="T26" fmla="*/ 100 w 351"/>
                  <a:gd name="T27" fmla="*/ 435 h 609"/>
                  <a:gd name="T28" fmla="*/ 101 w 351"/>
                  <a:gd name="T29" fmla="*/ 395 h 609"/>
                  <a:gd name="T30" fmla="*/ 4 w 351"/>
                  <a:gd name="T31" fmla="*/ 311 h 609"/>
                  <a:gd name="T32" fmla="*/ 1 w 351"/>
                  <a:gd name="T33" fmla="*/ 433 h 609"/>
                  <a:gd name="T34" fmla="*/ 49 w 351"/>
                  <a:gd name="T35" fmla="*/ 555 h 609"/>
                  <a:gd name="T36" fmla="*/ 169 w 351"/>
                  <a:gd name="T37" fmla="*/ 608 h 609"/>
                  <a:gd name="T38" fmla="*/ 292 w 351"/>
                  <a:gd name="T39" fmla="*/ 561 h 609"/>
                  <a:gd name="T40" fmla="*/ 292 w 351"/>
                  <a:gd name="T41" fmla="*/ 561 h 609"/>
                  <a:gd name="T42" fmla="*/ 345 w 351"/>
                  <a:gd name="T43" fmla="*/ 441 h 609"/>
                  <a:gd name="T44" fmla="*/ 350 w 351"/>
                  <a:gd name="T45" fmla="*/ 176 h 609"/>
                  <a:gd name="T46" fmla="*/ 303 w 351"/>
                  <a:gd name="T47" fmla="*/ 53 h 609"/>
                  <a:gd name="T48" fmla="*/ 183 w 351"/>
                  <a:gd name="T49" fmla="*/ 0 h 609"/>
                  <a:gd name="T50" fmla="*/ 157 w 351"/>
                  <a:gd name="T51" fmla="*/ 2 h 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51" h="609">
                    <a:moveTo>
                      <a:pt x="157" y="2"/>
                    </a:moveTo>
                    <a:cubicBezTo>
                      <a:pt x="155" y="104"/>
                      <a:pt x="155" y="104"/>
                      <a:pt x="155" y="104"/>
                    </a:cubicBezTo>
                    <a:cubicBezTo>
                      <a:pt x="163" y="101"/>
                      <a:pt x="171" y="99"/>
                      <a:pt x="180" y="99"/>
                    </a:cubicBezTo>
                    <a:cubicBezTo>
                      <a:pt x="201" y="99"/>
                      <a:pt x="218" y="108"/>
                      <a:pt x="231" y="121"/>
                    </a:cubicBezTo>
                    <a:cubicBezTo>
                      <a:pt x="244" y="135"/>
                      <a:pt x="252" y="153"/>
                      <a:pt x="252" y="174"/>
                    </a:cubicBezTo>
                    <a:cubicBezTo>
                      <a:pt x="251" y="212"/>
                      <a:pt x="251" y="212"/>
                      <a:pt x="251" y="212"/>
                    </a:cubicBezTo>
                    <a:cubicBezTo>
                      <a:pt x="251" y="212"/>
                      <a:pt x="251" y="212"/>
                      <a:pt x="251" y="212"/>
                    </a:cubicBezTo>
                    <a:cubicBezTo>
                      <a:pt x="247" y="387"/>
                      <a:pt x="247" y="387"/>
                      <a:pt x="247" y="387"/>
                    </a:cubicBezTo>
                    <a:cubicBezTo>
                      <a:pt x="247" y="387"/>
                      <a:pt x="247" y="387"/>
                      <a:pt x="247" y="387"/>
                    </a:cubicBezTo>
                    <a:cubicBezTo>
                      <a:pt x="246" y="438"/>
                      <a:pt x="246" y="438"/>
                      <a:pt x="246" y="438"/>
                    </a:cubicBezTo>
                    <a:cubicBezTo>
                      <a:pt x="245" y="459"/>
                      <a:pt x="237" y="476"/>
                      <a:pt x="223" y="489"/>
                    </a:cubicBezTo>
                    <a:cubicBezTo>
                      <a:pt x="210" y="502"/>
                      <a:pt x="191" y="510"/>
                      <a:pt x="171" y="510"/>
                    </a:cubicBezTo>
                    <a:cubicBezTo>
                      <a:pt x="151" y="509"/>
                      <a:pt x="133" y="501"/>
                      <a:pt x="120" y="487"/>
                    </a:cubicBezTo>
                    <a:cubicBezTo>
                      <a:pt x="107" y="474"/>
                      <a:pt x="99" y="455"/>
                      <a:pt x="100" y="435"/>
                    </a:cubicBezTo>
                    <a:cubicBezTo>
                      <a:pt x="101" y="395"/>
                      <a:pt x="101" y="395"/>
                      <a:pt x="101" y="395"/>
                    </a:cubicBezTo>
                    <a:cubicBezTo>
                      <a:pt x="42" y="375"/>
                      <a:pt x="16" y="338"/>
                      <a:pt x="4" y="311"/>
                    </a:cubicBezTo>
                    <a:cubicBezTo>
                      <a:pt x="1" y="433"/>
                      <a:pt x="1" y="433"/>
                      <a:pt x="1" y="433"/>
                    </a:cubicBezTo>
                    <a:cubicBezTo>
                      <a:pt x="0" y="480"/>
                      <a:pt x="18" y="524"/>
                      <a:pt x="49" y="555"/>
                    </a:cubicBezTo>
                    <a:cubicBezTo>
                      <a:pt x="79" y="587"/>
                      <a:pt x="122" y="607"/>
                      <a:pt x="169" y="608"/>
                    </a:cubicBezTo>
                    <a:cubicBezTo>
                      <a:pt x="216" y="609"/>
                      <a:pt x="260" y="591"/>
                      <a:pt x="292" y="561"/>
                    </a:cubicBezTo>
                    <a:cubicBezTo>
                      <a:pt x="292" y="561"/>
                      <a:pt x="292" y="561"/>
                      <a:pt x="292" y="561"/>
                    </a:cubicBezTo>
                    <a:cubicBezTo>
                      <a:pt x="323" y="530"/>
                      <a:pt x="343" y="488"/>
                      <a:pt x="345" y="441"/>
                    </a:cubicBezTo>
                    <a:cubicBezTo>
                      <a:pt x="350" y="176"/>
                      <a:pt x="350" y="176"/>
                      <a:pt x="350" y="176"/>
                    </a:cubicBezTo>
                    <a:cubicBezTo>
                      <a:pt x="351" y="128"/>
                      <a:pt x="333" y="85"/>
                      <a:pt x="303" y="53"/>
                    </a:cubicBezTo>
                    <a:cubicBezTo>
                      <a:pt x="273" y="22"/>
                      <a:pt x="230" y="1"/>
                      <a:pt x="183" y="0"/>
                    </a:cubicBezTo>
                    <a:cubicBezTo>
                      <a:pt x="174" y="0"/>
                      <a:pt x="165" y="1"/>
                      <a:pt x="157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4347" tIns="62173" rIns="124347" bIns="62173" numCol="1" anchor="t" anchorCtr="0" compatLnSpc="1"/>
              <a:lstStyle/>
              <a:p>
                <a:pPr defTabSz="124079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220"/>
              <p:cNvSpPr/>
              <p:nvPr/>
            </p:nvSpPr>
            <p:spPr bwMode="black">
              <a:xfrm>
                <a:off x="2579062" y="4756453"/>
                <a:ext cx="330824" cy="573854"/>
              </a:xfrm>
              <a:custGeom>
                <a:avLst/>
                <a:gdLst>
                  <a:gd name="T0" fmla="*/ 182 w 351"/>
                  <a:gd name="T1" fmla="*/ 1 h 609"/>
                  <a:gd name="T2" fmla="*/ 60 w 351"/>
                  <a:gd name="T3" fmla="*/ 48 h 609"/>
                  <a:gd name="T4" fmla="*/ 60 w 351"/>
                  <a:gd name="T5" fmla="*/ 49 h 609"/>
                  <a:gd name="T6" fmla="*/ 7 w 351"/>
                  <a:gd name="T7" fmla="*/ 169 h 609"/>
                  <a:gd name="T8" fmla="*/ 1 w 351"/>
                  <a:gd name="T9" fmla="*/ 433 h 609"/>
                  <a:gd name="T10" fmla="*/ 48 w 351"/>
                  <a:gd name="T11" fmla="*/ 556 h 609"/>
                  <a:gd name="T12" fmla="*/ 169 w 351"/>
                  <a:gd name="T13" fmla="*/ 609 h 609"/>
                  <a:gd name="T14" fmla="*/ 194 w 351"/>
                  <a:gd name="T15" fmla="*/ 607 h 609"/>
                  <a:gd name="T16" fmla="*/ 197 w 351"/>
                  <a:gd name="T17" fmla="*/ 505 h 609"/>
                  <a:gd name="T18" fmla="*/ 171 w 351"/>
                  <a:gd name="T19" fmla="*/ 510 h 609"/>
                  <a:gd name="T20" fmla="*/ 120 w 351"/>
                  <a:gd name="T21" fmla="*/ 488 h 609"/>
                  <a:gd name="T22" fmla="*/ 99 w 351"/>
                  <a:gd name="T23" fmla="*/ 436 h 609"/>
                  <a:gd name="T24" fmla="*/ 104 w 351"/>
                  <a:gd name="T25" fmla="*/ 227 h 609"/>
                  <a:gd name="T26" fmla="*/ 104 w 351"/>
                  <a:gd name="T27" fmla="*/ 220 h 609"/>
                  <a:gd name="T28" fmla="*/ 105 w 351"/>
                  <a:gd name="T29" fmla="*/ 171 h 609"/>
                  <a:gd name="T30" fmla="*/ 128 w 351"/>
                  <a:gd name="T31" fmla="*/ 120 h 609"/>
                  <a:gd name="T32" fmla="*/ 180 w 351"/>
                  <a:gd name="T33" fmla="*/ 99 h 609"/>
                  <a:gd name="T34" fmla="*/ 231 w 351"/>
                  <a:gd name="T35" fmla="*/ 122 h 609"/>
                  <a:gd name="T36" fmla="*/ 251 w 351"/>
                  <a:gd name="T37" fmla="*/ 174 h 609"/>
                  <a:gd name="T38" fmla="*/ 250 w 351"/>
                  <a:gd name="T39" fmla="*/ 214 h 609"/>
                  <a:gd name="T40" fmla="*/ 347 w 351"/>
                  <a:gd name="T41" fmla="*/ 299 h 609"/>
                  <a:gd name="T42" fmla="*/ 350 w 351"/>
                  <a:gd name="T43" fmla="*/ 176 h 609"/>
                  <a:gd name="T44" fmla="*/ 302 w 351"/>
                  <a:gd name="T45" fmla="*/ 54 h 609"/>
                  <a:gd name="T46" fmla="*/ 182 w 351"/>
                  <a:gd name="T47" fmla="*/ 1 h 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51" h="609">
                    <a:moveTo>
                      <a:pt x="182" y="1"/>
                    </a:moveTo>
                    <a:cubicBezTo>
                      <a:pt x="135" y="0"/>
                      <a:pt x="91" y="18"/>
                      <a:pt x="60" y="48"/>
                    </a:cubicBezTo>
                    <a:cubicBezTo>
                      <a:pt x="60" y="48"/>
                      <a:pt x="60" y="49"/>
                      <a:pt x="60" y="49"/>
                    </a:cubicBezTo>
                    <a:cubicBezTo>
                      <a:pt x="28" y="79"/>
                      <a:pt x="8" y="122"/>
                      <a:pt x="7" y="169"/>
                    </a:cubicBezTo>
                    <a:cubicBezTo>
                      <a:pt x="1" y="433"/>
                      <a:pt x="1" y="433"/>
                      <a:pt x="1" y="433"/>
                    </a:cubicBezTo>
                    <a:cubicBezTo>
                      <a:pt x="0" y="481"/>
                      <a:pt x="18" y="524"/>
                      <a:pt x="48" y="556"/>
                    </a:cubicBezTo>
                    <a:cubicBezTo>
                      <a:pt x="79" y="588"/>
                      <a:pt x="121" y="608"/>
                      <a:pt x="169" y="609"/>
                    </a:cubicBezTo>
                    <a:cubicBezTo>
                      <a:pt x="177" y="609"/>
                      <a:pt x="186" y="608"/>
                      <a:pt x="194" y="607"/>
                    </a:cubicBezTo>
                    <a:cubicBezTo>
                      <a:pt x="197" y="505"/>
                      <a:pt x="197" y="505"/>
                      <a:pt x="197" y="505"/>
                    </a:cubicBezTo>
                    <a:cubicBezTo>
                      <a:pt x="189" y="508"/>
                      <a:pt x="180" y="510"/>
                      <a:pt x="171" y="510"/>
                    </a:cubicBezTo>
                    <a:cubicBezTo>
                      <a:pt x="151" y="510"/>
                      <a:pt x="133" y="501"/>
                      <a:pt x="120" y="488"/>
                    </a:cubicBezTo>
                    <a:cubicBezTo>
                      <a:pt x="107" y="474"/>
                      <a:pt x="99" y="456"/>
                      <a:pt x="99" y="436"/>
                    </a:cubicBezTo>
                    <a:cubicBezTo>
                      <a:pt x="104" y="227"/>
                      <a:pt x="104" y="227"/>
                      <a:pt x="104" y="227"/>
                    </a:cubicBezTo>
                    <a:cubicBezTo>
                      <a:pt x="104" y="220"/>
                      <a:pt x="104" y="220"/>
                      <a:pt x="104" y="220"/>
                    </a:cubicBezTo>
                    <a:cubicBezTo>
                      <a:pt x="105" y="171"/>
                      <a:pt x="105" y="171"/>
                      <a:pt x="105" y="171"/>
                    </a:cubicBezTo>
                    <a:cubicBezTo>
                      <a:pt x="106" y="151"/>
                      <a:pt x="114" y="133"/>
                      <a:pt x="128" y="120"/>
                    </a:cubicBezTo>
                    <a:cubicBezTo>
                      <a:pt x="142" y="107"/>
                      <a:pt x="160" y="99"/>
                      <a:pt x="180" y="99"/>
                    </a:cubicBezTo>
                    <a:cubicBezTo>
                      <a:pt x="200" y="100"/>
                      <a:pt x="218" y="108"/>
                      <a:pt x="231" y="122"/>
                    </a:cubicBezTo>
                    <a:cubicBezTo>
                      <a:pt x="244" y="136"/>
                      <a:pt x="252" y="154"/>
                      <a:pt x="251" y="174"/>
                    </a:cubicBezTo>
                    <a:cubicBezTo>
                      <a:pt x="250" y="214"/>
                      <a:pt x="250" y="214"/>
                      <a:pt x="250" y="214"/>
                    </a:cubicBezTo>
                    <a:cubicBezTo>
                      <a:pt x="309" y="234"/>
                      <a:pt x="335" y="271"/>
                      <a:pt x="347" y="299"/>
                    </a:cubicBezTo>
                    <a:cubicBezTo>
                      <a:pt x="350" y="176"/>
                      <a:pt x="350" y="176"/>
                      <a:pt x="350" y="176"/>
                    </a:cubicBezTo>
                    <a:cubicBezTo>
                      <a:pt x="351" y="129"/>
                      <a:pt x="333" y="85"/>
                      <a:pt x="302" y="54"/>
                    </a:cubicBezTo>
                    <a:cubicBezTo>
                      <a:pt x="272" y="22"/>
                      <a:pt x="229" y="2"/>
                      <a:pt x="1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4347" tIns="62173" rIns="124347" bIns="62173" numCol="1" anchor="t" anchorCtr="0" compatLnSpc="1"/>
              <a:lstStyle/>
              <a:p>
                <a:pPr defTabSz="124079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221"/>
              <p:cNvSpPr/>
              <p:nvPr/>
            </p:nvSpPr>
            <p:spPr bwMode="black">
              <a:xfrm>
                <a:off x="1752600" y="4467929"/>
                <a:ext cx="670029" cy="926627"/>
              </a:xfrm>
              <a:custGeom>
                <a:avLst/>
                <a:gdLst>
                  <a:gd name="T0" fmla="*/ 678 w 711"/>
                  <a:gd name="T1" fmla="*/ 915 h 983"/>
                  <a:gd name="T2" fmla="*/ 154 w 711"/>
                  <a:gd name="T3" fmla="*/ 755 h 983"/>
                  <a:gd name="T4" fmla="*/ 69 w 711"/>
                  <a:gd name="T5" fmla="*/ 562 h 983"/>
                  <a:gd name="T6" fmla="*/ 69 w 711"/>
                  <a:gd name="T7" fmla="*/ 34 h 983"/>
                  <a:gd name="T8" fmla="*/ 34 w 711"/>
                  <a:gd name="T9" fmla="*/ 0 h 983"/>
                  <a:gd name="T10" fmla="*/ 0 w 711"/>
                  <a:gd name="T11" fmla="*/ 34 h 983"/>
                  <a:gd name="T12" fmla="*/ 0 w 711"/>
                  <a:gd name="T13" fmla="*/ 562 h 983"/>
                  <a:gd name="T14" fmla="*/ 0 w 711"/>
                  <a:gd name="T15" fmla="*/ 562 h 983"/>
                  <a:gd name="T16" fmla="*/ 108 w 711"/>
                  <a:gd name="T17" fmla="*/ 805 h 983"/>
                  <a:gd name="T18" fmla="*/ 676 w 711"/>
                  <a:gd name="T19" fmla="*/ 983 h 983"/>
                  <a:gd name="T20" fmla="*/ 677 w 711"/>
                  <a:gd name="T21" fmla="*/ 983 h 983"/>
                  <a:gd name="T22" fmla="*/ 711 w 711"/>
                  <a:gd name="T23" fmla="*/ 950 h 983"/>
                  <a:gd name="T24" fmla="*/ 678 w 711"/>
                  <a:gd name="T25" fmla="*/ 915 h 9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11" h="983">
                    <a:moveTo>
                      <a:pt x="678" y="915"/>
                    </a:moveTo>
                    <a:cubicBezTo>
                      <a:pt x="470" y="911"/>
                      <a:pt x="285" y="874"/>
                      <a:pt x="154" y="755"/>
                    </a:cubicBezTo>
                    <a:cubicBezTo>
                      <a:pt x="110" y="712"/>
                      <a:pt x="69" y="647"/>
                      <a:pt x="69" y="562"/>
                    </a:cubicBezTo>
                    <a:cubicBezTo>
                      <a:pt x="69" y="34"/>
                      <a:pt x="69" y="34"/>
                      <a:pt x="69" y="34"/>
                    </a:cubicBezTo>
                    <a:cubicBezTo>
                      <a:pt x="69" y="15"/>
                      <a:pt x="53" y="0"/>
                      <a:pt x="34" y="0"/>
                    </a:cubicBezTo>
                    <a:cubicBezTo>
                      <a:pt x="16" y="0"/>
                      <a:pt x="0" y="15"/>
                      <a:pt x="0" y="34"/>
                    </a:cubicBezTo>
                    <a:cubicBezTo>
                      <a:pt x="0" y="562"/>
                      <a:pt x="0" y="562"/>
                      <a:pt x="0" y="562"/>
                    </a:cubicBezTo>
                    <a:cubicBezTo>
                      <a:pt x="0" y="562"/>
                      <a:pt x="0" y="562"/>
                      <a:pt x="0" y="562"/>
                    </a:cubicBezTo>
                    <a:cubicBezTo>
                      <a:pt x="1" y="670"/>
                      <a:pt x="53" y="753"/>
                      <a:pt x="108" y="805"/>
                    </a:cubicBezTo>
                    <a:cubicBezTo>
                      <a:pt x="259" y="942"/>
                      <a:pt x="462" y="980"/>
                      <a:pt x="676" y="983"/>
                    </a:cubicBezTo>
                    <a:cubicBezTo>
                      <a:pt x="677" y="983"/>
                      <a:pt x="677" y="983"/>
                      <a:pt x="677" y="983"/>
                    </a:cubicBezTo>
                    <a:cubicBezTo>
                      <a:pt x="695" y="983"/>
                      <a:pt x="711" y="969"/>
                      <a:pt x="711" y="950"/>
                    </a:cubicBezTo>
                    <a:cubicBezTo>
                      <a:pt x="711" y="931"/>
                      <a:pt x="697" y="915"/>
                      <a:pt x="678" y="9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4347" tIns="62173" rIns="124347" bIns="62173" numCol="1" anchor="t" anchorCtr="0" compatLnSpc="1"/>
              <a:lstStyle/>
              <a:p>
                <a:pPr defTabSz="124079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222"/>
              <p:cNvSpPr/>
              <p:nvPr/>
            </p:nvSpPr>
            <p:spPr bwMode="black">
              <a:xfrm>
                <a:off x="1752600" y="4467929"/>
                <a:ext cx="670029" cy="926627"/>
              </a:xfrm>
              <a:custGeom>
                <a:avLst/>
                <a:gdLst>
                  <a:gd name="T0" fmla="*/ 678 w 711"/>
                  <a:gd name="T1" fmla="*/ 915 h 983"/>
                  <a:gd name="T2" fmla="*/ 154 w 711"/>
                  <a:gd name="T3" fmla="*/ 755 h 983"/>
                  <a:gd name="T4" fmla="*/ 69 w 711"/>
                  <a:gd name="T5" fmla="*/ 562 h 983"/>
                  <a:gd name="T6" fmla="*/ 69 w 711"/>
                  <a:gd name="T7" fmla="*/ 34 h 983"/>
                  <a:gd name="T8" fmla="*/ 34 w 711"/>
                  <a:gd name="T9" fmla="*/ 0 h 983"/>
                  <a:gd name="T10" fmla="*/ 0 w 711"/>
                  <a:gd name="T11" fmla="*/ 34 h 983"/>
                  <a:gd name="T12" fmla="*/ 0 w 711"/>
                  <a:gd name="T13" fmla="*/ 562 h 983"/>
                  <a:gd name="T14" fmla="*/ 0 w 711"/>
                  <a:gd name="T15" fmla="*/ 562 h 983"/>
                  <a:gd name="T16" fmla="*/ 108 w 711"/>
                  <a:gd name="T17" fmla="*/ 805 h 983"/>
                  <a:gd name="T18" fmla="*/ 676 w 711"/>
                  <a:gd name="T19" fmla="*/ 983 h 983"/>
                  <a:gd name="T20" fmla="*/ 677 w 711"/>
                  <a:gd name="T21" fmla="*/ 983 h 983"/>
                  <a:gd name="T22" fmla="*/ 711 w 711"/>
                  <a:gd name="T23" fmla="*/ 950 h 983"/>
                  <a:gd name="T24" fmla="*/ 678 w 711"/>
                  <a:gd name="T25" fmla="*/ 915 h 9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11" h="983">
                    <a:moveTo>
                      <a:pt x="678" y="915"/>
                    </a:moveTo>
                    <a:cubicBezTo>
                      <a:pt x="470" y="911"/>
                      <a:pt x="285" y="874"/>
                      <a:pt x="154" y="755"/>
                    </a:cubicBezTo>
                    <a:cubicBezTo>
                      <a:pt x="110" y="712"/>
                      <a:pt x="69" y="647"/>
                      <a:pt x="69" y="562"/>
                    </a:cubicBezTo>
                    <a:cubicBezTo>
                      <a:pt x="69" y="34"/>
                      <a:pt x="69" y="34"/>
                      <a:pt x="69" y="34"/>
                    </a:cubicBezTo>
                    <a:cubicBezTo>
                      <a:pt x="69" y="15"/>
                      <a:pt x="53" y="0"/>
                      <a:pt x="34" y="0"/>
                    </a:cubicBezTo>
                    <a:cubicBezTo>
                      <a:pt x="16" y="0"/>
                      <a:pt x="0" y="15"/>
                      <a:pt x="0" y="34"/>
                    </a:cubicBezTo>
                    <a:cubicBezTo>
                      <a:pt x="0" y="562"/>
                      <a:pt x="0" y="562"/>
                      <a:pt x="0" y="562"/>
                    </a:cubicBezTo>
                    <a:cubicBezTo>
                      <a:pt x="0" y="562"/>
                      <a:pt x="0" y="562"/>
                      <a:pt x="0" y="562"/>
                    </a:cubicBezTo>
                    <a:cubicBezTo>
                      <a:pt x="1" y="670"/>
                      <a:pt x="53" y="753"/>
                      <a:pt x="108" y="805"/>
                    </a:cubicBezTo>
                    <a:cubicBezTo>
                      <a:pt x="259" y="942"/>
                      <a:pt x="462" y="980"/>
                      <a:pt x="676" y="983"/>
                    </a:cubicBezTo>
                    <a:cubicBezTo>
                      <a:pt x="677" y="983"/>
                      <a:pt x="677" y="983"/>
                      <a:pt x="677" y="983"/>
                    </a:cubicBezTo>
                    <a:cubicBezTo>
                      <a:pt x="695" y="983"/>
                      <a:pt x="711" y="969"/>
                      <a:pt x="711" y="950"/>
                    </a:cubicBezTo>
                    <a:cubicBezTo>
                      <a:pt x="711" y="931"/>
                      <a:pt x="697" y="915"/>
                      <a:pt x="678" y="9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4347" tIns="62173" rIns="124347" bIns="62173" numCol="1" anchor="t" anchorCtr="0" compatLnSpc="1"/>
              <a:lstStyle/>
              <a:p>
                <a:pPr defTabSz="124079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223"/>
              <p:cNvSpPr/>
              <p:nvPr/>
            </p:nvSpPr>
            <p:spPr bwMode="black">
              <a:xfrm>
                <a:off x="1977672" y="4663072"/>
                <a:ext cx="606178" cy="195940"/>
              </a:xfrm>
              <a:custGeom>
                <a:avLst/>
                <a:gdLst>
                  <a:gd name="T0" fmla="*/ 643 w 643"/>
                  <a:gd name="T1" fmla="*/ 132 h 208"/>
                  <a:gd name="T2" fmla="*/ 438 w 643"/>
                  <a:gd name="T3" fmla="*/ 150 h 208"/>
                  <a:gd name="T4" fmla="*/ 0 w 643"/>
                  <a:gd name="T5" fmla="*/ 0 h 208"/>
                  <a:gd name="T6" fmla="*/ 0 w 643"/>
                  <a:gd name="T7" fmla="*/ 103 h 208"/>
                  <a:gd name="T8" fmla="*/ 39 w 643"/>
                  <a:gd name="T9" fmla="*/ 130 h 208"/>
                  <a:gd name="T10" fmla="*/ 438 w 643"/>
                  <a:gd name="T11" fmla="*/ 208 h 208"/>
                  <a:gd name="T12" fmla="*/ 606 w 643"/>
                  <a:gd name="T13" fmla="*/ 197 h 208"/>
                  <a:gd name="T14" fmla="*/ 643 w 643"/>
                  <a:gd name="T15" fmla="*/ 132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3" h="208">
                    <a:moveTo>
                      <a:pt x="643" y="132"/>
                    </a:moveTo>
                    <a:cubicBezTo>
                      <a:pt x="582" y="143"/>
                      <a:pt x="512" y="150"/>
                      <a:pt x="438" y="150"/>
                    </a:cubicBezTo>
                    <a:cubicBezTo>
                      <a:pt x="196" y="150"/>
                      <a:pt x="0" y="82"/>
                      <a:pt x="0" y="0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12" y="113"/>
                      <a:pt x="25" y="121"/>
                      <a:pt x="39" y="130"/>
                    </a:cubicBezTo>
                    <a:cubicBezTo>
                      <a:pt x="130" y="180"/>
                      <a:pt x="273" y="208"/>
                      <a:pt x="438" y="208"/>
                    </a:cubicBezTo>
                    <a:cubicBezTo>
                      <a:pt x="497" y="208"/>
                      <a:pt x="554" y="204"/>
                      <a:pt x="606" y="197"/>
                    </a:cubicBezTo>
                    <a:cubicBezTo>
                      <a:pt x="615" y="174"/>
                      <a:pt x="628" y="152"/>
                      <a:pt x="643" y="1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4347" tIns="62173" rIns="124347" bIns="62173" numCol="1" anchor="t" anchorCtr="0" compatLnSpc="1"/>
              <a:lstStyle/>
              <a:p>
                <a:pPr defTabSz="124079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224"/>
              <p:cNvSpPr/>
              <p:nvPr/>
            </p:nvSpPr>
            <p:spPr bwMode="black">
              <a:xfrm>
                <a:off x="1976076" y="4835467"/>
                <a:ext cx="555896" cy="196340"/>
              </a:xfrm>
              <a:custGeom>
                <a:avLst/>
                <a:gdLst>
                  <a:gd name="T0" fmla="*/ 590 w 590"/>
                  <a:gd name="T1" fmla="*/ 140 h 208"/>
                  <a:gd name="T2" fmla="*/ 438 w 590"/>
                  <a:gd name="T3" fmla="*/ 150 h 208"/>
                  <a:gd name="T4" fmla="*/ 0 w 590"/>
                  <a:gd name="T5" fmla="*/ 0 h 208"/>
                  <a:gd name="T6" fmla="*/ 0 w 590"/>
                  <a:gd name="T7" fmla="*/ 103 h 208"/>
                  <a:gd name="T8" fmla="*/ 39 w 590"/>
                  <a:gd name="T9" fmla="*/ 129 h 208"/>
                  <a:gd name="T10" fmla="*/ 438 w 590"/>
                  <a:gd name="T11" fmla="*/ 208 h 208"/>
                  <a:gd name="T12" fmla="*/ 589 w 590"/>
                  <a:gd name="T13" fmla="*/ 199 h 208"/>
                  <a:gd name="T14" fmla="*/ 590 w 590"/>
                  <a:gd name="T15" fmla="*/ 14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90" h="208">
                    <a:moveTo>
                      <a:pt x="590" y="140"/>
                    </a:moveTo>
                    <a:cubicBezTo>
                      <a:pt x="543" y="146"/>
                      <a:pt x="491" y="150"/>
                      <a:pt x="438" y="150"/>
                    </a:cubicBezTo>
                    <a:cubicBezTo>
                      <a:pt x="196" y="150"/>
                      <a:pt x="0" y="82"/>
                      <a:pt x="0" y="0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12" y="113"/>
                      <a:pt x="25" y="121"/>
                      <a:pt x="39" y="129"/>
                    </a:cubicBezTo>
                    <a:cubicBezTo>
                      <a:pt x="129" y="180"/>
                      <a:pt x="273" y="208"/>
                      <a:pt x="438" y="208"/>
                    </a:cubicBezTo>
                    <a:cubicBezTo>
                      <a:pt x="491" y="208"/>
                      <a:pt x="541" y="205"/>
                      <a:pt x="589" y="199"/>
                    </a:cubicBezTo>
                    <a:lnTo>
                      <a:pt x="590" y="1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4347" tIns="62173" rIns="124347" bIns="62173" numCol="1" anchor="t" anchorCtr="0" compatLnSpc="1"/>
              <a:lstStyle/>
              <a:p>
                <a:pPr defTabSz="124079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225"/>
              <p:cNvSpPr>
                <a:spLocks noEditPoints="1"/>
              </p:cNvSpPr>
              <p:nvPr/>
            </p:nvSpPr>
            <p:spPr bwMode="black">
              <a:xfrm>
                <a:off x="1886286" y="4267200"/>
                <a:ext cx="1011628" cy="995266"/>
              </a:xfrm>
              <a:custGeom>
                <a:avLst/>
                <a:gdLst>
                  <a:gd name="T0" fmla="*/ 683 w 1073"/>
                  <a:gd name="T1" fmla="*/ 951 h 1056"/>
                  <a:gd name="T2" fmla="*/ 683 w 1073"/>
                  <a:gd name="T3" fmla="*/ 947 h 1056"/>
                  <a:gd name="T4" fmla="*/ 537 w 1073"/>
                  <a:gd name="T5" fmla="*/ 957 h 1056"/>
                  <a:gd name="T6" fmla="*/ 99 w 1073"/>
                  <a:gd name="T7" fmla="*/ 776 h 1056"/>
                  <a:gd name="T8" fmla="*/ 99 w 1073"/>
                  <a:gd name="T9" fmla="*/ 623 h 1056"/>
                  <a:gd name="T10" fmla="*/ 99 w 1073"/>
                  <a:gd name="T11" fmla="*/ 520 h 1056"/>
                  <a:gd name="T12" fmla="*/ 99 w 1073"/>
                  <a:gd name="T13" fmla="*/ 352 h 1056"/>
                  <a:gd name="T14" fmla="*/ 137 w 1073"/>
                  <a:gd name="T15" fmla="*/ 379 h 1056"/>
                  <a:gd name="T16" fmla="*/ 537 w 1073"/>
                  <a:gd name="T17" fmla="*/ 458 h 1056"/>
                  <a:gd name="T18" fmla="*/ 862 w 1073"/>
                  <a:gd name="T19" fmla="*/ 411 h 1056"/>
                  <a:gd name="T20" fmla="*/ 972 w 1073"/>
                  <a:gd name="T21" fmla="*/ 355 h 1056"/>
                  <a:gd name="T22" fmla="*/ 975 w 1073"/>
                  <a:gd name="T23" fmla="*/ 352 h 1056"/>
                  <a:gd name="T24" fmla="*/ 975 w 1073"/>
                  <a:gd name="T25" fmla="*/ 460 h 1056"/>
                  <a:gd name="T26" fmla="*/ 1067 w 1073"/>
                  <a:gd name="T27" fmla="*/ 493 h 1056"/>
                  <a:gd name="T28" fmla="*/ 1073 w 1073"/>
                  <a:gd name="T29" fmla="*/ 494 h 1056"/>
                  <a:gd name="T30" fmla="*/ 1073 w 1073"/>
                  <a:gd name="T31" fmla="*/ 249 h 1056"/>
                  <a:gd name="T32" fmla="*/ 1002 w 1073"/>
                  <a:gd name="T33" fmla="*/ 114 h 1056"/>
                  <a:gd name="T34" fmla="*/ 537 w 1073"/>
                  <a:gd name="T35" fmla="*/ 0 h 1056"/>
                  <a:gd name="T36" fmla="*/ 195 w 1073"/>
                  <a:gd name="T37" fmla="*/ 49 h 1056"/>
                  <a:gd name="T38" fmla="*/ 71 w 1073"/>
                  <a:gd name="T39" fmla="*/ 114 h 1056"/>
                  <a:gd name="T40" fmla="*/ 0 w 1073"/>
                  <a:gd name="T41" fmla="*/ 249 h 1056"/>
                  <a:gd name="T42" fmla="*/ 0 w 1073"/>
                  <a:gd name="T43" fmla="*/ 776 h 1056"/>
                  <a:gd name="T44" fmla="*/ 64 w 1073"/>
                  <a:gd name="T45" fmla="*/ 917 h 1056"/>
                  <a:gd name="T46" fmla="*/ 537 w 1073"/>
                  <a:gd name="T47" fmla="*/ 1056 h 1056"/>
                  <a:gd name="T48" fmla="*/ 681 w 1073"/>
                  <a:gd name="T49" fmla="*/ 1047 h 1056"/>
                  <a:gd name="T50" fmla="*/ 683 w 1073"/>
                  <a:gd name="T51" fmla="*/ 951 h 1056"/>
                  <a:gd name="T52" fmla="*/ 537 w 1073"/>
                  <a:gd name="T53" fmla="*/ 99 h 1056"/>
                  <a:gd name="T54" fmla="*/ 975 w 1073"/>
                  <a:gd name="T55" fmla="*/ 249 h 1056"/>
                  <a:gd name="T56" fmla="*/ 537 w 1073"/>
                  <a:gd name="T57" fmla="*/ 399 h 1056"/>
                  <a:gd name="T58" fmla="*/ 99 w 1073"/>
                  <a:gd name="T59" fmla="*/ 249 h 1056"/>
                  <a:gd name="T60" fmla="*/ 537 w 1073"/>
                  <a:gd name="T61" fmla="*/ 99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73" h="1056">
                    <a:moveTo>
                      <a:pt x="683" y="951"/>
                    </a:moveTo>
                    <a:cubicBezTo>
                      <a:pt x="683" y="947"/>
                      <a:pt x="683" y="947"/>
                      <a:pt x="683" y="947"/>
                    </a:cubicBezTo>
                    <a:cubicBezTo>
                      <a:pt x="638" y="954"/>
                      <a:pt x="587" y="957"/>
                      <a:pt x="537" y="957"/>
                    </a:cubicBezTo>
                    <a:cubicBezTo>
                      <a:pt x="295" y="957"/>
                      <a:pt x="99" y="876"/>
                      <a:pt x="99" y="776"/>
                    </a:cubicBezTo>
                    <a:cubicBezTo>
                      <a:pt x="99" y="623"/>
                      <a:pt x="99" y="623"/>
                      <a:pt x="99" y="623"/>
                    </a:cubicBezTo>
                    <a:cubicBezTo>
                      <a:pt x="99" y="520"/>
                      <a:pt x="99" y="520"/>
                      <a:pt x="99" y="520"/>
                    </a:cubicBezTo>
                    <a:cubicBezTo>
                      <a:pt x="99" y="352"/>
                      <a:pt x="99" y="352"/>
                      <a:pt x="99" y="352"/>
                    </a:cubicBezTo>
                    <a:cubicBezTo>
                      <a:pt x="110" y="362"/>
                      <a:pt x="123" y="371"/>
                      <a:pt x="137" y="379"/>
                    </a:cubicBezTo>
                    <a:cubicBezTo>
                      <a:pt x="228" y="429"/>
                      <a:pt x="371" y="457"/>
                      <a:pt x="537" y="458"/>
                    </a:cubicBezTo>
                    <a:cubicBezTo>
                      <a:pt x="662" y="458"/>
                      <a:pt x="776" y="441"/>
                      <a:pt x="862" y="411"/>
                    </a:cubicBezTo>
                    <a:cubicBezTo>
                      <a:pt x="906" y="396"/>
                      <a:pt x="942" y="378"/>
                      <a:pt x="972" y="355"/>
                    </a:cubicBezTo>
                    <a:cubicBezTo>
                      <a:pt x="973" y="354"/>
                      <a:pt x="974" y="353"/>
                      <a:pt x="975" y="352"/>
                    </a:cubicBezTo>
                    <a:cubicBezTo>
                      <a:pt x="975" y="460"/>
                      <a:pt x="975" y="460"/>
                      <a:pt x="975" y="460"/>
                    </a:cubicBezTo>
                    <a:cubicBezTo>
                      <a:pt x="1008" y="465"/>
                      <a:pt x="1039" y="476"/>
                      <a:pt x="1067" y="493"/>
                    </a:cubicBezTo>
                    <a:cubicBezTo>
                      <a:pt x="1069" y="493"/>
                      <a:pt x="1071" y="493"/>
                      <a:pt x="1073" y="494"/>
                    </a:cubicBezTo>
                    <a:cubicBezTo>
                      <a:pt x="1073" y="249"/>
                      <a:pt x="1073" y="249"/>
                      <a:pt x="1073" y="249"/>
                    </a:cubicBezTo>
                    <a:cubicBezTo>
                      <a:pt x="1073" y="187"/>
                      <a:pt x="1037" y="141"/>
                      <a:pt x="1002" y="114"/>
                    </a:cubicBezTo>
                    <a:cubicBezTo>
                      <a:pt x="896" y="33"/>
                      <a:pt x="733" y="3"/>
                      <a:pt x="537" y="0"/>
                    </a:cubicBezTo>
                    <a:cubicBezTo>
                      <a:pt x="406" y="0"/>
                      <a:pt x="288" y="18"/>
                      <a:pt x="195" y="49"/>
                    </a:cubicBezTo>
                    <a:cubicBezTo>
                      <a:pt x="148" y="66"/>
                      <a:pt x="107" y="85"/>
                      <a:pt x="71" y="114"/>
                    </a:cubicBezTo>
                    <a:cubicBezTo>
                      <a:pt x="36" y="141"/>
                      <a:pt x="0" y="187"/>
                      <a:pt x="0" y="249"/>
                    </a:cubicBezTo>
                    <a:cubicBezTo>
                      <a:pt x="0" y="776"/>
                      <a:pt x="0" y="776"/>
                      <a:pt x="0" y="776"/>
                    </a:cubicBezTo>
                    <a:cubicBezTo>
                      <a:pt x="0" y="835"/>
                      <a:pt x="29" y="884"/>
                      <a:pt x="64" y="917"/>
                    </a:cubicBezTo>
                    <a:cubicBezTo>
                      <a:pt x="169" y="1014"/>
                      <a:pt x="338" y="1053"/>
                      <a:pt x="537" y="1056"/>
                    </a:cubicBezTo>
                    <a:cubicBezTo>
                      <a:pt x="586" y="1056"/>
                      <a:pt x="636" y="1053"/>
                      <a:pt x="681" y="1047"/>
                    </a:cubicBezTo>
                    <a:lnTo>
                      <a:pt x="683" y="951"/>
                    </a:lnTo>
                    <a:close/>
                    <a:moveTo>
                      <a:pt x="537" y="99"/>
                    </a:moveTo>
                    <a:cubicBezTo>
                      <a:pt x="778" y="99"/>
                      <a:pt x="975" y="166"/>
                      <a:pt x="975" y="249"/>
                    </a:cubicBezTo>
                    <a:cubicBezTo>
                      <a:pt x="975" y="332"/>
                      <a:pt x="778" y="399"/>
                      <a:pt x="537" y="399"/>
                    </a:cubicBezTo>
                    <a:cubicBezTo>
                      <a:pt x="295" y="399"/>
                      <a:pt x="99" y="332"/>
                      <a:pt x="99" y="249"/>
                    </a:cubicBezTo>
                    <a:cubicBezTo>
                      <a:pt x="99" y="166"/>
                      <a:pt x="295" y="99"/>
                      <a:pt x="537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4347" tIns="62173" rIns="124347" bIns="62173" numCol="1" anchor="t" anchorCtr="0" compatLnSpc="1"/>
              <a:lstStyle/>
              <a:p>
                <a:pPr defTabSz="124079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4802376" y="4454543"/>
            <a:ext cx="2639900" cy="1714648"/>
            <a:chOff x="4802376" y="4454543"/>
            <a:chExt cx="2639900" cy="1714648"/>
          </a:xfrm>
        </p:grpSpPr>
        <p:sp>
          <p:nvSpPr>
            <p:cNvPr id="11" name="矩形 10"/>
            <p:cNvSpPr/>
            <p:nvPr/>
          </p:nvSpPr>
          <p:spPr>
            <a:xfrm>
              <a:off x="5092831" y="5073985"/>
              <a:ext cx="20313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点击此处添加标题</a:t>
              </a:r>
              <a:endParaRPr lang="zh-CN" altLang="en-US" b="1" dirty="0">
                <a:solidFill>
                  <a:schemeClr val="bg2">
                    <a:lumMod val="25000"/>
                  </a:schemeClr>
                </a:solidFill>
                <a:latin typeface="+mn-ea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802376" y="5468615"/>
              <a:ext cx="2639900" cy="7005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2">
                      <a:lumMod val="25000"/>
                    </a:schemeClr>
                  </a:solidFill>
                  <a:latin typeface="+mj-ea"/>
                  <a:ea typeface="+mj-ea"/>
                </a:rPr>
                <a:t>点击此处添加文本内容，如关键词、部分简单介绍等。</a:t>
              </a:r>
              <a:endParaRPr lang="en-US" altLang="zh-CN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24" name="Freeform 331"/>
            <p:cNvSpPr>
              <a:spLocks noChangeAspect="1" noEditPoints="1"/>
            </p:cNvSpPr>
            <p:nvPr/>
          </p:nvSpPr>
          <p:spPr bwMode="auto">
            <a:xfrm>
              <a:off x="5871367" y="4454543"/>
              <a:ext cx="487685" cy="478308"/>
            </a:xfrm>
            <a:custGeom>
              <a:avLst/>
              <a:gdLst>
                <a:gd name="T0" fmla="*/ 39 w 88"/>
                <a:gd name="T1" fmla="*/ 46 h 86"/>
                <a:gd name="T2" fmla="*/ 79 w 88"/>
                <a:gd name="T3" fmla="*/ 46 h 86"/>
                <a:gd name="T4" fmla="*/ 39 w 88"/>
                <a:gd name="T5" fmla="*/ 86 h 86"/>
                <a:gd name="T6" fmla="*/ 0 w 88"/>
                <a:gd name="T7" fmla="*/ 46 h 86"/>
                <a:gd name="T8" fmla="*/ 39 w 88"/>
                <a:gd name="T9" fmla="*/ 7 h 86"/>
                <a:gd name="T10" fmla="*/ 39 w 88"/>
                <a:gd name="T11" fmla="*/ 46 h 86"/>
                <a:gd name="T12" fmla="*/ 48 w 88"/>
                <a:gd name="T13" fmla="*/ 40 h 86"/>
                <a:gd name="T14" fmla="*/ 88 w 88"/>
                <a:gd name="T15" fmla="*/ 40 h 86"/>
                <a:gd name="T16" fmla="*/ 48 w 88"/>
                <a:gd name="T17" fmla="*/ 0 h 86"/>
                <a:gd name="T18" fmla="*/ 48 w 88"/>
                <a:gd name="T19" fmla="*/ 4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86">
                  <a:moveTo>
                    <a:pt x="39" y="46"/>
                  </a:moveTo>
                  <a:cubicBezTo>
                    <a:pt x="79" y="46"/>
                    <a:pt x="79" y="46"/>
                    <a:pt x="79" y="46"/>
                  </a:cubicBezTo>
                  <a:cubicBezTo>
                    <a:pt x="79" y="68"/>
                    <a:pt x="61" y="86"/>
                    <a:pt x="39" y="86"/>
                  </a:cubicBezTo>
                  <a:cubicBezTo>
                    <a:pt x="18" y="86"/>
                    <a:pt x="0" y="68"/>
                    <a:pt x="0" y="46"/>
                  </a:cubicBezTo>
                  <a:cubicBezTo>
                    <a:pt x="0" y="25"/>
                    <a:pt x="18" y="7"/>
                    <a:pt x="39" y="7"/>
                  </a:cubicBezTo>
                  <a:lnTo>
                    <a:pt x="39" y="46"/>
                  </a:lnTo>
                  <a:close/>
                  <a:moveTo>
                    <a:pt x="48" y="40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88" y="18"/>
                    <a:pt x="70" y="0"/>
                    <a:pt x="48" y="0"/>
                  </a:cubicBezTo>
                  <a:lnTo>
                    <a:pt x="48" y="40"/>
                  </a:lnTo>
                  <a:close/>
                </a:path>
              </a:pathLst>
            </a:custGeom>
            <a:solidFill>
              <a:schemeClr val="accent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124329" tIns="62164" rIns="124329" bIns="62164" numCol="1" anchor="t" anchorCtr="0" compatLnSpc="1"/>
            <a:lstStyle/>
            <a:p>
              <a:pPr defTabSz="1242695"/>
              <a:endParaRPr lang="en-US" sz="2400" dirty="0">
                <a:solidFill>
                  <a:srgbClr val="505050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850384" y="5073985"/>
            <a:ext cx="3569532" cy="1095206"/>
            <a:chOff x="7850384" y="5073985"/>
            <a:chExt cx="3569532" cy="1095206"/>
          </a:xfrm>
        </p:grpSpPr>
        <p:sp>
          <p:nvSpPr>
            <p:cNvPr id="13" name="矩形 12"/>
            <p:cNvSpPr/>
            <p:nvPr/>
          </p:nvSpPr>
          <p:spPr>
            <a:xfrm>
              <a:off x="9070471" y="5073985"/>
              <a:ext cx="20313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点击此处添加标题</a:t>
              </a:r>
              <a:endParaRPr lang="zh-CN" altLang="en-US" b="1" dirty="0">
                <a:solidFill>
                  <a:schemeClr val="bg2">
                    <a:lumMod val="25000"/>
                  </a:schemeClr>
                </a:solidFill>
                <a:latin typeface="+mn-ea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8780016" y="5468615"/>
              <a:ext cx="2639900" cy="7005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2">
                      <a:lumMod val="25000"/>
                    </a:schemeClr>
                  </a:solidFill>
                  <a:latin typeface="+mj-ea"/>
                  <a:ea typeface="+mj-ea"/>
                </a:rPr>
                <a:t>点击此处添加文本内容，如关键词、部分简单介绍等。</a:t>
              </a:r>
              <a:endParaRPr lang="en-US" altLang="zh-CN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25" name="Freeform 13"/>
            <p:cNvSpPr>
              <a:spLocks noEditPoints="1"/>
            </p:cNvSpPr>
            <p:nvPr/>
          </p:nvSpPr>
          <p:spPr bwMode="auto">
            <a:xfrm>
              <a:off x="7850384" y="5359413"/>
              <a:ext cx="451825" cy="492727"/>
            </a:xfrm>
            <a:custGeom>
              <a:avLst/>
              <a:gdLst>
                <a:gd name="T0" fmla="*/ 36 w 228"/>
                <a:gd name="T1" fmla="*/ 249 h 249"/>
                <a:gd name="T2" fmla="*/ 0 w 228"/>
                <a:gd name="T3" fmla="*/ 249 h 249"/>
                <a:gd name="T4" fmla="*/ 0 w 228"/>
                <a:gd name="T5" fmla="*/ 217 h 249"/>
                <a:gd name="T6" fmla="*/ 36 w 228"/>
                <a:gd name="T7" fmla="*/ 217 h 249"/>
                <a:gd name="T8" fmla="*/ 36 w 228"/>
                <a:gd name="T9" fmla="*/ 249 h 249"/>
                <a:gd name="T10" fmla="*/ 84 w 228"/>
                <a:gd name="T11" fmla="*/ 209 h 249"/>
                <a:gd name="T12" fmla="*/ 48 w 228"/>
                <a:gd name="T13" fmla="*/ 209 h 249"/>
                <a:gd name="T14" fmla="*/ 48 w 228"/>
                <a:gd name="T15" fmla="*/ 249 h 249"/>
                <a:gd name="T16" fmla="*/ 84 w 228"/>
                <a:gd name="T17" fmla="*/ 249 h 249"/>
                <a:gd name="T18" fmla="*/ 84 w 228"/>
                <a:gd name="T19" fmla="*/ 209 h 249"/>
                <a:gd name="T20" fmla="*/ 132 w 228"/>
                <a:gd name="T21" fmla="*/ 197 h 249"/>
                <a:gd name="T22" fmla="*/ 96 w 228"/>
                <a:gd name="T23" fmla="*/ 197 h 249"/>
                <a:gd name="T24" fmla="*/ 96 w 228"/>
                <a:gd name="T25" fmla="*/ 249 h 249"/>
                <a:gd name="T26" fmla="*/ 132 w 228"/>
                <a:gd name="T27" fmla="*/ 249 h 249"/>
                <a:gd name="T28" fmla="*/ 132 w 228"/>
                <a:gd name="T29" fmla="*/ 197 h 249"/>
                <a:gd name="T30" fmla="*/ 180 w 228"/>
                <a:gd name="T31" fmla="*/ 153 h 249"/>
                <a:gd name="T32" fmla="*/ 144 w 228"/>
                <a:gd name="T33" fmla="*/ 153 h 249"/>
                <a:gd name="T34" fmla="*/ 144 w 228"/>
                <a:gd name="T35" fmla="*/ 249 h 249"/>
                <a:gd name="T36" fmla="*/ 180 w 228"/>
                <a:gd name="T37" fmla="*/ 249 h 249"/>
                <a:gd name="T38" fmla="*/ 180 w 228"/>
                <a:gd name="T39" fmla="*/ 153 h 249"/>
                <a:gd name="T40" fmla="*/ 228 w 228"/>
                <a:gd name="T41" fmla="*/ 57 h 249"/>
                <a:gd name="T42" fmla="*/ 192 w 228"/>
                <a:gd name="T43" fmla="*/ 57 h 249"/>
                <a:gd name="T44" fmla="*/ 192 w 228"/>
                <a:gd name="T45" fmla="*/ 249 h 249"/>
                <a:gd name="T46" fmla="*/ 228 w 228"/>
                <a:gd name="T47" fmla="*/ 249 h 249"/>
                <a:gd name="T48" fmla="*/ 228 w 228"/>
                <a:gd name="T49" fmla="*/ 57 h 249"/>
                <a:gd name="T50" fmla="*/ 167 w 228"/>
                <a:gd name="T51" fmla="*/ 0 h 249"/>
                <a:gd name="T52" fmla="*/ 145 w 228"/>
                <a:gd name="T53" fmla="*/ 29 h 249"/>
                <a:gd name="T54" fmla="*/ 155 w 228"/>
                <a:gd name="T55" fmla="*/ 30 h 249"/>
                <a:gd name="T56" fmla="*/ 117 w 228"/>
                <a:gd name="T57" fmla="*/ 131 h 249"/>
                <a:gd name="T58" fmla="*/ 0 w 228"/>
                <a:gd name="T59" fmla="*/ 196 h 249"/>
                <a:gd name="T60" fmla="*/ 0 w 228"/>
                <a:gd name="T61" fmla="*/ 212 h 249"/>
                <a:gd name="T62" fmla="*/ 130 w 228"/>
                <a:gd name="T63" fmla="*/ 141 h 249"/>
                <a:gd name="T64" fmla="*/ 171 w 228"/>
                <a:gd name="T65" fmla="*/ 33 h 249"/>
                <a:gd name="T66" fmla="*/ 181 w 228"/>
                <a:gd name="T67" fmla="*/ 34 h 249"/>
                <a:gd name="T68" fmla="*/ 167 w 228"/>
                <a:gd name="T69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8" h="249">
                  <a:moveTo>
                    <a:pt x="36" y="249"/>
                  </a:moveTo>
                  <a:cubicBezTo>
                    <a:pt x="0" y="249"/>
                    <a:pt x="0" y="249"/>
                    <a:pt x="0" y="249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36" y="217"/>
                    <a:pt x="36" y="217"/>
                    <a:pt x="36" y="217"/>
                  </a:cubicBezTo>
                  <a:lnTo>
                    <a:pt x="36" y="249"/>
                  </a:lnTo>
                  <a:close/>
                  <a:moveTo>
                    <a:pt x="84" y="209"/>
                  </a:moveTo>
                  <a:cubicBezTo>
                    <a:pt x="48" y="209"/>
                    <a:pt x="48" y="209"/>
                    <a:pt x="48" y="209"/>
                  </a:cubicBezTo>
                  <a:cubicBezTo>
                    <a:pt x="48" y="249"/>
                    <a:pt x="48" y="249"/>
                    <a:pt x="48" y="249"/>
                  </a:cubicBezTo>
                  <a:cubicBezTo>
                    <a:pt x="84" y="249"/>
                    <a:pt x="84" y="249"/>
                    <a:pt x="84" y="249"/>
                  </a:cubicBezTo>
                  <a:lnTo>
                    <a:pt x="84" y="209"/>
                  </a:lnTo>
                  <a:close/>
                  <a:moveTo>
                    <a:pt x="132" y="197"/>
                  </a:moveTo>
                  <a:cubicBezTo>
                    <a:pt x="96" y="197"/>
                    <a:pt x="96" y="197"/>
                    <a:pt x="96" y="197"/>
                  </a:cubicBezTo>
                  <a:cubicBezTo>
                    <a:pt x="96" y="249"/>
                    <a:pt x="96" y="249"/>
                    <a:pt x="96" y="249"/>
                  </a:cubicBezTo>
                  <a:cubicBezTo>
                    <a:pt x="132" y="249"/>
                    <a:pt x="132" y="249"/>
                    <a:pt x="132" y="249"/>
                  </a:cubicBezTo>
                  <a:lnTo>
                    <a:pt x="132" y="197"/>
                  </a:lnTo>
                  <a:close/>
                  <a:moveTo>
                    <a:pt x="180" y="153"/>
                  </a:moveTo>
                  <a:cubicBezTo>
                    <a:pt x="144" y="153"/>
                    <a:pt x="144" y="153"/>
                    <a:pt x="144" y="153"/>
                  </a:cubicBezTo>
                  <a:cubicBezTo>
                    <a:pt x="144" y="249"/>
                    <a:pt x="144" y="249"/>
                    <a:pt x="144" y="249"/>
                  </a:cubicBezTo>
                  <a:cubicBezTo>
                    <a:pt x="180" y="249"/>
                    <a:pt x="180" y="249"/>
                    <a:pt x="180" y="249"/>
                  </a:cubicBezTo>
                  <a:lnTo>
                    <a:pt x="180" y="153"/>
                  </a:lnTo>
                  <a:close/>
                  <a:moveTo>
                    <a:pt x="228" y="57"/>
                  </a:moveTo>
                  <a:cubicBezTo>
                    <a:pt x="192" y="57"/>
                    <a:pt x="192" y="57"/>
                    <a:pt x="192" y="57"/>
                  </a:cubicBezTo>
                  <a:cubicBezTo>
                    <a:pt x="192" y="249"/>
                    <a:pt x="192" y="249"/>
                    <a:pt x="192" y="249"/>
                  </a:cubicBezTo>
                  <a:cubicBezTo>
                    <a:pt x="228" y="249"/>
                    <a:pt x="228" y="249"/>
                    <a:pt x="228" y="249"/>
                  </a:cubicBezTo>
                  <a:lnTo>
                    <a:pt x="228" y="57"/>
                  </a:lnTo>
                  <a:close/>
                  <a:moveTo>
                    <a:pt x="167" y="0"/>
                  </a:moveTo>
                  <a:cubicBezTo>
                    <a:pt x="145" y="29"/>
                    <a:pt x="145" y="29"/>
                    <a:pt x="145" y="29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0" y="58"/>
                    <a:pt x="139" y="104"/>
                    <a:pt x="117" y="131"/>
                  </a:cubicBezTo>
                  <a:cubicBezTo>
                    <a:pt x="83" y="174"/>
                    <a:pt x="20" y="191"/>
                    <a:pt x="0" y="196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17" y="209"/>
                    <a:pt x="90" y="191"/>
                    <a:pt x="130" y="141"/>
                  </a:cubicBezTo>
                  <a:cubicBezTo>
                    <a:pt x="152" y="112"/>
                    <a:pt x="164" y="67"/>
                    <a:pt x="171" y="33"/>
                  </a:cubicBezTo>
                  <a:cubicBezTo>
                    <a:pt x="181" y="34"/>
                    <a:pt x="181" y="34"/>
                    <a:pt x="181" y="34"/>
                  </a:cubicBezTo>
                  <a:lnTo>
                    <a:pt x="167" y="0"/>
                  </a:lnTo>
                  <a:close/>
                </a:path>
              </a:pathLst>
            </a:custGeom>
            <a:solidFill>
              <a:schemeClr val="accent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288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等腰三角形 4"/>
          <p:cNvSpPr/>
          <p:nvPr/>
        </p:nvSpPr>
        <p:spPr>
          <a:xfrm rot="10800000">
            <a:off x="2161310" y="-5"/>
            <a:ext cx="7841672" cy="328352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35735" y="1374013"/>
            <a:ext cx="2690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dirty="0">
                <a:solidFill>
                  <a:schemeClr val="bg1"/>
                </a:solidFill>
              </a:rPr>
              <a:t>PART FOUR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5389418" y="2095754"/>
            <a:ext cx="139930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5722452" y="2247916"/>
            <a:ext cx="609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 dirty="0">
                <a:solidFill>
                  <a:schemeClr val="bg1"/>
                </a:solidFill>
                <a:latin typeface="+mn-ea"/>
              </a:rPr>
              <a:t>04</a:t>
            </a:r>
            <a:endParaRPr lang="zh-CN" altLang="en-US" sz="28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0" name="等腰三角形 9"/>
          <p:cNvSpPr/>
          <p:nvPr/>
        </p:nvSpPr>
        <p:spPr>
          <a:xfrm rot="10800000">
            <a:off x="6033057" y="2870642"/>
            <a:ext cx="112687" cy="11404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2037807" y="0"/>
            <a:ext cx="8130873" cy="3420932"/>
            <a:chOff x="2037807" y="0"/>
            <a:chExt cx="8130873" cy="3420932"/>
          </a:xfrm>
        </p:grpSpPr>
        <p:cxnSp>
          <p:nvCxnSpPr>
            <p:cNvPr id="11" name="直接连接符 10"/>
            <p:cNvCxnSpPr/>
            <p:nvPr/>
          </p:nvCxnSpPr>
          <p:spPr>
            <a:xfrm flipH="1" flipV="1">
              <a:off x="2037807" y="1"/>
              <a:ext cx="4056400" cy="3420931"/>
            </a:xfrm>
            <a:prstGeom prst="line">
              <a:avLst/>
            </a:prstGeom>
            <a:ln w="12700">
              <a:solidFill>
                <a:schemeClr val="accent1">
                  <a:lumMod val="50000"/>
                  <a:lumOff val="50000"/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H="1">
              <a:off x="6094207" y="0"/>
              <a:ext cx="4074473" cy="3420932"/>
            </a:xfrm>
            <a:prstGeom prst="line">
              <a:avLst/>
            </a:prstGeom>
            <a:ln w="12700">
              <a:solidFill>
                <a:schemeClr val="accent1">
                  <a:lumMod val="50000"/>
                  <a:lumOff val="50000"/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/>
          <p:cNvGrpSpPr/>
          <p:nvPr/>
        </p:nvGrpSpPr>
        <p:grpSpPr>
          <a:xfrm>
            <a:off x="1872110" y="0"/>
            <a:ext cx="8434419" cy="3563377"/>
            <a:chOff x="1872110" y="0"/>
            <a:chExt cx="8434419" cy="3563377"/>
          </a:xfrm>
        </p:grpSpPr>
        <p:cxnSp>
          <p:nvCxnSpPr>
            <p:cNvPr id="18" name="直接连接符 17"/>
            <p:cNvCxnSpPr/>
            <p:nvPr/>
          </p:nvCxnSpPr>
          <p:spPr>
            <a:xfrm flipH="1" flipV="1">
              <a:off x="1872110" y="0"/>
              <a:ext cx="4222097" cy="3563377"/>
            </a:xfrm>
            <a:prstGeom prst="line">
              <a:avLst/>
            </a:prstGeom>
            <a:ln w="12700">
              <a:solidFill>
                <a:schemeClr val="accent1">
                  <a:lumMod val="50000"/>
                  <a:lumOff val="50000"/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H="1">
              <a:off x="6094207" y="0"/>
              <a:ext cx="4212322" cy="3563377"/>
            </a:xfrm>
            <a:prstGeom prst="line">
              <a:avLst/>
            </a:prstGeom>
            <a:ln w="12700">
              <a:solidFill>
                <a:schemeClr val="accent1">
                  <a:lumMod val="50000"/>
                  <a:lumOff val="50000"/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等腰三角形 5"/>
          <p:cNvSpPr/>
          <p:nvPr/>
        </p:nvSpPr>
        <p:spPr>
          <a:xfrm rot="10800000">
            <a:off x="10100828" y="3968033"/>
            <a:ext cx="1959263" cy="4719783"/>
          </a:xfrm>
          <a:custGeom>
            <a:avLst/>
            <a:gdLst>
              <a:gd name="connsiteX0" fmla="*/ 0 w 3505200"/>
              <a:gd name="connsiteY0" fmla="*/ 3352800 h 3352800"/>
              <a:gd name="connsiteX1" fmla="*/ 1752600 w 3505200"/>
              <a:gd name="connsiteY1" fmla="*/ 0 h 3352800"/>
              <a:gd name="connsiteX2" fmla="*/ 3505200 w 3505200"/>
              <a:gd name="connsiteY2" fmla="*/ 3352800 h 3352800"/>
              <a:gd name="connsiteX3" fmla="*/ 0 w 3505200"/>
              <a:gd name="connsiteY3" fmla="*/ 3352800 h 3352800"/>
              <a:gd name="connsiteX0-1" fmla="*/ 0 w 4025900"/>
              <a:gd name="connsiteY0-2" fmla="*/ 1625600 h 3352800"/>
              <a:gd name="connsiteX1-3" fmla="*/ 2273300 w 4025900"/>
              <a:gd name="connsiteY1-4" fmla="*/ 0 h 3352800"/>
              <a:gd name="connsiteX2-5" fmla="*/ 4025900 w 4025900"/>
              <a:gd name="connsiteY2-6" fmla="*/ 3352800 h 3352800"/>
              <a:gd name="connsiteX3-7" fmla="*/ 0 w 4025900"/>
              <a:gd name="connsiteY3-8" fmla="*/ 1625600 h 3352800"/>
              <a:gd name="connsiteX0-9" fmla="*/ 0 w 4025900"/>
              <a:gd name="connsiteY0-10" fmla="*/ 1879600 h 3606800"/>
              <a:gd name="connsiteX1-11" fmla="*/ 3746500 w 4025900"/>
              <a:gd name="connsiteY1-12" fmla="*/ 0 h 3606800"/>
              <a:gd name="connsiteX2-13" fmla="*/ 4025900 w 4025900"/>
              <a:gd name="connsiteY2-14" fmla="*/ 3606800 h 3606800"/>
              <a:gd name="connsiteX3-15" fmla="*/ 0 w 4025900"/>
              <a:gd name="connsiteY3-16" fmla="*/ 1879600 h 3606800"/>
              <a:gd name="connsiteX0-17" fmla="*/ 0 w 4508500"/>
              <a:gd name="connsiteY0-18" fmla="*/ 1879600 h 3657600"/>
              <a:gd name="connsiteX1-19" fmla="*/ 3746500 w 4508500"/>
              <a:gd name="connsiteY1-20" fmla="*/ 0 h 3657600"/>
              <a:gd name="connsiteX2-21" fmla="*/ 4508500 w 4508500"/>
              <a:gd name="connsiteY2-22" fmla="*/ 3657600 h 3657600"/>
              <a:gd name="connsiteX3-23" fmla="*/ 0 w 4508500"/>
              <a:gd name="connsiteY3-24" fmla="*/ 1879600 h 3657600"/>
              <a:gd name="connsiteX0-25" fmla="*/ 0 w 4508500"/>
              <a:gd name="connsiteY0-26" fmla="*/ 480291 h 2258291"/>
              <a:gd name="connsiteX1-27" fmla="*/ 2319481 w 4508500"/>
              <a:gd name="connsiteY1-28" fmla="*/ 0 h 2258291"/>
              <a:gd name="connsiteX2-29" fmla="*/ 4508500 w 4508500"/>
              <a:gd name="connsiteY2-30" fmla="*/ 2258291 h 2258291"/>
              <a:gd name="connsiteX3-31" fmla="*/ 0 w 4508500"/>
              <a:gd name="connsiteY3-32" fmla="*/ 480291 h 2258291"/>
              <a:gd name="connsiteX0-33" fmla="*/ 0 w 4508500"/>
              <a:gd name="connsiteY0-34" fmla="*/ 1006764 h 2784764"/>
              <a:gd name="connsiteX1-35" fmla="*/ 1959263 w 4508500"/>
              <a:gd name="connsiteY1-36" fmla="*/ 0 h 2784764"/>
              <a:gd name="connsiteX2-37" fmla="*/ 4508500 w 4508500"/>
              <a:gd name="connsiteY2-38" fmla="*/ 2784764 h 2784764"/>
              <a:gd name="connsiteX3-39" fmla="*/ 0 w 4508500"/>
              <a:gd name="connsiteY3-40" fmla="*/ 1006764 h 2784764"/>
              <a:gd name="connsiteX0-41" fmla="*/ 0 w 1959263"/>
              <a:gd name="connsiteY0-42" fmla="*/ 4608946 h 4608946"/>
              <a:gd name="connsiteX1-43" fmla="*/ 1959263 w 1959263"/>
              <a:gd name="connsiteY1-44" fmla="*/ 3602182 h 4608946"/>
              <a:gd name="connsiteX2-45" fmla="*/ 1141845 w 1959263"/>
              <a:gd name="connsiteY2-46" fmla="*/ 0 h 4608946"/>
              <a:gd name="connsiteX3-47" fmla="*/ 0 w 1959263"/>
              <a:gd name="connsiteY3-48" fmla="*/ 4608946 h 4608946"/>
              <a:gd name="connsiteX0-49" fmla="*/ 0 w 1959263"/>
              <a:gd name="connsiteY0-50" fmla="*/ 4719783 h 4719783"/>
              <a:gd name="connsiteX1-51" fmla="*/ 1959263 w 1959263"/>
              <a:gd name="connsiteY1-52" fmla="*/ 3713019 h 4719783"/>
              <a:gd name="connsiteX2-53" fmla="*/ 1127991 w 1959263"/>
              <a:gd name="connsiteY2-54" fmla="*/ 0 h 4719783"/>
              <a:gd name="connsiteX3-55" fmla="*/ 0 w 1959263"/>
              <a:gd name="connsiteY3-56" fmla="*/ 4719783 h 47197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959263" h="4719783">
                <a:moveTo>
                  <a:pt x="0" y="4719783"/>
                </a:moveTo>
                <a:lnTo>
                  <a:pt x="1959263" y="3713019"/>
                </a:lnTo>
                <a:lnTo>
                  <a:pt x="1127991" y="0"/>
                </a:lnTo>
                <a:lnTo>
                  <a:pt x="0" y="4719783"/>
                </a:lnTo>
                <a:close/>
              </a:path>
            </a:pathLst>
          </a:custGeom>
          <a:solidFill>
            <a:schemeClr val="accent1">
              <a:lumMod val="50000"/>
              <a:lumOff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等腰三角形 5"/>
          <p:cNvSpPr/>
          <p:nvPr/>
        </p:nvSpPr>
        <p:spPr>
          <a:xfrm rot="10800000">
            <a:off x="227422" y="1131022"/>
            <a:ext cx="3356758" cy="4095668"/>
          </a:xfrm>
          <a:custGeom>
            <a:avLst/>
            <a:gdLst>
              <a:gd name="connsiteX0" fmla="*/ 0 w 3505200"/>
              <a:gd name="connsiteY0" fmla="*/ 3352800 h 3352800"/>
              <a:gd name="connsiteX1" fmla="*/ 1752600 w 3505200"/>
              <a:gd name="connsiteY1" fmla="*/ 0 h 3352800"/>
              <a:gd name="connsiteX2" fmla="*/ 3505200 w 3505200"/>
              <a:gd name="connsiteY2" fmla="*/ 3352800 h 3352800"/>
              <a:gd name="connsiteX3" fmla="*/ 0 w 3505200"/>
              <a:gd name="connsiteY3" fmla="*/ 3352800 h 3352800"/>
              <a:gd name="connsiteX0-1" fmla="*/ 0 w 4025900"/>
              <a:gd name="connsiteY0-2" fmla="*/ 1625600 h 3352800"/>
              <a:gd name="connsiteX1-3" fmla="*/ 2273300 w 4025900"/>
              <a:gd name="connsiteY1-4" fmla="*/ 0 h 3352800"/>
              <a:gd name="connsiteX2-5" fmla="*/ 4025900 w 4025900"/>
              <a:gd name="connsiteY2-6" fmla="*/ 3352800 h 3352800"/>
              <a:gd name="connsiteX3-7" fmla="*/ 0 w 4025900"/>
              <a:gd name="connsiteY3-8" fmla="*/ 1625600 h 3352800"/>
              <a:gd name="connsiteX0-9" fmla="*/ 0 w 4025900"/>
              <a:gd name="connsiteY0-10" fmla="*/ 1879600 h 3606800"/>
              <a:gd name="connsiteX1-11" fmla="*/ 3746500 w 4025900"/>
              <a:gd name="connsiteY1-12" fmla="*/ 0 h 3606800"/>
              <a:gd name="connsiteX2-13" fmla="*/ 4025900 w 4025900"/>
              <a:gd name="connsiteY2-14" fmla="*/ 3606800 h 3606800"/>
              <a:gd name="connsiteX3-15" fmla="*/ 0 w 4025900"/>
              <a:gd name="connsiteY3-16" fmla="*/ 1879600 h 3606800"/>
              <a:gd name="connsiteX0-17" fmla="*/ 0 w 4508500"/>
              <a:gd name="connsiteY0-18" fmla="*/ 1879600 h 3657600"/>
              <a:gd name="connsiteX1-19" fmla="*/ 3746500 w 4508500"/>
              <a:gd name="connsiteY1-20" fmla="*/ 0 h 3657600"/>
              <a:gd name="connsiteX2-21" fmla="*/ 4508500 w 4508500"/>
              <a:gd name="connsiteY2-22" fmla="*/ 3657600 h 3657600"/>
              <a:gd name="connsiteX3-23" fmla="*/ 0 w 4508500"/>
              <a:gd name="connsiteY3-24" fmla="*/ 1879600 h 3657600"/>
              <a:gd name="connsiteX0-25" fmla="*/ 0 w 4508500"/>
              <a:gd name="connsiteY0-26" fmla="*/ 480291 h 2258291"/>
              <a:gd name="connsiteX1-27" fmla="*/ 2319481 w 4508500"/>
              <a:gd name="connsiteY1-28" fmla="*/ 0 h 2258291"/>
              <a:gd name="connsiteX2-29" fmla="*/ 4508500 w 4508500"/>
              <a:gd name="connsiteY2-30" fmla="*/ 2258291 h 2258291"/>
              <a:gd name="connsiteX3-31" fmla="*/ 0 w 4508500"/>
              <a:gd name="connsiteY3-32" fmla="*/ 480291 h 2258291"/>
              <a:gd name="connsiteX0-33" fmla="*/ 0 w 4508500"/>
              <a:gd name="connsiteY0-34" fmla="*/ 1006764 h 2784764"/>
              <a:gd name="connsiteX1-35" fmla="*/ 1959263 w 4508500"/>
              <a:gd name="connsiteY1-36" fmla="*/ 0 h 2784764"/>
              <a:gd name="connsiteX2-37" fmla="*/ 4508500 w 4508500"/>
              <a:gd name="connsiteY2-38" fmla="*/ 2784764 h 2784764"/>
              <a:gd name="connsiteX3-39" fmla="*/ 0 w 4508500"/>
              <a:gd name="connsiteY3-40" fmla="*/ 1006764 h 2784764"/>
              <a:gd name="connsiteX0-41" fmla="*/ 0 w 1959263"/>
              <a:gd name="connsiteY0-42" fmla="*/ 4608946 h 4608946"/>
              <a:gd name="connsiteX1-43" fmla="*/ 1959263 w 1959263"/>
              <a:gd name="connsiteY1-44" fmla="*/ 3602182 h 4608946"/>
              <a:gd name="connsiteX2-45" fmla="*/ 1141845 w 1959263"/>
              <a:gd name="connsiteY2-46" fmla="*/ 0 h 4608946"/>
              <a:gd name="connsiteX3-47" fmla="*/ 0 w 1959263"/>
              <a:gd name="connsiteY3-48" fmla="*/ 4608946 h 4608946"/>
              <a:gd name="connsiteX0-49" fmla="*/ 0 w 1959263"/>
              <a:gd name="connsiteY0-50" fmla="*/ 4719783 h 4719783"/>
              <a:gd name="connsiteX1-51" fmla="*/ 1959263 w 1959263"/>
              <a:gd name="connsiteY1-52" fmla="*/ 3713019 h 4719783"/>
              <a:gd name="connsiteX2-53" fmla="*/ 1127991 w 1959263"/>
              <a:gd name="connsiteY2-54" fmla="*/ 0 h 4719783"/>
              <a:gd name="connsiteX3-55" fmla="*/ 0 w 1959263"/>
              <a:gd name="connsiteY3-56" fmla="*/ 4719783 h 4719783"/>
              <a:gd name="connsiteX0-57" fmla="*/ 0 w 885205"/>
              <a:gd name="connsiteY0-58" fmla="*/ 6359897 h 6359897"/>
              <a:gd name="connsiteX1-59" fmla="*/ 885205 w 885205"/>
              <a:gd name="connsiteY1-60" fmla="*/ 3713019 h 6359897"/>
              <a:gd name="connsiteX2-61" fmla="*/ 53933 w 885205"/>
              <a:gd name="connsiteY2-62" fmla="*/ 0 h 6359897"/>
              <a:gd name="connsiteX3-63" fmla="*/ 0 w 885205"/>
              <a:gd name="connsiteY3-64" fmla="*/ 6359897 h 6359897"/>
              <a:gd name="connsiteX0-65" fmla="*/ 2776353 w 3661558"/>
              <a:gd name="connsiteY0-66" fmla="*/ 4095668 h 4095668"/>
              <a:gd name="connsiteX1-67" fmla="*/ 3661558 w 3661558"/>
              <a:gd name="connsiteY1-68" fmla="*/ 1448790 h 4095668"/>
              <a:gd name="connsiteX2-69" fmla="*/ 0 w 3661558"/>
              <a:gd name="connsiteY2-70" fmla="*/ 0 h 4095668"/>
              <a:gd name="connsiteX3-71" fmla="*/ 2776353 w 3661558"/>
              <a:gd name="connsiteY3-72" fmla="*/ 4095668 h 4095668"/>
              <a:gd name="connsiteX0-73" fmla="*/ 2776353 w 2993901"/>
              <a:gd name="connsiteY0-74" fmla="*/ 4095668 h 4095668"/>
              <a:gd name="connsiteX1-75" fmla="*/ 2993901 w 2993901"/>
              <a:gd name="connsiteY1-76" fmla="*/ 2305133 h 4095668"/>
              <a:gd name="connsiteX2-77" fmla="*/ 0 w 2993901"/>
              <a:gd name="connsiteY2-78" fmla="*/ 0 h 4095668"/>
              <a:gd name="connsiteX3-79" fmla="*/ 2776353 w 2993901"/>
              <a:gd name="connsiteY3-80" fmla="*/ 4095668 h 4095668"/>
              <a:gd name="connsiteX0-81" fmla="*/ 2776353 w 3356758"/>
              <a:gd name="connsiteY0-82" fmla="*/ 4095668 h 4095668"/>
              <a:gd name="connsiteX1-83" fmla="*/ 3356758 w 3356758"/>
              <a:gd name="connsiteY1-84" fmla="*/ 1971304 h 4095668"/>
              <a:gd name="connsiteX2-85" fmla="*/ 0 w 3356758"/>
              <a:gd name="connsiteY2-86" fmla="*/ 0 h 4095668"/>
              <a:gd name="connsiteX3-87" fmla="*/ 2776353 w 3356758"/>
              <a:gd name="connsiteY3-88" fmla="*/ 4095668 h 40956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356758" h="4095668">
                <a:moveTo>
                  <a:pt x="2776353" y="4095668"/>
                </a:moveTo>
                <a:lnTo>
                  <a:pt x="3356758" y="1971304"/>
                </a:lnTo>
                <a:lnTo>
                  <a:pt x="0" y="0"/>
                </a:lnTo>
                <a:lnTo>
                  <a:pt x="2776353" y="4095668"/>
                </a:lnTo>
                <a:close/>
              </a:path>
            </a:pathLst>
          </a:custGeom>
          <a:solidFill>
            <a:schemeClr val="accent1">
              <a:lumMod val="50000"/>
              <a:lumOff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等腰三角形 5"/>
          <p:cNvSpPr/>
          <p:nvPr/>
        </p:nvSpPr>
        <p:spPr>
          <a:xfrm rot="10800000">
            <a:off x="3841727" y="4355375"/>
            <a:ext cx="1113475" cy="1062182"/>
          </a:xfrm>
          <a:custGeom>
            <a:avLst/>
            <a:gdLst>
              <a:gd name="connsiteX0" fmla="*/ 0 w 3505200"/>
              <a:gd name="connsiteY0" fmla="*/ 3352800 h 3352800"/>
              <a:gd name="connsiteX1" fmla="*/ 1752600 w 3505200"/>
              <a:gd name="connsiteY1" fmla="*/ 0 h 3352800"/>
              <a:gd name="connsiteX2" fmla="*/ 3505200 w 3505200"/>
              <a:gd name="connsiteY2" fmla="*/ 3352800 h 3352800"/>
              <a:gd name="connsiteX3" fmla="*/ 0 w 3505200"/>
              <a:gd name="connsiteY3" fmla="*/ 3352800 h 3352800"/>
              <a:gd name="connsiteX0-1" fmla="*/ 0 w 4025900"/>
              <a:gd name="connsiteY0-2" fmla="*/ 1625600 h 3352800"/>
              <a:gd name="connsiteX1-3" fmla="*/ 2273300 w 4025900"/>
              <a:gd name="connsiteY1-4" fmla="*/ 0 h 3352800"/>
              <a:gd name="connsiteX2-5" fmla="*/ 4025900 w 4025900"/>
              <a:gd name="connsiteY2-6" fmla="*/ 3352800 h 3352800"/>
              <a:gd name="connsiteX3-7" fmla="*/ 0 w 4025900"/>
              <a:gd name="connsiteY3-8" fmla="*/ 1625600 h 3352800"/>
              <a:gd name="connsiteX0-9" fmla="*/ 0 w 4025900"/>
              <a:gd name="connsiteY0-10" fmla="*/ 1879600 h 3606800"/>
              <a:gd name="connsiteX1-11" fmla="*/ 3746500 w 4025900"/>
              <a:gd name="connsiteY1-12" fmla="*/ 0 h 3606800"/>
              <a:gd name="connsiteX2-13" fmla="*/ 4025900 w 4025900"/>
              <a:gd name="connsiteY2-14" fmla="*/ 3606800 h 3606800"/>
              <a:gd name="connsiteX3-15" fmla="*/ 0 w 4025900"/>
              <a:gd name="connsiteY3-16" fmla="*/ 1879600 h 3606800"/>
              <a:gd name="connsiteX0-17" fmla="*/ 0 w 4508500"/>
              <a:gd name="connsiteY0-18" fmla="*/ 1879600 h 3657600"/>
              <a:gd name="connsiteX1-19" fmla="*/ 3746500 w 4508500"/>
              <a:gd name="connsiteY1-20" fmla="*/ 0 h 3657600"/>
              <a:gd name="connsiteX2-21" fmla="*/ 4508500 w 4508500"/>
              <a:gd name="connsiteY2-22" fmla="*/ 3657600 h 3657600"/>
              <a:gd name="connsiteX3-23" fmla="*/ 0 w 4508500"/>
              <a:gd name="connsiteY3-24" fmla="*/ 1879600 h 3657600"/>
              <a:gd name="connsiteX0-25" fmla="*/ 0 w 4508500"/>
              <a:gd name="connsiteY0-26" fmla="*/ 480291 h 2258291"/>
              <a:gd name="connsiteX1-27" fmla="*/ 2319481 w 4508500"/>
              <a:gd name="connsiteY1-28" fmla="*/ 0 h 2258291"/>
              <a:gd name="connsiteX2-29" fmla="*/ 4508500 w 4508500"/>
              <a:gd name="connsiteY2-30" fmla="*/ 2258291 h 2258291"/>
              <a:gd name="connsiteX3-31" fmla="*/ 0 w 4508500"/>
              <a:gd name="connsiteY3-32" fmla="*/ 480291 h 2258291"/>
              <a:gd name="connsiteX0-33" fmla="*/ 0 w 4508500"/>
              <a:gd name="connsiteY0-34" fmla="*/ 1006764 h 2784764"/>
              <a:gd name="connsiteX1-35" fmla="*/ 1959263 w 4508500"/>
              <a:gd name="connsiteY1-36" fmla="*/ 0 h 2784764"/>
              <a:gd name="connsiteX2-37" fmla="*/ 4508500 w 4508500"/>
              <a:gd name="connsiteY2-38" fmla="*/ 2784764 h 2784764"/>
              <a:gd name="connsiteX3-39" fmla="*/ 0 w 4508500"/>
              <a:gd name="connsiteY3-40" fmla="*/ 1006764 h 2784764"/>
              <a:gd name="connsiteX0-41" fmla="*/ 0 w 1959263"/>
              <a:gd name="connsiteY0-42" fmla="*/ 4608946 h 4608946"/>
              <a:gd name="connsiteX1-43" fmla="*/ 1959263 w 1959263"/>
              <a:gd name="connsiteY1-44" fmla="*/ 3602182 h 4608946"/>
              <a:gd name="connsiteX2-45" fmla="*/ 1141845 w 1959263"/>
              <a:gd name="connsiteY2-46" fmla="*/ 0 h 4608946"/>
              <a:gd name="connsiteX3-47" fmla="*/ 0 w 1959263"/>
              <a:gd name="connsiteY3-48" fmla="*/ 4608946 h 4608946"/>
              <a:gd name="connsiteX0-49" fmla="*/ 0 w 1959263"/>
              <a:gd name="connsiteY0-50" fmla="*/ 4719783 h 4719783"/>
              <a:gd name="connsiteX1-51" fmla="*/ 1959263 w 1959263"/>
              <a:gd name="connsiteY1-52" fmla="*/ 3713019 h 4719783"/>
              <a:gd name="connsiteX2-53" fmla="*/ 1127991 w 1959263"/>
              <a:gd name="connsiteY2-54" fmla="*/ 0 h 4719783"/>
              <a:gd name="connsiteX3-55" fmla="*/ 0 w 1959263"/>
              <a:gd name="connsiteY3-56" fmla="*/ 4719783 h 4719783"/>
              <a:gd name="connsiteX0-57" fmla="*/ 0 w 885205"/>
              <a:gd name="connsiteY0-58" fmla="*/ 6359897 h 6359897"/>
              <a:gd name="connsiteX1-59" fmla="*/ 885205 w 885205"/>
              <a:gd name="connsiteY1-60" fmla="*/ 3713019 h 6359897"/>
              <a:gd name="connsiteX2-61" fmla="*/ 53933 w 885205"/>
              <a:gd name="connsiteY2-62" fmla="*/ 0 h 6359897"/>
              <a:gd name="connsiteX3-63" fmla="*/ 0 w 885205"/>
              <a:gd name="connsiteY3-64" fmla="*/ 6359897 h 6359897"/>
              <a:gd name="connsiteX0-65" fmla="*/ 2776353 w 3661558"/>
              <a:gd name="connsiteY0-66" fmla="*/ 4095668 h 4095668"/>
              <a:gd name="connsiteX1-67" fmla="*/ 3661558 w 3661558"/>
              <a:gd name="connsiteY1-68" fmla="*/ 1448790 h 4095668"/>
              <a:gd name="connsiteX2-69" fmla="*/ 0 w 3661558"/>
              <a:gd name="connsiteY2-70" fmla="*/ 0 h 4095668"/>
              <a:gd name="connsiteX3-71" fmla="*/ 2776353 w 3661558"/>
              <a:gd name="connsiteY3-72" fmla="*/ 4095668 h 4095668"/>
              <a:gd name="connsiteX0-73" fmla="*/ 2776353 w 2993901"/>
              <a:gd name="connsiteY0-74" fmla="*/ 4095668 h 4095668"/>
              <a:gd name="connsiteX1-75" fmla="*/ 2993901 w 2993901"/>
              <a:gd name="connsiteY1-76" fmla="*/ 2305133 h 4095668"/>
              <a:gd name="connsiteX2-77" fmla="*/ 0 w 2993901"/>
              <a:gd name="connsiteY2-78" fmla="*/ 0 h 4095668"/>
              <a:gd name="connsiteX3-79" fmla="*/ 2776353 w 2993901"/>
              <a:gd name="connsiteY3-80" fmla="*/ 4095668 h 4095668"/>
              <a:gd name="connsiteX0-81" fmla="*/ 2776353 w 3356758"/>
              <a:gd name="connsiteY0-82" fmla="*/ 4095668 h 4095668"/>
              <a:gd name="connsiteX1-83" fmla="*/ 3356758 w 3356758"/>
              <a:gd name="connsiteY1-84" fmla="*/ 1971304 h 4095668"/>
              <a:gd name="connsiteX2-85" fmla="*/ 0 w 3356758"/>
              <a:gd name="connsiteY2-86" fmla="*/ 0 h 4095668"/>
              <a:gd name="connsiteX3-87" fmla="*/ 2776353 w 3356758"/>
              <a:gd name="connsiteY3-88" fmla="*/ 4095668 h 4095668"/>
              <a:gd name="connsiteX0-89" fmla="*/ 0 w 1113475"/>
              <a:gd name="connsiteY0-90" fmla="*/ 2124364 h 2426525"/>
              <a:gd name="connsiteX1-91" fmla="*/ 580405 w 1113475"/>
              <a:gd name="connsiteY1-92" fmla="*/ 0 h 2426525"/>
              <a:gd name="connsiteX2-93" fmla="*/ 1113475 w 1113475"/>
              <a:gd name="connsiteY2-94" fmla="*/ 2426525 h 2426525"/>
              <a:gd name="connsiteX3-95" fmla="*/ 0 w 1113475"/>
              <a:gd name="connsiteY3-96" fmla="*/ 2124364 h 2426525"/>
              <a:gd name="connsiteX0-97" fmla="*/ 0 w 1113475"/>
              <a:gd name="connsiteY0-98" fmla="*/ 760021 h 1062182"/>
              <a:gd name="connsiteX1-99" fmla="*/ 28862 w 1113475"/>
              <a:gd name="connsiteY1-100" fmla="*/ 0 h 1062182"/>
              <a:gd name="connsiteX2-101" fmla="*/ 1113475 w 1113475"/>
              <a:gd name="connsiteY2-102" fmla="*/ 1062182 h 1062182"/>
              <a:gd name="connsiteX3-103" fmla="*/ 0 w 1113475"/>
              <a:gd name="connsiteY3-104" fmla="*/ 760021 h 106218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113475" h="1062182">
                <a:moveTo>
                  <a:pt x="0" y="760021"/>
                </a:moveTo>
                <a:lnTo>
                  <a:pt x="28862" y="0"/>
                </a:lnTo>
                <a:lnTo>
                  <a:pt x="1113475" y="1062182"/>
                </a:lnTo>
                <a:lnTo>
                  <a:pt x="0" y="760021"/>
                </a:lnTo>
                <a:close/>
              </a:path>
            </a:pathLst>
          </a:custGeom>
          <a:solidFill>
            <a:schemeClr val="accent1">
              <a:lumMod val="50000"/>
              <a:lumOff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410340" y="3606999"/>
            <a:ext cx="34676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点击此处添加标题</a:t>
            </a:r>
            <a:endParaRPr lang="zh-CN" altLang="en-US" sz="32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515832" y="4178534"/>
            <a:ext cx="7020054" cy="625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点击此处添加文本内容，如关键词、部分简单介绍等。点击此处添加文本内容，如关键词、部分简单介绍等。点击此处添加文本内容，如关键词、部分简单介绍等。</a:t>
            </a:r>
            <a:endParaRPr lang="en-US" altLang="zh-CN" sz="14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2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2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7" presetClass="entr" presetSubtype="1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3" presetClass="entr" presetSubtype="288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9" grpId="0"/>
          <p:bldP spid="10" grpId="0" animBg="1"/>
          <p:bldP spid="25" grpId="0" animBg="1"/>
          <p:bldP spid="26" grpId="0" animBg="1"/>
          <p:bldP spid="27" grpId="0" animBg="1"/>
          <p:bldP spid="28" grpId="0"/>
          <p:bldP spid="28" grpId="1"/>
          <p:bldP spid="2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7" presetClass="entr" presetSubtype="1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3" presetClass="entr" presetSubtype="288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9" grpId="0"/>
          <p:bldP spid="10" grpId="0" animBg="1"/>
          <p:bldP spid="25" grpId="0" animBg="1"/>
          <p:bldP spid="26" grpId="0" animBg="1"/>
          <p:bldP spid="27" grpId="0" animBg="1"/>
          <p:bldP spid="28" grpId="0"/>
          <p:bldP spid="28" grpId="1"/>
          <p:bldP spid="29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697486" y="0"/>
            <a:ext cx="3541752" cy="6858000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5"/>
          <p:cNvSpPr/>
          <p:nvPr/>
        </p:nvSpPr>
        <p:spPr>
          <a:xfrm rot="6680512">
            <a:off x="684797" y="2047670"/>
            <a:ext cx="2440371" cy="3017677"/>
          </a:xfrm>
          <a:custGeom>
            <a:avLst/>
            <a:gdLst>
              <a:gd name="connsiteX0" fmla="*/ 0 w 3505200"/>
              <a:gd name="connsiteY0" fmla="*/ 3352800 h 3352800"/>
              <a:gd name="connsiteX1" fmla="*/ 1752600 w 3505200"/>
              <a:gd name="connsiteY1" fmla="*/ 0 h 3352800"/>
              <a:gd name="connsiteX2" fmla="*/ 3505200 w 3505200"/>
              <a:gd name="connsiteY2" fmla="*/ 3352800 h 3352800"/>
              <a:gd name="connsiteX3" fmla="*/ 0 w 3505200"/>
              <a:gd name="connsiteY3" fmla="*/ 3352800 h 3352800"/>
              <a:gd name="connsiteX0-1" fmla="*/ 0 w 4025900"/>
              <a:gd name="connsiteY0-2" fmla="*/ 1625600 h 3352800"/>
              <a:gd name="connsiteX1-3" fmla="*/ 2273300 w 4025900"/>
              <a:gd name="connsiteY1-4" fmla="*/ 0 h 3352800"/>
              <a:gd name="connsiteX2-5" fmla="*/ 4025900 w 4025900"/>
              <a:gd name="connsiteY2-6" fmla="*/ 3352800 h 3352800"/>
              <a:gd name="connsiteX3-7" fmla="*/ 0 w 4025900"/>
              <a:gd name="connsiteY3-8" fmla="*/ 1625600 h 3352800"/>
              <a:gd name="connsiteX0-9" fmla="*/ 0 w 4025900"/>
              <a:gd name="connsiteY0-10" fmla="*/ 1879600 h 3606800"/>
              <a:gd name="connsiteX1-11" fmla="*/ 3746500 w 4025900"/>
              <a:gd name="connsiteY1-12" fmla="*/ 0 h 3606800"/>
              <a:gd name="connsiteX2-13" fmla="*/ 4025900 w 4025900"/>
              <a:gd name="connsiteY2-14" fmla="*/ 3606800 h 3606800"/>
              <a:gd name="connsiteX3-15" fmla="*/ 0 w 4025900"/>
              <a:gd name="connsiteY3-16" fmla="*/ 1879600 h 3606800"/>
              <a:gd name="connsiteX0-17" fmla="*/ 0 w 4508500"/>
              <a:gd name="connsiteY0-18" fmla="*/ 1879600 h 3657600"/>
              <a:gd name="connsiteX1-19" fmla="*/ 3746500 w 4508500"/>
              <a:gd name="connsiteY1-20" fmla="*/ 0 h 3657600"/>
              <a:gd name="connsiteX2-21" fmla="*/ 4508500 w 4508500"/>
              <a:gd name="connsiteY2-22" fmla="*/ 3657600 h 3657600"/>
              <a:gd name="connsiteX3-23" fmla="*/ 0 w 4508500"/>
              <a:gd name="connsiteY3-24" fmla="*/ 1879600 h 3657600"/>
              <a:gd name="connsiteX0-25" fmla="*/ 0 w 4508500"/>
              <a:gd name="connsiteY0-26" fmla="*/ 480291 h 2258291"/>
              <a:gd name="connsiteX1-27" fmla="*/ 2319481 w 4508500"/>
              <a:gd name="connsiteY1-28" fmla="*/ 0 h 2258291"/>
              <a:gd name="connsiteX2-29" fmla="*/ 4508500 w 4508500"/>
              <a:gd name="connsiteY2-30" fmla="*/ 2258291 h 2258291"/>
              <a:gd name="connsiteX3-31" fmla="*/ 0 w 4508500"/>
              <a:gd name="connsiteY3-32" fmla="*/ 480291 h 2258291"/>
              <a:gd name="connsiteX0-33" fmla="*/ 0 w 4508500"/>
              <a:gd name="connsiteY0-34" fmla="*/ 1006764 h 2784764"/>
              <a:gd name="connsiteX1-35" fmla="*/ 1959263 w 4508500"/>
              <a:gd name="connsiteY1-36" fmla="*/ 0 h 2784764"/>
              <a:gd name="connsiteX2-37" fmla="*/ 4508500 w 4508500"/>
              <a:gd name="connsiteY2-38" fmla="*/ 2784764 h 2784764"/>
              <a:gd name="connsiteX3-39" fmla="*/ 0 w 4508500"/>
              <a:gd name="connsiteY3-40" fmla="*/ 1006764 h 2784764"/>
              <a:gd name="connsiteX0-41" fmla="*/ 0 w 1959263"/>
              <a:gd name="connsiteY0-42" fmla="*/ 4608946 h 4608946"/>
              <a:gd name="connsiteX1-43" fmla="*/ 1959263 w 1959263"/>
              <a:gd name="connsiteY1-44" fmla="*/ 3602182 h 4608946"/>
              <a:gd name="connsiteX2-45" fmla="*/ 1141845 w 1959263"/>
              <a:gd name="connsiteY2-46" fmla="*/ 0 h 4608946"/>
              <a:gd name="connsiteX3-47" fmla="*/ 0 w 1959263"/>
              <a:gd name="connsiteY3-48" fmla="*/ 4608946 h 4608946"/>
              <a:gd name="connsiteX0-49" fmla="*/ 0 w 1959263"/>
              <a:gd name="connsiteY0-50" fmla="*/ 4719783 h 4719783"/>
              <a:gd name="connsiteX1-51" fmla="*/ 1959263 w 1959263"/>
              <a:gd name="connsiteY1-52" fmla="*/ 3713019 h 4719783"/>
              <a:gd name="connsiteX2-53" fmla="*/ 1127991 w 1959263"/>
              <a:gd name="connsiteY2-54" fmla="*/ 0 h 4719783"/>
              <a:gd name="connsiteX3-55" fmla="*/ 0 w 1959263"/>
              <a:gd name="connsiteY3-56" fmla="*/ 4719783 h 4719783"/>
              <a:gd name="connsiteX0-57" fmla="*/ 0 w 885205"/>
              <a:gd name="connsiteY0-58" fmla="*/ 6359897 h 6359897"/>
              <a:gd name="connsiteX1-59" fmla="*/ 885205 w 885205"/>
              <a:gd name="connsiteY1-60" fmla="*/ 3713019 h 6359897"/>
              <a:gd name="connsiteX2-61" fmla="*/ 53933 w 885205"/>
              <a:gd name="connsiteY2-62" fmla="*/ 0 h 6359897"/>
              <a:gd name="connsiteX3-63" fmla="*/ 0 w 885205"/>
              <a:gd name="connsiteY3-64" fmla="*/ 6359897 h 6359897"/>
              <a:gd name="connsiteX0-65" fmla="*/ 2776353 w 3661558"/>
              <a:gd name="connsiteY0-66" fmla="*/ 4095668 h 4095668"/>
              <a:gd name="connsiteX1-67" fmla="*/ 3661558 w 3661558"/>
              <a:gd name="connsiteY1-68" fmla="*/ 1448790 h 4095668"/>
              <a:gd name="connsiteX2-69" fmla="*/ 0 w 3661558"/>
              <a:gd name="connsiteY2-70" fmla="*/ 0 h 4095668"/>
              <a:gd name="connsiteX3-71" fmla="*/ 2776353 w 3661558"/>
              <a:gd name="connsiteY3-72" fmla="*/ 4095668 h 4095668"/>
              <a:gd name="connsiteX0-73" fmla="*/ 2776353 w 2993901"/>
              <a:gd name="connsiteY0-74" fmla="*/ 4095668 h 4095668"/>
              <a:gd name="connsiteX1-75" fmla="*/ 2993901 w 2993901"/>
              <a:gd name="connsiteY1-76" fmla="*/ 2305133 h 4095668"/>
              <a:gd name="connsiteX2-77" fmla="*/ 0 w 2993901"/>
              <a:gd name="connsiteY2-78" fmla="*/ 0 h 4095668"/>
              <a:gd name="connsiteX3-79" fmla="*/ 2776353 w 2993901"/>
              <a:gd name="connsiteY3-80" fmla="*/ 4095668 h 4095668"/>
              <a:gd name="connsiteX0-81" fmla="*/ 2776353 w 3356758"/>
              <a:gd name="connsiteY0-82" fmla="*/ 4095668 h 4095668"/>
              <a:gd name="connsiteX1-83" fmla="*/ 3356758 w 3356758"/>
              <a:gd name="connsiteY1-84" fmla="*/ 1971304 h 4095668"/>
              <a:gd name="connsiteX2-85" fmla="*/ 0 w 3356758"/>
              <a:gd name="connsiteY2-86" fmla="*/ 0 h 4095668"/>
              <a:gd name="connsiteX3-87" fmla="*/ 2776353 w 3356758"/>
              <a:gd name="connsiteY3-88" fmla="*/ 4095668 h 40956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356758" h="4095668">
                <a:moveTo>
                  <a:pt x="2776353" y="4095668"/>
                </a:moveTo>
                <a:lnTo>
                  <a:pt x="3356758" y="1971304"/>
                </a:lnTo>
                <a:lnTo>
                  <a:pt x="0" y="0"/>
                </a:lnTo>
                <a:lnTo>
                  <a:pt x="2776353" y="4095668"/>
                </a:lnTo>
                <a:close/>
              </a:path>
            </a:pathLst>
          </a:custGeom>
          <a:solidFill>
            <a:schemeClr val="accent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889319" y="371508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+mn-ea"/>
              </a:rPr>
              <a:t>点击此处添加标题</a:t>
            </a:r>
            <a:endParaRPr lang="zh-CN" altLang="en-US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576532" y="1419614"/>
            <a:ext cx="264687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</a:rPr>
              <a:t>点击</a:t>
            </a:r>
            <a:endParaRPr lang="en-US" altLang="zh-CN" sz="3200" b="1" dirty="0">
              <a:solidFill>
                <a:schemeClr val="accent1"/>
              </a:solidFill>
              <a:latin typeface="+mn-ea"/>
            </a:endParaRPr>
          </a:p>
          <a:p>
            <a:r>
              <a:rPr lang="zh-CN" altLang="en-US" sz="32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此处添加标题</a:t>
            </a:r>
            <a:endParaRPr lang="zh-CN" altLang="en-US" sz="32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576532" y="2884088"/>
            <a:ext cx="55994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14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号字，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1.5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倍字间距。标题数字等都可以通过点击和重新输入进行更改，顶部“开始”面板中可以对字体、字号、颜色、行距等进行修改。建议正文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14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号字，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1.5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倍字间距。</a:t>
            </a:r>
            <a:endParaRPr lang="en-US" altLang="zh-CN" sz="14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endParaRPr lang="en-US" altLang="zh-CN" sz="14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9" name="等腰三角形 5"/>
          <p:cNvSpPr/>
          <p:nvPr/>
        </p:nvSpPr>
        <p:spPr>
          <a:xfrm rot="5790398">
            <a:off x="11072828" y="5909102"/>
            <a:ext cx="635057" cy="359061"/>
          </a:xfrm>
          <a:custGeom>
            <a:avLst/>
            <a:gdLst>
              <a:gd name="connsiteX0" fmla="*/ 0 w 3505200"/>
              <a:gd name="connsiteY0" fmla="*/ 3352800 h 3352800"/>
              <a:gd name="connsiteX1" fmla="*/ 1752600 w 3505200"/>
              <a:gd name="connsiteY1" fmla="*/ 0 h 3352800"/>
              <a:gd name="connsiteX2" fmla="*/ 3505200 w 3505200"/>
              <a:gd name="connsiteY2" fmla="*/ 3352800 h 3352800"/>
              <a:gd name="connsiteX3" fmla="*/ 0 w 3505200"/>
              <a:gd name="connsiteY3" fmla="*/ 3352800 h 3352800"/>
              <a:gd name="connsiteX0-1" fmla="*/ 0 w 4025900"/>
              <a:gd name="connsiteY0-2" fmla="*/ 1625600 h 3352800"/>
              <a:gd name="connsiteX1-3" fmla="*/ 2273300 w 4025900"/>
              <a:gd name="connsiteY1-4" fmla="*/ 0 h 3352800"/>
              <a:gd name="connsiteX2-5" fmla="*/ 4025900 w 4025900"/>
              <a:gd name="connsiteY2-6" fmla="*/ 3352800 h 3352800"/>
              <a:gd name="connsiteX3-7" fmla="*/ 0 w 4025900"/>
              <a:gd name="connsiteY3-8" fmla="*/ 1625600 h 3352800"/>
              <a:gd name="connsiteX0-9" fmla="*/ 0 w 4025900"/>
              <a:gd name="connsiteY0-10" fmla="*/ 1879600 h 3606800"/>
              <a:gd name="connsiteX1-11" fmla="*/ 3746500 w 4025900"/>
              <a:gd name="connsiteY1-12" fmla="*/ 0 h 3606800"/>
              <a:gd name="connsiteX2-13" fmla="*/ 4025900 w 4025900"/>
              <a:gd name="connsiteY2-14" fmla="*/ 3606800 h 3606800"/>
              <a:gd name="connsiteX3-15" fmla="*/ 0 w 4025900"/>
              <a:gd name="connsiteY3-16" fmla="*/ 1879600 h 3606800"/>
              <a:gd name="connsiteX0-17" fmla="*/ 0 w 4508500"/>
              <a:gd name="connsiteY0-18" fmla="*/ 1879600 h 3657600"/>
              <a:gd name="connsiteX1-19" fmla="*/ 3746500 w 4508500"/>
              <a:gd name="connsiteY1-20" fmla="*/ 0 h 3657600"/>
              <a:gd name="connsiteX2-21" fmla="*/ 4508500 w 4508500"/>
              <a:gd name="connsiteY2-22" fmla="*/ 3657600 h 3657600"/>
              <a:gd name="connsiteX3-23" fmla="*/ 0 w 4508500"/>
              <a:gd name="connsiteY3-24" fmla="*/ 1879600 h 3657600"/>
              <a:gd name="connsiteX0-25" fmla="*/ 0 w 3746498"/>
              <a:gd name="connsiteY0-26" fmla="*/ 1879600 h 3424350"/>
              <a:gd name="connsiteX1-27" fmla="*/ 3746500 w 3746498"/>
              <a:gd name="connsiteY1-28" fmla="*/ 0 h 3424350"/>
              <a:gd name="connsiteX2-29" fmla="*/ 3732084 w 3746498"/>
              <a:gd name="connsiteY2-30" fmla="*/ 3424348 h 3424350"/>
              <a:gd name="connsiteX3-31" fmla="*/ 0 w 3746498"/>
              <a:gd name="connsiteY3-32" fmla="*/ 1879600 h 3424350"/>
              <a:gd name="connsiteX0-33" fmla="*/ 0 w 3746498"/>
              <a:gd name="connsiteY0-34" fmla="*/ 1879600 h 3424350"/>
              <a:gd name="connsiteX1-35" fmla="*/ 3746500 w 3746498"/>
              <a:gd name="connsiteY1-36" fmla="*/ 0 h 3424350"/>
              <a:gd name="connsiteX2-37" fmla="*/ 3732084 w 3746498"/>
              <a:gd name="connsiteY2-38" fmla="*/ 3424348 h 3424350"/>
              <a:gd name="connsiteX3-39" fmla="*/ 0 w 3746498"/>
              <a:gd name="connsiteY3-40" fmla="*/ 1879600 h 3424350"/>
              <a:gd name="connsiteX0-41" fmla="*/ 0 w 4270503"/>
              <a:gd name="connsiteY0-42" fmla="*/ 1879600 h 2511072"/>
              <a:gd name="connsiteX1-43" fmla="*/ 3746500 w 4270503"/>
              <a:gd name="connsiteY1-44" fmla="*/ 0 h 2511072"/>
              <a:gd name="connsiteX2-45" fmla="*/ 4270432 w 4270503"/>
              <a:gd name="connsiteY2-46" fmla="*/ 2511075 h 2511072"/>
              <a:gd name="connsiteX3-47" fmla="*/ 0 w 4270503"/>
              <a:gd name="connsiteY3-48" fmla="*/ 1879600 h 2511072"/>
              <a:gd name="connsiteX0-49" fmla="*/ 1 w 2283684"/>
              <a:gd name="connsiteY0-50" fmla="*/ 2919045 h 2919038"/>
              <a:gd name="connsiteX1-51" fmla="*/ 1759681 w 2283684"/>
              <a:gd name="connsiteY1-52" fmla="*/ 0 h 2919038"/>
              <a:gd name="connsiteX2-53" fmla="*/ 2283613 w 2283684"/>
              <a:gd name="connsiteY2-54" fmla="*/ 2511075 h 2919038"/>
              <a:gd name="connsiteX3-55" fmla="*/ 1 w 2283684"/>
              <a:gd name="connsiteY3-56" fmla="*/ 2919045 h 2919038"/>
              <a:gd name="connsiteX0-57" fmla="*/ 0 w 2296147"/>
              <a:gd name="connsiteY0-58" fmla="*/ 2137357 h 2511072"/>
              <a:gd name="connsiteX1-59" fmla="*/ 1772144 w 2296147"/>
              <a:gd name="connsiteY1-60" fmla="*/ 0 h 2511072"/>
              <a:gd name="connsiteX2-61" fmla="*/ 2296076 w 2296147"/>
              <a:gd name="connsiteY2-62" fmla="*/ 2511075 h 2511072"/>
              <a:gd name="connsiteX3-63" fmla="*/ 0 w 2296147"/>
              <a:gd name="connsiteY3-64" fmla="*/ 2137357 h 2511072"/>
              <a:gd name="connsiteX0-65" fmla="*/ 0 w 2460786"/>
              <a:gd name="connsiteY0-66" fmla="*/ 2137357 h 2512682"/>
              <a:gd name="connsiteX1-67" fmla="*/ 1772144 w 2460786"/>
              <a:gd name="connsiteY1-68" fmla="*/ 0 h 2512682"/>
              <a:gd name="connsiteX2-69" fmla="*/ 2296076 w 2460786"/>
              <a:gd name="connsiteY2-70" fmla="*/ 2511075 h 2512682"/>
              <a:gd name="connsiteX3-71" fmla="*/ 0 w 2460786"/>
              <a:gd name="connsiteY3-72" fmla="*/ 2137357 h 2512682"/>
              <a:gd name="connsiteX0-73" fmla="*/ 0 w 2296078"/>
              <a:gd name="connsiteY0-74" fmla="*/ 2137357 h 2511072"/>
              <a:gd name="connsiteX1-75" fmla="*/ 1772144 w 2296078"/>
              <a:gd name="connsiteY1-76" fmla="*/ 0 h 2511072"/>
              <a:gd name="connsiteX2-77" fmla="*/ 2296076 w 2296078"/>
              <a:gd name="connsiteY2-78" fmla="*/ 2511075 h 2511072"/>
              <a:gd name="connsiteX3-79" fmla="*/ 0 w 2296078"/>
              <a:gd name="connsiteY3-80" fmla="*/ 2137357 h 2511072"/>
              <a:gd name="connsiteX0-81" fmla="*/ 0 w 2296078"/>
              <a:gd name="connsiteY0-82" fmla="*/ 2137357 h 2511072"/>
              <a:gd name="connsiteX1-83" fmla="*/ 1772144 w 2296078"/>
              <a:gd name="connsiteY1-84" fmla="*/ 0 h 2511072"/>
              <a:gd name="connsiteX2-85" fmla="*/ 2296076 w 2296078"/>
              <a:gd name="connsiteY2-86" fmla="*/ 2511075 h 2511072"/>
              <a:gd name="connsiteX3-87" fmla="*/ 0 w 2296078"/>
              <a:gd name="connsiteY3-88" fmla="*/ 2137357 h 2511072"/>
              <a:gd name="connsiteX0-89" fmla="*/ 0 w 2398508"/>
              <a:gd name="connsiteY0-90" fmla="*/ 2137357 h 2137356"/>
              <a:gd name="connsiteX1-91" fmla="*/ 1772144 w 2398508"/>
              <a:gd name="connsiteY1-92" fmla="*/ 0 h 2137356"/>
              <a:gd name="connsiteX2-93" fmla="*/ 2398507 w 2398508"/>
              <a:gd name="connsiteY2-94" fmla="*/ 1037291 h 2137356"/>
              <a:gd name="connsiteX3-95" fmla="*/ 0 w 2398508"/>
              <a:gd name="connsiteY3-96" fmla="*/ 2137357 h 2137356"/>
              <a:gd name="connsiteX0-97" fmla="*/ 0 w 770411"/>
              <a:gd name="connsiteY0-98" fmla="*/ 3328587 h 3328589"/>
              <a:gd name="connsiteX1-99" fmla="*/ 144047 w 770411"/>
              <a:gd name="connsiteY1-100" fmla="*/ 0 h 3328589"/>
              <a:gd name="connsiteX2-101" fmla="*/ 770410 w 770411"/>
              <a:gd name="connsiteY2-102" fmla="*/ 1037291 h 3328589"/>
              <a:gd name="connsiteX3-103" fmla="*/ 0 w 770411"/>
              <a:gd name="connsiteY3-104" fmla="*/ 3328587 h 3328589"/>
              <a:gd name="connsiteX0-105" fmla="*/ 1 w 1847386"/>
              <a:gd name="connsiteY0-106" fmla="*/ 1808113 h 1808114"/>
              <a:gd name="connsiteX1-107" fmla="*/ 1221022 w 1847386"/>
              <a:gd name="connsiteY1-108" fmla="*/ 0 h 1808114"/>
              <a:gd name="connsiteX2-109" fmla="*/ 1847385 w 1847386"/>
              <a:gd name="connsiteY2-110" fmla="*/ 1037291 h 1808114"/>
              <a:gd name="connsiteX3-111" fmla="*/ 1 w 1847386"/>
              <a:gd name="connsiteY3-112" fmla="*/ 1808113 h 1808114"/>
              <a:gd name="connsiteX0-113" fmla="*/ 0 w 1837261"/>
              <a:gd name="connsiteY0-114" fmla="*/ 2016730 h 2016731"/>
              <a:gd name="connsiteX1-115" fmla="*/ 1210897 w 1837261"/>
              <a:gd name="connsiteY1-116" fmla="*/ 0 h 2016731"/>
              <a:gd name="connsiteX2-117" fmla="*/ 1837260 w 1837261"/>
              <a:gd name="connsiteY2-118" fmla="*/ 1037291 h 2016731"/>
              <a:gd name="connsiteX3-119" fmla="*/ 0 w 1837261"/>
              <a:gd name="connsiteY3-120" fmla="*/ 2016730 h 2016731"/>
              <a:gd name="connsiteX0-121" fmla="*/ 0 w 1930651"/>
              <a:gd name="connsiteY0-122" fmla="*/ 2016730 h 2016731"/>
              <a:gd name="connsiteX1-123" fmla="*/ 1210897 w 1930651"/>
              <a:gd name="connsiteY1-124" fmla="*/ 0 h 2016731"/>
              <a:gd name="connsiteX2-125" fmla="*/ 1930651 w 1930651"/>
              <a:gd name="connsiteY2-126" fmla="*/ 1023405 h 2016731"/>
              <a:gd name="connsiteX3-127" fmla="*/ 0 w 1930651"/>
              <a:gd name="connsiteY3-128" fmla="*/ 2016730 h 2016731"/>
              <a:gd name="connsiteX0-129" fmla="*/ 0 w 1930651"/>
              <a:gd name="connsiteY0-130" fmla="*/ 2016730 h 2016731"/>
              <a:gd name="connsiteX1-131" fmla="*/ 1210897 w 1930651"/>
              <a:gd name="connsiteY1-132" fmla="*/ 0 h 2016731"/>
              <a:gd name="connsiteX2-133" fmla="*/ 1930651 w 1930651"/>
              <a:gd name="connsiteY2-134" fmla="*/ 1023405 h 2016731"/>
              <a:gd name="connsiteX3-135" fmla="*/ 0 w 1930651"/>
              <a:gd name="connsiteY3-136" fmla="*/ 2016730 h 2016731"/>
              <a:gd name="connsiteX0-137" fmla="*/ 0 w 1930651"/>
              <a:gd name="connsiteY0-138" fmla="*/ 2016730 h 2016731"/>
              <a:gd name="connsiteX1-139" fmla="*/ 1210897 w 1930651"/>
              <a:gd name="connsiteY1-140" fmla="*/ 0 h 2016731"/>
              <a:gd name="connsiteX2-141" fmla="*/ 1930651 w 1930651"/>
              <a:gd name="connsiteY2-142" fmla="*/ 1023405 h 2016731"/>
              <a:gd name="connsiteX3-143" fmla="*/ 0 w 1930651"/>
              <a:gd name="connsiteY3-144" fmla="*/ 2016730 h 201673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930651" h="2016731">
                <a:moveTo>
                  <a:pt x="0" y="2016730"/>
                </a:moveTo>
                <a:lnTo>
                  <a:pt x="1210897" y="0"/>
                </a:lnTo>
                <a:cubicBezTo>
                  <a:pt x="1723167" y="755635"/>
                  <a:pt x="1567308" y="563928"/>
                  <a:pt x="1930651" y="1023405"/>
                </a:cubicBezTo>
                <a:lnTo>
                  <a:pt x="0" y="2016730"/>
                </a:lnTo>
                <a:close/>
              </a:path>
            </a:pathLst>
          </a:custGeom>
          <a:solidFill>
            <a:schemeClr val="accent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8" grpId="0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5"/>
          <p:cNvSpPr/>
          <p:nvPr/>
        </p:nvSpPr>
        <p:spPr>
          <a:xfrm rot="3572523">
            <a:off x="281843" y="4701370"/>
            <a:ext cx="1147357" cy="2902027"/>
          </a:xfrm>
          <a:custGeom>
            <a:avLst/>
            <a:gdLst>
              <a:gd name="connsiteX0" fmla="*/ 0 w 3505200"/>
              <a:gd name="connsiteY0" fmla="*/ 3352800 h 3352800"/>
              <a:gd name="connsiteX1" fmla="*/ 1752600 w 3505200"/>
              <a:gd name="connsiteY1" fmla="*/ 0 h 3352800"/>
              <a:gd name="connsiteX2" fmla="*/ 3505200 w 3505200"/>
              <a:gd name="connsiteY2" fmla="*/ 3352800 h 3352800"/>
              <a:gd name="connsiteX3" fmla="*/ 0 w 3505200"/>
              <a:gd name="connsiteY3" fmla="*/ 3352800 h 3352800"/>
              <a:gd name="connsiteX0-1" fmla="*/ 0 w 4025900"/>
              <a:gd name="connsiteY0-2" fmla="*/ 1625600 h 3352800"/>
              <a:gd name="connsiteX1-3" fmla="*/ 2273300 w 4025900"/>
              <a:gd name="connsiteY1-4" fmla="*/ 0 h 3352800"/>
              <a:gd name="connsiteX2-5" fmla="*/ 4025900 w 4025900"/>
              <a:gd name="connsiteY2-6" fmla="*/ 3352800 h 3352800"/>
              <a:gd name="connsiteX3-7" fmla="*/ 0 w 4025900"/>
              <a:gd name="connsiteY3-8" fmla="*/ 1625600 h 3352800"/>
              <a:gd name="connsiteX0-9" fmla="*/ 0 w 4025900"/>
              <a:gd name="connsiteY0-10" fmla="*/ 1879600 h 3606800"/>
              <a:gd name="connsiteX1-11" fmla="*/ 3746500 w 4025900"/>
              <a:gd name="connsiteY1-12" fmla="*/ 0 h 3606800"/>
              <a:gd name="connsiteX2-13" fmla="*/ 4025900 w 4025900"/>
              <a:gd name="connsiteY2-14" fmla="*/ 3606800 h 3606800"/>
              <a:gd name="connsiteX3-15" fmla="*/ 0 w 4025900"/>
              <a:gd name="connsiteY3-16" fmla="*/ 1879600 h 3606800"/>
              <a:gd name="connsiteX0-17" fmla="*/ 0 w 4508500"/>
              <a:gd name="connsiteY0-18" fmla="*/ 1879600 h 3657600"/>
              <a:gd name="connsiteX1-19" fmla="*/ 3746500 w 4508500"/>
              <a:gd name="connsiteY1-20" fmla="*/ 0 h 3657600"/>
              <a:gd name="connsiteX2-21" fmla="*/ 4508500 w 4508500"/>
              <a:gd name="connsiteY2-22" fmla="*/ 3657600 h 3657600"/>
              <a:gd name="connsiteX3-23" fmla="*/ 0 w 4508500"/>
              <a:gd name="connsiteY3-24" fmla="*/ 1879600 h 3657600"/>
              <a:gd name="connsiteX0-25" fmla="*/ 0 w 4508500"/>
              <a:gd name="connsiteY0-26" fmla="*/ 480291 h 2258291"/>
              <a:gd name="connsiteX1-27" fmla="*/ 2319481 w 4508500"/>
              <a:gd name="connsiteY1-28" fmla="*/ 0 h 2258291"/>
              <a:gd name="connsiteX2-29" fmla="*/ 4508500 w 4508500"/>
              <a:gd name="connsiteY2-30" fmla="*/ 2258291 h 2258291"/>
              <a:gd name="connsiteX3-31" fmla="*/ 0 w 4508500"/>
              <a:gd name="connsiteY3-32" fmla="*/ 480291 h 2258291"/>
              <a:gd name="connsiteX0-33" fmla="*/ 0 w 4508500"/>
              <a:gd name="connsiteY0-34" fmla="*/ 1006764 h 2784764"/>
              <a:gd name="connsiteX1-35" fmla="*/ 1959263 w 4508500"/>
              <a:gd name="connsiteY1-36" fmla="*/ 0 h 2784764"/>
              <a:gd name="connsiteX2-37" fmla="*/ 4508500 w 4508500"/>
              <a:gd name="connsiteY2-38" fmla="*/ 2784764 h 2784764"/>
              <a:gd name="connsiteX3-39" fmla="*/ 0 w 4508500"/>
              <a:gd name="connsiteY3-40" fmla="*/ 1006764 h 2784764"/>
              <a:gd name="connsiteX0-41" fmla="*/ 0 w 1959263"/>
              <a:gd name="connsiteY0-42" fmla="*/ 4608946 h 4608946"/>
              <a:gd name="connsiteX1-43" fmla="*/ 1959263 w 1959263"/>
              <a:gd name="connsiteY1-44" fmla="*/ 3602182 h 4608946"/>
              <a:gd name="connsiteX2-45" fmla="*/ 1141845 w 1959263"/>
              <a:gd name="connsiteY2-46" fmla="*/ 0 h 4608946"/>
              <a:gd name="connsiteX3-47" fmla="*/ 0 w 1959263"/>
              <a:gd name="connsiteY3-48" fmla="*/ 4608946 h 4608946"/>
              <a:gd name="connsiteX0-49" fmla="*/ 0 w 1959263"/>
              <a:gd name="connsiteY0-50" fmla="*/ 4719783 h 4719783"/>
              <a:gd name="connsiteX1-51" fmla="*/ 1959263 w 1959263"/>
              <a:gd name="connsiteY1-52" fmla="*/ 3713019 h 4719783"/>
              <a:gd name="connsiteX2-53" fmla="*/ 1127991 w 1959263"/>
              <a:gd name="connsiteY2-54" fmla="*/ 0 h 4719783"/>
              <a:gd name="connsiteX3-55" fmla="*/ 0 w 1959263"/>
              <a:gd name="connsiteY3-56" fmla="*/ 4719783 h 47197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959263" h="4719783">
                <a:moveTo>
                  <a:pt x="0" y="4719783"/>
                </a:moveTo>
                <a:lnTo>
                  <a:pt x="1959263" y="3713019"/>
                </a:lnTo>
                <a:lnTo>
                  <a:pt x="1127991" y="0"/>
                </a:lnTo>
                <a:lnTo>
                  <a:pt x="0" y="4719783"/>
                </a:lnTo>
                <a:close/>
              </a:path>
            </a:pathLst>
          </a:custGeom>
          <a:solidFill>
            <a:schemeClr val="accent1">
              <a:lumMod val="50000"/>
              <a:lumOff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等腰三角形 5"/>
          <p:cNvSpPr/>
          <p:nvPr/>
        </p:nvSpPr>
        <p:spPr>
          <a:xfrm rot="5790398" flipV="1">
            <a:off x="519658" y="4882236"/>
            <a:ext cx="368072" cy="263642"/>
          </a:xfrm>
          <a:custGeom>
            <a:avLst/>
            <a:gdLst>
              <a:gd name="connsiteX0" fmla="*/ 0 w 3505200"/>
              <a:gd name="connsiteY0" fmla="*/ 3352800 h 3352800"/>
              <a:gd name="connsiteX1" fmla="*/ 1752600 w 3505200"/>
              <a:gd name="connsiteY1" fmla="*/ 0 h 3352800"/>
              <a:gd name="connsiteX2" fmla="*/ 3505200 w 3505200"/>
              <a:gd name="connsiteY2" fmla="*/ 3352800 h 3352800"/>
              <a:gd name="connsiteX3" fmla="*/ 0 w 3505200"/>
              <a:gd name="connsiteY3" fmla="*/ 3352800 h 3352800"/>
              <a:gd name="connsiteX0-1" fmla="*/ 0 w 4025900"/>
              <a:gd name="connsiteY0-2" fmla="*/ 1625600 h 3352800"/>
              <a:gd name="connsiteX1-3" fmla="*/ 2273300 w 4025900"/>
              <a:gd name="connsiteY1-4" fmla="*/ 0 h 3352800"/>
              <a:gd name="connsiteX2-5" fmla="*/ 4025900 w 4025900"/>
              <a:gd name="connsiteY2-6" fmla="*/ 3352800 h 3352800"/>
              <a:gd name="connsiteX3-7" fmla="*/ 0 w 4025900"/>
              <a:gd name="connsiteY3-8" fmla="*/ 1625600 h 3352800"/>
              <a:gd name="connsiteX0-9" fmla="*/ 0 w 4025900"/>
              <a:gd name="connsiteY0-10" fmla="*/ 1879600 h 3606800"/>
              <a:gd name="connsiteX1-11" fmla="*/ 3746500 w 4025900"/>
              <a:gd name="connsiteY1-12" fmla="*/ 0 h 3606800"/>
              <a:gd name="connsiteX2-13" fmla="*/ 4025900 w 4025900"/>
              <a:gd name="connsiteY2-14" fmla="*/ 3606800 h 3606800"/>
              <a:gd name="connsiteX3-15" fmla="*/ 0 w 4025900"/>
              <a:gd name="connsiteY3-16" fmla="*/ 1879600 h 3606800"/>
              <a:gd name="connsiteX0-17" fmla="*/ 0 w 4508500"/>
              <a:gd name="connsiteY0-18" fmla="*/ 1879600 h 3657600"/>
              <a:gd name="connsiteX1-19" fmla="*/ 3746500 w 4508500"/>
              <a:gd name="connsiteY1-20" fmla="*/ 0 h 3657600"/>
              <a:gd name="connsiteX2-21" fmla="*/ 4508500 w 4508500"/>
              <a:gd name="connsiteY2-22" fmla="*/ 3657600 h 3657600"/>
              <a:gd name="connsiteX3-23" fmla="*/ 0 w 4508500"/>
              <a:gd name="connsiteY3-24" fmla="*/ 1879600 h 3657600"/>
              <a:gd name="connsiteX0-25" fmla="*/ 0 w 3746498"/>
              <a:gd name="connsiteY0-26" fmla="*/ 1879600 h 3424350"/>
              <a:gd name="connsiteX1-27" fmla="*/ 3746500 w 3746498"/>
              <a:gd name="connsiteY1-28" fmla="*/ 0 h 3424350"/>
              <a:gd name="connsiteX2-29" fmla="*/ 3732084 w 3746498"/>
              <a:gd name="connsiteY2-30" fmla="*/ 3424348 h 3424350"/>
              <a:gd name="connsiteX3-31" fmla="*/ 0 w 3746498"/>
              <a:gd name="connsiteY3-32" fmla="*/ 1879600 h 3424350"/>
              <a:gd name="connsiteX0-33" fmla="*/ 0 w 3746498"/>
              <a:gd name="connsiteY0-34" fmla="*/ 1879600 h 3424350"/>
              <a:gd name="connsiteX1-35" fmla="*/ 3746500 w 3746498"/>
              <a:gd name="connsiteY1-36" fmla="*/ 0 h 3424350"/>
              <a:gd name="connsiteX2-37" fmla="*/ 3732084 w 3746498"/>
              <a:gd name="connsiteY2-38" fmla="*/ 3424348 h 3424350"/>
              <a:gd name="connsiteX3-39" fmla="*/ 0 w 3746498"/>
              <a:gd name="connsiteY3-40" fmla="*/ 1879600 h 3424350"/>
              <a:gd name="connsiteX0-41" fmla="*/ 0 w 4270503"/>
              <a:gd name="connsiteY0-42" fmla="*/ 1879600 h 2511072"/>
              <a:gd name="connsiteX1-43" fmla="*/ 3746500 w 4270503"/>
              <a:gd name="connsiteY1-44" fmla="*/ 0 h 2511072"/>
              <a:gd name="connsiteX2-45" fmla="*/ 4270432 w 4270503"/>
              <a:gd name="connsiteY2-46" fmla="*/ 2511075 h 2511072"/>
              <a:gd name="connsiteX3-47" fmla="*/ 0 w 4270503"/>
              <a:gd name="connsiteY3-48" fmla="*/ 1879600 h 2511072"/>
              <a:gd name="connsiteX0-49" fmla="*/ 1 w 2283684"/>
              <a:gd name="connsiteY0-50" fmla="*/ 2919045 h 2919038"/>
              <a:gd name="connsiteX1-51" fmla="*/ 1759681 w 2283684"/>
              <a:gd name="connsiteY1-52" fmla="*/ 0 h 2919038"/>
              <a:gd name="connsiteX2-53" fmla="*/ 2283613 w 2283684"/>
              <a:gd name="connsiteY2-54" fmla="*/ 2511075 h 2919038"/>
              <a:gd name="connsiteX3-55" fmla="*/ 1 w 2283684"/>
              <a:gd name="connsiteY3-56" fmla="*/ 2919045 h 2919038"/>
              <a:gd name="connsiteX0-57" fmla="*/ 0 w 2296147"/>
              <a:gd name="connsiteY0-58" fmla="*/ 2137357 h 2511072"/>
              <a:gd name="connsiteX1-59" fmla="*/ 1772144 w 2296147"/>
              <a:gd name="connsiteY1-60" fmla="*/ 0 h 2511072"/>
              <a:gd name="connsiteX2-61" fmla="*/ 2296076 w 2296147"/>
              <a:gd name="connsiteY2-62" fmla="*/ 2511075 h 2511072"/>
              <a:gd name="connsiteX3-63" fmla="*/ 0 w 2296147"/>
              <a:gd name="connsiteY3-64" fmla="*/ 2137357 h 2511072"/>
              <a:gd name="connsiteX0-65" fmla="*/ 0 w 2460786"/>
              <a:gd name="connsiteY0-66" fmla="*/ 2137357 h 2512682"/>
              <a:gd name="connsiteX1-67" fmla="*/ 1772144 w 2460786"/>
              <a:gd name="connsiteY1-68" fmla="*/ 0 h 2512682"/>
              <a:gd name="connsiteX2-69" fmla="*/ 2296076 w 2460786"/>
              <a:gd name="connsiteY2-70" fmla="*/ 2511075 h 2512682"/>
              <a:gd name="connsiteX3-71" fmla="*/ 0 w 2460786"/>
              <a:gd name="connsiteY3-72" fmla="*/ 2137357 h 2512682"/>
              <a:gd name="connsiteX0-73" fmla="*/ 0 w 2296078"/>
              <a:gd name="connsiteY0-74" fmla="*/ 2137357 h 2511072"/>
              <a:gd name="connsiteX1-75" fmla="*/ 1772144 w 2296078"/>
              <a:gd name="connsiteY1-76" fmla="*/ 0 h 2511072"/>
              <a:gd name="connsiteX2-77" fmla="*/ 2296076 w 2296078"/>
              <a:gd name="connsiteY2-78" fmla="*/ 2511075 h 2511072"/>
              <a:gd name="connsiteX3-79" fmla="*/ 0 w 2296078"/>
              <a:gd name="connsiteY3-80" fmla="*/ 2137357 h 2511072"/>
              <a:gd name="connsiteX0-81" fmla="*/ 0 w 2296078"/>
              <a:gd name="connsiteY0-82" fmla="*/ 2137357 h 2511072"/>
              <a:gd name="connsiteX1-83" fmla="*/ 1772144 w 2296078"/>
              <a:gd name="connsiteY1-84" fmla="*/ 0 h 2511072"/>
              <a:gd name="connsiteX2-85" fmla="*/ 2296076 w 2296078"/>
              <a:gd name="connsiteY2-86" fmla="*/ 2511075 h 2511072"/>
              <a:gd name="connsiteX3-87" fmla="*/ 0 w 2296078"/>
              <a:gd name="connsiteY3-88" fmla="*/ 2137357 h 2511072"/>
              <a:gd name="connsiteX0-89" fmla="*/ 0 w 2398508"/>
              <a:gd name="connsiteY0-90" fmla="*/ 2137357 h 2137356"/>
              <a:gd name="connsiteX1-91" fmla="*/ 1772144 w 2398508"/>
              <a:gd name="connsiteY1-92" fmla="*/ 0 h 2137356"/>
              <a:gd name="connsiteX2-93" fmla="*/ 2398507 w 2398508"/>
              <a:gd name="connsiteY2-94" fmla="*/ 1037291 h 2137356"/>
              <a:gd name="connsiteX3-95" fmla="*/ 0 w 2398508"/>
              <a:gd name="connsiteY3-96" fmla="*/ 2137357 h 2137356"/>
              <a:gd name="connsiteX0-97" fmla="*/ 0 w 770411"/>
              <a:gd name="connsiteY0-98" fmla="*/ 3328587 h 3328589"/>
              <a:gd name="connsiteX1-99" fmla="*/ 144047 w 770411"/>
              <a:gd name="connsiteY1-100" fmla="*/ 0 h 3328589"/>
              <a:gd name="connsiteX2-101" fmla="*/ 770410 w 770411"/>
              <a:gd name="connsiteY2-102" fmla="*/ 1037291 h 3328589"/>
              <a:gd name="connsiteX3-103" fmla="*/ 0 w 770411"/>
              <a:gd name="connsiteY3-104" fmla="*/ 3328587 h 3328589"/>
              <a:gd name="connsiteX0-105" fmla="*/ 1 w 1847386"/>
              <a:gd name="connsiteY0-106" fmla="*/ 1808113 h 1808114"/>
              <a:gd name="connsiteX1-107" fmla="*/ 1221022 w 1847386"/>
              <a:gd name="connsiteY1-108" fmla="*/ 0 h 1808114"/>
              <a:gd name="connsiteX2-109" fmla="*/ 1847385 w 1847386"/>
              <a:gd name="connsiteY2-110" fmla="*/ 1037291 h 1808114"/>
              <a:gd name="connsiteX3-111" fmla="*/ 1 w 1847386"/>
              <a:gd name="connsiteY3-112" fmla="*/ 1808113 h 1808114"/>
              <a:gd name="connsiteX0-113" fmla="*/ 0 w 1837261"/>
              <a:gd name="connsiteY0-114" fmla="*/ 2016730 h 2016731"/>
              <a:gd name="connsiteX1-115" fmla="*/ 1210897 w 1837261"/>
              <a:gd name="connsiteY1-116" fmla="*/ 0 h 2016731"/>
              <a:gd name="connsiteX2-117" fmla="*/ 1837260 w 1837261"/>
              <a:gd name="connsiteY2-118" fmla="*/ 1037291 h 2016731"/>
              <a:gd name="connsiteX3-119" fmla="*/ 0 w 1837261"/>
              <a:gd name="connsiteY3-120" fmla="*/ 2016730 h 2016731"/>
              <a:gd name="connsiteX0-121" fmla="*/ 0 w 1930651"/>
              <a:gd name="connsiteY0-122" fmla="*/ 2016730 h 2016731"/>
              <a:gd name="connsiteX1-123" fmla="*/ 1210897 w 1930651"/>
              <a:gd name="connsiteY1-124" fmla="*/ 0 h 2016731"/>
              <a:gd name="connsiteX2-125" fmla="*/ 1930651 w 1930651"/>
              <a:gd name="connsiteY2-126" fmla="*/ 1023405 h 2016731"/>
              <a:gd name="connsiteX3-127" fmla="*/ 0 w 1930651"/>
              <a:gd name="connsiteY3-128" fmla="*/ 2016730 h 2016731"/>
              <a:gd name="connsiteX0-129" fmla="*/ 0 w 1930651"/>
              <a:gd name="connsiteY0-130" fmla="*/ 2016730 h 2016731"/>
              <a:gd name="connsiteX1-131" fmla="*/ 1210897 w 1930651"/>
              <a:gd name="connsiteY1-132" fmla="*/ 0 h 2016731"/>
              <a:gd name="connsiteX2-133" fmla="*/ 1930651 w 1930651"/>
              <a:gd name="connsiteY2-134" fmla="*/ 1023405 h 2016731"/>
              <a:gd name="connsiteX3-135" fmla="*/ 0 w 1930651"/>
              <a:gd name="connsiteY3-136" fmla="*/ 2016730 h 2016731"/>
              <a:gd name="connsiteX0-137" fmla="*/ 0 w 1930651"/>
              <a:gd name="connsiteY0-138" fmla="*/ 2016730 h 2016731"/>
              <a:gd name="connsiteX1-139" fmla="*/ 1210897 w 1930651"/>
              <a:gd name="connsiteY1-140" fmla="*/ 0 h 2016731"/>
              <a:gd name="connsiteX2-141" fmla="*/ 1930651 w 1930651"/>
              <a:gd name="connsiteY2-142" fmla="*/ 1023405 h 2016731"/>
              <a:gd name="connsiteX3-143" fmla="*/ 0 w 1930651"/>
              <a:gd name="connsiteY3-144" fmla="*/ 2016730 h 201673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930651" h="2016731">
                <a:moveTo>
                  <a:pt x="0" y="2016730"/>
                </a:moveTo>
                <a:lnTo>
                  <a:pt x="1210897" y="0"/>
                </a:lnTo>
                <a:cubicBezTo>
                  <a:pt x="1723167" y="755635"/>
                  <a:pt x="1567308" y="563928"/>
                  <a:pt x="1930651" y="1023405"/>
                </a:cubicBezTo>
                <a:lnTo>
                  <a:pt x="0" y="2016730"/>
                </a:lnTo>
                <a:close/>
              </a:path>
            </a:pathLst>
          </a:custGeom>
          <a:solidFill>
            <a:schemeClr val="accent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任意多边形 7"/>
          <p:cNvSpPr/>
          <p:nvPr/>
        </p:nvSpPr>
        <p:spPr>
          <a:xfrm>
            <a:off x="0" y="0"/>
            <a:ext cx="12173362" cy="4051300"/>
          </a:xfrm>
          <a:custGeom>
            <a:avLst/>
            <a:gdLst>
              <a:gd name="connsiteX0" fmla="*/ 0 w 12173362"/>
              <a:gd name="connsiteY0" fmla="*/ 0 h 4051300"/>
              <a:gd name="connsiteX1" fmla="*/ 12173362 w 12173362"/>
              <a:gd name="connsiteY1" fmla="*/ 0 h 4051300"/>
              <a:gd name="connsiteX2" fmla="*/ 12173362 w 12173362"/>
              <a:gd name="connsiteY2" fmla="*/ 7478 h 4051300"/>
              <a:gd name="connsiteX3" fmla="*/ 2093950 w 12173362"/>
              <a:gd name="connsiteY3" fmla="*/ 4051300 h 4051300"/>
              <a:gd name="connsiteX4" fmla="*/ 0 w 12173362"/>
              <a:gd name="connsiteY4" fmla="*/ 1689964 h 405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3362" h="4051300">
                <a:moveTo>
                  <a:pt x="0" y="0"/>
                </a:moveTo>
                <a:lnTo>
                  <a:pt x="12173362" y="0"/>
                </a:lnTo>
                <a:lnTo>
                  <a:pt x="12173362" y="7478"/>
                </a:lnTo>
                <a:lnTo>
                  <a:pt x="2093950" y="4051300"/>
                </a:lnTo>
                <a:lnTo>
                  <a:pt x="0" y="168996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/>
        </p:nvSpPr>
        <p:spPr>
          <a:xfrm>
            <a:off x="0" y="0"/>
            <a:ext cx="12173362" cy="3835400"/>
          </a:xfrm>
          <a:custGeom>
            <a:avLst/>
            <a:gdLst>
              <a:gd name="connsiteX0" fmla="*/ 0 w 12173362"/>
              <a:gd name="connsiteY0" fmla="*/ 0 h 3835400"/>
              <a:gd name="connsiteX1" fmla="*/ 12173362 w 12173362"/>
              <a:gd name="connsiteY1" fmla="*/ 0 h 3835400"/>
              <a:gd name="connsiteX2" fmla="*/ 12173362 w 12173362"/>
              <a:gd name="connsiteY2" fmla="*/ 7125 h 3835400"/>
              <a:gd name="connsiteX3" fmla="*/ 2158902 w 12173362"/>
              <a:gd name="connsiteY3" fmla="*/ 3835400 h 3835400"/>
              <a:gd name="connsiteX4" fmla="*/ 0 w 12173362"/>
              <a:gd name="connsiteY4" fmla="*/ 1095864 h 383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3362" h="3835400">
                <a:moveTo>
                  <a:pt x="0" y="0"/>
                </a:moveTo>
                <a:lnTo>
                  <a:pt x="12173362" y="0"/>
                </a:lnTo>
                <a:lnTo>
                  <a:pt x="12173362" y="7125"/>
                </a:lnTo>
                <a:lnTo>
                  <a:pt x="2158902" y="3835400"/>
                </a:lnTo>
                <a:lnTo>
                  <a:pt x="0" y="1095864"/>
                </a:lnTo>
                <a:close/>
              </a:path>
            </a:pathLst>
          </a:custGeom>
          <a:blipFill dpi="0" rotWithShape="1">
            <a:blip r:embed="rId1" cstate="print"/>
            <a:srcRect/>
            <a:stretch>
              <a:fillRect b="-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等腰三角形 10"/>
          <p:cNvSpPr/>
          <p:nvPr/>
        </p:nvSpPr>
        <p:spPr>
          <a:xfrm>
            <a:off x="9385300" y="5170251"/>
            <a:ext cx="2806700" cy="1687749"/>
          </a:xfrm>
          <a:prstGeom prst="triangle">
            <a:avLst>
              <a:gd name="adj" fmla="val 100000"/>
            </a:avLst>
          </a:prstGeom>
          <a:blipFill dpi="0" rotWithShape="1">
            <a:blip r:embed="rId2" cstate="print"/>
            <a:srcRect/>
            <a:stretch>
              <a:fillRect t="-3000" b="-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9215846" y="5074920"/>
            <a:ext cx="2976154" cy="1783080"/>
          </a:xfrm>
          <a:prstGeom prst="line">
            <a:avLst/>
          </a:prstGeom>
          <a:ln w="15875">
            <a:solidFill>
              <a:schemeClr val="accent1">
                <a:lumMod val="50000"/>
                <a:lumOff val="50000"/>
                <a:alpha val="5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663291" y="4073701"/>
            <a:ext cx="34676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点击此处添加标题</a:t>
            </a:r>
            <a:endParaRPr lang="zh-CN" altLang="en-US" sz="32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5669692" y="3183088"/>
            <a:ext cx="577138" cy="577138"/>
            <a:chOff x="4225754" y="1305648"/>
            <a:chExt cx="671712" cy="671712"/>
          </a:xfrm>
        </p:grpSpPr>
        <p:sp>
          <p:nvSpPr>
            <p:cNvPr id="16" name="椭圆 15"/>
            <p:cNvSpPr/>
            <p:nvPr/>
          </p:nvSpPr>
          <p:spPr>
            <a:xfrm>
              <a:off x="4225754" y="1305648"/>
              <a:ext cx="671712" cy="67171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7" name="组 6"/>
            <p:cNvGrpSpPr/>
            <p:nvPr/>
          </p:nvGrpSpPr>
          <p:grpSpPr>
            <a:xfrm>
              <a:off x="4353018" y="1455626"/>
              <a:ext cx="417183" cy="371755"/>
              <a:chOff x="4148138" y="2051050"/>
              <a:chExt cx="874713" cy="779463"/>
            </a:xfrm>
            <a:solidFill>
              <a:schemeClr val="bg1"/>
            </a:solidFill>
          </p:grpSpPr>
          <p:sp>
            <p:nvSpPr>
              <p:cNvPr id="18" name="Freeform 72"/>
              <p:cNvSpPr>
                <a:spLocks noEditPoints="1"/>
              </p:cNvSpPr>
              <p:nvPr/>
            </p:nvSpPr>
            <p:spPr bwMode="auto">
              <a:xfrm>
                <a:off x="4367213" y="2193925"/>
                <a:ext cx="655638" cy="563563"/>
              </a:xfrm>
              <a:custGeom>
                <a:avLst/>
                <a:gdLst>
                  <a:gd name="T0" fmla="*/ 295 w 313"/>
                  <a:gd name="T1" fmla="*/ 88 h 268"/>
                  <a:gd name="T2" fmla="*/ 282 w 313"/>
                  <a:gd name="T3" fmla="*/ 88 h 268"/>
                  <a:gd name="T4" fmla="*/ 298 w 313"/>
                  <a:gd name="T5" fmla="*/ 149 h 268"/>
                  <a:gd name="T6" fmla="*/ 273 w 313"/>
                  <a:gd name="T7" fmla="*/ 192 h 268"/>
                  <a:gd name="T8" fmla="*/ 24 w 313"/>
                  <a:gd name="T9" fmla="*/ 257 h 268"/>
                  <a:gd name="T10" fmla="*/ 21 w 313"/>
                  <a:gd name="T11" fmla="*/ 258 h 268"/>
                  <a:gd name="T12" fmla="*/ 37 w 313"/>
                  <a:gd name="T13" fmla="*/ 268 h 268"/>
                  <a:gd name="T14" fmla="*/ 295 w 313"/>
                  <a:gd name="T15" fmla="*/ 268 h 268"/>
                  <a:gd name="T16" fmla="*/ 313 w 313"/>
                  <a:gd name="T17" fmla="*/ 251 h 268"/>
                  <a:gd name="T18" fmla="*/ 313 w 313"/>
                  <a:gd name="T19" fmla="*/ 106 h 268"/>
                  <a:gd name="T20" fmla="*/ 295 w 313"/>
                  <a:gd name="T21" fmla="*/ 88 h 268"/>
                  <a:gd name="T22" fmla="*/ 292 w 313"/>
                  <a:gd name="T23" fmla="*/ 252 h 268"/>
                  <a:gd name="T24" fmla="*/ 158 w 313"/>
                  <a:gd name="T25" fmla="*/ 253 h 268"/>
                  <a:gd name="T26" fmla="*/ 153 w 313"/>
                  <a:gd name="T27" fmla="*/ 248 h 268"/>
                  <a:gd name="T28" fmla="*/ 158 w 313"/>
                  <a:gd name="T29" fmla="*/ 243 h 268"/>
                  <a:gd name="T30" fmla="*/ 292 w 313"/>
                  <a:gd name="T31" fmla="*/ 242 h 268"/>
                  <a:gd name="T32" fmla="*/ 297 w 313"/>
                  <a:gd name="T33" fmla="*/ 247 h 268"/>
                  <a:gd name="T34" fmla="*/ 292 w 313"/>
                  <a:gd name="T35" fmla="*/ 252 h 268"/>
                  <a:gd name="T36" fmla="*/ 282 w 313"/>
                  <a:gd name="T37" fmla="*/ 158 h 268"/>
                  <a:gd name="T38" fmla="*/ 281 w 313"/>
                  <a:gd name="T39" fmla="*/ 154 h 268"/>
                  <a:gd name="T40" fmla="*/ 245 w 313"/>
                  <a:gd name="T41" fmla="*/ 13 h 268"/>
                  <a:gd name="T42" fmla="*/ 228 w 313"/>
                  <a:gd name="T43" fmla="*/ 0 h 268"/>
                  <a:gd name="T44" fmla="*/ 223 w 313"/>
                  <a:gd name="T45" fmla="*/ 1 h 268"/>
                  <a:gd name="T46" fmla="*/ 210 w 313"/>
                  <a:gd name="T47" fmla="*/ 4 h 268"/>
                  <a:gd name="T48" fmla="*/ 241 w 313"/>
                  <a:gd name="T49" fmla="*/ 59 h 268"/>
                  <a:gd name="T50" fmla="*/ 227 w 313"/>
                  <a:gd name="T51" fmla="*/ 107 h 268"/>
                  <a:gd name="T52" fmla="*/ 2 w 313"/>
                  <a:gd name="T53" fmla="*/ 233 h 268"/>
                  <a:gd name="T54" fmla="*/ 0 w 313"/>
                  <a:gd name="T55" fmla="*/ 233 h 268"/>
                  <a:gd name="T56" fmla="*/ 15 w 313"/>
                  <a:gd name="T57" fmla="*/ 241 h 268"/>
                  <a:gd name="T58" fmla="*/ 19 w 313"/>
                  <a:gd name="T59" fmla="*/ 241 h 268"/>
                  <a:gd name="T60" fmla="*/ 269 w 313"/>
                  <a:gd name="T61" fmla="*/ 175 h 268"/>
                  <a:gd name="T62" fmla="*/ 282 w 313"/>
                  <a:gd name="T63" fmla="*/ 158 h 268"/>
                  <a:gd name="T64" fmla="*/ 259 w 313"/>
                  <a:gd name="T65" fmla="*/ 159 h 268"/>
                  <a:gd name="T66" fmla="*/ 131 w 313"/>
                  <a:gd name="T67" fmla="*/ 198 h 268"/>
                  <a:gd name="T68" fmla="*/ 125 w 313"/>
                  <a:gd name="T69" fmla="*/ 195 h 268"/>
                  <a:gd name="T70" fmla="*/ 128 w 313"/>
                  <a:gd name="T71" fmla="*/ 189 h 268"/>
                  <a:gd name="T72" fmla="*/ 256 w 313"/>
                  <a:gd name="T73" fmla="*/ 149 h 268"/>
                  <a:gd name="T74" fmla="*/ 263 w 313"/>
                  <a:gd name="T75" fmla="*/ 153 h 268"/>
                  <a:gd name="T76" fmla="*/ 259 w 313"/>
                  <a:gd name="T77" fmla="*/ 159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13" h="268">
                    <a:moveTo>
                      <a:pt x="295" y="88"/>
                    </a:moveTo>
                    <a:cubicBezTo>
                      <a:pt x="282" y="88"/>
                      <a:pt x="282" y="88"/>
                      <a:pt x="282" y="88"/>
                    </a:cubicBezTo>
                    <a:cubicBezTo>
                      <a:pt x="298" y="149"/>
                      <a:pt x="298" y="149"/>
                      <a:pt x="298" y="149"/>
                    </a:cubicBezTo>
                    <a:cubicBezTo>
                      <a:pt x="303" y="168"/>
                      <a:pt x="292" y="187"/>
                      <a:pt x="273" y="192"/>
                    </a:cubicBezTo>
                    <a:cubicBezTo>
                      <a:pt x="24" y="257"/>
                      <a:pt x="24" y="257"/>
                      <a:pt x="24" y="257"/>
                    </a:cubicBezTo>
                    <a:cubicBezTo>
                      <a:pt x="23" y="258"/>
                      <a:pt x="22" y="258"/>
                      <a:pt x="21" y="258"/>
                    </a:cubicBezTo>
                    <a:cubicBezTo>
                      <a:pt x="24" y="264"/>
                      <a:pt x="30" y="268"/>
                      <a:pt x="37" y="268"/>
                    </a:cubicBezTo>
                    <a:cubicBezTo>
                      <a:pt x="295" y="268"/>
                      <a:pt x="295" y="268"/>
                      <a:pt x="295" y="268"/>
                    </a:cubicBezTo>
                    <a:cubicBezTo>
                      <a:pt x="305" y="268"/>
                      <a:pt x="313" y="261"/>
                      <a:pt x="313" y="251"/>
                    </a:cubicBezTo>
                    <a:cubicBezTo>
                      <a:pt x="313" y="106"/>
                      <a:pt x="313" y="106"/>
                      <a:pt x="313" y="106"/>
                    </a:cubicBezTo>
                    <a:cubicBezTo>
                      <a:pt x="313" y="96"/>
                      <a:pt x="305" y="88"/>
                      <a:pt x="295" y="88"/>
                    </a:cubicBezTo>
                    <a:close/>
                    <a:moveTo>
                      <a:pt x="292" y="252"/>
                    </a:moveTo>
                    <a:cubicBezTo>
                      <a:pt x="158" y="253"/>
                      <a:pt x="158" y="253"/>
                      <a:pt x="158" y="253"/>
                    </a:cubicBezTo>
                    <a:cubicBezTo>
                      <a:pt x="155" y="253"/>
                      <a:pt x="153" y="251"/>
                      <a:pt x="153" y="248"/>
                    </a:cubicBezTo>
                    <a:cubicBezTo>
                      <a:pt x="153" y="245"/>
                      <a:pt x="155" y="243"/>
                      <a:pt x="158" y="243"/>
                    </a:cubicBezTo>
                    <a:cubicBezTo>
                      <a:pt x="292" y="242"/>
                      <a:pt x="292" y="242"/>
                      <a:pt x="292" y="242"/>
                    </a:cubicBezTo>
                    <a:cubicBezTo>
                      <a:pt x="295" y="242"/>
                      <a:pt x="297" y="245"/>
                      <a:pt x="297" y="247"/>
                    </a:cubicBezTo>
                    <a:cubicBezTo>
                      <a:pt x="297" y="250"/>
                      <a:pt x="295" y="252"/>
                      <a:pt x="292" y="252"/>
                    </a:cubicBezTo>
                    <a:close/>
                    <a:moveTo>
                      <a:pt x="282" y="158"/>
                    </a:moveTo>
                    <a:cubicBezTo>
                      <a:pt x="282" y="157"/>
                      <a:pt x="282" y="155"/>
                      <a:pt x="281" y="154"/>
                    </a:cubicBezTo>
                    <a:cubicBezTo>
                      <a:pt x="245" y="13"/>
                      <a:pt x="245" y="13"/>
                      <a:pt x="245" y="13"/>
                    </a:cubicBezTo>
                    <a:cubicBezTo>
                      <a:pt x="243" y="5"/>
                      <a:pt x="235" y="0"/>
                      <a:pt x="228" y="0"/>
                    </a:cubicBezTo>
                    <a:cubicBezTo>
                      <a:pt x="226" y="0"/>
                      <a:pt x="225" y="0"/>
                      <a:pt x="223" y="1"/>
                    </a:cubicBezTo>
                    <a:cubicBezTo>
                      <a:pt x="210" y="4"/>
                      <a:pt x="210" y="4"/>
                      <a:pt x="210" y="4"/>
                    </a:cubicBezTo>
                    <a:cubicBezTo>
                      <a:pt x="241" y="59"/>
                      <a:pt x="241" y="59"/>
                      <a:pt x="241" y="59"/>
                    </a:cubicBezTo>
                    <a:cubicBezTo>
                      <a:pt x="250" y="76"/>
                      <a:pt x="244" y="97"/>
                      <a:pt x="227" y="107"/>
                    </a:cubicBezTo>
                    <a:cubicBezTo>
                      <a:pt x="2" y="233"/>
                      <a:pt x="2" y="233"/>
                      <a:pt x="2" y="233"/>
                    </a:cubicBezTo>
                    <a:cubicBezTo>
                      <a:pt x="1" y="233"/>
                      <a:pt x="1" y="233"/>
                      <a:pt x="0" y="233"/>
                    </a:cubicBezTo>
                    <a:cubicBezTo>
                      <a:pt x="3" y="238"/>
                      <a:pt x="9" y="241"/>
                      <a:pt x="15" y="241"/>
                    </a:cubicBezTo>
                    <a:cubicBezTo>
                      <a:pt x="16" y="241"/>
                      <a:pt x="18" y="241"/>
                      <a:pt x="19" y="241"/>
                    </a:cubicBezTo>
                    <a:cubicBezTo>
                      <a:pt x="269" y="175"/>
                      <a:pt x="269" y="175"/>
                      <a:pt x="269" y="175"/>
                    </a:cubicBezTo>
                    <a:cubicBezTo>
                      <a:pt x="277" y="173"/>
                      <a:pt x="282" y="166"/>
                      <a:pt x="282" y="158"/>
                    </a:cubicBezTo>
                    <a:close/>
                    <a:moveTo>
                      <a:pt x="259" y="159"/>
                    </a:moveTo>
                    <a:cubicBezTo>
                      <a:pt x="131" y="198"/>
                      <a:pt x="131" y="198"/>
                      <a:pt x="131" y="198"/>
                    </a:cubicBezTo>
                    <a:cubicBezTo>
                      <a:pt x="129" y="199"/>
                      <a:pt x="126" y="198"/>
                      <a:pt x="125" y="195"/>
                    </a:cubicBezTo>
                    <a:cubicBezTo>
                      <a:pt x="124" y="192"/>
                      <a:pt x="126" y="190"/>
                      <a:pt x="128" y="189"/>
                    </a:cubicBezTo>
                    <a:cubicBezTo>
                      <a:pt x="256" y="149"/>
                      <a:pt x="256" y="149"/>
                      <a:pt x="256" y="149"/>
                    </a:cubicBezTo>
                    <a:cubicBezTo>
                      <a:pt x="259" y="149"/>
                      <a:pt x="262" y="150"/>
                      <a:pt x="263" y="153"/>
                    </a:cubicBezTo>
                    <a:cubicBezTo>
                      <a:pt x="263" y="155"/>
                      <a:pt x="262" y="158"/>
                      <a:pt x="259" y="1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" name="Freeform 73"/>
              <p:cNvSpPr>
                <a:spLocks noEditPoints="1"/>
              </p:cNvSpPr>
              <p:nvPr/>
            </p:nvSpPr>
            <p:spPr bwMode="auto">
              <a:xfrm>
                <a:off x="4148138" y="2051050"/>
                <a:ext cx="874713" cy="779463"/>
              </a:xfrm>
              <a:custGeom>
                <a:avLst/>
                <a:gdLst>
                  <a:gd name="T0" fmla="*/ 141 w 417"/>
                  <a:gd name="T1" fmla="*/ 336 h 371"/>
                  <a:gd name="T2" fmla="*/ 124 w 417"/>
                  <a:gd name="T3" fmla="*/ 326 h 371"/>
                  <a:gd name="T4" fmla="*/ 141 w 417"/>
                  <a:gd name="T5" fmla="*/ 371 h 371"/>
                  <a:gd name="T6" fmla="*/ 417 w 417"/>
                  <a:gd name="T7" fmla="*/ 354 h 371"/>
                  <a:gd name="T8" fmla="*/ 399 w 417"/>
                  <a:gd name="T9" fmla="*/ 336 h 371"/>
                  <a:gd name="T10" fmla="*/ 329 w 417"/>
                  <a:gd name="T11" fmla="*/ 136 h 371"/>
                  <a:gd name="T12" fmla="*/ 243 w 417"/>
                  <a:gd name="T13" fmla="*/ 0 h 371"/>
                  <a:gd name="T14" fmla="*/ 9 w 417"/>
                  <a:gd name="T15" fmla="*/ 128 h 371"/>
                  <a:gd name="T16" fmla="*/ 3 w 417"/>
                  <a:gd name="T17" fmla="*/ 152 h 371"/>
                  <a:gd name="T18" fmla="*/ 89 w 417"/>
                  <a:gd name="T19" fmla="*/ 287 h 371"/>
                  <a:gd name="T20" fmla="*/ 323 w 417"/>
                  <a:gd name="T21" fmla="*/ 159 h 371"/>
                  <a:gd name="T22" fmla="*/ 111 w 417"/>
                  <a:gd name="T23" fmla="*/ 220 h 371"/>
                  <a:gd name="T24" fmla="*/ 57 w 417"/>
                  <a:gd name="T25" fmla="*/ 122 h 371"/>
                  <a:gd name="T26" fmla="*/ 111 w 417"/>
                  <a:gd name="T27" fmla="*/ 220 h 371"/>
                  <a:gd name="T28" fmla="*/ 190 w 417"/>
                  <a:gd name="T29" fmla="*/ 210 h 371"/>
                  <a:gd name="T30" fmla="*/ 185 w 417"/>
                  <a:gd name="T31" fmla="*/ 201 h 371"/>
                  <a:gd name="T32" fmla="*/ 309 w 417"/>
                  <a:gd name="T33" fmla="*/ 139 h 371"/>
                  <a:gd name="T34" fmla="*/ 86 w 417"/>
                  <a:gd name="T35" fmla="*/ 165 h 371"/>
                  <a:gd name="T36" fmla="*/ 79 w 417"/>
                  <a:gd name="T37" fmla="*/ 147 h 371"/>
                  <a:gd name="T38" fmla="*/ 92 w 417"/>
                  <a:gd name="T39" fmla="*/ 155 h 371"/>
                  <a:gd name="T40" fmla="*/ 82 w 417"/>
                  <a:gd name="T41" fmla="*/ 138 h 371"/>
                  <a:gd name="T42" fmla="*/ 64 w 417"/>
                  <a:gd name="T43" fmla="*/ 136 h 371"/>
                  <a:gd name="T44" fmla="*/ 57 w 417"/>
                  <a:gd name="T45" fmla="*/ 152 h 371"/>
                  <a:gd name="T46" fmla="*/ 71 w 417"/>
                  <a:gd name="T47" fmla="*/ 178 h 371"/>
                  <a:gd name="T48" fmla="*/ 92 w 417"/>
                  <a:gd name="T49" fmla="*/ 195 h 371"/>
                  <a:gd name="T50" fmla="*/ 76 w 417"/>
                  <a:gd name="T51" fmla="*/ 188 h 371"/>
                  <a:gd name="T52" fmla="*/ 97 w 417"/>
                  <a:gd name="T53" fmla="*/ 204 h 371"/>
                  <a:gd name="T54" fmla="*/ 104 w 417"/>
                  <a:gd name="T55" fmla="*/ 207 h 371"/>
                  <a:gd name="T56" fmla="*/ 105 w 417"/>
                  <a:gd name="T57" fmla="*/ 199 h 371"/>
                  <a:gd name="T58" fmla="*/ 86 w 417"/>
                  <a:gd name="T59" fmla="*/ 165 h 371"/>
                  <a:gd name="T60" fmla="*/ 68 w 417"/>
                  <a:gd name="T61" fmla="*/ 163 h 371"/>
                  <a:gd name="T62" fmla="*/ 77 w 417"/>
                  <a:gd name="T63" fmla="*/ 168 h 371"/>
                  <a:gd name="T64" fmla="*/ 100 w 417"/>
                  <a:gd name="T65" fmla="*/ 190 h 371"/>
                  <a:gd name="T66" fmla="*/ 100 w 417"/>
                  <a:gd name="T67" fmla="*/ 180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17" h="371">
                    <a:moveTo>
                      <a:pt x="399" y="336"/>
                    </a:moveTo>
                    <a:cubicBezTo>
                      <a:pt x="141" y="336"/>
                      <a:pt x="141" y="336"/>
                      <a:pt x="141" y="336"/>
                    </a:cubicBezTo>
                    <a:cubicBezTo>
                      <a:pt x="134" y="336"/>
                      <a:pt x="128" y="332"/>
                      <a:pt x="125" y="326"/>
                    </a:cubicBezTo>
                    <a:cubicBezTo>
                      <a:pt x="125" y="326"/>
                      <a:pt x="124" y="326"/>
                      <a:pt x="124" y="326"/>
                    </a:cubicBezTo>
                    <a:cubicBezTo>
                      <a:pt x="124" y="354"/>
                      <a:pt x="124" y="354"/>
                      <a:pt x="124" y="354"/>
                    </a:cubicBezTo>
                    <a:cubicBezTo>
                      <a:pt x="124" y="363"/>
                      <a:pt x="132" y="371"/>
                      <a:pt x="141" y="371"/>
                    </a:cubicBezTo>
                    <a:cubicBezTo>
                      <a:pt x="399" y="371"/>
                      <a:pt x="399" y="371"/>
                      <a:pt x="399" y="371"/>
                    </a:cubicBezTo>
                    <a:cubicBezTo>
                      <a:pt x="409" y="371"/>
                      <a:pt x="417" y="363"/>
                      <a:pt x="417" y="354"/>
                    </a:cubicBezTo>
                    <a:cubicBezTo>
                      <a:pt x="417" y="319"/>
                      <a:pt x="417" y="319"/>
                      <a:pt x="417" y="319"/>
                    </a:cubicBezTo>
                    <a:cubicBezTo>
                      <a:pt x="417" y="329"/>
                      <a:pt x="409" y="336"/>
                      <a:pt x="399" y="336"/>
                    </a:cubicBezTo>
                    <a:close/>
                    <a:moveTo>
                      <a:pt x="332" y="144"/>
                    </a:moveTo>
                    <a:cubicBezTo>
                      <a:pt x="332" y="141"/>
                      <a:pt x="331" y="138"/>
                      <a:pt x="329" y="136"/>
                    </a:cubicBezTo>
                    <a:cubicBezTo>
                      <a:pt x="259" y="9"/>
                      <a:pt x="259" y="9"/>
                      <a:pt x="259" y="9"/>
                    </a:cubicBezTo>
                    <a:cubicBezTo>
                      <a:pt x="255" y="3"/>
                      <a:pt x="249" y="0"/>
                      <a:pt x="243" y="0"/>
                    </a:cubicBezTo>
                    <a:cubicBezTo>
                      <a:pt x="240" y="0"/>
                      <a:pt x="237" y="0"/>
                      <a:pt x="235" y="2"/>
                    </a:cubicBezTo>
                    <a:cubicBezTo>
                      <a:pt x="9" y="128"/>
                      <a:pt x="9" y="128"/>
                      <a:pt x="9" y="128"/>
                    </a:cubicBezTo>
                    <a:cubicBezTo>
                      <a:pt x="4" y="131"/>
                      <a:pt x="0" y="137"/>
                      <a:pt x="0" y="143"/>
                    </a:cubicBezTo>
                    <a:cubicBezTo>
                      <a:pt x="0" y="146"/>
                      <a:pt x="1" y="149"/>
                      <a:pt x="3" y="152"/>
                    </a:cubicBezTo>
                    <a:cubicBezTo>
                      <a:pt x="74" y="278"/>
                      <a:pt x="74" y="278"/>
                      <a:pt x="74" y="278"/>
                    </a:cubicBezTo>
                    <a:cubicBezTo>
                      <a:pt x="77" y="284"/>
                      <a:pt x="83" y="287"/>
                      <a:pt x="89" y="287"/>
                    </a:cubicBezTo>
                    <a:cubicBezTo>
                      <a:pt x="92" y="287"/>
                      <a:pt x="95" y="287"/>
                      <a:pt x="97" y="285"/>
                    </a:cubicBezTo>
                    <a:cubicBezTo>
                      <a:pt x="323" y="159"/>
                      <a:pt x="323" y="159"/>
                      <a:pt x="323" y="159"/>
                    </a:cubicBezTo>
                    <a:cubicBezTo>
                      <a:pt x="328" y="156"/>
                      <a:pt x="332" y="150"/>
                      <a:pt x="332" y="144"/>
                    </a:cubicBezTo>
                    <a:close/>
                    <a:moveTo>
                      <a:pt x="111" y="220"/>
                    </a:moveTo>
                    <a:cubicBezTo>
                      <a:pt x="88" y="232"/>
                      <a:pt x="58" y="220"/>
                      <a:pt x="43" y="193"/>
                    </a:cubicBezTo>
                    <a:cubicBezTo>
                      <a:pt x="29" y="166"/>
                      <a:pt x="35" y="134"/>
                      <a:pt x="57" y="122"/>
                    </a:cubicBezTo>
                    <a:cubicBezTo>
                      <a:pt x="80" y="110"/>
                      <a:pt x="110" y="122"/>
                      <a:pt x="125" y="149"/>
                    </a:cubicBezTo>
                    <a:cubicBezTo>
                      <a:pt x="139" y="176"/>
                      <a:pt x="133" y="208"/>
                      <a:pt x="111" y="220"/>
                    </a:cubicBezTo>
                    <a:close/>
                    <a:moveTo>
                      <a:pt x="307" y="146"/>
                    </a:moveTo>
                    <a:cubicBezTo>
                      <a:pt x="190" y="210"/>
                      <a:pt x="190" y="210"/>
                      <a:pt x="190" y="210"/>
                    </a:cubicBezTo>
                    <a:cubicBezTo>
                      <a:pt x="187" y="211"/>
                      <a:pt x="184" y="210"/>
                      <a:pt x="183" y="208"/>
                    </a:cubicBezTo>
                    <a:cubicBezTo>
                      <a:pt x="181" y="206"/>
                      <a:pt x="182" y="202"/>
                      <a:pt x="185" y="201"/>
                    </a:cubicBezTo>
                    <a:cubicBezTo>
                      <a:pt x="303" y="137"/>
                      <a:pt x="303" y="137"/>
                      <a:pt x="303" y="137"/>
                    </a:cubicBezTo>
                    <a:cubicBezTo>
                      <a:pt x="305" y="136"/>
                      <a:pt x="308" y="137"/>
                      <a:pt x="309" y="139"/>
                    </a:cubicBezTo>
                    <a:cubicBezTo>
                      <a:pt x="311" y="142"/>
                      <a:pt x="310" y="145"/>
                      <a:pt x="307" y="146"/>
                    </a:cubicBezTo>
                    <a:close/>
                    <a:moveTo>
                      <a:pt x="86" y="165"/>
                    </a:moveTo>
                    <a:cubicBezTo>
                      <a:pt x="76" y="147"/>
                      <a:pt x="76" y="147"/>
                      <a:pt x="76" y="147"/>
                    </a:cubicBezTo>
                    <a:cubicBezTo>
                      <a:pt x="77" y="147"/>
                      <a:pt x="78" y="147"/>
                      <a:pt x="79" y="147"/>
                    </a:cubicBezTo>
                    <a:cubicBezTo>
                      <a:pt x="83" y="149"/>
                      <a:pt x="85" y="153"/>
                      <a:pt x="85" y="153"/>
                    </a:cubicBezTo>
                    <a:cubicBezTo>
                      <a:pt x="87" y="155"/>
                      <a:pt x="90" y="156"/>
                      <a:pt x="92" y="155"/>
                    </a:cubicBezTo>
                    <a:cubicBezTo>
                      <a:pt x="95" y="153"/>
                      <a:pt x="96" y="150"/>
                      <a:pt x="94" y="148"/>
                    </a:cubicBezTo>
                    <a:cubicBezTo>
                      <a:pt x="94" y="147"/>
                      <a:pt x="90" y="140"/>
                      <a:pt x="82" y="138"/>
                    </a:cubicBezTo>
                    <a:cubicBezTo>
                      <a:pt x="78" y="137"/>
                      <a:pt x="75" y="137"/>
                      <a:pt x="71" y="138"/>
                    </a:cubicBezTo>
                    <a:cubicBezTo>
                      <a:pt x="70" y="136"/>
                      <a:pt x="67" y="135"/>
                      <a:pt x="64" y="136"/>
                    </a:cubicBezTo>
                    <a:cubicBezTo>
                      <a:pt x="62" y="138"/>
                      <a:pt x="61" y="141"/>
                      <a:pt x="62" y="143"/>
                    </a:cubicBezTo>
                    <a:cubicBezTo>
                      <a:pt x="60" y="145"/>
                      <a:pt x="58" y="148"/>
                      <a:pt x="57" y="152"/>
                    </a:cubicBezTo>
                    <a:cubicBezTo>
                      <a:pt x="55" y="160"/>
                      <a:pt x="58" y="167"/>
                      <a:pt x="59" y="168"/>
                    </a:cubicBezTo>
                    <a:cubicBezTo>
                      <a:pt x="59" y="169"/>
                      <a:pt x="63" y="176"/>
                      <a:pt x="71" y="178"/>
                    </a:cubicBezTo>
                    <a:cubicBezTo>
                      <a:pt x="75" y="179"/>
                      <a:pt x="78" y="179"/>
                      <a:pt x="82" y="178"/>
                    </a:cubicBezTo>
                    <a:cubicBezTo>
                      <a:pt x="92" y="195"/>
                      <a:pt x="92" y="195"/>
                      <a:pt x="92" y="195"/>
                    </a:cubicBezTo>
                    <a:cubicBezTo>
                      <a:pt x="86" y="195"/>
                      <a:pt x="83" y="191"/>
                      <a:pt x="82" y="190"/>
                    </a:cubicBezTo>
                    <a:cubicBezTo>
                      <a:pt x="81" y="187"/>
                      <a:pt x="78" y="186"/>
                      <a:pt x="76" y="188"/>
                    </a:cubicBezTo>
                    <a:cubicBezTo>
                      <a:pt x="73" y="189"/>
                      <a:pt x="72" y="192"/>
                      <a:pt x="74" y="194"/>
                    </a:cubicBezTo>
                    <a:cubicBezTo>
                      <a:pt x="77" y="201"/>
                      <a:pt x="86" y="208"/>
                      <a:pt x="97" y="204"/>
                    </a:cubicBezTo>
                    <a:cubicBezTo>
                      <a:pt x="97" y="205"/>
                      <a:pt x="97" y="205"/>
                      <a:pt x="97" y="205"/>
                    </a:cubicBezTo>
                    <a:cubicBezTo>
                      <a:pt x="99" y="208"/>
                      <a:pt x="102" y="209"/>
                      <a:pt x="104" y="207"/>
                    </a:cubicBezTo>
                    <a:cubicBezTo>
                      <a:pt x="107" y="206"/>
                      <a:pt x="108" y="203"/>
                      <a:pt x="106" y="201"/>
                    </a:cubicBezTo>
                    <a:cubicBezTo>
                      <a:pt x="105" y="199"/>
                      <a:pt x="105" y="199"/>
                      <a:pt x="105" y="199"/>
                    </a:cubicBezTo>
                    <a:cubicBezTo>
                      <a:pt x="114" y="192"/>
                      <a:pt x="113" y="181"/>
                      <a:pt x="109" y="175"/>
                    </a:cubicBezTo>
                    <a:cubicBezTo>
                      <a:pt x="106" y="168"/>
                      <a:pt x="97" y="161"/>
                      <a:pt x="86" y="165"/>
                    </a:cubicBezTo>
                    <a:close/>
                    <a:moveTo>
                      <a:pt x="74" y="168"/>
                    </a:moveTo>
                    <a:cubicBezTo>
                      <a:pt x="70" y="167"/>
                      <a:pt x="68" y="163"/>
                      <a:pt x="68" y="163"/>
                    </a:cubicBezTo>
                    <a:cubicBezTo>
                      <a:pt x="67" y="161"/>
                      <a:pt x="65" y="156"/>
                      <a:pt x="68" y="152"/>
                    </a:cubicBezTo>
                    <a:cubicBezTo>
                      <a:pt x="77" y="168"/>
                      <a:pt x="77" y="168"/>
                      <a:pt x="77" y="168"/>
                    </a:cubicBezTo>
                    <a:cubicBezTo>
                      <a:pt x="76" y="168"/>
                      <a:pt x="75" y="168"/>
                      <a:pt x="74" y="168"/>
                    </a:cubicBezTo>
                    <a:close/>
                    <a:moveTo>
                      <a:pt x="100" y="190"/>
                    </a:moveTo>
                    <a:cubicBezTo>
                      <a:pt x="91" y="174"/>
                      <a:pt x="91" y="174"/>
                      <a:pt x="91" y="174"/>
                    </a:cubicBezTo>
                    <a:cubicBezTo>
                      <a:pt x="96" y="174"/>
                      <a:pt x="99" y="178"/>
                      <a:pt x="100" y="180"/>
                    </a:cubicBezTo>
                    <a:cubicBezTo>
                      <a:pt x="101" y="181"/>
                      <a:pt x="103" y="186"/>
                      <a:pt x="100" y="19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34" name="组合 33"/>
          <p:cNvGrpSpPr/>
          <p:nvPr/>
        </p:nvGrpSpPr>
        <p:grpSpPr>
          <a:xfrm>
            <a:off x="5669692" y="4081338"/>
            <a:ext cx="577138" cy="577138"/>
            <a:chOff x="4237946" y="3886950"/>
            <a:chExt cx="671712" cy="671712"/>
          </a:xfrm>
        </p:grpSpPr>
        <p:sp>
          <p:nvSpPr>
            <p:cNvPr id="26" name="椭圆 25"/>
            <p:cNvSpPr/>
            <p:nvPr/>
          </p:nvSpPr>
          <p:spPr>
            <a:xfrm>
              <a:off x="4237946" y="3886950"/>
              <a:ext cx="671712" cy="67171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Freeform 74"/>
            <p:cNvSpPr>
              <a:spLocks noEditPoints="1"/>
            </p:cNvSpPr>
            <p:nvPr/>
          </p:nvSpPr>
          <p:spPr bwMode="auto">
            <a:xfrm>
              <a:off x="4401848" y="4102514"/>
              <a:ext cx="410743" cy="270993"/>
            </a:xfrm>
            <a:custGeom>
              <a:avLst/>
              <a:gdLst>
                <a:gd name="T0" fmla="*/ 220 w 511"/>
                <a:gd name="T1" fmla="*/ 149 h 337"/>
                <a:gd name="T2" fmla="*/ 200 w 511"/>
                <a:gd name="T3" fmla="*/ 121 h 337"/>
                <a:gd name="T4" fmla="*/ 257 w 511"/>
                <a:gd name="T5" fmla="*/ 195 h 337"/>
                <a:gd name="T6" fmla="*/ 237 w 511"/>
                <a:gd name="T7" fmla="*/ 223 h 337"/>
                <a:gd name="T8" fmla="*/ 465 w 511"/>
                <a:gd name="T9" fmla="*/ 129 h 337"/>
                <a:gd name="T10" fmla="*/ 422 w 511"/>
                <a:gd name="T11" fmla="*/ 129 h 337"/>
                <a:gd name="T12" fmla="*/ 38 w 511"/>
                <a:gd name="T13" fmla="*/ 116 h 337"/>
                <a:gd name="T14" fmla="*/ 0 w 511"/>
                <a:gd name="T15" fmla="*/ 135 h 337"/>
                <a:gd name="T16" fmla="*/ 18 w 511"/>
                <a:gd name="T17" fmla="*/ 209 h 337"/>
                <a:gd name="T18" fmla="*/ 120 w 511"/>
                <a:gd name="T19" fmla="*/ 282 h 337"/>
                <a:gd name="T20" fmla="*/ 153 w 511"/>
                <a:gd name="T21" fmla="*/ 337 h 337"/>
                <a:gd name="T22" fmla="*/ 192 w 511"/>
                <a:gd name="T23" fmla="*/ 309 h 337"/>
                <a:gd name="T24" fmla="*/ 250 w 511"/>
                <a:gd name="T25" fmla="*/ 293 h 337"/>
                <a:gd name="T26" fmla="*/ 280 w 511"/>
                <a:gd name="T27" fmla="*/ 337 h 337"/>
                <a:gd name="T28" fmla="*/ 320 w 511"/>
                <a:gd name="T29" fmla="*/ 309 h 337"/>
                <a:gd name="T30" fmla="*/ 424 w 511"/>
                <a:gd name="T31" fmla="*/ 152 h 337"/>
                <a:gd name="T32" fmla="*/ 431 w 511"/>
                <a:gd name="T33" fmla="*/ 150 h 337"/>
                <a:gd name="T34" fmla="*/ 433 w 511"/>
                <a:gd name="T35" fmla="*/ 187 h 337"/>
                <a:gd name="T36" fmla="*/ 478 w 511"/>
                <a:gd name="T37" fmla="*/ 176 h 337"/>
                <a:gd name="T38" fmla="*/ 465 w 511"/>
                <a:gd name="T39" fmla="*/ 148 h 337"/>
                <a:gd name="T40" fmla="*/ 503 w 511"/>
                <a:gd name="T41" fmla="*/ 171 h 337"/>
                <a:gd name="T42" fmla="*/ 274 w 511"/>
                <a:gd name="T43" fmla="*/ 195 h 337"/>
                <a:gd name="T44" fmla="*/ 237 w 511"/>
                <a:gd name="T45" fmla="*/ 245 h 337"/>
                <a:gd name="T46" fmla="*/ 220 w 511"/>
                <a:gd name="T47" fmla="*/ 245 h 337"/>
                <a:gd name="T48" fmla="*/ 183 w 511"/>
                <a:gd name="T49" fmla="*/ 195 h 337"/>
                <a:gd name="T50" fmla="*/ 200 w 511"/>
                <a:gd name="T51" fmla="*/ 195 h 337"/>
                <a:gd name="T52" fmla="*/ 220 w 511"/>
                <a:gd name="T53" fmla="*/ 223 h 337"/>
                <a:gd name="T54" fmla="*/ 183 w 511"/>
                <a:gd name="T55" fmla="*/ 121 h 337"/>
                <a:gd name="T56" fmla="*/ 220 w 511"/>
                <a:gd name="T57" fmla="*/ 72 h 337"/>
                <a:gd name="T58" fmla="*/ 237 w 511"/>
                <a:gd name="T59" fmla="*/ 72 h 337"/>
                <a:gd name="T60" fmla="*/ 274 w 511"/>
                <a:gd name="T61" fmla="*/ 121 h 337"/>
                <a:gd name="T62" fmla="*/ 257 w 511"/>
                <a:gd name="T63" fmla="*/ 121 h 337"/>
                <a:gd name="T64" fmla="*/ 237 w 511"/>
                <a:gd name="T65" fmla="*/ 94 h 337"/>
                <a:gd name="T66" fmla="*/ 274 w 511"/>
                <a:gd name="T67" fmla="*/ 195 h 337"/>
                <a:gd name="T68" fmla="*/ 268 w 511"/>
                <a:gd name="T69" fmla="*/ 43 h 337"/>
                <a:gd name="T70" fmla="*/ 176 w 511"/>
                <a:gd name="T71" fmla="*/ 43 h 337"/>
                <a:gd name="T72" fmla="*/ 172 w 511"/>
                <a:gd name="T73" fmla="*/ 25 h 337"/>
                <a:gd name="T74" fmla="*/ 280 w 511"/>
                <a:gd name="T75" fmla="*/ 36 h 337"/>
                <a:gd name="T76" fmla="*/ 457 w 511"/>
                <a:gd name="T77" fmla="*/ 177 h 337"/>
                <a:gd name="T78" fmla="*/ 447 w 511"/>
                <a:gd name="T79" fmla="*/ 165 h 337"/>
                <a:gd name="T80" fmla="*/ 447 w 511"/>
                <a:gd name="T81" fmla="*/ 164 h 337"/>
                <a:gd name="T82" fmla="*/ 456 w 511"/>
                <a:gd name="T83" fmla="*/ 168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1" h="337">
                  <a:moveTo>
                    <a:pt x="200" y="121"/>
                  </a:moveTo>
                  <a:cubicBezTo>
                    <a:pt x="200" y="124"/>
                    <a:pt x="200" y="145"/>
                    <a:pt x="220" y="149"/>
                  </a:cubicBezTo>
                  <a:cubicBezTo>
                    <a:pt x="220" y="94"/>
                    <a:pt x="220" y="94"/>
                    <a:pt x="220" y="94"/>
                  </a:cubicBezTo>
                  <a:cubicBezTo>
                    <a:pt x="201" y="98"/>
                    <a:pt x="200" y="119"/>
                    <a:pt x="200" y="121"/>
                  </a:cubicBezTo>
                  <a:close/>
                  <a:moveTo>
                    <a:pt x="237" y="223"/>
                  </a:moveTo>
                  <a:cubicBezTo>
                    <a:pt x="256" y="219"/>
                    <a:pt x="257" y="198"/>
                    <a:pt x="257" y="195"/>
                  </a:cubicBezTo>
                  <a:cubicBezTo>
                    <a:pt x="257" y="193"/>
                    <a:pt x="256" y="172"/>
                    <a:pt x="237" y="168"/>
                  </a:cubicBezTo>
                  <a:lnTo>
                    <a:pt x="237" y="223"/>
                  </a:lnTo>
                  <a:close/>
                  <a:moveTo>
                    <a:pt x="509" y="159"/>
                  </a:moveTo>
                  <a:cubicBezTo>
                    <a:pt x="508" y="158"/>
                    <a:pt x="496" y="129"/>
                    <a:pt x="465" y="129"/>
                  </a:cubicBezTo>
                  <a:cubicBezTo>
                    <a:pt x="457" y="129"/>
                    <a:pt x="450" y="131"/>
                    <a:pt x="445" y="134"/>
                  </a:cubicBezTo>
                  <a:cubicBezTo>
                    <a:pt x="438" y="132"/>
                    <a:pt x="431" y="130"/>
                    <a:pt x="422" y="129"/>
                  </a:cubicBezTo>
                  <a:cubicBezTo>
                    <a:pt x="408" y="9"/>
                    <a:pt x="283" y="0"/>
                    <a:pt x="231" y="0"/>
                  </a:cubicBezTo>
                  <a:cubicBezTo>
                    <a:pt x="181" y="0"/>
                    <a:pt x="60" y="9"/>
                    <a:pt x="38" y="116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8" y="116"/>
                    <a:pt x="0" y="124"/>
                    <a:pt x="0" y="13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201"/>
                    <a:pt x="8" y="209"/>
                    <a:pt x="18" y="209"/>
                  </a:cubicBezTo>
                  <a:cubicBezTo>
                    <a:pt x="45" y="209"/>
                    <a:pt x="45" y="209"/>
                    <a:pt x="45" y="209"/>
                  </a:cubicBezTo>
                  <a:cubicBezTo>
                    <a:pt x="60" y="250"/>
                    <a:pt x="92" y="271"/>
                    <a:pt x="120" y="282"/>
                  </a:cubicBezTo>
                  <a:cubicBezTo>
                    <a:pt x="125" y="309"/>
                    <a:pt x="125" y="309"/>
                    <a:pt x="125" y="309"/>
                  </a:cubicBezTo>
                  <a:cubicBezTo>
                    <a:pt x="125" y="324"/>
                    <a:pt x="138" y="337"/>
                    <a:pt x="153" y="337"/>
                  </a:cubicBezTo>
                  <a:cubicBezTo>
                    <a:pt x="165" y="337"/>
                    <a:pt x="165" y="337"/>
                    <a:pt x="165" y="337"/>
                  </a:cubicBezTo>
                  <a:cubicBezTo>
                    <a:pt x="180" y="337"/>
                    <a:pt x="192" y="324"/>
                    <a:pt x="192" y="309"/>
                  </a:cubicBezTo>
                  <a:cubicBezTo>
                    <a:pt x="195" y="293"/>
                    <a:pt x="195" y="293"/>
                    <a:pt x="195" y="293"/>
                  </a:cubicBezTo>
                  <a:cubicBezTo>
                    <a:pt x="250" y="293"/>
                    <a:pt x="250" y="293"/>
                    <a:pt x="250" y="293"/>
                  </a:cubicBezTo>
                  <a:cubicBezTo>
                    <a:pt x="253" y="309"/>
                    <a:pt x="253" y="309"/>
                    <a:pt x="253" y="309"/>
                  </a:cubicBezTo>
                  <a:cubicBezTo>
                    <a:pt x="253" y="324"/>
                    <a:pt x="265" y="337"/>
                    <a:pt x="280" y="337"/>
                  </a:cubicBezTo>
                  <a:cubicBezTo>
                    <a:pt x="292" y="337"/>
                    <a:pt x="292" y="337"/>
                    <a:pt x="292" y="337"/>
                  </a:cubicBezTo>
                  <a:cubicBezTo>
                    <a:pt x="307" y="337"/>
                    <a:pt x="320" y="324"/>
                    <a:pt x="320" y="309"/>
                  </a:cubicBezTo>
                  <a:cubicBezTo>
                    <a:pt x="324" y="286"/>
                    <a:pt x="324" y="286"/>
                    <a:pt x="324" y="286"/>
                  </a:cubicBezTo>
                  <a:cubicBezTo>
                    <a:pt x="365" y="275"/>
                    <a:pt x="424" y="242"/>
                    <a:pt x="424" y="152"/>
                  </a:cubicBezTo>
                  <a:cubicBezTo>
                    <a:pt x="424" y="150"/>
                    <a:pt x="424" y="149"/>
                    <a:pt x="424" y="148"/>
                  </a:cubicBezTo>
                  <a:cubicBezTo>
                    <a:pt x="426" y="149"/>
                    <a:pt x="429" y="149"/>
                    <a:pt x="431" y="150"/>
                  </a:cubicBezTo>
                  <a:cubicBezTo>
                    <a:pt x="429" y="154"/>
                    <a:pt x="428" y="158"/>
                    <a:pt x="428" y="161"/>
                  </a:cubicBezTo>
                  <a:cubicBezTo>
                    <a:pt x="427" y="164"/>
                    <a:pt x="425" y="177"/>
                    <a:pt x="433" y="187"/>
                  </a:cubicBezTo>
                  <a:cubicBezTo>
                    <a:pt x="437" y="191"/>
                    <a:pt x="444" y="196"/>
                    <a:pt x="457" y="196"/>
                  </a:cubicBezTo>
                  <a:cubicBezTo>
                    <a:pt x="469" y="196"/>
                    <a:pt x="478" y="188"/>
                    <a:pt x="478" y="176"/>
                  </a:cubicBezTo>
                  <a:cubicBezTo>
                    <a:pt x="478" y="166"/>
                    <a:pt x="473" y="156"/>
                    <a:pt x="465" y="148"/>
                  </a:cubicBezTo>
                  <a:cubicBezTo>
                    <a:pt x="465" y="148"/>
                    <a:pt x="465" y="148"/>
                    <a:pt x="465" y="148"/>
                  </a:cubicBezTo>
                  <a:cubicBezTo>
                    <a:pt x="483" y="148"/>
                    <a:pt x="491" y="166"/>
                    <a:pt x="491" y="166"/>
                  </a:cubicBezTo>
                  <a:cubicBezTo>
                    <a:pt x="493" y="171"/>
                    <a:pt x="499" y="173"/>
                    <a:pt x="503" y="171"/>
                  </a:cubicBezTo>
                  <a:cubicBezTo>
                    <a:pt x="508" y="169"/>
                    <a:pt x="511" y="164"/>
                    <a:pt x="509" y="159"/>
                  </a:cubicBezTo>
                  <a:close/>
                  <a:moveTo>
                    <a:pt x="274" y="195"/>
                  </a:moveTo>
                  <a:cubicBezTo>
                    <a:pt x="274" y="210"/>
                    <a:pt x="266" y="236"/>
                    <a:pt x="237" y="240"/>
                  </a:cubicBezTo>
                  <a:cubicBezTo>
                    <a:pt x="237" y="245"/>
                    <a:pt x="237" y="245"/>
                    <a:pt x="237" y="245"/>
                  </a:cubicBezTo>
                  <a:cubicBezTo>
                    <a:pt x="237" y="250"/>
                    <a:pt x="233" y="253"/>
                    <a:pt x="228" y="253"/>
                  </a:cubicBezTo>
                  <a:cubicBezTo>
                    <a:pt x="224" y="253"/>
                    <a:pt x="220" y="250"/>
                    <a:pt x="220" y="245"/>
                  </a:cubicBezTo>
                  <a:cubicBezTo>
                    <a:pt x="220" y="240"/>
                    <a:pt x="220" y="240"/>
                    <a:pt x="220" y="240"/>
                  </a:cubicBezTo>
                  <a:cubicBezTo>
                    <a:pt x="191" y="236"/>
                    <a:pt x="183" y="210"/>
                    <a:pt x="183" y="195"/>
                  </a:cubicBezTo>
                  <a:cubicBezTo>
                    <a:pt x="183" y="191"/>
                    <a:pt x="187" y="187"/>
                    <a:pt x="191" y="187"/>
                  </a:cubicBezTo>
                  <a:cubicBezTo>
                    <a:pt x="196" y="187"/>
                    <a:pt x="200" y="191"/>
                    <a:pt x="200" y="195"/>
                  </a:cubicBezTo>
                  <a:cubicBezTo>
                    <a:pt x="200" y="195"/>
                    <a:pt x="200" y="195"/>
                    <a:pt x="200" y="195"/>
                  </a:cubicBezTo>
                  <a:cubicBezTo>
                    <a:pt x="200" y="198"/>
                    <a:pt x="201" y="219"/>
                    <a:pt x="220" y="223"/>
                  </a:cubicBezTo>
                  <a:cubicBezTo>
                    <a:pt x="220" y="166"/>
                    <a:pt x="220" y="166"/>
                    <a:pt x="220" y="166"/>
                  </a:cubicBezTo>
                  <a:cubicBezTo>
                    <a:pt x="191" y="162"/>
                    <a:pt x="183" y="136"/>
                    <a:pt x="183" y="121"/>
                  </a:cubicBezTo>
                  <a:cubicBezTo>
                    <a:pt x="183" y="107"/>
                    <a:pt x="191" y="81"/>
                    <a:pt x="220" y="77"/>
                  </a:cubicBezTo>
                  <a:cubicBezTo>
                    <a:pt x="220" y="72"/>
                    <a:pt x="220" y="72"/>
                    <a:pt x="220" y="72"/>
                  </a:cubicBezTo>
                  <a:cubicBezTo>
                    <a:pt x="220" y="67"/>
                    <a:pt x="224" y="64"/>
                    <a:pt x="228" y="64"/>
                  </a:cubicBezTo>
                  <a:cubicBezTo>
                    <a:pt x="233" y="64"/>
                    <a:pt x="237" y="67"/>
                    <a:pt x="237" y="72"/>
                  </a:cubicBezTo>
                  <a:cubicBezTo>
                    <a:pt x="237" y="77"/>
                    <a:pt x="237" y="77"/>
                    <a:pt x="237" y="77"/>
                  </a:cubicBezTo>
                  <a:cubicBezTo>
                    <a:pt x="266" y="81"/>
                    <a:pt x="274" y="107"/>
                    <a:pt x="274" y="121"/>
                  </a:cubicBezTo>
                  <a:cubicBezTo>
                    <a:pt x="274" y="126"/>
                    <a:pt x="270" y="130"/>
                    <a:pt x="265" y="130"/>
                  </a:cubicBezTo>
                  <a:cubicBezTo>
                    <a:pt x="261" y="130"/>
                    <a:pt x="257" y="126"/>
                    <a:pt x="257" y="121"/>
                  </a:cubicBezTo>
                  <a:cubicBezTo>
                    <a:pt x="257" y="121"/>
                    <a:pt x="257" y="121"/>
                    <a:pt x="257" y="121"/>
                  </a:cubicBezTo>
                  <a:cubicBezTo>
                    <a:pt x="257" y="119"/>
                    <a:pt x="256" y="98"/>
                    <a:pt x="237" y="94"/>
                  </a:cubicBezTo>
                  <a:cubicBezTo>
                    <a:pt x="237" y="151"/>
                    <a:pt x="237" y="151"/>
                    <a:pt x="237" y="151"/>
                  </a:cubicBezTo>
                  <a:cubicBezTo>
                    <a:pt x="266" y="155"/>
                    <a:pt x="274" y="181"/>
                    <a:pt x="274" y="195"/>
                  </a:cubicBezTo>
                  <a:close/>
                  <a:moveTo>
                    <a:pt x="280" y="36"/>
                  </a:moveTo>
                  <a:cubicBezTo>
                    <a:pt x="278" y="41"/>
                    <a:pt x="273" y="44"/>
                    <a:pt x="268" y="43"/>
                  </a:cubicBezTo>
                  <a:cubicBezTo>
                    <a:pt x="228" y="32"/>
                    <a:pt x="177" y="43"/>
                    <a:pt x="176" y="43"/>
                  </a:cubicBezTo>
                  <a:cubicBezTo>
                    <a:pt x="176" y="43"/>
                    <a:pt x="176" y="43"/>
                    <a:pt x="176" y="43"/>
                  </a:cubicBezTo>
                  <a:cubicBezTo>
                    <a:pt x="171" y="44"/>
                    <a:pt x="166" y="41"/>
                    <a:pt x="165" y="36"/>
                  </a:cubicBezTo>
                  <a:cubicBezTo>
                    <a:pt x="164" y="31"/>
                    <a:pt x="167" y="26"/>
                    <a:pt x="172" y="25"/>
                  </a:cubicBezTo>
                  <a:cubicBezTo>
                    <a:pt x="175" y="24"/>
                    <a:pt x="228" y="12"/>
                    <a:pt x="273" y="25"/>
                  </a:cubicBezTo>
                  <a:cubicBezTo>
                    <a:pt x="278" y="26"/>
                    <a:pt x="281" y="31"/>
                    <a:pt x="280" y="36"/>
                  </a:cubicBezTo>
                  <a:close/>
                  <a:moveTo>
                    <a:pt x="459" y="177"/>
                  </a:moveTo>
                  <a:cubicBezTo>
                    <a:pt x="458" y="177"/>
                    <a:pt x="458" y="177"/>
                    <a:pt x="457" y="177"/>
                  </a:cubicBezTo>
                  <a:cubicBezTo>
                    <a:pt x="454" y="177"/>
                    <a:pt x="450" y="177"/>
                    <a:pt x="448" y="175"/>
                  </a:cubicBezTo>
                  <a:cubicBezTo>
                    <a:pt x="446" y="172"/>
                    <a:pt x="447" y="166"/>
                    <a:pt x="447" y="165"/>
                  </a:cubicBezTo>
                  <a:cubicBezTo>
                    <a:pt x="447" y="164"/>
                    <a:pt x="447" y="164"/>
                    <a:pt x="447" y="164"/>
                  </a:cubicBezTo>
                  <a:cubicBezTo>
                    <a:pt x="447" y="164"/>
                    <a:pt x="447" y="164"/>
                    <a:pt x="447" y="164"/>
                  </a:cubicBezTo>
                  <a:cubicBezTo>
                    <a:pt x="447" y="163"/>
                    <a:pt x="447" y="161"/>
                    <a:pt x="448" y="159"/>
                  </a:cubicBezTo>
                  <a:cubicBezTo>
                    <a:pt x="452" y="162"/>
                    <a:pt x="454" y="165"/>
                    <a:pt x="456" y="168"/>
                  </a:cubicBezTo>
                  <a:cubicBezTo>
                    <a:pt x="459" y="173"/>
                    <a:pt x="459" y="176"/>
                    <a:pt x="459" y="1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669692" y="5014057"/>
            <a:ext cx="577138" cy="577138"/>
            <a:chOff x="4237946" y="5168256"/>
            <a:chExt cx="671712" cy="671712"/>
          </a:xfrm>
        </p:grpSpPr>
        <p:sp>
          <p:nvSpPr>
            <p:cNvPr id="28" name="椭圆 27"/>
            <p:cNvSpPr/>
            <p:nvPr/>
          </p:nvSpPr>
          <p:spPr>
            <a:xfrm>
              <a:off x="4237946" y="5168256"/>
              <a:ext cx="671712" cy="67171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9" name="组 21"/>
            <p:cNvGrpSpPr/>
            <p:nvPr/>
          </p:nvGrpSpPr>
          <p:grpSpPr>
            <a:xfrm>
              <a:off x="4433441" y="5313651"/>
              <a:ext cx="280009" cy="380920"/>
              <a:chOff x="6873876" y="5411788"/>
              <a:chExt cx="665163" cy="904875"/>
            </a:xfrm>
            <a:solidFill>
              <a:schemeClr val="bg1"/>
            </a:solidFill>
          </p:grpSpPr>
          <p:sp>
            <p:nvSpPr>
              <p:cNvPr id="30" name="Freeform 64"/>
              <p:cNvSpPr>
                <a:spLocks noEditPoints="1"/>
              </p:cNvSpPr>
              <p:nvPr/>
            </p:nvSpPr>
            <p:spPr bwMode="auto">
              <a:xfrm>
                <a:off x="6873876" y="5411788"/>
                <a:ext cx="665163" cy="835025"/>
              </a:xfrm>
              <a:custGeom>
                <a:avLst/>
                <a:gdLst>
                  <a:gd name="T0" fmla="*/ 209 w 317"/>
                  <a:gd name="T1" fmla="*/ 99 h 398"/>
                  <a:gd name="T2" fmla="*/ 119 w 317"/>
                  <a:gd name="T3" fmla="*/ 105 h 398"/>
                  <a:gd name="T4" fmla="*/ 86 w 317"/>
                  <a:gd name="T5" fmla="*/ 99 h 398"/>
                  <a:gd name="T6" fmla="*/ 0 w 317"/>
                  <a:gd name="T7" fmla="*/ 316 h 398"/>
                  <a:gd name="T8" fmla="*/ 230 w 317"/>
                  <a:gd name="T9" fmla="*/ 398 h 398"/>
                  <a:gd name="T10" fmla="*/ 317 w 317"/>
                  <a:gd name="T11" fmla="*/ 214 h 398"/>
                  <a:gd name="T12" fmla="*/ 230 w 317"/>
                  <a:gd name="T13" fmla="*/ 99 h 398"/>
                  <a:gd name="T14" fmla="*/ 171 w 317"/>
                  <a:gd name="T15" fmla="*/ 334 h 398"/>
                  <a:gd name="T16" fmla="*/ 153 w 317"/>
                  <a:gd name="T17" fmla="*/ 334 h 398"/>
                  <a:gd name="T18" fmla="*/ 113 w 317"/>
                  <a:gd name="T19" fmla="*/ 282 h 398"/>
                  <a:gd name="T20" fmla="*/ 131 w 317"/>
                  <a:gd name="T21" fmla="*/ 282 h 398"/>
                  <a:gd name="T22" fmla="*/ 153 w 317"/>
                  <a:gd name="T23" fmla="*/ 311 h 398"/>
                  <a:gd name="T24" fmla="*/ 113 w 317"/>
                  <a:gd name="T25" fmla="*/ 203 h 398"/>
                  <a:gd name="T26" fmla="*/ 153 w 317"/>
                  <a:gd name="T27" fmla="*/ 150 h 398"/>
                  <a:gd name="T28" fmla="*/ 171 w 317"/>
                  <a:gd name="T29" fmla="*/ 150 h 398"/>
                  <a:gd name="T30" fmla="*/ 210 w 317"/>
                  <a:gd name="T31" fmla="*/ 203 h 398"/>
                  <a:gd name="T32" fmla="*/ 192 w 317"/>
                  <a:gd name="T33" fmla="*/ 203 h 398"/>
                  <a:gd name="T34" fmla="*/ 171 w 317"/>
                  <a:gd name="T35" fmla="*/ 173 h 398"/>
                  <a:gd name="T36" fmla="*/ 210 w 317"/>
                  <a:gd name="T37" fmla="*/ 282 h 398"/>
                  <a:gd name="T38" fmla="*/ 211 w 317"/>
                  <a:gd name="T39" fmla="*/ 375 h 398"/>
                  <a:gd name="T40" fmla="*/ 211 w 317"/>
                  <a:gd name="T41" fmla="*/ 364 h 398"/>
                  <a:gd name="T42" fmla="*/ 285 w 317"/>
                  <a:gd name="T43" fmla="*/ 317 h 398"/>
                  <a:gd name="T44" fmla="*/ 296 w 317"/>
                  <a:gd name="T45" fmla="*/ 317 h 398"/>
                  <a:gd name="T46" fmla="*/ 171 w 317"/>
                  <a:gd name="T47" fmla="*/ 252 h 398"/>
                  <a:gd name="T48" fmla="*/ 192 w 317"/>
                  <a:gd name="T49" fmla="*/ 282 h 398"/>
                  <a:gd name="T50" fmla="*/ 131 w 317"/>
                  <a:gd name="T51" fmla="*/ 203 h 398"/>
                  <a:gd name="T52" fmla="*/ 153 w 317"/>
                  <a:gd name="T53" fmla="*/ 173 h 398"/>
                  <a:gd name="T54" fmla="*/ 119 w 317"/>
                  <a:gd name="T55" fmla="*/ 79 h 398"/>
                  <a:gd name="T56" fmla="*/ 203 w 317"/>
                  <a:gd name="T57" fmla="*/ 80 h 398"/>
                  <a:gd name="T58" fmla="*/ 211 w 317"/>
                  <a:gd name="T59" fmla="*/ 0 h 398"/>
                  <a:gd name="T60" fmla="*/ 79 w 317"/>
                  <a:gd name="T61" fmla="*/ 24 h 398"/>
                  <a:gd name="T62" fmla="*/ 119 w 317"/>
                  <a:gd name="T63" fmla="*/ 79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17" h="398">
                    <a:moveTo>
                      <a:pt x="230" y="99"/>
                    </a:moveTo>
                    <a:cubicBezTo>
                      <a:pt x="209" y="99"/>
                      <a:pt x="209" y="99"/>
                      <a:pt x="209" y="99"/>
                    </a:cubicBezTo>
                    <a:cubicBezTo>
                      <a:pt x="207" y="103"/>
                      <a:pt x="203" y="105"/>
                      <a:pt x="198" y="105"/>
                    </a:cubicBezTo>
                    <a:cubicBezTo>
                      <a:pt x="119" y="105"/>
                      <a:pt x="119" y="105"/>
                      <a:pt x="119" y="105"/>
                    </a:cubicBezTo>
                    <a:cubicBezTo>
                      <a:pt x="114" y="105"/>
                      <a:pt x="110" y="103"/>
                      <a:pt x="107" y="99"/>
                    </a:cubicBezTo>
                    <a:cubicBezTo>
                      <a:pt x="94" y="99"/>
                      <a:pt x="86" y="99"/>
                      <a:pt x="86" y="99"/>
                    </a:cubicBezTo>
                    <a:cubicBezTo>
                      <a:pt x="86" y="99"/>
                      <a:pt x="0" y="99"/>
                      <a:pt x="0" y="180"/>
                    </a:cubicBezTo>
                    <a:cubicBezTo>
                      <a:pt x="0" y="316"/>
                      <a:pt x="0" y="316"/>
                      <a:pt x="0" y="316"/>
                    </a:cubicBezTo>
                    <a:cubicBezTo>
                      <a:pt x="0" y="316"/>
                      <a:pt x="0" y="398"/>
                      <a:pt x="86" y="398"/>
                    </a:cubicBezTo>
                    <a:cubicBezTo>
                      <a:pt x="173" y="398"/>
                      <a:pt x="230" y="398"/>
                      <a:pt x="230" y="398"/>
                    </a:cubicBezTo>
                    <a:cubicBezTo>
                      <a:pt x="230" y="398"/>
                      <a:pt x="317" y="398"/>
                      <a:pt x="317" y="316"/>
                    </a:cubicBezTo>
                    <a:cubicBezTo>
                      <a:pt x="317" y="254"/>
                      <a:pt x="317" y="214"/>
                      <a:pt x="317" y="214"/>
                    </a:cubicBezTo>
                    <a:cubicBezTo>
                      <a:pt x="317" y="193"/>
                      <a:pt x="317" y="180"/>
                      <a:pt x="317" y="180"/>
                    </a:cubicBezTo>
                    <a:cubicBezTo>
                      <a:pt x="317" y="180"/>
                      <a:pt x="317" y="99"/>
                      <a:pt x="230" y="99"/>
                    </a:cubicBezTo>
                    <a:close/>
                    <a:moveTo>
                      <a:pt x="171" y="329"/>
                    </a:moveTo>
                    <a:cubicBezTo>
                      <a:pt x="171" y="334"/>
                      <a:pt x="171" y="334"/>
                      <a:pt x="171" y="334"/>
                    </a:cubicBezTo>
                    <a:cubicBezTo>
                      <a:pt x="171" y="339"/>
                      <a:pt x="167" y="343"/>
                      <a:pt x="162" y="343"/>
                    </a:cubicBezTo>
                    <a:cubicBezTo>
                      <a:pt x="157" y="343"/>
                      <a:pt x="153" y="339"/>
                      <a:pt x="153" y="334"/>
                    </a:cubicBezTo>
                    <a:cubicBezTo>
                      <a:pt x="153" y="329"/>
                      <a:pt x="153" y="329"/>
                      <a:pt x="153" y="329"/>
                    </a:cubicBezTo>
                    <a:cubicBezTo>
                      <a:pt x="122" y="325"/>
                      <a:pt x="113" y="297"/>
                      <a:pt x="113" y="282"/>
                    </a:cubicBezTo>
                    <a:cubicBezTo>
                      <a:pt x="113" y="277"/>
                      <a:pt x="117" y="273"/>
                      <a:pt x="122" y="273"/>
                    </a:cubicBezTo>
                    <a:cubicBezTo>
                      <a:pt x="127" y="273"/>
                      <a:pt x="131" y="277"/>
                      <a:pt x="131" y="282"/>
                    </a:cubicBezTo>
                    <a:cubicBezTo>
                      <a:pt x="131" y="282"/>
                      <a:pt x="131" y="282"/>
                      <a:pt x="131" y="282"/>
                    </a:cubicBezTo>
                    <a:cubicBezTo>
                      <a:pt x="131" y="284"/>
                      <a:pt x="132" y="306"/>
                      <a:pt x="153" y="311"/>
                    </a:cubicBezTo>
                    <a:cubicBezTo>
                      <a:pt x="153" y="250"/>
                      <a:pt x="153" y="250"/>
                      <a:pt x="153" y="250"/>
                    </a:cubicBezTo>
                    <a:cubicBezTo>
                      <a:pt x="122" y="246"/>
                      <a:pt x="113" y="218"/>
                      <a:pt x="113" y="203"/>
                    </a:cubicBezTo>
                    <a:cubicBezTo>
                      <a:pt x="113" y="187"/>
                      <a:pt x="122" y="159"/>
                      <a:pt x="153" y="155"/>
                    </a:cubicBezTo>
                    <a:cubicBezTo>
                      <a:pt x="153" y="150"/>
                      <a:pt x="153" y="150"/>
                      <a:pt x="153" y="150"/>
                    </a:cubicBezTo>
                    <a:cubicBezTo>
                      <a:pt x="153" y="145"/>
                      <a:pt x="157" y="141"/>
                      <a:pt x="162" y="141"/>
                    </a:cubicBezTo>
                    <a:cubicBezTo>
                      <a:pt x="167" y="141"/>
                      <a:pt x="171" y="145"/>
                      <a:pt x="171" y="150"/>
                    </a:cubicBezTo>
                    <a:cubicBezTo>
                      <a:pt x="171" y="155"/>
                      <a:pt x="171" y="155"/>
                      <a:pt x="171" y="155"/>
                    </a:cubicBezTo>
                    <a:cubicBezTo>
                      <a:pt x="201" y="159"/>
                      <a:pt x="210" y="187"/>
                      <a:pt x="210" y="203"/>
                    </a:cubicBezTo>
                    <a:cubicBezTo>
                      <a:pt x="210" y="208"/>
                      <a:pt x="206" y="212"/>
                      <a:pt x="201" y="212"/>
                    </a:cubicBezTo>
                    <a:cubicBezTo>
                      <a:pt x="196" y="212"/>
                      <a:pt x="192" y="208"/>
                      <a:pt x="192" y="203"/>
                    </a:cubicBezTo>
                    <a:cubicBezTo>
                      <a:pt x="192" y="203"/>
                      <a:pt x="192" y="203"/>
                      <a:pt x="192" y="203"/>
                    </a:cubicBezTo>
                    <a:cubicBezTo>
                      <a:pt x="192" y="200"/>
                      <a:pt x="191" y="178"/>
                      <a:pt x="171" y="173"/>
                    </a:cubicBezTo>
                    <a:cubicBezTo>
                      <a:pt x="171" y="234"/>
                      <a:pt x="171" y="234"/>
                      <a:pt x="171" y="234"/>
                    </a:cubicBezTo>
                    <a:cubicBezTo>
                      <a:pt x="201" y="238"/>
                      <a:pt x="210" y="266"/>
                      <a:pt x="210" y="282"/>
                    </a:cubicBezTo>
                    <a:cubicBezTo>
                      <a:pt x="210" y="297"/>
                      <a:pt x="201" y="325"/>
                      <a:pt x="171" y="329"/>
                    </a:cubicBezTo>
                    <a:close/>
                    <a:moveTo>
                      <a:pt x="211" y="375"/>
                    </a:moveTo>
                    <a:cubicBezTo>
                      <a:pt x="208" y="375"/>
                      <a:pt x="205" y="373"/>
                      <a:pt x="205" y="370"/>
                    </a:cubicBezTo>
                    <a:cubicBezTo>
                      <a:pt x="205" y="366"/>
                      <a:pt x="208" y="364"/>
                      <a:pt x="211" y="364"/>
                    </a:cubicBezTo>
                    <a:cubicBezTo>
                      <a:pt x="283" y="364"/>
                      <a:pt x="285" y="319"/>
                      <a:pt x="285" y="317"/>
                    </a:cubicBezTo>
                    <a:cubicBezTo>
                      <a:pt x="285" y="317"/>
                      <a:pt x="285" y="317"/>
                      <a:pt x="285" y="317"/>
                    </a:cubicBezTo>
                    <a:cubicBezTo>
                      <a:pt x="285" y="313"/>
                      <a:pt x="287" y="311"/>
                      <a:pt x="290" y="311"/>
                    </a:cubicBezTo>
                    <a:cubicBezTo>
                      <a:pt x="294" y="311"/>
                      <a:pt x="296" y="313"/>
                      <a:pt x="296" y="317"/>
                    </a:cubicBezTo>
                    <a:cubicBezTo>
                      <a:pt x="296" y="317"/>
                      <a:pt x="295" y="375"/>
                      <a:pt x="211" y="375"/>
                    </a:cubicBezTo>
                    <a:close/>
                    <a:moveTo>
                      <a:pt x="171" y="252"/>
                    </a:moveTo>
                    <a:cubicBezTo>
                      <a:pt x="171" y="311"/>
                      <a:pt x="171" y="311"/>
                      <a:pt x="171" y="311"/>
                    </a:cubicBezTo>
                    <a:cubicBezTo>
                      <a:pt x="191" y="306"/>
                      <a:pt x="192" y="284"/>
                      <a:pt x="192" y="282"/>
                    </a:cubicBezTo>
                    <a:cubicBezTo>
                      <a:pt x="192" y="279"/>
                      <a:pt x="191" y="257"/>
                      <a:pt x="171" y="252"/>
                    </a:cubicBezTo>
                    <a:close/>
                    <a:moveTo>
                      <a:pt x="131" y="203"/>
                    </a:moveTo>
                    <a:cubicBezTo>
                      <a:pt x="131" y="205"/>
                      <a:pt x="132" y="227"/>
                      <a:pt x="153" y="232"/>
                    </a:cubicBezTo>
                    <a:cubicBezTo>
                      <a:pt x="153" y="173"/>
                      <a:pt x="153" y="173"/>
                      <a:pt x="153" y="173"/>
                    </a:cubicBezTo>
                    <a:cubicBezTo>
                      <a:pt x="132" y="178"/>
                      <a:pt x="131" y="200"/>
                      <a:pt x="131" y="203"/>
                    </a:cubicBezTo>
                    <a:close/>
                    <a:moveTo>
                      <a:pt x="119" y="79"/>
                    </a:moveTo>
                    <a:cubicBezTo>
                      <a:pt x="198" y="79"/>
                      <a:pt x="198" y="79"/>
                      <a:pt x="198" y="79"/>
                    </a:cubicBezTo>
                    <a:cubicBezTo>
                      <a:pt x="200" y="79"/>
                      <a:pt x="202" y="79"/>
                      <a:pt x="203" y="80"/>
                    </a:cubicBezTo>
                    <a:cubicBezTo>
                      <a:pt x="218" y="63"/>
                      <a:pt x="238" y="39"/>
                      <a:pt x="238" y="24"/>
                    </a:cubicBezTo>
                    <a:cubicBezTo>
                      <a:pt x="238" y="0"/>
                      <a:pt x="211" y="0"/>
                      <a:pt x="211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105" y="0"/>
                      <a:pt x="79" y="0"/>
                      <a:pt x="79" y="24"/>
                    </a:cubicBezTo>
                    <a:cubicBezTo>
                      <a:pt x="79" y="39"/>
                      <a:pt x="98" y="63"/>
                      <a:pt x="113" y="80"/>
                    </a:cubicBezTo>
                    <a:cubicBezTo>
                      <a:pt x="115" y="79"/>
                      <a:pt x="117" y="79"/>
                      <a:pt x="119" y="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Freeform 65"/>
              <p:cNvSpPr>
                <a:spLocks noEditPoints="1"/>
              </p:cNvSpPr>
              <p:nvPr/>
            </p:nvSpPr>
            <p:spPr bwMode="auto">
              <a:xfrm>
                <a:off x="6873876" y="5578475"/>
                <a:ext cx="665163" cy="738188"/>
              </a:xfrm>
              <a:custGeom>
                <a:avLst/>
                <a:gdLst>
                  <a:gd name="T0" fmla="*/ 230 w 317"/>
                  <a:gd name="T1" fmla="*/ 319 h 352"/>
                  <a:gd name="T2" fmla="*/ 86 w 317"/>
                  <a:gd name="T3" fmla="*/ 319 h 352"/>
                  <a:gd name="T4" fmla="*/ 0 w 317"/>
                  <a:gd name="T5" fmla="*/ 237 h 352"/>
                  <a:gd name="T6" fmla="*/ 0 w 317"/>
                  <a:gd name="T7" fmla="*/ 271 h 352"/>
                  <a:gd name="T8" fmla="*/ 86 w 317"/>
                  <a:gd name="T9" fmla="*/ 352 h 352"/>
                  <a:gd name="T10" fmla="*/ 230 w 317"/>
                  <a:gd name="T11" fmla="*/ 352 h 352"/>
                  <a:gd name="T12" fmla="*/ 317 w 317"/>
                  <a:gd name="T13" fmla="*/ 271 h 352"/>
                  <a:gd name="T14" fmla="*/ 317 w 317"/>
                  <a:gd name="T15" fmla="*/ 237 h 352"/>
                  <a:gd name="T16" fmla="*/ 230 w 317"/>
                  <a:gd name="T17" fmla="*/ 319 h 352"/>
                  <a:gd name="T18" fmla="*/ 119 w 317"/>
                  <a:gd name="T19" fmla="*/ 26 h 352"/>
                  <a:gd name="T20" fmla="*/ 198 w 317"/>
                  <a:gd name="T21" fmla="*/ 26 h 352"/>
                  <a:gd name="T22" fmla="*/ 209 w 317"/>
                  <a:gd name="T23" fmla="*/ 20 h 352"/>
                  <a:gd name="T24" fmla="*/ 211 w 317"/>
                  <a:gd name="T25" fmla="*/ 13 h 352"/>
                  <a:gd name="T26" fmla="*/ 203 w 317"/>
                  <a:gd name="T27" fmla="*/ 1 h 352"/>
                  <a:gd name="T28" fmla="*/ 198 w 317"/>
                  <a:gd name="T29" fmla="*/ 0 h 352"/>
                  <a:gd name="T30" fmla="*/ 119 w 317"/>
                  <a:gd name="T31" fmla="*/ 0 h 352"/>
                  <a:gd name="T32" fmla="*/ 113 w 317"/>
                  <a:gd name="T33" fmla="*/ 1 h 352"/>
                  <a:gd name="T34" fmla="*/ 105 w 317"/>
                  <a:gd name="T35" fmla="*/ 13 h 352"/>
                  <a:gd name="T36" fmla="*/ 107 w 317"/>
                  <a:gd name="T37" fmla="*/ 20 h 352"/>
                  <a:gd name="T38" fmla="*/ 119 w 317"/>
                  <a:gd name="T39" fmla="*/ 2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17" h="352">
                    <a:moveTo>
                      <a:pt x="230" y="319"/>
                    </a:moveTo>
                    <a:cubicBezTo>
                      <a:pt x="230" y="319"/>
                      <a:pt x="173" y="319"/>
                      <a:pt x="86" y="319"/>
                    </a:cubicBezTo>
                    <a:cubicBezTo>
                      <a:pt x="0" y="319"/>
                      <a:pt x="0" y="237"/>
                      <a:pt x="0" y="237"/>
                    </a:cubicBezTo>
                    <a:cubicBezTo>
                      <a:pt x="0" y="259"/>
                      <a:pt x="0" y="271"/>
                      <a:pt x="0" y="271"/>
                    </a:cubicBezTo>
                    <a:cubicBezTo>
                      <a:pt x="0" y="271"/>
                      <a:pt x="0" y="352"/>
                      <a:pt x="86" y="352"/>
                    </a:cubicBezTo>
                    <a:cubicBezTo>
                      <a:pt x="173" y="352"/>
                      <a:pt x="230" y="352"/>
                      <a:pt x="230" y="352"/>
                    </a:cubicBezTo>
                    <a:cubicBezTo>
                      <a:pt x="230" y="352"/>
                      <a:pt x="317" y="352"/>
                      <a:pt x="317" y="271"/>
                    </a:cubicBezTo>
                    <a:cubicBezTo>
                      <a:pt x="317" y="237"/>
                      <a:pt x="317" y="237"/>
                      <a:pt x="317" y="237"/>
                    </a:cubicBezTo>
                    <a:cubicBezTo>
                      <a:pt x="317" y="319"/>
                      <a:pt x="230" y="319"/>
                      <a:pt x="230" y="319"/>
                    </a:cubicBezTo>
                    <a:close/>
                    <a:moveTo>
                      <a:pt x="119" y="26"/>
                    </a:moveTo>
                    <a:cubicBezTo>
                      <a:pt x="198" y="26"/>
                      <a:pt x="198" y="26"/>
                      <a:pt x="198" y="26"/>
                    </a:cubicBezTo>
                    <a:cubicBezTo>
                      <a:pt x="203" y="26"/>
                      <a:pt x="207" y="24"/>
                      <a:pt x="209" y="20"/>
                    </a:cubicBezTo>
                    <a:cubicBezTo>
                      <a:pt x="210" y="18"/>
                      <a:pt x="211" y="16"/>
                      <a:pt x="211" y="13"/>
                    </a:cubicBezTo>
                    <a:cubicBezTo>
                      <a:pt x="211" y="8"/>
                      <a:pt x="208" y="3"/>
                      <a:pt x="203" y="1"/>
                    </a:cubicBezTo>
                    <a:cubicBezTo>
                      <a:pt x="202" y="0"/>
                      <a:pt x="200" y="0"/>
                      <a:pt x="19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7" y="0"/>
                      <a:pt x="115" y="0"/>
                      <a:pt x="113" y="1"/>
                    </a:cubicBezTo>
                    <a:cubicBezTo>
                      <a:pt x="109" y="3"/>
                      <a:pt x="105" y="8"/>
                      <a:pt x="105" y="13"/>
                    </a:cubicBezTo>
                    <a:cubicBezTo>
                      <a:pt x="105" y="16"/>
                      <a:pt x="106" y="18"/>
                      <a:pt x="107" y="20"/>
                    </a:cubicBezTo>
                    <a:cubicBezTo>
                      <a:pt x="110" y="24"/>
                      <a:pt x="114" y="26"/>
                      <a:pt x="11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35" name="矩形 34"/>
          <p:cNvSpPr/>
          <p:nvPr/>
        </p:nvSpPr>
        <p:spPr>
          <a:xfrm>
            <a:off x="6309469" y="3085858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点击此处添加标题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328107" y="3416773"/>
            <a:ext cx="487329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点击此处添加文本内容，如关键词、部分简单介绍等。</a:t>
            </a:r>
            <a:endParaRPr lang="en-US" altLang="zh-CN" sz="14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6304254" y="3982820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点击此处添加标题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6322892" y="4313735"/>
            <a:ext cx="487329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点击此处添加文本内容，如关键词、部分简单介绍等。</a:t>
            </a:r>
            <a:endParaRPr lang="en-US" altLang="zh-CN" sz="14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6304254" y="4902341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点击此处添加标题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6322892" y="5233256"/>
            <a:ext cx="487329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点击此处添加文本内容，如关键词、部分简单介绍等。</a:t>
            </a:r>
            <a:endParaRPr lang="en-US" altLang="zh-CN" sz="14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8" grpId="0" animBg="1"/>
      <p:bldP spid="10" grpId="0" animBg="1"/>
      <p:bldP spid="11" grpId="0" animBg="1"/>
      <p:bldP spid="14" grpId="0"/>
      <p:bldP spid="14" grpId="1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等腰三角形 7"/>
          <p:cNvSpPr/>
          <p:nvPr/>
        </p:nvSpPr>
        <p:spPr>
          <a:xfrm>
            <a:off x="0" y="0"/>
            <a:ext cx="12192000" cy="6868498"/>
          </a:xfrm>
          <a:prstGeom prst="triangle">
            <a:avLst>
              <a:gd name="adj" fmla="val 100000"/>
            </a:avLst>
          </a:prstGeom>
          <a:solidFill>
            <a:schemeClr val="accent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等腰三角形 8"/>
          <p:cNvSpPr/>
          <p:nvPr/>
        </p:nvSpPr>
        <p:spPr>
          <a:xfrm>
            <a:off x="1" y="3689684"/>
            <a:ext cx="6063916" cy="3168315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298222" y="3850321"/>
            <a:ext cx="34676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+mn-ea"/>
              </a:rPr>
              <a:t>点击此处添加标题</a:t>
            </a:r>
            <a:endParaRPr lang="zh-CN" altLang="en-US" sz="32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298222" y="4563551"/>
            <a:ext cx="504354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j-ea"/>
                <a:ea typeface="+mj-ea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400" dirty="0">
                <a:solidFill>
                  <a:schemeClr val="bg1"/>
                </a:solidFill>
                <a:latin typeface="+mj-ea"/>
                <a:ea typeface="+mj-ea"/>
              </a:rPr>
              <a:t>14</a:t>
            </a:r>
            <a:r>
              <a:rPr lang="zh-CN" altLang="en-US" sz="1400" dirty="0">
                <a:solidFill>
                  <a:schemeClr val="bg1"/>
                </a:solidFill>
                <a:latin typeface="+mj-ea"/>
                <a:ea typeface="+mj-ea"/>
              </a:rPr>
              <a:t>号字，</a:t>
            </a:r>
            <a:r>
              <a:rPr lang="en-US" altLang="zh-CN" sz="1400" dirty="0">
                <a:solidFill>
                  <a:schemeClr val="bg1"/>
                </a:solidFill>
                <a:latin typeface="+mj-ea"/>
                <a:ea typeface="+mj-ea"/>
              </a:rPr>
              <a:t>1.5</a:t>
            </a:r>
            <a:r>
              <a:rPr lang="zh-CN" altLang="en-US" sz="1400" dirty="0">
                <a:solidFill>
                  <a:schemeClr val="bg1"/>
                </a:solidFill>
                <a:latin typeface="+mj-ea"/>
                <a:ea typeface="+mj-ea"/>
              </a:rPr>
              <a:t>倍字间距。</a:t>
            </a:r>
            <a:r>
              <a:rPr lang="zh-CN" altLang="en-US" sz="1400" dirty="0">
                <a:solidFill>
                  <a:schemeClr val="bg1"/>
                </a:solidFill>
                <a:latin typeface="+mj-ea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400" dirty="0">
                <a:solidFill>
                  <a:schemeClr val="bg1"/>
                </a:solidFill>
                <a:latin typeface="+mj-ea"/>
              </a:rPr>
              <a:t>14</a:t>
            </a:r>
            <a:r>
              <a:rPr lang="zh-CN" altLang="en-US" sz="1400" dirty="0">
                <a:solidFill>
                  <a:schemeClr val="bg1"/>
                </a:solidFill>
                <a:latin typeface="+mj-ea"/>
              </a:rPr>
              <a:t>号字，</a:t>
            </a:r>
            <a:r>
              <a:rPr lang="en-US" altLang="zh-CN" sz="1400" dirty="0">
                <a:solidFill>
                  <a:schemeClr val="bg1"/>
                </a:solidFill>
                <a:latin typeface="+mj-ea"/>
              </a:rPr>
              <a:t>1.5</a:t>
            </a:r>
            <a:r>
              <a:rPr lang="zh-CN" altLang="en-US" sz="1400" dirty="0">
                <a:solidFill>
                  <a:schemeClr val="bg1"/>
                </a:solidFill>
                <a:latin typeface="+mj-ea"/>
              </a:rPr>
              <a:t>倍字间距。</a:t>
            </a:r>
            <a:endParaRPr lang="en-US" altLang="zh-CN" sz="1400" dirty="0">
              <a:solidFill>
                <a:schemeClr val="bg1"/>
              </a:solidFill>
              <a:latin typeface="+mj-ea"/>
            </a:endParaRPr>
          </a:p>
          <a:p>
            <a:pPr>
              <a:lnSpc>
                <a:spcPct val="150000"/>
              </a:lnSpc>
            </a:pPr>
            <a:endParaRPr lang="en-US" altLang="zh-CN" sz="1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96424" y="5217844"/>
            <a:ext cx="211094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j-ea"/>
                <a:ea typeface="+mj-ea"/>
              </a:rPr>
              <a:t>点击此处添加文本内容，如关键词、部分简单介绍等。</a:t>
            </a:r>
            <a:endParaRPr lang="en-US" altLang="zh-CN" sz="1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" name="Freeform 20"/>
          <p:cNvSpPr>
            <a:spLocks noEditPoints="1"/>
          </p:cNvSpPr>
          <p:nvPr/>
        </p:nvSpPr>
        <p:spPr bwMode="black">
          <a:xfrm>
            <a:off x="818060" y="4629019"/>
            <a:ext cx="524887" cy="455080"/>
          </a:xfrm>
          <a:custGeom>
            <a:avLst/>
            <a:gdLst>
              <a:gd name="T0" fmla="*/ 243 w 708"/>
              <a:gd name="T1" fmla="*/ 484 h 614"/>
              <a:gd name="T2" fmla="*/ 243 w 708"/>
              <a:gd name="T3" fmla="*/ 614 h 614"/>
              <a:gd name="T4" fmla="*/ 0 w 708"/>
              <a:gd name="T5" fmla="*/ 614 h 614"/>
              <a:gd name="T6" fmla="*/ 104 w 708"/>
              <a:gd name="T7" fmla="*/ 437 h 614"/>
              <a:gd name="T8" fmla="*/ 174 w 708"/>
              <a:gd name="T9" fmla="*/ 437 h 614"/>
              <a:gd name="T10" fmla="*/ 134 w 708"/>
              <a:gd name="T11" fmla="*/ 484 h 614"/>
              <a:gd name="T12" fmla="*/ 243 w 708"/>
              <a:gd name="T13" fmla="*/ 484 h 614"/>
              <a:gd name="T14" fmla="*/ 574 w 708"/>
              <a:gd name="T15" fmla="*/ 484 h 614"/>
              <a:gd name="T16" fmla="*/ 465 w 708"/>
              <a:gd name="T17" fmla="*/ 484 h 614"/>
              <a:gd name="T18" fmla="*/ 465 w 708"/>
              <a:gd name="T19" fmla="*/ 614 h 614"/>
              <a:gd name="T20" fmla="*/ 465 w 708"/>
              <a:gd name="T21" fmla="*/ 614 h 614"/>
              <a:gd name="T22" fmla="*/ 708 w 708"/>
              <a:gd name="T23" fmla="*/ 614 h 614"/>
              <a:gd name="T24" fmla="*/ 604 w 708"/>
              <a:gd name="T25" fmla="*/ 437 h 614"/>
              <a:gd name="T26" fmla="*/ 533 w 708"/>
              <a:gd name="T27" fmla="*/ 437 h 614"/>
              <a:gd name="T28" fmla="*/ 574 w 708"/>
              <a:gd name="T29" fmla="*/ 484 h 614"/>
              <a:gd name="T30" fmla="*/ 354 w 708"/>
              <a:gd name="T31" fmla="*/ 229 h 614"/>
              <a:gd name="T32" fmla="*/ 507 w 708"/>
              <a:gd name="T33" fmla="*/ 408 h 614"/>
              <a:gd name="T34" fmla="*/ 590 w 708"/>
              <a:gd name="T35" fmla="*/ 408 h 614"/>
              <a:gd name="T36" fmla="*/ 486 w 708"/>
              <a:gd name="T37" fmla="*/ 229 h 614"/>
              <a:gd name="T38" fmla="*/ 222 w 708"/>
              <a:gd name="T39" fmla="*/ 229 h 614"/>
              <a:gd name="T40" fmla="*/ 118 w 708"/>
              <a:gd name="T41" fmla="*/ 408 h 614"/>
              <a:gd name="T42" fmla="*/ 200 w 708"/>
              <a:gd name="T43" fmla="*/ 408 h 614"/>
              <a:gd name="T44" fmla="*/ 354 w 708"/>
              <a:gd name="T45" fmla="*/ 229 h 614"/>
              <a:gd name="T46" fmla="*/ 354 w 708"/>
              <a:gd name="T47" fmla="*/ 0 h 614"/>
              <a:gd name="T48" fmla="*/ 238 w 708"/>
              <a:gd name="T49" fmla="*/ 200 h 614"/>
              <a:gd name="T50" fmla="*/ 470 w 708"/>
              <a:gd name="T51" fmla="*/ 200 h 614"/>
              <a:gd name="T52" fmla="*/ 354 w 708"/>
              <a:gd name="T53" fmla="*/ 0 h 614"/>
              <a:gd name="T54" fmla="*/ 354 w 708"/>
              <a:gd name="T55" fmla="*/ 274 h 614"/>
              <a:gd name="T56" fmla="*/ 196 w 708"/>
              <a:gd name="T57" fmla="*/ 463 h 614"/>
              <a:gd name="T58" fmla="*/ 278 w 708"/>
              <a:gd name="T59" fmla="*/ 463 h 614"/>
              <a:gd name="T60" fmla="*/ 278 w 708"/>
              <a:gd name="T61" fmla="*/ 614 h 614"/>
              <a:gd name="T62" fmla="*/ 430 w 708"/>
              <a:gd name="T63" fmla="*/ 614 h 614"/>
              <a:gd name="T64" fmla="*/ 430 w 708"/>
              <a:gd name="T65" fmla="*/ 463 h 614"/>
              <a:gd name="T66" fmla="*/ 515 w 708"/>
              <a:gd name="T67" fmla="*/ 463 h 614"/>
              <a:gd name="T68" fmla="*/ 354 w 708"/>
              <a:gd name="T69" fmla="*/ 274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708" h="614">
                <a:moveTo>
                  <a:pt x="243" y="484"/>
                </a:moveTo>
                <a:lnTo>
                  <a:pt x="243" y="614"/>
                </a:lnTo>
                <a:lnTo>
                  <a:pt x="0" y="614"/>
                </a:lnTo>
                <a:lnTo>
                  <a:pt x="104" y="437"/>
                </a:lnTo>
                <a:lnTo>
                  <a:pt x="174" y="437"/>
                </a:lnTo>
                <a:lnTo>
                  <a:pt x="134" y="484"/>
                </a:lnTo>
                <a:lnTo>
                  <a:pt x="243" y="484"/>
                </a:lnTo>
                <a:close/>
                <a:moveTo>
                  <a:pt x="574" y="484"/>
                </a:moveTo>
                <a:lnTo>
                  <a:pt x="465" y="484"/>
                </a:lnTo>
                <a:lnTo>
                  <a:pt x="465" y="614"/>
                </a:lnTo>
                <a:lnTo>
                  <a:pt x="465" y="614"/>
                </a:lnTo>
                <a:lnTo>
                  <a:pt x="708" y="614"/>
                </a:lnTo>
                <a:lnTo>
                  <a:pt x="604" y="437"/>
                </a:lnTo>
                <a:lnTo>
                  <a:pt x="533" y="437"/>
                </a:lnTo>
                <a:lnTo>
                  <a:pt x="574" y="484"/>
                </a:lnTo>
                <a:close/>
                <a:moveTo>
                  <a:pt x="354" y="229"/>
                </a:moveTo>
                <a:lnTo>
                  <a:pt x="507" y="408"/>
                </a:lnTo>
                <a:lnTo>
                  <a:pt x="590" y="408"/>
                </a:lnTo>
                <a:lnTo>
                  <a:pt x="486" y="229"/>
                </a:lnTo>
                <a:lnTo>
                  <a:pt x="222" y="229"/>
                </a:lnTo>
                <a:lnTo>
                  <a:pt x="118" y="408"/>
                </a:lnTo>
                <a:lnTo>
                  <a:pt x="200" y="408"/>
                </a:lnTo>
                <a:lnTo>
                  <a:pt x="354" y="229"/>
                </a:lnTo>
                <a:close/>
                <a:moveTo>
                  <a:pt x="354" y="0"/>
                </a:moveTo>
                <a:lnTo>
                  <a:pt x="238" y="200"/>
                </a:lnTo>
                <a:lnTo>
                  <a:pt x="470" y="200"/>
                </a:lnTo>
                <a:lnTo>
                  <a:pt x="354" y="0"/>
                </a:lnTo>
                <a:close/>
                <a:moveTo>
                  <a:pt x="354" y="274"/>
                </a:moveTo>
                <a:lnTo>
                  <a:pt x="196" y="463"/>
                </a:lnTo>
                <a:lnTo>
                  <a:pt x="278" y="463"/>
                </a:lnTo>
                <a:lnTo>
                  <a:pt x="278" y="614"/>
                </a:lnTo>
                <a:lnTo>
                  <a:pt x="430" y="614"/>
                </a:lnTo>
                <a:lnTo>
                  <a:pt x="430" y="463"/>
                </a:lnTo>
                <a:lnTo>
                  <a:pt x="515" y="463"/>
                </a:lnTo>
                <a:lnTo>
                  <a:pt x="354" y="2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11924" tIns="55963" rIns="111924" bIns="55963" numCol="1" anchor="t" anchorCtr="0" compatLnSpc="1"/>
          <a:lstStyle/>
          <a:p>
            <a:pPr defTabSz="1243330">
              <a:defRPr/>
            </a:pPr>
            <a:endParaRPr lang="en-US" sz="1865" kern="0" dirty="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" grpId="0"/>
      <p:bldP spid="4" grpId="0"/>
      <p:bldP spid="6" grpId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31116" y="1632804"/>
            <a:ext cx="5537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14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号字，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1.5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倍字间距。标题数字等都可以通过点击和重新输入进行更改，顶部“开始”面板中可以对字体、字号、颜色、行距等进行修改。建议正文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14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号字，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1.5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倍字间距。</a:t>
            </a:r>
            <a:endParaRPr lang="en-US" altLang="zh-CN" sz="14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endParaRPr lang="en-US" altLang="zh-CN" sz="14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" name="等腰三角形 6"/>
          <p:cNvSpPr/>
          <p:nvPr/>
        </p:nvSpPr>
        <p:spPr>
          <a:xfrm>
            <a:off x="4704529" y="0"/>
            <a:ext cx="7487472" cy="4331368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等腰三角形 7"/>
          <p:cNvSpPr/>
          <p:nvPr/>
        </p:nvSpPr>
        <p:spPr>
          <a:xfrm>
            <a:off x="831116" y="172995"/>
            <a:ext cx="11382682" cy="6685004"/>
          </a:xfrm>
          <a:prstGeom prst="triangle">
            <a:avLst>
              <a:gd name="adj" fmla="val 100000"/>
            </a:avLst>
          </a:prstGeom>
          <a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等腰三角形 9"/>
          <p:cNvSpPr/>
          <p:nvPr/>
        </p:nvSpPr>
        <p:spPr>
          <a:xfrm flipH="1">
            <a:off x="-7266" y="4331368"/>
            <a:ext cx="3873413" cy="2526632"/>
          </a:xfrm>
          <a:prstGeom prst="triangle">
            <a:avLst>
              <a:gd name="adj" fmla="val 100000"/>
            </a:avLst>
          </a:prstGeom>
          <a:solidFill>
            <a:schemeClr val="accent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701633" y="462451"/>
            <a:ext cx="34676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点击此处添加标题</a:t>
            </a:r>
            <a:endParaRPr lang="zh-CN" altLang="en-US" sz="32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831116" y="1059101"/>
            <a:ext cx="688769" cy="0"/>
          </a:xfrm>
          <a:prstGeom prst="line">
            <a:avLst/>
          </a:prstGeom>
          <a:ln w="19050"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10" grpId="0" animBg="1"/>
      <p:bldP spid="9" grpId="0"/>
      <p:bldP spid="9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8000"/>
                </a:schemeClr>
              </a:gs>
              <a:gs pos="45000">
                <a:schemeClr val="accent1">
                  <a:alpha val="7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等腰三角形 2"/>
          <p:cNvSpPr/>
          <p:nvPr/>
        </p:nvSpPr>
        <p:spPr>
          <a:xfrm rot="8228333">
            <a:off x="3568992" y="426087"/>
            <a:ext cx="7812668" cy="7393190"/>
          </a:xfrm>
          <a:prstGeom prst="triangle">
            <a:avLst>
              <a:gd name="adj" fmla="val 64392"/>
            </a:avLst>
          </a:prstGeom>
          <a:noFill/>
          <a:ln>
            <a:solidFill>
              <a:schemeClr val="accent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3"/>
          <p:cNvSpPr/>
          <p:nvPr/>
        </p:nvSpPr>
        <p:spPr>
          <a:xfrm rot="12193785">
            <a:off x="1726731" y="1562135"/>
            <a:ext cx="8360451" cy="5097864"/>
          </a:xfrm>
          <a:prstGeom prst="triangle">
            <a:avLst>
              <a:gd name="adj" fmla="val 54742"/>
            </a:avLst>
          </a:prstGeom>
          <a:noFill/>
          <a:ln>
            <a:solidFill>
              <a:schemeClr val="accent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249722" y="2165684"/>
            <a:ext cx="187743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 smtClean="0">
                <a:solidFill>
                  <a:schemeClr val="bg1"/>
                </a:solidFill>
                <a:latin typeface="+mj-ea"/>
                <a:ea typeface="+mj-ea"/>
              </a:rPr>
              <a:t>谢谢</a:t>
            </a:r>
            <a:endParaRPr lang="zh-CN" altLang="en-US" sz="6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等腰三角形 5"/>
          <p:cNvSpPr/>
          <p:nvPr/>
        </p:nvSpPr>
        <p:spPr>
          <a:xfrm rot="10800000">
            <a:off x="5984796" y="3289722"/>
            <a:ext cx="236940" cy="204259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821778" y="3565869"/>
            <a:ext cx="562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+mj-ea"/>
              </a:rPr>
              <a:t>….</a:t>
            </a:r>
            <a:endParaRPr lang="zh-CN" altLang="en-US" sz="2800" dirty="0">
              <a:solidFill>
                <a:schemeClr val="bg1"/>
              </a:solidFill>
              <a:latin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4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8" presetClass="emph" presetSubtype="0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43200000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8" dur="10" fill="hold"/>
                                        <p:tgtEl>
                                          <p:spTgt spid="3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43200000">
                                      <p:cBhvr>
                                        <p:cTn id="2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288" fill="hold" grpId="1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" grpId="3" animBg="1"/>
      <p:bldP spid="4" grpId="0" animBg="1"/>
      <p:bldP spid="4" grpId="1" animBg="1"/>
      <p:bldP spid="4" grpId="2" animBg="1"/>
      <p:bldP spid="4" grpId="3" animBg="1"/>
      <p:bldP spid="5" grpId="0"/>
      <p:bldP spid="5" grpId="1"/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接连接符 15"/>
          <p:cNvCxnSpPr/>
          <p:nvPr/>
        </p:nvCxnSpPr>
        <p:spPr>
          <a:xfrm flipH="1">
            <a:off x="3478530" y="0"/>
            <a:ext cx="1082040" cy="6858000"/>
          </a:xfrm>
          <a:prstGeom prst="line">
            <a:avLst/>
          </a:prstGeom>
          <a:ln w="12700">
            <a:solidFill>
              <a:schemeClr val="accent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等腰三角形 5"/>
          <p:cNvSpPr/>
          <p:nvPr/>
        </p:nvSpPr>
        <p:spPr>
          <a:xfrm rot="10800000">
            <a:off x="419100" y="1862038"/>
            <a:ext cx="4508500" cy="3657600"/>
          </a:xfrm>
          <a:custGeom>
            <a:avLst/>
            <a:gdLst>
              <a:gd name="connsiteX0" fmla="*/ 0 w 3505200"/>
              <a:gd name="connsiteY0" fmla="*/ 3352800 h 3352800"/>
              <a:gd name="connsiteX1" fmla="*/ 1752600 w 3505200"/>
              <a:gd name="connsiteY1" fmla="*/ 0 h 3352800"/>
              <a:gd name="connsiteX2" fmla="*/ 3505200 w 3505200"/>
              <a:gd name="connsiteY2" fmla="*/ 3352800 h 3352800"/>
              <a:gd name="connsiteX3" fmla="*/ 0 w 3505200"/>
              <a:gd name="connsiteY3" fmla="*/ 3352800 h 3352800"/>
              <a:gd name="connsiteX0-1" fmla="*/ 0 w 4025900"/>
              <a:gd name="connsiteY0-2" fmla="*/ 1625600 h 3352800"/>
              <a:gd name="connsiteX1-3" fmla="*/ 2273300 w 4025900"/>
              <a:gd name="connsiteY1-4" fmla="*/ 0 h 3352800"/>
              <a:gd name="connsiteX2-5" fmla="*/ 4025900 w 4025900"/>
              <a:gd name="connsiteY2-6" fmla="*/ 3352800 h 3352800"/>
              <a:gd name="connsiteX3-7" fmla="*/ 0 w 4025900"/>
              <a:gd name="connsiteY3-8" fmla="*/ 1625600 h 3352800"/>
              <a:gd name="connsiteX0-9" fmla="*/ 0 w 4025900"/>
              <a:gd name="connsiteY0-10" fmla="*/ 1879600 h 3606800"/>
              <a:gd name="connsiteX1-11" fmla="*/ 3746500 w 4025900"/>
              <a:gd name="connsiteY1-12" fmla="*/ 0 h 3606800"/>
              <a:gd name="connsiteX2-13" fmla="*/ 4025900 w 4025900"/>
              <a:gd name="connsiteY2-14" fmla="*/ 3606800 h 3606800"/>
              <a:gd name="connsiteX3-15" fmla="*/ 0 w 4025900"/>
              <a:gd name="connsiteY3-16" fmla="*/ 1879600 h 3606800"/>
              <a:gd name="connsiteX0-17" fmla="*/ 0 w 4508500"/>
              <a:gd name="connsiteY0-18" fmla="*/ 1879600 h 3657600"/>
              <a:gd name="connsiteX1-19" fmla="*/ 3746500 w 4508500"/>
              <a:gd name="connsiteY1-20" fmla="*/ 0 h 3657600"/>
              <a:gd name="connsiteX2-21" fmla="*/ 4508500 w 4508500"/>
              <a:gd name="connsiteY2-22" fmla="*/ 3657600 h 3657600"/>
              <a:gd name="connsiteX3-23" fmla="*/ 0 w 4508500"/>
              <a:gd name="connsiteY3-24" fmla="*/ 1879600 h 3657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508500" h="3657600">
                <a:moveTo>
                  <a:pt x="0" y="1879600"/>
                </a:moveTo>
                <a:lnTo>
                  <a:pt x="3746500" y="0"/>
                </a:lnTo>
                <a:lnTo>
                  <a:pt x="4508500" y="3657600"/>
                </a:lnTo>
                <a:lnTo>
                  <a:pt x="0" y="1879600"/>
                </a:lnTo>
                <a:close/>
              </a:path>
            </a:pathLst>
          </a:custGeom>
          <a:solidFill>
            <a:schemeClr val="accent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155700" y="3741638"/>
            <a:ext cx="2171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latin typeface="+mn-ea"/>
              </a:rPr>
              <a:t>目录</a:t>
            </a:r>
            <a:endParaRPr lang="zh-CN" altLang="en-US" sz="48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54100" y="3200400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+mj-lt"/>
                <a:ea typeface="张海山锐线体简" panose="02000000000000000000" pitchFamily="2" charset="-122"/>
              </a:rPr>
              <a:t>CONTENTS</a:t>
            </a:r>
            <a:endParaRPr lang="zh-CN" altLang="en-US" sz="4000" dirty="0">
              <a:solidFill>
                <a:schemeClr val="bg1"/>
              </a:solidFill>
              <a:latin typeface="+mj-lt"/>
              <a:ea typeface="张海山锐线体简" panose="02000000000000000000" pitchFamily="2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flipV="1">
            <a:off x="0" y="0"/>
            <a:ext cx="4419600" cy="3260160"/>
          </a:xfrm>
          <a:prstGeom prst="line">
            <a:avLst/>
          </a:prstGeom>
          <a:ln w="12700">
            <a:solidFill>
              <a:schemeClr val="accent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0" y="3584223"/>
            <a:ext cx="3327400" cy="3273777"/>
          </a:xfrm>
          <a:prstGeom prst="line">
            <a:avLst/>
          </a:prstGeom>
          <a:ln w="12700">
            <a:solidFill>
              <a:schemeClr val="accent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5885662" y="1128113"/>
            <a:ext cx="4403621" cy="678505"/>
            <a:chOff x="5885662" y="1128113"/>
            <a:chExt cx="4403621" cy="678505"/>
          </a:xfrm>
        </p:grpSpPr>
        <p:sp>
          <p:nvSpPr>
            <p:cNvPr id="18" name="文本框 17"/>
            <p:cNvSpPr txBox="1"/>
            <p:nvPr/>
          </p:nvSpPr>
          <p:spPr>
            <a:xfrm>
              <a:off x="5885662" y="1160287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smtClean="0">
                  <a:solidFill>
                    <a:schemeClr val="bg2">
                      <a:lumMod val="25000"/>
                    </a:schemeClr>
                  </a:solidFill>
                </a:rPr>
                <a:t>1</a:t>
              </a:r>
              <a:endParaRPr lang="zh-CN" altLang="en-US" sz="3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8360125" y="1128113"/>
              <a:ext cx="19291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关于公司</a:t>
              </a:r>
              <a:endParaRPr lang="zh-CN" altLang="en-US" sz="3200" dirty="0">
                <a:solidFill>
                  <a:schemeClr val="bg2">
                    <a:lumMod val="2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885662" y="3605556"/>
            <a:ext cx="4428488" cy="646331"/>
            <a:chOff x="5885662" y="3605556"/>
            <a:chExt cx="4428488" cy="646331"/>
          </a:xfrm>
        </p:grpSpPr>
        <p:sp>
          <p:nvSpPr>
            <p:cNvPr id="20" name="文本框 19"/>
            <p:cNvSpPr txBox="1"/>
            <p:nvPr/>
          </p:nvSpPr>
          <p:spPr>
            <a:xfrm>
              <a:off x="5885662" y="3605556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smtClean="0">
                  <a:solidFill>
                    <a:schemeClr val="bg2">
                      <a:lumMod val="25000"/>
                    </a:schemeClr>
                  </a:solidFill>
                </a:rPr>
                <a:t>3</a:t>
              </a:r>
              <a:endParaRPr lang="zh-CN" altLang="en-US" sz="3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8357888" y="3605556"/>
              <a:ext cx="19562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tx1">
                      <a:lumMod val="75000"/>
                      <a:lumOff val="25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defRPr>
              </a:lvl1pPr>
            </a:lstStyle>
            <a:p>
              <a:r>
                <a:rPr lang="zh-CN" altLang="en-US" dirty="0">
                  <a:solidFill>
                    <a:schemeClr val="bg2">
                      <a:lumMod val="25000"/>
                    </a:schemeClr>
                  </a:solidFill>
                  <a:latin typeface="+mn-ea"/>
                  <a:ea typeface="+mn-ea"/>
                </a:rPr>
                <a:t>业绩回顾</a:t>
              </a:r>
              <a:endParaRPr lang="zh-CN" altLang="en-US" dirty="0">
                <a:solidFill>
                  <a:schemeClr val="bg2">
                    <a:lumMod val="2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885662" y="2375994"/>
            <a:ext cx="4390549" cy="646331"/>
            <a:chOff x="5885662" y="2375994"/>
            <a:chExt cx="4390549" cy="646331"/>
          </a:xfrm>
        </p:grpSpPr>
        <p:sp>
          <p:nvSpPr>
            <p:cNvPr id="19" name="文本框 18"/>
            <p:cNvSpPr txBox="1"/>
            <p:nvPr/>
          </p:nvSpPr>
          <p:spPr>
            <a:xfrm>
              <a:off x="5885662" y="237599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smtClean="0">
                  <a:solidFill>
                    <a:schemeClr val="bg2">
                      <a:lumMod val="25000"/>
                    </a:schemeClr>
                  </a:solidFill>
                </a:rPr>
                <a:t>2</a:t>
              </a:r>
              <a:endParaRPr lang="zh-CN" altLang="en-US" sz="3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8373197" y="2386905"/>
              <a:ext cx="19030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tx1">
                      <a:lumMod val="75000"/>
                      <a:lumOff val="25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defRPr>
              </a:lvl1pPr>
            </a:lstStyle>
            <a:p>
              <a:r>
                <a:rPr lang="zh-CN" altLang="en-US" dirty="0">
                  <a:solidFill>
                    <a:schemeClr val="bg2">
                      <a:lumMod val="25000"/>
                    </a:schemeClr>
                  </a:solidFill>
                  <a:latin typeface="+mn-ea"/>
                  <a:ea typeface="+mn-ea"/>
                </a:rPr>
                <a:t>运营状况</a:t>
              </a:r>
              <a:endParaRPr lang="zh-CN" altLang="en-US" dirty="0">
                <a:solidFill>
                  <a:schemeClr val="bg2">
                    <a:lumMod val="2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885662" y="4873308"/>
            <a:ext cx="4409224" cy="646331"/>
            <a:chOff x="5885662" y="4873308"/>
            <a:chExt cx="4409224" cy="646331"/>
          </a:xfrm>
        </p:grpSpPr>
        <p:sp>
          <p:nvSpPr>
            <p:cNvPr id="21" name="文本框 20"/>
            <p:cNvSpPr txBox="1"/>
            <p:nvPr/>
          </p:nvSpPr>
          <p:spPr>
            <a:xfrm>
              <a:off x="5885662" y="4873308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smtClean="0">
                  <a:solidFill>
                    <a:schemeClr val="bg2">
                      <a:lumMod val="25000"/>
                    </a:schemeClr>
                  </a:solidFill>
                </a:rPr>
                <a:t>4</a:t>
              </a:r>
              <a:endParaRPr lang="zh-CN" altLang="en-US" sz="3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8441018" y="4873308"/>
              <a:ext cx="18538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tx1">
                      <a:lumMod val="75000"/>
                      <a:lumOff val="25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defRPr>
              </a:lvl1pPr>
            </a:lstStyle>
            <a:p>
              <a:r>
                <a:rPr lang="zh-CN" altLang="en-US" dirty="0">
                  <a:solidFill>
                    <a:schemeClr val="bg2">
                      <a:lumMod val="25000"/>
                    </a:schemeClr>
                  </a:solidFill>
                  <a:latin typeface="+mn-ea"/>
                  <a:ea typeface="+mn-ea"/>
                </a:rPr>
                <a:t>发展规划</a:t>
              </a:r>
              <a:endParaRPr lang="zh-CN" altLang="en-US" dirty="0">
                <a:solidFill>
                  <a:schemeClr val="bg2">
                    <a:lumMod val="25000"/>
                  </a:schemeClr>
                </a:solidFill>
                <a:latin typeface="+mn-ea"/>
                <a:ea typeface="+mn-ea"/>
              </a:endParaRPr>
            </a:p>
          </p:txBody>
        </p:sp>
      </p:grpSp>
      <p:sp>
        <p:nvSpPr>
          <p:cNvPr id="26" name="等腰三角形 5"/>
          <p:cNvSpPr/>
          <p:nvPr/>
        </p:nvSpPr>
        <p:spPr>
          <a:xfrm rot="10800000">
            <a:off x="10100828" y="3968033"/>
            <a:ext cx="1959263" cy="4719783"/>
          </a:xfrm>
          <a:custGeom>
            <a:avLst/>
            <a:gdLst>
              <a:gd name="connsiteX0" fmla="*/ 0 w 3505200"/>
              <a:gd name="connsiteY0" fmla="*/ 3352800 h 3352800"/>
              <a:gd name="connsiteX1" fmla="*/ 1752600 w 3505200"/>
              <a:gd name="connsiteY1" fmla="*/ 0 h 3352800"/>
              <a:gd name="connsiteX2" fmla="*/ 3505200 w 3505200"/>
              <a:gd name="connsiteY2" fmla="*/ 3352800 h 3352800"/>
              <a:gd name="connsiteX3" fmla="*/ 0 w 3505200"/>
              <a:gd name="connsiteY3" fmla="*/ 3352800 h 3352800"/>
              <a:gd name="connsiteX0-1" fmla="*/ 0 w 4025900"/>
              <a:gd name="connsiteY0-2" fmla="*/ 1625600 h 3352800"/>
              <a:gd name="connsiteX1-3" fmla="*/ 2273300 w 4025900"/>
              <a:gd name="connsiteY1-4" fmla="*/ 0 h 3352800"/>
              <a:gd name="connsiteX2-5" fmla="*/ 4025900 w 4025900"/>
              <a:gd name="connsiteY2-6" fmla="*/ 3352800 h 3352800"/>
              <a:gd name="connsiteX3-7" fmla="*/ 0 w 4025900"/>
              <a:gd name="connsiteY3-8" fmla="*/ 1625600 h 3352800"/>
              <a:gd name="connsiteX0-9" fmla="*/ 0 w 4025900"/>
              <a:gd name="connsiteY0-10" fmla="*/ 1879600 h 3606800"/>
              <a:gd name="connsiteX1-11" fmla="*/ 3746500 w 4025900"/>
              <a:gd name="connsiteY1-12" fmla="*/ 0 h 3606800"/>
              <a:gd name="connsiteX2-13" fmla="*/ 4025900 w 4025900"/>
              <a:gd name="connsiteY2-14" fmla="*/ 3606800 h 3606800"/>
              <a:gd name="connsiteX3-15" fmla="*/ 0 w 4025900"/>
              <a:gd name="connsiteY3-16" fmla="*/ 1879600 h 3606800"/>
              <a:gd name="connsiteX0-17" fmla="*/ 0 w 4508500"/>
              <a:gd name="connsiteY0-18" fmla="*/ 1879600 h 3657600"/>
              <a:gd name="connsiteX1-19" fmla="*/ 3746500 w 4508500"/>
              <a:gd name="connsiteY1-20" fmla="*/ 0 h 3657600"/>
              <a:gd name="connsiteX2-21" fmla="*/ 4508500 w 4508500"/>
              <a:gd name="connsiteY2-22" fmla="*/ 3657600 h 3657600"/>
              <a:gd name="connsiteX3-23" fmla="*/ 0 w 4508500"/>
              <a:gd name="connsiteY3-24" fmla="*/ 1879600 h 3657600"/>
              <a:gd name="connsiteX0-25" fmla="*/ 0 w 4508500"/>
              <a:gd name="connsiteY0-26" fmla="*/ 480291 h 2258291"/>
              <a:gd name="connsiteX1-27" fmla="*/ 2319481 w 4508500"/>
              <a:gd name="connsiteY1-28" fmla="*/ 0 h 2258291"/>
              <a:gd name="connsiteX2-29" fmla="*/ 4508500 w 4508500"/>
              <a:gd name="connsiteY2-30" fmla="*/ 2258291 h 2258291"/>
              <a:gd name="connsiteX3-31" fmla="*/ 0 w 4508500"/>
              <a:gd name="connsiteY3-32" fmla="*/ 480291 h 2258291"/>
              <a:gd name="connsiteX0-33" fmla="*/ 0 w 4508500"/>
              <a:gd name="connsiteY0-34" fmla="*/ 1006764 h 2784764"/>
              <a:gd name="connsiteX1-35" fmla="*/ 1959263 w 4508500"/>
              <a:gd name="connsiteY1-36" fmla="*/ 0 h 2784764"/>
              <a:gd name="connsiteX2-37" fmla="*/ 4508500 w 4508500"/>
              <a:gd name="connsiteY2-38" fmla="*/ 2784764 h 2784764"/>
              <a:gd name="connsiteX3-39" fmla="*/ 0 w 4508500"/>
              <a:gd name="connsiteY3-40" fmla="*/ 1006764 h 2784764"/>
              <a:gd name="connsiteX0-41" fmla="*/ 0 w 1959263"/>
              <a:gd name="connsiteY0-42" fmla="*/ 4608946 h 4608946"/>
              <a:gd name="connsiteX1-43" fmla="*/ 1959263 w 1959263"/>
              <a:gd name="connsiteY1-44" fmla="*/ 3602182 h 4608946"/>
              <a:gd name="connsiteX2-45" fmla="*/ 1141845 w 1959263"/>
              <a:gd name="connsiteY2-46" fmla="*/ 0 h 4608946"/>
              <a:gd name="connsiteX3-47" fmla="*/ 0 w 1959263"/>
              <a:gd name="connsiteY3-48" fmla="*/ 4608946 h 4608946"/>
              <a:gd name="connsiteX0-49" fmla="*/ 0 w 1959263"/>
              <a:gd name="connsiteY0-50" fmla="*/ 4719783 h 4719783"/>
              <a:gd name="connsiteX1-51" fmla="*/ 1959263 w 1959263"/>
              <a:gd name="connsiteY1-52" fmla="*/ 3713019 h 4719783"/>
              <a:gd name="connsiteX2-53" fmla="*/ 1127991 w 1959263"/>
              <a:gd name="connsiteY2-54" fmla="*/ 0 h 4719783"/>
              <a:gd name="connsiteX3-55" fmla="*/ 0 w 1959263"/>
              <a:gd name="connsiteY3-56" fmla="*/ 4719783 h 47197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959263" h="4719783">
                <a:moveTo>
                  <a:pt x="0" y="4719783"/>
                </a:moveTo>
                <a:lnTo>
                  <a:pt x="1959263" y="3713019"/>
                </a:lnTo>
                <a:lnTo>
                  <a:pt x="1127991" y="0"/>
                </a:lnTo>
                <a:lnTo>
                  <a:pt x="0" y="4719783"/>
                </a:lnTo>
                <a:close/>
              </a:path>
            </a:pathLst>
          </a:custGeom>
          <a:solidFill>
            <a:schemeClr val="accent1">
              <a:lumMod val="50000"/>
              <a:lumOff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288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288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4767" y="-5250"/>
            <a:ext cx="6066971" cy="6863250"/>
            <a:chOff x="14767" y="-5250"/>
            <a:chExt cx="6066971" cy="6863250"/>
          </a:xfrm>
        </p:grpSpPr>
        <p:sp>
          <p:nvSpPr>
            <p:cNvPr id="7" name="矩形 6"/>
            <p:cNvSpPr/>
            <p:nvPr/>
          </p:nvSpPr>
          <p:spPr>
            <a:xfrm flipH="1">
              <a:off x="14767" y="0"/>
              <a:ext cx="6066971" cy="6858000"/>
            </a:xfrm>
            <a:prstGeom prst="rect">
              <a:avLst/>
            </a:prstGeom>
            <a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 t="-12181" b="-1687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 flipH="1">
              <a:off x="14767" y="-5250"/>
              <a:ext cx="6066971" cy="6858000"/>
            </a:xfrm>
            <a:prstGeom prst="rect">
              <a:avLst/>
            </a:prstGeom>
            <a:gradFill>
              <a:gsLst>
                <a:gs pos="0">
                  <a:schemeClr val="accent1">
                    <a:alpha val="58000"/>
                  </a:schemeClr>
                </a:gs>
                <a:gs pos="45000">
                  <a:schemeClr val="accent1">
                    <a:alpha val="76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9" name="等腰三角形 8"/>
          <p:cNvSpPr/>
          <p:nvPr/>
        </p:nvSpPr>
        <p:spPr>
          <a:xfrm>
            <a:off x="1510113" y="2071418"/>
            <a:ext cx="3065253" cy="2674189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2416390" y="3572103"/>
            <a:ext cx="12526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点击此处添加标题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12" name="等腰三角形 5"/>
          <p:cNvSpPr/>
          <p:nvPr/>
        </p:nvSpPr>
        <p:spPr>
          <a:xfrm rot="19356855">
            <a:off x="6813930" y="525217"/>
            <a:ext cx="396280" cy="138779"/>
          </a:xfrm>
          <a:custGeom>
            <a:avLst/>
            <a:gdLst>
              <a:gd name="connsiteX0" fmla="*/ 0 w 3505200"/>
              <a:gd name="connsiteY0" fmla="*/ 3352800 h 3352800"/>
              <a:gd name="connsiteX1" fmla="*/ 1752600 w 3505200"/>
              <a:gd name="connsiteY1" fmla="*/ 0 h 3352800"/>
              <a:gd name="connsiteX2" fmla="*/ 3505200 w 3505200"/>
              <a:gd name="connsiteY2" fmla="*/ 3352800 h 3352800"/>
              <a:gd name="connsiteX3" fmla="*/ 0 w 3505200"/>
              <a:gd name="connsiteY3" fmla="*/ 3352800 h 3352800"/>
              <a:gd name="connsiteX0-1" fmla="*/ 0 w 4025900"/>
              <a:gd name="connsiteY0-2" fmla="*/ 1625600 h 3352800"/>
              <a:gd name="connsiteX1-3" fmla="*/ 2273300 w 4025900"/>
              <a:gd name="connsiteY1-4" fmla="*/ 0 h 3352800"/>
              <a:gd name="connsiteX2-5" fmla="*/ 4025900 w 4025900"/>
              <a:gd name="connsiteY2-6" fmla="*/ 3352800 h 3352800"/>
              <a:gd name="connsiteX3-7" fmla="*/ 0 w 4025900"/>
              <a:gd name="connsiteY3-8" fmla="*/ 1625600 h 3352800"/>
              <a:gd name="connsiteX0-9" fmla="*/ 0 w 4025900"/>
              <a:gd name="connsiteY0-10" fmla="*/ 1879600 h 3606800"/>
              <a:gd name="connsiteX1-11" fmla="*/ 3746500 w 4025900"/>
              <a:gd name="connsiteY1-12" fmla="*/ 0 h 3606800"/>
              <a:gd name="connsiteX2-13" fmla="*/ 4025900 w 4025900"/>
              <a:gd name="connsiteY2-14" fmla="*/ 3606800 h 3606800"/>
              <a:gd name="connsiteX3-15" fmla="*/ 0 w 4025900"/>
              <a:gd name="connsiteY3-16" fmla="*/ 1879600 h 3606800"/>
              <a:gd name="connsiteX0-17" fmla="*/ 0 w 4508500"/>
              <a:gd name="connsiteY0-18" fmla="*/ 1879600 h 3657600"/>
              <a:gd name="connsiteX1-19" fmla="*/ 3746500 w 4508500"/>
              <a:gd name="connsiteY1-20" fmla="*/ 0 h 3657600"/>
              <a:gd name="connsiteX2-21" fmla="*/ 4508500 w 4508500"/>
              <a:gd name="connsiteY2-22" fmla="*/ 3657600 h 3657600"/>
              <a:gd name="connsiteX3-23" fmla="*/ 0 w 4508500"/>
              <a:gd name="connsiteY3-24" fmla="*/ 1879600 h 3657600"/>
              <a:gd name="connsiteX0-25" fmla="*/ 0 w 3746498"/>
              <a:gd name="connsiteY0-26" fmla="*/ 1879600 h 3424350"/>
              <a:gd name="connsiteX1-27" fmla="*/ 3746500 w 3746498"/>
              <a:gd name="connsiteY1-28" fmla="*/ 0 h 3424350"/>
              <a:gd name="connsiteX2-29" fmla="*/ 3732084 w 3746498"/>
              <a:gd name="connsiteY2-30" fmla="*/ 3424348 h 3424350"/>
              <a:gd name="connsiteX3-31" fmla="*/ 0 w 3746498"/>
              <a:gd name="connsiteY3-32" fmla="*/ 1879600 h 3424350"/>
              <a:gd name="connsiteX0-33" fmla="*/ 0 w 3746498"/>
              <a:gd name="connsiteY0-34" fmla="*/ 1879600 h 3424350"/>
              <a:gd name="connsiteX1-35" fmla="*/ 3746500 w 3746498"/>
              <a:gd name="connsiteY1-36" fmla="*/ 0 h 3424350"/>
              <a:gd name="connsiteX2-37" fmla="*/ 3732084 w 3746498"/>
              <a:gd name="connsiteY2-38" fmla="*/ 3424348 h 3424350"/>
              <a:gd name="connsiteX3-39" fmla="*/ 0 w 3746498"/>
              <a:gd name="connsiteY3-40" fmla="*/ 1879600 h 3424350"/>
              <a:gd name="connsiteX0-41" fmla="*/ 0 w 4270503"/>
              <a:gd name="connsiteY0-42" fmla="*/ 1879600 h 2511072"/>
              <a:gd name="connsiteX1-43" fmla="*/ 3746500 w 4270503"/>
              <a:gd name="connsiteY1-44" fmla="*/ 0 h 2511072"/>
              <a:gd name="connsiteX2-45" fmla="*/ 4270432 w 4270503"/>
              <a:gd name="connsiteY2-46" fmla="*/ 2511075 h 2511072"/>
              <a:gd name="connsiteX3-47" fmla="*/ 0 w 4270503"/>
              <a:gd name="connsiteY3-48" fmla="*/ 1879600 h 2511072"/>
              <a:gd name="connsiteX0-49" fmla="*/ 1 w 2283684"/>
              <a:gd name="connsiteY0-50" fmla="*/ 2919045 h 2919038"/>
              <a:gd name="connsiteX1-51" fmla="*/ 1759681 w 2283684"/>
              <a:gd name="connsiteY1-52" fmla="*/ 0 h 2919038"/>
              <a:gd name="connsiteX2-53" fmla="*/ 2283613 w 2283684"/>
              <a:gd name="connsiteY2-54" fmla="*/ 2511075 h 2919038"/>
              <a:gd name="connsiteX3-55" fmla="*/ 1 w 2283684"/>
              <a:gd name="connsiteY3-56" fmla="*/ 2919045 h 2919038"/>
              <a:gd name="connsiteX0-57" fmla="*/ 0 w 2296147"/>
              <a:gd name="connsiteY0-58" fmla="*/ 2137357 h 2511072"/>
              <a:gd name="connsiteX1-59" fmla="*/ 1772144 w 2296147"/>
              <a:gd name="connsiteY1-60" fmla="*/ 0 h 2511072"/>
              <a:gd name="connsiteX2-61" fmla="*/ 2296076 w 2296147"/>
              <a:gd name="connsiteY2-62" fmla="*/ 2511075 h 2511072"/>
              <a:gd name="connsiteX3-63" fmla="*/ 0 w 2296147"/>
              <a:gd name="connsiteY3-64" fmla="*/ 2137357 h 2511072"/>
              <a:gd name="connsiteX0-65" fmla="*/ 0 w 2460786"/>
              <a:gd name="connsiteY0-66" fmla="*/ 2137357 h 2512682"/>
              <a:gd name="connsiteX1-67" fmla="*/ 1772144 w 2460786"/>
              <a:gd name="connsiteY1-68" fmla="*/ 0 h 2512682"/>
              <a:gd name="connsiteX2-69" fmla="*/ 2296076 w 2460786"/>
              <a:gd name="connsiteY2-70" fmla="*/ 2511075 h 2512682"/>
              <a:gd name="connsiteX3-71" fmla="*/ 0 w 2460786"/>
              <a:gd name="connsiteY3-72" fmla="*/ 2137357 h 2512682"/>
              <a:gd name="connsiteX0-73" fmla="*/ 0 w 2296078"/>
              <a:gd name="connsiteY0-74" fmla="*/ 2137357 h 2511072"/>
              <a:gd name="connsiteX1-75" fmla="*/ 1772144 w 2296078"/>
              <a:gd name="connsiteY1-76" fmla="*/ 0 h 2511072"/>
              <a:gd name="connsiteX2-77" fmla="*/ 2296076 w 2296078"/>
              <a:gd name="connsiteY2-78" fmla="*/ 2511075 h 2511072"/>
              <a:gd name="connsiteX3-79" fmla="*/ 0 w 2296078"/>
              <a:gd name="connsiteY3-80" fmla="*/ 2137357 h 2511072"/>
              <a:gd name="connsiteX0-81" fmla="*/ 0 w 2296078"/>
              <a:gd name="connsiteY0-82" fmla="*/ 2137357 h 2511072"/>
              <a:gd name="connsiteX1-83" fmla="*/ 1772144 w 2296078"/>
              <a:gd name="connsiteY1-84" fmla="*/ 0 h 2511072"/>
              <a:gd name="connsiteX2-85" fmla="*/ 2296076 w 2296078"/>
              <a:gd name="connsiteY2-86" fmla="*/ 2511075 h 2511072"/>
              <a:gd name="connsiteX3-87" fmla="*/ 0 w 2296078"/>
              <a:gd name="connsiteY3-88" fmla="*/ 2137357 h 251107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2296078" h="2511072">
                <a:moveTo>
                  <a:pt x="0" y="2137357"/>
                </a:moveTo>
                <a:lnTo>
                  <a:pt x="1772144" y="0"/>
                </a:lnTo>
                <a:cubicBezTo>
                  <a:pt x="2016039" y="1234965"/>
                  <a:pt x="2034110" y="1255537"/>
                  <a:pt x="2296076" y="2511075"/>
                </a:cubicBezTo>
                <a:lnTo>
                  <a:pt x="0" y="2137357"/>
                </a:lnTo>
                <a:close/>
              </a:path>
            </a:pathLst>
          </a:custGeom>
          <a:solidFill>
            <a:schemeClr val="accent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812502" y="770048"/>
            <a:ext cx="34676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点击此处添加标题</a:t>
            </a:r>
            <a:endParaRPr lang="zh-CN" altLang="en-US" sz="32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812502" y="1540097"/>
            <a:ext cx="412595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14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号字，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1.5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倍字间距。</a:t>
            </a:r>
            <a:endParaRPr lang="en-US" altLang="zh-CN" sz="14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</p:txBody>
      </p:sp>
      <p:graphicFrame>
        <p:nvGraphicFramePr>
          <p:cNvPr id="21" name="图表 20"/>
          <p:cNvGraphicFramePr/>
          <p:nvPr/>
        </p:nvGraphicFramePr>
        <p:xfrm>
          <a:off x="6545767" y="2894922"/>
          <a:ext cx="5040000" cy="3360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cxnSp>
        <p:nvCxnSpPr>
          <p:cNvPr id="4" name="直接连接符 3"/>
          <p:cNvCxnSpPr/>
          <p:nvPr/>
        </p:nvCxnSpPr>
        <p:spPr>
          <a:xfrm flipV="1">
            <a:off x="1386540" y="1972358"/>
            <a:ext cx="1644769" cy="282658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3031309" y="1972358"/>
            <a:ext cx="1644769" cy="282658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1386540" y="4798946"/>
            <a:ext cx="328953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8" presetClass="entr" presetSubtype="16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2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288" fill="hold" grpId="0" nodeType="withEffect">
                                      <p:stCondLst>
                                        <p:cond delay="175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1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7" dur="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288" fill="hold" grpId="0" nodeType="withEffect">
                                      <p:stCondLst>
                                        <p:cond delay="225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1" fill="hold" grpId="0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4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21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graphicEl>
                                                  <a:chart seriesIdx="-4" categoryIdx="0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21">
                                                <p:graphicEl>
                                                  <a:chart seriesIdx="-4" categoryIdx="0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graphicEl>
                                                  <a:chart seriesIdx="-4" categoryIdx="1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21">
                                                <p:graphicEl>
                                                  <a:chart seriesIdx="-4" categoryIdx="1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graphicEl>
                                                  <a:chart seriesIdx="-4" categoryIdx="2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21">
                                                <p:graphicEl>
                                                  <a:chart seriesIdx="-4" categoryIdx="2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4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graphicEl>
                                                  <a:chart seriesIdx="-4" categoryIdx="3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21">
                                                <p:graphicEl>
                                                  <a:chart seriesIdx="-4" categoryIdx="3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4" fill="hold" grpId="0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graphicEl>
                                                  <a:chart seriesIdx="-4" categoryIdx="4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2" dur="500"/>
                                            <p:tgtEl>
                                              <p:spTgt spid="21">
                                                <p:graphicEl>
                                                  <a:chart seriesIdx="-4" categoryIdx="4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1" grpId="0"/>
          <p:bldP spid="12" grpId="0" animBg="1"/>
          <p:bldP spid="13" grpId="0"/>
          <p:bldP spid="14" grpId="0"/>
          <p:bldGraphic spid="21" grpId="0">
            <p:bldSub>
              <a:bldChart bld="category"/>
            </p:bldSub>
          </p:bldGraphic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8" presetClass="entr" presetSubtype="16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2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288" fill="hold" grpId="0" nodeType="withEffect">
                                      <p:stCondLst>
                                        <p:cond delay="175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1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7" dur="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288" fill="hold" grpId="0" nodeType="withEffect">
                                      <p:stCondLst>
                                        <p:cond delay="225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1" fill="hold" grpId="0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4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21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graphicEl>
                                                  <a:chart seriesIdx="-4" categoryIdx="0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21">
                                                <p:graphicEl>
                                                  <a:chart seriesIdx="-4" categoryIdx="0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graphicEl>
                                                  <a:chart seriesIdx="-4" categoryIdx="1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21">
                                                <p:graphicEl>
                                                  <a:chart seriesIdx="-4" categoryIdx="1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graphicEl>
                                                  <a:chart seriesIdx="-4" categoryIdx="2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21">
                                                <p:graphicEl>
                                                  <a:chart seriesIdx="-4" categoryIdx="2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4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graphicEl>
                                                  <a:chart seriesIdx="-4" categoryIdx="3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21">
                                                <p:graphicEl>
                                                  <a:chart seriesIdx="-4" categoryIdx="3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4" fill="hold" grpId="0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graphicEl>
                                                  <a:chart seriesIdx="-4" categoryIdx="4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2" dur="500"/>
                                            <p:tgtEl>
                                              <p:spTgt spid="21">
                                                <p:graphicEl>
                                                  <a:chart seriesIdx="-4" categoryIdx="4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1" grpId="0"/>
          <p:bldP spid="12" grpId="0" animBg="1"/>
          <p:bldP spid="13" grpId="0"/>
          <p:bldP spid="14" grpId="0"/>
          <p:bldGraphic spid="21" grpId="0">
            <p:bldSub>
              <a:bldChart bld="category"/>
            </p:bldSub>
          </p:bldGraphic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等腰三角形 5"/>
          <p:cNvSpPr/>
          <p:nvPr/>
        </p:nvSpPr>
        <p:spPr>
          <a:xfrm rot="19356855">
            <a:off x="703061" y="324495"/>
            <a:ext cx="396280" cy="138779"/>
          </a:xfrm>
          <a:custGeom>
            <a:avLst/>
            <a:gdLst>
              <a:gd name="connsiteX0" fmla="*/ 0 w 3505200"/>
              <a:gd name="connsiteY0" fmla="*/ 3352800 h 3352800"/>
              <a:gd name="connsiteX1" fmla="*/ 1752600 w 3505200"/>
              <a:gd name="connsiteY1" fmla="*/ 0 h 3352800"/>
              <a:gd name="connsiteX2" fmla="*/ 3505200 w 3505200"/>
              <a:gd name="connsiteY2" fmla="*/ 3352800 h 3352800"/>
              <a:gd name="connsiteX3" fmla="*/ 0 w 3505200"/>
              <a:gd name="connsiteY3" fmla="*/ 3352800 h 3352800"/>
              <a:gd name="connsiteX0-1" fmla="*/ 0 w 4025900"/>
              <a:gd name="connsiteY0-2" fmla="*/ 1625600 h 3352800"/>
              <a:gd name="connsiteX1-3" fmla="*/ 2273300 w 4025900"/>
              <a:gd name="connsiteY1-4" fmla="*/ 0 h 3352800"/>
              <a:gd name="connsiteX2-5" fmla="*/ 4025900 w 4025900"/>
              <a:gd name="connsiteY2-6" fmla="*/ 3352800 h 3352800"/>
              <a:gd name="connsiteX3-7" fmla="*/ 0 w 4025900"/>
              <a:gd name="connsiteY3-8" fmla="*/ 1625600 h 3352800"/>
              <a:gd name="connsiteX0-9" fmla="*/ 0 w 4025900"/>
              <a:gd name="connsiteY0-10" fmla="*/ 1879600 h 3606800"/>
              <a:gd name="connsiteX1-11" fmla="*/ 3746500 w 4025900"/>
              <a:gd name="connsiteY1-12" fmla="*/ 0 h 3606800"/>
              <a:gd name="connsiteX2-13" fmla="*/ 4025900 w 4025900"/>
              <a:gd name="connsiteY2-14" fmla="*/ 3606800 h 3606800"/>
              <a:gd name="connsiteX3-15" fmla="*/ 0 w 4025900"/>
              <a:gd name="connsiteY3-16" fmla="*/ 1879600 h 3606800"/>
              <a:gd name="connsiteX0-17" fmla="*/ 0 w 4508500"/>
              <a:gd name="connsiteY0-18" fmla="*/ 1879600 h 3657600"/>
              <a:gd name="connsiteX1-19" fmla="*/ 3746500 w 4508500"/>
              <a:gd name="connsiteY1-20" fmla="*/ 0 h 3657600"/>
              <a:gd name="connsiteX2-21" fmla="*/ 4508500 w 4508500"/>
              <a:gd name="connsiteY2-22" fmla="*/ 3657600 h 3657600"/>
              <a:gd name="connsiteX3-23" fmla="*/ 0 w 4508500"/>
              <a:gd name="connsiteY3-24" fmla="*/ 1879600 h 3657600"/>
              <a:gd name="connsiteX0-25" fmla="*/ 0 w 3746498"/>
              <a:gd name="connsiteY0-26" fmla="*/ 1879600 h 3424350"/>
              <a:gd name="connsiteX1-27" fmla="*/ 3746500 w 3746498"/>
              <a:gd name="connsiteY1-28" fmla="*/ 0 h 3424350"/>
              <a:gd name="connsiteX2-29" fmla="*/ 3732084 w 3746498"/>
              <a:gd name="connsiteY2-30" fmla="*/ 3424348 h 3424350"/>
              <a:gd name="connsiteX3-31" fmla="*/ 0 w 3746498"/>
              <a:gd name="connsiteY3-32" fmla="*/ 1879600 h 3424350"/>
              <a:gd name="connsiteX0-33" fmla="*/ 0 w 3746498"/>
              <a:gd name="connsiteY0-34" fmla="*/ 1879600 h 3424350"/>
              <a:gd name="connsiteX1-35" fmla="*/ 3746500 w 3746498"/>
              <a:gd name="connsiteY1-36" fmla="*/ 0 h 3424350"/>
              <a:gd name="connsiteX2-37" fmla="*/ 3732084 w 3746498"/>
              <a:gd name="connsiteY2-38" fmla="*/ 3424348 h 3424350"/>
              <a:gd name="connsiteX3-39" fmla="*/ 0 w 3746498"/>
              <a:gd name="connsiteY3-40" fmla="*/ 1879600 h 3424350"/>
              <a:gd name="connsiteX0-41" fmla="*/ 0 w 4270503"/>
              <a:gd name="connsiteY0-42" fmla="*/ 1879600 h 2511072"/>
              <a:gd name="connsiteX1-43" fmla="*/ 3746500 w 4270503"/>
              <a:gd name="connsiteY1-44" fmla="*/ 0 h 2511072"/>
              <a:gd name="connsiteX2-45" fmla="*/ 4270432 w 4270503"/>
              <a:gd name="connsiteY2-46" fmla="*/ 2511075 h 2511072"/>
              <a:gd name="connsiteX3-47" fmla="*/ 0 w 4270503"/>
              <a:gd name="connsiteY3-48" fmla="*/ 1879600 h 2511072"/>
              <a:gd name="connsiteX0-49" fmla="*/ 1 w 2283684"/>
              <a:gd name="connsiteY0-50" fmla="*/ 2919045 h 2919038"/>
              <a:gd name="connsiteX1-51" fmla="*/ 1759681 w 2283684"/>
              <a:gd name="connsiteY1-52" fmla="*/ 0 h 2919038"/>
              <a:gd name="connsiteX2-53" fmla="*/ 2283613 w 2283684"/>
              <a:gd name="connsiteY2-54" fmla="*/ 2511075 h 2919038"/>
              <a:gd name="connsiteX3-55" fmla="*/ 1 w 2283684"/>
              <a:gd name="connsiteY3-56" fmla="*/ 2919045 h 2919038"/>
              <a:gd name="connsiteX0-57" fmla="*/ 0 w 2296147"/>
              <a:gd name="connsiteY0-58" fmla="*/ 2137357 h 2511072"/>
              <a:gd name="connsiteX1-59" fmla="*/ 1772144 w 2296147"/>
              <a:gd name="connsiteY1-60" fmla="*/ 0 h 2511072"/>
              <a:gd name="connsiteX2-61" fmla="*/ 2296076 w 2296147"/>
              <a:gd name="connsiteY2-62" fmla="*/ 2511075 h 2511072"/>
              <a:gd name="connsiteX3-63" fmla="*/ 0 w 2296147"/>
              <a:gd name="connsiteY3-64" fmla="*/ 2137357 h 2511072"/>
              <a:gd name="connsiteX0-65" fmla="*/ 0 w 2460786"/>
              <a:gd name="connsiteY0-66" fmla="*/ 2137357 h 2512682"/>
              <a:gd name="connsiteX1-67" fmla="*/ 1772144 w 2460786"/>
              <a:gd name="connsiteY1-68" fmla="*/ 0 h 2512682"/>
              <a:gd name="connsiteX2-69" fmla="*/ 2296076 w 2460786"/>
              <a:gd name="connsiteY2-70" fmla="*/ 2511075 h 2512682"/>
              <a:gd name="connsiteX3-71" fmla="*/ 0 w 2460786"/>
              <a:gd name="connsiteY3-72" fmla="*/ 2137357 h 2512682"/>
              <a:gd name="connsiteX0-73" fmla="*/ 0 w 2296078"/>
              <a:gd name="connsiteY0-74" fmla="*/ 2137357 h 2511072"/>
              <a:gd name="connsiteX1-75" fmla="*/ 1772144 w 2296078"/>
              <a:gd name="connsiteY1-76" fmla="*/ 0 h 2511072"/>
              <a:gd name="connsiteX2-77" fmla="*/ 2296076 w 2296078"/>
              <a:gd name="connsiteY2-78" fmla="*/ 2511075 h 2511072"/>
              <a:gd name="connsiteX3-79" fmla="*/ 0 w 2296078"/>
              <a:gd name="connsiteY3-80" fmla="*/ 2137357 h 2511072"/>
              <a:gd name="connsiteX0-81" fmla="*/ 0 w 2296078"/>
              <a:gd name="connsiteY0-82" fmla="*/ 2137357 h 2511072"/>
              <a:gd name="connsiteX1-83" fmla="*/ 1772144 w 2296078"/>
              <a:gd name="connsiteY1-84" fmla="*/ 0 h 2511072"/>
              <a:gd name="connsiteX2-85" fmla="*/ 2296076 w 2296078"/>
              <a:gd name="connsiteY2-86" fmla="*/ 2511075 h 2511072"/>
              <a:gd name="connsiteX3-87" fmla="*/ 0 w 2296078"/>
              <a:gd name="connsiteY3-88" fmla="*/ 2137357 h 251107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2296078" h="2511072">
                <a:moveTo>
                  <a:pt x="0" y="2137357"/>
                </a:moveTo>
                <a:lnTo>
                  <a:pt x="1772144" y="0"/>
                </a:lnTo>
                <a:cubicBezTo>
                  <a:pt x="2016039" y="1234965"/>
                  <a:pt x="2034110" y="1255537"/>
                  <a:pt x="2296076" y="2511075"/>
                </a:cubicBezTo>
                <a:lnTo>
                  <a:pt x="0" y="2137357"/>
                </a:lnTo>
                <a:close/>
              </a:path>
            </a:pathLst>
          </a:custGeom>
          <a:solidFill>
            <a:schemeClr val="accent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701633" y="569326"/>
            <a:ext cx="34676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点击此处添加标题</a:t>
            </a:r>
            <a:endParaRPr lang="zh-CN" altLang="en-US" sz="32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01633" y="1339375"/>
            <a:ext cx="412595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14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号字，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1.5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倍字间距。</a:t>
            </a:r>
            <a:endParaRPr lang="en-US" altLang="zh-CN" sz="14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630433" y="0"/>
            <a:ext cx="356156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5974563" y="1870289"/>
            <a:ext cx="5236583" cy="3127596"/>
            <a:chOff x="2871537" y="2174461"/>
            <a:chExt cx="6392963" cy="3818254"/>
          </a:xfrm>
        </p:grpSpPr>
        <p:sp>
          <p:nvSpPr>
            <p:cNvPr id="13" name="矩形 12"/>
            <p:cNvSpPr/>
            <p:nvPr/>
          </p:nvSpPr>
          <p:spPr>
            <a:xfrm>
              <a:off x="3641557" y="2358188"/>
              <a:ext cx="4931479" cy="3067559"/>
            </a:xfrm>
            <a:prstGeom prst="rect">
              <a:avLst/>
            </a:prstGeom>
            <a:blipFill dpi="0" rotWithShape="1">
              <a:blip r:embed="rId2" cstate="print"/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1537" y="2174461"/>
              <a:ext cx="6392963" cy="3818254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745334" y="3569917"/>
            <a:ext cx="4847398" cy="2542785"/>
            <a:chOff x="745334" y="3569917"/>
            <a:chExt cx="4847398" cy="2542785"/>
          </a:xfrm>
        </p:grpSpPr>
        <p:graphicFrame>
          <p:nvGraphicFramePr>
            <p:cNvPr id="17" name="图表 16"/>
            <p:cNvGraphicFramePr/>
            <p:nvPr/>
          </p:nvGraphicFramePr>
          <p:xfrm>
            <a:off x="745334" y="3569917"/>
            <a:ext cx="4847398" cy="254278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  <p:sp>
          <p:nvSpPr>
            <p:cNvPr id="20" name="文本框 19"/>
            <p:cNvSpPr txBox="1"/>
            <p:nvPr/>
          </p:nvSpPr>
          <p:spPr>
            <a:xfrm>
              <a:off x="4875183" y="3809390"/>
              <a:ext cx="582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bg2">
                      <a:lumMod val="25000"/>
                    </a:schemeClr>
                  </a:solidFill>
                </a:rPr>
                <a:t>50%</a:t>
              </a:r>
              <a:endParaRPr lang="zh-CN" alt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887709" y="4366705"/>
              <a:ext cx="582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bg2">
                      <a:lumMod val="25000"/>
                    </a:schemeClr>
                  </a:solidFill>
                </a:rPr>
                <a:t>60%</a:t>
              </a:r>
              <a:endParaRPr lang="zh-CN" alt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4887709" y="4924020"/>
              <a:ext cx="582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bg2">
                      <a:lumMod val="25000"/>
                    </a:schemeClr>
                  </a:solidFill>
                </a:rPr>
                <a:t>62%</a:t>
              </a:r>
              <a:endParaRPr lang="zh-CN" alt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4875183" y="5481335"/>
              <a:ext cx="582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bg2">
                      <a:lumMod val="25000"/>
                    </a:schemeClr>
                  </a:solidFill>
                </a:rPr>
                <a:t>70%</a:t>
              </a:r>
              <a:endParaRPr lang="zh-CN" alt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835433" y="2969749"/>
            <a:ext cx="306787" cy="307378"/>
            <a:chOff x="7080367" y="3582376"/>
            <a:chExt cx="823913" cy="825500"/>
          </a:xfrm>
        </p:grpSpPr>
        <p:sp>
          <p:nvSpPr>
            <p:cNvPr id="24" name="Freeform 51"/>
            <p:cNvSpPr/>
            <p:nvPr/>
          </p:nvSpPr>
          <p:spPr bwMode="auto">
            <a:xfrm>
              <a:off x="7080367" y="3582376"/>
              <a:ext cx="823913" cy="825500"/>
            </a:xfrm>
            <a:custGeom>
              <a:avLst/>
              <a:gdLst>
                <a:gd name="T0" fmla="*/ 112 w 248"/>
                <a:gd name="T1" fmla="*/ 0 h 248"/>
                <a:gd name="T2" fmla="*/ 100 w 248"/>
                <a:gd name="T3" fmla="*/ 27 h 248"/>
                <a:gd name="T4" fmla="*/ 83 w 248"/>
                <a:gd name="T5" fmla="*/ 42 h 248"/>
                <a:gd name="T6" fmla="*/ 60 w 248"/>
                <a:gd name="T7" fmla="*/ 28 h 248"/>
                <a:gd name="T8" fmla="*/ 28 w 248"/>
                <a:gd name="T9" fmla="*/ 44 h 248"/>
                <a:gd name="T10" fmla="*/ 39 w 248"/>
                <a:gd name="T11" fmla="*/ 71 h 248"/>
                <a:gd name="T12" fmla="*/ 39 w 248"/>
                <a:gd name="T13" fmla="*/ 92 h 248"/>
                <a:gd name="T14" fmla="*/ 12 w 248"/>
                <a:gd name="T15" fmla="*/ 100 h 248"/>
                <a:gd name="T16" fmla="*/ 0 w 248"/>
                <a:gd name="T17" fmla="*/ 136 h 248"/>
                <a:gd name="T18" fmla="*/ 27 w 248"/>
                <a:gd name="T19" fmla="*/ 148 h 248"/>
                <a:gd name="T20" fmla="*/ 42 w 248"/>
                <a:gd name="T21" fmla="*/ 165 h 248"/>
                <a:gd name="T22" fmla="*/ 28 w 248"/>
                <a:gd name="T23" fmla="*/ 188 h 248"/>
                <a:gd name="T24" fmla="*/ 44 w 248"/>
                <a:gd name="T25" fmla="*/ 220 h 248"/>
                <a:gd name="T26" fmla="*/ 71 w 248"/>
                <a:gd name="T27" fmla="*/ 209 h 248"/>
                <a:gd name="T28" fmla="*/ 92 w 248"/>
                <a:gd name="T29" fmla="*/ 209 h 248"/>
                <a:gd name="T30" fmla="*/ 100 w 248"/>
                <a:gd name="T31" fmla="*/ 236 h 248"/>
                <a:gd name="T32" fmla="*/ 124 w 248"/>
                <a:gd name="T33" fmla="*/ 248 h 248"/>
                <a:gd name="T34" fmla="*/ 148 w 248"/>
                <a:gd name="T35" fmla="*/ 236 h 248"/>
                <a:gd name="T36" fmla="*/ 156 w 248"/>
                <a:gd name="T37" fmla="*/ 209 h 248"/>
                <a:gd name="T38" fmla="*/ 177 w 248"/>
                <a:gd name="T39" fmla="*/ 209 h 248"/>
                <a:gd name="T40" fmla="*/ 204 w 248"/>
                <a:gd name="T41" fmla="*/ 220 h 248"/>
                <a:gd name="T42" fmla="*/ 220 w 248"/>
                <a:gd name="T43" fmla="*/ 188 h 248"/>
                <a:gd name="T44" fmla="*/ 206 w 248"/>
                <a:gd name="T45" fmla="*/ 165 h 248"/>
                <a:gd name="T46" fmla="*/ 221 w 248"/>
                <a:gd name="T47" fmla="*/ 148 h 248"/>
                <a:gd name="T48" fmla="*/ 248 w 248"/>
                <a:gd name="T49" fmla="*/ 136 h 248"/>
                <a:gd name="T50" fmla="*/ 236 w 248"/>
                <a:gd name="T51" fmla="*/ 100 h 248"/>
                <a:gd name="T52" fmla="*/ 209 w 248"/>
                <a:gd name="T53" fmla="*/ 92 h 248"/>
                <a:gd name="T54" fmla="*/ 209 w 248"/>
                <a:gd name="T55" fmla="*/ 71 h 248"/>
                <a:gd name="T56" fmla="*/ 220 w 248"/>
                <a:gd name="T57" fmla="*/ 44 h 248"/>
                <a:gd name="T58" fmla="*/ 188 w 248"/>
                <a:gd name="T59" fmla="*/ 28 h 248"/>
                <a:gd name="T60" fmla="*/ 165 w 248"/>
                <a:gd name="T61" fmla="*/ 42 h 248"/>
                <a:gd name="T62" fmla="*/ 148 w 248"/>
                <a:gd name="T63" fmla="*/ 27 h 248"/>
                <a:gd name="T64" fmla="*/ 136 w 248"/>
                <a:gd name="T65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8" h="248">
                  <a:moveTo>
                    <a:pt x="124" y="0"/>
                  </a:moveTo>
                  <a:cubicBezTo>
                    <a:pt x="112" y="0"/>
                    <a:pt x="112" y="0"/>
                    <a:pt x="112" y="0"/>
                  </a:cubicBezTo>
                  <a:cubicBezTo>
                    <a:pt x="105" y="0"/>
                    <a:pt x="100" y="5"/>
                    <a:pt x="100" y="12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100" y="33"/>
                    <a:pt x="97" y="37"/>
                    <a:pt x="92" y="39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79" y="43"/>
                    <a:pt x="74" y="42"/>
                    <a:pt x="71" y="39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56" y="24"/>
                    <a:pt x="48" y="24"/>
                    <a:pt x="44" y="28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4" y="48"/>
                    <a:pt x="24" y="56"/>
                    <a:pt x="28" y="60"/>
                  </a:cubicBezTo>
                  <a:cubicBezTo>
                    <a:pt x="39" y="71"/>
                    <a:pt x="39" y="71"/>
                    <a:pt x="39" y="71"/>
                  </a:cubicBezTo>
                  <a:cubicBezTo>
                    <a:pt x="42" y="74"/>
                    <a:pt x="43" y="79"/>
                    <a:pt x="42" y="83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7" y="97"/>
                    <a:pt x="33" y="100"/>
                    <a:pt x="27" y="100"/>
                  </a:cubicBezTo>
                  <a:cubicBezTo>
                    <a:pt x="12" y="100"/>
                    <a:pt x="12" y="100"/>
                    <a:pt x="12" y="100"/>
                  </a:cubicBezTo>
                  <a:cubicBezTo>
                    <a:pt x="5" y="100"/>
                    <a:pt x="0" y="105"/>
                    <a:pt x="0" y="112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43"/>
                    <a:pt x="5" y="148"/>
                    <a:pt x="12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33" y="148"/>
                    <a:pt x="37" y="151"/>
                    <a:pt x="39" y="156"/>
                  </a:cubicBezTo>
                  <a:cubicBezTo>
                    <a:pt x="42" y="165"/>
                    <a:pt x="42" y="165"/>
                    <a:pt x="42" y="165"/>
                  </a:cubicBezTo>
                  <a:cubicBezTo>
                    <a:pt x="43" y="169"/>
                    <a:pt x="42" y="174"/>
                    <a:pt x="39" y="177"/>
                  </a:cubicBezTo>
                  <a:cubicBezTo>
                    <a:pt x="28" y="188"/>
                    <a:pt x="28" y="188"/>
                    <a:pt x="28" y="188"/>
                  </a:cubicBezTo>
                  <a:cubicBezTo>
                    <a:pt x="24" y="192"/>
                    <a:pt x="24" y="200"/>
                    <a:pt x="28" y="204"/>
                  </a:cubicBezTo>
                  <a:cubicBezTo>
                    <a:pt x="44" y="220"/>
                    <a:pt x="44" y="220"/>
                    <a:pt x="44" y="220"/>
                  </a:cubicBezTo>
                  <a:cubicBezTo>
                    <a:pt x="48" y="224"/>
                    <a:pt x="56" y="224"/>
                    <a:pt x="60" y="220"/>
                  </a:cubicBezTo>
                  <a:cubicBezTo>
                    <a:pt x="71" y="209"/>
                    <a:pt x="71" y="209"/>
                    <a:pt x="71" y="209"/>
                  </a:cubicBezTo>
                  <a:cubicBezTo>
                    <a:pt x="74" y="206"/>
                    <a:pt x="79" y="205"/>
                    <a:pt x="83" y="206"/>
                  </a:cubicBezTo>
                  <a:cubicBezTo>
                    <a:pt x="92" y="209"/>
                    <a:pt x="92" y="209"/>
                    <a:pt x="92" y="209"/>
                  </a:cubicBezTo>
                  <a:cubicBezTo>
                    <a:pt x="97" y="211"/>
                    <a:pt x="100" y="215"/>
                    <a:pt x="100" y="221"/>
                  </a:cubicBezTo>
                  <a:cubicBezTo>
                    <a:pt x="100" y="236"/>
                    <a:pt x="100" y="236"/>
                    <a:pt x="100" y="236"/>
                  </a:cubicBezTo>
                  <a:cubicBezTo>
                    <a:pt x="100" y="243"/>
                    <a:pt x="105" y="248"/>
                    <a:pt x="112" y="248"/>
                  </a:cubicBezTo>
                  <a:cubicBezTo>
                    <a:pt x="124" y="248"/>
                    <a:pt x="124" y="248"/>
                    <a:pt x="124" y="248"/>
                  </a:cubicBezTo>
                  <a:cubicBezTo>
                    <a:pt x="136" y="248"/>
                    <a:pt x="136" y="248"/>
                    <a:pt x="136" y="248"/>
                  </a:cubicBezTo>
                  <a:cubicBezTo>
                    <a:pt x="143" y="248"/>
                    <a:pt x="148" y="243"/>
                    <a:pt x="148" y="236"/>
                  </a:cubicBezTo>
                  <a:cubicBezTo>
                    <a:pt x="148" y="221"/>
                    <a:pt x="148" y="221"/>
                    <a:pt x="148" y="221"/>
                  </a:cubicBezTo>
                  <a:cubicBezTo>
                    <a:pt x="148" y="215"/>
                    <a:pt x="151" y="211"/>
                    <a:pt x="156" y="209"/>
                  </a:cubicBezTo>
                  <a:cubicBezTo>
                    <a:pt x="165" y="206"/>
                    <a:pt x="165" y="206"/>
                    <a:pt x="165" y="206"/>
                  </a:cubicBezTo>
                  <a:cubicBezTo>
                    <a:pt x="169" y="205"/>
                    <a:pt x="174" y="206"/>
                    <a:pt x="177" y="209"/>
                  </a:cubicBezTo>
                  <a:cubicBezTo>
                    <a:pt x="188" y="220"/>
                    <a:pt x="188" y="220"/>
                    <a:pt x="188" y="220"/>
                  </a:cubicBezTo>
                  <a:cubicBezTo>
                    <a:pt x="192" y="224"/>
                    <a:pt x="200" y="224"/>
                    <a:pt x="204" y="220"/>
                  </a:cubicBezTo>
                  <a:cubicBezTo>
                    <a:pt x="220" y="204"/>
                    <a:pt x="220" y="204"/>
                    <a:pt x="220" y="204"/>
                  </a:cubicBezTo>
                  <a:cubicBezTo>
                    <a:pt x="224" y="200"/>
                    <a:pt x="224" y="192"/>
                    <a:pt x="220" y="188"/>
                  </a:cubicBezTo>
                  <a:cubicBezTo>
                    <a:pt x="209" y="177"/>
                    <a:pt x="209" y="177"/>
                    <a:pt x="209" y="177"/>
                  </a:cubicBezTo>
                  <a:cubicBezTo>
                    <a:pt x="206" y="174"/>
                    <a:pt x="205" y="169"/>
                    <a:pt x="206" y="165"/>
                  </a:cubicBezTo>
                  <a:cubicBezTo>
                    <a:pt x="209" y="156"/>
                    <a:pt x="209" y="156"/>
                    <a:pt x="209" y="156"/>
                  </a:cubicBezTo>
                  <a:cubicBezTo>
                    <a:pt x="211" y="151"/>
                    <a:pt x="215" y="148"/>
                    <a:pt x="221" y="148"/>
                  </a:cubicBezTo>
                  <a:cubicBezTo>
                    <a:pt x="236" y="148"/>
                    <a:pt x="236" y="148"/>
                    <a:pt x="236" y="148"/>
                  </a:cubicBezTo>
                  <a:cubicBezTo>
                    <a:pt x="243" y="148"/>
                    <a:pt x="248" y="143"/>
                    <a:pt x="248" y="136"/>
                  </a:cubicBezTo>
                  <a:cubicBezTo>
                    <a:pt x="248" y="112"/>
                    <a:pt x="248" y="112"/>
                    <a:pt x="248" y="112"/>
                  </a:cubicBezTo>
                  <a:cubicBezTo>
                    <a:pt x="248" y="105"/>
                    <a:pt x="243" y="100"/>
                    <a:pt x="236" y="100"/>
                  </a:cubicBezTo>
                  <a:cubicBezTo>
                    <a:pt x="221" y="100"/>
                    <a:pt x="221" y="100"/>
                    <a:pt x="221" y="100"/>
                  </a:cubicBezTo>
                  <a:cubicBezTo>
                    <a:pt x="215" y="100"/>
                    <a:pt x="211" y="97"/>
                    <a:pt x="209" y="92"/>
                  </a:cubicBezTo>
                  <a:cubicBezTo>
                    <a:pt x="206" y="83"/>
                    <a:pt x="206" y="83"/>
                    <a:pt x="206" y="83"/>
                  </a:cubicBezTo>
                  <a:cubicBezTo>
                    <a:pt x="205" y="79"/>
                    <a:pt x="206" y="74"/>
                    <a:pt x="209" y="71"/>
                  </a:cubicBezTo>
                  <a:cubicBezTo>
                    <a:pt x="220" y="60"/>
                    <a:pt x="220" y="60"/>
                    <a:pt x="220" y="60"/>
                  </a:cubicBezTo>
                  <a:cubicBezTo>
                    <a:pt x="224" y="56"/>
                    <a:pt x="224" y="48"/>
                    <a:pt x="220" y="44"/>
                  </a:cubicBezTo>
                  <a:cubicBezTo>
                    <a:pt x="204" y="28"/>
                    <a:pt x="204" y="28"/>
                    <a:pt x="204" y="28"/>
                  </a:cubicBezTo>
                  <a:cubicBezTo>
                    <a:pt x="200" y="24"/>
                    <a:pt x="192" y="24"/>
                    <a:pt x="188" y="28"/>
                  </a:cubicBezTo>
                  <a:cubicBezTo>
                    <a:pt x="177" y="39"/>
                    <a:pt x="177" y="39"/>
                    <a:pt x="177" y="39"/>
                  </a:cubicBezTo>
                  <a:cubicBezTo>
                    <a:pt x="174" y="42"/>
                    <a:pt x="169" y="43"/>
                    <a:pt x="165" y="42"/>
                  </a:cubicBezTo>
                  <a:cubicBezTo>
                    <a:pt x="156" y="39"/>
                    <a:pt x="156" y="39"/>
                    <a:pt x="156" y="39"/>
                  </a:cubicBezTo>
                  <a:cubicBezTo>
                    <a:pt x="151" y="37"/>
                    <a:pt x="148" y="33"/>
                    <a:pt x="148" y="27"/>
                  </a:cubicBezTo>
                  <a:cubicBezTo>
                    <a:pt x="148" y="12"/>
                    <a:pt x="148" y="12"/>
                    <a:pt x="148" y="12"/>
                  </a:cubicBezTo>
                  <a:cubicBezTo>
                    <a:pt x="148" y="5"/>
                    <a:pt x="143" y="0"/>
                    <a:pt x="136" y="0"/>
                  </a:cubicBezTo>
                  <a:lnTo>
                    <a:pt x="124" y="0"/>
                  </a:lnTo>
                  <a:close/>
                </a:path>
              </a:pathLst>
            </a:custGeom>
            <a:noFill/>
            <a:ln w="26988" cap="rnd">
              <a:solidFill>
                <a:schemeClr val="bg2">
                  <a:lumMod val="2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52"/>
            <p:cNvSpPr/>
            <p:nvPr/>
          </p:nvSpPr>
          <p:spPr bwMode="auto">
            <a:xfrm>
              <a:off x="7402629" y="3904639"/>
              <a:ext cx="179388" cy="179388"/>
            </a:xfrm>
            <a:custGeom>
              <a:avLst/>
              <a:gdLst>
                <a:gd name="T0" fmla="*/ 50 w 54"/>
                <a:gd name="T1" fmla="*/ 32 h 54"/>
                <a:gd name="T2" fmla="*/ 22 w 54"/>
                <a:gd name="T3" fmla="*/ 4 h 54"/>
                <a:gd name="T4" fmla="*/ 4 w 54"/>
                <a:gd name="T5" fmla="*/ 22 h 54"/>
                <a:gd name="T6" fmla="*/ 32 w 54"/>
                <a:gd name="T7" fmla="*/ 50 h 54"/>
                <a:gd name="T8" fmla="*/ 50 w 54"/>
                <a:gd name="T9" fmla="*/ 3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4">
                  <a:moveTo>
                    <a:pt x="50" y="32"/>
                  </a:moveTo>
                  <a:cubicBezTo>
                    <a:pt x="54" y="15"/>
                    <a:pt x="39" y="0"/>
                    <a:pt x="22" y="4"/>
                  </a:cubicBezTo>
                  <a:cubicBezTo>
                    <a:pt x="13" y="6"/>
                    <a:pt x="6" y="13"/>
                    <a:pt x="4" y="22"/>
                  </a:cubicBezTo>
                  <a:cubicBezTo>
                    <a:pt x="0" y="39"/>
                    <a:pt x="15" y="54"/>
                    <a:pt x="32" y="50"/>
                  </a:cubicBezTo>
                  <a:cubicBezTo>
                    <a:pt x="41" y="48"/>
                    <a:pt x="48" y="41"/>
                    <a:pt x="50" y="32"/>
                  </a:cubicBezTo>
                  <a:close/>
                </a:path>
              </a:pathLst>
            </a:custGeom>
            <a:noFill/>
            <a:ln w="26988" cap="rnd">
              <a:solidFill>
                <a:schemeClr val="bg2">
                  <a:lumMod val="2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843279" y="2969749"/>
            <a:ext cx="325924" cy="324675"/>
            <a:chOff x="5375392" y="3582376"/>
            <a:chExt cx="828675" cy="825500"/>
          </a:xfrm>
        </p:grpSpPr>
        <p:sp>
          <p:nvSpPr>
            <p:cNvPr id="27" name="Oval 16"/>
            <p:cNvSpPr>
              <a:spLocks noChangeArrowheads="1"/>
            </p:cNvSpPr>
            <p:nvPr/>
          </p:nvSpPr>
          <p:spPr bwMode="auto">
            <a:xfrm>
              <a:off x="5375392" y="3582376"/>
              <a:ext cx="828675" cy="825500"/>
            </a:xfrm>
            <a:prstGeom prst="ellipse">
              <a:avLst/>
            </a:prstGeom>
            <a:noFill/>
            <a:ln w="26988" cap="rnd">
              <a:solidFill>
                <a:schemeClr val="bg2">
                  <a:lumMod val="2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Line 17"/>
            <p:cNvSpPr>
              <a:spLocks noChangeShapeType="1"/>
            </p:cNvSpPr>
            <p:nvPr/>
          </p:nvSpPr>
          <p:spPr bwMode="auto">
            <a:xfrm>
              <a:off x="5788142" y="3582376"/>
              <a:ext cx="0" cy="825500"/>
            </a:xfrm>
            <a:prstGeom prst="line">
              <a:avLst/>
            </a:prstGeom>
            <a:noFill/>
            <a:ln w="26988" cap="rnd">
              <a:solidFill>
                <a:schemeClr val="bg2">
                  <a:lumMod val="2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Line 18"/>
            <p:cNvSpPr>
              <a:spLocks noChangeShapeType="1"/>
            </p:cNvSpPr>
            <p:nvPr/>
          </p:nvSpPr>
          <p:spPr bwMode="auto">
            <a:xfrm flipH="1">
              <a:off x="5375392" y="3995126"/>
              <a:ext cx="825500" cy="0"/>
            </a:xfrm>
            <a:prstGeom prst="line">
              <a:avLst/>
            </a:prstGeom>
            <a:noFill/>
            <a:ln w="26988" cap="rnd">
              <a:solidFill>
                <a:schemeClr val="bg2">
                  <a:lumMod val="2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19"/>
            <p:cNvSpPr/>
            <p:nvPr/>
          </p:nvSpPr>
          <p:spPr bwMode="auto">
            <a:xfrm>
              <a:off x="5575417" y="3582376"/>
              <a:ext cx="187325" cy="825500"/>
            </a:xfrm>
            <a:custGeom>
              <a:avLst/>
              <a:gdLst>
                <a:gd name="T0" fmla="*/ 56 w 56"/>
                <a:gd name="T1" fmla="*/ 0 h 248"/>
                <a:gd name="T2" fmla="*/ 0 w 56"/>
                <a:gd name="T3" fmla="*/ 124 h 248"/>
                <a:gd name="T4" fmla="*/ 56 w 56"/>
                <a:gd name="T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248">
                  <a:moveTo>
                    <a:pt x="56" y="0"/>
                  </a:moveTo>
                  <a:cubicBezTo>
                    <a:pt x="56" y="0"/>
                    <a:pt x="0" y="44"/>
                    <a:pt x="0" y="124"/>
                  </a:cubicBezTo>
                  <a:cubicBezTo>
                    <a:pt x="0" y="204"/>
                    <a:pt x="56" y="248"/>
                    <a:pt x="56" y="248"/>
                  </a:cubicBezTo>
                </a:path>
              </a:pathLst>
            </a:custGeom>
            <a:noFill/>
            <a:ln w="26988" cap="rnd">
              <a:solidFill>
                <a:schemeClr val="bg2">
                  <a:lumMod val="2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0"/>
            <p:cNvSpPr/>
            <p:nvPr/>
          </p:nvSpPr>
          <p:spPr bwMode="auto">
            <a:xfrm>
              <a:off x="5815129" y="3582376"/>
              <a:ext cx="187325" cy="825500"/>
            </a:xfrm>
            <a:custGeom>
              <a:avLst/>
              <a:gdLst>
                <a:gd name="T0" fmla="*/ 0 w 56"/>
                <a:gd name="T1" fmla="*/ 0 h 248"/>
                <a:gd name="T2" fmla="*/ 56 w 56"/>
                <a:gd name="T3" fmla="*/ 124 h 248"/>
                <a:gd name="T4" fmla="*/ 0 w 56"/>
                <a:gd name="T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248">
                  <a:moveTo>
                    <a:pt x="0" y="0"/>
                  </a:moveTo>
                  <a:cubicBezTo>
                    <a:pt x="0" y="0"/>
                    <a:pt x="56" y="44"/>
                    <a:pt x="56" y="124"/>
                  </a:cubicBezTo>
                  <a:cubicBezTo>
                    <a:pt x="56" y="204"/>
                    <a:pt x="0" y="248"/>
                    <a:pt x="0" y="248"/>
                  </a:cubicBezTo>
                </a:path>
              </a:pathLst>
            </a:custGeom>
            <a:noFill/>
            <a:ln w="26988" cap="rnd">
              <a:solidFill>
                <a:schemeClr val="bg2">
                  <a:lumMod val="2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1"/>
            <p:cNvSpPr/>
            <p:nvPr/>
          </p:nvSpPr>
          <p:spPr bwMode="auto">
            <a:xfrm>
              <a:off x="5469054" y="3728426"/>
              <a:ext cx="639763" cy="133350"/>
            </a:xfrm>
            <a:custGeom>
              <a:avLst/>
              <a:gdLst>
                <a:gd name="T0" fmla="*/ 0 w 192"/>
                <a:gd name="T1" fmla="*/ 0 h 40"/>
                <a:gd name="T2" fmla="*/ 96 w 192"/>
                <a:gd name="T3" fmla="*/ 40 h 40"/>
                <a:gd name="T4" fmla="*/ 192 w 19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2" h="40">
                  <a:moveTo>
                    <a:pt x="0" y="0"/>
                  </a:moveTo>
                  <a:cubicBezTo>
                    <a:pt x="0" y="0"/>
                    <a:pt x="20" y="40"/>
                    <a:pt x="96" y="40"/>
                  </a:cubicBezTo>
                  <a:cubicBezTo>
                    <a:pt x="172" y="40"/>
                    <a:pt x="192" y="0"/>
                    <a:pt x="192" y="0"/>
                  </a:cubicBezTo>
                </a:path>
              </a:pathLst>
            </a:custGeom>
            <a:noFill/>
            <a:ln w="26988" cap="rnd">
              <a:solidFill>
                <a:schemeClr val="bg2">
                  <a:lumMod val="2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2"/>
            <p:cNvSpPr/>
            <p:nvPr/>
          </p:nvSpPr>
          <p:spPr bwMode="auto">
            <a:xfrm>
              <a:off x="5469054" y="4128476"/>
              <a:ext cx="639763" cy="131763"/>
            </a:xfrm>
            <a:custGeom>
              <a:avLst/>
              <a:gdLst>
                <a:gd name="T0" fmla="*/ 0 w 192"/>
                <a:gd name="T1" fmla="*/ 40 h 40"/>
                <a:gd name="T2" fmla="*/ 96 w 192"/>
                <a:gd name="T3" fmla="*/ 0 h 40"/>
                <a:gd name="T4" fmla="*/ 192 w 192"/>
                <a:gd name="T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2" h="40">
                  <a:moveTo>
                    <a:pt x="0" y="40"/>
                  </a:moveTo>
                  <a:cubicBezTo>
                    <a:pt x="0" y="40"/>
                    <a:pt x="20" y="0"/>
                    <a:pt x="96" y="0"/>
                  </a:cubicBezTo>
                  <a:cubicBezTo>
                    <a:pt x="172" y="0"/>
                    <a:pt x="192" y="40"/>
                    <a:pt x="192" y="40"/>
                  </a:cubicBezTo>
                </a:path>
              </a:pathLst>
            </a:custGeom>
            <a:noFill/>
            <a:ln w="26988" cap="rnd">
              <a:solidFill>
                <a:schemeClr val="bg2">
                  <a:lumMod val="2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2845672" y="2969749"/>
            <a:ext cx="362290" cy="324675"/>
            <a:chOff x="1930400" y="2066925"/>
            <a:chExt cx="871538" cy="781050"/>
          </a:xfrm>
        </p:grpSpPr>
        <p:sp>
          <p:nvSpPr>
            <p:cNvPr id="35" name="Freeform 40"/>
            <p:cNvSpPr/>
            <p:nvPr/>
          </p:nvSpPr>
          <p:spPr bwMode="auto">
            <a:xfrm>
              <a:off x="1930400" y="2066925"/>
              <a:ext cx="785813" cy="781050"/>
            </a:xfrm>
            <a:custGeom>
              <a:avLst/>
              <a:gdLst>
                <a:gd name="T0" fmla="*/ 234 w 236"/>
                <a:gd name="T1" fmla="*/ 130 h 235"/>
                <a:gd name="T2" fmla="*/ 235 w 236"/>
                <a:gd name="T3" fmla="*/ 120 h 235"/>
                <a:gd name="T4" fmla="*/ 121 w 236"/>
                <a:gd name="T5" fmla="*/ 1 h 235"/>
                <a:gd name="T6" fmla="*/ 2 w 236"/>
                <a:gd name="T7" fmla="*/ 115 h 235"/>
                <a:gd name="T8" fmla="*/ 116 w 236"/>
                <a:gd name="T9" fmla="*/ 234 h 235"/>
                <a:gd name="T10" fmla="*/ 211 w 236"/>
                <a:gd name="T11" fmla="*/ 188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235">
                  <a:moveTo>
                    <a:pt x="234" y="130"/>
                  </a:moveTo>
                  <a:cubicBezTo>
                    <a:pt x="235" y="127"/>
                    <a:pt x="235" y="124"/>
                    <a:pt x="235" y="120"/>
                  </a:cubicBezTo>
                  <a:cubicBezTo>
                    <a:pt x="236" y="56"/>
                    <a:pt x="185" y="3"/>
                    <a:pt x="121" y="1"/>
                  </a:cubicBezTo>
                  <a:cubicBezTo>
                    <a:pt x="56" y="0"/>
                    <a:pt x="3" y="51"/>
                    <a:pt x="2" y="115"/>
                  </a:cubicBezTo>
                  <a:cubicBezTo>
                    <a:pt x="0" y="180"/>
                    <a:pt x="51" y="233"/>
                    <a:pt x="116" y="234"/>
                  </a:cubicBezTo>
                  <a:cubicBezTo>
                    <a:pt x="155" y="235"/>
                    <a:pt x="190" y="217"/>
                    <a:pt x="211" y="188"/>
                  </a:cubicBezTo>
                </a:path>
              </a:pathLst>
            </a:custGeom>
            <a:noFill/>
            <a:ln w="26988" cap="rnd">
              <a:solidFill>
                <a:schemeClr val="bg2">
                  <a:lumMod val="2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Line 41"/>
            <p:cNvSpPr>
              <a:spLocks noChangeShapeType="1"/>
            </p:cNvSpPr>
            <p:nvPr/>
          </p:nvSpPr>
          <p:spPr bwMode="auto">
            <a:xfrm>
              <a:off x="2609850" y="2413000"/>
              <a:ext cx="92075" cy="96838"/>
            </a:xfrm>
            <a:prstGeom prst="line">
              <a:avLst/>
            </a:prstGeom>
            <a:noFill/>
            <a:ln w="26988" cap="rnd">
              <a:solidFill>
                <a:schemeClr val="bg2">
                  <a:lumMod val="2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Line 42"/>
            <p:cNvSpPr>
              <a:spLocks noChangeShapeType="1"/>
            </p:cNvSpPr>
            <p:nvPr/>
          </p:nvSpPr>
          <p:spPr bwMode="auto">
            <a:xfrm flipH="1">
              <a:off x="2701925" y="2416175"/>
              <a:ext cx="100013" cy="93663"/>
            </a:xfrm>
            <a:prstGeom prst="line">
              <a:avLst/>
            </a:prstGeom>
            <a:noFill/>
            <a:ln w="26988" cap="rnd">
              <a:solidFill>
                <a:schemeClr val="bg2">
                  <a:lumMod val="2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43"/>
            <p:cNvSpPr/>
            <p:nvPr/>
          </p:nvSpPr>
          <p:spPr bwMode="auto">
            <a:xfrm>
              <a:off x="2219325" y="2255838"/>
              <a:ext cx="187325" cy="133350"/>
            </a:xfrm>
            <a:custGeom>
              <a:avLst/>
              <a:gdLst>
                <a:gd name="T0" fmla="*/ 0 w 56"/>
                <a:gd name="T1" fmla="*/ 40 h 40"/>
                <a:gd name="T2" fmla="*/ 0 w 56"/>
                <a:gd name="T3" fmla="*/ 24 h 40"/>
                <a:gd name="T4" fmla="*/ 28 w 56"/>
                <a:gd name="T5" fmla="*/ 0 h 40"/>
                <a:gd name="T6" fmla="*/ 56 w 56"/>
                <a:gd name="T7" fmla="*/ 24 h 40"/>
                <a:gd name="T8" fmla="*/ 56 w 56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40">
                  <a:moveTo>
                    <a:pt x="0" y="4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2" y="0"/>
                    <a:pt x="28" y="0"/>
                  </a:cubicBezTo>
                  <a:cubicBezTo>
                    <a:pt x="44" y="0"/>
                    <a:pt x="56" y="11"/>
                    <a:pt x="56" y="24"/>
                  </a:cubicBezTo>
                  <a:cubicBezTo>
                    <a:pt x="56" y="40"/>
                    <a:pt x="56" y="40"/>
                    <a:pt x="56" y="40"/>
                  </a:cubicBezTo>
                </a:path>
              </a:pathLst>
            </a:custGeom>
            <a:noFill/>
            <a:ln w="26988" cap="rnd">
              <a:solidFill>
                <a:schemeClr val="bg2">
                  <a:lumMod val="2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44"/>
            <p:cNvSpPr/>
            <p:nvPr/>
          </p:nvSpPr>
          <p:spPr bwMode="auto">
            <a:xfrm>
              <a:off x="2166938" y="2401888"/>
              <a:ext cx="292100" cy="214313"/>
            </a:xfrm>
            <a:custGeom>
              <a:avLst/>
              <a:gdLst>
                <a:gd name="T0" fmla="*/ 80 w 88"/>
                <a:gd name="T1" fmla="*/ 64 h 64"/>
                <a:gd name="T2" fmla="*/ 8 w 88"/>
                <a:gd name="T3" fmla="*/ 64 h 64"/>
                <a:gd name="T4" fmla="*/ 0 w 88"/>
                <a:gd name="T5" fmla="*/ 52 h 64"/>
                <a:gd name="T6" fmla="*/ 0 w 88"/>
                <a:gd name="T7" fmla="*/ 8 h 64"/>
                <a:gd name="T8" fmla="*/ 8 w 88"/>
                <a:gd name="T9" fmla="*/ 0 h 64"/>
                <a:gd name="T10" fmla="*/ 80 w 88"/>
                <a:gd name="T11" fmla="*/ 0 h 64"/>
                <a:gd name="T12" fmla="*/ 88 w 88"/>
                <a:gd name="T13" fmla="*/ 9 h 64"/>
                <a:gd name="T14" fmla="*/ 88 w 88"/>
                <a:gd name="T15" fmla="*/ 53 h 64"/>
                <a:gd name="T16" fmla="*/ 80 w 88"/>
                <a:gd name="T17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64">
                  <a:moveTo>
                    <a:pt x="80" y="64"/>
                  </a:moveTo>
                  <a:cubicBezTo>
                    <a:pt x="8" y="64"/>
                    <a:pt x="8" y="64"/>
                    <a:pt x="8" y="64"/>
                  </a:cubicBezTo>
                  <a:cubicBezTo>
                    <a:pt x="3" y="64"/>
                    <a:pt x="0" y="58"/>
                    <a:pt x="0" y="5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5" y="0"/>
                    <a:pt x="88" y="4"/>
                    <a:pt x="88" y="9"/>
                  </a:cubicBezTo>
                  <a:cubicBezTo>
                    <a:pt x="88" y="53"/>
                    <a:pt x="88" y="53"/>
                    <a:pt x="88" y="53"/>
                  </a:cubicBezTo>
                  <a:cubicBezTo>
                    <a:pt x="88" y="58"/>
                    <a:pt x="85" y="64"/>
                    <a:pt x="80" y="64"/>
                  </a:cubicBezTo>
                  <a:close/>
                </a:path>
              </a:pathLst>
            </a:custGeom>
            <a:noFill/>
            <a:ln w="26988" cap="rnd">
              <a:solidFill>
                <a:schemeClr val="bg2">
                  <a:lumMod val="2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3865954" y="2954539"/>
            <a:ext cx="387941" cy="318139"/>
            <a:chOff x="3934436" y="2063384"/>
            <a:chExt cx="917575" cy="752475"/>
          </a:xfrm>
        </p:grpSpPr>
        <p:sp>
          <p:nvSpPr>
            <p:cNvPr id="41" name="Freeform 61"/>
            <p:cNvSpPr/>
            <p:nvPr/>
          </p:nvSpPr>
          <p:spPr bwMode="auto">
            <a:xfrm>
              <a:off x="4016986" y="2190384"/>
              <a:ext cx="739775" cy="625475"/>
            </a:xfrm>
            <a:custGeom>
              <a:avLst/>
              <a:gdLst>
                <a:gd name="T0" fmla="*/ 0 w 222"/>
                <a:gd name="T1" fmla="*/ 21 h 188"/>
                <a:gd name="T2" fmla="*/ 0 w 222"/>
                <a:gd name="T3" fmla="*/ 18 h 188"/>
                <a:gd name="T4" fmla="*/ 3 w 222"/>
                <a:gd name="T5" fmla="*/ 16 h 188"/>
                <a:gd name="T6" fmla="*/ 138 w 222"/>
                <a:gd name="T7" fmla="*/ 51 h 188"/>
                <a:gd name="T8" fmla="*/ 219 w 222"/>
                <a:gd name="T9" fmla="*/ 1 h 188"/>
                <a:gd name="T10" fmla="*/ 222 w 222"/>
                <a:gd name="T11" fmla="*/ 3 h 188"/>
                <a:gd name="T12" fmla="*/ 222 w 222"/>
                <a:gd name="T13" fmla="*/ 115 h 188"/>
                <a:gd name="T14" fmla="*/ 221 w 222"/>
                <a:gd name="T15" fmla="*/ 117 h 188"/>
                <a:gd name="T16" fmla="*/ 144 w 222"/>
                <a:gd name="T17" fmla="*/ 188 h 188"/>
                <a:gd name="T18" fmla="*/ 142 w 222"/>
                <a:gd name="T19" fmla="*/ 188 h 188"/>
                <a:gd name="T20" fmla="*/ 2 w 222"/>
                <a:gd name="T21" fmla="*/ 144 h 188"/>
                <a:gd name="T22" fmla="*/ 0 w 222"/>
                <a:gd name="T23" fmla="*/ 142 h 188"/>
                <a:gd name="T24" fmla="*/ 0 w 222"/>
                <a:gd name="T25" fmla="*/ 93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2" h="188">
                  <a:moveTo>
                    <a:pt x="0" y="21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7"/>
                    <a:pt x="2" y="16"/>
                    <a:pt x="3" y="16"/>
                  </a:cubicBezTo>
                  <a:cubicBezTo>
                    <a:pt x="3" y="16"/>
                    <a:pt x="138" y="52"/>
                    <a:pt x="138" y="51"/>
                  </a:cubicBezTo>
                  <a:cubicBezTo>
                    <a:pt x="219" y="1"/>
                    <a:pt x="219" y="1"/>
                    <a:pt x="219" y="1"/>
                  </a:cubicBezTo>
                  <a:cubicBezTo>
                    <a:pt x="220" y="0"/>
                    <a:pt x="222" y="1"/>
                    <a:pt x="222" y="3"/>
                  </a:cubicBezTo>
                  <a:cubicBezTo>
                    <a:pt x="222" y="115"/>
                    <a:pt x="222" y="115"/>
                    <a:pt x="222" y="115"/>
                  </a:cubicBezTo>
                  <a:cubicBezTo>
                    <a:pt x="222" y="116"/>
                    <a:pt x="222" y="117"/>
                    <a:pt x="221" y="117"/>
                  </a:cubicBezTo>
                  <a:cubicBezTo>
                    <a:pt x="144" y="188"/>
                    <a:pt x="144" y="188"/>
                    <a:pt x="144" y="188"/>
                  </a:cubicBezTo>
                  <a:cubicBezTo>
                    <a:pt x="143" y="188"/>
                    <a:pt x="142" y="188"/>
                    <a:pt x="142" y="188"/>
                  </a:cubicBezTo>
                  <a:cubicBezTo>
                    <a:pt x="2" y="144"/>
                    <a:pt x="2" y="144"/>
                    <a:pt x="2" y="144"/>
                  </a:cubicBezTo>
                  <a:cubicBezTo>
                    <a:pt x="1" y="144"/>
                    <a:pt x="0" y="143"/>
                    <a:pt x="0" y="142"/>
                  </a:cubicBezTo>
                  <a:cubicBezTo>
                    <a:pt x="0" y="93"/>
                    <a:pt x="0" y="93"/>
                    <a:pt x="0" y="93"/>
                  </a:cubicBezTo>
                </a:path>
              </a:pathLst>
            </a:custGeom>
            <a:noFill/>
            <a:ln w="26988" cap="flat">
              <a:solidFill>
                <a:schemeClr val="bg2">
                  <a:lumMod val="2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62"/>
            <p:cNvSpPr/>
            <p:nvPr/>
          </p:nvSpPr>
          <p:spPr bwMode="auto">
            <a:xfrm>
              <a:off x="4013811" y="2063384"/>
              <a:ext cx="749300" cy="184150"/>
            </a:xfrm>
            <a:custGeom>
              <a:avLst/>
              <a:gdLst>
                <a:gd name="T0" fmla="*/ 3 w 225"/>
                <a:gd name="T1" fmla="*/ 55 h 55"/>
                <a:gd name="T2" fmla="*/ 12 w 225"/>
                <a:gd name="T3" fmla="*/ 47 h 55"/>
                <a:gd name="T4" fmla="*/ 101 w 225"/>
                <a:gd name="T5" fmla="*/ 1 h 55"/>
                <a:gd name="T6" fmla="*/ 104 w 225"/>
                <a:gd name="T7" fmla="*/ 0 h 55"/>
                <a:gd name="T8" fmla="*/ 217 w 225"/>
                <a:gd name="T9" fmla="*/ 36 h 55"/>
                <a:gd name="T10" fmla="*/ 223 w 225"/>
                <a:gd name="T11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55">
                  <a:moveTo>
                    <a:pt x="3" y="55"/>
                  </a:moveTo>
                  <a:cubicBezTo>
                    <a:pt x="0" y="54"/>
                    <a:pt x="9" y="49"/>
                    <a:pt x="12" y="47"/>
                  </a:cubicBezTo>
                  <a:cubicBezTo>
                    <a:pt x="101" y="1"/>
                    <a:pt x="101" y="1"/>
                    <a:pt x="101" y="1"/>
                  </a:cubicBezTo>
                  <a:cubicBezTo>
                    <a:pt x="102" y="0"/>
                    <a:pt x="103" y="0"/>
                    <a:pt x="104" y="0"/>
                  </a:cubicBezTo>
                  <a:cubicBezTo>
                    <a:pt x="217" y="36"/>
                    <a:pt x="217" y="36"/>
                    <a:pt x="217" y="36"/>
                  </a:cubicBezTo>
                  <a:cubicBezTo>
                    <a:pt x="219" y="36"/>
                    <a:pt x="225" y="41"/>
                    <a:pt x="223" y="42"/>
                  </a:cubicBezTo>
                </a:path>
              </a:pathLst>
            </a:custGeom>
            <a:noFill/>
            <a:ln w="26988" cap="flat">
              <a:solidFill>
                <a:schemeClr val="bg2">
                  <a:lumMod val="2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Line 63"/>
            <p:cNvSpPr>
              <a:spLocks noChangeShapeType="1"/>
            </p:cNvSpPr>
            <p:nvPr/>
          </p:nvSpPr>
          <p:spPr bwMode="auto">
            <a:xfrm>
              <a:off x="4477361" y="2360246"/>
              <a:ext cx="12700" cy="455613"/>
            </a:xfrm>
            <a:prstGeom prst="line">
              <a:avLst/>
            </a:prstGeom>
            <a:noFill/>
            <a:ln w="26988" cap="flat">
              <a:solidFill>
                <a:schemeClr val="bg2">
                  <a:lumMod val="2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64"/>
            <p:cNvSpPr/>
            <p:nvPr/>
          </p:nvSpPr>
          <p:spPr bwMode="auto">
            <a:xfrm>
              <a:off x="3934436" y="2241184"/>
              <a:ext cx="546100" cy="374650"/>
            </a:xfrm>
            <a:custGeom>
              <a:avLst/>
              <a:gdLst>
                <a:gd name="T0" fmla="*/ 24 w 164"/>
                <a:gd name="T1" fmla="*/ 5 h 113"/>
                <a:gd name="T2" fmla="*/ 2 w 164"/>
                <a:gd name="T3" fmla="*/ 61 h 113"/>
                <a:gd name="T4" fmla="*/ 6 w 164"/>
                <a:gd name="T5" fmla="*/ 70 h 113"/>
                <a:gd name="T6" fmla="*/ 136 w 164"/>
                <a:gd name="T7" fmla="*/ 111 h 113"/>
                <a:gd name="T8" fmla="*/ 145 w 164"/>
                <a:gd name="T9" fmla="*/ 107 h 113"/>
                <a:gd name="T10" fmla="*/ 163 w 164"/>
                <a:gd name="T11" fmla="*/ 45 h 113"/>
                <a:gd name="T12" fmla="*/ 158 w 164"/>
                <a:gd name="T13" fmla="*/ 36 h 113"/>
                <a:gd name="T14" fmla="*/ 33 w 164"/>
                <a:gd name="T15" fmla="*/ 1 h 113"/>
                <a:gd name="T16" fmla="*/ 24 w 164"/>
                <a:gd name="T17" fmla="*/ 5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113">
                  <a:moveTo>
                    <a:pt x="24" y="5"/>
                  </a:moveTo>
                  <a:cubicBezTo>
                    <a:pt x="2" y="61"/>
                    <a:pt x="2" y="61"/>
                    <a:pt x="2" y="61"/>
                  </a:cubicBezTo>
                  <a:cubicBezTo>
                    <a:pt x="0" y="65"/>
                    <a:pt x="2" y="69"/>
                    <a:pt x="6" y="70"/>
                  </a:cubicBezTo>
                  <a:cubicBezTo>
                    <a:pt x="136" y="111"/>
                    <a:pt x="136" y="111"/>
                    <a:pt x="136" y="111"/>
                  </a:cubicBezTo>
                  <a:cubicBezTo>
                    <a:pt x="140" y="113"/>
                    <a:pt x="144" y="111"/>
                    <a:pt x="145" y="107"/>
                  </a:cubicBezTo>
                  <a:cubicBezTo>
                    <a:pt x="163" y="45"/>
                    <a:pt x="163" y="45"/>
                    <a:pt x="163" y="45"/>
                  </a:cubicBezTo>
                  <a:cubicBezTo>
                    <a:pt x="164" y="41"/>
                    <a:pt x="162" y="37"/>
                    <a:pt x="158" y="36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29" y="0"/>
                    <a:pt x="26" y="2"/>
                    <a:pt x="24" y="5"/>
                  </a:cubicBezTo>
                  <a:close/>
                </a:path>
              </a:pathLst>
            </a:custGeom>
            <a:noFill/>
            <a:ln w="26988" cap="rnd">
              <a:solidFill>
                <a:schemeClr val="bg2">
                  <a:lumMod val="2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65"/>
            <p:cNvSpPr/>
            <p:nvPr/>
          </p:nvSpPr>
          <p:spPr bwMode="auto">
            <a:xfrm>
              <a:off x="4756761" y="2199909"/>
              <a:ext cx="95250" cy="212725"/>
            </a:xfrm>
            <a:custGeom>
              <a:avLst/>
              <a:gdLst>
                <a:gd name="T0" fmla="*/ 2 w 29"/>
                <a:gd name="T1" fmla="*/ 55 h 64"/>
                <a:gd name="T2" fmla="*/ 25 w 29"/>
                <a:gd name="T3" fmla="*/ 63 h 64"/>
                <a:gd name="T4" fmla="*/ 28 w 29"/>
                <a:gd name="T5" fmla="*/ 60 h 64"/>
                <a:gd name="T6" fmla="*/ 0 w 29"/>
                <a:gd name="T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64">
                  <a:moveTo>
                    <a:pt x="2" y="55"/>
                  </a:moveTo>
                  <a:cubicBezTo>
                    <a:pt x="25" y="63"/>
                    <a:pt x="25" y="63"/>
                    <a:pt x="25" y="63"/>
                  </a:cubicBezTo>
                  <a:cubicBezTo>
                    <a:pt x="27" y="64"/>
                    <a:pt x="29" y="62"/>
                    <a:pt x="28" y="6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26988" cap="rnd">
              <a:solidFill>
                <a:schemeClr val="bg2">
                  <a:lumMod val="2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" name="矩形 2"/>
          <p:cNvSpPr/>
          <p:nvPr/>
        </p:nvSpPr>
        <p:spPr>
          <a:xfrm>
            <a:off x="12357248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288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1.01471 0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等腰三角形 5"/>
          <p:cNvSpPr/>
          <p:nvPr/>
        </p:nvSpPr>
        <p:spPr>
          <a:xfrm rot="10800000">
            <a:off x="10276193" y="5345896"/>
            <a:ext cx="1645464" cy="2627936"/>
          </a:xfrm>
          <a:custGeom>
            <a:avLst/>
            <a:gdLst>
              <a:gd name="connsiteX0" fmla="*/ 0 w 3505200"/>
              <a:gd name="connsiteY0" fmla="*/ 3352800 h 3352800"/>
              <a:gd name="connsiteX1" fmla="*/ 1752600 w 3505200"/>
              <a:gd name="connsiteY1" fmla="*/ 0 h 3352800"/>
              <a:gd name="connsiteX2" fmla="*/ 3505200 w 3505200"/>
              <a:gd name="connsiteY2" fmla="*/ 3352800 h 3352800"/>
              <a:gd name="connsiteX3" fmla="*/ 0 w 3505200"/>
              <a:gd name="connsiteY3" fmla="*/ 3352800 h 3352800"/>
              <a:gd name="connsiteX0-1" fmla="*/ 0 w 4025900"/>
              <a:gd name="connsiteY0-2" fmla="*/ 1625600 h 3352800"/>
              <a:gd name="connsiteX1-3" fmla="*/ 2273300 w 4025900"/>
              <a:gd name="connsiteY1-4" fmla="*/ 0 h 3352800"/>
              <a:gd name="connsiteX2-5" fmla="*/ 4025900 w 4025900"/>
              <a:gd name="connsiteY2-6" fmla="*/ 3352800 h 3352800"/>
              <a:gd name="connsiteX3-7" fmla="*/ 0 w 4025900"/>
              <a:gd name="connsiteY3-8" fmla="*/ 1625600 h 3352800"/>
              <a:gd name="connsiteX0-9" fmla="*/ 0 w 4025900"/>
              <a:gd name="connsiteY0-10" fmla="*/ 1879600 h 3606800"/>
              <a:gd name="connsiteX1-11" fmla="*/ 3746500 w 4025900"/>
              <a:gd name="connsiteY1-12" fmla="*/ 0 h 3606800"/>
              <a:gd name="connsiteX2-13" fmla="*/ 4025900 w 4025900"/>
              <a:gd name="connsiteY2-14" fmla="*/ 3606800 h 3606800"/>
              <a:gd name="connsiteX3-15" fmla="*/ 0 w 4025900"/>
              <a:gd name="connsiteY3-16" fmla="*/ 1879600 h 3606800"/>
              <a:gd name="connsiteX0-17" fmla="*/ 0 w 4508500"/>
              <a:gd name="connsiteY0-18" fmla="*/ 1879600 h 3657600"/>
              <a:gd name="connsiteX1-19" fmla="*/ 3746500 w 4508500"/>
              <a:gd name="connsiteY1-20" fmla="*/ 0 h 3657600"/>
              <a:gd name="connsiteX2-21" fmla="*/ 4508500 w 4508500"/>
              <a:gd name="connsiteY2-22" fmla="*/ 3657600 h 3657600"/>
              <a:gd name="connsiteX3-23" fmla="*/ 0 w 4508500"/>
              <a:gd name="connsiteY3-24" fmla="*/ 1879600 h 3657600"/>
              <a:gd name="connsiteX0-25" fmla="*/ 0 w 4508500"/>
              <a:gd name="connsiteY0-26" fmla="*/ 480291 h 2258291"/>
              <a:gd name="connsiteX1-27" fmla="*/ 2319481 w 4508500"/>
              <a:gd name="connsiteY1-28" fmla="*/ 0 h 2258291"/>
              <a:gd name="connsiteX2-29" fmla="*/ 4508500 w 4508500"/>
              <a:gd name="connsiteY2-30" fmla="*/ 2258291 h 2258291"/>
              <a:gd name="connsiteX3-31" fmla="*/ 0 w 4508500"/>
              <a:gd name="connsiteY3-32" fmla="*/ 480291 h 2258291"/>
              <a:gd name="connsiteX0-33" fmla="*/ 0 w 4508500"/>
              <a:gd name="connsiteY0-34" fmla="*/ 1006764 h 2784764"/>
              <a:gd name="connsiteX1-35" fmla="*/ 1959263 w 4508500"/>
              <a:gd name="connsiteY1-36" fmla="*/ 0 h 2784764"/>
              <a:gd name="connsiteX2-37" fmla="*/ 4508500 w 4508500"/>
              <a:gd name="connsiteY2-38" fmla="*/ 2784764 h 2784764"/>
              <a:gd name="connsiteX3-39" fmla="*/ 0 w 4508500"/>
              <a:gd name="connsiteY3-40" fmla="*/ 1006764 h 2784764"/>
              <a:gd name="connsiteX0-41" fmla="*/ 0 w 1959263"/>
              <a:gd name="connsiteY0-42" fmla="*/ 4608946 h 4608946"/>
              <a:gd name="connsiteX1-43" fmla="*/ 1959263 w 1959263"/>
              <a:gd name="connsiteY1-44" fmla="*/ 3602182 h 4608946"/>
              <a:gd name="connsiteX2-45" fmla="*/ 1141845 w 1959263"/>
              <a:gd name="connsiteY2-46" fmla="*/ 0 h 4608946"/>
              <a:gd name="connsiteX3-47" fmla="*/ 0 w 1959263"/>
              <a:gd name="connsiteY3-48" fmla="*/ 4608946 h 4608946"/>
              <a:gd name="connsiteX0-49" fmla="*/ 0 w 1959263"/>
              <a:gd name="connsiteY0-50" fmla="*/ 4719783 h 4719783"/>
              <a:gd name="connsiteX1-51" fmla="*/ 1959263 w 1959263"/>
              <a:gd name="connsiteY1-52" fmla="*/ 3713019 h 4719783"/>
              <a:gd name="connsiteX2-53" fmla="*/ 1127991 w 1959263"/>
              <a:gd name="connsiteY2-54" fmla="*/ 0 h 4719783"/>
              <a:gd name="connsiteX3-55" fmla="*/ 0 w 1959263"/>
              <a:gd name="connsiteY3-56" fmla="*/ 4719783 h 4719783"/>
              <a:gd name="connsiteX0-57" fmla="*/ 0 w 1127991"/>
              <a:gd name="connsiteY0-58" fmla="*/ 4719783 h 4719783"/>
              <a:gd name="connsiteX1-59" fmla="*/ 669082 w 1127991"/>
              <a:gd name="connsiteY1-60" fmla="*/ 3625337 h 4719783"/>
              <a:gd name="connsiteX2-61" fmla="*/ 1127991 w 1127991"/>
              <a:gd name="connsiteY2-62" fmla="*/ 0 h 4719783"/>
              <a:gd name="connsiteX3-63" fmla="*/ 0 w 1127991"/>
              <a:gd name="connsiteY3-64" fmla="*/ 4719783 h 4719783"/>
              <a:gd name="connsiteX0-65" fmla="*/ 976382 w 1645464"/>
              <a:gd name="connsiteY0-66" fmla="*/ 2627936 h 2627936"/>
              <a:gd name="connsiteX1-67" fmla="*/ 1645464 w 1645464"/>
              <a:gd name="connsiteY1-68" fmla="*/ 1533490 h 2627936"/>
              <a:gd name="connsiteX2-69" fmla="*/ 0 w 1645464"/>
              <a:gd name="connsiteY2-70" fmla="*/ 0 h 2627936"/>
              <a:gd name="connsiteX3-71" fmla="*/ 976382 w 1645464"/>
              <a:gd name="connsiteY3-72" fmla="*/ 2627936 h 26279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645464" h="2627936">
                <a:moveTo>
                  <a:pt x="976382" y="2627936"/>
                </a:moveTo>
                <a:lnTo>
                  <a:pt x="1645464" y="1533490"/>
                </a:lnTo>
                <a:lnTo>
                  <a:pt x="0" y="0"/>
                </a:lnTo>
                <a:lnTo>
                  <a:pt x="976382" y="2627936"/>
                </a:lnTo>
                <a:close/>
              </a:path>
            </a:pathLst>
          </a:custGeom>
          <a:solidFill>
            <a:schemeClr val="accent1">
              <a:lumMod val="50000"/>
              <a:lumOff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等腰三角形 5"/>
          <p:cNvSpPr/>
          <p:nvPr/>
        </p:nvSpPr>
        <p:spPr>
          <a:xfrm rot="19356855">
            <a:off x="11271861" y="5663731"/>
            <a:ext cx="660151" cy="373249"/>
          </a:xfrm>
          <a:custGeom>
            <a:avLst/>
            <a:gdLst>
              <a:gd name="connsiteX0" fmla="*/ 0 w 3505200"/>
              <a:gd name="connsiteY0" fmla="*/ 3352800 h 3352800"/>
              <a:gd name="connsiteX1" fmla="*/ 1752600 w 3505200"/>
              <a:gd name="connsiteY1" fmla="*/ 0 h 3352800"/>
              <a:gd name="connsiteX2" fmla="*/ 3505200 w 3505200"/>
              <a:gd name="connsiteY2" fmla="*/ 3352800 h 3352800"/>
              <a:gd name="connsiteX3" fmla="*/ 0 w 3505200"/>
              <a:gd name="connsiteY3" fmla="*/ 3352800 h 3352800"/>
              <a:gd name="connsiteX0-1" fmla="*/ 0 w 4025900"/>
              <a:gd name="connsiteY0-2" fmla="*/ 1625600 h 3352800"/>
              <a:gd name="connsiteX1-3" fmla="*/ 2273300 w 4025900"/>
              <a:gd name="connsiteY1-4" fmla="*/ 0 h 3352800"/>
              <a:gd name="connsiteX2-5" fmla="*/ 4025900 w 4025900"/>
              <a:gd name="connsiteY2-6" fmla="*/ 3352800 h 3352800"/>
              <a:gd name="connsiteX3-7" fmla="*/ 0 w 4025900"/>
              <a:gd name="connsiteY3-8" fmla="*/ 1625600 h 3352800"/>
              <a:gd name="connsiteX0-9" fmla="*/ 0 w 4025900"/>
              <a:gd name="connsiteY0-10" fmla="*/ 1879600 h 3606800"/>
              <a:gd name="connsiteX1-11" fmla="*/ 3746500 w 4025900"/>
              <a:gd name="connsiteY1-12" fmla="*/ 0 h 3606800"/>
              <a:gd name="connsiteX2-13" fmla="*/ 4025900 w 4025900"/>
              <a:gd name="connsiteY2-14" fmla="*/ 3606800 h 3606800"/>
              <a:gd name="connsiteX3-15" fmla="*/ 0 w 4025900"/>
              <a:gd name="connsiteY3-16" fmla="*/ 1879600 h 3606800"/>
              <a:gd name="connsiteX0-17" fmla="*/ 0 w 4508500"/>
              <a:gd name="connsiteY0-18" fmla="*/ 1879600 h 3657600"/>
              <a:gd name="connsiteX1-19" fmla="*/ 3746500 w 4508500"/>
              <a:gd name="connsiteY1-20" fmla="*/ 0 h 3657600"/>
              <a:gd name="connsiteX2-21" fmla="*/ 4508500 w 4508500"/>
              <a:gd name="connsiteY2-22" fmla="*/ 3657600 h 3657600"/>
              <a:gd name="connsiteX3-23" fmla="*/ 0 w 4508500"/>
              <a:gd name="connsiteY3-24" fmla="*/ 1879600 h 3657600"/>
              <a:gd name="connsiteX0-25" fmla="*/ 0 w 3746498"/>
              <a:gd name="connsiteY0-26" fmla="*/ 1879600 h 3424350"/>
              <a:gd name="connsiteX1-27" fmla="*/ 3746500 w 3746498"/>
              <a:gd name="connsiteY1-28" fmla="*/ 0 h 3424350"/>
              <a:gd name="connsiteX2-29" fmla="*/ 3732084 w 3746498"/>
              <a:gd name="connsiteY2-30" fmla="*/ 3424348 h 3424350"/>
              <a:gd name="connsiteX3-31" fmla="*/ 0 w 3746498"/>
              <a:gd name="connsiteY3-32" fmla="*/ 1879600 h 3424350"/>
              <a:gd name="connsiteX0-33" fmla="*/ 0 w 3746498"/>
              <a:gd name="connsiteY0-34" fmla="*/ 1879600 h 3424350"/>
              <a:gd name="connsiteX1-35" fmla="*/ 3746500 w 3746498"/>
              <a:gd name="connsiteY1-36" fmla="*/ 0 h 3424350"/>
              <a:gd name="connsiteX2-37" fmla="*/ 3732084 w 3746498"/>
              <a:gd name="connsiteY2-38" fmla="*/ 3424348 h 3424350"/>
              <a:gd name="connsiteX3-39" fmla="*/ 0 w 3746498"/>
              <a:gd name="connsiteY3-40" fmla="*/ 1879600 h 3424350"/>
              <a:gd name="connsiteX0-41" fmla="*/ 0 w 4270503"/>
              <a:gd name="connsiteY0-42" fmla="*/ 1879600 h 2511072"/>
              <a:gd name="connsiteX1-43" fmla="*/ 3746500 w 4270503"/>
              <a:gd name="connsiteY1-44" fmla="*/ 0 h 2511072"/>
              <a:gd name="connsiteX2-45" fmla="*/ 4270432 w 4270503"/>
              <a:gd name="connsiteY2-46" fmla="*/ 2511075 h 2511072"/>
              <a:gd name="connsiteX3-47" fmla="*/ 0 w 4270503"/>
              <a:gd name="connsiteY3-48" fmla="*/ 1879600 h 2511072"/>
              <a:gd name="connsiteX0-49" fmla="*/ 1 w 2283684"/>
              <a:gd name="connsiteY0-50" fmla="*/ 2919045 h 2919038"/>
              <a:gd name="connsiteX1-51" fmla="*/ 1759681 w 2283684"/>
              <a:gd name="connsiteY1-52" fmla="*/ 0 h 2919038"/>
              <a:gd name="connsiteX2-53" fmla="*/ 2283613 w 2283684"/>
              <a:gd name="connsiteY2-54" fmla="*/ 2511075 h 2919038"/>
              <a:gd name="connsiteX3-55" fmla="*/ 1 w 2283684"/>
              <a:gd name="connsiteY3-56" fmla="*/ 2919045 h 2919038"/>
              <a:gd name="connsiteX0-57" fmla="*/ 0 w 2296147"/>
              <a:gd name="connsiteY0-58" fmla="*/ 2137357 h 2511072"/>
              <a:gd name="connsiteX1-59" fmla="*/ 1772144 w 2296147"/>
              <a:gd name="connsiteY1-60" fmla="*/ 0 h 2511072"/>
              <a:gd name="connsiteX2-61" fmla="*/ 2296076 w 2296147"/>
              <a:gd name="connsiteY2-62" fmla="*/ 2511075 h 2511072"/>
              <a:gd name="connsiteX3-63" fmla="*/ 0 w 2296147"/>
              <a:gd name="connsiteY3-64" fmla="*/ 2137357 h 2511072"/>
              <a:gd name="connsiteX0-65" fmla="*/ 0 w 2460786"/>
              <a:gd name="connsiteY0-66" fmla="*/ 2137357 h 2512682"/>
              <a:gd name="connsiteX1-67" fmla="*/ 1772144 w 2460786"/>
              <a:gd name="connsiteY1-68" fmla="*/ 0 h 2512682"/>
              <a:gd name="connsiteX2-69" fmla="*/ 2296076 w 2460786"/>
              <a:gd name="connsiteY2-70" fmla="*/ 2511075 h 2512682"/>
              <a:gd name="connsiteX3-71" fmla="*/ 0 w 2460786"/>
              <a:gd name="connsiteY3-72" fmla="*/ 2137357 h 2512682"/>
              <a:gd name="connsiteX0-73" fmla="*/ 0 w 2296078"/>
              <a:gd name="connsiteY0-74" fmla="*/ 2137357 h 2511072"/>
              <a:gd name="connsiteX1-75" fmla="*/ 1772144 w 2296078"/>
              <a:gd name="connsiteY1-76" fmla="*/ 0 h 2511072"/>
              <a:gd name="connsiteX2-77" fmla="*/ 2296076 w 2296078"/>
              <a:gd name="connsiteY2-78" fmla="*/ 2511075 h 2511072"/>
              <a:gd name="connsiteX3-79" fmla="*/ 0 w 2296078"/>
              <a:gd name="connsiteY3-80" fmla="*/ 2137357 h 2511072"/>
              <a:gd name="connsiteX0-81" fmla="*/ 0 w 2296078"/>
              <a:gd name="connsiteY0-82" fmla="*/ 2137357 h 2511072"/>
              <a:gd name="connsiteX1-83" fmla="*/ 1772144 w 2296078"/>
              <a:gd name="connsiteY1-84" fmla="*/ 0 h 2511072"/>
              <a:gd name="connsiteX2-85" fmla="*/ 2296076 w 2296078"/>
              <a:gd name="connsiteY2-86" fmla="*/ 2511075 h 2511072"/>
              <a:gd name="connsiteX3-87" fmla="*/ 0 w 2296078"/>
              <a:gd name="connsiteY3-88" fmla="*/ 2137357 h 2511072"/>
              <a:gd name="connsiteX0-89" fmla="*/ 0 w 2398508"/>
              <a:gd name="connsiteY0-90" fmla="*/ 2137357 h 2137356"/>
              <a:gd name="connsiteX1-91" fmla="*/ 1772144 w 2398508"/>
              <a:gd name="connsiteY1-92" fmla="*/ 0 h 2137356"/>
              <a:gd name="connsiteX2-93" fmla="*/ 2398507 w 2398508"/>
              <a:gd name="connsiteY2-94" fmla="*/ 1037291 h 2137356"/>
              <a:gd name="connsiteX3-95" fmla="*/ 0 w 2398508"/>
              <a:gd name="connsiteY3-96" fmla="*/ 2137357 h 2137356"/>
              <a:gd name="connsiteX0-97" fmla="*/ 0 w 770411"/>
              <a:gd name="connsiteY0-98" fmla="*/ 3328587 h 3328589"/>
              <a:gd name="connsiteX1-99" fmla="*/ 144047 w 770411"/>
              <a:gd name="connsiteY1-100" fmla="*/ 0 h 3328589"/>
              <a:gd name="connsiteX2-101" fmla="*/ 770410 w 770411"/>
              <a:gd name="connsiteY2-102" fmla="*/ 1037291 h 3328589"/>
              <a:gd name="connsiteX3-103" fmla="*/ 0 w 770411"/>
              <a:gd name="connsiteY3-104" fmla="*/ 3328587 h 3328589"/>
              <a:gd name="connsiteX0-105" fmla="*/ 1 w 1847386"/>
              <a:gd name="connsiteY0-106" fmla="*/ 1808113 h 1808114"/>
              <a:gd name="connsiteX1-107" fmla="*/ 1221022 w 1847386"/>
              <a:gd name="connsiteY1-108" fmla="*/ 0 h 1808114"/>
              <a:gd name="connsiteX2-109" fmla="*/ 1847385 w 1847386"/>
              <a:gd name="connsiteY2-110" fmla="*/ 1037291 h 1808114"/>
              <a:gd name="connsiteX3-111" fmla="*/ 1 w 1847386"/>
              <a:gd name="connsiteY3-112" fmla="*/ 1808113 h 1808114"/>
              <a:gd name="connsiteX0-113" fmla="*/ 0 w 1837261"/>
              <a:gd name="connsiteY0-114" fmla="*/ 2016730 h 2016731"/>
              <a:gd name="connsiteX1-115" fmla="*/ 1210897 w 1837261"/>
              <a:gd name="connsiteY1-116" fmla="*/ 0 h 2016731"/>
              <a:gd name="connsiteX2-117" fmla="*/ 1837260 w 1837261"/>
              <a:gd name="connsiteY2-118" fmla="*/ 1037291 h 2016731"/>
              <a:gd name="connsiteX3-119" fmla="*/ 0 w 1837261"/>
              <a:gd name="connsiteY3-120" fmla="*/ 2016730 h 2016731"/>
              <a:gd name="connsiteX0-121" fmla="*/ 0 w 1930651"/>
              <a:gd name="connsiteY0-122" fmla="*/ 2016730 h 2016731"/>
              <a:gd name="connsiteX1-123" fmla="*/ 1210897 w 1930651"/>
              <a:gd name="connsiteY1-124" fmla="*/ 0 h 2016731"/>
              <a:gd name="connsiteX2-125" fmla="*/ 1930651 w 1930651"/>
              <a:gd name="connsiteY2-126" fmla="*/ 1023405 h 2016731"/>
              <a:gd name="connsiteX3-127" fmla="*/ 0 w 1930651"/>
              <a:gd name="connsiteY3-128" fmla="*/ 2016730 h 2016731"/>
              <a:gd name="connsiteX0-129" fmla="*/ 0 w 1930651"/>
              <a:gd name="connsiteY0-130" fmla="*/ 2016730 h 2016731"/>
              <a:gd name="connsiteX1-131" fmla="*/ 1210897 w 1930651"/>
              <a:gd name="connsiteY1-132" fmla="*/ 0 h 2016731"/>
              <a:gd name="connsiteX2-133" fmla="*/ 1930651 w 1930651"/>
              <a:gd name="connsiteY2-134" fmla="*/ 1023405 h 2016731"/>
              <a:gd name="connsiteX3-135" fmla="*/ 0 w 1930651"/>
              <a:gd name="connsiteY3-136" fmla="*/ 2016730 h 2016731"/>
              <a:gd name="connsiteX0-137" fmla="*/ 0 w 1930651"/>
              <a:gd name="connsiteY0-138" fmla="*/ 2016730 h 2016731"/>
              <a:gd name="connsiteX1-139" fmla="*/ 1210897 w 1930651"/>
              <a:gd name="connsiteY1-140" fmla="*/ 0 h 2016731"/>
              <a:gd name="connsiteX2-141" fmla="*/ 1930651 w 1930651"/>
              <a:gd name="connsiteY2-142" fmla="*/ 1023405 h 2016731"/>
              <a:gd name="connsiteX3-143" fmla="*/ 0 w 1930651"/>
              <a:gd name="connsiteY3-144" fmla="*/ 2016730 h 201673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930651" h="2016731">
                <a:moveTo>
                  <a:pt x="0" y="2016730"/>
                </a:moveTo>
                <a:lnTo>
                  <a:pt x="1210897" y="0"/>
                </a:lnTo>
                <a:cubicBezTo>
                  <a:pt x="1723167" y="755635"/>
                  <a:pt x="1567308" y="563928"/>
                  <a:pt x="1930651" y="1023405"/>
                </a:cubicBezTo>
                <a:lnTo>
                  <a:pt x="0" y="2016730"/>
                </a:lnTo>
                <a:close/>
              </a:path>
            </a:pathLst>
          </a:custGeom>
          <a:solidFill>
            <a:schemeClr val="accent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-1" fmla="*/ 0 w 12192000"/>
              <a:gd name="connsiteY0-2" fmla="*/ 0 h 6858000"/>
              <a:gd name="connsiteX1-3" fmla="*/ 12192000 w 12192000"/>
              <a:gd name="connsiteY1-4" fmla="*/ 0 h 6858000"/>
              <a:gd name="connsiteX2-5" fmla="*/ 0 w 12192000"/>
              <a:gd name="connsiteY2-6" fmla="*/ 6858000 h 6858000"/>
              <a:gd name="connsiteX3-7" fmla="*/ 0 w 12192000"/>
              <a:gd name="connsiteY3-8" fmla="*/ 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334125" y="719528"/>
            <a:ext cx="3642609" cy="5479528"/>
          </a:xfrm>
          <a:prstGeom prst="rect">
            <a:avLst/>
          </a:prstGeom>
          <a:blipFill>
            <a:blip r:embed="rId1" cstate="print"/>
            <a:stretch>
              <a:fillRect t="-12181" b="-1687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 rot="19838181">
            <a:off x="5574546" y="1757447"/>
            <a:ext cx="46846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chemeClr val="bg1"/>
                </a:solidFill>
                <a:latin typeface="+mn-ea"/>
              </a:rPr>
              <a:t>点击此处添加标题</a:t>
            </a:r>
            <a:endParaRPr lang="zh-CN" altLang="en-US" sz="32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563487" y="3804687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点击此处添加标题</a:t>
            </a:r>
            <a:endParaRPr lang="zh-CN" altLang="en-US" sz="3600" b="1" dirty="0"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563487" y="4529766"/>
            <a:ext cx="566286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14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号字，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1.5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倍字间距。</a:t>
            </a:r>
            <a:endParaRPr lang="en-US" altLang="zh-CN" sz="14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" name="等腰三角形 1"/>
          <p:cNvSpPr/>
          <p:nvPr/>
        </p:nvSpPr>
        <p:spPr>
          <a:xfrm rot="16200000">
            <a:off x="-9641277" y="-2667000"/>
            <a:ext cx="6858000" cy="12192000"/>
          </a:xfrm>
          <a:prstGeom prst="triangle">
            <a:avLst>
              <a:gd name="adj" fmla="val 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2192000" y="-379828"/>
            <a:ext cx="633046" cy="37982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0912 -0.00208 L 1.01263 -0.0020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3" presetClass="entr" presetSubtype="288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1264 -0.00208 L 1.46836 0.35741 " pathEditMode="relative" rAng="0" ptsTypes="AA">
                                      <p:cBhvr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86" y="1796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accel="50000" decel="50000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" dur="1250" fill="hold"/>
                                        <p:tgtEl>
                                          <p:spTgt spid="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1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3.95833E-6 1.85185E-6 L 0.24089 -0.00648 " pathEditMode="relative" rAng="0" ptsTypes="AA">
                                      <p:cBhvr>
                                        <p:cTn id="36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-143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3" presetClass="entr" presetSubtype="288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/>
      <p:bldP spid="10" grpId="0"/>
      <p:bldP spid="11" grpId="0"/>
      <p:bldP spid="2" grpId="1" animBg="1"/>
      <p:bldP spid="2" grpId="4" animBg="1"/>
      <p:bldP spid="2" grpId="5" animBg="1"/>
      <p:bldP spid="2" grpId="6" animBg="1"/>
      <p:bldP spid="2" grpId="7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直接连接符 29"/>
          <p:cNvCxnSpPr>
            <a:stCxn id="12" idx="4"/>
            <a:endCxn id="24" idx="0"/>
          </p:cNvCxnSpPr>
          <p:nvPr/>
        </p:nvCxnSpPr>
        <p:spPr>
          <a:xfrm>
            <a:off x="4561610" y="1977360"/>
            <a:ext cx="12192" cy="3190896"/>
          </a:xfrm>
          <a:prstGeom prst="line">
            <a:avLst/>
          </a:prstGeom>
          <a:ln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701633" y="462451"/>
            <a:ext cx="34676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点击此处添加标题</a:t>
            </a:r>
            <a:endParaRPr lang="zh-CN" altLang="en-US" sz="32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831116" y="1059101"/>
            <a:ext cx="688769" cy="0"/>
          </a:xfrm>
          <a:prstGeom prst="line">
            <a:avLst/>
          </a:prstGeom>
          <a:ln w="19050"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等腰三角形 5"/>
          <p:cNvSpPr/>
          <p:nvPr/>
        </p:nvSpPr>
        <p:spPr>
          <a:xfrm rot="10800000">
            <a:off x="76097" y="926910"/>
            <a:ext cx="3269442" cy="4416775"/>
          </a:xfrm>
          <a:custGeom>
            <a:avLst/>
            <a:gdLst>
              <a:gd name="connsiteX0" fmla="*/ 0 w 3505200"/>
              <a:gd name="connsiteY0" fmla="*/ 3352800 h 3352800"/>
              <a:gd name="connsiteX1" fmla="*/ 1752600 w 3505200"/>
              <a:gd name="connsiteY1" fmla="*/ 0 h 3352800"/>
              <a:gd name="connsiteX2" fmla="*/ 3505200 w 3505200"/>
              <a:gd name="connsiteY2" fmla="*/ 3352800 h 3352800"/>
              <a:gd name="connsiteX3" fmla="*/ 0 w 3505200"/>
              <a:gd name="connsiteY3" fmla="*/ 3352800 h 3352800"/>
              <a:gd name="connsiteX0-1" fmla="*/ 0 w 4025900"/>
              <a:gd name="connsiteY0-2" fmla="*/ 1625600 h 3352800"/>
              <a:gd name="connsiteX1-3" fmla="*/ 2273300 w 4025900"/>
              <a:gd name="connsiteY1-4" fmla="*/ 0 h 3352800"/>
              <a:gd name="connsiteX2-5" fmla="*/ 4025900 w 4025900"/>
              <a:gd name="connsiteY2-6" fmla="*/ 3352800 h 3352800"/>
              <a:gd name="connsiteX3-7" fmla="*/ 0 w 4025900"/>
              <a:gd name="connsiteY3-8" fmla="*/ 1625600 h 3352800"/>
              <a:gd name="connsiteX0-9" fmla="*/ 0 w 4025900"/>
              <a:gd name="connsiteY0-10" fmla="*/ 1879600 h 3606800"/>
              <a:gd name="connsiteX1-11" fmla="*/ 3746500 w 4025900"/>
              <a:gd name="connsiteY1-12" fmla="*/ 0 h 3606800"/>
              <a:gd name="connsiteX2-13" fmla="*/ 4025900 w 4025900"/>
              <a:gd name="connsiteY2-14" fmla="*/ 3606800 h 3606800"/>
              <a:gd name="connsiteX3-15" fmla="*/ 0 w 4025900"/>
              <a:gd name="connsiteY3-16" fmla="*/ 1879600 h 3606800"/>
              <a:gd name="connsiteX0-17" fmla="*/ 0 w 4508500"/>
              <a:gd name="connsiteY0-18" fmla="*/ 1879600 h 3657600"/>
              <a:gd name="connsiteX1-19" fmla="*/ 3746500 w 4508500"/>
              <a:gd name="connsiteY1-20" fmla="*/ 0 h 3657600"/>
              <a:gd name="connsiteX2-21" fmla="*/ 4508500 w 4508500"/>
              <a:gd name="connsiteY2-22" fmla="*/ 3657600 h 3657600"/>
              <a:gd name="connsiteX3-23" fmla="*/ 0 w 4508500"/>
              <a:gd name="connsiteY3-24" fmla="*/ 1879600 h 3657600"/>
              <a:gd name="connsiteX0-25" fmla="*/ 0 w 4508500"/>
              <a:gd name="connsiteY0-26" fmla="*/ 480291 h 2258291"/>
              <a:gd name="connsiteX1-27" fmla="*/ 2319481 w 4508500"/>
              <a:gd name="connsiteY1-28" fmla="*/ 0 h 2258291"/>
              <a:gd name="connsiteX2-29" fmla="*/ 4508500 w 4508500"/>
              <a:gd name="connsiteY2-30" fmla="*/ 2258291 h 2258291"/>
              <a:gd name="connsiteX3-31" fmla="*/ 0 w 4508500"/>
              <a:gd name="connsiteY3-32" fmla="*/ 480291 h 2258291"/>
              <a:gd name="connsiteX0-33" fmla="*/ 0 w 4508500"/>
              <a:gd name="connsiteY0-34" fmla="*/ 1006764 h 2784764"/>
              <a:gd name="connsiteX1-35" fmla="*/ 1959263 w 4508500"/>
              <a:gd name="connsiteY1-36" fmla="*/ 0 h 2784764"/>
              <a:gd name="connsiteX2-37" fmla="*/ 4508500 w 4508500"/>
              <a:gd name="connsiteY2-38" fmla="*/ 2784764 h 2784764"/>
              <a:gd name="connsiteX3-39" fmla="*/ 0 w 4508500"/>
              <a:gd name="connsiteY3-40" fmla="*/ 1006764 h 2784764"/>
              <a:gd name="connsiteX0-41" fmla="*/ 0 w 1959263"/>
              <a:gd name="connsiteY0-42" fmla="*/ 4608946 h 4608946"/>
              <a:gd name="connsiteX1-43" fmla="*/ 1959263 w 1959263"/>
              <a:gd name="connsiteY1-44" fmla="*/ 3602182 h 4608946"/>
              <a:gd name="connsiteX2-45" fmla="*/ 1141845 w 1959263"/>
              <a:gd name="connsiteY2-46" fmla="*/ 0 h 4608946"/>
              <a:gd name="connsiteX3-47" fmla="*/ 0 w 1959263"/>
              <a:gd name="connsiteY3-48" fmla="*/ 4608946 h 4608946"/>
              <a:gd name="connsiteX0-49" fmla="*/ 0 w 1959263"/>
              <a:gd name="connsiteY0-50" fmla="*/ 4719783 h 4719783"/>
              <a:gd name="connsiteX1-51" fmla="*/ 1959263 w 1959263"/>
              <a:gd name="connsiteY1-52" fmla="*/ 3713019 h 4719783"/>
              <a:gd name="connsiteX2-53" fmla="*/ 1127991 w 1959263"/>
              <a:gd name="connsiteY2-54" fmla="*/ 0 h 4719783"/>
              <a:gd name="connsiteX3-55" fmla="*/ 0 w 1959263"/>
              <a:gd name="connsiteY3-56" fmla="*/ 4719783 h 4719783"/>
              <a:gd name="connsiteX0-57" fmla="*/ 0 w 1127991"/>
              <a:gd name="connsiteY0-58" fmla="*/ 4719783 h 4719783"/>
              <a:gd name="connsiteX1-59" fmla="*/ 669082 w 1127991"/>
              <a:gd name="connsiteY1-60" fmla="*/ 3625337 h 4719783"/>
              <a:gd name="connsiteX2-61" fmla="*/ 1127991 w 1127991"/>
              <a:gd name="connsiteY2-62" fmla="*/ 0 h 4719783"/>
              <a:gd name="connsiteX3-63" fmla="*/ 0 w 1127991"/>
              <a:gd name="connsiteY3-64" fmla="*/ 4719783 h 4719783"/>
              <a:gd name="connsiteX0-65" fmla="*/ 976382 w 1645464"/>
              <a:gd name="connsiteY0-66" fmla="*/ 2627936 h 2627936"/>
              <a:gd name="connsiteX1-67" fmla="*/ 1645464 w 1645464"/>
              <a:gd name="connsiteY1-68" fmla="*/ 1533490 h 2627936"/>
              <a:gd name="connsiteX2-69" fmla="*/ 0 w 1645464"/>
              <a:gd name="connsiteY2-70" fmla="*/ 0 h 2627936"/>
              <a:gd name="connsiteX3-71" fmla="*/ 976382 w 1645464"/>
              <a:gd name="connsiteY3-72" fmla="*/ 2627936 h 2627936"/>
              <a:gd name="connsiteX0-73" fmla="*/ 1093110 w 1762192"/>
              <a:gd name="connsiteY0-74" fmla="*/ 2542497 h 2542497"/>
              <a:gd name="connsiteX1-75" fmla="*/ 1762192 w 1762192"/>
              <a:gd name="connsiteY1-76" fmla="*/ 1448051 h 2542497"/>
              <a:gd name="connsiteX2-77" fmla="*/ 0 w 1762192"/>
              <a:gd name="connsiteY2-78" fmla="*/ 0 h 2542497"/>
              <a:gd name="connsiteX3-79" fmla="*/ 1093110 w 1762192"/>
              <a:gd name="connsiteY3-80" fmla="*/ 2542497 h 2542497"/>
              <a:gd name="connsiteX0-81" fmla="*/ 1326566 w 1762192"/>
              <a:gd name="connsiteY0-82" fmla="*/ 2613696 h 2613696"/>
              <a:gd name="connsiteX1-83" fmla="*/ 1762192 w 1762192"/>
              <a:gd name="connsiteY1-84" fmla="*/ 1448051 h 2613696"/>
              <a:gd name="connsiteX2-85" fmla="*/ 0 w 1762192"/>
              <a:gd name="connsiteY2-86" fmla="*/ 0 h 2613696"/>
              <a:gd name="connsiteX3-87" fmla="*/ 1326566 w 1762192"/>
              <a:gd name="connsiteY3-88" fmla="*/ 2613696 h 26136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762192" h="2613696">
                <a:moveTo>
                  <a:pt x="1326566" y="2613696"/>
                </a:moveTo>
                <a:lnTo>
                  <a:pt x="1762192" y="1448051"/>
                </a:lnTo>
                <a:lnTo>
                  <a:pt x="0" y="0"/>
                </a:lnTo>
                <a:lnTo>
                  <a:pt x="1326566" y="2613696"/>
                </a:lnTo>
                <a:close/>
              </a:path>
            </a:pathLst>
          </a:custGeom>
          <a:solidFill>
            <a:schemeClr val="accent1">
              <a:lumMod val="50000"/>
              <a:lumOff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等腰三角形 5"/>
          <p:cNvSpPr/>
          <p:nvPr/>
        </p:nvSpPr>
        <p:spPr>
          <a:xfrm rot="19356855">
            <a:off x="1135566" y="2789059"/>
            <a:ext cx="538156" cy="304273"/>
          </a:xfrm>
          <a:custGeom>
            <a:avLst/>
            <a:gdLst>
              <a:gd name="connsiteX0" fmla="*/ 0 w 3505200"/>
              <a:gd name="connsiteY0" fmla="*/ 3352800 h 3352800"/>
              <a:gd name="connsiteX1" fmla="*/ 1752600 w 3505200"/>
              <a:gd name="connsiteY1" fmla="*/ 0 h 3352800"/>
              <a:gd name="connsiteX2" fmla="*/ 3505200 w 3505200"/>
              <a:gd name="connsiteY2" fmla="*/ 3352800 h 3352800"/>
              <a:gd name="connsiteX3" fmla="*/ 0 w 3505200"/>
              <a:gd name="connsiteY3" fmla="*/ 3352800 h 3352800"/>
              <a:gd name="connsiteX0-1" fmla="*/ 0 w 4025900"/>
              <a:gd name="connsiteY0-2" fmla="*/ 1625600 h 3352800"/>
              <a:gd name="connsiteX1-3" fmla="*/ 2273300 w 4025900"/>
              <a:gd name="connsiteY1-4" fmla="*/ 0 h 3352800"/>
              <a:gd name="connsiteX2-5" fmla="*/ 4025900 w 4025900"/>
              <a:gd name="connsiteY2-6" fmla="*/ 3352800 h 3352800"/>
              <a:gd name="connsiteX3-7" fmla="*/ 0 w 4025900"/>
              <a:gd name="connsiteY3-8" fmla="*/ 1625600 h 3352800"/>
              <a:gd name="connsiteX0-9" fmla="*/ 0 w 4025900"/>
              <a:gd name="connsiteY0-10" fmla="*/ 1879600 h 3606800"/>
              <a:gd name="connsiteX1-11" fmla="*/ 3746500 w 4025900"/>
              <a:gd name="connsiteY1-12" fmla="*/ 0 h 3606800"/>
              <a:gd name="connsiteX2-13" fmla="*/ 4025900 w 4025900"/>
              <a:gd name="connsiteY2-14" fmla="*/ 3606800 h 3606800"/>
              <a:gd name="connsiteX3-15" fmla="*/ 0 w 4025900"/>
              <a:gd name="connsiteY3-16" fmla="*/ 1879600 h 3606800"/>
              <a:gd name="connsiteX0-17" fmla="*/ 0 w 4508500"/>
              <a:gd name="connsiteY0-18" fmla="*/ 1879600 h 3657600"/>
              <a:gd name="connsiteX1-19" fmla="*/ 3746500 w 4508500"/>
              <a:gd name="connsiteY1-20" fmla="*/ 0 h 3657600"/>
              <a:gd name="connsiteX2-21" fmla="*/ 4508500 w 4508500"/>
              <a:gd name="connsiteY2-22" fmla="*/ 3657600 h 3657600"/>
              <a:gd name="connsiteX3-23" fmla="*/ 0 w 4508500"/>
              <a:gd name="connsiteY3-24" fmla="*/ 1879600 h 3657600"/>
              <a:gd name="connsiteX0-25" fmla="*/ 0 w 3746498"/>
              <a:gd name="connsiteY0-26" fmla="*/ 1879600 h 3424350"/>
              <a:gd name="connsiteX1-27" fmla="*/ 3746500 w 3746498"/>
              <a:gd name="connsiteY1-28" fmla="*/ 0 h 3424350"/>
              <a:gd name="connsiteX2-29" fmla="*/ 3732084 w 3746498"/>
              <a:gd name="connsiteY2-30" fmla="*/ 3424348 h 3424350"/>
              <a:gd name="connsiteX3-31" fmla="*/ 0 w 3746498"/>
              <a:gd name="connsiteY3-32" fmla="*/ 1879600 h 3424350"/>
              <a:gd name="connsiteX0-33" fmla="*/ 0 w 3746498"/>
              <a:gd name="connsiteY0-34" fmla="*/ 1879600 h 3424350"/>
              <a:gd name="connsiteX1-35" fmla="*/ 3746500 w 3746498"/>
              <a:gd name="connsiteY1-36" fmla="*/ 0 h 3424350"/>
              <a:gd name="connsiteX2-37" fmla="*/ 3732084 w 3746498"/>
              <a:gd name="connsiteY2-38" fmla="*/ 3424348 h 3424350"/>
              <a:gd name="connsiteX3-39" fmla="*/ 0 w 3746498"/>
              <a:gd name="connsiteY3-40" fmla="*/ 1879600 h 3424350"/>
              <a:gd name="connsiteX0-41" fmla="*/ 0 w 4270503"/>
              <a:gd name="connsiteY0-42" fmla="*/ 1879600 h 2511072"/>
              <a:gd name="connsiteX1-43" fmla="*/ 3746500 w 4270503"/>
              <a:gd name="connsiteY1-44" fmla="*/ 0 h 2511072"/>
              <a:gd name="connsiteX2-45" fmla="*/ 4270432 w 4270503"/>
              <a:gd name="connsiteY2-46" fmla="*/ 2511075 h 2511072"/>
              <a:gd name="connsiteX3-47" fmla="*/ 0 w 4270503"/>
              <a:gd name="connsiteY3-48" fmla="*/ 1879600 h 2511072"/>
              <a:gd name="connsiteX0-49" fmla="*/ 1 w 2283684"/>
              <a:gd name="connsiteY0-50" fmla="*/ 2919045 h 2919038"/>
              <a:gd name="connsiteX1-51" fmla="*/ 1759681 w 2283684"/>
              <a:gd name="connsiteY1-52" fmla="*/ 0 h 2919038"/>
              <a:gd name="connsiteX2-53" fmla="*/ 2283613 w 2283684"/>
              <a:gd name="connsiteY2-54" fmla="*/ 2511075 h 2919038"/>
              <a:gd name="connsiteX3-55" fmla="*/ 1 w 2283684"/>
              <a:gd name="connsiteY3-56" fmla="*/ 2919045 h 2919038"/>
              <a:gd name="connsiteX0-57" fmla="*/ 0 w 2296147"/>
              <a:gd name="connsiteY0-58" fmla="*/ 2137357 h 2511072"/>
              <a:gd name="connsiteX1-59" fmla="*/ 1772144 w 2296147"/>
              <a:gd name="connsiteY1-60" fmla="*/ 0 h 2511072"/>
              <a:gd name="connsiteX2-61" fmla="*/ 2296076 w 2296147"/>
              <a:gd name="connsiteY2-62" fmla="*/ 2511075 h 2511072"/>
              <a:gd name="connsiteX3-63" fmla="*/ 0 w 2296147"/>
              <a:gd name="connsiteY3-64" fmla="*/ 2137357 h 2511072"/>
              <a:gd name="connsiteX0-65" fmla="*/ 0 w 2460786"/>
              <a:gd name="connsiteY0-66" fmla="*/ 2137357 h 2512682"/>
              <a:gd name="connsiteX1-67" fmla="*/ 1772144 w 2460786"/>
              <a:gd name="connsiteY1-68" fmla="*/ 0 h 2512682"/>
              <a:gd name="connsiteX2-69" fmla="*/ 2296076 w 2460786"/>
              <a:gd name="connsiteY2-70" fmla="*/ 2511075 h 2512682"/>
              <a:gd name="connsiteX3-71" fmla="*/ 0 w 2460786"/>
              <a:gd name="connsiteY3-72" fmla="*/ 2137357 h 2512682"/>
              <a:gd name="connsiteX0-73" fmla="*/ 0 w 2296078"/>
              <a:gd name="connsiteY0-74" fmla="*/ 2137357 h 2511072"/>
              <a:gd name="connsiteX1-75" fmla="*/ 1772144 w 2296078"/>
              <a:gd name="connsiteY1-76" fmla="*/ 0 h 2511072"/>
              <a:gd name="connsiteX2-77" fmla="*/ 2296076 w 2296078"/>
              <a:gd name="connsiteY2-78" fmla="*/ 2511075 h 2511072"/>
              <a:gd name="connsiteX3-79" fmla="*/ 0 w 2296078"/>
              <a:gd name="connsiteY3-80" fmla="*/ 2137357 h 2511072"/>
              <a:gd name="connsiteX0-81" fmla="*/ 0 w 2296078"/>
              <a:gd name="connsiteY0-82" fmla="*/ 2137357 h 2511072"/>
              <a:gd name="connsiteX1-83" fmla="*/ 1772144 w 2296078"/>
              <a:gd name="connsiteY1-84" fmla="*/ 0 h 2511072"/>
              <a:gd name="connsiteX2-85" fmla="*/ 2296076 w 2296078"/>
              <a:gd name="connsiteY2-86" fmla="*/ 2511075 h 2511072"/>
              <a:gd name="connsiteX3-87" fmla="*/ 0 w 2296078"/>
              <a:gd name="connsiteY3-88" fmla="*/ 2137357 h 2511072"/>
              <a:gd name="connsiteX0-89" fmla="*/ 0 w 2398508"/>
              <a:gd name="connsiteY0-90" fmla="*/ 2137357 h 2137356"/>
              <a:gd name="connsiteX1-91" fmla="*/ 1772144 w 2398508"/>
              <a:gd name="connsiteY1-92" fmla="*/ 0 h 2137356"/>
              <a:gd name="connsiteX2-93" fmla="*/ 2398507 w 2398508"/>
              <a:gd name="connsiteY2-94" fmla="*/ 1037291 h 2137356"/>
              <a:gd name="connsiteX3-95" fmla="*/ 0 w 2398508"/>
              <a:gd name="connsiteY3-96" fmla="*/ 2137357 h 2137356"/>
              <a:gd name="connsiteX0-97" fmla="*/ 0 w 770411"/>
              <a:gd name="connsiteY0-98" fmla="*/ 3328587 h 3328589"/>
              <a:gd name="connsiteX1-99" fmla="*/ 144047 w 770411"/>
              <a:gd name="connsiteY1-100" fmla="*/ 0 h 3328589"/>
              <a:gd name="connsiteX2-101" fmla="*/ 770410 w 770411"/>
              <a:gd name="connsiteY2-102" fmla="*/ 1037291 h 3328589"/>
              <a:gd name="connsiteX3-103" fmla="*/ 0 w 770411"/>
              <a:gd name="connsiteY3-104" fmla="*/ 3328587 h 3328589"/>
              <a:gd name="connsiteX0-105" fmla="*/ 1 w 1847386"/>
              <a:gd name="connsiteY0-106" fmla="*/ 1808113 h 1808114"/>
              <a:gd name="connsiteX1-107" fmla="*/ 1221022 w 1847386"/>
              <a:gd name="connsiteY1-108" fmla="*/ 0 h 1808114"/>
              <a:gd name="connsiteX2-109" fmla="*/ 1847385 w 1847386"/>
              <a:gd name="connsiteY2-110" fmla="*/ 1037291 h 1808114"/>
              <a:gd name="connsiteX3-111" fmla="*/ 1 w 1847386"/>
              <a:gd name="connsiteY3-112" fmla="*/ 1808113 h 1808114"/>
              <a:gd name="connsiteX0-113" fmla="*/ 0 w 1837261"/>
              <a:gd name="connsiteY0-114" fmla="*/ 2016730 h 2016731"/>
              <a:gd name="connsiteX1-115" fmla="*/ 1210897 w 1837261"/>
              <a:gd name="connsiteY1-116" fmla="*/ 0 h 2016731"/>
              <a:gd name="connsiteX2-117" fmla="*/ 1837260 w 1837261"/>
              <a:gd name="connsiteY2-118" fmla="*/ 1037291 h 2016731"/>
              <a:gd name="connsiteX3-119" fmla="*/ 0 w 1837261"/>
              <a:gd name="connsiteY3-120" fmla="*/ 2016730 h 2016731"/>
              <a:gd name="connsiteX0-121" fmla="*/ 0 w 1930651"/>
              <a:gd name="connsiteY0-122" fmla="*/ 2016730 h 2016731"/>
              <a:gd name="connsiteX1-123" fmla="*/ 1210897 w 1930651"/>
              <a:gd name="connsiteY1-124" fmla="*/ 0 h 2016731"/>
              <a:gd name="connsiteX2-125" fmla="*/ 1930651 w 1930651"/>
              <a:gd name="connsiteY2-126" fmla="*/ 1023405 h 2016731"/>
              <a:gd name="connsiteX3-127" fmla="*/ 0 w 1930651"/>
              <a:gd name="connsiteY3-128" fmla="*/ 2016730 h 2016731"/>
              <a:gd name="connsiteX0-129" fmla="*/ 0 w 1930651"/>
              <a:gd name="connsiteY0-130" fmla="*/ 2016730 h 2016731"/>
              <a:gd name="connsiteX1-131" fmla="*/ 1210897 w 1930651"/>
              <a:gd name="connsiteY1-132" fmla="*/ 0 h 2016731"/>
              <a:gd name="connsiteX2-133" fmla="*/ 1930651 w 1930651"/>
              <a:gd name="connsiteY2-134" fmla="*/ 1023405 h 2016731"/>
              <a:gd name="connsiteX3-135" fmla="*/ 0 w 1930651"/>
              <a:gd name="connsiteY3-136" fmla="*/ 2016730 h 2016731"/>
              <a:gd name="connsiteX0-137" fmla="*/ 0 w 1930651"/>
              <a:gd name="connsiteY0-138" fmla="*/ 2016730 h 2016731"/>
              <a:gd name="connsiteX1-139" fmla="*/ 1210897 w 1930651"/>
              <a:gd name="connsiteY1-140" fmla="*/ 0 h 2016731"/>
              <a:gd name="connsiteX2-141" fmla="*/ 1930651 w 1930651"/>
              <a:gd name="connsiteY2-142" fmla="*/ 1023405 h 2016731"/>
              <a:gd name="connsiteX3-143" fmla="*/ 0 w 1930651"/>
              <a:gd name="connsiteY3-144" fmla="*/ 2016730 h 201673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930651" h="2016731">
                <a:moveTo>
                  <a:pt x="0" y="2016730"/>
                </a:moveTo>
                <a:lnTo>
                  <a:pt x="1210897" y="0"/>
                </a:lnTo>
                <a:cubicBezTo>
                  <a:pt x="1723167" y="755635"/>
                  <a:pt x="1567308" y="563928"/>
                  <a:pt x="1930651" y="1023405"/>
                </a:cubicBezTo>
                <a:lnTo>
                  <a:pt x="0" y="2016730"/>
                </a:lnTo>
                <a:close/>
              </a:path>
            </a:pathLst>
          </a:custGeom>
          <a:solidFill>
            <a:schemeClr val="accent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等腰三角形 5"/>
          <p:cNvSpPr/>
          <p:nvPr/>
        </p:nvSpPr>
        <p:spPr>
          <a:xfrm rot="12786587">
            <a:off x="9553124" y="3779819"/>
            <a:ext cx="3007845" cy="4888223"/>
          </a:xfrm>
          <a:custGeom>
            <a:avLst/>
            <a:gdLst>
              <a:gd name="connsiteX0" fmla="*/ 0 w 3505200"/>
              <a:gd name="connsiteY0" fmla="*/ 3352800 h 3352800"/>
              <a:gd name="connsiteX1" fmla="*/ 1752600 w 3505200"/>
              <a:gd name="connsiteY1" fmla="*/ 0 h 3352800"/>
              <a:gd name="connsiteX2" fmla="*/ 3505200 w 3505200"/>
              <a:gd name="connsiteY2" fmla="*/ 3352800 h 3352800"/>
              <a:gd name="connsiteX3" fmla="*/ 0 w 3505200"/>
              <a:gd name="connsiteY3" fmla="*/ 3352800 h 3352800"/>
              <a:gd name="connsiteX0-1" fmla="*/ 0 w 4025900"/>
              <a:gd name="connsiteY0-2" fmla="*/ 1625600 h 3352800"/>
              <a:gd name="connsiteX1-3" fmla="*/ 2273300 w 4025900"/>
              <a:gd name="connsiteY1-4" fmla="*/ 0 h 3352800"/>
              <a:gd name="connsiteX2-5" fmla="*/ 4025900 w 4025900"/>
              <a:gd name="connsiteY2-6" fmla="*/ 3352800 h 3352800"/>
              <a:gd name="connsiteX3-7" fmla="*/ 0 w 4025900"/>
              <a:gd name="connsiteY3-8" fmla="*/ 1625600 h 3352800"/>
              <a:gd name="connsiteX0-9" fmla="*/ 0 w 4025900"/>
              <a:gd name="connsiteY0-10" fmla="*/ 1879600 h 3606800"/>
              <a:gd name="connsiteX1-11" fmla="*/ 3746500 w 4025900"/>
              <a:gd name="connsiteY1-12" fmla="*/ 0 h 3606800"/>
              <a:gd name="connsiteX2-13" fmla="*/ 4025900 w 4025900"/>
              <a:gd name="connsiteY2-14" fmla="*/ 3606800 h 3606800"/>
              <a:gd name="connsiteX3-15" fmla="*/ 0 w 4025900"/>
              <a:gd name="connsiteY3-16" fmla="*/ 1879600 h 3606800"/>
              <a:gd name="connsiteX0-17" fmla="*/ 0 w 4508500"/>
              <a:gd name="connsiteY0-18" fmla="*/ 1879600 h 3657600"/>
              <a:gd name="connsiteX1-19" fmla="*/ 3746500 w 4508500"/>
              <a:gd name="connsiteY1-20" fmla="*/ 0 h 3657600"/>
              <a:gd name="connsiteX2-21" fmla="*/ 4508500 w 4508500"/>
              <a:gd name="connsiteY2-22" fmla="*/ 3657600 h 3657600"/>
              <a:gd name="connsiteX3-23" fmla="*/ 0 w 4508500"/>
              <a:gd name="connsiteY3-24" fmla="*/ 1879600 h 3657600"/>
              <a:gd name="connsiteX0-25" fmla="*/ 0 w 4508500"/>
              <a:gd name="connsiteY0-26" fmla="*/ 480291 h 2258291"/>
              <a:gd name="connsiteX1-27" fmla="*/ 2319481 w 4508500"/>
              <a:gd name="connsiteY1-28" fmla="*/ 0 h 2258291"/>
              <a:gd name="connsiteX2-29" fmla="*/ 4508500 w 4508500"/>
              <a:gd name="connsiteY2-30" fmla="*/ 2258291 h 2258291"/>
              <a:gd name="connsiteX3-31" fmla="*/ 0 w 4508500"/>
              <a:gd name="connsiteY3-32" fmla="*/ 480291 h 2258291"/>
              <a:gd name="connsiteX0-33" fmla="*/ 0 w 4508500"/>
              <a:gd name="connsiteY0-34" fmla="*/ 1006764 h 2784764"/>
              <a:gd name="connsiteX1-35" fmla="*/ 1959263 w 4508500"/>
              <a:gd name="connsiteY1-36" fmla="*/ 0 h 2784764"/>
              <a:gd name="connsiteX2-37" fmla="*/ 4508500 w 4508500"/>
              <a:gd name="connsiteY2-38" fmla="*/ 2784764 h 2784764"/>
              <a:gd name="connsiteX3-39" fmla="*/ 0 w 4508500"/>
              <a:gd name="connsiteY3-40" fmla="*/ 1006764 h 2784764"/>
              <a:gd name="connsiteX0-41" fmla="*/ 0 w 1959263"/>
              <a:gd name="connsiteY0-42" fmla="*/ 4608946 h 4608946"/>
              <a:gd name="connsiteX1-43" fmla="*/ 1959263 w 1959263"/>
              <a:gd name="connsiteY1-44" fmla="*/ 3602182 h 4608946"/>
              <a:gd name="connsiteX2-45" fmla="*/ 1141845 w 1959263"/>
              <a:gd name="connsiteY2-46" fmla="*/ 0 h 4608946"/>
              <a:gd name="connsiteX3-47" fmla="*/ 0 w 1959263"/>
              <a:gd name="connsiteY3-48" fmla="*/ 4608946 h 4608946"/>
              <a:gd name="connsiteX0-49" fmla="*/ 0 w 1959263"/>
              <a:gd name="connsiteY0-50" fmla="*/ 4719783 h 4719783"/>
              <a:gd name="connsiteX1-51" fmla="*/ 1959263 w 1959263"/>
              <a:gd name="connsiteY1-52" fmla="*/ 3713019 h 4719783"/>
              <a:gd name="connsiteX2-53" fmla="*/ 1127991 w 1959263"/>
              <a:gd name="connsiteY2-54" fmla="*/ 0 h 4719783"/>
              <a:gd name="connsiteX3-55" fmla="*/ 0 w 1959263"/>
              <a:gd name="connsiteY3-56" fmla="*/ 4719783 h 4719783"/>
              <a:gd name="connsiteX0-57" fmla="*/ 0 w 1127991"/>
              <a:gd name="connsiteY0-58" fmla="*/ 4719783 h 4719783"/>
              <a:gd name="connsiteX1-59" fmla="*/ 669082 w 1127991"/>
              <a:gd name="connsiteY1-60" fmla="*/ 3625337 h 4719783"/>
              <a:gd name="connsiteX2-61" fmla="*/ 1127991 w 1127991"/>
              <a:gd name="connsiteY2-62" fmla="*/ 0 h 4719783"/>
              <a:gd name="connsiteX3-63" fmla="*/ 0 w 1127991"/>
              <a:gd name="connsiteY3-64" fmla="*/ 4719783 h 4719783"/>
              <a:gd name="connsiteX0-65" fmla="*/ 976382 w 1645464"/>
              <a:gd name="connsiteY0-66" fmla="*/ 2627936 h 2627936"/>
              <a:gd name="connsiteX1-67" fmla="*/ 1645464 w 1645464"/>
              <a:gd name="connsiteY1-68" fmla="*/ 1533490 h 2627936"/>
              <a:gd name="connsiteX2-69" fmla="*/ 0 w 1645464"/>
              <a:gd name="connsiteY2-70" fmla="*/ 0 h 2627936"/>
              <a:gd name="connsiteX3-71" fmla="*/ 976382 w 1645464"/>
              <a:gd name="connsiteY3-72" fmla="*/ 2627936 h 2627936"/>
              <a:gd name="connsiteX0-73" fmla="*/ 1093110 w 1762192"/>
              <a:gd name="connsiteY0-74" fmla="*/ 2542497 h 2542497"/>
              <a:gd name="connsiteX1-75" fmla="*/ 1762192 w 1762192"/>
              <a:gd name="connsiteY1-76" fmla="*/ 1448051 h 2542497"/>
              <a:gd name="connsiteX2-77" fmla="*/ 0 w 1762192"/>
              <a:gd name="connsiteY2-78" fmla="*/ 0 h 2542497"/>
              <a:gd name="connsiteX3-79" fmla="*/ 1093110 w 1762192"/>
              <a:gd name="connsiteY3-80" fmla="*/ 2542497 h 2542497"/>
              <a:gd name="connsiteX0-81" fmla="*/ 1326566 w 1762192"/>
              <a:gd name="connsiteY0-82" fmla="*/ 2613696 h 2613696"/>
              <a:gd name="connsiteX1-83" fmla="*/ 1762192 w 1762192"/>
              <a:gd name="connsiteY1-84" fmla="*/ 1448051 h 2613696"/>
              <a:gd name="connsiteX2-85" fmla="*/ 0 w 1762192"/>
              <a:gd name="connsiteY2-86" fmla="*/ 0 h 2613696"/>
              <a:gd name="connsiteX3-87" fmla="*/ 1326566 w 1762192"/>
              <a:gd name="connsiteY3-88" fmla="*/ 2613696 h 2613696"/>
              <a:gd name="connsiteX0-89" fmla="*/ 1326566 w 1927744"/>
              <a:gd name="connsiteY0-90" fmla="*/ 2613696 h 2613696"/>
              <a:gd name="connsiteX1-91" fmla="*/ 1927744 w 1927744"/>
              <a:gd name="connsiteY1-92" fmla="*/ 1440019 h 2613696"/>
              <a:gd name="connsiteX2-93" fmla="*/ 0 w 1927744"/>
              <a:gd name="connsiteY2-94" fmla="*/ 0 h 2613696"/>
              <a:gd name="connsiteX3-95" fmla="*/ 1326566 w 1927744"/>
              <a:gd name="connsiteY3-96" fmla="*/ 2613696 h 2613696"/>
              <a:gd name="connsiteX0-97" fmla="*/ 1020016 w 1621194"/>
              <a:gd name="connsiteY0-98" fmla="*/ 2892683 h 2892683"/>
              <a:gd name="connsiteX1-99" fmla="*/ 1621194 w 1621194"/>
              <a:gd name="connsiteY1-100" fmla="*/ 1719006 h 2892683"/>
              <a:gd name="connsiteX2-101" fmla="*/ 0 w 1621194"/>
              <a:gd name="connsiteY2-102" fmla="*/ 0 h 2892683"/>
              <a:gd name="connsiteX3-103" fmla="*/ 1020016 w 1621194"/>
              <a:gd name="connsiteY3-104" fmla="*/ 2892683 h 28926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621194" h="2892683">
                <a:moveTo>
                  <a:pt x="1020016" y="2892683"/>
                </a:moveTo>
                <a:lnTo>
                  <a:pt x="1621194" y="1719006"/>
                </a:lnTo>
                <a:lnTo>
                  <a:pt x="0" y="0"/>
                </a:lnTo>
                <a:lnTo>
                  <a:pt x="1020016" y="2892683"/>
                </a:lnTo>
                <a:close/>
              </a:path>
            </a:pathLst>
          </a:custGeom>
          <a:solidFill>
            <a:schemeClr val="accent1">
              <a:lumMod val="50000"/>
              <a:lumOff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等腰三角形 5"/>
          <p:cNvSpPr/>
          <p:nvPr/>
        </p:nvSpPr>
        <p:spPr>
          <a:xfrm rot="20505188">
            <a:off x="3378112" y="3875156"/>
            <a:ext cx="1063249" cy="1329954"/>
          </a:xfrm>
          <a:custGeom>
            <a:avLst/>
            <a:gdLst>
              <a:gd name="connsiteX0" fmla="*/ 0 w 3505200"/>
              <a:gd name="connsiteY0" fmla="*/ 3352800 h 3352800"/>
              <a:gd name="connsiteX1" fmla="*/ 1752600 w 3505200"/>
              <a:gd name="connsiteY1" fmla="*/ 0 h 3352800"/>
              <a:gd name="connsiteX2" fmla="*/ 3505200 w 3505200"/>
              <a:gd name="connsiteY2" fmla="*/ 3352800 h 3352800"/>
              <a:gd name="connsiteX3" fmla="*/ 0 w 3505200"/>
              <a:gd name="connsiteY3" fmla="*/ 3352800 h 3352800"/>
              <a:gd name="connsiteX0-1" fmla="*/ 0 w 4025900"/>
              <a:gd name="connsiteY0-2" fmla="*/ 1625600 h 3352800"/>
              <a:gd name="connsiteX1-3" fmla="*/ 2273300 w 4025900"/>
              <a:gd name="connsiteY1-4" fmla="*/ 0 h 3352800"/>
              <a:gd name="connsiteX2-5" fmla="*/ 4025900 w 4025900"/>
              <a:gd name="connsiteY2-6" fmla="*/ 3352800 h 3352800"/>
              <a:gd name="connsiteX3-7" fmla="*/ 0 w 4025900"/>
              <a:gd name="connsiteY3-8" fmla="*/ 1625600 h 3352800"/>
              <a:gd name="connsiteX0-9" fmla="*/ 0 w 4025900"/>
              <a:gd name="connsiteY0-10" fmla="*/ 1879600 h 3606800"/>
              <a:gd name="connsiteX1-11" fmla="*/ 3746500 w 4025900"/>
              <a:gd name="connsiteY1-12" fmla="*/ 0 h 3606800"/>
              <a:gd name="connsiteX2-13" fmla="*/ 4025900 w 4025900"/>
              <a:gd name="connsiteY2-14" fmla="*/ 3606800 h 3606800"/>
              <a:gd name="connsiteX3-15" fmla="*/ 0 w 4025900"/>
              <a:gd name="connsiteY3-16" fmla="*/ 1879600 h 3606800"/>
              <a:gd name="connsiteX0-17" fmla="*/ 0 w 4508500"/>
              <a:gd name="connsiteY0-18" fmla="*/ 1879600 h 3657600"/>
              <a:gd name="connsiteX1-19" fmla="*/ 3746500 w 4508500"/>
              <a:gd name="connsiteY1-20" fmla="*/ 0 h 3657600"/>
              <a:gd name="connsiteX2-21" fmla="*/ 4508500 w 4508500"/>
              <a:gd name="connsiteY2-22" fmla="*/ 3657600 h 3657600"/>
              <a:gd name="connsiteX3-23" fmla="*/ 0 w 4508500"/>
              <a:gd name="connsiteY3-24" fmla="*/ 1879600 h 3657600"/>
              <a:gd name="connsiteX0-25" fmla="*/ 0 w 4508500"/>
              <a:gd name="connsiteY0-26" fmla="*/ 480291 h 2258291"/>
              <a:gd name="connsiteX1-27" fmla="*/ 2319481 w 4508500"/>
              <a:gd name="connsiteY1-28" fmla="*/ 0 h 2258291"/>
              <a:gd name="connsiteX2-29" fmla="*/ 4508500 w 4508500"/>
              <a:gd name="connsiteY2-30" fmla="*/ 2258291 h 2258291"/>
              <a:gd name="connsiteX3-31" fmla="*/ 0 w 4508500"/>
              <a:gd name="connsiteY3-32" fmla="*/ 480291 h 2258291"/>
              <a:gd name="connsiteX0-33" fmla="*/ 0 w 4508500"/>
              <a:gd name="connsiteY0-34" fmla="*/ 1006764 h 2784764"/>
              <a:gd name="connsiteX1-35" fmla="*/ 1959263 w 4508500"/>
              <a:gd name="connsiteY1-36" fmla="*/ 0 h 2784764"/>
              <a:gd name="connsiteX2-37" fmla="*/ 4508500 w 4508500"/>
              <a:gd name="connsiteY2-38" fmla="*/ 2784764 h 2784764"/>
              <a:gd name="connsiteX3-39" fmla="*/ 0 w 4508500"/>
              <a:gd name="connsiteY3-40" fmla="*/ 1006764 h 2784764"/>
              <a:gd name="connsiteX0-41" fmla="*/ 0 w 1959263"/>
              <a:gd name="connsiteY0-42" fmla="*/ 4608946 h 4608946"/>
              <a:gd name="connsiteX1-43" fmla="*/ 1959263 w 1959263"/>
              <a:gd name="connsiteY1-44" fmla="*/ 3602182 h 4608946"/>
              <a:gd name="connsiteX2-45" fmla="*/ 1141845 w 1959263"/>
              <a:gd name="connsiteY2-46" fmla="*/ 0 h 4608946"/>
              <a:gd name="connsiteX3-47" fmla="*/ 0 w 1959263"/>
              <a:gd name="connsiteY3-48" fmla="*/ 4608946 h 4608946"/>
              <a:gd name="connsiteX0-49" fmla="*/ 0 w 1959263"/>
              <a:gd name="connsiteY0-50" fmla="*/ 4719783 h 4719783"/>
              <a:gd name="connsiteX1-51" fmla="*/ 1959263 w 1959263"/>
              <a:gd name="connsiteY1-52" fmla="*/ 3713019 h 4719783"/>
              <a:gd name="connsiteX2-53" fmla="*/ 1127991 w 1959263"/>
              <a:gd name="connsiteY2-54" fmla="*/ 0 h 4719783"/>
              <a:gd name="connsiteX3-55" fmla="*/ 0 w 1959263"/>
              <a:gd name="connsiteY3-56" fmla="*/ 4719783 h 4719783"/>
              <a:gd name="connsiteX0-57" fmla="*/ 0 w 1127991"/>
              <a:gd name="connsiteY0-58" fmla="*/ 4719783 h 4719783"/>
              <a:gd name="connsiteX1-59" fmla="*/ 669082 w 1127991"/>
              <a:gd name="connsiteY1-60" fmla="*/ 3625337 h 4719783"/>
              <a:gd name="connsiteX2-61" fmla="*/ 1127991 w 1127991"/>
              <a:gd name="connsiteY2-62" fmla="*/ 0 h 4719783"/>
              <a:gd name="connsiteX3-63" fmla="*/ 0 w 1127991"/>
              <a:gd name="connsiteY3-64" fmla="*/ 4719783 h 4719783"/>
              <a:gd name="connsiteX0-65" fmla="*/ 976382 w 1645464"/>
              <a:gd name="connsiteY0-66" fmla="*/ 2627936 h 2627936"/>
              <a:gd name="connsiteX1-67" fmla="*/ 1645464 w 1645464"/>
              <a:gd name="connsiteY1-68" fmla="*/ 1533490 h 2627936"/>
              <a:gd name="connsiteX2-69" fmla="*/ 0 w 1645464"/>
              <a:gd name="connsiteY2-70" fmla="*/ 0 h 2627936"/>
              <a:gd name="connsiteX3-71" fmla="*/ 976382 w 1645464"/>
              <a:gd name="connsiteY3-72" fmla="*/ 2627936 h 2627936"/>
              <a:gd name="connsiteX0-73" fmla="*/ 1093110 w 1762192"/>
              <a:gd name="connsiteY0-74" fmla="*/ 2542497 h 2542497"/>
              <a:gd name="connsiteX1-75" fmla="*/ 1762192 w 1762192"/>
              <a:gd name="connsiteY1-76" fmla="*/ 1448051 h 2542497"/>
              <a:gd name="connsiteX2-77" fmla="*/ 0 w 1762192"/>
              <a:gd name="connsiteY2-78" fmla="*/ 0 h 2542497"/>
              <a:gd name="connsiteX3-79" fmla="*/ 1093110 w 1762192"/>
              <a:gd name="connsiteY3-80" fmla="*/ 2542497 h 2542497"/>
              <a:gd name="connsiteX0-81" fmla="*/ 1326566 w 1762192"/>
              <a:gd name="connsiteY0-82" fmla="*/ 2613696 h 2613696"/>
              <a:gd name="connsiteX1-83" fmla="*/ 1762192 w 1762192"/>
              <a:gd name="connsiteY1-84" fmla="*/ 1448051 h 2613696"/>
              <a:gd name="connsiteX2-85" fmla="*/ 0 w 1762192"/>
              <a:gd name="connsiteY2-86" fmla="*/ 0 h 2613696"/>
              <a:gd name="connsiteX3-87" fmla="*/ 1326566 w 1762192"/>
              <a:gd name="connsiteY3-88" fmla="*/ 2613696 h 2613696"/>
              <a:gd name="connsiteX0-89" fmla="*/ 831195 w 1266821"/>
              <a:gd name="connsiteY0-90" fmla="*/ 1534814 h 1534814"/>
              <a:gd name="connsiteX1-91" fmla="*/ 1266821 w 1266821"/>
              <a:gd name="connsiteY1-92" fmla="*/ 369169 h 1534814"/>
              <a:gd name="connsiteX2-93" fmla="*/ -1 w 1266821"/>
              <a:gd name="connsiteY2-94" fmla="*/ 0 h 1534814"/>
              <a:gd name="connsiteX3-95" fmla="*/ 831195 w 1266821"/>
              <a:gd name="connsiteY3-96" fmla="*/ 1534814 h 1534814"/>
              <a:gd name="connsiteX0-97" fmla="*/ 996994 w 1432620"/>
              <a:gd name="connsiteY0-98" fmla="*/ 2119578 h 2119578"/>
              <a:gd name="connsiteX1-99" fmla="*/ 1432620 w 1432620"/>
              <a:gd name="connsiteY1-100" fmla="*/ 953933 h 2119578"/>
              <a:gd name="connsiteX2-101" fmla="*/ 1 w 1432620"/>
              <a:gd name="connsiteY2-102" fmla="*/ 0 h 2119578"/>
              <a:gd name="connsiteX3-103" fmla="*/ 996994 w 1432620"/>
              <a:gd name="connsiteY3-104" fmla="*/ 2119578 h 2119578"/>
              <a:gd name="connsiteX0-105" fmla="*/ 425654 w 1432619"/>
              <a:gd name="connsiteY0-106" fmla="*/ 1350536 h 1350536"/>
              <a:gd name="connsiteX1-107" fmla="*/ 1432619 w 1432619"/>
              <a:gd name="connsiteY1-108" fmla="*/ 953933 h 1350536"/>
              <a:gd name="connsiteX2-109" fmla="*/ 0 w 1432619"/>
              <a:gd name="connsiteY2-110" fmla="*/ 0 h 1350536"/>
              <a:gd name="connsiteX3-111" fmla="*/ 425654 w 1432619"/>
              <a:gd name="connsiteY3-112" fmla="*/ 1350536 h 1350536"/>
              <a:gd name="connsiteX0-113" fmla="*/ 1042678 w 1432619"/>
              <a:gd name="connsiteY0-114" fmla="*/ 1967444 h 1967444"/>
              <a:gd name="connsiteX1-115" fmla="*/ 1432619 w 1432619"/>
              <a:gd name="connsiteY1-116" fmla="*/ 953933 h 1967444"/>
              <a:gd name="connsiteX2-117" fmla="*/ 0 w 1432619"/>
              <a:gd name="connsiteY2-118" fmla="*/ 0 h 1967444"/>
              <a:gd name="connsiteX3-119" fmla="*/ 1042678 w 1432619"/>
              <a:gd name="connsiteY3-120" fmla="*/ 1967444 h 19674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432619" h="1967444">
                <a:moveTo>
                  <a:pt x="1042678" y="1967444"/>
                </a:moveTo>
                <a:lnTo>
                  <a:pt x="1432619" y="953933"/>
                </a:lnTo>
                <a:lnTo>
                  <a:pt x="0" y="0"/>
                </a:lnTo>
                <a:lnTo>
                  <a:pt x="1042678" y="1967444"/>
                </a:lnTo>
                <a:close/>
              </a:path>
            </a:pathLst>
          </a:custGeom>
          <a:solidFill>
            <a:schemeClr val="accent1">
              <a:lumMod val="50000"/>
              <a:lumOff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等腰三角形 5"/>
          <p:cNvSpPr/>
          <p:nvPr/>
        </p:nvSpPr>
        <p:spPr>
          <a:xfrm rot="4038334">
            <a:off x="-1179432" y="3656049"/>
            <a:ext cx="2190917" cy="1482120"/>
          </a:xfrm>
          <a:custGeom>
            <a:avLst/>
            <a:gdLst>
              <a:gd name="connsiteX0" fmla="*/ 0 w 3505200"/>
              <a:gd name="connsiteY0" fmla="*/ 3352800 h 3352800"/>
              <a:gd name="connsiteX1" fmla="*/ 1752600 w 3505200"/>
              <a:gd name="connsiteY1" fmla="*/ 0 h 3352800"/>
              <a:gd name="connsiteX2" fmla="*/ 3505200 w 3505200"/>
              <a:gd name="connsiteY2" fmla="*/ 3352800 h 3352800"/>
              <a:gd name="connsiteX3" fmla="*/ 0 w 3505200"/>
              <a:gd name="connsiteY3" fmla="*/ 3352800 h 3352800"/>
              <a:gd name="connsiteX0-1" fmla="*/ 0 w 4025900"/>
              <a:gd name="connsiteY0-2" fmla="*/ 1625600 h 3352800"/>
              <a:gd name="connsiteX1-3" fmla="*/ 2273300 w 4025900"/>
              <a:gd name="connsiteY1-4" fmla="*/ 0 h 3352800"/>
              <a:gd name="connsiteX2-5" fmla="*/ 4025900 w 4025900"/>
              <a:gd name="connsiteY2-6" fmla="*/ 3352800 h 3352800"/>
              <a:gd name="connsiteX3-7" fmla="*/ 0 w 4025900"/>
              <a:gd name="connsiteY3-8" fmla="*/ 1625600 h 3352800"/>
              <a:gd name="connsiteX0-9" fmla="*/ 0 w 4025900"/>
              <a:gd name="connsiteY0-10" fmla="*/ 1879600 h 3606800"/>
              <a:gd name="connsiteX1-11" fmla="*/ 3746500 w 4025900"/>
              <a:gd name="connsiteY1-12" fmla="*/ 0 h 3606800"/>
              <a:gd name="connsiteX2-13" fmla="*/ 4025900 w 4025900"/>
              <a:gd name="connsiteY2-14" fmla="*/ 3606800 h 3606800"/>
              <a:gd name="connsiteX3-15" fmla="*/ 0 w 4025900"/>
              <a:gd name="connsiteY3-16" fmla="*/ 1879600 h 3606800"/>
              <a:gd name="connsiteX0-17" fmla="*/ 0 w 4508500"/>
              <a:gd name="connsiteY0-18" fmla="*/ 1879600 h 3657600"/>
              <a:gd name="connsiteX1-19" fmla="*/ 3746500 w 4508500"/>
              <a:gd name="connsiteY1-20" fmla="*/ 0 h 3657600"/>
              <a:gd name="connsiteX2-21" fmla="*/ 4508500 w 4508500"/>
              <a:gd name="connsiteY2-22" fmla="*/ 3657600 h 3657600"/>
              <a:gd name="connsiteX3-23" fmla="*/ 0 w 4508500"/>
              <a:gd name="connsiteY3-24" fmla="*/ 1879600 h 3657600"/>
              <a:gd name="connsiteX0-25" fmla="*/ 0 w 4508500"/>
              <a:gd name="connsiteY0-26" fmla="*/ 480291 h 2258291"/>
              <a:gd name="connsiteX1-27" fmla="*/ 2319481 w 4508500"/>
              <a:gd name="connsiteY1-28" fmla="*/ 0 h 2258291"/>
              <a:gd name="connsiteX2-29" fmla="*/ 4508500 w 4508500"/>
              <a:gd name="connsiteY2-30" fmla="*/ 2258291 h 2258291"/>
              <a:gd name="connsiteX3-31" fmla="*/ 0 w 4508500"/>
              <a:gd name="connsiteY3-32" fmla="*/ 480291 h 2258291"/>
              <a:gd name="connsiteX0-33" fmla="*/ 0 w 4508500"/>
              <a:gd name="connsiteY0-34" fmla="*/ 1006764 h 2784764"/>
              <a:gd name="connsiteX1-35" fmla="*/ 1959263 w 4508500"/>
              <a:gd name="connsiteY1-36" fmla="*/ 0 h 2784764"/>
              <a:gd name="connsiteX2-37" fmla="*/ 4508500 w 4508500"/>
              <a:gd name="connsiteY2-38" fmla="*/ 2784764 h 2784764"/>
              <a:gd name="connsiteX3-39" fmla="*/ 0 w 4508500"/>
              <a:gd name="connsiteY3-40" fmla="*/ 1006764 h 2784764"/>
              <a:gd name="connsiteX0-41" fmla="*/ 0 w 1959263"/>
              <a:gd name="connsiteY0-42" fmla="*/ 4608946 h 4608946"/>
              <a:gd name="connsiteX1-43" fmla="*/ 1959263 w 1959263"/>
              <a:gd name="connsiteY1-44" fmla="*/ 3602182 h 4608946"/>
              <a:gd name="connsiteX2-45" fmla="*/ 1141845 w 1959263"/>
              <a:gd name="connsiteY2-46" fmla="*/ 0 h 4608946"/>
              <a:gd name="connsiteX3-47" fmla="*/ 0 w 1959263"/>
              <a:gd name="connsiteY3-48" fmla="*/ 4608946 h 4608946"/>
              <a:gd name="connsiteX0-49" fmla="*/ 0 w 1959263"/>
              <a:gd name="connsiteY0-50" fmla="*/ 4719783 h 4719783"/>
              <a:gd name="connsiteX1-51" fmla="*/ 1959263 w 1959263"/>
              <a:gd name="connsiteY1-52" fmla="*/ 3713019 h 4719783"/>
              <a:gd name="connsiteX2-53" fmla="*/ 1127991 w 1959263"/>
              <a:gd name="connsiteY2-54" fmla="*/ 0 h 4719783"/>
              <a:gd name="connsiteX3-55" fmla="*/ 0 w 1959263"/>
              <a:gd name="connsiteY3-56" fmla="*/ 4719783 h 4719783"/>
              <a:gd name="connsiteX0-57" fmla="*/ 0 w 1127991"/>
              <a:gd name="connsiteY0-58" fmla="*/ 4719783 h 4719783"/>
              <a:gd name="connsiteX1-59" fmla="*/ 669082 w 1127991"/>
              <a:gd name="connsiteY1-60" fmla="*/ 3625337 h 4719783"/>
              <a:gd name="connsiteX2-61" fmla="*/ 1127991 w 1127991"/>
              <a:gd name="connsiteY2-62" fmla="*/ 0 h 4719783"/>
              <a:gd name="connsiteX3-63" fmla="*/ 0 w 1127991"/>
              <a:gd name="connsiteY3-64" fmla="*/ 4719783 h 4719783"/>
              <a:gd name="connsiteX0-65" fmla="*/ 976382 w 1645464"/>
              <a:gd name="connsiteY0-66" fmla="*/ 2627936 h 2627936"/>
              <a:gd name="connsiteX1-67" fmla="*/ 1645464 w 1645464"/>
              <a:gd name="connsiteY1-68" fmla="*/ 1533490 h 2627936"/>
              <a:gd name="connsiteX2-69" fmla="*/ 0 w 1645464"/>
              <a:gd name="connsiteY2-70" fmla="*/ 0 h 2627936"/>
              <a:gd name="connsiteX3-71" fmla="*/ 976382 w 1645464"/>
              <a:gd name="connsiteY3-72" fmla="*/ 2627936 h 2627936"/>
              <a:gd name="connsiteX0-73" fmla="*/ 1093110 w 1762192"/>
              <a:gd name="connsiteY0-74" fmla="*/ 2542497 h 2542497"/>
              <a:gd name="connsiteX1-75" fmla="*/ 1762192 w 1762192"/>
              <a:gd name="connsiteY1-76" fmla="*/ 1448051 h 2542497"/>
              <a:gd name="connsiteX2-77" fmla="*/ 0 w 1762192"/>
              <a:gd name="connsiteY2-78" fmla="*/ 0 h 2542497"/>
              <a:gd name="connsiteX3-79" fmla="*/ 1093110 w 1762192"/>
              <a:gd name="connsiteY3-80" fmla="*/ 2542497 h 2542497"/>
              <a:gd name="connsiteX0-81" fmla="*/ 1326566 w 1762192"/>
              <a:gd name="connsiteY0-82" fmla="*/ 2613696 h 2613696"/>
              <a:gd name="connsiteX1-83" fmla="*/ 1762192 w 1762192"/>
              <a:gd name="connsiteY1-84" fmla="*/ 1448051 h 2613696"/>
              <a:gd name="connsiteX2-85" fmla="*/ 0 w 1762192"/>
              <a:gd name="connsiteY2-86" fmla="*/ 0 h 2613696"/>
              <a:gd name="connsiteX3-87" fmla="*/ 1326566 w 1762192"/>
              <a:gd name="connsiteY3-88" fmla="*/ 2613696 h 2613696"/>
              <a:gd name="connsiteX0-89" fmla="*/ 831195 w 1266821"/>
              <a:gd name="connsiteY0-90" fmla="*/ 1534814 h 1534814"/>
              <a:gd name="connsiteX1-91" fmla="*/ 1266821 w 1266821"/>
              <a:gd name="connsiteY1-92" fmla="*/ 369169 h 1534814"/>
              <a:gd name="connsiteX2-93" fmla="*/ -1 w 1266821"/>
              <a:gd name="connsiteY2-94" fmla="*/ 0 h 1534814"/>
              <a:gd name="connsiteX3-95" fmla="*/ 831195 w 1266821"/>
              <a:gd name="connsiteY3-96" fmla="*/ 1534814 h 1534814"/>
              <a:gd name="connsiteX0-97" fmla="*/ 996994 w 1432620"/>
              <a:gd name="connsiteY0-98" fmla="*/ 2119578 h 2119578"/>
              <a:gd name="connsiteX1-99" fmla="*/ 1432620 w 1432620"/>
              <a:gd name="connsiteY1-100" fmla="*/ 953933 h 2119578"/>
              <a:gd name="connsiteX2-101" fmla="*/ 1 w 1432620"/>
              <a:gd name="connsiteY2-102" fmla="*/ 0 h 2119578"/>
              <a:gd name="connsiteX3-103" fmla="*/ 996994 w 1432620"/>
              <a:gd name="connsiteY3-104" fmla="*/ 2119578 h 2119578"/>
              <a:gd name="connsiteX0-105" fmla="*/ 425654 w 1432619"/>
              <a:gd name="connsiteY0-106" fmla="*/ 1350536 h 1350536"/>
              <a:gd name="connsiteX1-107" fmla="*/ 1432619 w 1432619"/>
              <a:gd name="connsiteY1-108" fmla="*/ 953933 h 1350536"/>
              <a:gd name="connsiteX2-109" fmla="*/ 0 w 1432619"/>
              <a:gd name="connsiteY2-110" fmla="*/ 0 h 1350536"/>
              <a:gd name="connsiteX3-111" fmla="*/ 425654 w 1432619"/>
              <a:gd name="connsiteY3-112" fmla="*/ 1350536 h 1350536"/>
              <a:gd name="connsiteX0-113" fmla="*/ 1042678 w 1432619"/>
              <a:gd name="connsiteY0-114" fmla="*/ 1967444 h 1967444"/>
              <a:gd name="connsiteX1-115" fmla="*/ 1432619 w 1432619"/>
              <a:gd name="connsiteY1-116" fmla="*/ 953933 h 1967444"/>
              <a:gd name="connsiteX2-117" fmla="*/ 0 w 1432619"/>
              <a:gd name="connsiteY2-118" fmla="*/ 0 h 1967444"/>
              <a:gd name="connsiteX3-119" fmla="*/ 1042678 w 1432619"/>
              <a:gd name="connsiteY3-120" fmla="*/ 1967444 h 1967444"/>
              <a:gd name="connsiteX0-121" fmla="*/ 1042678 w 2952036"/>
              <a:gd name="connsiteY0-122" fmla="*/ 1967444 h 1967444"/>
              <a:gd name="connsiteX1-123" fmla="*/ 2952036 w 2952036"/>
              <a:gd name="connsiteY1-124" fmla="*/ 1592915 h 1967444"/>
              <a:gd name="connsiteX2-125" fmla="*/ 0 w 2952036"/>
              <a:gd name="connsiteY2-126" fmla="*/ 0 h 1967444"/>
              <a:gd name="connsiteX3-127" fmla="*/ 1042678 w 2952036"/>
              <a:gd name="connsiteY3-128" fmla="*/ 1967444 h 1967444"/>
              <a:gd name="connsiteX0-129" fmla="*/ 2256781 w 2952036"/>
              <a:gd name="connsiteY0-130" fmla="*/ 2192548 h 2192548"/>
              <a:gd name="connsiteX1-131" fmla="*/ 2952036 w 2952036"/>
              <a:gd name="connsiteY1-132" fmla="*/ 1592915 h 2192548"/>
              <a:gd name="connsiteX2-133" fmla="*/ 0 w 2952036"/>
              <a:gd name="connsiteY2-134" fmla="*/ 0 h 2192548"/>
              <a:gd name="connsiteX3-135" fmla="*/ 2256781 w 2952036"/>
              <a:gd name="connsiteY3-136" fmla="*/ 2192548 h 219254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2952036" h="2192548">
                <a:moveTo>
                  <a:pt x="2256781" y="2192548"/>
                </a:moveTo>
                <a:lnTo>
                  <a:pt x="2952036" y="1592915"/>
                </a:lnTo>
                <a:lnTo>
                  <a:pt x="0" y="0"/>
                </a:lnTo>
                <a:lnTo>
                  <a:pt x="2256781" y="2192548"/>
                </a:lnTo>
                <a:close/>
              </a:path>
            </a:pathLst>
          </a:custGeom>
          <a:solidFill>
            <a:schemeClr val="accent1">
              <a:lumMod val="50000"/>
              <a:lumOff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193601" y="3280994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你的标题</a:t>
            </a:r>
            <a:endParaRPr lang="zh-CN" altLang="en-US" sz="2800" b="1" dirty="0"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4225754" y="1305648"/>
            <a:ext cx="671712" cy="671712"/>
            <a:chOff x="4225754" y="1305648"/>
            <a:chExt cx="671712" cy="671712"/>
          </a:xfrm>
        </p:grpSpPr>
        <p:sp>
          <p:nvSpPr>
            <p:cNvPr id="12" name="椭圆 11"/>
            <p:cNvSpPr/>
            <p:nvPr/>
          </p:nvSpPr>
          <p:spPr>
            <a:xfrm>
              <a:off x="4225754" y="1305648"/>
              <a:ext cx="671712" cy="67171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3" name="组 6"/>
            <p:cNvGrpSpPr/>
            <p:nvPr/>
          </p:nvGrpSpPr>
          <p:grpSpPr>
            <a:xfrm>
              <a:off x="4353018" y="1455626"/>
              <a:ext cx="417183" cy="371755"/>
              <a:chOff x="4148138" y="2051050"/>
              <a:chExt cx="874713" cy="779463"/>
            </a:xfrm>
            <a:solidFill>
              <a:schemeClr val="bg1"/>
            </a:solidFill>
          </p:grpSpPr>
          <p:sp>
            <p:nvSpPr>
              <p:cNvPr id="14" name="Freeform 72"/>
              <p:cNvSpPr>
                <a:spLocks noEditPoints="1"/>
              </p:cNvSpPr>
              <p:nvPr/>
            </p:nvSpPr>
            <p:spPr bwMode="auto">
              <a:xfrm>
                <a:off x="4367213" y="2193925"/>
                <a:ext cx="655638" cy="563563"/>
              </a:xfrm>
              <a:custGeom>
                <a:avLst/>
                <a:gdLst>
                  <a:gd name="T0" fmla="*/ 295 w 313"/>
                  <a:gd name="T1" fmla="*/ 88 h 268"/>
                  <a:gd name="T2" fmla="*/ 282 w 313"/>
                  <a:gd name="T3" fmla="*/ 88 h 268"/>
                  <a:gd name="T4" fmla="*/ 298 w 313"/>
                  <a:gd name="T5" fmla="*/ 149 h 268"/>
                  <a:gd name="T6" fmla="*/ 273 w 313"/>
                  <a:gd name="T7" fmla="*/ 192 h 268"/>
                  <a:gd name="T8" fmla="*/ 24 w 313"/>
                  <a:gd name="T9" fmla="*/ 257 h 268"/>
                  <a:gd name="T10" fmla="*/ 21 w 313"/>
                  <a:gd name="T11" fmla="*/ 258 h 268"/>
                  <a:gd name="T12" fmla="*/ 37 w 313"/>
                  <a:gd name="T13" fmla="*/ 268 h 268"/>
                  <a:gd name="T14" fmla="*/ 295 w 313"/>
                  <a:gd name="T15" fmla="*/ 268 h 268"/>
                  <a:gd name="T16" fmla="*/ 313 w 313"/>
                  <a:gd name="T17" fmla="*/ 251 h 268"/>
                  <a:gd name="T18" fmla="*/ 313 w 313"/>
                  <a:gd name="T19" fmla="*/ 106 h 268"/>
                  <a:gd name="T20" fmla="*/ 295 w 313"/>
                  <a:gd name="T21" fmla="*/ 88 h 268"/>
                  <a:gd name="T22" fmla="*/ 292 w 313"/>
                  <a:gd name="T23" fmla="*/ 252 h 268"/>
                  <a:gd name="T24" fmla="*/ 158 w 313"/>
                  <a:gd name="T25" fmla="*/ 253 h 268"/>
                  <a:gd name="T26" fmla="*/ 153 w 313"/>
                  <a:gd name="T27" fmla="*/ 248 h 268"/>
                  <a:gd name="T28" fmla="*/ 158 w 313"/>
                  <a:gd name="T29" fmla="*/ 243 h 268"/>
                  <a:gd name="T30" fmla="*/ 292 w 313"/>
                  <a:gd name="T31" fmla="*/ 242 h 268"/>
                  <a:gd name="T32" fmla="*/ 297 w 313"/>
                  <a:gd name="T33" fmla="*/ 247 h 268"/>
                  <a:gd name="T34" fmla="*/ 292 w 313"/>
                  <a:gd name="T35" fmla="*/ 252 h 268"/>
                  <a:gd name="T36" fmla="*/ 282 w 313"/>
                  <a:gd name="T37" fmla="*/ 158 h 268"/>
                  <a:gd name="T38" fmla="*/ 281 w 313"/>
                  <a:gd name="T39" fmla="*/ 154 h 268"/>
                  <a:gd name="T40" fmla="*/ 245 w 313"/>
                  <a:gd name="T41" fmla="*/ 13 h 268"/>
                  <a:gd name="T42" fmla="*/ 228 w 313"/>
                  <a:gd name="T43" fmla="*/ 0 h 268"/>
                  <a:gd name="T44" fmla="*/ 223 w 313"/>
                  <a:gd name="T45" fmla="*/ 1 h 268"/>
                  <a:gd name="T46" fmla="*/ 210 w 313"/>
                  <a:gd name="T47" fmla="*/ 4 h 268"/>
                  <a:gd name="T48" fmla="*/ 241 w 313"/>
                  <a:gd name="T49" fmla="*/ 59 h 268"/>
                  <a:gd name="T50" fmla="*/ 227 w 313"/>
                  <a:gd name="T51" fmla="*/ 107 h 268"/>
                  <a:gd name="T52" fmla="*/ 2 w 313"/>
                  <a:gd name="T53" fmla="*/ 233 h 268"/>
                  <a:gd name="T54" fmla="*/ 0 w 313"/>
                  <a:gd name="T55" fmla="*/ 233 h 268"/>
                  <a:gd name="T56" fmla="*/ 15 w 313"/>
                  <a:gd name="T57" fmla="*/ 241 h 268"/>
                  <a:gd name="T58" fmla="*/ 19 w 313"/>
                  <a:gd name="T59" fmla="*/ 241 h 268"/>
                  <a:gd name="T60" fmla="*/ 269 w 313"/>
                  <a:gd name="T61" fmla="*/ 175 h 268"/>
                  <a:gd name="T62" fmla="*/ 282 w 313"/>
                  <a:gd name="T63" fmla="*/ 158 h 268"/>
                  <a:gd name="T64" fmla="*/ 259 w 313"/>
                  <a:gd name="T65" fmla="*/ 159 h 268"/>
                  <a:gd name="T66" fmla="*/ 131 w 313"/>
                  <a:gd name="T67" fmla="*/ 198 h 268"/>
                  <a:gd name="T68" fmla="*/ 125 w 313"/>
                  <a:gd name="T69" fmla="*/ 195 h 268"/>
                  <a:gd name="T70" fmla="*/ 128 w 313"/>
                  <a:gd name="T71" fmla="*/ 189 h 268"/>
                  <a:gd name="T72" fmla="*/ 256 w 313"/>
                  <a:gd name="T73" fmla="*/ 149 h 268"/>
                  <a:gd name="T74" fmla="*/ 263 w 313"/>
                  <a:gd name="T75" fmla="*/ 153 h 268"/>
                  <a:gd name="T76" fmla="*/ 259 w 313"/>
                  <a:gd name="T77" fmla="*/ 159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13" h="268">
                    <a:moveTo>
                      <a:pt x="295" y="88"/>
                    </a:moveTo>
                    <a:cubicBezTo>
                      <a:pt x="282" y="88"/>
                      <a:pt x="282" y="88"/>
                      <a:pt x="282" y="88"/>
                    </a:cubicBezTo>
                    <a:cubicBezTo>
                      <a:pt x="298" y="149"/>
                      <a:pt x="298" y="149"/>
                      <a:pt x="298" y="149"/>
                    </a:cubicBezTo>
                    <a:cubicBezTo>
                      <a:pt x="303" y="168"/>
                      <a:pt x="292" y="187"/>
                      <a:pt x="273" y="192"/>
                    </a:cubicBezTo>
                    <a:cubicBezTo>
                      <a:pt x="24" y="257"/>
                      <a:pt x="24" y="257"/>
                      <a:pt x="24" y="257"/>
                    </a:cubicBezTo>
                    <a:cubicBezTo>
                      <a:pt x="23" y="258"/>
                      <a:pt x="22" y="258"/>
                      <a:pt x="21" y="258"/>
                    </a:cubicBezTo>
                    <a:cubicBezTo>
                      <a:pt x="24" y="264"/>
                      <a:pt x="30" y="268"/>
                      <a:pt x="37" y="268"/>
                    </a:cubicBezTo>
                    <a:cubicBezTo>
                      <a:pt x="295" y="268"/>
                      <a:pt x="295" y="268"/>
                      <a:pt x="295" y="268"/>
                    </a:cubicBezTo>
                    <a:cubicBezTo>
                      <a:pt x="305" y="268"/>
                      <a:pt x="313" y="261"/>
                      <a:pt x="313" y="251"/>
                    </a:cubicBezTo>
                    <a:cubicBezTo>
                      <a:pt x="313" y="106"/>
                      <a:pt x="313" y="106"/>
                      <a:pt x="313" y="106"/>
                    </a:cubicBezTo>
                    <a:cubicBezTo>
                      <a:pt x="313" y="96"/>
                      <a:pt x="305" y="88"/>
                      <a:pt x="295" y="88"/>
                    </a:cubicBezTo>
                    <a:close/>
                    <a:moveTo>
                      <a:pt x="292" y="252"/>
                    </a:moveTo>
                    <a:cubicBezTo>
                      <a:pt x="158" y="253"/>
                      <a:pt x="158" y="253"/>
                      <a:pt x="158" y="253"/>
                    </a:cubicBezTo>
                    <a:cubicBezTo>
                      <a:pt x="155" y="253"/>
                      <a:pt x="153" y="251"/>
                      <a:pt x="153" y="248"/>
                    </a:cubicBezTo>
                    <a:cubicBezTo>
                      <a:pt x="153" y="245"/>
                      <a:pt x="155" y="243"/>
                      <a:pt x="158" y="243"/>
                    </a:cubicBezTo>
                    <a:cubicBezTo>
                      <a:pt x="292" y="242"/>
                      <a:pt x="292" y="242"/>
                      <a:pt x="292" y="242"/>
                    </a:cubicBezTo>
                    <a:cubicBezTo>
                      <a:pt x="295" y="242"/>
                      <a:pt x="297" y="245"/>
                      <a:pt x="297" y="247"/>
                    </a:cubicBezTo>
                    <a:cubicBezTo>
                      <a:pt x="297" y="250"/>
                      <a:pt x="295" y="252"/>
                      <a:pt x="292" y="252"/>
                    </a:cubicBezTo>
                    <a:close/>
                    <a:moveTo>
                      <a:pt x="282" y="158"/>
                    </a:moveTo>
                    <a:cubicBezTo>
                      <a:pt x="282" y="157"/>
                      <a:pt x="282" y="155"/>
                      <a:pt x="281" y="154"/>
                    </a:cubicBezTo>
                    <a:cubicBezTo>
                      <a:pt x="245" y="13"/>
                      <a:pt x="245" y="13"/>
                      <a:pt x="245" y="13"/>
                    </a:cubicBezTo>
                    <a:cubicBezTo>
                      <a:pt x="243" y="5"/>
                      <a:pt x="235" y="0"/>
                      <a:pt x="228" y="0"/>
                    </a:cubicBezTo>
                    <a:cubicBezTo>
                      <a:pt x="226" y="0"/>
                      <a:pt x="225" y="0"/>
                      <a:pt x="223" y="1"/>
                    </a:cubicBezTo>
                    <a:cubicBezTo>
                      <a:pt x="210" y="4"/>
                      <a:pt x="210" y="4"/>
                      <a:pt x="210" y="4"/>
                    </a:cubicBezTo>
                    <a:cubicBezTo>
                      <a:pt x="241" y="59"/>
                      <a:pt x="241" y="59"/>
                      <a:pt x="241" y="59"/>
                    </a:cubicBezTo>
                    <a:cubicBezTo>
                      <a:pt x="250" y="76"/>
                      <a:pt x="244" y="97"/>
                      <a:pt x="227" y="107"/>
                    </a:cubicBezTo>
                    <a:cubicBezTo>
                      <a:pt x="2" y="233"/>
                      <a:pt x="2" y="233"/>
                      <a:pt x="2" y="233"/>
                    </a:cubicBezTo>
                    <a:cubicBezTo>
                      <a:pt x="1" y="233"/>
                      <a:pt x="1" y="233"/>
                      <a:pt x="0" y="233"/>
                    </a:cubicBezTo>
                    <a:cubicBezTo>
                      <a:pt x="3" y="238"/>
                      <a:pt x="9" y="241"/>
                      <a:pt x="15" y="241"/>
                    </a:cubicBezTo>
                    <a:cubicBezTo>
                      <a:pt x="16" y="241"/>
                      <a:pt x="18" y="241"/>
                      <a:pt x="19" y="241"/>
                    </a:cubicBezTo>
                    <a:cubicBezTo>
                      <a:pt x="269" y="175"/>
                      <a:pt x="269" y="175"/>
                      <a:pt x="269" y="175"/>
                    </a:cubicBezTo>
                    <a:cubicBezTo>
                      <a:pt x="277" y="173"/>
                      <a:pt x="282" y="166"/>
                      <a:pt x="282" y="158"/>
                    </a:cubicBezTo>
                    <a:close/>
                    <a:moveTo>
                      <a:pt x="259" y="159"/>
                    </a:moveTo>
                    <a:cubicBezTo>
                      <a:pt x="131" y="198"/>
                      <a:pt x="131" y="198"/>
                      <a:pt x="131" y="198"/>
                    </a:cubicBezTo>
                    <a:cubicBezTo>
                      <a:pt x="129" y="199"/>
                      <a:pt x="126" y="198"/>
                      <a:pt x="125" y="195"/>
                    </a:cubicBezTo>
                    <a:cubicBezTo>
                      <a:pt x="124" y="192"/>
                      <a:pt x="126" y="190"/>
                      <a:pt x="128" y="189"/>
                    </a:cubicBezTo>
                    <a:cubicBezTo>
                      <a:pt x="256" y="149"/>
                      <a:pt x="256" y="149"/>
                      <a:pt x="256" y="149"/>
                    </a:cubicBezTo>
                    <a:cubicBezTo>
                      <a:pt x="259" y="149"/>
                      <a:pt x="262" y="150"/>
                      <a:pt x="263" y="153"/>
                    </a:cubicBezTo>
                    <a:cubicBezTo>
                      <a:pt x="263" y="155"/>
                      <a:pt x="262" y="158"/>
                      <a:pt x="259" y="1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" name="Freeform 73"/>
              <p:cNvSpPr>
                <a:spLocks noEditPoints="1"/>
              </p:cNvSpPr>
              <p:nvPr/>
            </p:nvSpPr>
            <p:spPr bwMode="auto">
              <a:xfrm>
                <a:off x="4148138" y="2051050"/>
                <a:ext cx="874713" cy="779463"/>
              </a:xfrm>
              <a:custGeom>
                <a:avLst/>
                <a:gdLst>
                  <a:gd name="T0" fmla="*/ 141 w 417"/>
                  <a:gd name="T1" fmla="*/ 336 h 371"/>
                  <a:gd name="T2" fmla="*/ 124 w 417"/>
                  <a:gd name="T3" fmla="*/ 326 h 371"/>
                  <a:gd name="T4" fmla="*/ 141 w 417"/>
                  <a:gd name="T5" fmla="*/ 371 h 371"/>
                  <a:gd name="T6" fmla="*/ 417 w 417"/>
                  <a:gd name="T7" fmla="*/ 354 h 371"/>
                  <a:gd name="T8" fmla="*/ 399 w 417"/>
                  <a:gd name="T9" fmla="*/ 336 h 371"/>
                  <a:gd name="T10" fmla="*/ 329 w 417"/>
                  <a:gd name="T11" fmla="*/ 136 h 371"/>
                  <a:gd name="T12" fmla="*/ 243 w 417"/>
                  <a:gd name="T13" fmla="*/ 0 h 371"/>
                  <a:gd name="T14" fmla="*/ 9 w 417"/>
                  <a:gd name="T15" fmla="*/ 128 h 371"/>
                  <a:gd name="T16" fmla="*/ 3 w 417"/>
                  <a:gd name="T17" fmla="*/ 152 h 371"/>
                  <a:gd name="T18" fmla="*/ 89 w 417"/>
                  <a:gd name="T19" fmla="*/ 287 h 371"/>
                  <a:gd name="T20" fmla="*/ 323 w 417"/>
                  <a:gd name="T21" fmla="*/ 159 h 371"/>
                  <a:gd name="T22" fmla="*/ 111 w 417"/>
                  <a:gd name="T23" fmla="*/ 220 h 371"/>
                  <a:gd name="T24" fmla="*/ 57 w 417"/>
                  <a:gd name="T25" fmla="*/ 122 h 371"/>
                  <a:gd name="T26" fmla="*/ 111 w 417"/>
                  <a:gd name="T27" fmla="*/ 220 h 371"/>
                  <a:gd name="T28" fmla="*/ 190 w 417"/>
                  <a:gd name="T29" fmla="*/ 210 h 371"/>
                  <a:gd name="T30" fmla="*/ 185 w 417"/>
                  <a:gd name="T31" fmla="*/ 201 h 371"/>
                  <a:gd name="T32" fmla="*/ 309 w 417"/>
                  <a:gd name="T33" fmla="*/ 139 h 371"/>
                  <a:gd name="T34" fmla="*/ 86 w 417"/>
                  <a:gd name="T35" fmla="*/ 165 h 371"/>
                  <a:gd name="T36" fmla="*/ 79 w 417"/>
                  <a:gd name="T37" fmla="*/ 147 h 371"/>
                  <a:gd name="T38" fmla="*/ 92 w 417"/>
                  <a:gd name="T39" fmla="*/ 155 h 371"/>
                  <a:gd name="T40" fmla="*/ 82 w 417"/>
                  <a:gd name="T41" fmla="*/ 138 h 371"/>
                  <a:gd name="T42" fmla="*/ 64 w 417"/>
                  <a:gd name="T43" fmla="*/ 136 h 371"/>
                  <a:gd name="T44" fmla="*/ 57 w 417"/>
                  <a:gd name="T45" fmla="*/ 152 h 371"/>
                  <a:gd name="T46" fmla="*/ 71 w 417"/>
                  <a:gd name="T47" fmla="*/ 178 h 371"/>
                  <a:gd name="T48" fmla="*/ 92 w 417"/>
                  <a:gd name="T49" fmla="*/ 195 h 371"/>
                  <a:gd name="T50" fmla="*/ 76 w 417"/>
                  <a:gd name="T51" fmla="*/ 188 h 371"/>
                  <a:gd name="T52" fmla="*/ 97 w 417"/>
                  <a:gd name="T53" fmla="*/ 204 h 371"/>
                  <a:gd name="T54" fmla="*/ 104 w 417"/>
                  <a:gd name="T55" fmla="*/ 207 h 371"/>
                  <a:gd name="T56" fmla="*/ 105 w 417"/>
                  <a:gd name="T57" fmla="*/ 199 h 371"/>
                  <a:gd name="T58" fmla="*/ 86 w 417"/>
                  <a:gd name="T59" fmla="*/ 165 h 371"/>
                  <a:gd name="T60" fmla="*/ 68 w 417"/>
                  <a:gd name="T61" fmla="*/ 163 h 371"/>
                  <a:gd name="T62" fmla="*/ 77 w 417"/>
                  <a:gd name="T63" fmla="*/ 168 h 371"/>
                  <a:gd name="T64" fmla="*/ 100 w 417"/>
                  <a:gd name="T65" fmla="*/ 190 h 371"/>
                  <a:gd name="T66" fmla="*/ 100 w 417"/>
                  <a:gd name="T67" fmla="*/ 180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17" h="371">
                    <a:moveTo>
                      <a:pt x="399" y="336"/>
                    </a:moveTo>
                    <a:cubicBezTo>
                      <a:pt x="141" y="336"/>
                      <a:pt x="141" y="336"/>
                      <a:pt x="141" y="336"/>
                    </a:cubicBezTo>
                    <a:cubicBezTo>
                      <a:pt x="134" y="336"/>
                      <a:pt x="128" y="332"/>
                      <a:pt x="125" y="326"/>
                    </a:cubicBezTo>
                    <a:cubicBezTo>
                      <a:pt x="125" y="326"/>
                      <a:pt x="124" y="326"/>
                      <a:pt x="124" y="326"/>
                    </a:cubicBezTo>
                    <a:cubicBezTo>
                      <a:pt x="124" y="354"/>
                      <a:pt x="124" y="354"/>
                      <a:pt x="124" y="354"/>
                    </a:cubicBezTo>
                    <a:cubicBezTo>
                      <a:pt x="124" y="363"/>
                      <a:pt x="132" y="371"/>
                      <a:pt x="141" y="371"/>
                    </a:cubicBezTo>
                    <a:cubicBezTo>
                      <a:pt x="399" y="371"/>
                      <a:pt x="399" y="371"/>
                      <a:pt x="399" y="371"/>
                    </a:cubicBezTo>
                    <a:cubicBezTo>
                      <a:pt x="409" y="371"/>
                      <a:pt x="417" y="363"/>
                      <a:pt x="417" y="354"/>
                    </a:cubicBezTo>
                    <a:cubicBezTo>
                      <a:pt x="417" y="319"/>
                      <a:pt x="417" y="319"/>
                      <a:pt x="417" y="319"/>
                    </a:cubicBezTo>
                    <a:cubicBezTo>
                      <a:pt x="417" y="329"/>
                      <a:pt x="409" y="336"/>
                      <a:pt x="399" y="336"/>
                    </a:cubicBezTo>
                    <a:close/>
                    <a:moveTo>
                      <a:pt x="332" y="144"/>
                    </a:moveTo>
                    <a:cubicBezTo>
                      <a:pt x="332" y="141"/>
                      <a:pt x="331" y="138"/>
                      <a:pt x="329" y="136"/>
                    </a:cubicBezTo>
                    <a:cubicBezTo>
                      <a:pt x="259" y="9"/>
                      <a:pt x="259" y="9"/>
                      <a:pt x="259" y="9"/>
                    </a:cubicBezTo>
                    <a:cubicBezTo>
                      <a:pt x="255" y="3"/>
                      <a:pt x="249" y="0"/>
                      <a:pt x="243" y="0"/>
                    </a:cubicBezTo>
                    <a:cubicBezTo>
                      <a:pt x="240" y="0"/>
                      <a:pt x="237" y="0"/>
                      <a:pt x="235" y="2"/>
                    </a:cubicBezTo>
                    <a:cubicBezTo>
                      <a:pt x="9" y="128"/>
                      <a:pt x="9" y="128"/>
                      <a:pt x="9" y="128"/>
                    </a:cubicBezTo>
                    <a:cubicBezTo>
                      <a:pt x="4" y="131"/>
                      <a:pt x="0" y="137"/>
                      <a:pt x="0" y="143"/>
                    </a:cubicBezTo>
                    <a:cubicBezTo>
                      <a:pt x="0" y="146"/>
                      <a:pt x="1" y="149"/>
                      <a:pt x="3" y="152"/>
                    </a:cubicBezTo>
                    <a:cubicBezTo>
                      <a:pt x="74" y="278"/>
                      <a:pt x="74" y="278"/>
                      <a:pt x="74" y="278"/>
                    </a:cubicBezTo>
                    <a:cubicBezTo>
                      <a:pt x="77" y="284"/>
                      <a:pt x="83" y="287"/>
                      <a:pt x="89" y="287"/>
                    </a:cubicBezTo>
                    <a:cubicBezTo>
                      <a:pt x="92" y="287"/>
                      <a:pt x="95" y="287"/>
                      <a:pt x="97" y="285"/>
                    </a:cubicBezTo>
                    <a:cubicBezTo>
                      <a:pt x="323" y="159"/>
                      <a:pt x="323" y="159"/>
                      <a:pt x="323" y="159"/>
                    </a:cubicBezTo>
                    <a:cubicBezTo>
                      <a:pt x="328" y="156"/>
                      <a:pt x="332" y="150"/>
                      <a:pt x="332" y="144"/>
                    </a:cubicBezTo>
                    <a:close/>
                    <a:moveTo>
                      <a:pt x="111" y="220"/>
                    </a:moveTo>
                    <a:cubicBezTo>
                      <a:pt x="88" y="232"/>
                      <a:pt x="58" y="220"/>
                      <a:pt x="43" y="193"/>
                    </a:cubicBezTo>
                    <a:cubicBezTo>
                      <a:pt x="29" y="166"/>
                      <a:pt x="35" y="134"/>
                      <a:pt x="57" y="122"/>
                    </a:cubicBezTo>
                    <a:cubicBezTo>
                      <a:pt x="80" y="110"/>
                      <a:pt x="110" y="122"/>
                      <a:pt x="125" y="149"/>
                    </a:cubicBezTo>
                    <a:cubicBezTo>
                      <a:pt x="139" y="176"/>
                      <a:pt x="133" y="208"/>
                      <a:pt x="111" y="220"/>
                    </a:cubicBezTo>
                    <a:close/>
                    <a:moveTo>
                      <a:pt x="307" y="146"/>
                    </a:moveTo>
                    <a:cubicBezTo>
                      <a:pt x="190" y="210"/>
                      <a:pt x="190" y="210"/>
                      <a:pt x="190" y="210"/>
                    </a:cubicBezTo>
                    <a:cubicBezTo>
                      <a:pt x="187" y="211"/>
                      <a:pt x="184" y="210"/>
                      <a:pt x="183" y="208"/>
                    </a:cubicBezTo>
                    <a:cubicBezTo>
                      <a:pt x="181" y="206"/>
                      <a:pt x="182" y="202"/>
                      <a:pt x="185" y="201"/>
                    </a:cubicBezTo>
                    <a:cubicBezTo>
                      <a:pt x="303" y="137"/>
                      <a:pt x="303" y="137"/>
                      <a:pt x="303" y="137"/>
                    </a:cubicBezTo>
                    <a:cubicBezTo>
                      <a:pt x="305" y="136"/>
                      <a:pt x="308" y="137"/>
                      <a:pt x="309" y="139"/>
                    </a:cubicBezTo>
                    <a:cubicBezTo>
                      <a:pt x="311" y="142"/>
                      <a:pt x="310" y="145"/>
                      <a:pt x="307" y="146"/>
                    </a:cubicBezTo>
                    <a:close/>
                    <a:moveTo>
                      <a:pt x="86" y="165"/>
                    </a:moveTo>
                    <a:cubicBezTo>
                      <a:pt x="76" y="147"/>
                      <a:pt x="76" y="147"/>
                      <a:pt x="76" y="147"/>
                    </a:cubicBezTo>
                    <a:cubicBezTo>
                      <a:pt x="77" y="147"/>
                      <a:pt x="78" y="147"/>
                      <a:pt x="79" y="147"/>
                    </a:cubicBezTo>
                    <a:cubicBezTo>
                      <a:pt x="83" y="149"/>
                      <a:pt x="85" y="153"/>
                      <a:pt x="85" y="153"/>
                    </a:cubicBezTo>
                    <a:cubicBezTo>
                      <a:pt x="87" y="155"/>
                      <a:pt x="90" y="156"/>
                      <a:pt x="92" y="155"/>
                    </a:cubicBezTo>
                    <a:cubicBezTo>
                      <a:pt x="95" y="153"/>
                      <a:pt x="96" y="150"/>
                      <a:pt x="94" y="148"/>
                    </a:cubicBezTo>
                    <a:cubicBezTo>
                      <a:pt x="94" y="147"/>
                      <a:pt x="90" y="140"/>
                      <a:pt x="82" y="138"/>
                    </a:cubicBezTo>
                    <a:cubicBezTo>
                      <a:pt x="78" y="137"/>
                      <a:pt x="75" y="137"/>
                      <a:pt x="71" y="138"/>
                    </a:cubicBezTo>
                    <a:cubicBezTo>
                      <a:pt x="70" y="136"/>
                      <a:pt x="67" y="135"/>
                      <a:pt x="64" y="136"/>
                    </a:cubicBezTo>
                    <a:cubicBezTo>
                      <a:pt x="62" y="138"/>
                      <a:pt x="61" y="141"/>
                      <a:pt x="62" y="143"/>
                    </a:cubicBezTo>
                    <a:cubicBezTo>
                      <a:pt x="60" y="145"/>
                      <a:pt x="58" y="148"/>
                      <a:pt x="57" y="152"/>
                    </a:cubicBezTo>
                    <a:cubicBezTo>
                      <a:pt x="55" y="160"/>
                      <a:pt x="58" y="167"/>
                      <a:pt x="59" y="168"/>
                    </a:cubicBezTo>
                    <a:cubicBezTo>
                      <a:pt x="59" y="169"/>
                      <a:pt x="63" y="176"/>
                      <a:pt x="71" y="178"/>
                    </a:cubicBezTo>
                    <a:cubicBezTo>
                      <a:pt x="75" y="179"/>
                      <a:pt x="78" y="179"/>
                      <a:pt x="82" y="178"/>
                    </a:cubicBezTo>
                    <a:cubicBezTo>
                      <a:pt x="92" y="195"/>
                      <a:pt x="92" y="195"/>
                      <a:pt x="92" y="195"/>
                    </a:cubicBezTo>
                    <a:cubicBezTo>
                      <a:pt x="86" y="195"/>
                      <a:pt x="83" y="191"/>
                      <a:pt x="82" y="190"/>
                    </a:cubicBezTo>
                    <a:cubicBezTo>
                      <a:pt x="81" y="187"/>
                      <a:pt x="78" y="186"/>
                      <a:pt x="76" y="188"/>
                    </a:cubicBezTo>
                    <a:cubicBezTo>
                      <a:pt x="73" y="189"/>
                      <a:pt x="72" y="192"/>
                      <a:pt x="74" y="194"/>
                    </a:cubicBezTo>
                    <a:cubicBezTo>
                      <a:pt x="77" y="201"/>
                      <a:pt x="86" y="208"/>
                      <a:pt x="97" y="204"/>
                    </a:cubicBezTo>
                    <a:cubicBezTo>
                      <a:pt x="97" y="205"/>
                      <a:pt x="97" y="205"/>
                      <a:pt x="97" y="205"/>
                    </a:cubicBezTo>
                    <a:cubicBezTo>
                      <a:pt x="99" y="208"/>
                      <a:pt x="102" y="209"/>
                      <a:pt x="104" y="207"/>
                    </a:cubicBezTo>
                    <a:cubicBezTo>
                      <a:pt x="107" y="206"/>
                      <a:pt x="108" y="203"/>
                      <a:pt x="106" y="201"/>
                    </a:cubicBezTo>
                    <a:cubicBezTo>
                      <a:pt x="105" y="199"/>
                      <a:pt x="105" y="199"/>
                      <a:pt x="105" y="199"/>
                    </a:cubicBezTo>
                    <a:cubicBezTo>
                      <a:pt x="114" y="192"/>
                      <a:pt x="113" y="181"/>
                      <a:pt x="109" y="175"/>
                    </a:cubicBezTo>
                    <a:cubicBezTo>
                      <a:pt x="106" y="168"/>
                      <a:pt x="97" y="161"/>
                      <a:pt x="86" y="165"/>
                    </a:cubicBezTo>
                    <a:close/>
                    <a:moveTo>
                      <a:pt x="74" y="168"/>
                    </a:moveTo>
                    <a:cubicBezTo>
                      <a:pt x="70" y="167"/>
                      <a:pt x="68" y="163"/>
                      <a:pt x="68" y="163"/>
                    </a:cubicBezTo>
                    <a:cubicBezTo>
                      <a:pt x="67" y="161"/>
                      <a:pt x="65" y="156"/>
                      <a:pt x="68" y="152"/>
                    </a:cubicBezTo>
                    <a:cubicBezTo>
                      <a:pt x="77" y="168"/>
                      <a:pt x="77" y="168"/>
                      <a:pt x="77" y="168"/>
                    </a:cubicBezTo>
                    <a:cubicBezTo>
                      <a:pt x="76" y="168"/>
                      <a:pt x="75" y="168"/>
                      <a:pt x="74" y="168"/>
                    </a:cubicBezTo>
                    <a:close/>
                    <a:moveTo>
                      <a:pt x="100" y="190"/>
                    </a:moveTo>
                    <a:cubicBezTo>
                      <a:pt x="91" y="174"/>
                      <a:pt x="91" y="174"/>
                      <a:pt x="91" y="174"/>
                    </a:cubicBezTo>
                    <a:cubicBezTo>
                      <a:pt x="96" y="174"/>
                      <a:pt x="99" y="178"/>
                      <a:pt x="100" y="180"/>
                    </a:cubicBezTo>
                    <a:cubicBezTo>
                      <a:pt x="101" y="181"/>
                      <a:pt x="103" y="186"/>
                      <a:pt x="100" y="19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42" name="组合 41"/>
          <p:cNvGrpSpPr/>
          <p:nvPr/>
        </p:nvGrpSpPr>
        <p:grpSpPr>
          <a:xfrm>
            <a:off x="4237946" y="2594524"/>
            <a:ext cx="671712" cy="671712"/>
            <a:chOff x="4237946" y="2594524"/>
            <a:chExt cx="671712" cy="671712"/>
          </a:xfrm>
        </p:grpSpPr>
        <p:sp>
          <p:nvSpPr>
            <p:cNvPr id="16" name="椭圆 15"/>
            <p:cNvSpPr/>
            <p:nvPr/>
          </p:nvSpPr>
          <p:spPr>
            <a:xfrm>
              <a:off x="4237946" y="2594524"/>
              <a:ext cx="671712" cy="67171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7" name="组 11"/>
            <p:cNvGrpSpPr/>
            <p:nvPr/>
          </p:nvGrpSpPr>
          <p:grpSpPr>
            <a:xfrm>
              <a:off x="4398898" y="2744502"/>
              <a:ext cx="349806" cy="375351"/>
              <a:chOff x="5492751" y="1990725"/>
              <a:chExt cx="782637" cy="839788"/>
            </a:xfrm>
            <a:solidFill>
              <a:schemeClr val="bg1"/>
            </a:solidFill>
          </p:grpSpPr>
          <p:pic>
            <p:nvPicPr>
              <p:cNvPr id="18" name="Picture 60"/>
              <p:cNvPicPr>
                <a:picLocks noChangeAspect="1" noChangeArrowheads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92751" y="2403475"/>
                <a:ext cx="19050" cy="254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61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6338" y="2493963"/>
                <a:ext cx="19050" cy="190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Freeform 62"/>
              <p:cNvSpPr>
                <a:spLocks noEditPoints="1"/>
              </p:cNvSpPr>
              <p:nvPr/>
            </p:nvSpPr>
            <p:spPr bwMode="auto">
              <a:xfrm>
                <a:off x="5502276" y="2133600"/>
                <a:ext cx="762000" cy="696913"/>
              </a:xfrm>
              <a:custGeom>
                <a:avLst/>
                <a:gdLst>
                  <a:gd name="T0" fmla="*/ 363 w 363"/>
                  <a:gd name="T1" fmla="*/ 177 h 332"/>
                  <a:gd name="T2" fmla="*/ 284 w 363"/>
                  <a:gd name="T3" fmla="*/ 244 h 332"/>
                  <a:gd name="T4" fmla="*/ 205 w 363"/>
                  <a:gd name="T5" fmla="*/ 177 h 332"/>
                  <a:gd name="T6" fmla="*/ 260 w 363"/>
                  <a:gd name="T7" fmla="*/ 113 h 332"/>
                  <a:gd name="T8" fmla="*/ 260 w 363"/>
                  <a:gd name="T9" fmla="*/ 1 h 332"/>
                  <a:gd name="T10" fmla="*/ 181 w 363"/>
                  <a:gd name="T11" fmla="*/ 67 h 332"/>
                  <a:gd name="T12" fmla="*/ 102 w 363"/>
                  <a:gd name="T13" fmla="*/ 0 h 332"/>
                  <a:gd name="T14" fmla="*/ 102 w 363"/>
                  <a:gd name="T15" fmla="*/ 0 h 332"/>
                  <a:gd name="T16" fmla="*/ 102 w 363"/>
                  <a:gd name="T17" fmla="*/ 73 h 332"/>
                  <a:gd name="T18" fmla="*/ 158 w 363"/>
                  <a:gd name="T19" fmla="*/ 137 h 332"/>
                  <a:gd name="T20" fmla="*/ 79 w 363"/>
                  <a:gd name="T21" fmla="*/ 204 h 332"/>
                  <a:gd name="T22" fmla="*/ 0 w 363"/>
                  <a:gd name="T23" fmla="*/ 138 h 332"/>
                  <a:gd name="T24" fmla="*/ 0 w 363"/>
                  <a:gd name="T25" fmla="*/ 261 h 332"/>
                  <a:gd name="T26" fmla="*/ 0 w 363"/>
                  <a:gd name="T27" fmla="*/ 263 h 332"/>
                  <a:gd name="T28" fmla="*/ 0 w 363"/>
                  <a:gd name="T29" fmla="*/ 265 h 332"/>
                  <a:gd name="T30" fmla="*/ 79 w 363"/>
                  <a:gd name="T31" fmla="*/ 332 h 332"/>
                  <a:gd name="T32" fmla="*/ 158 w 363"/>
                  <a:gd name="T33" fmla="*/ 265 h 332"/>
                  <a:gd name="T34" fmla="*/ 158 w 363"/>
                  <a:gd name="T35" fmla="*/ 263 h 332"/>
                  <a:gd name="T36" fmla="*/ 158 w 363"/>
                  <a:gd name="T37" fmla="*/ 261 h 332"/>
                  <a:gd name="T38" fmla="*/ 158 w 363"/>
                  <a:gd name="T39" fmla="*/ 255 h 332"/>
                  <a:gd name="T40" fmla="*/ 181 w 363"/>
                  <a:gd name="T41" fmla="*/ 258 h 332"/>
                  <a:gd name="T42" fmla="*/ 205 w 363"/>
                  <a:gd name="T43" fmla="*/ 255 h 332"/>
                  <a:gd name="T44" fmla="*/ 205 w 363"/>
                  <a:gd name="T45" fmla="*/ 265 h 332"/>
                  <a:gd name="T46" fmla="*/ 205 w 363"/>
                  <a:gd name="T47" fmla="*/ 265 h 332"/>
                  <a:gd name="T48" fmla="*/ 284 w 363"/>
                  <a:gd name="T49" fmla="*/ 332 h 332"/>
                  <a:gd name="T50" fmla="*/ 363 w 363"/>
                  <a:gd name="T51" fmla="*/ 265 h 332"/>
                  <a:gd name="T52" fmla="*/ 363 w 363"/>
                  <a:gd name="T53" fmla="*/ 265 h 332"/>
                  <a:gd name="T54" fmla="*/ 363 w 363"/>
                  <a:gd name="T55" fmla="*/ 177 h 332"/>
                  <a:gd name="T56" fmla="*/ 132 w 363"/>
                  <a:gd name="T57" fmla="*/ 305 h 332"/>
                  <a:gd name="T58" fmla="*/ 79 w 363"/>
                  <a:gd name="T59" fmla="*/ 323 h 332"/>
                  <a:gd name="T60" fmla="*/ 72 w 363"/>
                  <a:gd name="T61" fmla="*/ 317 h 332"/>
                  <a:gd name="T62" fmla="*/ 79 w 363"/>
                  <a:gd name="T63" fmla="*/ 310 h 332"/>
                  <a:gd name="T64" fmla="*/ 124 w 363"/>
                  <a:gd name="T65" fmla="*/ 295 h 332"/>
                  <a:gd name="T66" fmla="*/ 133 w 363"/>
                  <a:gd name="T67" fmla="*/ 295 h 332"/>
                  <a:gd name="T68" fmla="*/ 132 w 363"/>
                  <a:gd name="T69" fmla="*/ 305 h 332"/>
                  <a:gd name="T70" fmla="*/ 181 w 363"/>
                  <a:gd name="T71" fmla="*/ 250 h 332"/>
                  <a:gd name="T72" fmla="*/ 175 w 363"/>
                  <a:gd name="T73" fmla="*/ 243 h 332"/>
                  <a:gd name="T74" fmla="*/ 181 w 363"/>
                  <a:gd name="T75" fmla="*/ 236 h 332"/>
                  <a:gd name="T76" fmla="*/ 205 w 363"/>
                  <a:gd name="T77" fmla="*/ 232 h 332"/>
                  <a:gd name="T78" fmla="*/ 205 w 363"/>
                  <a:gd name="T79" fmla="*/ 246 h 332"/>
                  <a:gd name="T80" fmla="*/ 181 w 363"/>
                  <a:gd name="T81" fmla="*/ 250 h 332"/>
                  <a:gd name="T82" fmla="*/ 337 w 363"/>
                  <a:gd name="T83" fmla="*/ 304 h 332"/>
                  <a:gd name="T84" fmla="*/ 284 w 363"/>
                  <a:gd name="T85" fmla="*/ 323 h 332"/>
                  <a:gd name="T86" fmla="*/ 277 w 363"/>
                  <a:gd name="T87" fmla="*/ 316 h 332"/>
                  <a:gd name="T88" fmla="*/ 284 w 363"/>
                  <a:gd name="T89" fmla="*/ 310 h 332"/>
                  <a:gd name="T90" fmla="*/ 329 w 363"/>
                  <a:gd name="T91" fmla="*/ 294 h 332"/>
                  <a:gd name="T92" fmla="*/ 338 w 363"/>
                  <a:gd name="T93" fmla="*/ 295 h 332"/>
                  <a:gd name="T94" fmla="*/ 337 w 363"/>
                  <a:gd name="T95" fmla="*/ 304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63" h="332">
                    <a:moveTo>
                      <a:pt x="363" y="177"/>
                    </a:moveTo>
                    <a:cubicBezTo>
                      <a:pt x="363" y="214"/>
                      <a:pt x="328" y="244"/>
                      <a:pt x="284" y="244"/>
                    </a:cubicBezTo>
                    <a:cubicBezTo>
                      <a:pt x="240" y="244"/>
                      <a:pt x="205" y="214"/>
                      <a:pt x="205" y="177"/>
                    </a:cubicBezTo>
                    <a:cubicBezTo>
                      <a:pt x="205" y="147"/>
                      <a:pt x="228" y="121"/>
                      <a:pt x="260" y="113"/>
                    </a:cubicBezTo>
                    <a:cubicBezTo>
                      <a:pt x="260" y="1"/>
                      <a:pt x="260" y="1"/>
                      <a:pt x="260" y="1"/>
                    </a:cubicBezTo>
                    <a:cubicBezTo>
                      <a:pt x="260" y="37"/>
                      <a:pt x="225" y="67"/>
                      <a:pt x="181" y="67"/>
                    </a:cubicBezTo>
                    <a:cubicBezTo>
                      <a:pt x="137" y="67"/>
                      <a:pt x="102" y="37"/>
                      <a:pt x="102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102" y="73"/>
                      <a:pt x="102" y="73"/>
                      <a:pt x="102" y="73"/>
                    </a:cubicBezTo>
                    <a:cubicBezTo>
                      <a:pt x="135" y="81"/>
                      <a:pt x="158" y="107"/>
                      <a:pt x="158" y="137"/>
                    </a:cubicBezTo>
                    <a:cubicBezTo>
                      <a:pt x="158" y="174"/>
                      <a:pt x="123" y="204"/>
                      <a:pt x="79" y="204"/>
                    </a:cubicBezTo>
                    <a:cubicBezTo>
                      <a:pt x="35" y="204"/>
                      <a:pt x="0" y="174"/>
                      <a:pt x="0" y="138"/>
                    </a:cubicBezTo>
                    <a:cubicBezTo>
                      <a:pt x="0" y="261"/>
                      <a:pt x="0" y="261"/>
                      <a:pt x="0" y="261"/>
                    </a:cubicBezTo>
                    <a:cubicBezTo>
                      <a:pt x="0" y="262"/>
                      <a:pt x="0" y="262"/>
                      <a:pt x="0" y="263"/>
                    </a:cubicBezTo>
                    <a:cubicBezTo>
                      <a:pt x="0" y="264"/>
                      <a:pt x="0" y="264"/>
                      <a:pt x="0" y="265"/>
                    </a:cubicBezTo>
                    <a:cubicBezTo>
                      <a:pt x="0" y="302"/>
                      <a:pt x="35" y="332"/>
                      <a:pt x="79" y="332"/>
                    </a:cubicBezTo>
                    <a:cubicBezTo>
                      <a:pt x="123" y="332"/>
                      <a:pt x="158" y="302"/>
                      <a:pt x="158" y="265"/>
                    </a:cubicBezTo>
                    <a:cubicBezTo>
                      <a:pt x="158" y="264"/>
                      <a:pt x="158" y="264"/>
                      <a:pt x="158" y="263"/>
                    </a:cubicBezTo>
                    <a:cubicBezTo>
                      <a:pt x="158" y="262"/>
                      <a:pt x="158" y="262"/>
                      <a:pt x="158" y="261"/>
                    </a:cubicBezTo>
                    <a:cubicBezTo>
                      <a:pt x="158" y="255"/>
                      <a:pt x="158" y="255"/>
                      <a:pt x="158" y="255"/>
                    </a:cubicBezTo>
                    <a:cubicBezTo>
                      <a:pt x="166" y="257"/>
                      <a:pt x="173" y="258"/>
                      <a:pt x="181" y="258"/>
                    </a:cubicBezTo>
                    <a:cubicBezTo>
                      <a:pt x="189" y="258"/>
                      <a:pt x="197" y="257"/>
                      <a:pt x="205" y="255"/>
                    </a:cubicBezTo>
                    <a:cubicBezTo>
                      <a:pt x="205" y="265"/>
                      <a:pt x="205" y="265"/>
                      <a:pt x="205" y="265"/>
                    </a:cubicBezTo>
                    <a:cubicBezTo>
                      <a:pt x="205" y="265"/>
                      <a:pt x="205" y="265"/>
                      <a:pt x="205" y="265"/>
                    </a:cubicBezTo>
                    <a:cubicBezTo>
                      <a:pt x="205" y="302"/>
                      <a:pt x="240" y="332"/>
                      <a:pt x="284" y="332"/>
                    </a:cubicBezTo>
                    <a:cubicBezTo>
                      <a:pt x="328" y="332"/>
                      <a:pt x="363" y="302"/>
                      <a:pt x="363" y="265"/>
                    </a:cubicBezTo>
                    <a:cubicBezTo>
                      <a:pt x="363" y="265"/>
                      <a:pt x="363" y="265"/>
                      <a:pt x="363" y="265"/>
                    </a:cubicBezTo>
                    <a:lnTo>
                      <a:pt x="363" y="177"/>
                    </a:lnTo>
                    <a:close/>
                    <a:moveTo>
                      <a:pt x="132" y="305"/>
                    </a:moveTo>
                    <a:cubicBezTo>
                      <a:pt x="118" y="317"/>
                      <a:pt x="99" y="323"/>
                      <a:pt x="79" y="323"/>
                    </a:cubicBezTo>
                    <a:cubicBezTo>
                      <a:pt x="75" y="323"/>
                      <a:pt x="72" y="321"/>
                      <a:pt x="72" y="317"/>
                    </a:cubicBezTo>
                    <a:cubicBezTo>
                      <a:pt x="72" y="313"/>
                      <a:pt x="75" y="310"/>
                      <a:pt x="79" y="310"/>
                    </a:cubicBezTo>
                    <a:cubicBezTo>
                      <a:pt x="96" y="310"/>
                      <a:pt x="112" y="305"/>
                      <a:pt x="124" y="295"/>
                    </a:cubicBezTo>
                    <a:cubicBezTo>
                      <a:pt x="126" y="292"/>
                      <a:pt x="131" y="293"/>
                      <a:pt x="133" y="295"/>
                    </a:cubicBezTo>
                    <a:cubicBezTo>
                      <a:pt x="135" y="298"/>
                      <a:pt x="135" y="302"/>
                      <a:pt x="132" y="305"/>
                    </a:cubicBezTo>
                    <a:close/>
                    <a:moveTo>
                      <a:pt x="181" y="250"/>
                    </a:moveTo>
                    <a:cubicBezTo>
                      <a:pt x="178" y="250"/>
                      <a:pt x="175" y="247"/>
                      <a:pt x="175" y="243"/>
                    </a:cubicBezTo>
                    <a:cubicBezTo>
                      <a:pt x="175" y="239"/>
                      <a:pt x="178" y="236"/>
                      <a:pt x="181" y="236"/>
                    </a:cubicBezTo>
                    <a:cubicBezTo>
                      <a:pt x="189" y="236"/>
                      <a:pt x="197" y="235"/>
                      <a:pt x="205" y="232"/>
                    </a:cubicBezTo>
                    <a:cubicBezTo>
                      <a:pt x="205" y="246"/>
                      <a:pt x="205" y="246"/>
                      <a:pt x="205" y="246"/>
                    </a:cubicBezTo>
                    <a:cubicBezTo>
                      <a:pt x="197" y="248"/>
                      <a:pt x="189" y="250"/>
                      <a:pt x="181" y="250"/>
                    </a:cubicBezTo>
                    <a:close/>
                    <a:moveTo>
                      <a:pt x="337" y="304"/>
                    </a:moveTo>
                    <a:cubicBezTo>
                      <a:pt x="323" y="316"/>
                      <a:pt x="304" y="323"/>
                      <a:pt x="284" y="323"/>
                    </a:cubicBezTo>
                    <a:cubicBezTo>
                      <a:pt x="280" y="323"/>
                      <a:pt x="277" y="320"/>
                      <a:pt x="277" y="316"/>
                    </a:cubicBezTo>
                    <a:cubicBezTo>
                      <a:pt x="277" y="313"/>
                      <a:pt x="280" y="310"/>
                      <a:pt x="284" y="310"/>
                    </a:cubicBezTo>
                    <a:cubicBezTo>
                      <a:pt x="301" y="310"/>
                      <a:pt x="317" y="304"/>
                      <a:pt x="329" y="294"/>
                    </a:cubicBezTo>
                    <a:cubicBezTo>
                      <a:pt x="331" y="292"/>
                      <a:pt x="336" y="292"/>
                      <a:pt x="338" y="295"/>
                    </a:cubicBezTo>
                    <a:cubicBezTo>
                      <a:pt x="340" y="298"/>
                      <a:pt x="340" y="302"/>
                      <a:pt x="337" y="30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" name="Freeform 63"/>
              <p:cNvSpPr>
                <a:spLocks noEditPoints="1"/>
              </p:cNvSpPr>
              <p:nvPr/>
            </p:nvSpPr>
            <p:spPr bwMode="auto">
              <a:xfrm>
                <a:off x="5502276" y="1990725"/>
                <a:ext cx="762000" cy="655638"/>
              </a:xfrm>
              <a:custGeom>
                <a:avLst/>
                <a:gdLst>
                  <a:gd name="T0" fmla="*/ 175 w 363"/>
                  <a:gd name="T1" fmla="*/ 55 h 312"/>
                  <a:gd name="T2" fmla="*/ 261 w 363"/>
                  <a:gd name="T3" fmla="*/ 68 h 312"/>
                  <a:gd name="T4" fmla="*/ 102 w 363"/>
                  <a:gd name="T5" fmla="*/ 68 h 312"/>
                  <a:gd name="T6" fmla="*/ 156 w 363"/>
                  <a:gd name="T7" fmla="*/ 77 h 312"/>
                  <a:gd name="T8" fmla="*/ 168 w 363"/>
                  <a:gd name="T9" fmla="*/ 77 h 312"/>
                  <a:gd name="T10" fmla="*/ 156 w 363"/>
                  <a:gd name="T11" fmla="*/ 45 h 312"/>
                  <a:gd name="T12" fmla="*/ 181 w 363"/>
                  <a:gd name="T13" fmla="*/ 18 h 312"/>
                  <a:gd name="T14" fmla="*/ 206 w 363"/>
                  <a:gd name="T15" fmla="*/ 45 h 312"/>
                  <a:gd name="T16" fmla="*/ 194 w 363"/>
                  <a:gd name="T17" fmla="*/ 45 h 312"/>
                  <a:gd name="T18" fmla="*/ 206 w 363"/>
                  <a:gd name="T19" fmla="*/ 77 h 312"/>
                  <a:gd name="T20" fmla="*/ 181 w 363"/>
                  <a:gd name="T21" fmla="*/ 104 h 312"/>
                  <a:gd name="T22" fmla="*/ 156 w 363"/>
                  <a:gd name="T23" fmla="*/ 77 h 312"/>
                  <a:gd name="T24" fmla="*/ 175 w 363"/>
                  <a:gd name="T25" fmla="*/ 120 h 312"/>
                  <a:gd name="T26" fmla="*/ 235 w 363"/>
                  <a:gd name="T27" fmla="*/ 99 h 312"/>
                  <a:gd name="T28" fmla="*/ 187 w 363"/>
                  <a:gd name="T29" fmla="*/ 67 h 312"/>
                  <a:gd name="T30" fmla="*/ 102 w 363"/>
                  <a:gd name="T31" fmla="*/ 141 h 312"/>
                  <a:gd name="T32" fmla="*/ 0 w 363"/>
                  <a:gd name="T33" fmla="*/ 205 h 312"/>
                  <a:gd name="T34" fmla="*/ 79 w 363"/>
                  <a:gd name="T35" fmla="*/ 272 h 312"/>
                  <a:gd name="T36" fmla="*/ 45 w 363"/>
                  <a:gd name="T37" fmla="*/ 191 h 312"/>
                  <a:gd name="T38" fmla="*/ 80 w 363"/>
                  <a:gd name="T39" fmla="*/ 161 h 312"/>
                  <a:gd name="T40" fmla="*/ 93 w 363"/>
                  <a:gd name="T41" fmla="*/ 184 h 312"/>
                  <a:gd name="T42" fmla="*/ 67 w 363"/>
                  <a:gd name="T43" fmla="*/ 184 h 312"/>
                  <a:gd name="T44" fmla="*/ 79 w 363"/>
                  <a:gd name="T45" fmla="*/ 191 h 312"/>
                  <a:gd name="T46" fmla="*/ 45 w 363"/>
                  <a:gd name="T47" fmla="*/ 191 h 312"/>
                  <a:gd name="T48" fmla="*/ 52 w 363"/>
                  <a:gd name="T49" fmla="*/ 204 h 312"/>
                  <a:gd name="T50" fmla="*/ 80 w 363"/>
                  <a:gd name="T51" fmla="*/ 196 h 312"/>
                  <a:gd name="T52" fmla="*/ 66 w 363"/>
                  <a:gd name="T53" fmla="*/ 205 h 312"/>
                  <a:gd name="T54" fmla="*/ 102 w 363"/>
                  <a:gd name="T55" fmla="*/ 217 h 312"/>
                  <a:gd name="T56" fmla="*/ 102 w 363"/>
                  <a:gd name="T57" fmla="*/ 229 h 312"/>
                  <a:gd name="T58" fmla="*/ 132 w 363"/>
                  <a:gd name="T59" fmla="*/ 246 h 312"/>
                  <a:gd name="T60" fmla="*/ 79 w 363"/>
                  <a:gd name="T61" fmla="*/ 251 h 312"/>
                  <a:gd name="T62" fmla="*/ 132 w 363"/>
                  <a:gd name="T63" fmla="*/ 246 h 312"/>
                  <a:gd name="T64" fmla="*/ 284 w 363"/>
                  <a:gd name="T65" fmla="*/ 178 h 312"/>
                  <a:gd name="T66" fmla="*/ 284 w 363"/>
                  <a:gd name="T67" fmla="*/ 312 h 312"/>
                  <a:gd name="T68" fmla="*/ 363 w 363"/>
                  <a:gd name="T69" fmla="*/ 245 h 312"/>
                  <a:gd name="T70" fmla="*/ 241 w 363"/>
                  <a:gd name="T71" fmla="*/ 243 h 312"/>
                  <a:gd name="T72" fmla="*/ 247 w 363"/>
                  <a:gd name="T73" fmla="*/ 228 h 312"/>
                  <a:gd name="T74" fmla="*/ 287 w 363"/>
                  <a:gd name="T75" fmla="*/ 209 h 312"/>
                  <a:gd name="T76" fmla="*/ 315 w 363"/>
                  <a:gd name="T77" fmla="*/ 231 h 312"/>
                  <a:gd name="T78" fmla="*/ 267 w 363"/>
                  <a:gd name="T79" fmla="*/ 228 h 312"/>
                  <a:gd name="T80" fmla="*/ 297 w 363"/>
                  <a:gd name="T81" fmla="*/ 239 h 312"/>
                  <a:gd name="T82" fmla="*/ 293 w 363"/>
                  <a:gd name="T83" fmla="*/ 249 h 312"/>
                  <a:gd name="T84" fmla="*/ 306 w 363"/>
                  <a:gd name="T85" fmla="*/ 249 h 312"/>
                  <a:gd name="T86" fmla="*/ 317 w 363"/>
                  <a:gd name="T87" fmla="*/ 255 h 312"/>
                  <a:gd name="T88" fmla="*/ 253 w 363"/>
                  <a:gd name="T89" fmla="*/ 249 h 312"/>
                  <a:gd name="T90" fmla="*/ 277 w 363"/>
                  <a:gd name="T91" fmla="*/ 298 h 312"/>
                  <a:gd name="T92" fmla="*/ 338 w 363"/>
                  <a:gd name="T93" fmla="*/ 276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63" h="312">
                    <a:moveTo>
                      <a:pt x="175" y="35"/>
                    </a:moveTo>
                    <a:cubicBezTo>
                      <a:pt x="169" y="38"/>
                      <a:pt x="168" y="44"/>
                      <a:pt x="168" y="45"/>
                    </a:cubicBezTo>
                    <a:cubicBezTo>
                      <a:pt x="168" y="46"/>
                      <a:pt x="169" y="53"/>
                      <a:pt x="175" y="55"/>
                    </a:cubicBezTo>
                    <a:lnTo>
                      <a:pt x="175" y="35"/>
                    </a:lnTo>
                    <a:close/>
                    <a:moveTo>
                      <a:pt x="260" y="69"/>
                    </a:moveTo>
                    <a:cubicBezTo>
                      <a:pt x="260" y="68"/>
                      <a:pt x="261" y="68"/>
                      <a:pt x="261" y="68"/>
                    </a:cubicBezTo>
                    <a:cubicBezTo>
                      <a:pt x="261" y="30"/>
                      <a:pt x="225" y="0"/>
                      <a:pt x="181" y="0"/>
                    </a:cubicBezTo>
                    <a:cubicBezTo>
                      <a:pt x="137" y="0"/>
                      <a:pt x="102" y="30"/>
                      <a:pt x="102" y="68"/>
                    </a:cubicBezTo>
                    <a:cubicBezTo>
                      <a:pt x="102" y="68"/>
                      <a:pt x="102" y="68"/>
                      <a:pt x="102" y="68"/>
                    </a:cubicBezTo>
                    <a:cubicBezTo>
                      <a:pt x="102" y="105"/>
                      <a:pt x="137" y="135"/>
                      <a:pt x="181" y="135"/>
                    </a:cubicBezTo>
                    <a:cubicBezTo>
                      <a:pt x="225" y="135"/>
                      <a:pt x="260" y="105"/>
                      <a:pt x="260" y="69"/>
                    </a:cubicBezTo>
                    <a:close/>
                    <a:moveTo>
                      <a:pt x="156" y="77"/>
                    </a:moveTo>
                    <a:cubicBezTo>
                      <a:pt x="156" y="74"/>
                      <a:pt x="159" y="72"/>
                      <a:pt x="162" y="72"/>
                    </a:cubicBezTo>
                    <a:cubicBezTo>
                      <a:pt x="165" y="72"/>
                      <a:pt x="168" y="74"/>
                      <a:pt x="168" y="77"/>
                    </a:cubicBezTo>
                    <a:cubicBezTo>
                      <a:pt x="168" y="77"/>
                      <a:pt x="168" y="77"/>
                      <a:pt x="168" y="77"/>
                    </a:cubicBezTo>
                    <a:cubicBezTo>
                      <a:pt x="168" y="78"/>
                      <a:pt x="169" y="85"/>
                      <a:pt x="175" y="87"/>
                    </a:cubicBezTo>
                    <a:cubicBezTo>
                      <a:pt x="175" y="66"/>
                      <a:pt x="175" y="66"/>
                      <a:pt x="175" y="66"/>
                    </a:cubicBezTo>
                    <a:cubicBezTo>
                      <a:pt x="160" y="63"/>
                      <a:pt x="156" y="51"/>
                      <a:pt x="156" y="45"/>
                    </a:cubicBezTo>
                    <a:cubicBezTo>
                      <a:pt x="156" y="39"/>
                      <a:pt x="160" y="27"/>
                      <a:pt x="175" y="24"/>
                    </a:cubicBezTo>
                    <a:cubicBezTo>
                      <a:pt x="175" y="24"/>
                      <a:pt x="175" y="24"/>
                      <a:pt x="175" y="24"/>
                    </a:cubicBezTo>
                    <a:cubicBezTo>
                      <a:pt x="175" y="21"/>
                      <a:pt x="178" y="18"/>
                      <a:pt x="181" y="18"/>
                    </a:cubicBezTo>
                    <a:cubicBezTo>
                      <a:pt x="184" y="18"/>
                      <a:pt x="187" y="21"/>
                      <a:pt x="187" y="24"/>
                    </a:cubicBezTo>
                    <a:cubicBezTo>
                      <a:pt x="187" y="24"/>
                      <a:pt x="187" y="24"/>
                      <a:pt x="187" y="24"/>
                    </a:cubicBezTo>
                    <a:cubicBezTo>
                      <a:pt x="202" y="27"/>
                      <a:pt x="206" y="39"/>
                      <a:pt x="206" y="45"/>
                    </a:cubicBezTo>
                    <a:cubicBezTo>
                      <a:pt x="206" y="48"/>
                      <a:pt x="203" y="50"/>
                      <a:pt x="200" y="50"/>
                    </a:cubicBezTo>
                    <a:cubicBezTo>
                      <a:pt x="197" y="50"/>
                      <a:pt x="194" y="48"/>
                      <a:pt x="194" y="45"/>
                    </a:cubicBezTo>
                    <a:cubicBezTo>
                      <a:pt x="194" y="45"/>
                      <a:pt x="194" y="45"/>
                      <a:pt x="194" y="45"/>
                    </a:cubicBezTo>
                    <a:cubicBezTo>
                      <a:pt x="194" y="44"/>
                      <a:pt x="194" y="38"/>
                      <a:pt x="187" y="35"/>
                    </a:cubicBezTo>
                    <a:cubicBezTo>
                      <a:pt x="187" y="56"/>
                      <a:pt x="187" y="56"/>
                      <a:pt x="187" y="56"/>
                    </a:cubicBezTo>
                    <a:cubicBezTo>
                      <a:pt x="202" y="59"/>
                      <a:pt x="206" y="71"/>
                      <a:pt x="206" y="77"/>
                    </a:cubicBezTo>
                    <a:cubicBezTo>
                      <a:pt x="206" y="83"/>
                      <a:pt x="202" y="96"/>
                      <a:pt x="187" y="98"/>
                    </a:cubicBezTo>
                    <a:cubicBezTo>
                      <a:pt x="187" y="99"/>
                      <a:pt x="187" y="99"/>
                      <a:pt x="187" y="99"/>
                    </a:cubicBezTo>
                    <a:cubicBezTo>
                      <a:pt x="187" y="102"/>
                      <a:pt x="184" y="104"/>
                      <a:pt x="181" y="104"/>
                    </a:cubicBezTo>
                    <a:cubicBezTo>
                      <a:pt x="178" y="104"/>
                      <a:pt x="175" y="102"/>
                      <a:pt x="175" y="99"/>
                    </a:cubicBezTo>
                    <a:cubicBezTo>
                      <a:pt x="175" y="98"/>
                      <a:pt x="175" y="98"/>
                      <a:pt x="175" y="98"/>
                    </a:cubicBezTo>
                    <a:cubicBezTo>
                      <a:pt x="160" y="96"/>
                      <a:pt x="156" y="83"/>
                      <a:pt x="156" y="77"/>
                    </a:cubicBezTo>
                    <a:close/>
                    <a:moveTo>
                      <a:pt x="234" y="108"/>
                    </a:moveTo>
                    <a:cubicBezTo>
                      <a:pt x="220" y="120"/>
                      <a:pt x="201" y="127"/>
                      <a:pt x="181" y="127"/>
                    </a:cubicBezTo>
                    <a:cubicBezTo>
                      <a:pt x="178" y="127"/>
                      <a:pt x="175" y="124"/>
                      <a:pt x="175" y="120"/>
                    </a:cubicBezTo>
                    <a:cubicBezTo>
                      <a:pt x="175" y="116"/>
                      <a:pt x="178" y="113"/>
                      <a:pt x="181" y="113"/>
                    </a:cubicBezTo>
                    <a:cubicBezTo>
                      <a:pt x="198" y="113"/>
                      <a:pt x="214" y="108"/>
                      <a:pt x="226" y="98"/>
                    </a:cubicBezTo>
                    <a:cubicBezTo>
                      <a:pt x="229" y="96"/>
                      <a:pt x="233" y="96"/>
                      <a:pt x="235" y="99"/>
                    </a:cubicBezTo>
                    <a:cubicBezTo>
                      <a:pt x="237" y="101"/>
                      <a:pt x="237" y="106"/>
                      <a:pt x="234" y="108"/>
                    </a:cubicBezTo>
                    <a:close/>
                    <a:moveTo>
                      <a:pt x="194" y="77"/>
                    </a:moveTo>
                    <a:cubicBezTo>
                      <a:pt x="194" y="76"/>
                      <a:pt x="194" y="70"/>
                      <a:pt x="187" y="67"/>
                    </a:cubicBezTo>
                    <a:cubicBezTo>
                      <a:pt x="187" y="87"/>
                      <a:pt x="187" y="87"/>
                      <a:pt x="187" y="87"/>
                    </a:cubicBezTo>
                    <a:cubicBezTo>
                      <a:pt x="194" y="85"/>
                      <a:pt x="194" y="78"/>
                      <a:pt x="194" y="77"/>
                    </a:cubicBezTo>
                    <a:close/>
                    <a:moveTo>
                      <a:pt x="102" y="141"/>
                    </a:moveTo>
                    <a:cubicBezTo>
                      <a:pt x="95" y="139"/>
                      <a:pt x="87" y="138"/>
                      <a:pt x="79" y="138"/>
                    </a:cubicBezTo>
                    <a:cubicBezTo>
                      <a:pt x="36" y="138"/>
                      <a:pt x="2" y="166"/>
                      <a:pt x="0" y="202"/>
                    </a:cubicBezTo>
                    <a:cubicBezTo>
                      <a:pt x="0" y="203"/>
                      <a:pt x="0" y="204"/>
                      <a:pt x="0" y="205"/>
                    </a:cubicBezTo>
                    <a:cubicBezTo>
                      <a:pt x="0" y="205"/>
                      <a:pt x="0" y="205"/>
                      <a:pt x="0" y="205"/>
                    </a:cubicBezTo>
                    <a:cubicBezTo>
                      <a:pt x="0" y="205"/>
                      <a:pt x="0" y="205"/>
                      <a:pt x="0" y="206"/>
                    </a:cubicBezTo>
                    <a:cubicBezTo>
                      <a:pt x="0" y="242"/>
                      <a:pt x="35" y="272"/>
                      <a:pt x="79" y="272"/>
                    </a:cubicBezTo>
                    <a:cubicBezTo>
                      <a:pt x="123" y="272"/>
                      <a:pt x="158" y="242"/>
                      <a:pt x="158" y="205"/>
                    </a:cubicBezTo>
                    <a:cubicBezTo>
                      <a:pt x="158" y="175"/>
                      <a:pt x="135" y="149"/>
                      <a:pt x="102" y="141"/>
                    </a:cubicBezTo>
                    <a:close/>
                    <a:moveTo>
                      <a:pt x="45" y="191"/>
                    </a:moveTo>
                    <a:cubicBezTo>
                      <a:pt x="47" y="188"/>
                      <a:pt x="50" y="186"/>
                      <a:pt x="53" y="185"/>
                    </a:cubicBezTo>
                    <a:cubicBezTo>
                      <a:pt x="53" y="184"/>
                      <a:pt x="53" y="184"/>
                      <a:pt x="53" y="184"/>
                    </a:cubicBezTo>
                    <a:cubicBezTo>
                      <a:pt x="53" y="176"/>
                      <a:pt x="59" y="161"/>
                      <a:pt x="80" y="161"/>
                    </a:cubicBezTo>
                    <a:cubicBezTo>
                      <a:pt x="101" y="161"/>
                      <a:pt x="106" y="176"/>
                      <a:pt x="106" y="184"/>
                    </a:cubicBezTo>
                    <a:cubicBezTo>
                      <a:pt x="106" y="187"/>
                      <a:pt x="103" y="190"/>
                      <a:pt x="99" y="190"/>
                    </a:cubicBezTo>
                    <a:cubicBezTo>
                      <a:pt x="96" y="190"/>
                      <a:pt x="93" y="187"/>
                      <a:pt x="93" y="184"/>
                    </a:cubicBezTo>
                    <a:cubicBezTo>
                      <a:pt x="93" y="184"/>
                      <a:pt x="93" y="184"/>
                      <a:pt x="93" y="184"/>
                    </a:cubicBezTo>
                    <a:cubicBezTo>
                      <a:pt x="93" y="181"/>
                      <a:pt x="92" y="173"/>
                      <a:pt x="80" y="173"/>
                    </a:cubicBezTo>
                    <a:cubicBezTo>
                      <a:pt x="68" y="173"/>
                      <a:pt x="67" y="181"/>
                      <a:pt x="67" y="184"/>
                    </a:cubicBezTo>
                    <a:cubicBezTo>
                      <a:pt x="67" y="185"/>
                      <a:pt x="67" y="185"/>
                      <a:pt x="67" y="185"/>
                    </a:cubicBezTo>
                    <a:cubicBezTo>
                      <a:pt x="69" y="185"/>
                      <a:pt x="69" y="185"/>
                      <a:pt x="69" y="185"/>
                    </a:cubicBezTo>
                    <a:cubicBezTo>
                      <a:pt x="73" y="185"/>
                      <a:pt x="77" y="187"/>
                      <a:pt x="79" y="191"/>
                    </a:cubicBezTo>
                    <a:cubicBezTo>
                      <a:pt x="80" y="193"/>
                      <a:pt x="80" y="193"/>
                      <a:pt x="80" y="193"/>
                    </a:cubicBezTo>
                    <a:cubicBezTo>
                      <a:pt x="44" y="193"/>
                      <a:pt x="44" y="193"/>
                      <a:pt x="44" y="193"/>
                    </a:cubicBezTo>
                    <a:lnTo>
                      <a:pt x="45" y="191"/>
                    </a:lnTo>
                    <a:close/>
                    <a:moveTo>
                      <a:pt x="44" y="223"/>
                    </a:moveTo>
                    <a:cubicBezTo>
                      <a:pt x="44" y="222"/>
                      <a:pt x="44" y="216"/>
                      <a:pt x="50" y="208"/>
                    </a:cubicBezTo>
                    <a:cubicBezTo>
                      <a:pt x="51" y="207"/>
                      <a:pt x="52" y="205"/>
                      <a:pt x="52" y="204"/>
                    </a:cubicBezTo>
                    <a:cubicBezTo>
                      <a:pt x="49" y="203"/>
                      <a:pt x="46" y="201"/>
                      <a:pt x="45" y="199"/>
                    </a:cubicBezTo>
                    <a:cubicBezTo>
                      <a:pt x="44" y="196"/>
                      <a:pt x="44" y="196"/>
                      <a:pt x="44" y="196"/>
                    </a:cubicBezTo>
                    <a:cubicBezTo>
                      <a:pt x="80" y="196"/>
                      <a:pt x="80" y="196"/>
                      <a:pt x="80" y="196"/>
                    </a:cubicBezTo>
                    <a:cubicBezTo>
                      <a:pt x="79" y="199"/>
                      <a:pt x="79" y="199"/>
                      <a:pt x="79" y="199"/>
                    </a:cubicBezTo>
                    <a:cubicBezTo>
                      <a:pt x="77" y="202"/>
                      <a:pt x="73" y="205"/>
                      <a:pt x="69" y="205"/>
                    </a:cubicBezTo>
                    <a:cubicBezTo>
                      <a:pt x="66" y="205"/>
                      <a:pt x="66" y="205"/>
                      <a:pt x="66" y="205"/>
                    </a:cubicBezTo>
                    <a:cubicBezTo>
                      <a:pt x="65" y="207"/>
                      <a:pt x="64" y="211"/>
                      <a:pt x="61" y="215"/>
                    </a:cubicBezTo>
                    <a:cubicBezTo>
                      <a:pt x="61" y="215"/>
                      <a:pt x="60" y="216"/>
                      <a:pt x="60" y="217"/>
                    </a:cubicBezTo>
                    <a:cubicBezTo>
                      <a:pt x="102" y="217"/>
                      <a:pt x="102" y="217"/>
                      <a:pt x="102" y="217"/>
                    </a:cubicBezTo>
                    <a:cubicBezTo>
                      <a:pt x="103" y="217"/>
                      <a:pt x="105" y="217"/>
                      <a:pt x="106" y="218"/>
                    </a:cubicBezTo>
                    <a:cubicBezTo>
                      <a:pt x="108" y="219"/>
                      <a:pt x="108" y="221"/>
                      <a:pt x="108" y="223"/>
                    </a:cubicBezTo>
                    <a:cubicBezTo>
                      <a:pt x="108" y="226"/>
                      <a:pt x="105" y="229"/>
                      <a:pt x="102" y="229"/>
                    </a:cubicBezTo>
                    <a:cubicBezTo>
                      <a:pt x="51" y="229"/>
                      <a:pt x="51" y="229"/>
                      <a:pt x="51" y="229"/>
                    </a:cubicBezTo>
                    <a:cubicBezTo>
                      <a:pt x="47" y="229"/>
                      <a:pt x="45" y="226"/>
                      <a:pt x="44" y="223"/>
                    </a:cubicBezTo>
                    <a:close/>
                    <a:moveTo>
                      <a:pt x="132" y="246"/>
                    </a:moveTo>
                    <a:cubicBezTo>
                      <a:pt x="118" y="258"/>
                      <a:pt x="99" y="264"/>
                      <a:pt x="79" y="264"/>
                    </a:cubicBezTo>
                    <a:cubicBezTo>
                      <a:pt x="75" y="264"/>
                      <a:pt x="72" y="261"/>
                      <a:pt x="72" y="258"/>
                    </a:cubicBezTo>
                    <a:cubicBezTo>
                      <a:pt x="72" y="254"/>
                      <a:pt x="75" y="251"/>
                      <a:pt x="79" y="251"/>
                    </a:cubicBezTo>
                    <a:cubicBezTo>
                      <a:pt x="96" y="251"/>
                      <a:pt x="112" y="246"/>
                      <a:pt x="124" y="235"/>
                    </a:cubicBezTo>
                    <a:cubicBezTo>
                      <a:pt x="126" y="233"/>
                      <a:pt x="131" y="233"/>
                      <a:pt x="133" y="236"/>
                    </a:cubicBezTo>
                    <a:cubicBezTo>
                      <a:pt x="135" y="239"/>
                      <a:pt x="135" y="243"/>
                      <a:pt x="132" y="246"/>
                    </a:cubicBezTo>
                    <a:close/>
                    <a:moveTo>
                      <a:pt x="363" y="245"/>
                    </a:moveTo>
                    <a:cubicBezTo>
                      <a:pt x="363" y="244"/>
                      <a:pt x="363" y="243"/>
                      <a:pt x="363" y="242"/>
                    </a:cubicBezTo>
                    <a:cubicBezTo>
                      <a:pt x="361" y="206"/>
                      <a:pt x="327" y="178"/>
                      <a:pt x="284" y="178"/>
                    </a:cubicBezTo>
                    <a:cubicBezTo>
                      <a:pt x="276" y="178"/>
                      <a:pt x="268" y="179"/>
                      <a:pt x="260" y="181"/>
                    </a:cubicBezTo>
                    <a:cubicBezTo>
                      <a:pt x="228" y="189"/>
                      <a:pt x="205" y="215"/>
                      <a:pt x="205" y="245"/>
                    </a:cubicBezTo>
                    <a:cubicBezTo>
                      <a:pt x="205" y="282"/>
                      <a:pt x="240" y="312"/>
                      <a:pt x="284" y="312"/>
                    </a:cubicBezTo>
                    <a:cubicBezTo>
                      <a:pt x="328" y="312"/>
                      <a:pt x="363" y="282"/>
                      <a:pt x="363" y="245"/>
                    </a:cubicBezTo>
                    <a:cubicBezTo>
                      <a:pt x="363" y="245"/>
                      <a:pt x="363" y="245"/>
                      <a:pt x="363" y="245"/>
                    </a:cubicBezTo>
                    <a:cubicBezTo>
                      <a:pt x="363" y="245"/>
                      <a:pt x="363" y="245"/>
                      <a:pt x="363" y="245"/>
                    </a:cubicBezTo>
                    <a:close/>
                    <a:moveTo>
                      <a:pt x="253" y="249"/>
                    </a:moveTo>
                    <a:cubicBezTo>
                      <a:pt x="247" y="249"/>
                      <a:pt x="247" y="249"/>
                      <a:pt x="247" y="249"/>
                    </a:cubicBezTo>
                    <a:cubicBezTo>
                      <a:pt x="244" y="249"/>
                      <a:pt x="241" y="246"/>
                      <a:pt x="241" y="243"/>
                    </a:cubicBezTo>
                    <a:cubicBezTo>
                      <a:pt x="241" y="241"/>
                      <a:pt x="243" y="239"/>
                      <a:pt x="245" y="238"/>
                    </a:cubicBezTo>
                    <a:cubicBezTo>
                      <a:pt x="243" y="238"/>
                      <a:pt x="241" y="236"/>
                      <a:pt x="241" y="233"/>
                    </a:cubicBezTo>
                    <a:cubicBezTo>
                      <a:pt x="241" y="230"/>
                      <a:pt x="244" y="228"/>
                      <a:pt x="247" y="228"/>
                    </a:cubicBezTo>
                    <a:cubicBezTo>
                      <a:pt x="253" y="228"/>
                      <a:pt x="253" y="228"/>
                      <a:pt x="253" y="228"/>
                    </a:cubicBezTo>
                    <a:cubicBezTo>
                      <a:pt x="256" y="220"/>
                      <a:pt x="263" y="215"/>
                      <a:pt x="267" y="213"/>
                    </a:cubicBezTo>
                    <a:cubicBezTo>
                      <a:pt x="275" y="209"/>
                      <a:pt x="284" y="209"/>
                      <a:pt x="287" y="209"/>
                    </a:cubicBezTo>
                    <a:cubicBezTo>
                      <a:pt x="292" y="209"/>
                      <a:pt x="308" y="209"/>
                      <a:pt x="317" y="224"/>
                    </a:cubicBezTo>
                    <a:cubicBezTo>
                      <a:pt x="318" y="225"/>
                      <a:pt x="318" y="226"/>
                      <a:pt x="318" y="228"/>
                    </a:cubicBezTo>
                    <a:cubicBezTo>
                      <a:pt x="317" y="229"/>
                      <a:pt x="316" y="231"/>
                      <a:pt x="315" y="231"/>
                    </a:cubicBezTo>
                    <a:cubicBezTo>
                      <a:pt x="312" y="233"/>
                      <a:pt x="308" y="232"/>
                      <a:pt x="306" y="229"/>
                    </a:cubicBezTo>
                    <a:cubicBezTo>
                      <a:pt x="301" y="220"/>
                      <a:pt x="291" y="220"/>
                      <a:pt x="287" y="220"/>
                    </a:cubicBezTo>
                    <a:cubicBezTo>
                      <a:pt x="277" y="220"/>
                      <a:pt x="270" y="223"/>
                      <a:pt x="267" y="228"/>
                    </a:cubicBezTo>
                    <a:cubicBezTo>
                      <a:pt x="297" y="228"/>
                      <a:pt x="297" y="228"/>
                      <a:pt x="297" y="228"/>
                    </a:cubicBezTo>
                    <a:cubicBezTo>
                      <a:pt x="301" y="228"/>
                      <a:pt x="303" y="230"/>
                      <a:pt x="303" y="233"/>
                    </a:cubicBezTo>
                    <a:cubicBezTo>
                      <a:pt x="303" y="237"/>
                      <a:pt x="301" y="239"/>
                      <a:pt x="297" y="239"/>
                    </a:cubicBezTo>
                    <a:cubicBezTo>
                      <a:pt x="297" y="239"/>
                      <a:pt x="297" y="239"/>
                      <a:pt x="297" y="239"/>
                    </a:cubicBezTo>
                    <a:cubicBezTo>
                      <a:pt x="298" y="240"/>
                      <a:pt x="299" y="242"/>
                      <a:pt x="299" y="243"/>
                    </a:cubicBezTo>
                    <a:cubicBezTo>
                      <a:pt x="299" y="246"/>
                      <a:pt x="297" y="249"/>
                      <a:pt x="293" y="249"/>
                    </a:cubicBezTo>
                    <a:cubicBezTo>
                      <a:pt x="266" y="249"/>
                      <a:pt x="266" y="249"/>
                      <a:pt x="266" y="249"/>
                    </a:cubicBezTo>
                    <a:cubicBezTo>
                      <a:pt x="269" y="255"/>
                      <a:pt x="276" y="258"/>
                      <a:pt x="287" y="258"/>
                    </a:cubicBezTo>
                    <a:cubicBezTo>
                      <a:pt x="291" y="258"/>
                      <a:pt x="300" y="258"/>
                      <a:pt x="306" y="249"/>
                    </a:cubicBezTo>
                    <a:cubicBezTo>
                      <a:pt x="308" y="247"/>
                      <a:pt x="312" y="246"/>
                      <a:pt x="315" y="247"/>
                    </a:cubicBezTo>
                    <a:cubicBezTo>
                      <a:pt x="316" y="248"/>
                      <a:pt x="317" y="249"/>
                      <a:pt x="318" y="251"/>
                    </a:cubicBezTo>
                    <a:cubicBezTo>
                      <a:pt x="318" y="252"/>
                      <a:pt x="318" y="254"/>
                      <a:pt x="317" y="255"/>
                    </a:cubicBezTo>
                    <a:cubicBezTo>
                      <a:pt x="307" y="269"/>
                      <a:pt x="292" y="269"/>
                      <a:pt x="287" y="269"/>
                    </a:cubicBezTo>
                    <a:cubicBezTo>
                      <a:pt x="284" y="269"/>
                      <a:pt x="275" y="269"/>
                      <a:pt x="267" y="265"/>
                    </a:cubicBezTo>
                    <a:cubicBezTo>
                      <a:pt x="262" y="263"/>
                      <a:pt x="256" y="258"/>
                      <a:pt x="253" y="249"/>
                    </a:cubicBezTo>
                    <a:close/>
                    <a:moveTo>
                      <a:pt x="337" y="286"/>
                    </a:moveTo>
                    <a:cubicBezTo>
                      <a:pt x="323" y="298"/>
                      <a:pt x="304" y="304"/>
                      <a:pt x="284" y="304"/>
                    </a:cubicBezTo>
                    <a:cubicBezTo>
                      <a:pt x="280" y="304"/>
                      <a:pt x="277" y="301"/>
                      <a:pt x="277" y="298"/>
                    </a:cubicBezTo>
                    <a:cubicBezTo>
                      <a:pt x="277" y="294"/>
                      <a:pt x="280" y="291"/>
                      <a:pt x="284" y="291"/>
                    </a:cubicBezTo>
                    <a:cubicBezTo>
                      <a:pt x="301" y="291"/>
                      <a:pt x="317" y="285"/>
                      <a:pt x="329" y="275"/>
                    </a:cubicBezTo>
                    <a:cubicBezTo>
                      <a:pt x="331" y="273"/>
                      <a:pt x="336" y="273"/>
                      <a:pt x="338" y="276"/>
                    </a:cubicBezTo>
                    <a:cubicBezTo>
                      <a:pt x="340" y="279"/>
                      <a:pt x="340" y="283"/>
                      <a:pt x="337" y="28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43" name="组合 42"/>
          <p:cNvGrpSpPr/>
          <p:nvPr/>
        </p:nvGrpSpPr>
        <p:grpSpPr>
          <a:xfrm>
            <a:off x="4237946" y="3886950"/>
            <a:ext cx="671712" cy="671712"/>
            <a:chOff x="4237946" y="3886950"/>
            <a:chExt cx="671712" cy="671712"/>
          </a:xfrm>
        </p:grpSpPr>
        <p:sp>
          <p:nvSpPr>
            <p:cNvPr id="22" name="椭圆 21"/>
            <p:cNvSpPr/>
            <p:nvPr/>
          </p:nvSpPr>
          <p:spPr>
            <a:xfrm>
              <a:off x="4237946" y="3886950"/>
              <a:ext cx="671712" cy="67171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Freeform 74"/>
            <p:cNvSpPr>
              <a:spLocks noEditPoints="1"/>
            </p:cNvSpPr>
            <p:nvPr/>
          </p:nvSpPr>
          <p:spPr bwMode="auto">
            <a:xfrm>
              <a:off x="4401848" y="4102514"/>
              <a:ext cx="410743" cy="270993"/>
            </a:xfrm>
            <a:custGeom>
              <a:avLst/>
              <a:gdLst>
                <a:gd name="T0" fmla="*/ 220 w 511"/>
                <a:gd name="T1" fmla="*/ 149 h 337"/>
                <a:gd name="T2" fmla="*/ 200 w 511"/>
                <a:gd name="T3" fmla="*/ 121 h 337"/>
                <a:gd name="T4" fmla="*/ 257 w 511"/>
                <a:gd name="T5" fmla="*/ 195 h 337"/>
                <a:gd name="T6" fmla="*/ 237 w 511"/>
                <a:gd name="T7" fmla="*/ 223 h 337"/>
                <a:gd name="T8" fmla="*/ 465 w 511"/>
                <a:gd name="T9" fmla="*/ 129 h 337"/>
                <a:gd name="T10" fmla="*/ 422 w 511"/>
                <a:gd name="T11" fmla="*/ 129 h 337"/>
                <a:gd name="T12" fmla="*/ 38 w 511"/>
                <a:gd name="T13" fmla="*/ 116 h 337"/>
                <a:gd name="T14" fmla="*/ 0 w 511"/>
                <a:gd name="T15" fmla="*/ 135 h 337"/>
                <a:gd name="T16" fmla="*/ 18 w 511"/>
                <a:gd name="T17" fmla="*/ 209 h 337"/>
                <a:gd name="T18" fmla="*/ 120 w 511"/>
                <a:gd name="T19" fmla="*/ 282 h 337"/>
                <a:gd name="T20" fmla="*/ 153 w 511"/>
                <a:gd name="T21" fmla="*/ 337 h 337"/>
                <a:gd name="T22" fmla="*/ 192 w 511"/>
                <a:gd name="T23" fmla="*/ 309 h 337"/>
                <a:gd name="T24" fmla="*/ 250 w 511"/>
                <a:gd name="T25" fmla="*/ 293 h 337"/>
                <a:gd name="T26" fmla="*/ 280 w 511"/>
                <a:gd name="T27" fmla="*/ 337 h 337"/>
                <a:gd name="T28" fmla="*/ 320 w 511"/>
                <a:gd name="T29" fmla="*/ 309 h 337"/>
                <a:gd name="T30" fmla="*/ 424 w 511"/>
                <a:gd name="T31" fmla="*/ 152 h 337"/>
                <a:gd name="T32" fmla="*/ 431 w 511"/>
                <a:gd name="T33" fmla="*/ 150 h 337"/>
                <a:gd name="T34" fmla="*/ 433 w 511"/>
                <a:gd name="T35" fmla="*/ 187 h 337"/>
                <a:gd name="T36" fmla="*/ 478 w 511"/>
                <a:gd name="T37" fmla="*/ 176 h 337"/>
                <a:gd name="T38" fmla="*/ 465 w 511"/>
                <a:gd name="T39" fmla="*/ 148 h 337"/>
                <a:gd name="T40" fmla="*/ 503 w 511"/>
                <a:gd name="T41" fmla="*/ 171 h 337"/>
                <a:gd name="T42" fmla="*/ 274 w 511"/>
                <a:gd name="T43" fmla="*/ 195 h 337"/>
                <a:gd name="T44" fmla="*/ 237 w 511"/>
                <a:gd name="T45" fmla="*/ 245 h 337"/>
                <a:gd name="T46" fmla="*/ 220 w 511"/>
                <a:gd name="T47" fmla="*/ 245 h 337"/>
                <a:gd name="T48" fmla="*/ 183 w 511"/>
                <a:gd name="T49" fmla="*/ 195 h 337"/>
                <a:gd name="T50" fmla="*/ 200 w 511"/>
                <a:gd name="T51" fmla="*/ 195 h 337"/>
                <a:gd name="T52" fmla="*/ 220 w 511"/>
                <a:gd name="T53" fmla="*/ 223 h 337"/>
                <a:gd name="T54" fmla="*/ 183 w 511"/>
                <a:gd name="T55" fmla="*/ 121 h 337"/>
                <a:gd name="T56" fmla="*/ 220 w 511"/>
                <a:gd name="T57" fmla="*/ 72 h 337"/>
                <a:gd name="T58" fmla="*/ 237 w 511"/>
                <a:gd name="T59" fmla="*/ 72 h 337"/>
                <a:gd name="T60" fmla="*/ 274 w 511"/>
                <a:gd name="T61" fmla="*/ 121 h 337"/>
                <a:gd name="T62" fmla="*/ 257 w 511"/>
                <a:gd name="T63" fmla="*/ 121 h 337"/>
                <a:gd name="T64" fmla="*/ 237 w 511"/>
                <a:gd name="T65" fmla="*/ 94 h 337"/>
                <a:gd name="T66" fmla="*/ 274 w 511"/>
                <a:gd name="T67" fmla="*/ 195 h 337"/>
                <a:gd name="T68" fmla="*/ 268 w 511"/>
                <a:gd name="T69" fmla="*/ 43 h 337"/>
                <a:gd name="T70" fmla="*/ 176 w 511"/>
                <a:gd name="T71" fmla="*/ 43 h 337"/>
                <a:gd name="T72" fmla="*/ 172 w 511"/>
                <a:gd name="T73" fmla="*/ 25 h 337"/>
                <a:gd name="T74" fmla="*/ 280 w 511"/>
                <a:gd name="T75" fmla="*/ 36 h 337"/>
                <a:gd name="T76" fmla="*/ 457 w 511"/>
                <a:gd name="T77" fmla="*/ 177 h 337"/>
                <a:gd name="T78" fmla="*/ 447 w 511"/>
                <a:gd name="T79" fmla="*/ 165 h 337"/>
                <a:gd name="T80" fmla="*/ 447 w 511"/>
                <a:gd name="T81" fmla="*/ 164 h 337"/>
                <a:gd name="T82" fmla="*/ 456 w 511"/>
                <a:gd name="T83" fmla="*/ 168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1" h="337">
                  <a:moveTo>
                    <a:pt x="200" y="121"/>
                  </a:moveTo>
                  <a:cubicBezTo>
                    <a:pt x="200" y="124"/>
                    <a:pt x="200" y="145"/>
                    <a:pt x="220" y="149"/>
                  </a:cubicBezTo>
                  <a:cubicBezTo>
                    <a:pt x="220" y="94"/>
                    <a:pt x="220" y="94"/>
                    <a:pt x="220" y="94"/>
                  </a:cubicBezTo>
                  <a:cubicBezTo>
                    <a:pt x="201" y="98"/>
                    <a:pt x="200" y="119"/>
                    <a:pt x="200" y="121"/>
                  </a:cubicBezTo>
                  <a:close/>
                  <a:moveTo>
                    <a:pt x="237" y="223"/>
                  </a:moveTo>
                  <a:cubicBezTo>
                    <a:pt x="256" y="219"/>
                    <a:pt x="257" y="198"/>
                    <a:pt x="257" y="195"/>
                  </a:cubicBezTo>
                  <a:cubicBezTo>
                    <a:pt x="257" y="193"/>
                    <a:pt x="256" y="172"/>
                    <a:pt x="237" y="168"/>
                  </a:cubicBezTo>
                  <a:lnTo>
                    <a:pt x="237" y="223"/>
                  </a:lnTo>
                  <a:close/>
                  <a:moveTo>
                    <a:pt x="509" y="159"/>
                  </a:moveTo>
                  <a:cubicBezTo>
                    <a:pt x="508" y="158"/>
                    <a:pt x="496" y="129"/>
                    <a:pt x="465" y="129"/>
                  </a:cubicBezTo>
                  <a:cubicBezTo>
                    <a:pt x="457" y="129"/>
                    <a:pt x="450" y="131"/>
                    <a:pt x="445" y="134"/>
                  </a:cubicBezTo>
                  <a:cubicBezTo>
                    <a:pt x="438" y="132"/>
                    <a:pt x="431" y="130"/>
                    <a:pt x="422" y="129"/>
                  </a:cubicBezTo>
                  <a:cubicBezTo>
                    <a:pt x="408" y="9"/>
                    <a:pt x="283" y="0"/>
                    <a:pt x="231" y="0"/>
                  </a:cubicBezTo>
                  <a:cubicBezTo>
                    <a:pt x="181" y="0"/>
                    <a:pt x="60" y="9"/>
                    <a:pt x="38" y="116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8" y="116"/>
                    <a:pt x="0" y="124"/>
                    <a:pt x="0" y="13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201"/>
                    <a:pt x="8" y="209"/>
                    <a:pt x="18" y="209"/>
                  </a:cubicBezTo>
                  <a:cubicBezTo>
                    <a:pt x="45" y="209"/>
                    <a:pt x="45" y="209"/>
                    <a:pt x="45" y="209"/>
                  </a:cubicBezTo>
                  <a:cubicBezTo>
                    <a:pt x="60" y="250"/>
                    <a:pt x="92" y="271"/>
                    <a:pt x="120" y="282"/>
                  </a:cubicBezTo>
                  <a:cubicBezTo>
                    <a:pt x="125" y="309"/>
                    <a:pt x="125" y="309"/>
                    <a:pt x="125" y="309"/>
                  </a:cubicBezTo>
                  <a:cubicBezTo>
                    <a:pt x="125" y="324"/>
                    <a:pt x="138" y="337"/>
                    <a:pt x="153" y="337"/>
                  </a:cubicBezTo>
                  <a:cubicBezTo>
                    <a:pt x="165" y="337"/>
                    <a:pt x="165" y="337"/>
                    <a:pt x="165" y="337"/>
                  </a:cubicBezTo>
                  <a:cubicBezTo>
                    <a:pt x="180" y="337"/>
                    <a:pt x="192" y="324"/>
                    <a:pt x="192" y="309"/>
                  </a:cubicBezTo>
                  <a:cubicBezTo>
                    <a:pt x="195" y="293"/>
                    <a:pt x="195" y="293"/>
                    <a:pt x="195" y="293"/>
                  </a:cubicBezTo>
                  <a:cubicBezTo>
                    <a:pt x="250" y="293"/>
                    <a:pt x="250" y="293"/>
                    <a:pt x="250" y="293"/>
                  </a:cubicBezTo>
                  <a:cubicBezTo>
                    <a:pt x="253" y="309"/>
                    <a:pt x="253" y="309"/>
                    <a:pt x="253" y="309"/>
                  </a:cubicBezTo>
                  <a:cubicBezTo>
                    <a:pt x="253" y="324"/>
                    <a:pt x="265" y="337"/>
                    <a:pt x="280" y="337"/>
                  </a:cubicBezTo>
                  <a:cubicBezTo>
                    <a:pt x="292" y="337"/>
                    <a:pt x="292" y="337"/>
                    <a:pt x="292" y="337"/>
                  </a:cubicBezTo>
                  <a:cubicBezTo>
                    <a:pt x="307" y="337"/>
                    <a:pt x="320" y="324"/>
                    <a:pt x="320" y="309"/>
                  </a:cubicBezTo>
                  <a:cubicBezTo>
                    <a:pt x="324" y="286"/>
                    <a:pt x="324" y="286"/>
                    <a:pt x="324" y="286"/>
                  </a:cubicBezTo>
                  <a:cubicBezTo>
                    <a:pt x="365" y="275"/>
                    <a:pt x="424" y="242"/>
                    <a:pt x="424" y="152"/>
                  </a:cubicBezTo>
                  <a:cubicBezTo>
                    <a:pt x="424" y="150"/>
                    <a:pt x="424" y="149"/>
                    <a:pt x="424" y="148"/>
                  </a:cubicBezTo>
                  <a:cubicBezTo>
                    <a:pt x="426" y="149"/>
                    <a:pt x="429" y="149"/>
                    <a:pt x="431" y="150"/>
                  </a:cubicBezTo>
                  <a:cubicBezTo>
                    <a:pt x="429" y="154"/>
                    <a:pt x="428" y="158"/>
                    <a:pt x="428" y="161"/>
                  </a:cubicBezTo>
                  <a:cubicBezTo>
                    <a:pt x="427" y="164"/>
                    <a:pt x="425" y="177"/>
                    <a:pt x="433" y="187"/>
                  </a:cubicBezTo>
                  <a:cubicBezTo>
                    <a:pt x="437" y="191"/>
                    <a:pt x="444" y="196"/>
                    <a:pt x="457" y="196"/>
                  </a:cubicBezTo>
                  <a:cubicBezTo>
                    <a:pt x="469" y="196"/>
                    <a:pt x="478" y="188"/>
                    <a:pt x="478" y="176"/>
                  </a:cubicBezTo>
                  <a:cubicBezTo>
                    <a:pt x="478" y="166"/>
                    <a:pt x="473" y="156"/>
                    <a:pt x="465" y="148"/>
                  </a:cubicBezTo>
                  <a:cubicBezTo>
                    <a:pt x="465" y="148"/>
                    <a:pt x="465" y="148"/>
                    <a:pt x="465" y="148"/>
                  </a:cubicBezTo>
                  <a:cubicBezTo>
                    <a:pt x="483" y="148"/>
                    <a:pt x="491" y="166"/>
                    <a:pt x="491" y="166"/>
                  </a:cubicBezTo>
                  <a:cubicBezTo>
                    <a:pt x="493" y="171"/>
                    <a:pt x="499" y="173"/>
                    <a:pt x="503" y="171"/>
                  </a:cubicBezTo>
                  <a:cubicBezTo>
                    <a:pt x="508" y="169"/>
                    <a:pt x="511" y="164"/>
                    <a:pt x="509" y="159"/>
                  </a:cubicBezTo>
                  <a:close/>
                  <a:moveTo>
                    <a:pt x="274" y="195"/>
                  </a:moveTo>
                  <a:cubicBezTo>
                    <a:pt x="274" y="210"/>
                    <a:pt x="266" y="236"/>
                    <a:pt x="237" y="240"/>
                  </a:cubicBezTo>
                  <a:cubicBezTo>
                    <a:pt x="237" y="245"/>
                    <a:pt x="237" y="245"/>
                    <a:pt x="237" y="245"/>
                  </a:cubicBezTo>
                  <a:cubicBezTo>
                    <a:pt x="237" y="250"/>
                    <a:pt x="233" y="253"/>
                    <a:pt x="228" y="253"/>
                  </a:cubicBezTo>
                  <a:cubicBezTo>
                    <a:pt x="224" y="253"/>
                    <a:pt x="220" y="250"/>
                    <a:pt x="220" y="245"/>
                  </a:cubicBezTo>
                  <a:cubicBezTo>
                    <a:pt x="220" y="240"/>
                    <a:pt x="220" y="240"/>
                    <a:pt x="220" y="240"/>
                  </a:cubicBezTo>
                  <a:cubicBezTo>
                    <a:pt x="191" y="236"/>
                    <a:pt x="183" y="210"/>
                    <a:pt x="183" y="195"/>
                  </a:cubicBezTo>
                  <a:cubicBezTo>
                    <a:pt x="183" y="191"/>
                    <a:pt x="187" y="187"/>
                    <a:pt x="191" y="187"/>
                  </a:cubicBezTo>
                  <a:cubicBezTo>
                    <a:pt x="196" y="187"/>
                    <a:pt x="200" y="191"/>
                    <a:pt x="200" y="195"/>
                  </a:cubicBezTo>
                  <a:cubicBezTo>
                    <a:pt x="200" y="195"/>
                    <a:pt x="200" y="195"/>
                    <a:pt x="200" y="195"/>
                  </a:cubicBezTo>
                  <a:cubicBezTo>
                    <a:pt x="200" y="198"/>
                    <a:pt x="201" y="219"/>
                    <a:pt x="220" y="223"/>
                  </a:cubicBezTo>
                  <a:cubicBezTo>
                    <a:pt x="220" y="166"/>
                    <a:pt x="220" y="166"/>
                    <a:pt x="220" y="166"/>
                  </a:cubicBezTo>
                  <a:cubicBezTo>
                    <a:pt x="191" y="162"/>
                    <a:pt x="183" y="136"/>
                    <a:pt x="183" y="121"/>
                  </a:cubicBezTo>
                  <a:cubicBezTo>
                    <a:pt x="183" y="107"/>
                    <a:pt x="191" y="81"/>
                    <a:pt x="220" y="77"/>
                  </a:cubicBezTo>
                  <a:cubicBezTo>
                    <a:pt x="220" y="72"/>
                    <a:pt x="220" y="72"/>
                    <a:pt x="220" y="72"/>
                  </a:cubicBezTo>
                  <a:cubicBezTo>
                    <a:pt x="220" y="67"/>
                    <a:pt x="224" y="64"/>
                    <a:pt x="228" y="64"/>
                  </a:cubicBezTo>
                  <a:cubicBezTo>
                    <a:pt x="233" y="64"/>
                    <a:pt x="237" y="67"/>
                    <a:pt x="237" y="72"/>
                  </a:cubicBezTo>
                  <a:cubicBezTo>
                    <a:pt x="237" y="77"/>
                    <a:pt x="237" y="77"/>
                    <a:pt x="237" y="77"/>
                  </a:cubicBezTo>
                  <a:cubicBezTo>
                    <a:pt x="266" y="81"/>
                    <a:pt x="274" y="107"/>
                    <a:pt x="274" y="121"/>
                  </a:cubicBezTo>
                  <a:cubicBezTo>
                    <a:pt x="274" y="126"/>
                    <a:pt x="270" y="130"/>
                    <a:pt x="265" y="130"/>
                  </a:cubicBezTo>
                  <a:cubicBezTo>
                    <a:pt x="261" y="130"/>
                    <a:pt x="257" y="126"/>
                    <a:pt x="257" y="121"/>
                  </a:cubicBezTo>
                  <a:cubicBezTo>
                    <a:pt x="257" y="121"/>
                    <a:pt x="257" y="121"/>
                    <a:pt x="257" y="121"/>
                  </a:cubicBezTo>
                  <a:cubicBezTo>
                    <a:pt x="257" y="119"/>
                    <a:pt x="256" y="98"/>
                    <a:pt x="237" y="94"/>
                  </a:cubicBezTo>
                  <a:cubicBezTo>
                    <a:pt x="237" y="151"/>
                    <a:pt x="237" y="151"/>
                    <a:pt x="237" y="151"/>
                  </a:cubicBezTo>
                  <a:cubicBezTo>
                    <a:pt x="266" y="155"/>
                    <a:pt x="274" y="181"/>
                    <a:pt x="274" y="195"/>
                  </a:cubicBezTo>
                  <a:close/>
                  <a:moveTo>
                    <a:pt x="280" y="36"/>
                  </a:moveTo>
                  <a:cubicBezTo>
                    <a:pt x="278" y="41"/>
                    <a:pt x="273" y="44"/>
                    <a:pt x="268" y="43"/>
                  </a:cubicBezTo>
                  <a:cubicBezTo>
                    <a:pt x="228" y="32"/>
                    <a:pt x="177" y="43"/>
                    <a:pt x="176" y="43"/>
                  </a:cubicBezTo>
                  <a:cubicBezTo>
                    <a:pt x="176" y="43"/>
                    <a:pt x="176" y="43"/>
                    <a:pt x="176" y="43"/>
                  </a:cubicBezTo>
                  <a:cubicBezTo>
                    <a:pt x="171" y="44"/>
                    <a:pt x="166" y="41"/>
                    <a:pt x="165" y="36"/>
                  </a:cubicBezTo>
                  <a:cubicBezTo>
                    <a:pt x="164" y="31"/>
                    <a:pt x="167" y="26"/>
                    <a:pt x="172" y="25"/>
                  </a:cubicBezTo>
                  <a:cubicBezTo>
                    <a:pt x="175" y="24"/>
                    <a:pt x="228" y="12"/>
                    <a:pt x="273" y="25"/>
                  </a:cubicBezTo>
                  <a:cubicBezTo>
                    <a:pt x="278" y="26"/>
                    <a:pt x="281" y="31"/>
                    <a:pt x="280" y="36"/>
                  </a:cubicBezTo>
                  <a:close/>
                  <a:moveTo>
                    <a:pt x="459" y="177"/>
                  </a:moveTo>
                  <a:cubicBezTo>
                    <a:pt x="458" y="177"/>
                    <a:pt x="458" y="177"/>
                    <a:pt x="457" y="177"/>
                  </a:cubicBezTo>
                  <a:cubicBezTo>
                    <a:pt x="454" y="177"/>
                    <a:pt x="450" y="177"/>
                    <a:pt x="448" y="175"/>
                  </a:cubicBezTo>
                  <a:cubicBezTo>
                    <a:pt x="446" y="172"/>
                    <a:pt x="447" y="166"/>
                    <a:pt x="447" y="165"/>
                  </a:cubicBezTo>
                  <a:cubicBezTo>
                    <a:pt x="447" y="164"/>
                    <a:pt x="447" y="164"/>
                    <a:pt x="447" y="164"/>
                  </a:cubicBezTo>
                  <a:cubicBezTo>
                    <a:pt x="447" y="164"/>
                    <a:pt x="447" y="164"/>
                    <a:pt x="447" y="164"/>
                  </a:cubicBezTo>
                  <a:cubicBezTo>
                    <a:pt x="447" y="163"/>
                    <a:pt x="447" y="161"/>
                    <a:pt x="448" y="159"/>
                  </a:cubicBezTo>
                  <a:cubicBezTo>
                    <a:pt x="452" y="162"/>
                    <a:pt x="454" y="165"/>
                    <a:pt x="456" y="168"/>
                  </a:cubicBezTo>
                  <a:cubicBezTo>
                    <a:pt x="459" y="173"/>
                    <a:pt x="459" y="176"/>
                    <a:pt x="459" y="1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237946" y="5168256"/>
            <a:ext cx="671712" cy="671712"/>
            <a:chOff x="4237946" y="5168256"/>
            <a:chExt cx="671712" cy="671712"/>
          </a:xfrm>
        </p:grpSpPr>
        <p:sp>
          <p:nvSpPr>
            <p:cNvPr id="24" name="椭圆 23"/>
            <p:cNvSpPr/>
            <p:nvPr/>
          </p:nvSpPr>
          <p:spPr>
            <a:xfrm>
              <a:off x="4237946" y="5168256"/>
              <a:ext cx="671712" cy="67171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5" name="组 21"/>
            <p:cNvGrpSpPr/>
            <p:nvPr/>
          </p:nvGrpSpPr>
          <p:grpSpPr>
            <a:xfrm>
              <a:off x="4433441" y="5313651"/>
              <a:ext cx="280009" cy="380920"/>
              <a:chOff x="6873876" y="5411788"/>
              <a:chExt cx="665163" cy="904875"/>
            </a:xfrm>
            <a:solidFill>
              <a:schemeClr val="bg1"/>
            </a:solidFill>
          </p:grpSpPr>
          <p:sp>
            <p:nvSpPr>
              <p:cNvPr id="26" name="Freeform 64"/>
              <p:cNvSpPr>
                <a:spLocks noEditPoints="1"/>
              </p:cNvSpPr>
              <p:nvPr/>
            </p:nvSpPr>
            <p:spPr bwMode="auto">
              <a:xfrm>
                <a:off x="6873876" y="5411788"/>
                <a:ext cx="665163" cy="835025"/>
              </a:xfrm>
              <a:custGeom>
                <a:avLst/>
                <a:gdLst>
                  <a:gd name="T0" fmla="*/ 209 w 317"/>
                  <a:gd name="T1" fmla="*/ 99 h 398"/>
                  <a:gd name="T2" fmla="*/ 119 w 317"/>
                  <a:gd name="T3" fmla="*/ 105 h 398"/>
                  <a:gd name="T4" fmla="*/ 86 w 317"/>
                  <a:gd name="T5" fmla="*/ 99 h 398"/>
                  <a:gd name="T6" fmla="*/ 0 w 317"/>
                  <a:gd name="T7" fmla="*/ 316 h 398"/>
                  <a:gd name="T8" fmla="*/ 230 w 317"/>
                  <a:gd name="T9" fmla="*/ 398 h 398"/>
                  <a:gd name="T10" fmla="*/ 317 w 317"/>
                  <a:gd name="T11" fmla="*/ 214 h 398"/>
                  <a:gd name="T12" fmla="*/ 230 w 317"/>
                  <a:gd name="T13" fmla="*/ 99 h 398"/>
                  <a:gd name="T14" fmla="*/ 171 w 317"/>
                  <a:gd name="T15" fmla="*/ 334 h 398"/>
                  <a:gd name="T16" fmla="*/ 153 w 317"/>
                  <a:gd name="T17" fmla="*/ 334 h 398"/>
                  <a:gd name="T18" fmla="*/ 113 w 317"/>
                  <a:gd name="T19" fmla="*/ 282 h 398"/>
                  <a:gd name="T20" fmla="*/ 131 w 317"/>
                  <a:gd name="T21" fmla="*/ 282 h 398"/>
                  <a:gd name="T22" fmla="*/ 153 w 317"/>
                  <a:gd name="T23" fmla="*/ 311 h 398"/>
                  <a:gd name="T24" fmla="*/ 113 w 317"/>
                  <a:gd name="T25" fmla="*/ 203 h 398"/>
                  <a:gd name="T26" fmla="*/ 153 w 317"/>
                  <a:gd name="T27" fmla="*/ 150 h 398"/>
                  <a:gd name="T28" fmla="*/ 171 w 317"/>
                  <a:gd name="T29" fmla="*/ 150 h 398"/>
                  <a:gd name="T30" fmla="*/ 210 w 317"/>
                  <a:gd name="T31" fmla="*/ 203 h 398"/>
                  <a:gd name="T32" fmla="*/ 192 w 317"/>
                  <a:gd name="T33" fmla="*/ 203 h 398"/>
                  <a:gd name="T34" fmla="*/ 171 w 317"/>
                  <a:gd name="T35" fmla="*/ 173 h 398"/>
                  <a:gd name="T36" fmla="*/ 210 w 317"/>
                  <a:gd name="T37" fmla="*/ 282 h 398"/>
                  <a:gd name="T38" fmla="*/ 211 w 317"/>
                  <a:gd name="T39" fmla="*/ 375 h 398"/>
                  <a:gd name="T40" fmla="*/ 211 w 317"/>
                  <a:gd name="T41" fmla="*/ 364 h 398"/>
                  <a:gd name="T42" fmla="*/ 285 w 317"/>
                  <a:gd name="T43" fmla="*/ 317 h 398"/>
                  <a:gd name="T44" fmla="*/ 296 w 317"/>
                  <a:gd name="T45" fmla="*/ 317 h 398"/>
                  <a:gd name="T46" fmla="*/ 171 w 317"/>
                  <a:gd name="T47" fmla="*/ 252 h 398"/>
                  <a:gd name="T48" fmla="*/ 192 w 317"/>
                  <a:gd name="T49" fmla="*/ 282 h 398"/>
                  <a:gd name="T50" fmla="*/ 131 w 317"/>
                  <a:gd name="T51" fmla="*/ 203 h 398"/>
                  <a:gd name="T52" fmla="*/ 153 w 317"/>
                  <a:gd name="T53" fmla="*/ 173 h 398"/>
                  <a:gd name="T54" fmla="*/ 119 w 317"/>
                  <a:gd name="T55" fmla="*/ 79 h 398"/>
                  <a:gd name="T56" fmla="*/ 203 w 317"/>
                  <a:gd name="T57" fmla="*/ 80 h 398"/>
                  <a:gd name="T58" fmla="*/ 211 w 317"/>
                  <a:gd name="T59" fmla="*/ 0 h 398"/>
                  <a:gd name="T60" fmla="*/ 79 w 317"/>
                  <a:gd name="T61" fmla="*/ 24 h 398"/>
                  <a:gd name="T62" fmla="*/ 119 w 317"/>
                  <a:gd name="T63" fmla="*/ 79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17" h="398">
                    <a:moveTo>
                      <a:pt x="230" y="99"/>
                    </a:moveTo>
                    <a:cubicBezTo>
                      <a:pt x="209" y="99"/>
                      <a:pt x="209" y="99"/>
                      <a:pt x="209" y="99"/>
                    </a:cubicBezTo>
                    <a:cubicBezTo>
                      <a:pt x="207" y="103"/>
                      <a:pt x="203" y="105"/>
                      <a:pt x="198" y="105"/>
                    </a:cubicBezTo>
                    <a:cubicBezTo>
                      <a:pt x="119" y="105"/>
                      <a:pt x="119" y="105"/>
                      <a:pt x="119" y="105"/>
                    </a:cubicBezTo>
                    <a:cubicBezTo>
                      <a:pt x="114" y="105"/>
                      <a:pt x="110" y="103"/>
                      <a:pt x="107" y="99"/>
                    </a:cubicBezTo>
                    <a:cubicBezTo>
                      <a:pt x="94" y="99"/>
                      <a:pt x="86" y="99"/>
                      <a:pt x="86" y="99"/>
                    </a:cubicBezTo>
                    <a:cubicBezTo>
                      <a:pt x="86" y="99"/>
                      <a:pt x="0" y="99"/>
                      <a:pt x="0" y="180"/>
                    </a:cubicBezTo>
                    <a:cubicBezTo>
                      <a:pt x="0" y="316"/>
                      <a:pt x="0" y="316"/>
                      <a:pt x="0" y="316"/>
                    </a:cubicBezTo>
                    <a:cubicBezTo>
                      <a:pt x="0" y="316"/>
                      <a:pt x="0" y="398"/>
                      <a:pt x="86" y="398"/>
                    </a:cubicBezTo>
                    <a:cubicBezTo>
                      <a:pt x="173" y="398"/>
                      <a:pt x="230" y="398"/>
                      <a:pt x="230" y="398"/>
                    </a:cubicBezTo>
                    <a:cubicBezTo>
                      <a:pt x="230" y="398"/>
                      <a:pt x="317" y="398"/>
                      <a:pt x="317" y="316"/>
                    </a:cubicBezTo>
                    <a:cubicBezTo>
                      <a:pt x="317" y="254"/>
                      <a:pt x="317" y="214"/>
                      <a:pt x="317" y="214"/>
                    </a:cubicBezTo>
                    <a:cubicBezTo>
                      <a:pt x="317" y="193"/>
                      <a:pt x="317" y="180"/>
                      <a:pt x="317" y="180"/>
                    </a:cubicBezTo>
                    <a:cubicBezTo>
                      <a:pt x="317" y="180"/>
                      <a:pt x="317" y="99"/>
                      <a:pt x="230" y="99"/>
                    </a:cubicBezTo>
                    <a:close/>
                    <a:moveTo>
                      <a:pt x="171" y="329"/>
                    </a:moveTo>
                    <a:cubicBezTo>
                      <a:pt x="171" y="334"/>
                      <a:pt x="171" y="334"/>
                      <a:pt x="171" y="334"/>
                    </a:cubicBezTo>
                    <a:cubicBezTo>
                      <a:pt x="171" y="339"/>
                      <a:pt x="167" y="343"/>
                      <a:pt x="162" y="343"/>
                    </a:cubicBezTo>
                    <a:cubicBezTo>
                      <a:pt x="157" y="343"/>
                      <a:pt x="153" y="339"/>
                      <a:pt x="153" y="334"/>
                    </a:cubicBezTo>
                    <a:cubicBezTo>
                      <a:pt x="153" y="329"/>
                      <a:pt x="153" y="329"/>
                      <a:pt x="153" y="329"/>
                    </a:cubicBezTo>
                    <a:cubicBezTo>
                      <a:pt x="122" y="325"/>
                      <a:pt x="113" y="297"/>
                      <a:pt x="113" y="282"/>
                    </a:cubicBezTo>
                    <a:cubicBezTo>
                      <a:pt x="113" y="277"/>
                      <a:pt x="117" y="273"/>
                      <a:pt x="122" y="273"/>
                    </a:cubicBezTo>
                    <a:cubicBezTo>
                      <a:pt x="127" y="273"/>
                      <a:pt x="131" y="277"/>
                      <a:pt x="131" y="282"/>
                    </a:cubicBezTo>
                    <a:cubicBezTo>
                      <a:pt x="131" y="282"/>
                      <a:pt x="131" y="282"/>
                      <a:pt x="131" y="282"/>
                    </a:cubicBezTo>
                    <a:cubicBezTo>
                      <a:pt x="131" y="284"/>
                      <a:pt x="132" y="306"/>
                      <a:pt x="153" y="311"/>
                    </a:cubicBezTo>
                    <a:cubicBezTo>
                      <a:pt x="153" y="250"/>
                      <a:pt x="153" y="250"/>
                      <a:pt x="153" y="250"/>
                    </a:cubicBezTo>
                    <a:cubicBezTo>
                      <a:pt x="122" y="246"/>
                      <a:pt x="113" y="218"/>
                      <a:pt x="113" y="203"/>
                    </a:cubicBezTo>
                    <a:cubicBezTo>
                      <a:pt x="113" y="187"/>
                      <a:pt x="122" y="159"/>
                      <a:pt x="153" y="155"/>
                    </a:cubicBezTo>
                    <a:cubicBezTo>
                      <a:pt x="153" y="150"/>
                      <a:pt x="153" y="150"/>
                      <a:pt x="153" y="150"/>
                    </a:cubicBezTo>
                    <a:cubicBezTo>
                      <a:pt x="153" y="145"/>
                      <a:pt x="157" y="141"/>
                      <a:pt x="162" y="141"/>
                    </a:cubicBezTo>
                    <a:cubicBezTo>
                      <a:pt x="167" y="141"/>
                      <a:pt x="171" y="145"/>
                      <a:pt x="171" y="150"/>
                    </a:cubicBezTo>
                    <a:cubicBezTo>
                      <a:pt x="171" y="155"/>
                      <a:pt x="171" y="155"/>
                      <a:pt x="171" y="155"/>
                    </a:cubicBezTo>
                    <a:cubicBezTo>
                      <a:pt x="201" y="159"/>
                      <a:pt x="210" y="187"/>
                      <a:pt x="210" y="203"/>
                    </a:cubicBezTo>
                    <a:cubicBezTo>
                      <a:pt x="210" y="208"/>
                      <a:pt x="206" y="212"/>
                      <a:pt x="201" y="212"/>
                    </a:cubicBezTo>
                    <a:cubicBezTo>
                      <a:pt x="196" y="212"/>
                      <a:pt x="192" y="208"/>
                      <a:pt x="192" y="203"/>
                    </a:cubicBezTo>
                    <a:cubicBezTo>
                      <a:pt x="192" y="203"/>
                      <a:pt x="192" y="203"/>
                      <a:pt x="192" y="203"/>
                    </a:cubicBezTo>
                    <a:cubicBezTo>
                      <a:pt x="192" y="200"/>
                      <a:pt x="191" y="178"/>
                      <a:pt x="171" y="173"/>
                    </a:cubicBezTo>
                    <a:cubicBezTo>
                      <a:pt x="171" y="234"/>
                      <a:pt x="171" y="234"/>
                      <a:pt x="171" y="234"/>
                    </a:cubicBezTo>
                    <a:cubicBezTo>
                      <a:pt x="201" y="238"/>
                      <a:pt x="210" y="266"/>
                      <a:pt x="210" y="282"/>
                    </a:cubicBezTo>
                    <a:cubicBezTo>
                      <a:pt x="210" y="297"/>
                      <a:pt x="201" y="325"/>
                      <a:pt x="171" y="329"/>
                    </a:cubicBezTo>
                    <a:close/>
                    <a:moveTo>
                      <a:pt x="211" y="375"/>
                    </a:moveTo>
                    <a:cubicBezTo>
                      <a:pt x="208" y="375"/>
                      <a:pt x="205" y="373"/>
                      <a:pt x="205" y="370"/>
                    </a:cubicBezTo>
                    <a:cubicBezTo>
                      <a:pt x="205" y="366"/>
                      <a:pt x="208" y="364"/>
                      <a:pt x="211" y="364"/>
                    </a:cubicBezTo>
                    <a:cubicBezTo>
                      <a:pt x="283" y="364"/>
                      <a:pt x="285" y="319"/>
                      <a:pt x="285" y="317"/>
                    </a:cubicBezTo>
                    <a:cubicBezTo>
                      <a:pt x="285" y="317"/>
                      <a:pt x="285" y="317"/>
                      <a:pt x="285" y="317"/>
                    </a:cubicBezTo>
                    <a:cubicBezTo>
                      <a:pt x="285" y="313"/>
                      <a:pt x="287" y="311"/>
                      <a:pt x="290" y="311"/>
                    </a:cubicBezTo>
                    <a:cubicBezTo>
                      <a:pt x="294" y="311"/>
                      <a:pt x="296" y="313"/>
                      <a:pt x="296" y="317"/>
                    </a:cubicBezTo>
                    <a:cubicBezTo>
                      <a:pt x="296" y="317"/>
                      <a:pt x="295" y="375"/>
                      <a:pt x="211" y="375"/>
                    </a:cubicBezTo>
                    <a:close/>
                    <a:moveTo>
                      <a:pt x="171" y="252"/>
                    </a:moveTo>
                    <a:cubicBezTo>
                      <a:pt x="171" y="311"/>
                      <a:pt x="171" y="311"/>
                      <a:pt x="171" y="311"/>
                    </a:cubicBezTo>
                    <a:cubicBezTo>
                      <a:pt x="191" y="306"/>
                      <a:pt x="192" y="284"/>
                      <a:pt x="192" y="282"/>
                    </a:cubicBezTo>
                    <a:cubicBezTo>
                      <a:pt x="192" y="279"/>
                      <a:pt x="191" y="257"/>
                      <a:pt x="171" y="252"/>
                    </a:cubicBezTo>
                    <a:close/>
                    <a:moveTo>
                      <a:pt x="131" y="203"/>
                    </a:moveTo>
                    <a:cubicBezTo>
                      <a:pt x="131" y="205"/>
                      <a:pt x="132" y="227"/>
                      <a:pt x="153" y="232"/>
                    </a:cubicBezTo>
                    <a:cubicBezTo>
                      <a:pt x="153" y="173"/>
                      <a:pt x="153" y="173"/>
                      <a:pt x="153" y="173"/>
                    </a:cubicBezTo>
                    <a:cubicBezTo>
                      <a:pt x="132" y="178"/>
                      <a:pt x="131" y="200"/>
                      <a:pt x="131" y="203"/>
                    </a:cubicBezTo>
                    <a:close/>
                    <a:moveTo>
                      <a:pt x="119" y="79"/>
                    </a:moveTo>
                    <a:cubicBezTo>
                      <a:pt x="198" y="79"/>
                      <a:pt x="198" y="79"/>
                      <a:pt x="198" y="79"/>
                    </a:cubicBezTo>
                    <a:cubicBezTo>
                      <a:pt x="200" y="79"/>
                      <a:pt x="202" y="79"/>
                      <a:pt x="203" y="80"/>
                    </a:cubicBezTo>
                    <a:cubicBezTo>
                      <a:pt x="218" y="63"/>
                      <a:pt x="238" y="39"/>
                      <a:pt x="238" y="24"/>
                    </a:cubicBezTo>
                    <a:cubicBezTo>
                      <a:pt x="238" y="0"/>
                      <a:pt x="211" y="0"/>
                      <a:pt x="211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105" y="0"/>
                      <a:pt x="79" y="0"/>
                      <a:pt x="79" y="24"/>
                    </a:cubicBezTo>
                    <a:cubicBezTo>
                      <a:pt x="79" y="39"/>
                      <a:pt x="98" y="63"/>
                      <a:pt x="113" y="80"/>
                    </a:cubicBezTo>
                    <a:cubicBezTo>
                      <a:pt x="115" y="79"/>
                      <a:pt x="117" y="79"/>
                      <a:pt x="119" y="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Freeform 65"/>
              <p:cNvSpPr>
                <a:spLocks noEditPoints="1"/>
              </p:cNvSpPr>
              <p:nvPr/>
            </p:nvSpPr>
            <p:spPr bwMode="auto">
              <a:xfrm>
                <a:off x="6873876" y="5578475"/>
                <a:ext cx="665163" cy="738188"/>
              </a:xfrm>
              <a:custGeom>
                <a:avLst/>
                <a:gdLst>
                  <a:gd name="T0" fmla="*/ 230 w 317"/>
                  <a:gd name="T1" fmla="*/ 319 h 352"/>
                  <a:gd name="T2" fmla="*/ 86 w 317"/>
                  <a:gd name="T3" fmla="*/ 319 h 352"/>
                  <a:gd name="T4" fmla="*/ 0 w 317"/>
                  <a:gd name="T5" fmla="*/ 237 h 352"/>
                  <a:gd name="T6" fmla="*/ 0 w 317"/>
                  <a:gd name="T7" fmla="*/ 271 h 352"/>
                  <a:gd name="T8" fmla="*/ 86 w 317"/>
                  <a:gd name="T9" fmla="*/ 352 h 352"/>
                  <a:gd name="T10" fmla="*/ 230 w 317"/>
                  <a:gd name="T11" fmla="*/ 352 h 352"/>
                  <a:gd name="T12" fmla="*/ 317 w 317"/>
                  <a:gd name="T13" fmla="*/ 271 h 352"/>
                  <a:gd name="T14" fmla="*/ 317 w 317"/>
                  <a:gd name="T15" fmla="*/ 237 h 352"/>
                  <a:gd name="T16" fmla="*/ 230 w 317"/>
                  <a:gd name="T17" fmla="*/ 319 h 352"/>
                  <a:gd name="T18" fmla="*/ 119 w 317"/>
                  <a:gd name="T19" fmla="*/ 26 h 352"/>
                  <a:gd name="T20" fmla="*/ 198 w 317"/>
                  <a:gd name="T21" fmla="*/ 26 h 352"/>
                  <a:gd name="T22" fmla="*/ 209 w 317"/>
                  <a:gd name="T23" fmla="*/ 20 h 352"/>
                  <a:gd name="T24" fmla="*/ 211 w 317"/>
                  <a:gd name="T25" fmla="*/ 13 h 352"/>
                  <a:gd name="T26" fmla="*/ 203 w 317"/>
                  <a:gd name="T27" fmla="*/ 1 h 352"/>
                  <a:gd name="T28" fmla="*/ 198 w 317"/>
                  <a:gd name="T29" fmla="*/ 0 h 352"/>
                  <a:gd name="T30" fmla="*/ 119 w 317"/>
                  <a:gd name="T31" fmla="*/ 0 h 352"/>
                  <a:gd name="T32" fmla="*/ 113 w 317"/>
                  <a:gd name="T33" fmla="*/ 1 h 352"/>
                  <a:gd name="T34" fmla="*/ 105 w 317"/>
                  <a:gd name="T35" fmla="*/ 13 h 352"/>
                  <a:gd name="T36" fmla="*/ 107 w 317"/>
                  <a:gd name="T37" fmla="*/ 20 h 352"/>
                  <a:gd name="T38" fmla="*/ 119 w 317"/>
                  <a:gd name="T39" fmla="*/ 2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17" h="352">
                    <a:moveTo>
                      <a:pt x="230" y="319"/>
                    </a:moveTo>
                    <a:cubicBezTo>
                      <a:pt x="230" y="319"/>
                      <a:pt x="173" y="319"/>
                      <a:pt x="86" y="319"/>
                    </a:cubicBezTo>
                    <a:cubicBezTo>
                      <a:pt x="0" y="319"/>
                      <a:pt x="0" y="237"/>
                      <a:pt x="0" y="237"/>
                    </a:cubicBezTo>
                    <a:cubicBezTo>
                      <a:pt x="0" y="259"/>
                      <a:pt x="0" y="271"/>
                      <a:pt x="0" y="271"/>
                    </a:cubicBezTo>
                    <a:cubicBezTo>
                      <a:pt x="0" y="271"/>
                      <a:pt x="0" y="352"/>
                      <a:pt x="86" y="352"/>
                    </a:cubicBezTo>
                    <a:cubicBezTo>
                      <a:pt x="173" y="352"/>
                      <a:pt x="230" y="352"/>
                      <a:pt x="230" y="352"/>
                    </a:cubicBezTo>
                    <a:cubicBezTo>
                      <a:pt x="230" y="352"/>
                      <a:pt x="317" y="352"/>
                      <a:pt x="317" y="271"/>
                    </a:cubicBezTo>
                    <a:cubicBezTo>
                      <a:pt x="317" y="237"/>
                      <a:pt x="317" y="237"/>
                      <a:pt x="317" y="237"/>
                    </a:cubicBezTo>
                    <a:cubicBezTo>
                      <a:pt x="317" y="319"/>
                      <a:pt x="230" y="319"/>
                      <a:pt x="230" y="319"/>
                    </a:cubicBezTo>
                    <a:close/>
                    <a:moveTo>
                      <a:pt x="119" y="26"/>
                    </a:moveTo>
                    <a:cubicBezTo>
                      <a:pt x="198" y="26"/>
                      <a:pt x="198" y="26"/>
                      <a:pt x="198" y="26"/>
                    </a:cubicBezTo>
                    <a:cubicBezTo>
                      <a:pt x="203" y="26"/>
                      <a:pt x="207" y="24"/>
                      <a:pt x="209" y="20"/>
                    </a:cubicBezTo>
                    <a:cubicBezTo>
                      <a:pt x="210" y="18"/>
                      <a:pt x="211" y="16"/>
                      <a:pt x="211" y="13"/>
                    </a:cubicBezTo>
                    <a:cubicBezTo>
                      <a:pt x="211" y="8"/>
                      <a:pt x="208" y="3"/>
                      <a:pt x="203" y="1"/>
                    </a:cubicBezTo>
                    <a:cubicBezTo>
                      <a:pt x="202" y="0"/>
                      <a:pt x="200" y="0"/>
                      <a:pt x="19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7" y="0"/>
                      <a:pt x="115" y="0"/>
                      <a:pt x="113" y="1"/>
                    </a:cubicBezTo>
                    <a:cubicBezTo>
                      <a:pt x="109" y="3"/>
                      <a:pt x="105" y="8"/>
                      <a:pt x="105" y="13"/>
                    </a:cubicBezTo>
                    <a:cubicBezTo>
                      <a:pt x="105" y="16"/>
                      <a:pt x="106" y="18"/>
                      <a:pt x="107" y="20"/>
                    </a:cubicBezTo>
                    <a:cubicBezTo>
                      <a:pt x="110" y="24"/>
                      <a:pt x="114" y="26"/>
                      <a:pt x="11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31" name="矩形 30"/>
          <p:cNvSpPr/>
          <p:nvPr/>
        </p:nvSpPr>
        <p:spPr>
          <a:xfrm>
            <a:off x="5151860" y="1105593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点击此处添加标题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151860" y="1446445"/>
            <a:ext cx="617450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14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号字，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1.5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倍字间距。</a:t>
            </a:r>
            <a:endParaRPr lang="en-US" altLang="zh-CN" sz="14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5151860" y="2418741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点击此处添加标题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151860" y="2759593"/>
            <a:ext cx="617450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14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号字，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1.5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倍字间距。</a:t>
            </a:r>
            <a:endParaRPr lang="en-US" altLang="zh-CN" sz="14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5151860" y="3707505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点击此处添加标题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5151860" y="4048357"/>
            <a:ext cx="617450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14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号字，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1.5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倍字间距。</a:t>
            </a:r>
            <a:endParaRPr lang="en-US" altLang="zh-CN" sz="14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5151860" y="4990641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点击此处添加标题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151860" y="5331493"/>
            <a:ext cx="617450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14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号字，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1.5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倍字间距。</a:t>
            </a:r>
            <a:endParaRPr lang="en-US" altLang="zh-CN" sz="14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3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723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3" presetClass="entr" presetSubtype="288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3" presetClass="entr" presetSubtype="288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3" presetClass="entr" presetSubtype="288" fill="hold" grpId="1" nodeType="withEffect">
                                  <p:stCondLst>
                                    <p:cond delay="2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2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3" presetClass="entr" presetSubtype="288" fill="hold" grpId="1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3" presetClass="entr" presetSubtype="288" fill="hold" grpId="1" nodeType="withEffect">
                                  <p:stCondLst>
                                    <p:cond delay="2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6" grpId="0" animBg="1"/>
      <p:bldP spid="8" grpId="0" animBg="1"/>
      <p:bldP spid="9" grpId="0" animBg="1"/>
      <p:bldP spid="10" grpId="0" animBg="1"/>
      <p:bldP spid="11" grpId="0"/>
      <p:bldP spid="11" grpId="1"/>
      <p:bldP spid="31" grpId="0"/>
      <p:bldP spid="31" grpId="1"/>
      <p:bldP spid="32" grpId="0"/>
      <p:bldP spid="33" grpId="0"/>
      <p:bldP spid="33" grpId="1"/>
      <p:bldP spid="34" grpId="0"/>
      <p:bldP spid="35" grpId="0"/>
      <p:bldP spid="35" grpId="1"/>
      <p:bldP spid="36" grpId="0"/>
      <p:bldP spid="37" grpId="0"/>
      <p:bldP spid="37" grpId="1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01633" y="462451"/>
            <a:ext cx="34676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点击此处添加标题</a:t>
            </a:r>
            <a:endParaRPr lang="zh-CN" altLang="en-US" sz="32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831116" y="1059101"/>
            <a:ext cx="688769" cy="0"/>
          </a:xfrm>
          <a:prstGeom prst="line">
            <a:avLst/>
          </a:prstGeom>
          <a:ln w="19050"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等腰三角形 5"/>
          <p:cNvSpPr/>
          <p:nvPr/>
        </p:nvSpPr>
        <p:spPr>
          <a:xfrm rot="16362294">
            <a:off x="5537005" y="2325426"/>
            <a:ext cx="3037581" cy="4936549"/>
          </a:xfrm>
          <a:custGeom>
            <a:avLst/>
            <a:gdLst>
              <a:gd name="connsiteX0" fmla="*/ 0 w 3505200"/>
              <a:gd name="connsiteY0" fmla="*/ 3352800 h 3352800"/>
              <a:gd name="connsiteX1" fmla="*/ 1752600 w 3505200"/>
              <a:gd name="connsiteY1" fmla="*/ 0 h 3352800"/>
              <a:gd name="connsiteX2" fmla="*/ 3505200 w 3505200"/>
              <a:gd name="connsiteY2" fmla="*/ 3352800 h 3352800"/>
              <a:gd name="connsiteX3" fmla="*/ 0 w 3505200"/>
              <a:gd name="connsiteY3" fmla="*/ 3352800 h 3352800"/>
              <a:gd name="connsiteX0-1" fmla="*/ 0 w 4025900"/>
              <a:gd name="connsiteY0-2" fmla="*/ 1625600 h 3352800"/>
              <a:gd name="connsiteX1-3" fmla="*/ 2273300 w 4025900"/>
              <a:gd name="connsiteY1-4" fmla="*/ 0 h 3352800"/>
              <a:gd name="connsiteX2-5" fmla="*/ 4025900 w 4025900"/>
              <a:gd name="connsiteY2-6" fmla="*/ 3352800 h 3352800"/>
              <a:gd name="connsiteX3-7" fmla="*/ 0 w 4025900"/>
              <a:gd name="connsiteY3-8" fmla="*/ 1625600 h 3352800"/>
              <a:gd name="connsiteX0-9" fmla="*/ 0 w 4025900"/>
              <a:gd name="connsiteY0-10" fmla="*/ 1879600 h 3606800"/>
              <a:gd name="connsiteX1-11" fmla="*/ 3746500 w 4025900"/>
              <a:gd name="connsiteY1-12" fmla="*/ 0 h 3606800"/>
              <a:gd name="connsiteX2-13" fmla="*/ 4025900 w 4025900"/>
              <a:gd name="connsiteY2-14" fmla="*/ 3606800 h 3606800"/>
              <a:gd name="connsiteX3-15" fmla="*/ 0 w 4025900"/>
              <a:gd name="connsiteY3-16" fmla="*/ 1879600 h 3606800"/>
              <a:gd name="connsiteX0-17" fmla="*/ 0 w 4508500"/>
              <a:gd name="connsiteY0-18" fmla="*/ 1879600 h 3657600"/>
              <a:gd name="connsiteX1-19" fmla="*/ 3746500 w 4508500"/>
              <a:gd name="connsiteY1-20" fmla="*/ 0 h 3657600"/>
              <a:gd name="connsiteX2-21" fmla="*/ 4508500 w 4508500"/>
              <a:gd name="connsiteY2-22" fmla="*/ 3657600 h 3657600"/>
              <a:gd name="connsiteX3-23" fmla="*/ 0 w 4508500"/>
              <a:gd name="connsiteY3-24" fmla="*/ 1879600 h 3657600"/>
              <a:gd name="connsiteX0-25" fmla="*/ 0 w 4508500"/>
              <a:gd name="connsiteY0-26" fmla="*/ 480291 h 2258291"/>
              <a:gd name="connsiteX1-27" fmla="*/ 2319481 w 4508500"/>
              <a:gd name="connsiteY1-28" fmla="*/ 0 h 2258291"/>
              <a:gd name="connsiteX2-29" fmla="*/ 4508500 w 4508500"/>
              <a:gd name="connsiteY2-30" fmla="*/ 2258291 h 2258291"/>
              <a:gd name="connsiteX3-31" fmla="*/ 0 w 4508500"/>
              <a:gd name="connsiteY3-32" fmla="*/ 480291 h 2258291"/>
              <a:gd name="connsiteX0-33" fmla="*/ 0 w 4508500"/>
              <a:gd name="connsiteY0-34" fmla="*/ 1006764 h 2784764"/>
              <a:gd name="connsiteX1-35" fmla="*/ 1959263 w 4508500"/>
              <a:gd name="connsiteY1-36" fmla="*/ 0 h 2784764"/>
              <a:gd name="connsiteX2-37" fmla="*/ 4508500 w 4508500"/>
              <a:gd name="connsiteY2-38" fmla="*/ 2784764 h 2784764"/>
              <a:gd name="connsiteX3-39" fmla="*/ 0 w 4508500"/>
              <a:gd name="connsiteY3-40" fmla="*/ 1006764 h 2784764"/>
              <a:gd name="connsiteX0-41" fmla="*/ 0 w 1959263"/>
              <a:gd name="connsiteY0-42" fmla="*/ 4608946 h 4608946"/>
              <a:gd name="connsiteX1-43" fmla="*/ 1959263 w 1959263"/>
              <a:gd name="connsiteY1-44" fmla="*/ 3602182 h 4608946"/>
              <a:gd name="connsiteX2-45" fmla="*/ 1141845 w 1959263"/>
              <a:gd name="connsiteY2-46" fmla="*/ 0 h 4608946"/>
              <a:gd name="connsiteX3-47" fmla="*/ 0 w 1959263"/>
              <a:gd name="connsiteY3-48" fmla="*/ 4608946 h 4608946"/>
              <a:gd name="connsiteX0-49" fmla="*/ 0 w 1959263"/>
              <a:gd name="connsiteY0-50" fmla="*/ 4719783 h 4719783"/>
              <a:gd name="connsiteX1-51" fmla="*/ 1959263 w 1959263"/>
              <a:gd name="connsiteY1-52" fmla="*/ 3713019 h 4719783"/>
              <a:gd name="connsiteX2-53" fmla="*/ 1127991 w 1959263"/>
              <a:gd name="connsiteY2-54" fmla="*/ 0 h 4719783"/>
              <a:gd name="connsiteX3-55" fmla="*/ 0 w 1959263"/>
              <a:gd name="connsiteY3-56" fmla="*/ 4719783 h 4719783"/>
              <a:gd name="connsiteX0-57" fmla="*/ 0 w 1127991"/>
              <a:gd name="connsiteY0-58" fmla="*/ 4719783 h 4719783"/>
              <a:gd name="connsiteX1-59" fmla="*/ 669082 w 1127991"/>
              <a:gd name="connsiteY1-60" fmla="*/ 3625337 h 4719783"/>
              <a:gd name="connsiteX2-61" fmla="*/ 1127991 w 1127991"/>
              <a:gd name="connsiteY2-62" fmla="*/ 0 h 4719783"/>
              <a:gd name="connsiteX3-63" fmla="*/ 0 w 1127991"/>
              <a:gd name="connsiteY3-64" fmla="*/ 4719783 h 4719783"/>
              <a:gd name="connsiteX0-65" fmla="*/ 976382 w 1645464"/>
              <a:gd name="connsiteY0-66" fmla="*/ 2627936 h 2627936"/>
              <a:gd name="connsiteX1-67" fmla="*/ 1645464 w 1645464"/>
              <a:gd name="connsiteY1-68" fmla="*/ 1533490 h 2627936"/>
              <a:gd name="connsiteX2-69" fmla="*/ 0 w 1645464"/>
              <a:gd name="connsiteY2-70" fmla="*/ 0 h 2627936"/>
              <a:gd name="connsiteX3-71" fmla="*/ 976382 w 1645464"/>
              <a:gd name="connsiteY3-72" fmla="*/ 2627936 h 2627936"/>
              <a:gd name="connsiteX0-73" fmla="*/ 1093110 w 1762192"/>
              <a:gd name="connsiteY0-74" fmla="*/ 2542497 h 2542497"/>
              <a:gd name="connsiteX1-75" fmla="*/ 1762192 w 1762192"/>
              <a:gd name="connsiteY1-76" fmla="*/ 1448051 h 2542497"/>
              <a:gd name="connsiteX2-77" fmla="*/ 0 w 1762192"/>
              <a:gd name="connsiteY2-78" fmla="*/ 0 h 2542497"/>
              <a:gd name="connsiteX3-79" fmla="*/ 1093110 w 1762192"/>
              <a:gd name="connsiteY3-80" fmla="*/ 2542497 h 2542497"/>
              <a:gd name="connsiteX0-81" fmla="*/ 1326566 w 1762192"/>
              <a:gd name="connsiteY0-82" fmla="*/ 2613696 h 2613696"/>
              <a:gd name="connsiteX1-83" fmla="*/ 1762192 w 1762192"/>
              <a:gd name="connsiteY1-84" fmla="*/ 1448051 h 2613696"/>
              <a:gd name="connsiteX2-85" fmla="*/ 0 w 1762192"/>
              <a:gd name="connsiteY2-86" fmla="*/ 0 h 2613696"/>
              <a:gd name="connsiteX3-87" fmla="*/ 1326566 w 1762192"/>
              <a:gd name="connsiteY3-88" fmla="*/ 2613696 h 2613696"/>
              <a:gd name="connsiteX0-89" fmla="*/ 1326566 w 1927744"/>
              <a:gd name="connsiteY0-90" fmla="*/ 2613696 h 2613696"/>
              <a:gd name="connsiteX1-91" fmla="*/ 1927744 w 1927744"/>
              <a:gd name="connsiteY1-92" fmla="*/ 1440019 h 2613696"/>
              <a:gd name="connsiteX2-93" fmla="*/ 0 w 1927744"/>
              <a:gd name="connsiteY2-94" fmla="*/ 0 h 2613696"/>
              <a:gd name="connsiteX3-95" fmla="*/ 1326566 w 1927744"/>
              <a:gd name="connsiteY3-96" fmla="*/ 2613696 h 2613696"/>
              <a:gd name="connsiteX0-97" fmla="*/ 1020016 w 1621194"/>
              <a:gd name="connsiteY0-98" fmla="*/ 2892683 h 2892683"/>
              <a:gd name="connsiteX1-99" fmla="*/ 1621194 w 1621194"/>
              <a:gd name="connsiteY1-100" fmla="*/ 1719006 h 2892683"/>
              <a:gd name="connsiteX2-101" fmla="*/ 0 w 1621194"/>
              <a:gd name="connsiteY2-102" fmla="*/ 0 h 2892683"/>
              <a:gd name="connsiteX3-103" fmla="*/ 1020016 w 1621194"/>
              <a:gd name="connsiteY3-104" fmla="*/ 2892683 h 28926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621194" h="2892683">
                <a:moveTo>
                  <a:pt x="1020016" y="2892683"/>
                </a:moveTo>
                <a:lnTo>
                  <a:pt x="1621194" y="1719006"/>
                </a:lnTo>
                <a:lnTo>
                  <a:pt x="0" y="0"/>
                </a:lnTo>
                <a:lnTo>
                  <a:pt x="1020016" y="2892683"/>
                </a:lnTo>
                <a:close/>
              </a:path>
            </a:pathLst>
          </a:custGeom>
          <a:solidFill>
            <a:schemeClr val="accent1">
              <a:lumMod val="50000"/>
              <a:lumOff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-17493" y="3669798"/>
            <a:ext cx="1750040" cy="2213644"/>
            <a:chOff x="-17493" y="3669798"/>
            <a:chExt cx="1750040" cy="2213644"/>
          </a:xfrm>
        </p:grpSpPr>
        <p:sp>
          <p:nvSpPr>
            <p:cNvPr id="6" name="等腰三角形 5"/>
            <p:cNvSpPr/>
            <p:nvPr/>
          </p:nvSpPr>
          <p:spPr>
            <a:xfrm rot="5400000">
              <a:off x="-249295" y="3901600"/>
              <a:ext cx="2213644" cy="175004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Freeform 13"/>
            <p:cNvSpPr>
              <a:spLocks noEditPoints="1"/>
            </p:cNvSpPr>
            <p:nvPr/>
          </p:nvSpPr>
          <p:spPr bwMode="auto">
            <a:xfrm>
              <a:off x="491561" y="4475746"/>
              <a:ext cx="497063" cy="542061"/>
            </a:xfrm>
            <a:custGeom>
              <a:avLst/>
              <a:gdLst>
                <a:gd name="T0" fmla="*/ 36 w 228"/>
                <a:gd name="T1" fmla="*/ 249 h 249"/>
                <a:gd name="T2" fmla="*/ 0 w 228"/>
                <a:gd name="T3" fmla="*/ 249 h 249"/>
                <a:gd name="T4" fmla="*/ 0 w 228"/>
                <a:gd name="T5" fmla="*/ 217 h 249"/>
                <a:gd name="T6" fmla="*/ 36 w 228"/>
                <a:gd name="T7" fmla="*/ 217 h 249"/>
                <a:gd name="T8" fmla="*/ 36 w 228"/>
                <a:gd name="T9" fmla="*/ 249 h 249"/>
                <a:gd name="T10" fmla="*/ 84 w 228"/>
                <a:gd name="T11" fmla="*/ 209 h 249"/>
                <a:gd name="T12" fmla="*/ 48 w 228"/>
                <a:gd name="T13" fmla="*/ 209 h 249"/>
                <a:gd name="T14" fmla="*/ 48 w 228"/>
                <a:gd name="T15" fmla="*/ 249 h 249"/>
                <a:gd name="T16" fmla="*/ 84 w 228"/>
                <a:gd name="T17" fmla="*/ 249 h 249"/>
                <a:gd name="T18" fmla="*/ 84 w 228"/>
                <a:gd name="T19" fmla="*/ 209 h 249"/>
                <a:gd name="T20" fmla="*/ 132 w 228"/>
                <a:gd name="T21" fmla="*/ 197 h 249"/>
                <a:gd name="T22" fmla="*/ 96 w 228"/>
                <a:gd name="T23" fmla="*/ 197 h 249"/>
                <a:gd name="T24" fmla="*/ 96 w 228"/>
                <a:gd name="T25" fmla="*/ 249 h 249"/>
                <a:gd name="T26" fmla="*/ 132 w 228"/>
                <a:gd name="T27" fmla="*/ 249 h 249"/>
                <a:gd name="T28" fmla="*/ 132 w 228"/>
                <a:gd name="T29" fmla="*/ 197 h 249"/>
                <a:gd name="T30" fmla="*/ 180 w 228"/>
                <a:gd name="T31" fmla="*/ 153 h 249"/>
                <a:gd name="T32" fmla="*/ 144 w 228"/>
                <a:gd name="T33" fmla="*/ 153 h 249"/>
                <a:gd name="T34" fmla="*/ 144 w 228"/>
                <a:gd name="T35" fmla="*/ 249 h 249"/>
                <a:gd name="T36" fmla="*/ 180 w 228"/>
                <a:gd name="T37" fmla="*/ 249 h 249"/>
                <a:gd name="T38" fmla="*/ 180 w 228"/>
                <a:gd name="T39" fmla="*/ 153 h 249"/>
                <a:gd name="T40" fmla="*/ 228 w 228"/>
                <a:gd name="T41" fmla="*/ 57 h 249"/>
                <a:gd name="T42" fmla="*/ 192 w 228"/>
                <a:gd name="T43" fmla="*/ 57 h 249"/>
                <a:gd name="T44" fmla="*/ 192 w 228"/>
                <a:gd name="T45" fmla="*/ 249 h 249"/>
                <a:gd name="T46" fmla="*/ 228 w 228"/>
                <a:gd name="T47" fmla="*/ 249 h 249"/>
                <a:gd name="T48" fmla="*/ 228 w 228"/>
                <a:gd name="T49" fmla="*/ 57 h 249"/>
                <a:gd name="T50" fmla="*/ 167 w 228"/>
                <a:gd name="T51" fmla="*/ 0 h 249"/>
                <a:gd name="T52" fmla="*/ 145 w 228"/>
                <a:gd name="T53" fmla="*/ 29 h 249"/>
                <a:gd name="T54" fmla="*/ 155 w 228"/>
                <a:gd name="T55" fmla="*/ 30 h 249"/>
                <a:gd name="T56" fmla="*/ 117 w 228"/>
                <a:gd name="T57" fmla="*/ 131 h 249"/>
                <a:gd name="T58" fmla="*/ 0 w 228"/>
                <a:gd name="T59" fmla="*/ 196 h 249"/>
                <a:gd name="T60" fmla="*/ 0 w 228"/>
                <a:gd name="T61" fmla="*/ 212 h 249"/>
                <a:gd name="T62" fmla="*/ 130 w 228"/>
                <a:gd name="T63" fmla="*/ 141 h 249"/>
                <a:gd name="T64" fmla="*/ 171 w 228"/>
                <a:gd name="T65" fmla="*/ 33 h 249"/>
                <a:gd name="T66" fmla="*/ 181 w 228"/>
                <a:gd name="T67" fmla="*/ 34 h 249"/>
                <a:gd name="T68" fmla="*/ 167 w 228"/>
                <a:gd name="T69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8" h="249">
                  <a:moveTo>
                    <a:pt x="36" y="249"/>
                  </a:moveTo>
                  <a:cubicBezTo>
                    <a:pt x="0" y="249"/>
                    <a:pt x="0" y="249"/>
                    <a:pt x="0" y="249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36" y="217"/>
                    <a:pt x="36" y="217"/>
                    <a:pt x="36" y="217"/>
                  </a:cubicBezTo>
                  <a:lnTo>
                    <a:pt x="36" y="249"/>
                  </a:lnTo>
                  <a:close/>
                  <a:moveTo>
                    <a:pt x="84" y="209"/>
                  </a:moveTo>
                  <a:cubicBezTo>
                    <a:pt x="48" y="209"/>
                    <a:pt x="48" y="209"/>
                    <a:pt x="48" y="209"/>
                  </a:cubicBezTo>
                  <a:cubicBezTo>
                    <a:pt x="48" y="249"/>
                    <a:pt x="48" y="249"/>
                    <a:pt x="48" y="249"/>
                  </a:cubicBezTo>
                  <a:cubicBezTo>
                    <a:pt x="84" y="249"/>
                    <a:pt x="84" y="249"/>
                    <a:pt x="84" y="249"/>
                  </a:cubicBezTo>
                  <a:lnTo>
                    <a:pt x="84" y="209"/>
                  </a:lnTo>
                  <a:close/>
                  <a:moveTo>
                    <a:pt x="132" y="197"/>
                  </a:moveTo>
                  <a:cubicBezTo>
                    <a:pt x="96" y="197"/>
                    <a:pt x="96" y="197"/>
                    <a:pt x="96" y="197"/>
                  </a:cubicBezTo>
                  <a:cubicBezTo>
                    <a:pt x="96" y="249"/>
                    <a:pt x="96" y="249"/>
                    <a:pt x="96" y="249"/>
                  </a:cubicBezTo>
                  <a:cubicBezTo>
                    <a:pt x="132" y="249"/>
                    <a:pt x="132" y="249"/>
                    <a:pt x="132" y="249"/>
                  </a:cubicBezTo>
                  <a:lnTo>
                    <a:pt x="132" y="197"/>
                  </a:lnTo>
                  <a:close/>
                  <a:moveTo>
                    <a:pt x="180" y="153"/>
                  </a:moveTo>
                  <a:cubicBezTo>
                    <a:pt x="144" y="153"/>
                    <a:pt x="144" y="153"/>
                    <a:pt x="144" y="153"/>
                  </a:cubicBezTo>
                  <a:cubicBezTo>
                    <a:pt x="144" y="249"/>
                    <a:pt x="144" y="249"/>
                    <a:pt x="144" y="249"/>
                  </a:cubicBezTo>
                  <a:cubicBezTo>
                    <a:pt x="180" y="249"/>
                    <a:pt x="180" y="249"/>
                    <a:pt x="180" y="249"/>
                  </a:cubicBezTo>
                  <a:lnTo>
                    <a:pt x="180" y="153"/>
                  </a:lnTo>
                  <a:close/>
                  <a:moveTo>
                    <a:pt x="228" y="57"/>
                  </a:moveTo>
                  <a:cubicBezTo>
                    <a:pt x="192" y="57"/>
                    <a:pt x="192" y="57"/>
                    <a:pt x="192" y="57"/>
                  </a:cubicBezTo>
                  <a:cubicBezTo>
                    <a:pt x="192" y="249"/>
                    <a:pt x="192" y="249"/>
                    <a:pt x="192" y="249"/>
                  </a:cubicBezTo>
                  <a:cubicBezTo>
                    <a:pt x="228" y="249"/>
                    <a:pt x="228" y="249"/>
                    <a:pt x="228" y="249"/>
                  </a:cubicBezTo>
                  <a:lnTo>
                    <a:pt x="228" y="57"/>
                  </a:lnTo>
                  <a:close/>
                  <a:moveTo>
                    <a:pt x="167" y="0"/>
                  </a:moveTo>
                  <a:cubicBezTo>
                    <a:pt x="145" y="29"/>
                    <a:pt x="145" y="29"/>
                    <a:pt x="145" y="29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0" y="58"/>
                    <a:pt x="139" y="104"/>
                    <a:pt x="117" y="131"/>
                  </a:cubicBezTo>
                  <a:cubicBezTo>
                    <a:pt x="83" y="174"/>
                    <a:pt x="20" y="191"/>
                    <a:pt x="0" y="196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17" y="209"/>
                    <a:pt x="90" y="191"/>
                    <a:pt x="130" y="141"/>
                  </a:cubicBezTo>
                  <a:cubicBezTo>
                    <a:pt x="152" y="112"/>
                    <a:pt x="164" y="67"/>
                    <a:pt x="171" y="33"/>
                  </a:cubicBezTo>
                  <a:cubicBezTo>
                    <a:pt x="181" y="34"/>
                    <a:pt x="181" y="34"/>
                    <a:pt x="181" y="34"/>
                  </a:cubicBezTo>
                  <a:lnTo>
                    <a:pt x="1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9853863" y="259060"/>
            <a:ext cx="2338137" cy="3615107"/>
            <a:chOff x="9853863" y="259060"/>
            <a:chExt cx="2338137" cy="3615107"/>
          </a:xfrm>
        </p:grpSpPr>
        <p:sp>
          <p:nvSpPr>
            <p:cNvPr id="8" name="等腰三角形 7"/>
            <p:cNvSpPr/>
            <p:nvPr/>
          </p:nvSpPr>
          <p:spPr>
            <a:xfrm rot="16200000">
              <a:off x="9215378" y="897545"/>
              <a:ext cx="3615107" cy="233813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Freeform 331"/>
            <p:cNvSpPr>
              <a:spLocks noChangeAspect="1" noEditPoints="1"/>
            </p:cNvSpPr>
            <p:nvPr/>
          </p:nvSpPr>
          <p:spPr bwMode="auto">
            <a:xfrm>
              <a:off x="10422463" y="1684421"/>
              <a:ext cx="783022" cy="767966"/>
            </a:xfrm>
            <a:custGeom>
              <a:avLst/>
              <a:gdLst>
                <a:gd name="T0" fmla="*/ 39 w 88"/>
                <a:gd name="T1" fmla="*/ 46 h 86"/>
                <a:gd name="T2" fmla="*/ 79 w 88"/>
                <a:gd name="T3" fmla="*/ 46 h 86"/>
                <a:gd name="T4" fmla="*/ 39 w 88"/>
                <a:gd name="T5" fmla="*/ 86 h 86"/>
                <a:gd name="T6" fmla="*/ 0 w 88"/>
                <a:gd name="T7" fmla="*/ 46 h 86"/>
                <a:gd name="T8" fmla="*/ 39 w 88"/>
                <a:gd name="T9" fmla="*/ 7 h 86"/>
                <a:gd name="T10" fmla="*/ 39 w 88"/>
                <a:gd name="T11" fmla="*/ 46 h 86"/>
                <a:gd name="T12" fmla="*/ 48 w 88"/>
                <a:gd name="T13" fmla="*/ 40 h 86"/>
                <a:gd name="T14" fmla="*/ 88 w 88"/>
                <a:gd name="T15" fmla="*/ 40 h 86"/>
                <a:gd name="T16" fmla="*/ 48 w 88"/>
                <a:gd name="T17" fmla="*/ 0 h 86"/>
                <a:gd name="T18" fmla="*/ 48 w 88"/>
                <a:gd name="T19" fmla="*/ 4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86">
                  <a:moveTo>
                    <a:pt x="39" y="46"/>
                  </a:moveTo>
                  <a:cubicBezTo>
                    <a:pt x="79" y="46"/>
                    <a:pt x="79" y="46"/>
                    <a:pt x="79" y="46"/>
                  </a:cubicBezTo>
                  <a:cubicBezTo>
                    <a:pt x="79" y="68"/>
                    <a:pt x="61" y="86"/>
                    <a:pt x="39" y="86"/>
                  </a:cubicBezTo>
                  <a:cubicBezTo>
                    <a:pt x="18" y="86"/>
                    <a:pt x="0" y="68"/>
                    <a:pt x="0" y="46"/>
                  </a:cubicBezTo>
                  <a:cubicBezTo>
                    <a:pt x="0" y="25"/>
                    <a:pt x="18" y="7"/>
                    <a:pt x="39" y="7"/>
                  </a:cubicBezTo>
                  <a:lnTo>
                    <a:pt x="39" y="46"/>
                  </a:lnTo>
                  <a:close/>
                  <a:moveTo>
                    <a:pt x="48" y="40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88" y="18"/>
                    <a:pt x="70" y="0"/>
                    <a:pt x="48" y="0"/>
                  </a:cubicBezTo>
                  <a:lnTo>
                    <a:pt x="48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124329" tIns="62164" rIns="124329" bIns="62164" numCol="1" anchor="t" anchorCtr="0" compatLnSpc="1"/>
            <a:lstStyle/>
            <a:p>
              <a:pPr defTabSz="1242695"/>
              <a:endParaRPr lang="en-US" sz="2400" dirty="0">
                <a:solidFill>
                  <a:srgbClr val="505050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818255" y="3804799"/>
            <a:ext cx="6179589" cy="1819632"/>
            <a:chOff x="1818255" y="3804799"/>
            <a:chExt cx="6179589" cy="1819632"/>
          </a:xfrm>
        </p:grpSpPr>
        <p:sp>
          <p:nvSpPr>
            <p:cNvPr id="12" name="矩形 11"/>
            <p:cNvSpPr/>
            <p:nvPr/>
          </p:nvSpPr>
          <p:spPr>
            <a:xfrm>
              <a:off x="1823337" y="4885767"/>
              <a:ext cx="617450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2">
                      <a:lumMod val="25000"/>
                    </a:schemeClr>
                  </a:solidFill>
                  <a:latin typeface="+mj-ea"/>
                  <a:ea typeface="+mj-ea"/>
                </a:rPr>
                <a:t>标题数字等都可以通过点击和重新输入进行更改，顶部“开始”面板中可以对字体、字号、颜色、行距等进行修改。建议正文</a:t>
              </a:r>
              <a:r>
                <a:rPr lang="en-US" altLang="zh-CN" sz="1400" dirty="0">
                  <a:solidFill>
                    <a:schemeClr val="bg2">
                      <a:lumMod val="25000"/>
                    </a:schemeClr>
                  </a:solidFill>
                  <a:latin typeface="+mj-ea"/>
                  <a:ea typeface="+mj-ea"/>
                </a:rPr>
                <a:t>14</a:t>
              </a:r>
              <a:r>
                <a:rPr lang="zh-CN" altLang="en-US" sz="1400" dirty="0">
                  <a:solidFill>
                    <a:schemeClr val="bg2">
                      <a:lumMod val="25000"/>
                    </a:schemeClr>
                  </a:solidFill>
                  <a:latin typeface="+mj-ea"/>
                  <a:ea typeface="+mj-ea"/>
                </a:rPr>
                <a:t>号字，</a:t>
              </a:r>
              <a:r>
                <a:rPr lang="en-US" altLang="zh-CN" sz="1400" dirty="0">
                  <a:solidFill>
                    <a:schemeClr val="bg2">
                      <a:lumMod val="25000"/>
                    </a:schemeClr>
                  </a:solidFill>
                  <a:latin typeface="+mj-ea"/>
                  <a:ea typeface="+mj-ea"/>
                </a:rPr>
                <a:t>1.5</a:t>
              </a:r>
              <a:r>
                <a:rPr lang="zh-CN" altLang="en-US" sz="1400" dirty="0">
                  <a:solidFill>
                    <a:schemeClr val="bg2">
                      <a:lumMod val="25000"/>
                    </a:schemeClr>
                  </a:solidFill>
                  <a:latin typeface="+mj-ea"/>
                  <a:ea typeface="+mj-ea"/>
                </a:rPr>
                <a:t>倍字间距。</a:t>
              </a:r>
              <a:endParaRPr lang="en-US" altLang="zh-CN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823337" y="4605018"/>
              <a:ext cx="223651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点击此处添加标题</a:t>
              </a:r>
              <a:endParaRPr lang="zh-CN" altLang="en-US" sz="2000" b="1" dirty="0">
                <a:solidFill>
                  <a:schemeClr val="bg2">
                    <a:lumMod val="25000"/>
                  </a:schemeClr>
                </a:solidFill>
                <a:latin typeface="+mn-ea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818255" y="3804799"/>
              <a:ext cx="1213794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dirty="0">
                  <a:solidFill>
                    <a:schemeClr val="bg2">
                      <a:lumMod val="10000"/>
                    </a:schemeClr>
                  </a:solidFill>
                </a:rPr>
                <a:t>30</a:t>
              </a:r>
              <a:r>
                <a:rPr lang="en-US" altLang="zh-CN" sz="3600" dirty="0">
                  <a:solidFill>
                    <a:schemeClr val="bg2">
                      <a:lumMod val="10000"/>
                    </a:schemeClr>
                  </a:solidFill>
                </a:rPr>
                <a:t>%</a:t>
              </a:r>
              <a:endParaRPr lang="zh-CN" altLang="en-US" sz="28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548922" y="1090867"/>
            <a:ext cx="6174507" cy="1788503"/>
            <a:chOff x="3548922" y="1090867"/>
            <a:chExt cx="6174507" cy="1788503"/>
          </a:xfrm>
        </p:grpSpPr>
        <p:sp>
          <p:nvSpPr>
            <p:cNvPr id="10" name="矩形 9"/>
            <p:cNvSpPr/>
            <p:nvPr/>
          </p:nvSpPr>
          <p:spPr>
            <a:xfrm>
              <a:off x="7486919" y="1866558"/>
              <a:ext cx="223651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点击此处添加标题</a:t>
              </a:r>
              <a:endParaRPr lang="zh-CN" altLang="en-US" sz="2000" b="1" dirty="0">
                <a:solidFill>
                  <a:schemeClr val="bg2">
                    <a:lumMod val="25000"/>
                  </a:schemeClr>
                </a:solidFill>
                <a:latin typeface="+mn-ea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548922" y="2178794"/>
              <a:ext cx="6174507" cy="7005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2">
                      <a:lumMod val="25000"/>
                    </a:schemeClr>
                  </a:solidFill>
                  <a:latin typeface="+mj-ea"/>
                  <a:ea typeface="+mj-ea"/>
                </a:rPr>
                <a:t>标题数字等都可以通过点击和重新输入进行更改，顶部“开始”面板中可以对字体、字号、颜色、行距等进行修改。建议正文</a:t>
              </a:r>
              <a:r>
                <a:rPr lang="en-US" altLang="zh-CN" sz="1400" dirty="0">
                  <a:solidFill>
                    <a:schemeClr val="bg2">
                      <a:lumMod val="25000"/>
                    </a:schemeClr>
                  </a:solidFill>
                  <a:latin typeface="+mj-ea"/>
                  <a:ea typeface="+mj-ea"/>
                </a:rPr>
                <a:t>14</a:t>
              </a:r>
              <a:r>
                <a:rPr lang="zh-CN" altLang="en-US" sz="1400" dirty="0">
                  <a:solidFill>
                    <a:schemeClr val="bg2">
                      <a:lumMod val="25000"/>
                    </a:schemeClr>
                  </a:solidFill>
                  <a:latin typeface="+mj-ea"/>
                  <a:ea typeface="+mj-ea"/>
                </a:rPr>
                <a:t>号字，</a:t>
              </a:r>
              <a:r>
                <a:rPr lang="en-US" altLang="zh-CN" sz="1400" dirty="0">
                  <a:solidFill>
                    <a:schemeClr val="bg2">
                      <a:lumMod val="25000"/>
                    </a:schemeClr>
                  </a:solidFill>
                  <a:latin typeface="+mj-ea"/>
                  <a:ea typeface="+mj-ea"/>
                </a:rPr>
                <a:t>1.5</a:t>
              </a:r>
              <a:r>
                <a:rPr lang="zh-CN" altLang="en-US" sz="1400" dirty="0">
                  <a:solidFill>
                    <a:schemeClr val="bg2">
                      <a:lumMod val="25000"/>
                    </a:schemeClr>
                  </a:solidFill>
                  <a:latin typeface="+mj-ea"/>
                  <a:ea typeface="+mj-ea"/>
                </a:rPr>
                <a:t>倍字间距。</a:t>
              </a:r>
              <a:endParaRPr lang="en-US" altLang="zh-CN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8497603" y="1090867"/>
              <a:ext cx="1213794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dirty="0">
                  <a:solidFill>
                    <a:schemeClr val="bg2">
                      <a:lumMod val="10000"/>
                    </a:schemeClr>
                  </a:solidFill>
                </a:rPr>
                <a:t>70</a:t>
              </a:r>
              <a:r>
                <a:rPr lang="en-US" altLang="zh-CN" sz="3600" dirty="0">
                  <a:solidFill>
                    <a:schemeClr val="bg2">
                      <a:lumMod val="10000"/>
                    </a:schemeClr>
                  </a:solidFill>
                </a:rPr>
                <a:t>%</a:t>
              </a:r>
              <a:endParaRPr lang="zh-CN" altLang="en-US" sz="28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等腰三角形 4"/>
          <p:cNvSpPr/>
          <p:nvPr/>
        </p:nvSpPr>
        <p:spPr>
          <a:xfrm rot="10800000">
            <a:off x="2161310" y="-5"/>
            <a:ext cx="7841672" cy="328352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35735" y="1374013"/>
            <a:ext cx="2634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dirty="0" smtClean="0">
                <a:solidFill>
                  <a:schemeClr val="bg1"/>
                </a:solidFill>
              </a:rPr>
              <a:t>PART TWO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5389418" y="2095754"/>
            <a:ext cx="139930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5722452" y="2247916"/>
            <a:ext cx="609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 dirty="0">
                <a:solidFill>
                  <a:schemeClr val="bg1"/>
                </a:solidFill>
                <a:latin typeface="+mn-ea"/>
              </a:rPr>
              <a:t>02</a:t>
            </a:r>
            <a:endParaRPr lang="zh-CN" altLang="en-US" sz="28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0" name="等腰三角形 9"/>
          <p:cNvSpPr/>
          <p:nvPr/>
        </p:nvSpPr>
        <p:spPr>
          <a:xfrm rot="10800000">
            <a:off x="6033057" y="2870642"/>
            <a:ext cx="112687" cy="11404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2037807" y="0"/>
            <a:ext cx="8130873" cy="3420932"/>
            <a:chOff x="2037807" y="0"/>
            <a:chExt cx="8130873" cy="3420932"/>
          </a:xfrm>
        </p:grpSpPr>
        <p:cxnSp>
          <p:nvCxnSpPr>
            <p:cNvPr id="11" name="直接连接符 10"/>
            <p:cNvCxnSpPr/>
            <p:nvPr/>
          </p:nvCxnSpPr>
          <p:spPr>
            <a:xfrm flipH="1" flipV="1">
              <a:off x="2037807" y="1"/>
              <a:ext cx="4056400" cy="3420931"/>
            </a:xfrm>
            <a:prstGeom prst="line">
              <a:avLst/>
            </a:prstGeom>
            <a:ln w="12700">
              <a:solidFill>
                <a:schemeClr val="accent1">
                  <a:lumMod val="50000"/>
                  <a:lumOff val="50000"/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H="1">
              <a:off x="6094207" y="0"/>
              <a:ext cx="4074473" cy="3420932"/>
            </a:xfrm>
            <a:prstGeom prst="line">
              <a:avLst/>
            </a:prstGeom>
            <a:ln w="12700">
              <a:solidFill>
                <a:schemeClr val="accent1">
                  <a:lumMod val="50000"/>
                  <a:lumOff val="50000"/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/>
          <p:cNvGrpSpPr/>
          <p:nvPr/>
        </p:nvGrpSpPr>
        <p:grpSpPr>
          <a:xfrm>
            <a:off x="1872110" y="0"/>
            <a:ext cx="8434419" cy="3563377"/>
            <a:chOff x="1872110" y="0"/>
            <a:chExt cx="8434419" cy="3563377"/>
          </a:xfrm>
        </p:grpSpPr>
        <p:cxnSp>
          <p:nvCxnSpPr>
            <p:cNvPr id="18" name="直接连接符 17"/>
            <p:cNvCxnSpPr/>
            <p:nvPr/>
          </p:nvCxnSpPr>
          <p:spPr>
            <a:xfrm flipH="1" flipV="1">
              <a:off x="1872110" y="0"/>
              <a:ext cx="4222097" cy="3563377"/>
            </a:xfrm>
            <a:prstGeom prst="line">
              <a:avLst/>
            </a:prstGeom>
            <a:ln w="12700">
              <a:solidFill>
                <a:schemeClr val="accent1">
                  <a:lumMod val="50000"/>
                  <a:lumOff val="50000"/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H="1">
              <a:off x="6094207" y="0"/>
              <a:ext cx="4212322" cy="3563377"/>
            </a:xfrm>
            <a:prstGeom prst="line">
              <a:avLst/>
            </a:prstGeom>
            <a:ln w="12700">
              <a:solidFill>
                <a:schemeClr val="accent1">
                  <a:lumMod val="50000"/>
                  <a:lumOff val="50000"/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等腰三角形 5"/>
          <p:cNvSpPr/>
          <p:nvPr/>
        </p:nvSpPr>
        <p:spPr>
          <a:xfrm rot="10800000">
            <a:off x="10100828" y="3968033"/>
            <a:ext cx="1959263" cy="4719783"/>
          </a:xfrm>
          <a:custGeom>
            <a:avLst/>
            <a:gdLst>
              <a:gd name="connsiteX0" fmla="*/ 0 w 3505200"/>
              <a:gd name="connsiteY0" fmla="*/ 3352800 h 3352800"/>
              <a:gd name="connsiteX1" fmla="*/ 1752600 w 3505200"/>
              <a:gd name="connsiteY1" fmla="*/ 0 h 3352800"/>
              <a:gd name="connsiteX2" fmla="*/ 3505200 w 3505200"/>
              <a:gd name="connsiteY2" fmla="*/ 3352800 h 3352800"/>
              <a:gd name="connsiteX3" fmla="*/ 0 w 3505200"/>
              <a:gd name="connsiteY3" fmla="*/ 3352800 h 3352800"/>
              <a:gd name="connsiteX0-1" fmla="*/ 0 w 4025900"/>
              <a:gd name="connsiteY0-2" fmla="*/ 1625600 h 3352800"/>
              <a:gd name="connsiteX1-3" fmla="*/ 2273300 w 4025900"/>
              <a:gd name="connsiteY1-4" fmla="*/ 0 h 3352800"/>
              <a:gd name="connsiteX2-5" fmla="*/ 4025900 w 4025900"/>
              <a:gd name="connsiteY2-6" fmla="*/ 3352800 h 3352800"/>
              <a:gd name="connsiteX3-7" fmla="*/ 0 w 4025900"/>
              <a:gd name="connsiteY3-8" fmla="*/ 1625600 h 3352800"/>
              <a:gd name="connsiteX0-9" fmla="*/ 0 w 4025900"/>
              <a:gd name="connsiteY0-10" fmla="*/ 1879600 h 3606800"/>
              <a:gd name="connsiteX1-11" fmla="*/ 3746500 w 4025900"/>
              <a:gd name="connsiteY1-12" fmla="*/ 0 h 3606800"/>
              <a:gd name="connsiteX2-13" fmla="*/ 4025900 w 4025900"/>
              <a:gd name="connsiteY2-14" fmla="*/ 3606800 h 3606800"/>
              <a:gd name="connsiteX3-15" fmla="*/ 0 w 4025900"/>
              <a:gd name="connsiteY3-16" fmla="*/ 1879600 h 3606800"/>
              <a:gd name="connsiteX0-17" fmla="*/ 0 w 4508500"/>
              <a:gd name="connsiteY0-18" fmla="*/ 1879600 h 3657600"/>
              <a:gd name="connsiteX1-19" fmla="*/ 3746500 w 4508500"/>
              <a:gd name="connsiteY1-20" fmla="*/ 0 h 3657600"/>
              <a:gd name="connsiteX2-21" fmla="*/ 4508500 w 4508500"/>
              <a:gd name="connsiteY2-22" fmla="*/ 3657600 h 3657600"/>
              <a:gd name="connsiteX3-23" fmla="*/ 0 w 4508500"/>
              <a:gd name="connsiteY3-24" fmla="*/ 1879600 h 3657600"/>
              <a:gd name="connsiteX0-25" fmla="*/ 0 w 4508500"/>
              <a:gd name="connsiteY0-26" fmla="*/ 480291 h 2258291"/>
              <a:gd name="connsiteX1-27" fmla="*/ 2319481 w 4508500"/>
              <a:gd name="connsiteY1-28" fmla="*/ 0 h 2258291"/>
              <a:gd name="connsiteX2-29" fmla="*/ 4508500 w 4508500"/>
              <a:gd name="connsiteY2-30" fmla="*/ 2258291 h 2258291"/>
              <a:gd name="connsiteX3-31" fmla="*/ 0 w 4508500"/>
              <a:gd name="connsiteY3-32" fmla="*/ 480291 h 2258291"/>
              <a:gd name="connsiteX0-33" fmla="*/ 0 w 4508500"/>
              <a:gd name="connsiteY0-34" fmla="*/ 1006764 h 2784764"/>
              <a:gd name="connsiteX1-35" fmla="*/ 1959263 w 4508500"/>
              <a:gd name="connsiteY1-36" fmla="*/ 0 h 2784764"/>
              <a:gd name="connsiteX2-37" fmla="*/ 4508500 w 4508500"/>
              <a:gd name="connsiteY2-38" fmla="*/ 2784764 h 2784764"/>
              <a:gd name="connsiteX3-39" fmla="*/ 0 w 4508500"/>
              <a:gd name="connsiteY3-40" fmla="*/ 1006764 h 2784764"/>
              <a:gd name="connsiteX0-41" fmla="*/ 0 w 1959263"/>
              <a:gd name="connsiteY0-42" fmla="*/ 4608946 h 4608946"/>
              <a:gd name="connsiteX1-43" fmla="*/ 1959263 w 1959263"/>
              <a:gd name="connsiteY1-44" fmla="*/ 3602182 h 4608946"/>
              <a:gd name="connsiteX2-45" fmla="*/ 1141845 w 1959263"/>
              <a:gd name="connsiteY2-46" fmla="*/ 0 h 4608946"/>
              <a:gd name="connsiteX3-47" fmla="*/ 0 w 1959263"/>
              <a:gd name="connsiteY3-48" fmla="*/ 4608946 h 4608946"/>
              <a:gd name="connsiteX0-49" fmla="*/ 0 w 1959263"/>
              <a:gd name="connsiteY0-50" fmla="*/ 4719783 h 4719783"/>
              <a:gd name="connsiteX1-51" fmla="*/ 1959263 w 1959263"/>
              <a:gd name="connsiteY1-52" fmla="*/ 3713019 h 4719783"/>
              <a:gd name="connsiteX2-53" fmla="*/ 1127991 w 1959263"/>
              <a:gd name="connsiteY2-54" fmla="*/ 0 h 4719783"/>
              <a:gd name="connsiteX3-55" fmla="*/ 0 w 1959263"/>
              <a:gd name="connsiteY3-56" fmla="*/ 4719783 h 47197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959263" h="4719783">
                <a:moveTo>
                  <a:pt x="0" y="4719783"/>
                </a:moveTo>
                <a:lnTo>
                  <a:pt x="1959263" y="3713019"/>
                </a:lnTo>
                <a:lnTo>
                  <a:pt x="1127991" y="0"/>
                </a:lnTo>
                <a:lnTo>
                  <a:pt x="0" y="4719783"/>
                </a:lnTo>
                <a:close/>
              </a:path>
            </a:pathLst>
          </a:custGeom>
          <a:solidFill>
            <a:schemeClr val="accent1">
              <a:lumMod val="50000"/>
              <a:lumOff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等腰三角形 5"/>
          <p:cNvSpPr/>
          <p:nvPr/>
        </p:nvSpPr>
        <p:spPr>
          <a:xfrm rot="10800000">
            <a:off x="227422" y="1131022"/>
            <a:ext cx="3356758" cy="4095668"/>
          </a:xfrm>
          <a:custGeom>
            <a:avLst/>
            <a:gdLst>
              <a:gd name="connsiteX0" fmla="*/ 0 w 3505200"/>
              <a:gd name="connsiteY0" fmla="*/ 3352800 h 3352800"/>
              <a:gd name="connsiteX1" fmla="*/ 1752600 w 3505200"/>
              <a:gd name="connsiteY1" fmla="*/ 0 h 3352800"/>
              <a:gd name="connsiteX2" fmla="*/ 3505200 w 3505200"/>
              <a:gd name="connsiteY2" fmla="*/ 3352800 h 3352800"/>
              <a:gd name="connsiteX3" fmla="*/ 0 w 3505200"/>
              <a:gd name="connsiteY3" fmla="*/ 3352800 h 3352800"/>
              <a:gd name="connsiteX0-1" fmla="*/ 0 w 4025900"/>
              <a:gd name="connsiteY0-2" fmla="*/ 1625600 h 3352800"/>
              <a:gd name="connsiteX1-3" fmla="*/ 2273300 w 4025900"/>
              <a:gd name="connsiteY1-4" fmla="*/ 0 h 3352800"/>
              <a:gd name="connsiteX2-5" fmla="*/ 4025900 w 4025900"/>
              <a:gd name="connsiteY2-6" fmla="*/ 3352800 h 3352800"/>
              <a:gd name="connsiteX3-7" fmla="*/ 0 w 4025900"/>
              <a:gd name="connsiteY3-8" fmla="*/ 1625600 h 3352800"/>
              <a:gd name="connsiteX0-9" fmla="*/ 0 w 4025900"/>
              <a:gd name="connsiteY0-10" fmla="*/ 1879600 h 3606800"/>
              <a:gd name="connsiteX1-11" fmla="*/ 3746500 w 4025900"/>
              <a:gd name="connsiteY1-12" fmla="*/ 0 h 3606800"/>
              <a:gd name="connsiteX2-13" fmla="*/ 4025900 w 4025900"/>
              <a:gd name="connsiteY2-14" fmla="*/ 3606800 h 3606800"/>
              <a:gd name="connsiteX3-15" fmla="*/ 0 w 4025900"/>
              <a:gd name="connsiteY3-16" fmla="*/ 1879600 h 3606800"/>
              <a:gd name="connsiteX0-17" fmla="*/ 0 w 4508500"/>
              <a:gd name="connsiteY0-18" fmla="*/ 1879600 h 3657600"/>
              <a:gd name="connsiteX1-19" fmla="*/ 3746500 w 4508500"/>
              <a:gd name="connsiteY1-20" fmla="*/ 0 h 3657600"/>
              <a:gd name="connsiteX2-21" fmla="*/ 4508500 w 4508500"/>
              <a:gd name="connsiteY2-22" fmla="*/ 3657600 h 3657600"/>
              <a:gd name="connsiteX3-23" fmla="*/ 0 w 4508500"/>
              <a:gd name="connsiteY3-24" fmla="*/ 1879600 h 3657600"/>
              <a:gd name="connsiteX0-25" fmla="*/ 0 w 4508500"/>
              <a:gd name="connsiteY0-26" fmla="*/ 480291 h 2258291"/>
              <a:gd name="connsiteX1-27" fmla="*/ 2319481 w 4508500"/>
              <a:gd name="connsiteY1-28" fmla="*/ 0 h 2258291"/>
              <a:gd name="connsiteX2-29" fmla="*/ 4508500 w 4508500"/>
              <a:gd name="connsiteY2-30" fmla="*/ 2258291 h 2258291"/>
              <a:gd name="connsiteX3-31" fmla="*/ 0 w 4508500"/>
              <a:gd name="connsiteY3-32" fmla="*/ 480291 h 2258291"/>
              <a:gd name="connsiteX0-33" fmla="*/ 0 w 4508500"/>
              <a:gd name="connsiteY0-34" fmla="*/ 1006764 h 2784764"/>
              <a:gd name="connsiteX1-35" fmla="*/ 1959263 w 4508500"/>
              <a:gd name="connsiteY1-36" fmla="*/ 0 h 2784764"/>
              <a:gd name="connsiteX2-37" fmla="*/ 4508500 w 4508500"/>
              <a:gd name="connsiteY2-38" fmla="*/ 2784764 h 2784764"/>
              <a:gd name="connsiteX3-39" fmla="*/ 0 w 4508500"/>
              <a:gd name="connsiteY3-40" fmla="*/ 1006764 h 2784764"/>
              <a:gd name="connsiteX0-41" fmla="*/ 0 w 1959263"/>
              <a:gd name="connsiteY0-42" fmla="*/ 4608946 h 4608946"/>
              <a:gd name="connsiteX1-43" fmla="*/ 1959263 w 1959263"/>
              <a:gd name="connsiteY1-44" fmla="*/ 3602182 h 4608946"/>
              <a:gd name="connsiteX2-45" fmla="*/ 1141845 w 1959263"/>
              <a:gd name="connsiteY2-46" fmla="*/ 0 h 4608946"/>
              <a:gd name="connsiteX3-47" fmla="*/ 0 w 1959263"/>
              <a:gd name="connsiteY3-48" fmla="*/ 4608946 h 4608946"/>
              <a:gd name="connsiteX0-49" fmla="*/ 0 w 1959263"/>
              <a:gd name="connsiteY0-50" fmla="*/ 4719783 h 4719783"/>
              <a:gd name="connsiteX1-51" fmla="*/ 1959263 w 1959263"/>
              <a:gd name="connsiteY1-52" fmla="*/ 3713019 h 4719783"/>
              <a:gd name="connsiteX2-53" fmla="*/ 1127991 w 1959263"/>
              <a:gd name="connsiteY2-54" fmla="*/ 0 h 4719783"/>
              <a:gd name="connsiteX3-55" fmla="*/ 0 w 1959263"/>
              <a:gd name="connsiteY3-56" fmla="*/ 4719783 h 4719783"/>
              <a:gd name="connsiteX0-57" fmla="*/ 0 w 885205"/>
              <a:gd name="connsiteY0-58" fmla="*/ 6359897 h 6359897"/>
              <a:gd name="connsiteX1-59" fmla="*/ 885205 w 885205"/>
              <a:gd name="connsiteY1-60" fmla="*/ 3713019 h 6359897"/>
              <a:gd name="connsiteX2-61" fmla="*/ 53933 w 885205"/>
              <a:gd name="connsiteY2-62" fmla="*/ 0 h 6359897"/>
              <a:gd name="connsiteX3-63" fmla="*/ 0 w 885205"/>
              <a:gd name="connsiteY3-64" fmla="*/ 6359897 h 6359897"/>
              <a:gd name="connsiteX0-65" fmla="*/ 2776353 w 3661558"/>
              <a:gd name="connsiteY0-66" fmla="*/ 4095668 h 4095668"/>
              <a:gd name="connsiteX1-67" fmla="*/ 3661558 w 3661558"/>
              <a:gd name="connsiteY1-68" fmla="*/ 1448790 h 4095668"/>
              <a:gd name="connsiteX2-69" fmla="*/ 0 w 3661558"/>
              <a:gd name="connsiteY2-70" fmla="*/ 0 h 4095668"/>
              <a:gd name="connsiteX3-71" fmla="*/ 2776353 w 3661558"/>
              <a:gd name="connsiteY3-72" fmla="*/ 4095668 h 4095668"/>
              <a:gd name="connsiteX0-73" fmla="*/ 2776353 w 2993901"/>
              <a:gd name="connsiteY0-74" fmla="*/ 4095668 h 4095668"/>
              <a:gd name="connsiteX1-75" fmla="*/ 2993901 w 2993901"/>
              <a:gd name="connsiteY1-76" fmla="*/ 2305133 h 4095668"/>
              <a:gd name="connsiteX2-77" fmla="*/ 0 w 2993901"/>
              <a:gd name="connsiteY2-78" fmla="*/ 0 h 4095668"/>
              <a:gd name="connsiteX3-79" fmla="*/ 2776353 w 2993901"/>
              <a:gd name="connsiteY3-80" fmla="*/ 4095668 h 4095668"/>
              <a:gd name="connsiteX0-81" fmla="*/ 2776353 w 3356758"/>
              <a:gd name="connsiteY0-82" fmla="*/ 4095668 h 4095668"/>
              <a:gd name="connsiteX1-83" fmla="*/ 3356758 w 3356758"/>
              <a:gd name="connsiteY1-84" fmla="*/ 1971304 h 4095668"/>
              <a:gd name="connsiteX2-85" fmla="*/ 0 w 3356758"/>
              <a:gd name="connsiteY2-86" fmla="*/ 0 h 4095668"/>
              <a:gd name="connsiteX3-87" fmla="*/ 2776353 w 3356758"/>
              <a:gd name="connsiteY3-88" fmla="*/ 4095668 h 40956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356758" h="4095668">
                <a:moveTo>
                  <a:pt x="2776353" y="4095668"/>
                </a:moveTo>
                <a:lnTo>
                  <a:pt x="3356758" y="1971304"/>
                </a:lnTo>
                <a:lnTo>
                  <a:pt x="0" y="0"/>
                </a:lnTo>
                <a:lnTo>
                  <a:pt x="2776353" y="4095668"/>
                </a:lnTo>
                <a:close/>
              </a:path>
            </a:pathLst>
          </a:custGeom>
          <a:solidFill>
            <a:schemeClr val="accent1">
              <a:lumMod val="50000"/>
              <a:lumOff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等腰三角形 5"/>
          <p:cNvSpPr/>
          <p:nvPr/>
        </p:nvSpPr>
        <p:spPr>
          <a:xfrm rot="10800000">
            <a:off x="3841727" y="4355375"/>
            <a:ext cx="1113475" cy="1062182"/>
          </a:xfrm>
          <a:custGeom>
            <a:avLst/>
            <a:gdLst>
              <a:gd name="connsiteX0" fmla="*/ 0 w 3505200"/>
              <a:gd name="connsiteY0" fmla="*/ 3352800 h 3352800"/>
              <a:gd name="connsiteX1" fmla="*/ 1752600 w 3505200"/>
              <a:gd name="connsiteY1" fmla="*/ 0 h 3352800"/>
              <a:gd name="connsiteX2" fmla="*/ 3505200 w 3505200"/>
              <a:gd name="connsiteY2" fmla="*/ 3352800 h 3352800"/>
              <a:gd name="connsiteX3" fmla="*/ 0 w 3505200"/>
              <a:gd name="connsiteY3" fmla="*/ 3352800 h 3352800"/>
              <a:gd name="connsiteX0-1" fmla="*/ 0 w 4025900"/>
              <a:gd name="connsiteY0-2" fmla="*/ 1625600 h 3352800"/>
              <a:gd name="connsiteX1-3" fmla="*/ 2273300 w 4025900"/>
              <a:gd name="connsiteY1-4" fmla="*/ 0 h 3352800"/>
              <a:gd name="connsiteX2-5" fmla="*/ 4025900 w 4025900"/>
              <a:gd name="connsiteY2-6" fmla="*/ 3352800 h 3352800"/>
              <a:gd name="connsiteX3-7" fmla="*/ 0 w 4025900"/>
              <a:gd name="connsiteY3-8" fmla="*/ 1625600 h 3352800"/>
              <a:gd name="connsiteX0-9" fmla="*/ 0 w 4025900"/>
              <a:gd name="connsiteY0-10" fmla="*/ 1879600 h 3606800"/>
              <a:gd name="connsiteX1-11" fmla="*/ 3746500 w 4025900"/>
              <a:gd name="connsiteY1-12" fmla="*/ 0 h 3606800"/>
              <a:gd name="connsiteX2-13" fmla="*/ 4025900 w 4025900"/>
              <a:gd name="connsiteY2-14" fmla="*/ 3606800 h 3606800"/>
              <a:gd name="connsiteX3-15" fmla="*/ 0 w 4025900"/>
              <a:gd name="connsiteY3-16" fmla="*/ 1879600 h 3606800"/>
              <a:gd name="connsiteX0-17" fmla="*/ 0 w 4508500"/>
              <a:gd name="connsiteY0-18" fmla="*/ 1879600 h 3657600"/>
              <a:gd name="connsiteX1-19" fmla="*/ 3746500 w 4508500"/>
              <a:gd name="connsiteY1-20" fmla="*/ 0 h 3657600"/>
              <a:gd name="connsiteX2-21" fmla="*/ 4508500 w 4508500"/>
              <a:gd name="connsiteY2-22" fmla="*/ 3657600 h 3657600"/>
              <a:gd name="connsiteX3-23" fmla="*/ 0 w 4508500"/>
              <a:gd name="connsiteY3-24" fmla="*/ 1879600 h 3657600"/>
              <a:gd name="connsiteX0-25" fmla="*/ 0 w 4508500"/>
              <a:gd name="connsiteY0-26" fmla="*/ 480291 h 2258291"/>
              <a:gd name="connsiteX1-27" fmla="*/ 2319481 w 4508500"/>
              <a:gd name="connsiteY1-28" fmla="*/ 0 h 2258291"/>
              <a:gd name="connsiteX2-29" fmla="*/ 4508500 w 4508500"/>
              <a:gd name="connsiteY2-30" fmla="*/ 2258291 h 2258291"/>
              <a:gd name="connsiteX3-31" fmla="*/ 0 w 4508500"/>
              <a:gd name="connsiteY3-32" fmla="*/ 480291 h 2258291"/>
              <a:gd name="connsiteX0-33" fmla="*/ 0 w 4508500"/>
              <a:gd name="connsiteY0-34" fmla="*/ 1006764 h 2784764"/>
              <a:gd name="connsiteX1-35" fmla="*/ 1959263 w 4508500"/>
              <a:gd name="connsiteY1-36" fmla="*/ 0 h 2784764"/>
              <a:gd name="connsiteX2-37" fmla="*/ 4508500 w 4508500"/>
              <a:gd name="connsiteY2-38" fmla="*/ 2784764 h 2784764"/>
              <a:gd name="connsiteX3-39" fmla="*/ 0 w 4508500"/>
              <a:gd name="connsiteY3-40" fmla="*/ 1006764 h 2784764"/>
              <a:gd name="connsiteX0-41" fmla="*/ 0 w 1959263"/>
              <a:gd name="connsiteY0-42" fmla="*/ 4608946 h 4608946"/>
              <a:gd name="connsiteX1-43" fmla="*/ 1959263 w 1959263"/>
              <a:gd name="connsiteY1-44" fmla="*/ 3602182 h 4608946"/>
              <a:gd name="connsiteX2-45" fmla="*/ 1141845 w 1959263"/>
              <a:gd name="connsiteY2-46" fmla="*/ 0 h 4608946"/>
              <a:gd name="connsiteX3-47" fmla="*/ 0 w 1959263"/>
              <a:gd name="connsiteY3-48" fmla="*/ 4608946 h 4608946"/>
              <a:gd name="connsiteX0-49" fmla="*/ 0 w 1959263"/>
              <a:gd name="connsiteY0-50" fmla="*/ 4719783 h 4719783"/>
              <a:gd name="connsiteX1-51" fmla="*/ 1959263 w 1959263"/>
              <a:gd name="connsiteY1-52" fmla="*/ 3713019 h 4719783"/>
              <a:gd name="connsiteX2-53" fmla="*/ 1127991 w 1959263"/>
              <a:gd name="connsiteY2-54" fmla="*/ 0 h 4719783"/>
              <a:gd name="connsiteX3-55" fmla="*/ 0 w 1959263"/>
              <a:gd name="connsiteY3-56" fmla="*/ 4719783 h 4719783"/>
              <a:gd name="connsiteX0-57" fmla="*/ 0 w 885205"/>
              <a:gd name="connsiteY0-58" fmla="*/ 6359897 h 6359897"/>
              <a:gd name="connsiteX1-59" fmla="*/ 885205 w 885205"/>
              <a:gd name="connsiteY1-60" fmla="*/ 3713019 h 6359897"/>
              <a:gd name="connsiteX2-61" fmla="*/ 53933 w 885205"/>
              <a:gd name="connsiteY2-62" fmla="*/ 0 h 6359897"/>
              <a:gd name="connsiteX3-63" fmla="*/ 0 w 885205"/>
              <a:gd name="connsiteY3-64" fmla="*/ 6359897 h 6359897"/>
              <a:gd name="connsiteX0-65" fmla="*/ 2776353 w 3661558"/>
              <a:gd name="connsiteY0-66" fmla="*/ 4095668 h 4095668"/>
              <a:gd name="connsiteX1-67" fmla="*/ 3661558 w 3661558"/>
              <a:gd name="connsiteY1-68" fmla="*/ 1448790 h 4095668"/>
              <a:gd name="connsiteX2-69" fmla="*/ 0 w 3661558"/>
              <a:gd name="connsiteY2-70" fmla="*/ 0 h 4095668"/>
              <a:gd name="connsiteX3-71" fmla="*/ 2776353 w 3661558"/>
              <a:gd name="connsiteY3-72" fmla="*/ 4095668 h 4095668"/>
              <a:gd name="connsiteX0-73" fmla="*/ 2776353 w 2993901"/>
              <a:gd name="connsiteY0-74" fmla="*/ 4095668 h 4095668"/>
              <a:gd name="connsiteX1-75" fmla="*/ 2993901 w 2993901"/>
              <a:gd name="connsiteY1-76" fmla="*/ 2305133 h 4095668"/>
              <a:gd name="connsiteX2-77" fmla="*/ 0 w 2993901"/>
              <a:gd name="connsiteY2-78" fmla="*/ 0 h 4095668"/>
              <a:gd name="connsiteX3-79" fmla="*/ 2776353 w 2993901"/>
              <a:gd name="connsiteY3-80" fmla="*/ 4095668 h 4095668"/>
              <a:gd name="connsiteX0-81" fmla="*/ 2776353 w 3356758"/>
              <a:gd name="connsiteY0-82" fmla="*/ 4095668 h 4095668"/>
              <a:gd name="connsiteX1-83" fmla="*/ 3356758 w 3356758"/>
              <a:gd name="connsiteY1-84" fmla="*/ 1971304 h 4095668"/>
              <a:gd name="connsiteX2-85" fmla="*/ 0 w 3356758"/>
              <a:gd name="connsiteY2-86" fmla="*/ 0 h 4095668"/>
              <a:gd name="connsiteX3-87" fmla="*/ 2776353 w 3356758"/>
              <a:gd name="connsiteY3-88" fmla="*/ 4095668 h 4095668"/>
              <a:gd name="connsiteX0-89" fmla="*/ 0 w 1113475"/>
              <a:gd name="connsiteY0-90" fmla="*/ 2124364 h 2426525"/>
              <a:gd name="connsiteX1-91" fmla="*/ 580405 w 1113475"/>
              <a:gd name="connsiteY1-92" fmla="*/ 0 h 2426525"/>
              <a:gd name="connsiteX2-93" fmla="*/ 1113475 w 1113475"/>
              <a:gd name="connsiteY2-94" fmla="*/ 2426525 h 2426525"/>
              <a:gd name="connsiteX3-95" fmla="*/ 0 w 1113475"/>
              <a:gd name="connsiteY3-96" fmla="*/ 2124364 h 2426525"/>
              <a:gd name="connsiteX0-97" fmla="*/ 0 w 1113475"/>
              <a:gd name="connsiteY0-98" fmla="*/ 760021 h 1062182"/>
              <a:gd name="connsiteX1-99" fmla="*/ 28862 w 1113475"/>
              <a:gd name="connsiteY1-100" fmla="*/ 0 h 1062182"/>
              <a:gd name="connsiteX2-101" fmla="*/ 1113475 w 1113475"/>
              <a:gd name="connsiteY2-102" fmla="*/ 1062182 h 1062182"/>
              <a:gd name="connsiteX3-103" fmla="*/ 0 w 1113475"/>
              <a:gd name="connsiteY3-104" fmla="*/ 760021 h 106218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113475" h="1062182">
                <a:moveTo>
                  <a:pt x="0" y="760021"/>
                </a:moveTo>
                <a:lnTo>
                  <a:pt x="28862" y="0"/>
                </a:lnTo>
                <a:lnTo>
                  <a:pt x="1113475" y="1062182"/>
                </a:lnTo>
                <a:lnTo>
                  <a:pt x="0" y="760021"/>
                </a:lnTo>
                <a:close/>
              </a:path>
            </a:pathLst>
          </a:custGeom>
          <a:solidFill>
            <a:schemeClr val="accent1">
              <a:lumMod val="50000"/>
              <a:lumOff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410340" y="3606999"/>
            <a:ext cx="34676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点击此处添加标题</a:t>
            </a:r>
            <a:endParaRPr lang="zh-CN" altLang="en-US" sz="32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515832" y="4178534"/>
            <a:ext cx="7020054" cy="625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点击此处添加文本内容，如关键词、部分简单介绍等。点击此处添加文本内容，如关键词、部分简单介绍等。点击此处添加文本内容，如关键词、部分简单介绍等。</a:t>
            </a:r>
            <a:endParaRPr lang="en-US" altLang="zh-CN" sz="14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2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2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7" presetClass="entr" presetSubtype="1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3" presetClass="entr" presetSubtype="288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9" grpId="0"/>
          <p:bldP spid="10" grpId="0" animBg="1"/>
          <p:bldP spid="25" grpId="0" animBg="1"/>
          <p:bldP spid="26" grpId="0" animBg="1"/>
          <p:bldP spid="27" grpId="0" animBg="1"/>
          <p:bldP spid="28" grpId="0"/>
          <p:bldP spid="28" grpId="1"/>
          <p:bldP spid="2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7" presetClass="entr" presetSubtype="1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3" presetClass="entr" presetSubtype="288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9" grpId="0"/>
          <p:bldP spid="10" grpId="0" animBg="1"/>
          <p:bldP spid="25" grpId="0" animBg="1"/>
          <p:bldP spid="26" grpId="0" animBg="1"/>
          <p:bldP spid="27" grpId="0" animBg="1"/>
          <p:bldP spid="28" grpId="0"/>
          <p:bldP spid="28" grpId="1"/>
          <p:bldP spid="29" grpId="0"/>
        </p:bldLst>
      </p:timing>
    </mc:Fallback>
  </mc:AlternateContent>
</p:sld>
</file>

<file path=ppt/theme/theme1.xml><?xml version="1.0" encoding="utf-8"?>
<a:theme xmlns:a="http://schemas.openxmlformats.org/drawingml/2006/main" name="好客模板www.haoke.com">
  <a:themeElements>
    <a:clrScheme name="黑色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0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常用">
      <a:majorFont>
        <a:latin typeface="Calibri"/>
        <a:ea typeface="微软雅黑"/>
        <a:cs typeface=""/>
      </a:majorFont>
      <a:minorFont>
        <a:latin typeface="Calibri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4039</Words>
  <Application>WPS 演示</Application>
  <PresentationFormat>自定义</PresentationFormat>
  <Paragraphs>317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1" baseType="lpstr">
      <vt:lpstr>Arial</vt:lpstr>
      <vt:lpstr>宋体</vt:lpstr>
      <vt:lpstr>Wingdings</vt:lpstr>
      <vt:lpstr>张海山锐线体简</vt:lpstr>
      <vt:lpstr>Segoe UI</vt:lpstr>
      <vt:lpstr>Segoe UI</vt:lpstr>
      <vt:lpstr>Calibri Light</vt:lpstr>
      <vt:lpstr>微软雅黑</vt:lpstr>
      <vt:lpstr>微软雅黑 Light</vt:lpstr>
      <vt:lpstr>Calibri</vt:lpstr>
      <vt:lpstr>Arial Unicode MS</vt:lpstr>
      <vt:lpstr>Segoe Light</vt:lpstr>
      <vt:lpstr>Hilda Sonnenschein</vt:lpstr>
      <vt:lpstr>好客模板www.haoke.com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CHENYING0907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CHENYING0907</dc:title>
  <dc:creator>CHENYING0907</dc:creator>
  <dc:description>CHENYING0907
</dc:description>
  <cp:category>CHENYING0907</cp:category>
  <cp:lastModifiedBy>一颗苹果</cp:lastModifiedBy>
  <cp:revision>75</cp:revision>
  <dcterms:created xsi:type="dcterms:W3CDTF">2016-06-21T07:21:00Z</dcterms:created>
  <dcterms:modified xsi:type="dcterms:W3CDTF">2021-09-07T08:18:36Z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1F562E6323034219BFFB948713540EBD</vt:lpwstr>
  </property>
  <property fmtid="{D5CDD505-2E9C-101B-9397-08002B2CF9AE}" pid="3" name="KSOProductBuildVer">
    <vt:lpwstr>2052-11.1.0.10463</vt:lpwstr>
  </property>
</Properties>
</file>